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49"/>
  </p:notesMasterIdLst>
  <p:sldIdLst>
    <p:sldId id="379" r:id="rId5"/>
    <p:sldId id="509" r:id="rId6"/>
    <p:sldId id="548" r:id="rId7"/>
    <p:sldId id="468" r:id="rId8"/>
    <p:sldId id="520" r:id="rId9"/>
    <p:sldId id="515" r:id="rId10"/>
    <p:sldId id="523" r:id="rId11"/>
    <p:sldId id="517" r:id="rId12"/>
    <p:sldId id="555" r:id="rId13"/>
    <p:sldId id="556" r:id="rId14"/>
    <p:sldId id="519" r:id="rId15"/>
    <p:sldId id="549" r:id="rId16"/>
    <p:sldId id="546" r:id="rId17"/>
    <p:sldId id="525" r:id="rId18"/>
    <p:sldId id="547" r:id="rId19"/>
    <p:sldId id="557" r:id="rId20"/>
    <p:sldId id="522" r:id="rId21"/>
    <p:sldId id="526" r:id="rId22"/>
    <p:sldId id="527" r:id="rId23"/>
    <p:sldId id="528" r:id="rId24"/>
    <p:sldId id="529" r:id="rId25"/>
    <p:sldId id="524" r:id="rId26"/>
    <p:sldId id="530" r:id="rId27"/>
    <p:sldId id="534" r:id="rId28"/>
    <p:sldId id="533" r:id="rId29"/>
    <p:sldId id="550" r:id="rId30"/>
    <p:sldId id="554" r:id="rId31"/>
    <p:sldId id="531" r:id="rId32"/>
    <p:sldId id="507" r:id="rId33"/>
    <p:sldId id="535" r:id="rId34"/>
    <p:sldId id="532" r:id="rId35"/>
    <p:sldId id="536" r:id="rId36"/>
    <p:sldId id="537" r:id="rId37"/>
    <p:sldId id="539" r:id="rId38"/>
    <p:sldId id="541" r:id="rId39"/>
    <p:sldId id="542" r:id="rId40"/>
    <p:sldId id="543" r:id="rId41"/>
    <p:sldId id="544" r:id="rId42"/>
    <p:sldId id="540" r:id="rId43"/>
    <p:sldId id="504" r:id="rId44"/>
    <p:sldId id="551" r:id="rId45"/>
    <p:sldId id="558" r:id="rId46"/>
    <p:sldId id="559" r:id="rId47"/>
    <p:sldId id="545" r:id="rId48"/>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uto_o"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841"/>
    <a:srgbClr val="037BC1"/>
    <a:srgbClr val="C6990B"/>
    <a:srgbClr val="FFC20E"/>
    <a:srgbClr val="4B7520"/>
    <a:srgbClr val="04629A"/>
    <a:srgbClr val="D70B8C"/>
    <a:srgbClr val="AA006F"/>
    <a:srgbClr val="DA2128"/>
    <a:srgbClr val="AB1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9698" autoAdjust="0"/>
  </p:normalViewPr>
  <p:slideViewPr>
    <p:cSldViewPr>
      <p:cViewPr>
        <p:scale>
          <a:sx n="70" d="100"/>
          <a:sy n="70" d="100"/>
        </p:scale>
        <p:origin x="-1572" y="-72"/>
      </p:cViewPr>
      <p:guideLst>
        <p:guide orient="horz" pos="2160"/>
        <p:guide pos="2880"/>
      </p:guideLst>
    </p:cSldViewPr>
  </p:slideViewPr>
  <p:outlineViewPr>
    <p:cViewPr>
      <p:scale>
        <a:sx n="33" d="100"/>
        <a:sy n="33" d="100"/>
      </p:scale>
      <p:origin x="0" y="98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ppt%20cartagena\World%20trade%20vs%20world%20GDP.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ietoparra_s\AppData\Local\Microsoft\Windows\Temporary%20Internet%20Files\Content.Outlook\DT8513PA\A%20Graphic%20Summary%20of%20the%20Impact%20of%20the%202016%20United%20States%20presidential%20election%20over%20Latin%20American%20Market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ietoparra_s\AppData\Local\Microsoft\Windows\Temporary%20Internet%20Files\Content.Outlook\DT8513PA\A%20Graphic%20Summary%20of%20the%20Impact%20of%20the%202016%20United%20States%20presidential%20election%20over%20Latin%20American%20Markets.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nietoparra_s\AppData\Local\Microsoft\Windows\Temporary%20Internet%20Files\Content.Outlook\DT8513PA\A%20Graphic%20Summary%20of%20the%20Impact%20of%20the%202016%20United%20States%20presidential%20election%20over%20Latin%20American%20Markets.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nietoparra_s\AppData\Local\Microsoft\Windows\Temporary%20Internet%20Files\Content.Outlook\DT8513PA\A%20Graphic%20Summary%20of%20the%20Impact%20of%20the%202016%20United%20States%20presidential%20election%20over%20Latin%20American%20Marke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ietoparra_s\Downloads\multiTimeline.csv"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ietoparra_s\Downloads\multiTimeline%20(3).csv"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S-CH-1.main.oecd.org\Users3\nietoparra_s\Desktop\Copy%20of%20ALC%20final%20(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S-CH-1.main.oecd.org\Users3\Lopez_D\Lopez_D\October\12102015\Market%20Integration\Graphics\Figure%203.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S-CH-1.main.oecd.org\Users3\Lopez_D\Lopez_D\October\12102015\Market%20Integration\Graphics\Figure%203.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IE5\474M6QIG\412016144p1g0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ietoparra_s\Downloads\seba%20(1).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main.oecd.org\sdataDEV\Data\Rolando\State%20of%20the%20Art%20LAC%20programme\Data\Figures%20Strategy%20document%20LAC%20Regional%20Programm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ietoparra_s\Downloads\multiTimeline.csv"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Bank%20nonperforming%20loans%20to%20total%20gross%20loans%20(%25).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Gr&#225;fico%201.1%20(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ppt%20cartagena\Domestic%20credit%20to%20private%20sector%20(%25%20of%20GDP).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ppt%20cartagena\Domestic%20credit%20to%20private%20sector%20(%25%20of%20GDP).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ATM.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Bank%20nonperforming%20loans%20to%20total%20gross%20loans%20(%25).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ALC%20final%20(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ALC%20final%2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etoparra_s\Downloads\seba%20(1).xlsm"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FS-CH-1.main.oecd.org\Users3\Lopez_D\Lopez_D\September\07092015\Brazil%20Forum\figures%20from%20MDCR\Figure%205.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ietoparra_s\Downloads\seba%20(1).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ietoparra_s\Downloads\422015081p1g08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ATM.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CF.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ietoparra_s\AppData\Local\Microsoft\Windows\Temporary%20Internet%20Files\Content.Outlook\DT8513PA\CF.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ietoparra_s\AppData\Local\Microsoft\Windows\Temporary%20Internet%20Files\Content.Outlook\DT8513PA\A%20Graphic%20Summary%20of%20the%20Impact%20of%20the%202016%20United%20States%20presidential%20election%20over%20Latin%20American%20Mark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6216215907014038"/>
        </c:manualLayout>
      </c:layout>
      <c:lineChart>
        <c:grouping val="standard"/>
        <c:varyColors val="0"/>
        <c:ser>
          <c:idx val="0"/>
          <c:order val="0"/>
          <c:tx>
            <c:strRef>
              <c:f>Sheet1!$B$2</c:f>
              <c:strCache>
                <c:ptCount val="1"/>
                <c:pt idx="0">
                  <c:v>PIB mundial </c:v>
                </c:pt>
              </c:strCache>
            </c:strRef>
          </c:tx>
          <c:spPr>
            <a:ln w="31750" cap="rnd" cmpd="sng" algn="ctr">
              <a:solidFill>
                <a:srgbClr val="4F81BD"/>
              </a:solidFill>
              <a:prstDash val="solid"/>
              <a:round/>
            </a:ln>
            <a:effectLst/>
          </c:spPr>
          <c:marker>
            <c:symbol val="none"/>
          </c:marker>
          <c:cat>
            <c:numRef>
              <c:f>Sheet1!$C$1:$AC$1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Sheet1!$C$2:$AC$2</c:f>
              <c:numCache>
                <c:formatCode>General</c:formatCode>
                <c:ptCount val="27"/>
                <c:pt idx="0">
                  <c:v>3.4239999999999999</c:v>
                </c:pt>
                <c:pt idx="1">
                  <c:v>2.6070000000000002</c:v>
                </c:pt>
                <c:pt idx="2">
                  <c:v>2.2890000000000001</c:v>
                </c:pt>
                <c:pt idx="3">
                  <c:v>2.085</c:v>
                </c:pt>
                <c:pt idx="4">
                  <c:v>3.2490000000000001</c:v>
                </c:pt>
                <c:pt idx="5">
                  <c:v>3.3359999999999999</c:v>
                </c:pt>
                <c:pt idx="6">
                  <c:v>3.871</c:v>
                </c:pt>
                <c:pt idx="7">
                  <c:v>4.0839999999999996</c:v>
                </c:pt>
                <c:pt idx="8">
                  <c:v>2.5139999999999998</c:v>
                </c:pt>
                <c:pt idx="9">
                  <c:v>3.6320000000000001</c:v>
                </c:pt>
                <c:pt idx="10">
                  <c:v>4.8129999999999997</c:v>
                </c:pt>
                <c:pt idx="11">
                  <c:v>2.4990000000000001</c:v>
                </c:pt>
                <c:pt idx="12">
                  <c:v>2.9710000000000001</c:v>
                </c:pt>
                <c:pt idx="13">
                  <c:v>4.2869999999999999</c:v>
                </c:pt>
                <c:pt idx="14">
                  <c:v>5.4169999999999998</c:v>
                </c:pt>
                <c:pt idx="15">
                  <c:v>4.8360000000000003</c:v>
                </c:pt>
                <c:pt idx="16">
                  <c:v>5.4779999999999998</c:v>
                </c:pt>
                <c:pt idx="17">
                  <c:v>5.6509999999999998</c:v>
                </c:pt>
                <c:pt idx="18">
                  <c:v>3.0249999999999999</c:v>
                </c:pt>
                <c:pt idx="19">
                  <c:v>-9.4E-2</c:v>
                </c:pt>
                <c:pt idx="20">
                  <c:v>5.4480000000000004</c:v>
                </c:pt>
                <c:pt idx="21">
                  <c:v>4.194</c:v>
                </c:pt>
                <c:pt idx="22">
                  <c:v>3.492</c:v>
                </c:pt>
                <c:pt idx="23">
                  <c:v>3.3380000000000001</c:v>
                </c:pt>
                <c:pt idx="24">
                  <c:v>3.4180000000000001</c:v>
                </c:pt>
                <c:pt idx="25">
                  <c:v>3.1960000000000002</c:v>
                </c:pt>
                <c:pt idx="26">
                  <c:v>3.081</c:v>
                </c:pt>
              </c:numCache>
            </c:numRef>
          </c:val>
          <c:smooth val="0"/>
        </c:ser>
        <c:ser>
          <c:idx val="1"/>
          <c:order val="1"/>
          <c:tx>
            <c:strRef>
              <c:f>Sheet1!$B$3</c:f>
              <c:strCache>
                <c:ptCount val="1"/>
                <c:pt idx="0">
                  <c:v>Comercio de bienes y servicios</c:v>
                </c:pt>
              </c:strCache>
            </c:strRef>
          </c:tx>
          <c:spPr>
            <a:ln w="31750" cap="rnd" cmpd="sng" algn="ctr">
              <a:solidFill>
                <a:schemeClr val="tx1"/>
              </a:solidFill>
              <a:prstDash val="dash"/>
              <a:round/>
            </a:ln>
            <a:effectLst/>
          </c:spPr>
          <c:marker>
            <c:symbol val="none"/>
          </c:marker>
          <c:cat>
            <c:numRef>
              <c:f>Sheet1!$C$1:$AC$1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Sheet1!$C$3:$AC$3</c:f>
              <c:numCache>
                <c:formatCode>General</c:formatCode>
                <c:ptCount val="27"/>
                <c:pt idx="0">
                  <c:v>6.8609999999999998</c:v>
                </c:pt>
                <c:pt idx="1">
                  <c:v>5.2629999999999999</c:v>
                </c:pt>
                <c:pt idx="2">
                  <c:v>5.7089999999999996</c:v>
                </c:pt>
                <c:pt idx="3">
                  <c:v>2.859</c:v>
                </c:pt>
                <c:pt idx="4">
                  <c:v>9.4049999999999994</c:v>
                </c:pt>
                <c:pt idx="5">
                  <c:v>9.8109999999999999</c:v>
                </c:pt>
                <c:pt idx="6">
                  <c:v>7.14</c:v>
                </c:pt>
                <c:pt idx="7">
                  <c:v>9.9459999999999997</c:v>
                </c:pt>
                <c:pt idx="8">
                  <c:v>4.74</c:v>
                </c:pt>
                <c:pt idx="9">
                  <c:v>4.8879999999999999</c:v>
                </c:pt>
                <c:pt idx="10">
                  <c:v>12.352</c:v>
                </c:pt>
                <c:pt idx="11">
                  <c:v>0.314</c:v>
                </c:pt>
                <c:pt idx="12">
                  <c:v>3.7930000000000001</c:v>
                </c:pt>
                <c:pt idx="13">
                  <c:v>5.6760000000000002</c:v>
                </c:pt>
                <c:pt idx="14">
                  <c:v>11.343999999999999</c:v>
                </c:pt>
                <c:pt idx="15">
                  <c:v>7.7649999999999997</c:v>
                </c:pt>
                <c:pt idx="16">
                  <c:v>9.266</c:v>
                </c:pt>
                <c:pt idx="17">
                  <c:v>8.0239999999999991</c:v>
                </c:pt>
                <c:pt idx="18">
                  <c:v>2.94</c:v>
                </c:pt>
                <c:pt idx="19">
                  <c:v>-10.47</c:v>
                </c:pt>
                <c:pt idx="20">
                  <c:v>12.382</c:v>
                </c:pt>
                <c:pt idx="21">
                  <c:v>7.0469999999999997</c:v>
                </c:pt>
                <c:pt idx="22">
                  <c:v>2.7789999999999999</c:v>
                </c:pt>
                <c:pt idx="23">
                  <c:v>3.5379999999999998</c:v>
                </c:pt>
                <c:pt idx="24">
                  <c:v>3.8490000000000002</c:v>
                </c:pt>
                <c:pt idx="25">
                  <c:v>2.585</c:v>
                </c:pt>
                <c:pt idx="26">
                  <c:v>2.2759999999999998</c:v>
                </c:pt>
              </c:numCache>
            </c:numRef>
          </c:val>
          <c:smooth val="0"/>
        </c:ser>
        <c:dLbls>
          <c:showLegendKey val="0"/>
          <c:showVal val="0"/>
          <c:showCatName val="0"/>
          <c:showSerName val="0"/>
          <c:showPercent val="0"/>
          <c:showBubbleSize val="0"/>
        </c:dLbls>
        <c:marker val="1"/>
        <c:smooth val="0"/>
        <c:axId val="97354112"/>
        <c:axId val="97468416"/>
      </c:lineChart>
      <c:catAx>
        <c:axId val="97354112"/>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300" b="0" i="0">
                <a:solidFill>
                  <a:srgbClr val="000000"/>
                </a:solidFill>
                <a:latin typeface="Arial Narrow"/>
                <a:ea typeface="Arial Narrow"/>
                <a:cs typeface="Arial Narrow"/>
              </a:defRPr>
            </a:pPr>
            <a:endParaRPr lang="en-US"/>
          </a:p>
        </c:txPr>
        <c:crossAx val="97468416"/>
        <c:crosses val="autoZero"/>
        <c:auto val="1"/>
        <c:lblAlgn val="ctr"/>
        <c:lblOffset val="0"/>
        <c:tickLblSkip val="2"/>
        <c:noMultiLvlLbl val="0"/>
      </c:catAx>
      <c:valAx>
        <c:axId val="97468416"/>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300" b="0" i="0">
                <a:solidFill>
                  <a:srgbClr val="000000"/>
                </a:solidFill>
                <a:latin typeface="Arial Narrow"/>
                <a:ea typeface="Arial Narrow"/>
                <a:cs typeface="Arial Narrow"/>
              </a:defRPr>
            </a:pPr>
            <a:endParaRPr lang="en-US"/>
          </a:p>
        </c:txPr>
        <c:crossAx val="97354112"/>
        <c:crosses val="autoZero"/>
        <c:crossBetween val="between"/>
        <c:majorUnit val="2"/>
      </c:valAx>
      <c:spPr>
        <a:solidFill>
          <a:srgbClr val="F4FFFF"/>
        </a:solidFill>
        <a:ln w="9525">
          <a:solidFill>
            <a:srgbClr val="000000"/>
          </a:solidFill>
        </a:ln>
      </c:spPr>
    </c:plotArea>
    <c:legend>
      <c:legendPos val="r"/>
      <c:layout>
        <c:manualLayout>
          <c:xMode val="edge"/>
          <c:yMode val="edge"/>
          <c:x val="4.5772365854619988E-2"/>
          <c:y val="1.9920803043647736E-2"/>
          <c:w val="0.94228732381952907"/>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2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a:solidFill>
                  <a:srgbClr val="000000"/>
                </a:solidFill>
                <a:latin typeface="Arial Narrow"/>
              </a:defRPr>
            </a:pPr>
            <a:r>
              <a:rPr lang="en-GB" sz="1400" b="1" i="0" dirty="0">
                <a:solidFill>
                  <a:srgbClr val="000000"/>
                </a:solidFill>
                <a:latin typeface="Arial Narrow"/>
              </a:rPr>
              <a:t>VIX (</a:t>
            </a:r>
            <a:r>
              <a:rPr lang="en-GB" sz="1400" b="1" i="0" dirty="0" err="1" smtClean="0">
                <a:solidFill>
                  <a:srgbClr val="000000"/>
                </a:solidFill>
                <a:latin typeface="Arial Narrow"/>
              </a:rPr>
              <a:t>Indice</a:t>
            </a:r>
            <a:r>
              <a:rPr lang="en-GB" sz="1400" b="1" i="0" dirty="0" smtClean="0">
                <a:solidFill>
                  <a:srgbClr val="000000"/>
                </a:solidFill>
                <a:latin typeface="Arial Narrow"/>
              </a:rPr>
              <a:t>)</a:t>
            </a:r>
            <a:endParaRPr lang="en-GB" sz="1400" b="1" i="0" dirty="0">
              <a:solidFill>
                <a:srgbClr val="000000"/>
              </a:solidFill>
              <a:latin typeface="Arial Narrow"/>
            </a:endParaRPr>
          </a:p>
        </c:rich>
      </c:tx>
      <c:layout>
        <c:manualLayout>
          <c:xMode val="edge"/>
          <c:yMode val="edge"/>
          <c:x val="0.35548024413748791"/>
          <c:y val="4.7391291844012425E-2"/>
        </c:manualLayout>
      </c:layout>
      <c:overlay val="1"/>
    </c:title>
    <c:autoTitleDeleted val="0"/>
    <c:plotArea>
      <c:layout>
        <c:manualLayout>
          <c:layoutTarget val="inner"/>
          <c:xMode val="edge"/>
          <c:yMode val="edge"/>
          <c:x val="0.1120720164766037"/>
          <c:y val="0.12119780291104555"/>
          <c:w val="0.83422701281601785"/>
          <c:h val="0.70433199468578367"/>
        </c:manualLayout>
      </c:layout>
      <c:lineChart>
        <c:grouping val="standard"/>
        <c:varyColors val="0"/>
        <c:ser>
          <c:idx val="1"/>
          <c:order val="0"/>
          <c:tx>
            <c:strRef>
              <c:f>VIX!$G$7</c:f>
              <c:strCache>
                <c:ptCount val="1"/>
                <c:pt idx="0">
                  <c:v>China 2015</c:v>
                </c:pt>
              </c:strCache>
            </c:strRef>
          </c:tx>
          <c:spPr>
            <a:ln w="19050" cap="rnd" cmpd="sng" algn="ctr">
              <a:solidFill>
                <a:srgbClr val="4F81BD"/>
              </a:solidFill>
              <a:prstDash val="solid"/>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VIX!$G$8:$G$380</c:f>
              <c:numCache>
                <c:formatCode>General</c:formatCode>
                <c:ptCount val="373"/>
                <c:pt idx="0">
                  <c:v>13.22</c:v>
                </c:pt>
                <c:pt idx="1">
                  <c:v>12.85</c:v>
                </c:pt>
                <c:pt idx="2">
                  <c:v>13.78</c:v>
                </c:pt>
                <c:pt idx="3">
                  <c:v>15.39</c:v>
                </c:pt>
                <c:pt idx="4">
                  <c:v>14.81</c:v>
                </c:pt>
                <c:pt idx="5">
                  <c:v>14.5</c:v>
                </c:pt>
                <c:pt idx="6">
                  <c:v>13.19</c:v>
                </c:pt>
                <c:pt idx="7">
                  <c:v>13.96</c:v>
                </c:pt>
                <c:pt idx="8">
                  <c:v>12.74</c:v>
                </c:pt>
                <c:pt idx="9">
                  <c:v>12.11</c:v>
                </c:pt>
                <c:pt idx="10">
                  <c:v>13.26</c:v>
                </c:pt>
                <c:pt idx="11">
                  <c:v>14.01</c:v>
                </c:pt>
                <c:pt idx="12">
                  <c:v>14.02</c:v>
                </c:pt>
                <c:pt idx="13">
                  <c:v>18.850000000000001</c:v>
                </c:pt>
                <c:pt idx="14">
                  <c:v>18.23</c:v>
                </c:pt>
                <c:pt idx="15">
                  <c:v>16.09</c:v>
                </c:pt>
                <c:pt idx="16">
                  <c:v>16.79</c:v>
                </c:pt>
                <c:pt idx="17">
                  <c:v>16.79</c:v>
                </c:pt>
                <c:pt idx="18">
                  <c:v>17.010000000000002</c:v>
                </c:pt>
                <c:pt idx="19">
                  <c:v>16.09</c:v>
                </c:pt>
                <c:pt idx="20">
                  <c:v>19.66</c:v>
                </c:pt>
                <c:pt idx="21">
                  <c:v>19.97</c:v>
                </c:pt>
                <c:pt idx="22">
                  <c:v>16.829999999999998</c:v>
                </c:pt>
                <c:pt idx="23">
                  <c:v>13.9</c:v>
                </c:pt>
                <c:pt idx="24">
                  <c:v>13.37</c:v>
                </c:pt>
                <c:pt idx="25">
                  <c:v>13.23</c:v>
                </c:pt>
                <c:pt idx="26">
                  <c:v>12.11</c:v>
                </c:pt>
                <c:pt idx="27">
                  <c:v>11.95</c:v>
                </c:pt>
                <c:pt idx="28">
                  <c:v>12.25</c:v>
                </c:pt>
                <c:pt idx="29">
                  <c:v>12.22</c:v>
                </c:pt>
                <c:pt idx="30">
                  <c:v>12.12</c:v>
                </c:pt>
                <c:pt idx="31">
                  <c:v>12.64</c:v>
                </c:pt>
                <c:pt idx="32">
                  <c:v>13.74</c:v>
                </c:pt>
                <c:pt idx="33">
                  <c:v>15.6</c:v>
                </c:pt>
                <c:pt idx="34">
                  <c:v>13.44</c:v>
                </c:pt>
                <c:pt idx="35">
                  <c:v>12.5</c:v>
                </c:pt>
                <c:pt idx="36">
                  <c:v>12.13</c:v>
                </c:pt>
                <c:pt idx="37">
                  <c:v>12.12</c:v>
                </c:pt>
                <c:pt idx="38">
                  <c:v>12.56</c:v>
                </c:pt>
                <c:pt idx="39">
                  <c:v>13</c:v>
                </c:pt>
                <c:pt idx="40">
                  <c:v>12.51</c:v>
                </c:pt>
                <c:pt idx="41">
                  <c:v>13.77</c:v>
                </c:pt>
                <c:pt idx="42">
                  <c:v>13.39</c:v>
                </c:pt>
                <c:pt idx="43">
                  <c:v>12.23</c:v>
                </c:pt>
                <c:pt idx="44">
                  <c:v>13.71</c:v>
                </c:pt>
                <c:pt idx="45">
                  <c:v>13.61</c:v>
                </c:pt>
                <c:pt idx="46">
                  <c:v>13.49</c:v>
                </c:pt>
                <c:pt idx="47">
                  <c:v>12.83</c:v>
                </c:pt>
                <c:pt idx="48">
                  <c:v>13.02</c:v>
                </c:pt>
                <c:pt idx="49">
                  <c:v>13.79</c:v>
                </c:pt>
                <c:pt idx="50">
                  <c:v>15.25</c:v>
                </c:pt>
                <c:pt idx="51">
                  <c:v>19.14</c:v>
                </c:pt>
                <c:pt idx="52">
                  <c:v>28.03</c:v>
                </c:pt>
                <c:pt idx="53">
                  <c:v>40.74</c:v>
                </c:pt>
                <c:pt idx="54">
                  <c:v>36.020000000000003</c:v>
                </c:pt>
                <c:pt idx="55">
                  <c:v>30.32</c:v>
                </c:pt>
                <c:pt idx="56">
                  <c:v>26.1</c:v>
                </c:pt>
                <c:pt idx="57">
                  <c:v>26.05</c:v>
                </c:pt>
                <c:pt idx="58">
                  <c:v>28.43</c:v>
                </c:pt>
                <c:pt idx="59">
                  <c:v>31.4</c:v>
                </c:pt>
              </c:numCache>
            </c:numRef>
          </c:val>
          <c:smooth val="0"/>
        </c:ser>
        <c:ser>
          <c:idx val="3"/>
          <c:order val="1"/>
          <c:tx>
            <c:v>BRA downgrade 2015</c:v>
          </c:tx>
          <c:spPr>
            <a:ln w="19050" cap="rnd" cmpd="sng" algn="ctr">
              <a:solidFill>
                <a:schemeClr val="tx1"/>
              </a:solidFill>
              <a:prstDash val="solid"/>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VIX!$H$8:$H$380</c:f>
              <c:numCache>
                <c:formatCode>General</c:formatCode>
                <c:ptCount val="373"/>
                <c:pt idx="59">
                  <c:v>31.4</c:v>
                </c:pt>
                <c:pt idx="60">
                  <c:v>26.09</c:v>
                </c:pt>
                <c:pt idx="61">
                  <c:v>25.61</c:v>
                </c:pt>
                <c:pt idx="62">
                  <c:v>27.8</c:v>
                </c:pt>
                <c:pt idx="63">
                  <c:v>27.8</c:v>
                </c:pt>
                <c:pt idx="64">
                  <c:v>24.9</c:v>
                </c:pt>
                <c:pt idx="65">
                  <c:v>26.23</c:v>
                </c:pt>
                <c:pt idx="66">
                  <c:v>24.37</c:v>
                </c:pt>
                <c:pt idx="67">
                  <c:v>23.2</c:v>
                </c:pt>
                <c:pt idx="68">
                  <c:v>24.25</c:v>
                </c:pt>
                <c:pt idx="69">
                  <c:v>22.54</c:v>
                </c:pt>
                <c:pt idx="70">
                  <c:v>21.35</c:v>
                </c:pt>
                <c:pt idx="71">
                  <c:v>21.14</c:v>
                </c:pt>
                <c:pt idx="72">
                  <c:v>22.28</c:v>
                </c:pt>
                <c:pt idx="73">
                  <c:v>20.14</c:v>
                </c:pt>
                <c:pt idx="74">
                  <c:v>22.44</c:v>
                </c:pt>
                <c:pt idx="75">
                  <c:v>22.13</c:v>
                </c:pt>
                <c:pt idx="76">
                  <c:v>23.47</c:v>
                </c:pt>
                <c:pt idx="77">
                  <c:v>23.62</c:v>
                </c:pt>
                <c:pt idx="78">
                  <c:v>27.63</c:v>
                </c:pt>
                <c:pt idx="79">
                  <c:v>26.83</c:v>
                </c:pt>
                <c:pt idx="80">
                  <c:v>24.5</c:v>
                </c:pt>
                <c:pt idx="81">
                  <c:v>22.55</c:v>
                </c:pt>
                <c:pt idx="82">
                  <c:v>20.94</c:v>
                </c:pt>
                <c:pt idx="83">
                  <c:v>19.54</c:v>
                </c:pt>
                <c:pt idx="84">
                  <c:v>19.399999999999999</c:v>
                </c:pt>
                <c:pt idx="85">
                  <c:v>18.399999999999999</c:v>
                </c:pt>
                <c:pt idx="86">
                  <c:v>17.420000000000002</c:v>
                </c:pt>
                <c:pt idx="87">
                  <c:v>17.079999999999998</c:v>
                </c:pt>
                <c:pt idx="88">
                  <c:v>16.170000000000002</c:v>
                </c:pt>
                <c:pt idx="89">
                  <c:v>17.670000000000002</c:v>
                </c:pt>
                <c:pt idx="90">
                  <c:v>18.03</c:v>
                </c:pt>
                <c:pt idx="91">
                  <c:v>16.05</c:v>
                </c:pt>
                <c:pt idx="92">
                  <c:v>15.05</c:v>
                </c:pt>
                <c:pt idx="93">
                  <c:v>14.98</c:v>
                </c:pt>
                <c:pt idx="94">
                  <c:v>15.75</c:v>
                </c:pt>
                <c:pt idx="95">
                  <c:v>16.7</c:v>
                </c:pt>
                <c:pt idx="96">
                  <c:v>14.45</c:v>
                </c:pt>
                <c:pt idx="97">
                  <c:v>14.46</c:v>
                </c:pt>
                <c:pt idx="98">
                  <c:v>15.29</c:v>
                </c:pt>
                <c:pt idx="99">
                  <c:v>15.43</c:v>
                </c:pt>
                <c:pt idx="100">
                  <c:v>14.33</c:v>
                </c:pt>
                <c:pt idx="101">
                  <c:v>14.61</c:v>
                </c:pt>
                <c:pt idx="102">
                  <c:v>15.07</c:v>
                </c:pt>
                <c:pt idx="103">
                  <c:v>14.15</c:v>
                </c:pt>
                <c:pt idx="104">
                  <c:v>14.54</c:v>
                </c:pt>
                <c:pt idx="105">
                  <c:v>15.51</c:v>
                </c:pt>
                <c:pt idx="106">
                  <c:v>15.05</c:v>
                </c:pt>
                <c:pt idx="107">
                  <c:v>14.33</c:v>
                </c:pt>
                <c:pt idx="108">
                  <c:v>16.52</c:v>
                </c:pt>
                <c:pt idx="109">
                  <c:v>15.29</c:v>
                </c:pt>
                <c:pt idx="110">
                  <c:v>16.059999999999999</c:v>
                </c:pt>
                <c:pt idx="111">
                  <c:v>18.37</c:v>
                </c:pt>
                <c:pt idx="112">
                  <c:v>20.079999999999998</c:v>
                </c:pt>
                <c:pt idx="113">
                  <c:v>18.16</c:v>
                </c:pt>
                <c:pt idx="114">
                  <c:v>18.84</c:v>
                </c:pt>
                <c:pt idx="115">
                  <c:v>16.850000000000001</c:v>
                </c:pt>
                <c:pt idx="116">
                  <c:v>16.989999999999998</c:v>
                </c:pt>
                <c:pt idx="117">
                  <c:v>15.47</c:v>
                </c:pt>
                <c:pt idx="118">
                  <c:v>15.62</c:v>
                </c:pt>
                <c:pt idx="119">
                  <c:v>15.93</c:v>
                </c:pt>
                <c:pt idx="120">
                  <c:v>15.19</c:v>
                </c:pt>
                <c:pt idx="121">
                  <c:v>15.19</c:v>
                </c:pt>
                <c:pt idx="122">
                  <c:v>15.12</c:v>
                </c:pt>
                <c:pt idx="123">
                  <c:v>16.13</c:v>
                </c:pt>
                <c:pt idx="124">
                  <c:v>14.67</c:v>
                </c:pt>
                <c:pt idx="125">
                  <c:v>15.91</c:v>
                </c:pt>
                <c:pt idx="126">
                  <c:v>18.11</c:v>
                </c:pt>
                <c:pt idx="127">
                  <c:v>14.81</c:v>
                </c:pt>
                <c:pt idx="128">
                  <c:v>15.84</c:v>
                </c:pt>
                <c:pt idx="129">
                  <c:v>17.600000000000001</c:v>
                </c:pt>
                <c:pt idx="130">
                  <c:v>19.61</c:v>
                </c:pt>
                <c:pt idx="131">
                  <c:v>19.34</c:v>
                </c:pt>
                <c:pt idx="132">
                  <c:v>24.39</c:v>
                </c:pt>
                <c:pt idx="133">
                  <c:v>22.73</c:v>
                </c:pt>
                <c:pt idx="134">
                  <c:v>20.95</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numCache>
            </c:numRef>
          </c:val>
          <c:smooth val="0"/>
        </c:ser>
        <c:ser>
          <c:idx val="5"/>
          <c:order val="2"/>
          <c:tx>
            <c:v>FED 2015</c:v>
          </c:tx>
          <c:spPr>
            <a:ln w="19050" cap="rnd" cmpd="sng" algn="ctr">
              <a:solidFill>
                <a:schemeClr val="bg1">
                  <a:lumMod val="50000"/>
                </a:schemeClr>
              </a:solidFill>
              <a:prstDash val="solid"/>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VIX!$I$8:$I$380</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20.95</c:v>
                </c:pt>
                <c:pt idx="135">
                  <c:v>17.86</c:v>
                </c:pt>
                <c:pt idx="136">
                  <c:v>18.940000000000001</c:v>
                </c:pt>
                <c:pt idx="137">
                  <c:v>20.7</c:v>
                </c:pt>
                <c:pt idx="138">
                  <c:v>18.7</c:v>
                </c:pt>
                <c:pt idx="139">
                  <c:v>16.600000000000001</c:v>
                </c:pt>
                <c:pt idx="140">
                  <c:v>15.57</c:v>
                </c:pt>
                <c:pt idx="141">
                  <c:v>15.74</c:v>
                </c:pt>
                <c:pt idx="142">
                  <c:v>15.74</c:v>
                </c:pt>
                <c:pt idx="143">
                  <c:v>16.91</c:v>
                </c:pt>
                <c:pt idx="144">
                  <c:v>16.079999999999998</c:v>
                </c:pt>
                <c:pt idx="145">
                  <c:v>17.29</c:v>
                </c:pt>
                <c:pt idx="146">
                  <c:v>18.21</c:v>
                </c:pt>
                <c:pt idx="147">
                  <c:v>18.21</c:v>
                </c:pt>
                <c:pt idx="148">
                  <c:v>20.7</c:v>
                </c:pt>
                <c:pt idx="149">
                  <c:v>19.34</c:v>
                </c:pt>
                <c:pt idx="150">
                  <c:v>20.59</c:v>
                </c:pt>
                <c:pt idx="151">
                  <c:v>24.99</c:v>
                </c:pt>
                <c:pt idx="152">
                  <c:v>27.01</c:v>
                </c:pt>
                <c:pt idx="153">
                  <c:v>24.3</c:v>
                </c:pt>
                <c:pt idx="154">
                  <c:v>22.47</c:v>
                </c:pt>
                <c:pt idx="155">
                  <c:v>25.22</c:v>
                </c:pt>
                <c:pt idx="156">
                  <c:v>23.95</c:v>
                </c:pt>
                <c:pt idx="157">
                  <c:v>27.02</c:v>
                </c:pt>
                <c:pt idx="158">
                  <c:v>27.02</c:v>
                </c:pt>
                <c:pt idx="159">
                  <c:v>26.05</c:v>
                </c:pt>
                <c:pt idx="160">
                  <c:v>27.59</c:v>
                </c:pt>
                <c:pt idx="161">
                  <c:v>26.69</c:v>
                </c:pt>
                <c:pt idx="162">
                  <c:v>22.34</c:v>
                </c:pt>
                <c:pt idx="163">
                  <c:v>24.15</c:v>
                </c:pt>
                <c:pt idx="164">
                  <c:v>22.5</c:v>
                </c:pt>
                <c:pt idx="165">
                  <c:v>23.11</c:v>
                </c:pt>
                <c:pt idx="166">
                  <c:v>22.42</c:v>
                </c:pt>
                <c:pt idx="167">
                  <c:v>20.2</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numCache>
            </c:numRef>
          </c:val>
          <c:smooth val="0"/>
        </c:ser>
        <c:ser>
          <c:idx val="6"/>
          <c:order val="3"/>
          <c:tx>
            <c:strRef>
              <c:f>VIX!$J$7</c:f>
              <c:strCache>
                <c:ptCount val="1"/>
                <c:pt idx="0">
                  <c:v>Impeachment 2016</c:v>
                </c:pt>
              </c:strCache>
            </c:strRef>
          </c:tx>
          <c:spPr>
            <a:ln w="19050" cap="rnd" cmpd="sng" algn="ctr">
              <a:solidFill>
                <a:schemeClr val="accent5"/>
              </a:solidFill>
              <a:prstDash val="solid"/>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VIX!$J$8:$J$380</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20.2</c:v>
                </c:pt>
                <c:pt idx="168">
                  <c:v>19.98</c:v>
                </c:pt>
                <c:pt idx="169">
                  <c:v>21.98</c:v>
                </c:pt>
                <c:pt idx="170">
                  <c:v>21.65</c:v>
                </c:pt>
                <c:pt idx="171">
                  <c:v>21.84</c:v>
                </c:pt>
                <c:pt idx="172">
                  <c:v>23.38</c:v>
                </c:pt>
                <c:pt idx="173">
                  <c:v>26</c:v>
                </c:pt>
                <c:pt idx="174">
                  <c:v>26.54</c:v>
                </c:pt>
                <c:pt idx="175">
                  <c:v>26.29</c:v>
                </c:pt>
                <c:pt idx="176">
                  <c:v>28.14</c:v>
                </c:pt>
                <c:pt idx="177">
                  <c:v>25.4</c:v>
                </c:pt>
                <c:pt idx="178">
                  <c:v>25.4</c:v>
                </c:pt>
                <c:pt idx="179">
                  <c:v>24.11</c:v>
                </c:pt>
                <c:pt idx="180">
                  <c:v>22.31</c:v>
                </c:pt>
                <c:pt idx="181">
                  <c:v>21.64</c:v>
                </c:pt>
                <c:pt idx="182">
                  <c:v>20.53</c:v>
                </c:pt>
                <c:pt idx="183">
                  <c:v>19.38</c:v>
                </c:pt>
                <c:pt idx="184">
                  <c:v>20.98</c:v>
                </c:pt>
                <c:pt idx="185">
                  <c:v>20.72</c:v>
                </c:pt>
                <c:pt idx="186">
                  <c:v>19.11</c:v>
                </c:pt>
                <c:pt idx="187">
                  <c:v>19.809999999999999</c:v>
                </c:pt>
                <c:pt idx="188">
                  <c:v>20.55</c:v>
                </c:pt>
                <c:pt idx="189">
                  <c:v>17.7</c:v>
                </c:pt>
                <c:pt idx="190">
                  <c:v>17.09</c:v>
                </c:pt>
                <c:pt idx="191">
                  <c:v>16.7</c:v>
                </c:pt>
                <c:pt idx="192">
                  <c:v>16.86</c:v>
                </c:pt>
                <c:pt idx="193">
                  <c:v>17.350000000000001</c:v>
                </c:pt>
                <c:pt idx="194">
                  <c:v>18.670000000000002</c:v>
                </c:pt>
                <c:pt idx="195">
                  <c:v>18.34</c:v>
                </c:pt>
                <c:pt idx="196">
                  <c:v>18.05</c:v>
                </c:pt>
                <c:pt idx="197">
                  <c:v>16.5</c:v>
                </c:pt>
                <c:pt idx="198">
                  <c:v>16.920000000000002</c:v>
                </c:pt>
                <c:pt idx="199">
                  <c:v>16.84</c:v>
                </c:pt>
                <c:pt idx="200">
                  <c:v>14.99</c:v>
                </c:pt>
                <c:pt idx="201">
                  <c:v>14.44</c:v>
                </c:pt>
                <c:pt idx="202">
                  <c:v>14.02</c:v>
                </c:pt>
                <c:pt idx="203">
                  <c:v>13.79</c:v>
                </c:pt>
                <c:pt idx="204">
                  <c:v>14.17</c:v>
                </c:pt>
                <c:pt idx="205">
                  <c:v>14.94</c:v>
                </c:pt>
                <c:pt idx="206">
                  <c:v>14.74</c:v>
                </c:pt>
                <c:pt idx="207">
                  <c:v>14.74</c:v>
                </c:pt>
                <c:pt idx="208">
                  <c:v>15.24</c:v>
                </c:pt>
                <c:pt idx="209">
                  <c:v>13.82</c:v>
                </c:pt>
                <c:pt idx="210">
                  <c:v>13.56</c:v>
                </c:pt>
                <c:pt idx="211">
                  <c:v>13.95</c:v>
                </c:pt>
                <c:pt idx="212">
                  <c:v>13.1</c:v>
                </c:pt>
                <c:pt idx="213">
                  <c:v>14.12</c:v>
                </c:pt>
                <c:pt idx="214">
                  <c:v>15.42</c:v>
                </c:pt>
                <c:pt idx="215">
                  <c:v>14.09</c:v>
                </c:pt>
                <c:pt idx="216">
                  <c:v>16.16</c:v>
                </c:pt>
                <c:pt idx="217">
                  <c:v>15.36</c:v>
                </c:pt>
                <c:pt idx="218">
                  <c:v>16.260000000000002</c:v>
                </c:pt>
                <c:pt idx="219">
                  <c:v>14.85</c:v>
                </c:pt>
                <c:pt idx="220">
                  <c:v>13.84</c:v>
                </c:pt>
                <c:pt idx="221">
                  <c:v>13.72</c:v>
                </c:pt>
                <c:pt idx="222">
                  <c:v>13.62</c:v>
                </c:pt>
                <c:pt idx="223">
                  <c:v>13.35</c:v>
                </c:pt>
                <c:pt idx="224">
                  <c:v>13.24</c:v>
                </c:pt>
                <c:pt idx="225">
                  <c:v>13.28</c:v>
                </c:pt>
                <c:pt idx="226">
                  <c:v>13.95</c:v>
                </c:pt>
                <c:pt idx="227">
                  <c:v>13.22</c:v>
                </c:pt>
                <c:pt idx="228">
                  <c:v>14.08</c:v>
                </c:pt>
                <c:pt idx="229">
                  <c:v>13.96</c:v>
                </c:pt>
                <c:pt idx="230">
                  <c:v>13.77</c:v>
                </c:pt>
                <c:pt idx="231">
                  <c:v>15.22</c:v>
                </c:pt>
                <c:pt idx="232">
                  <c:v>15.7</c:v>
                </c:pt>
                <c:pt idx="233">
                  <c:v>14.68</c:v>
                </c:pt>
                <c:pt idx="234">
                  <c:v>15.6</c:v>
                </c:pt>
                <c:pt idx="235">
                  <c:v>16.05</c:v>
                </c:pt>
                <c:pt idx="236">
                  <c:v>15.91</c:v>
                </c:pt>
                <c:pt idx="237">
                  <c:v>14.72</c:v>
                </c:pt>
                <c:pt idx="238">
                  <c:v>14.57</c:v>
                </c:pt>
                <c:pt idx="239">
                  <c:v>13.63</c:v>
                </c:pt>
                <c:pt idx="240">
                  <c:v>14.69</c:v>
                </c:pt>
                <c:pt idx="241">
                  <c:v>14.41</c:v>
                </c:pt>
                <c:pt idx="242">
                  <c:v>15.04</c:v>
                </c:pt>
                <c:pt idx="243">
                  <c:v>14.68</c:v>
                </c:pt>
                <c:pt idx="244">
                  <c:v>15.57</c:v>
                </c:pt>
                <c:pt idx="245">
                  <c:v>15.95</c:v>
                </c:pt>
                <c:pt idx="246">
                  <c:v>16.329999999999998</c:v>
                </c:pt>
                <c:pt idx="247">
                  <c:v>15.2</c:v>
                </c:pt>
                <c:pt idx="248">
                  <c:v>15.82</c:v>
                </c:pt>
                <c:pt idx="249">
                  <c:v>14.42</c:v>
                </c:pt>
                <c:pt idx="250">
                  <c:v>13.9</c:v>
                </c:pt>
                <c:pt idx="251">
                  <c:v>13.43</c:v>
                </c:pt>
                <c:pt idx="252">
                  <c:v>13.12</c:v>
                </c:pt>
                <c:pt idx="253">
                  <c:v>13.12</c:v>
                </c:pt>
                <c:pt idx="254">
                  <c:v>14.19</c:v>
                </c:pt>
                <c:pt idx="255">
                  <c:v>14.2</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numCache>
            </c:numRef>
          </c:val>
          <c:smooth val="0"/>
        </c:ser>
        <c:ser>
          <c:idx val="7"/>
          <c:order val="4"/>
          <c:tx>
            <c:strRef>
              <c:f>VIX!$K$7</c:f>
              <c:strCache>
                <c:ptCount val="1"/>
                <c:pt idx="0">
                  <c:v>Brexit 2016</c:v>
                </c:pt>
              </c:strCache>
            </c:strRef>
          </c:tx>
          <c:spPr>
            <a:ln w="19050" cap="rnd" cmpd="sng" algn="ctr">
              <a:solidFill>
                <a:schemeClr val="accent6"/>
              </a:solidFill>
              <a:prstDash val="solid"/>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VIX!$K$8:$K$380</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14.2</c:v>
                </c:pt>
                <c:pt idx="256">
                  <c:v>13.63</c:v>
                </c:pt>
                <c:pt idx="257">
                  <c:v>13.47</c:v>
                </c:pt>
                <c:pt idx="258">
                  <c:v>13.65</c:v>
                </c:pt>
                <c:pt idx="259">
                  <c:v>14.05</c:v>
                </c:pt>
                <c:pt idx="260">
                  <c:v>14.08</c:v>
                </c:pt>
                <c:pt idx="261">
                  <c:v>14.64</c:v>
                </c:pt>
                <c:pt idx="262">
                  <c:v>17.03</c:v>
                </c:pt>
                <c:pt idx="263">
                  <c:v>20.97</c:v>
                </c:pt>
                <c:pt idx="264">
                  <c:v>20.5</c:v>
                </c:pt>
                <c:pt idx="265">
                  <c:v>20.14</c:v>
                </c:pt>
                <c:pt idx="266">
                  <c:v>19.37</c:v>
                </c:pt>
                <c:pt idx="267">
                  <c:v>19.41</c:v>
                </c:pt>
                <c:pt idx="268">
                  <c:v>18.37</c:v>
                </c:pt>
                <c:pt idx="269">
                  <c:v>18.48</c:v>
                </c:pt>
                <c:pt idx="270">
                  <c:v>21.17</c:v>
                </c:pt>
                <c:pt idx="271">
                  <c:v>17.25</c:v>
                </c:pt>
                <c:pt idx="272">
                  <c:v>25.76</c:v>
                </c:pt>
                <c:pt idx="273">
                  <c:v>23.85</c:v>
                </c:pt>
                <c:pt idx="274">
                  <c:v>18.75</c:v>
                </c:pt>
                <c:pt idx="275">
                  <c:v>16.64</c:v>
                </c:pt>
                <c:pt idx="276">
                  <c:v>15.63</c:v>
                </c:pt>
                <c:pt idx="277">
                  <c:v>14.77</c:v>
                </c:pt>
                <c:pt idx="278">
                  <c:v>14.77</c:v>
                </c:pt>
                <c:pt idx="279">
                  <c:v>15.58</c:v>
                </c:pt>
                <c:pt idx="280">
                  <c:v>14.96</c:v>
                </c:pt>
                <c:pt idx="281">
                  <c:v>14.76</c:v>
                </c:pt>
                <c:pt idx="282">
                  <c:v>13.2</c:v>
                </c:pt>
                <c:pt idx="283">
                  <c:v>13.54</c:v>
                </c:pt>
                <c:pt idx="284">
                  <c:v>13.55</c:v>
                </c:pt>
                <c:pt idx="285">
                  <c:v>13.04</c:v>
                </c:pt>
                <c:pt idx="286">
                  <c:v>12.82</c:v>
                </c:pt>
                <c:pt idx="287">
                  <c:v>12.67</c:v>
                </c:pt>
                <c:pt idx="288">
                  <c:v>12.44</c:v>
                </c:pt>
                <c:pt idx="289">
                  <c:v>11.97</c:v>
                </c:pt>
                <c:pt idx="290">
                  <c:v>11.77</c:v>
                </c:pt>
                <c:pt idx="291">
                  <c:v>12.74</c:v>
                </c:pt>
                <c:pt idx="292">
                  <c:v>12.02</c:v>
                </c:pt>
                <c:pt idx="293">
                  <c:v>12.87</c:v>
                </c:pt>
                <c:pt idx="294">
                  <c:v>13.05</c:v>
                </c:pt>
                <c:pt idx="295">
                  <c:v>12.83</c:v>
                </c:pt>
                <c:pt idx="296">
                  <c:v>12.72</c:v>
                </c:pt>
                <c:pt idx="297">
                  <c:v>11.87</c:v>
                </c:pt>
                <c:pt idx="298">
                  <c:v>12.44</c:v>
                </c:pt>
                <c:pt idx="299">
                  <c:v>13.37</c:v>
                </c:pt>
                <c:pt idx="300">
                  <c:v>12.86</c:v>
                </c:pt>
                <c:pt idx="301">
                  <c:v>12.42</c:v>
                </c:pt>
                <c:pt idx="302">
                  <c:v>11.39</c:v>
                </c:pt>
                <c:pt idx="303">
                  <c:v>11.5</c:v>
                </c:pt>
                <c:pt idx="304">
                  <c:v>11.66</c:v>
                </c:pt>
                <c:pt idx="305">
                  <c:v>12.05</c:v>
                </c:pt>
                <c:pt idx="306">
                  <c:v>11.68</c:v>
                </c:pt>
                <c:pt idx="307">
                  <c:v>11.55</c:v>
                </c:pt>
                <c:pt idx="308">
                  <c:v>11.81</c:v>
                </c:pt>
                <c:pt idx="309">
                  <c:v>12.64</c:v>
                </c:pt>
                <c:pt idx="310">
                  <c:v>12.19</c:v>
                </c:pt>
                <c:pt idx="311">
                  <c:v>11.43</c:v>
                </c:pt>
                <c:pt idx="312">
                  <c:v>11.34</c:v>
                </c:pt>
                <c:pt idx="313">
                  <c:v>12.27</c:v>
                </c:pt>
                <c:pt idx="314">
                  <c:v>12.38</c:v>
                </c:pt>
                <c:pt idx="315">
                  <c:v>13.45</c:v>
                </c:pt>
                <c:pt idx="316">
                  <c:v>13.63</c:v>
                </c:pt>
                <c:pt idx="317">
                  <c:v>13.65</c:v>
                </c:pt>
                <c:pt idx="318">
                  <c:v>12.94</c:v>
                </c:pt>
                <c:pt idx="319">
                  <c:v>13.12</c:v>
                </c:pt>
                <c:pt idx="320">
                  <c:v>13.42</c:v>
                </c:pt>
                <c:pt idx="321">
                  <c:v>13.48</c:v>
                </c:pt>
                <c:pt idx="322">
                  <c:v>11.98</c:v>
                </c:pt>
                <c:pt idx="323">
                  <c:v>11.98</c:v>
                </c:pt>
                <c:pt idx="324">
                  <c:v>12.02</c:v>
                </c:pt>
                <c:pt idx="325">
                  <c:v>11.94</c:v>
                </c:pt>
                <c:pt idx="326">
                  <c:v>12.51</c:v>
                </c:pt>
                <c:pt idx="327">
                  <c:v>17.5</c:v>
                </c:pt>
                <c:pt idx="328">
                  <c:v>15.16</c:v>
                </c:pt>
                <c:pt idx="329">
                  <c:v>17.850000000000001</c:v>
                </c:pt>
                <c:pt idx="330">
                  <c:v>18.14</c:v>
                </c:pt>
                <c:pt idx="331">
                  <c:v>16.3</c:v>
                </c:pt>
                <c:pt idx="332">
                  <c:v>15.37</c:v>
                </c:pt>
                <c:pt idx="333">
                  <c:v>15.53</c:v>
                </c:pt>
                <c:pt idx="334">
                  <c:v>15.92</c:v>
                </c:pt>
                <c:pt idx="335">
                  <c:v>13.3</c:v>
                </c:pt>
                <c:pt idx="336">
                  <c:v>12.02</c:v>
                </c:pt>
                <c:pt idx="337">
                  <c:v>12.29</c:v>
                </c:pt>
                <c:pt idx="338">
                  <c:v>14.5</c:v>
                </c:pt>
                <c:pt idx="339">
                  <c:v>13.1</c:v>
                </c:pt>
                <c:pt idx="340">
                  <c:v>12.39</c:v>
                </c:pt>
                <c:pt idx="341">
                  <c:v>14.02</c:v>
                </c:pt>
                <c:pt idx="342">
                  <c:v>13.29</c:v>
                </c:pt>
                <c:pt idx="343">
                  <c:v>13.57</c:v>
                </c:pt>
                <c:pt idx="344">
                  <c:v>13.63</c:v>
                </c:pt>
                <c:pt idx="345">
                  <c:v>12.99</c:v>
                </c:pt>
                <c:pt idx="346">
                  <c:v>12.84</c:v>
                </c:pt>
                <c:pt idx="347">
                  <c:v>13.48</c:v>
                </c:pt>
                <c:pt idx="348">
                  <c:v>13.38</c:v>
                </c:pt>
                <c:pt idx="349">
                  <c:v>15.36</c:v>
                </c:pt>
                <c:pt idx="350">
                  <c:v>15.91</c:v>
                </c:pt>
                <c:pt idx="351">
                  <c:v>16.690000000000001</c:v>
                </c:pt>
                <c:pt idx="352">
                  <c:v>16.12</c:v>
                </c:pt>
                <c:pt idx="353">
                  <c:v>16.21</c:v>
                </c:pt>
                <c:pt idx="354">
                  <c:v>15.28</c:v>
                </c:pt>
                <c:pt idx="355">
                  <c:v>14.41</c:v>
                </c:pt>
                <c:pt idx="356">
                  <c:v>13.75</c:v>
                </c:pt>
                <c:pt idx="357">
                  <c:v>13.34</c:v>
                </c:pt>
                <c:pt idx="358">
                  <c:v>13.02</c:v>
                </c:pt>
                <c:pt idx="359">
                  <c:v>13.46</c:v>
                </c:pt>
                <c:pt idx="360">
                  <c:v>14.24</c:v>
                </c:pt>
                <c:pt idx="361">
                  <c:v>15.36</c:v>
                </c:pt>
                <c:pt idx="362">
                  <c:v>16.190000000000001</c:v>
                </c:pt>
                <c:pt idx="363">
                  <c:v>17.059999999999999</c:v>
                </c:pt>
                <c:pt idx="364">
                  <c:v>18.559999999999999</c:v>
                </c:pt>
                <c:pt idx="365">
                  <c:v>19.32</c:v>
                </c:pt>
                <c:pt idx="366">
                  <c:v>22.08</c:v>
                </c:pt>
                <c:pt idx="367">
                  <c:v>22.51</c:v>
                </c:pt>
                <c:pt idx="368">
                  <c:v>18.71</c:v>
                </c:pt>
                <c:pt idx="369">
                  <c:v>#N/A</c:v>
                </c:pt>
                <c:pt idx="370">
                  <c:v>#N/A</c:v>
                </c:pt>
                <c:pt idx="371">
                  <c:v>#N/A</c:v>
                </c:pt>
                <c:pt idx="372">
                  <c:v>#N/A</c:v>
                </c:pt>
              </c:numCache>
            </c:numRef>
          </c:val>
          <c:smooth val="0"/>
        </c:ser>
        <c:ser>
          <c:idx val="2"/>
          <c:order val="5"/>
          <c:tx>
            <c:strRef>
              <c:f>VIX!$N$7</c:f>
              <c:strCache>
                <c:ptCount val="1"/>
                <c:pt idx="0">
                  <c:v>Lehman max 2008</c:v>
                </c:pt>
              </c:strCache>
            </c:strRef>
          </c:tx>
          <c:spPr>
            <a:ln w="19050" cap="rnd" cmpd="sng" algn="ctr">
              <a:solidFill>
                <a:schemeClr val="tx1"/>
              </a:solidFill>
              <a:prstDash val="dash"/>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VIX!$N$8:$N$380</c:f>
              <c:numCache>
                <c:formatCode>General</c:formatCode>
                <c:ptCount val="373"/>
                <c:pt idx="0">
                  <c:v>80.86</c:v>
                </c:pt>
                <c:pt idx="1">
                  <c:v>80.86</c:v>
                </c:pt>
                <c:pt idx="2">
                  <c:v>80.86</c:v>
                </c:pt>
                <c:pt idx="3">
                  <c:v>80.86</c:v>
                </c:pt>
                <c:pt idx="4">
                  <c:v>80.86</c:v>
                </c:pt>
                <c:pt idx="5">
                  <c:v>80.86</c:v>
                </c:pt>
                <c:pt idx="6">
                  <c:v>80.86</c:v>
                </c:pt>
                <c:pt idx="7">
                  <c:v>80.86</c:v>
                </c:pt>
                <c:pt idx="8">
                  <c:v>80.86</c:v>
                </c:pt>
                <c:pt idx="9">
                  <c:v>80.86</c:v>
                </c:pt>
                <c:pt idx="10">
                  <c:v>80.86</c:v>
                </c:pt>
                <c:pt idx="11">
                  <c:v>80.86</c:v>
                </c:pt>
                <c:pt idx="12">
                  <c:v>80.86</c:v>
                </c:pt>
                <c:pt idx="13">
                  <c:v>80.86</c:v>
                </c:pt>
                <c:pt idx="14">
                  <c:v>80.86</c:v>
                </c:pt>
                <c:pt idx="15">
                  <c:v>80.86</c:v>
                </c:pt>
                <c:pt idx="16">
                  <c:v>80.86</c:v>
                </c:pt>
                <c:pt idx="17">
                  <c:v>80.86</c:v>
                </c:pt>
                <c:pt idx="18">
                  <c:v>80.86</c:v>
                </c:pt>
                <c:pt idx="19">
                  <c:v>80.86</c:v>
                </c:pt>
                <c:pt idx="20">
                  <c:v>80.86</c:v>
                </c:pt>
                <c:pt idx="21">
                  <c:v>80.86</c:v>
                </c:pt>
                <c:pt idx="22">
                  <c:v>80.86</c:v>
                </c:pt>
                <c:pt idx="23">
                  <c:v>80.86</c:v>
                </c:pt>
                <c:pt idx="24">
                  <c:v>80.86</c:v>
                </c:pt>
                <c:pt idx="25">
                  <c:v>80.86</c:v>
                </c:pt>
                <c:pt idx="26">
                  <c:v>80.86</c:v>
                </c:pt>
                <c:pt idx="27">
                  <c:v>80.86</c:v>
                </c:pt>
                <c:pt idx="28">
                  <c:v>80.86</c:v>
                </c:pt>
                <c:pt idx="29">
                  <c:v>80.86</c:v>
                </c:pt>
                <c:pt idx="30">
                  <c:v>80.86</c:v>
                </c:pt>
                <c:pt idx="31">
                  <c:v>80.86</c:v>
                </c:pt>
                <c:pt idx="32">
                  <c:v>80.86</c:v>
                </c:pt>
                <c:pt idx="33">
                  <c:v>80.86</c:v>
                </c:pt>
                <c:pt idx="34">
                  <c:v>80.86</c:v>
                </c:pt>
                <c:pt idx="35">
                  <c:v>80.86</c:v>
                </c:pt>
                <c:pt idx="36">
                  <c:v>80.86</c:v>
                </c:pt>
                <c:pt idx="37">
                  <c:v>80.86</c:v>
                </c:pt>
                <c:pt idx="38">
                  <c:v>80.86</c:v>
                </c:pt>
                <c:pt idx="39">
                  <c:v>80.86</c:v>
                </c:pt>
                <c:pt idx="40">
                  <c:v>80.86</c:v>
                </c:pt>
                <c:pt idx="41">
                  <c:v>80.86</c:v>
                </c:pt>
                <c:pt idx="42">
                  <c:v>80.86</c:v>
                </c:pt>
                <c:pt idx="43">
                  <c:v>80.86</c:v>
                </c:pt>
                <c:pt idx="44">
                  <c:v>80.86</c:v>
                </c:pt>
                <c:pt idx="45">
                  <c:v>80.86</c:v>
                </c:pt>
                <c:pt idx="46">
                  <c:v>80.86</c:v>
                </c:pt>
                <c:pt idx="47">
                  <c:v>80.86</c:v>
                </c:pt>
                <c:pt idx="48">
                  <c:v>80.86</c:v>
                </c:pt>
                <c:pt idx="49">
                  <c:v>80.86</c:v>
                </c:pt>
                <c:pt idx="50">
                  <c:v>80.86</c:v>
                </c:pt>
                <c:pt idx="51">
                  <c:v>80.86</c:v>
                </c:pt>
                <c:pt idx="52">
                  <c:v>80.86</c:v>
                </c:pt>
                <c:pt idx="53">
                  <c:v>80.86</c:v>
                </c:pt>
                <c:pt idx="54">
                  <c:v>80.86</c:v>
                </c:pt>
                <c:pt idx="55">
                  <c:v>80.86</c:v>
                </c:pt>
                <c:pt idx="56">
                  <c:v>80.86</c:v>
                </c:pt>
                <c:pt idx="57">
                  <c:v>80.86</c:v>
                </c:pt>
                <c:pt idx="58">
                  <c:v>80.86</c:v>
                </c:pt>
                <c:pt idx="59">
                  <c:v>80.86</c:v>
                </c:pt>
                <c:pt idx="60">
                  <c:v>80.86</c:v>
                </c:pt>
                <c:pt idx="61">
                  <c:v>80.86</c:v>
                </c:pt>
                <c:pt idx="62">
                  <c:v>80.86</c:v>
                </c:pt>
                <c:pt idx="63">
                  <c:v>80.86</c:v>
                </c:pt>
                <c:pt idx="64">
                  <c:v>80.86</c:v>
                </c:pt>
                <c:pt idx="65">
                  <c:v>80.86</c:v>
                </c:pt>
                <c:pt idx="66">
                  <c:v>80.86</c:v>
                </c:pt>
                <c:pt idx="67">
                  <c:v>80.86</c:v>
                </c:pt>
                <c:pt idx="68">
                  <c:v>80.86</c:v>
                </c:pt>
                <c:pt idx="69">
                  <c:v>80.86</c:v>
                </c:pt>
                <c:pt idx="70">
                  <c:v>80.86</c:v>
                </c:pt>
                <c:pt idx="71">
                  <c:v>80.86</c:v>
                </c:pt>
                <c:pt idx="72">
                  <c:v>80.86</c:v>
                </c:pt>
                <c:pt idx="73">
                  <c:v>80.86</c:v>
                </c:pt>
                <c:pt idx="74">
                  <c:v>80.86</c:v>
                </c:pt>
                <c:pt idx="75">
                  <c:v>80.86</c:v>
                </c:pt>
                <c:pt idx="76">
                  <c:v>80.86</c:v>
                </c:pt>
                <c:pt idx="77">
                  <c:v>80.86</c:v>
                </c:pt>
                <c:pt idx="78">
                  <c:v>80.86</c:v>
                </c:pt>
                <c:pt idx="79">
                  <c:v>80.86</c:v>
                </c:pt>
                <c:pt idx="80">
                  <c:v>80.86</c:v>
                </c:pt>
                <c:pt idx="81">
                  <c:v>80.86</c:v>
                </c:pt>
                <c:pt idx="82">
                  <c:v>80.86</c:v>
                </c:pt>
                <c:pt idx="83">
                  <c:v>80.86</c:v>
                </c:pt>
                <c:pt idx="84">
                  <c:v>80.86</c:v>
                </c:pt>
                <c:pt idx="85">
                  <c:v>80.86</c:v>
                </c:pt>
                <c:pt idx="86">
                  <c:v>80.86</c:v>
                </c:pt>
                <c:pt idx="87">
                  <c:v>80.86</c:v>
                </c:pt>
                <c:pt idx="88">
                  <c:v>80.86</c:v>
                </c:pt>
                <c:pt idx="89">
                  <c:v>80.86</c:v>
                </c:pt>
                <c:pt idx="90">
                  <c:v>80.86</c:v>
                </c:pt>
                <c:pt idx="91">
                  <c:v>80.86</c:v>
                </c:pt>
                <c:pt idx="92">
                  <c:v>80.86</c:v>
                </c:pt>
                <c:pt idx="93">
                  <c:v>80.86</c:v>
                </c:pt>
                <c:pt idx="94">
                  <c:v>80.86</c:v>
                </c:pt>
                <c:pt idx="95">
                  <c:v>80.86</c:v>
                </c:pt>
                <c:pt idx="96">
                  <c:v>80.86</c:v>
                </c:pt>
                <c:pt idx="97">
                  <c:v>80.86</c:v>
                </c:pt>
                <c:pt idx="98">
                  <c:v>80.86</c:v>
                </c:pt>
                <c:pt idx="99">
                  <c:v>80.86</c:v>
                </c:pt>
                <c:pt idx="100">
                  <c:v>80.86</c:v>
                </c:pt>
                <c:pt idx="101">
                  <c:v>80.86</c:v>
                </c:pt>
                <c:pt idx="102">
                  <c:v>80.86</c:v>
                </c:pt>
                <c:pt idx="103">
                  <c:v>80.86</c:v>
                </c:pt>
                <c:pt idx="104">
                  <c:v>80.86</c:v>
                </c:pt>
                <c:pt idx="105">
                  <c:v>80.86</c:v>
                </c:pt>
                <c:pt idx="106">
                  <c:v>80.86</c:v>
                </c:pt>
                <c:pt idx="107">
                  <c:v>80.86</c:v>
                </c:pt>
                <c:pt idx="108">
                  <c:v>80.86</c:v>
                </c:pt>
                <c:pt idx="109">
                  <c:v>80.86</c:v>
                </c:pt>
                <c:pt idx="110">
                  <c:v>80.86</c:v>
                </c:pt>
                <c:pt idx="111">
                  <c:v>80.86</c:v>
                </c:pt>
                <c:pt idx="112">
                  <c:v>80.86</c:v>
                </c:pt>
                <c:pt idx="113">
                  <c:v>80.86</c:v>
                </c:pt>
                <c:pt idx="114">
                  <c:v>80.86</c:v>
                </c:pt>
                <c:pt idx="115">
                  <c:v>80.86</c:v>
                </c:pt>
                <c:pt idx="116">
                  <c:v>80.86</c:v>
                </c:pt>
                <c:pt idx="117">
                  <c:v>80.86</c:v>
                </c:pt>
                <c:pt idx="118">
                  <c:v>80.86</c:v>
                </c:pt>
                <c:pt idx="119">
                  <c:v>80.86</c:v>
                </c:pt>
                <c:pt idx="120">
                  <c:v>80.86</c:v>
                </c:pt>
                <c:pt idx="121">
                  <c:v>80.86</c:v>
                </c:pt>
                <c:pt idx="122">
                  <c:v>80.86</c:v>
                </c:pt>
                <c:pt idx="123">
                  <c:v>80.86</c:v>
                </c:pt>
                <c:pt idx="124">
                  <c:v>80.86</c:v>
                </c:pt>
                <c:pt idx="125">
                  <c:v>80.86</c:v>
                </c:pt>
                <c:pt idx="126">
                  <c:v>80.86</c:v>
                </c:pt>
                <c:pt idx="127">
                  <c:v>80.86</c:v>
                </c:pt>
                <c:pt idx="128">
                  <c:v>80.86</c:v>
                </c:pt>
                <c:pt idx="129">
                  <c:v>80.86</c:v>
                </c:pt>
                <c:pt idx="130">
                  <c:v>80.86</c:v>
                </c:pt>
                <c:pt idx="131">
                  <c:v>80.86</c:v>
                </c:pt>
                <c:pt idx="132">
                  <c:v>80.86</c:v>
                </c:pt>
                <c:pt idx="133">
                  <c:v>80.86</c:v>
                </c:pt>
                <c:pt idx="134">
                  <c:v>80.86</c:v>
                </c:pt>
                <c:pt idx="135">
                  <c:v>80.86</c:v>
                </c:pt>
                <c:pt idx="136">
                  <c:v>80.86</c:v>
                </c:pt>
                <c:pt idx="137">
                  <c:v>80.86</c:v>
                </c:pt>
                <c:pt idx="138">
                  <c:v>80.86</c:v>
                </c:pt>
                <c:pt idx="139">
                  <c:v>80.86</c:v>
                </c:pt>
                <c:pt idx="140">
                  <c:v>80.86</c:v>
                </c:pt>
                <c:pt idx="141">
                  <c:v>80.86</c:v>
                </c:pt>
                <c:pt idx="142">
                  <c:v>80.86</c:v>
                </c:pt>
                <c:pt idx="143">
                  <c:v>80.86</c:v>
                </c:pt>
                <c:pt idx="144">
                  <c:v>80.86</c:v>
                </c:pt>
                <c:pt idx="145">
                  <c:v>80.86</c:v>
                </c:pt>
                <c:pt idx="146">
                  <c:v>80.86</c:v>
                </c:pt>
                <c:pt idx="147">
                  <c:v>80.86</c:v>
                </c:pt>
                <c:pt idx="148">
                  <c:v>80.86</c:v>
                </c:pt>
                <c:pt idx="149">
                  <c:v>80.86</c:v>
                </c:pt>
                <c:pt idx="150">
                  <c:v>80.86</c:v>
                </c:pt>
                <c:pt idx="151">
                  <c:v>80.86</c:v>
                </c:pt>
                <c:pt idx="152">
                  <c:v>80.86</c:v>
                </c:pt>
                <c:pt idx="153">
                  <c:v>80.86</c:v>
                </c:pt>
                <c:pt idx="154">
                  <c:v>80.86</c:v>
                </c:pt>
                <c:pt idx="155">
                  <c:v>80.86</c:v>
                </c:pt>
                <c:pt idx="156">
                  <c:v>80.86</c:v>
                </c:pt>
                <c:pt idx="157">
                  <c:v>80.86</c:v>
                </c:pt>
                <c:pt idx="158">
                  <c:v>80.86</c:v>
                </c:pt>
                <c:pt idx="159">
                  <c:v>80.86</c:v>
                </c:pt>
                <c:pt idx="160">
                  <c:v>80.86</c:v>
                </c:pt>
                <c:pt idx="161">
                  <c:v>80.86</c:v>
                </c:pt>
                <c:pt idx="162">
                  <c:v>80.86</c:v>
                </c:pt>
                <c:pt idx="163">
                  <c:v>80.86</c:v>
                </c:pt>
                <c:pt idx="164">
                  <c:v>80.86</c:v>
                </c:pt>
                <c:pt idx="165">
                  <c:v>80.86</c:v>
                </c:pt>
                <c:pt idx="166">
                  <c:v>80.86</c:v>
                </c:pt>
                <c:pt idx="167">
                  <c:v>80.86</c:v>
                </c:pt>
                <c:pt idx="168">
                  <c:v>80.86</c:v>
                </c:pt>
                <c:pt idx="169">
                  <c:v>80.86</c:v>
                </c:pt>
                <c:pt idx="170">
                  <c:v>80.86</c:v>
                </c:pt>
                <c:pt idx="171">
                  <c:v>80.86</c:v>
                </c:pt>
                <c:pt idx="172">
                  <c:v>80.86</c:v>
                </c:pt>
                <c:pt idx="173">
                  <c:v>80.86</c:v>
                </c:pt>
                <c:pt idx="174">
                  <c:v>80.86</c:v>
                </c:pt>
                <c:pt idx="175">
                  <c:v>80.86</c:v>
                </c:pt>
                <c:pt idx="176">
                  <c:v>80.86</c:v>
                </c:pt>
                <c:pt idx="177">
                  <c:v>80.86</c:v>
                </c:pt>
                <c:pt idx="178">
                  <c:v>80.86</c:v>
                </c:pt>
                <c:pt idx="179">
                  <c:v>80.86</c:v>
                </c:pt>
                <c:pt idx="180">
                  <c:v>80.86</c:v>
                </c:pt>
                <c:pt idx="181">
                  <c:v>80.86</c:v>
                </c:pt>
                <c:pt idx="182">
                  <c:v>80.86</c:v>
                </c:pt>
                <c:pt idx="183">
                  <c:v>80.86</c:v>
                </c:pt>
                <c:pt idx="184">
                  <c:v>80.86</c:v>
                </c:pt>
                <c:pt idx="185">
                  <c:v>80.86</c:v>
                </c:pt>
                <c:pt idx="186">
                  <c:v>80.86</c:v>
                </c:pt>
                <c:pt idx="187">
                  <c:v>80.86</c:v>
                </c:pt>
                <c:pt idx="188">
                  <c:v>80.86</c:v>
                </c:pt>
                <c:pt idx="189">
                  <c:v>80.86</c:v>
                </c:pt>
                <c:pt idx="190">
                  <c:v>80.86</c:v>
                </c:pt>
                <c:pt idx="191">
                  <c:v>80.86</c:v>
                </c:pt>
                <c:pt idx="192">
                  <c:v>80.86</c:v>
                </c:pt>
                <c:pt idx="193">
                  <c:v>80.86</c:v>
                </c:pt>
                <c:pt idx="194">
                  <c:v>80.86</c:v>
                </c:pt>
                <c:pt idx="195">
                  <c:v>80.86</c:v>
                </c:pt>
                <c:pt idx="196">
                  <c:v>80.86</c:v>
                </c:pt>
                <c:pt idx="197">
                  <c:v>80.86</c:v>
                </c:pt>
                <c:pt idx="198">
                  <c:v>80.86</c:v>
                </c:pt>
                <c:pt idx="199">
                  <c:v>80.86</c:v>
                </c:pt>
                <c:pt idx="200">
                  <c:v>80.86</c:v>
                </c:pt>
                <c:pt idx="201">
                  <c:v>80.86</c:v>
                </c:pt>
                <c:pt idx="202">
                  <c:v>80.86</c:v>
                </c:pt>
                <c:pt idx="203">
                  <c:v>80.86</c:v>
                </c:pt>
                <c:pt idx="204">
                  <c:v>80.86</c:v>
                </c:pt>
                <c:pt idx="205">
                  <c:v>80.86</c:v>
                </c:pt>
                <c:pt idx="206">
                  <c:v>80.86</c:v>
                </c:pt>
                <c:pt idx="207">
                  <c:v>80.86</c:v>
                </c:pt>
                <c:pt idx="208">
                  <c:v>80.86</c:v>
                </c:pt>
                <c:pt idx="209">
                  <c:v>80.86</c:v>
                </c:pt>
                <c:pt idx="210">
                  <c:v>80.86</c:v>
                </c:pt>
                <c:pt idx="211">
                  <c:v>80.86</c:v>
                </c:pt>
                <c:pt idx="212">
                  <c:v>80.86</c:v>
                </c:pt>
                <c:pt idx="213">
                  <c:v>80.86</c:v>
                </c:pt>
                <c:pt idx="214">
                  <c:v>80.86</c:v>
                </c:pt>
                <c:pt idx="215">
                  <c:v>80.86</c:v>
                </c:pt>
                <c:pt idx="216">
                  <c:v>80.86</c:v>
                </c:pt>
                <c:pt idx="217">
                  <c:v>80.86</c:v>
                </c:pt>
                <c:pt idx="218">
                  <c:v>80.86</c:v>
                </c:pt>
                <c:pt idx="219">
                  <c:v>80.86</c:v>
                </c:pt>
                <c:pt idx="220">
                  <c:v>80.86</c:v>
                </c:pt>
                <c:pt idx="221">
                  <c:v>80.86</c:v>
                </c:pt>
                <c:pt idx="222">
                  <c:v>80.86</c:v>
                </c:pt>
                <c:pt idx="223">
                  <c:v>80.86</c:v>
                </c:pt>
                <c:pt idx="224">
                  <c:v>80.86</c:v>
                </c:pt>
                <c:pt idx="225">
                  <c:v>80.86</c:v>
                </c:pt>
                <c:pt idx="226">
                  <c:v>80.86</c:v>
                </c:pt>
                <c:pt idx="227">
                  <c:v>80.86</c:v>
                </c:pt>
                <c:pt idx="228">
                  <c:v>80.86</c:v>
                </c:pt>
                <c:pt idx="229">
                  <c:v>80.86</c:v>
                </c:pt>
                <c:pt idx="230">
                  <c:v>80.86</c:v>
                </c:pt>
                <c:pt idx="231">
                  <c:v>80.86</c:v>
                </c:pt>
                <c:pt idx="232">
                  <c:v>80.86</c:v>
                </c:pt>
                <c:pt idx="233">
                  <c:v>80.86</c:v>
                </c:pt>
                <c:pt idx="234">
                  <c:v>80.86</c:v>
                </c:pt>
                <c:pt idx="235">
                  <c:v>80.86</c:v>
                </c:pt>
                <c:pt idx="236">
                  <c:v>80.86</c:v>
                </c:pt>
                <c:pt idx="237">
                  <c:v>80.86</c:v>
                </c:pt>
                <c:pt idx="238">
                  <c:v>80.86</c:v>
                </c:pt>
                <c:pt idx="239">
                  <c:v>80.86</c:v>
                </c:pt>
                <c:pt idx="240">
                  <c:v>80.86</c:v>
                </c:pt>
                <c:pt idx="241">
                  <c:v>80.86</c:v>
                </c:pt>
                <c:pt idx="242">
                  <c:v>80.86</c:v>
                </c:pt>
                <c:pt idx="243">
                  <c:v>80.86</c:v>
                </c:pt>
                <c:pt idx="244">
                  <c:v>80.86</c:v>
                </c:pt>
                <c:pt idx="245">
                  <c:v>80.86</c:v>
                </c:pt>
                <c:pt idx="246">
                  <c:v>80.86</c:v>
                </c:pt>
                <c:pt idx="247">
                  <c:v>80.86</c:v>
                </c:pt>
                <c:pt idx="248">
                  <c:v>80.86</c:v>
                </c:pt>
                <c:pt idx="249">
                  <c:v>80.86</c:v>
                </c:pt>
                <c:pt idx="250">
                  <c:v>80.86</c:v>
                </c:pt>
                <c:pt idx="251">
                  <c:v>80.86</c:v>
                </c:pt>
                <c:pt idx="252">
                  <c:v>80.86</c:v>
                </c:pt>
                <c:pt idx="253">
                  <c:v>80.86</c:v>
                </c:pt>
                <c:pt idx="254">
                  <c:v>80.86</c:v>
                </c:pt>
                <c:pt idx="255">
                  <c:v>80.86</c:v>
                </c:pt>
                <c:pt idx="256">
                  <c:v>80.86</c:v>
                </c:pt>
                <c:pt idx="257">
                  <c:v>80.86</c:v>
                </c:pt>
                <c:pt idx="258">
                  <c:v>80.86</c:v>
                </c:pt>
                <c:pt idx="259">
                  <c:v>80.86</c:v>
                </c:pt>
                <c:pt idx="260">
                  <c:v>80.86</c:v>
                </c:pt>
                <c:pt idx="261">
                  <c:v>80.86</c:v>
                </c:pt>
                <c:pt idx="262">
                  <c:v>80.86</c:v>
                </c:pt>
                <c:pt idx="263">
                  <c:v>80.86</c:v>
                </c:pt>
                <c:pt idx="264">
                  <c:v>80.86</c:v>
                </c:pt>
                <c:pt idx="265">
                  <c:v>80.86</c:v>
                </c:pt>
                <c:pt idx="266">
                  <c:v>80.86</c:v>
                </c:pt>
                <c:pt idx="267">
                  <c:v>80.86</c:v>
                </c:pt>
                <c:pt idx="268">
                  <c:v>80.86</c:v>
                </c:pt>
                <c:pt idx="269">
                  <c:v>80.86</c:v>
                </c:pt>
                <c:pt idx="270">
                  <c:v>80.86</c:v>
                </c:pt>
                <c:pt idx="271">
                  <c:v>80.86</c:v>
                </c:pt>
                <c:pt idx="272">
                  <c:v>80.86</c:v>
                </c:pt>
                <c:pt idx="273">
                  <c:v>80.86</c:v>
                </c:pt>
                <c:pt idx="274">
                  <c:v>80.86</c:v>
                </c:pt>
                <c:pt idx="275">
                  <c:v>80.86</c:v>
                </c:pt>
                <c:pt idx="276">
                  <c:v>80.86</c:v>
                </c:pt>
                <c:pt idx="277">
                  <c:v>80.86</c:v>
                </c:pt>
                <c:pt idx="278">
                  <c:v>80.86</c:v>
                </c:pt>
                <c:pt idx="279">
                  <c:v>80.86</c:v>
                </c:pt>
                <c:pt idx="280">
                  <c:v>80.86</c:v>
                </c:pt>
                <c:pt idx="281">
                  <c:v>80.86</c:v>
                </c:pt>
                <c:pt idx="282">
                  <c:v>80.86</c:v>
                </c:pt>
                <c:pt idx="283">
                  <c:v>80.86</c:v>
                </c:pt>
                <c:pt idx="284">
                  <c:v>80.86</c:v>
                </c:pt>
                <c:pt idx="285">
                  <c:v>80.86</c:v>
                </c:pt>
                <c:pt idx="286">
                  <c:v>80.86</c:v>
                </c:pt>
                <c:pt idx="287">
                  <c:v>80.86</c:v>
                </c:pt>
                <c:pt idx="288">
                  <c:v>80.86</c:v>
                </c:pt>
                <c:pt idx="289">
                  <c:v>80.86</c:v>
                </c:pt>
                <c:pt idx="290">
                  <c:v>80.86</c:v>
                </c:pt>
                <c:pt idx="291">
                  <c:v>80.86</c:v>
                </c:pt>
                <c:pt idx="292">
                  <c:v>80.86</c:v>
                </c:pt>
                <c:pt idx="293">
                  <c:v>80.86</c:v>
                </c:pt>
                <c:pt idx="294">
                  <c:v>80.86</c:v>
                </c:pt>
                <c:pt idx="295">
                  <c:v>80.86</c:v>
                </c:pt>
                <c:pt idx="296">
                  <c:v>80.86</c:v>
                </c:pt>
                <c:pt idx="297">
                  <c:v>80.86</c:v>
                </c:pt>
                <c:pt idx="298">
                  <c:v>80.86</c:v>
                </c:pt>
                <c:pt idx="299">
                  <c:v>80.86</c:v>
                </c:pt>
                <c:pt idx="300">
                  <c:v>80.86</c:v>
                </c:pt>
                <c:pt idx="301">
                  <c:v>80.86</c:v>
                </c:pt>
                <c:pt idx="302">
                  <c:v>80.86</c:v>
                </c:pt>
                <c:pt idx="303">
                  <c:v>80.86</c:v>
                </c:pt>
                <c:pt idx="304">
                  <c:v>80.86</c:v>
                </c:pt>
                <c:pt idx="305">
                  <c:v>80.86</c:v>
                </c:pt>
                <c:pt idx="306">
                  <c:v>80.86</c:v>
                </c:pt>
                <c:pt idx="307">
                  <c:v>80.86</c:v>
                </c:pt>
                <c:pt idx="308">
                  <c:v>80.86</c:v>
                </c:pt>
                <c:pt idx="309">
                  <c:v>80.86</c:v>
                </c:pt>
                <c:pt idx="310">
                  <c:v>80.86</c:v>
                </c:pt>
                <c:pt idx="311">
                  <c:v>80.86</c:v>
                </c:pt>
                <c:pt idx="312">
                  <c:v>80.86</c:v>
                </c:pt>
                <c:pt idx="313">
                  <c:v>80.86</c:v>
                </c:pt>
                <c:pt idx="314">
                  <c:v>80.86</c:v>
                </c:pt>
                <c:pt idx="315">
                  <c:v>80.86</c:v>
                </c:pt>
                <c:pt idx="316">
                  <c:v>80.86</c:v>
                </c:pt>
                <c:pt idx="317">
                  <c:v>80.86</c:v>
                </c:pt>
                <c:pt idx="318">
                  <c:v>80.86</c:v>
                </c:pt>
                <c:pt idx="319">
                  <c:v>80.86</c:v>
                </c:pt>
                <c:pt idx="320">
                  <c:v>80.86</c:v>
                </c:pt>
                <c:pt idx="321">
                  <c:v>80.86</c:v>
                </c:pt>
                <c:pt idx="322">
                  <c:v>80.86</c:v>
                </c:pt>
                <c:pt idx="323">
                  <c:v>80.86</c:v>
                </c:pt>
                <c:pt idx="324">
                  <c:v>80.86</c:v>
                </c:pt>
                <c:pt idx="325">
                  <c:v>80.86</c:v>
                </c:pt>
                <c:pt idx="326">
                  <c:v>80.86</c:v>
                </c:pt>
                <c:pt idx="327">
                  <c:v>80.86</c:v>
                </c:pt>
                <c:pt idx="328">
                  <c:v>80.86</c:v>
                </c:pt>
                <c:pt idx="329">
                  <c:v>80.86</c:v>
                </c:pt>
                <c:pt idx="330">
                  <c:v>80.86</c:v>
                </c:pt>
                <c:pt idx="331">
                  <c:v>80.86</c:v>
                </c:pt>
                <c:pt idx="332">
                  <c:v>80.86</c:v>
                </c:pt>
                <c:pt idx="333">
                  <c:v>80.86</c:v>
                </c:pt>
                <c:pt idx="334">
                  <c:v>80.86</c:v>
                </c:pt>
                <c:pt idx="335">
                  <c:v>80.86</c:v>
                </c:pt>
                <c:pt idx="336">
                  <c:v>80.86</c:v>
                </c:pt>
                <c:pt idx="337">
                  <c:v>80.86</c:v>
                </c:pt>
                <c:pt idx="338">
                  <c:v>80.86</c:v>
                </c:pt>
                <c:pt idx="339">
                  <c:v>80.86</c:v>
                </c:pt>
                <c:pt idx="340">
                  <c:v>80.86</c:v>
                </c:pt>
                <c:pt idx="341">
                  <c:v>80.86</c:v>
                </c:pt>
                <c:pt idx="342">
                  <c:v>80.86</c:v>
                </c:pt>
                <c:pt idx="343">
                  <c:v>80.86</c:v>
                </c:pt>
                <c:pt idx="344">
                  <c:v>80.86</c:v>
                </c:pt>
                <c:pt idx="345">
                  <c:v>80.86</c:v>
                </c:pt>
                <c:pt idx="346">
                  <c:v>80.86</c:v>
                </c:pt>
                <c:pt idx="347">
                  <c:v>80.86</c:v>
                </c:pt>
                <c:pt idx="348">
                  <c:v>80.86</c:v>
                </c:pt>
                <c:pt idx="349">
                  <c:v>80.86</c:v>
                </c:pt>
                <c:pt idx="350">
                  <c:v>80.86</c:v>
                </c:pt>
                <c:pt idx="351">
                  <c:v>80.86</c:v>
                </c:pt>
                <c:pt idx="352">
                  <c:v>80.86</c:v>
                </c:pt>
                <c:pt idx="353">
                  <c:v>80.86</c:v>
                </c:pt>
                <c:pt idx="354">
                  <c:v>80.86</c:v>
                </c:pt>
                <c:pt idx="355">
                  <c:v>80.86</c:v>
                </c:pt>
                <c:pt idx="356">
                  <c:v>80.86</c:v>
                </c:pt>
                <c:pt idx="357">
                  <c:v>80.86</c:v>
                </c:pt>
                <c:pt idx="358">
                  <c:v>80.86</c:v>
                </c:pt>
                <c:pt idx="359">
                  <c:v>80.86</c:v>
                </c:pt>
                <c:pt idx="360">
                  <c:v>80.86</c:v>
                </c:pt>
                <c:pt idx="361">
                  <c:v>80.86</c:v>
                </c:pt>
                <c:pt idx="362">
                  <c:v>80.86</c:v>
                </c:pt>
                <c:pt idx="363">
                  <c:v>80.86</c:v>
                </c:pt>
                <c:pt idx="364">
                  <c:v>80.86</c:v>
                </c:pt>
                <c:pt idx="365">
                  <c:v>80.86</c:v>
                </c:pt>
                <c:pt idx="366">
                  <c:v>80.86</c:v>
                </c:pt>
                <c:pt idx="367">
                  <c:v>80.86</c:v>
                </c:pt>
                <c:pt idx="368">
                  <c:v>80.86</c:v>
                </c:pt>
                <c:pt idx="369">
                  <c:v>80.86</c:v>
                </c:pt>
                <c:pt idx="370">
                  <c:v>80.86</c:v>
                </c:pt>
                <c:pt idx="371">
                  <c:v>80.86</c:v>
                </c:pt>
                <c:pt idx="372">
                  <c:v>80.86</c:v>
                </c:pt>
              </c:numCache>
            </c:numRef>
          </c:val>
          <c:smooth val="0"/>
        </c:ser>
        <c:ser>
          <c:idx val="0"/>
          <c:order val="6"/>
          <c:tx>
            <c:strRef>
              <c:f>VIX!$F$7</c:f>
              <c:strCache>
                <c:ptCount val="1"/>
                <c:pt idx="0">
                  <c:v>Tapering max 2013</c:v>
                </c:pt>
              </c:strCache>
            </c:strRef>
          </c:tx>
          <c:spPr>
            <a:ln w="19050" cap="rnd" cmpd="sng" algn="ctr">
              <a:solidFill>
                <a:schemeClr val="tx1"/>
              </a:solidFill>
              <a:prstDash val="dash"/>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VIX!$F$8:$F$380</c:f>
              <c:numCache>
                <c:formatCode>General</c:formatCode>
                <c:ptCount val="373"/>
                <c:pt idx="0">
                  <c:v>21.44</c:v>
                </c:pt>
                <c:pt idx="1">
                  <c:v>21.44</c:v>
                </c:pt>
                <c:pt idx="2">
                  <c:v>21.44</c:v>
                </c:pt>
                <c:pt idx="3">
                  <c:v>21.44</c:v>
                </c:pt>
                <c:pt idx="4">
                  <c:v>21.44</c:v>
                </c:pt>
                <c:pt idx="5">
                  <c:v>21.44</c:v>
                </c:pt>
                <c:pt idx="6">
                  <c:v>21.44</c:v>
                </c:pt>
                <c:pt idx="7">
                  <c:v>21.44</c:v>
                </c:pt>
                <c:pt idx="8">
                  <c:v>21.44</c:v>
                </c:pt>
                <c:pt idx="9">
                  <c:v>21.44</c:v>
                </c:pt>
                <c:pt idx="10">
                  <c:v>21.44</c:v>
                </c:pt>
                <c:pt idx="11">
                  <c:v>21.44</c:v>
                </c:pt>
                <c:pt idx="12">
                  <c:v>21.44</c:v>
                </c:pt>
                <c:pt idx="13">
                  <c:v>21.44</c:v>
                </c:pt>
                <c:pt idx="14">
                  <c:v>21.44</c:v>
                </c:pt>
                <c:pt idx="15">
                  <c:v>21.44</c:v>
                </c:pt>
                <c:pt idx="16">
                  <c:v>21.44</c:v>
                </c:pt>
                <c:pt idx="17">
                  <c:v>21.44</c:v>
                </c:pt>
                <c:pt idx="18">
                  <c:v>21.44</c:v>
                </c:pt>
                <c:pt idx="19">
                  <c:v>21.44</c:v>
                </c:pt>
                <c:pt idx="20">
                  <c:v>21.44</c:v>
                </c:pt>
                <c:pt idx="21">
                  <c:v>21.44</c:v>
                </c:pt>
                <c:pt idx="22">
                  <c:v>21.44</c:v>
                </c:pt>
                <c:pt idx="23">
                  <c:v>21.44</c:v>
                </c:pt>
                <c:pt idx="24">
                  <c:v>21.44</c:v>
                </c:pt>
                <c:pt idx="25">
                  <c:v>21.44</c:v>
                </c:pt>
                <c:pt idx="26">
                  <c:v>21.44</c:v>
                </c:pt>
                <c:pt idx="27">
                  <c:v>21.44</c:v>
                </c:pt>
                <c:pt idx="28">
                  <c:v>21.44</c:v>
                </c:pt>
                <c:pt idx="29">
                  <c:v>21.44</c:v>
                </c:pt>
                <c:pt idx="30">
                  <c:v>21.44</c:v>
                </c:pt>
                <c:pt idx="31">
                  <c:v>21.44</c:v>
                </c:pt>
                <c:pt idx="32">
                  <c:v>21.44</c:v>
                </c:pt>
                <c:pt idx="33">
                  <c:v>21.44</c:v>
                </c:pt>
                <c:pt idx="34">
                  <c:v>21.44</c:v>
                </c:pt>
                <c:pt idx="35">
                  <c:v>21.44</c:v>
                </c:pt>
                <c:pt idx="36">
                  <c:v>21.44</c:v>
                </c:pt>
                <c:pt idx="37">
                  <c:v>21.44</c:v>
                </c:pt>
                <c:pt idx="38">
                  <c:v>21.44</c:v>
                </c:pt>
                <c:pt idx="39">
                  <c:v>21.44</c:v>
                </c:pt>
                <c:pt idx="40">
                  <c:v>21.44</c:v>
                </c:pt>
                <c:pt idx="41">
                  <c:v>21.44</c:v>
                </c:pt>
                <c:pt idx="42">
                  <c:v>21.44</c:v>
                </c:pt>
                <c:pt idx="43">
                  <c:v>21.44</c:v>
                </c:pt>
                <c:pt idx="44">
                  <c:v>21.44</c:v>
                </c:pt>
                <c:pt idx="45">
                  <c:v>21.44</c:v>
                </c:pt>
                <c:pt idx="46">
                  <c:v>21.44</c:v>
                </c:pt>
                <c:pt idx="47">
                  <c:v>21.44</c:v>
                </c:pt>
                <c:pt idx="48">
                  <c:v>21.44</c:v>
                </c:pt>
                <c:pt idx="49">
                  <c:v>21.44</c:v>
                </c:pt>
                <c:pt idx="50">
                  <c:v>21.44</c:v>
                </c:pt>
                <c:pt idx="51">
                  <c:v>21.44</c:v>
                </c:pt>
                <c:pt idx="52">
                  <c:v>21.44</c:v>
                </c:pt>
                <c:pt idx="53">
                  <c:v>21.44</c:v>
                </c:pt>
                <c:pt idx="54">
                  <c:v>21.44</c:v>
                </c:pt>
                <c:pt idx="55">
                  <c:v>21.44</c:v>
                </c:pt>
                <c:pt idx="56">
                  <c:v>21.44</c:v>
                </c:pt>
                <c:pt idx="57">
                  <c:v>21.44</c:v>
                </c:pt>
                <c:pt idx="58">
                  <c:v>21.44</c:v>
                </c:pt>
                <c:pt idx="59">
                  <c:v>21.44</c:v>
                </c:pt>
                <c:pt idx="60">
                  <c:v>21.44</c:v>
                </c:pt>
                <c:pt idx="61">
                  <c:v>21.44</c:v>
                </c:pt>
                <c:pt idx="62">
                  <c:v>21.44</c:v>
                </c:pt>
                <c:pt idx="63">
                  <c:v>21.44</c:v>
                </c:pt>
                <c:pt idx="64">
                  <c:v>21.44</c:v>
                </c:pt>
                <c:pt idx="65">
                  <c:v>21.44</c:v>
                </c:pt>
                <c:pt idx="66">
                  <c:v>21.44</c:v>
                </c:pt>
                <c:pt idx="67">
                  <c:v>21.44</c:v>
                </c:pt>
                <c:pt idx="68">
                  <c:v>21.44</c:v>
                </c:pt>
                <c:pt idx="69">
                  <c:v>21.44</c:v>
                </c:pt>
                <c:pt idx="70">
                  <c:v>21.44</c:v>
                </c:pt>
                <c:pt idx="71">
                  <c:v>21.44</c:v>
                </c:pt>
                <c:pt idx="72">
                  <c:v>21.44</c:v>
                </c:pt>
                <c:pt idx="73">
                  <c:v>21.44</c:v>
                </c:pt>
                <c:pt idx="74">
                  <c:v>21.44</c:v>
                </c:pt>
                <c:pt idx="75">
                  <c:v>21.44</c:v>
                </c:pt>
                <c:pt idx="76">
                  <c:v>21.44</c:v>
                </c:pt>
                <c:pt idx="77">
                  <c:v>21.44</c:v>
                </c:pt>
                <c:pt idx="78">
                  <c:v>21.44</c:v>
                </c:pt>
                <c:pt idx="79">
                  <c:v>21.44</c:v>
                </c:pt>
                <c:pt idx="80">
                  <c:v>21.44</c:v>
                </c:pt>
                <c:pt idx="81">
                  <c:v>21.44</c:v>
                </c:pt>
                <c:pt idx="82">
                  <c:v>21.44</c:v>
                </c:pt>
                <c:pt idx="83">
                  <c:v>21.44</c:v>
                </c:pt>
                <c:pt idx="84">
                  <c:v>21.44</c:v>
                </c:pt>
                <c:pt idx="85">
                  <c:v>21.44</c:v>
                </c:pt>
                <c:pt idx="86">
                  <c:v>21.44</c:v>
                </c:pt>
                <c:pt idx="87">
                  <c:v>21.44</c:v>
                </c:pt>
                <c:pt idx="88">
                  <c:v>21.44</c:v>
                </c:pt>
                <c:pt idx="89">
                  <c:v>21.44</c:v>
                </c:pt>
                <c:pt idx="90">
                  <c:v>21.44</c:v>
                </c:pt>
                <c:pt idx="91">
                  <c:v>21.44</c:v>
                </c:pt>
                <c:pt idx="92">
                  <c:v>21.44</c:v>
                </c:pt>
                <c:pt idx="93">
                  <c:v>21.44</c:v>
                </c:pt>
                <c:pt idx="94">
                  <c:v>21.44</c:v>
                </c:pt>
                <c:pt idx="95">
                  <c:v>21.44</c:v>
                </c:pt>
                <c:pt idx="96">
                  <c:v>21.44</c:v>
                </c:pt>
                <c:pt idx="97">
                  <c:v>21.44</c:v>
                </c:pt>
                <c:pt idx="98">
                  <c:v>21.44</c:v>
                </c:pt>
                <c:pt idx="99">
                  <c:v>21.44</c:v>
                </c:pt>
                <c:pt idx="100">
                  <c:v>21.44</c:v>
                </c:pt>
                <c:pt idx="101">
                  <c:v>21.44</c:v>
                </c:pt>
                <c:pt idx="102">
                  <c:v>21.44</c:v>
                </c:pt>
                <c:pt idx="103">
                  <c:v>21.44</c:v>
                </c:pt>
                <c:pt idx="104">
                  <c:v>21.44</c:v>
                </c:pt>
                <c:pt idx="105">
                  <c:v>21.44</c:v>
                </c:pt>
                <c:pt idx="106">
                  <c:v>21.44</c:v>
                </c:pt>
                <c:pt idx="107">
                  <c:v>21.44</c:v>
                </c:pt>
                <c:pt idx="108">
                  <c:v>21.44</c:v>
                </c:pt>
                <c:pt idx="109">
                  <c:v>21.44</c:v>
                </c:pt>
                <c:pt idx="110">
                  <c:v>21.44</c:v>
                </c:pt>
                <c:pt idx="111">
                  <c:v>21.44</c:v>
                </c:pt>
                <c:pt idx="112">
                  <c:v>21.44</c:v>
                </c:pt>
                <c:pt idx="113">
                  <c:v>21.44</c:v>
                </c:pt>
                <c:pt idx="114">
                  <c:v>21.44</c:v>
                </c:pt>
                <c:pt idx="115">
                  <c:v>21.44</c:v>
                </c:pt>
                <c:pt idx="116">
                  <c:v>21.44</c:v>
                </c:pt>
                <c:pt idx="117">
                  <c:v>21.44</c:v>
                </c:pt>
                <c:pt idx="118">
                  <c:v>21.44</c:v>
                </c:pt>
                <c:pt idx="119">
                  <c:v>21.44</c:v>
                </c:pt>
                <c:pt idx="120">
                  <c:v>21.44</c:v>
                </c:pt>
                <c:pt idx="121">
                  <c:v>21.44</c:v>
                </c:pt>
                <c:pt idx="122">
                  <c:v>21.44</c:v>
                </c:pt>
                <c:pt idx="123">
                  <c:v>21.44</c:v>
                </c:pt>
                <c:pt idx="124">
                  <c:v>21.44</c:v>
                </c:pt>
                <c:pt idx="125">
                  <c:v>21.44</c:v>
                </c:pt>
                <c:pt idx="126">
                  <c:v>21.44</c:v>
                </c:pt>
                <c:pt idx="127">
                  <c:v>21.44</c:v>
                </c:pt>
                <c:pt idx="128">
                  <c:v>21.44</c:v>
                </c:pt>
                <c:pt idx="129">
                  <c:v>21.44</c:v>
                </c:pt>
                <c:pt idx="130">
                  <c:v>21.44</c:v>
                </c:pt>
                <c:pt idx="131">
                  <c:v>21.44</c:v>
                </c:pt>
                <c:pt idx="132">
                  <c:v>21.44</c:v>
                </c:pt>
                <c:pt idx="133">
                  <c:v>21.44</c:v>
                </c:pt>
                <c:pt idx="134">
                  <c:v>21.44</c:v>
                </c:pt>
                <c:pt idx="135">
                  <c:v>21.44</c:v>
                </c:pt>
                <c:pt idx="136">
                  <c:v>21.44</c:v>
                </c:pt>
                <c:pt idx="137">
                  <c:v>21.44</c:v>
                </c:pt>
                <c:pt idx="138">
                  <c:v>21.44</c:v>
                </c:pt>
                <c:pt idx="139">
                  <c:v>21.44</c:v>
                </c:pt>
                <c:pt idx="140">
                  <c:v>21.44</c:v>
                </c:pt>
                <c:pt idx="141">
                  <c:v>21.44</c:v>
                </c:pt>
                <c:pt idx="142">
                  <c:v>21.44</c:v>
                </c:pt>
                <c:pt idx="143">
                  <c:v>21.44</c:v>
                </c:pt>
                <c:pt idx="144">
                  <c:v>21.44</c:v>
                </c:pt>
                <c:pt idx="145">
                  <c:v>21.44</c:v>
                </c:pt>
                <c:pt idx="146">
                  <c:v>21.44</c:v>
                </c:pt>
                <c:pt idx="147">
                  <c:v>21.44</c:v>
                </c:pt>
                <c:pt idx="148">
                  <c:v>21.44</c:v>
                </c:pt>
                <c:pt idx="149">
                  <c:v>21.44</c:v>
                </c:pt>
                <c:pt idx="150">
                  <c:v>21.44</c:v>
                </c:pt>
                <c:pt idx="151">
                  <c:v>21.44</c:v>
                </c:pt>
                <c:pt idx="152">
                  <c:v>21.44</c:v>
                </c:pt>
                <c:pt idx="153">
                  <c:v>21.44</c:v>
                </c:pt>
                <c:pt idx="154">
                  <c:v>21.44</c:v>
                </c:pt>
                <c:pt idx="155">
                  <c:v>21.44</c:v>
                </c:pt>
                <c:pt idx="156">
                  <c:v>21.44</c:v>
                </c:pt>
                <c:pt idx="157">
                  <c:v>21.44</c:v>
                </c:pt>
                <c:pt idx="158">
                  <c:v>21.44</c:v>
                </c:pt>
                <c:pt idx="159">
                  <c:v>21.44</c:v>
                </c:pt>
                <c:pt idx="160">
                  <c:v>21.44</c:v>
                </c:pt>
                <c:pt idx="161">
                  <c:v>21.44</c:v>
                </c:pt>
                <c:pt idx="162">
                  <c:v>21.44</c:v>
                </c:pt>
                <c:pt idx="163">
                  <c:v>21.44</c:v>
                </c:pt>
                <c:pt idx="164">
                  <c:v>21.44</c:v>
                </c:pt>
                <c:pt idx="165">
                  <c:v>21.44</c:v>
                </c:pt>
                <c:pt idx="166">
                  <c:v>21.44</c:v>
                </c:pt>
                <c:pt idx="167">
                  <c:v>21.44</c:v>
                </c:pt>
                <c:pt idx="168">
                  <c:v>21.44</c:v>
                </c:pt>
                <c:pt idx="169">
                  <c:v>21.44</c:v>
                </c:pt>
                <c:pt idx="170">
                  <c:v>21.44</c:v>
                </c:pt>
                <c:pt idx="171">
                  <c:v>21.44</c:v>
                </c:pt>
                <c:pt idx="172">
                  <c:v>21.44</c:v>
                </c:pt>
                <c:pt idx="173">
                  <c:v>21.44</c:v>
                </c:pt>
                <c:pt idx="174">
                  <c:v>21.44</c:v>
                </c:pt>
                <c:pt idx="175">
                  <c:v>21.44</c:v>
                </c:pt>
                <c:pt idx="176">
                  <c:v>21.44</c:v>
                </c:pt>
                <c:pt idx="177">
                  <c:v>21.44</c:v>
                </c:pt>
                <c:pt idx="178">
                  <c:v>21.44</c:v>
                </c:pt>
                <c:pt idx="179">
                  <c:v>21.44</c:v>
                </c:pt>
                <c:pt idx="180">
                  <c:v>21.44</c:v>
                </c:pt>
                <c:pt idx="181">
                  <c:v>21.44</c:v>
                </c:pt>
                <c:pt idx="182">
                  <c:v>21.44</c:v>
                </c:pt>
                <c:pt idx="183">
                  <c:v>21.44</c:v>
                </c:pt>
                <c:pt idx="184">
                  <c:v>21.44</c:v>
                </c:pt>
                <c:pt idx="185">
                  <c:v>21.44</c:v>
                </c:pt>
                <c:pt idx="186">
                  <c:v>21.44</c:v>
                </c:pt>
                <c:pt idx="187">
                  <c:v>21.44</c:v>
                </c:pt>
                <c:pt idx="188">
                  <c:v>21.44</c:v>
                </c:pt>
                <c:pt idx="189">
                  <c:v>21.44</c:v>
                </c:pt>
                <c:pt idx="190">
                  <c:v>21.44</c:v>
                </c:pt>
                <c:pt idx="191">
                  <c:v>21.44</c:v>
                </c:pt>
                <c:pt idx="192">
                  <c:v>21.44</c:v>
                </c:pt>
                <c:pt idx="193">
                  <c:v>21.44</c:v>
                </c:pt>
                <c:pt idx="194">
                  <c:v>21.44</c:v>
                </c:pt>
                <c:pt idx="195">
                  <c:v>21.44</c:v>
                </c:pt>
                <c:pt idx="196">
                  <c:v>21.44</c:v>
                </c:pt>
                <c:pt idx="197">
                  <c:v>21.44</c:v>
                </c:pt>
                <c:pt idx="198">
                  <c:v>21.44</c:v>
                </c:pt>
                <c:pt idx="199">
                  <c:v>21.44</c:v>
                </c:pt>
                <c:pt idx="200">
                  <c:v>21.44</c:v>
                </c:pt>
                <c:pt idx="201">
                  <c:v>21.44</c:v>
                </c:pt>
                <c:pt idx="202">
                  <c:v>21.44</c:v>
                </c:pt>
                <c:pt idx="203">
                  <c:v>21.44</c:v>
                </c:pt>
                <c:pt idx="204">
                  <c:v>21.44</c:v>
                </c:pt>
                <c:pt idx="205">
                  <c:v>21.44</c:v>
                </c:pt>
                <c:pt idx="206">
                  <c:v>21.44</c:v>
                </c:pt>
                <c:pt idx="207">
                  <c:v>21.44</c:v>
                </c:pt>
                <c:pt idx="208">
                  <c:v>21.44</c:v>
                </c:pt>
                <c:pt idx="209">
                  <c:v>21.44</c:v>
                </c:pt>
                <c:pt idx="210">
                  <c:v>21.44</c:v>
                </c:pt>
                <c:pt idx="211">
                  <c:v>21.44</c:v>
                </c:pt>
                <c:pt idx="212">
                  <c:v>21.44</c:v>
                </c:pt>
                <c:pt idx="213">
                  <c:v>21.44</c:v>
                </c:pt>
                <c:pt idx="214">
                  <c:v>21.44</c:v>
                </c:pt>
                <c:pt idx="215">
                  <c:v>21.44</c:v>
                </c:pt>
                <c:pt idx="216">
                  <c:v>21.44</c:v>
                </c:pt>
                <c:pt idx="217">
                  <c:v>21.44</c:v>
                </c:pt>
                <c:pt idx="218">
                  <c:v>21.44</c:v>
                </c:pt>
                <c:pt idx="219">
                  <c:v>21.44</c:v>
                </c:pt>
                <c:pt idx="220">
                  <c:v>21.44</c:v>
                </c:pt>
                <c:pt idx="221">
                  <c:v>21.44</c:v>
                </c:pt>
                <c:pt idx="222">
                  <c:v>21.44</c:v>
                </c:pt>
                <c:pt idx="223">
                  <c:v>21.44</c:v>
                </c:pt>
                <c:pt idx="224">
                  <c:v>21.44</c:v>
                </c:pt>
                <c:pt idx="225">
                  <c:v>21.44</c:v>
                </c:pt>
                <c:pt idx="226">
                  <c:v>21.44</c:v>
                </c:pt>
                <c:pt idx="227">
                  <c:v>21.44</c:v>
                </c:pt>
                <c:pt idx="228">
                  <c:v>21.44</c:v>
                </c:pt>
                <c:pt idx="229">
                  <c:v>21.44</c:v>
                </c:pt>
                <c:pt idx="230">
                  <c:v>21.44</c:v>
                </c:pt>
                <c:pt idx="231">
                  <c:v>21.44</c:v>
                </c:pt>
                <c:pt idx="232">
                  <c:v>21.44</c:v>
                </c:pt>
                <c:pt idx="233">
                  <c:v>21.44</c:v>
                </c:pt>
                <c:pt idx="234">
                  <c:v>21.44</c:v>
                </c:pt>
                <c:pt idx="235">
                  <c:v>21.44</c:v>
                </c:pt>
                <c:pt idx="236">
                  <c:v>21.44</c:v>
                </c:pt>
                <c:pt idx="237">
                  <c:v>21.44</c:v>
                </c:pt>
                <c:pt idx="238">
                  <c:v>21.44</c:v>
                </c:pt>
                <c:pt idx="239">
                  <c:v>21.44</c:v>
                </c:pt>
                <c:pt idx="240">
                  <c:v>21.44</c:v>
                </c:pt>
                <c:pt idx="241">
                  <c:v>21.44</c:v>
                </c:pt>
                <c:pt idx="242">
                  <c:v>21.44</c:v>
                </c:pt>
                <c:pt idx="243">
                  <c:v>21.44</c:v>
                </c:pt>
                <c:pt idx="244">
                  <c:v>21.44</c:v>
                </c:pt>
                <c:pt idx="245">
                  <c:v>21.44</c:v>
                </c:pt>
                <c:pt idx="246">
                  <c:v>21.44</c:v>
                </c:pt>
                <c:pt idx="247">
                  <c:v>21.44</c:v>
                </c:pt>
                <c:pt idx="248">
                  <c:v>21.44</c:v>
                </c:pt>
                <c:pt idx="249">
                  <c:v>21.44</c:v>
                </c:pt>
                <c:pt idx="250">
                  <c:v>21.44</c:v>
                </c:pt>
                <c:pt idx="251">
                  <c:v>21.44</c:v>
                </c:pt>
                <c:pt idx="252">
                  <c:v>21.44</c:v>
                </c:pt>
                <c:pt idx="253">
                  <c:v>21.44</c:v>
                </c:pt>
                <c:pt idx="254">
                  <c:v>21.44</c:v>
                </c:pt>
                <c:pt idx="255">
                  <c:v>21.44</c:v>
                </c:pt>
                <c:pt idx="256">
                  <c:v>21.44</c:v>
                </c:pt>
                <c:pt idx="257">
                  <c:v>21.44</c:v>
                </c:pt>
                <c:pt idx="258">
                  <c:v>21.44</c:v>
                </c:pt>
                <c:pt idx="259">
                  <c:v>21.44</c:v>
                </c:pt>
                <c:pt idx="260">
                  <c:v>21.44</c:v>
                </c:pt>
                <c:pt idx="261">
                  <c:v>21.44</c:v>
                </c:pt>
                <c:pt idx="262">
                  <c:v>21.44</c:v>
                </c:pt>
                <c:pt idx="263">
                  <c:v>21.44</c:v>
                </c:pt>
                <c:pt idx="264">
                  <c:v>21.44</c:v>
                </c:pt>
                <c:pt idx="265">
                  <c:v>21.44</c:v>
                </c:pt>
                <c:pt idx="266">
                  <c:v>21.44</c:v>
                </c:pt>
                <c:pt idx="267">
                  <c:v>21.44</c:v>
                </c:pt>
                <c:pt idx="268">
                  <c:v>21.44</c:v>
                </c:pt>
                <c:pt idx="269">
                  <c:v>21.44</c:v>
                </c:pt>
                <c:pt idx="270">
                  <c:v>21.44</c:v>
                </c:pt>
                <c:pt idx="271">
                  <c:v>21.44</c:v>
                </c:pt>
                <c:pt idx="272">
                  <c:v>21.44</c:v>
                </c:pt>
                <c:pt idx="273">
                  <c:v>21.44</c:v>
                </c:pt>
                <c:pt idx="274">
                  <c:v>21.44</c:v>
                </c:pt>
                <c:pt idx="275">
                  <c:v>21.44</c:v>
                </c:pt>
                <c:pt idx="276">
                  <c:v>21.44</c:v>
                </c:pt>
                <c:pt idx="277">
                  <c:v>21.44</c:v>
                </c:pt>
                <c:pt idx="278">
                  <c:v>21.44</c:v>
                </c:pt>
                <c:pt idx="279">
                  <c:v>21.44</c:v>
                </c:pt>
                <c:pt idx="280">
                  <c:v>21.44</c:v>
                </c:pt>
                <c:pt idx="281">
                  <c:v>21.44</c:v>
                </c:pt>
                <c:pt idx="282">
                  <c:v>21.44</c:v>
                </c:pt>
                <c:pt idx="283">
                  <c:v>21.44</c:v>
                </c:pt>
                <c:pt idx="284">
                  <c:v>21.44</c:v>
                </c:pt>
                <c:pt idx="285">
                  <c:v>21.44</c:v>
                </c:pt>
                <c:pt idx="286">
                  <c:v>21.44</c:v>
                </c:pt>
                <c:pt idx="287">
                  <c:v>21.44</c:v>
                </c:pt>
                <c:pt idx="288">
                  <c:v>21.44</c:v>
                </c:pt>
                <c:pt idx="289">
                  <c:v>21.44</c:v>
                </c:pt>
                <c:pt idx="290">
                  <c:v>21.44</c:v>
                </c:pt>
                <c:pt idx="291">
                  <c:v>21.44</c:v>
                </c:pt>
                <c:pt idx="292">
                  <c:v>21.44</c:v>
                </c:pt>
                <c:pt idx="293">
                  <c:v>21.44</c:v>
                </c:pt>
                <c:pt idx="294">
                  <c:v>21.44</c:v>
                </c:pt>
                <c:pt idx="295">
                  <c:v>21.44</c:v>
                </c:pt>
                <c:pt idx="296">
                  <c:v>21.44</c:v>
                </c:pt>
                <c:pt idx="297">
                  <c:v>21.44</c:v>
                </c:pt>
                <c:pt idx="298">
                  <c:v>21.44</c:v>
                </c:pt>
                <c:pt idx="299">
                  <c:v>21.44</c:v>
                </c:pt>
                <c:pt idx="300">
                  <c:v>21.44</c:v>
                </c:pt>
                <c:pt idx="301">
                  <c:v>21.44</c:v>
                </c:pt>
                <c:pt idx="302">
                  <c:v>21.44</c:v>
                </c:pt>
                <c:pt idx="303">
                  <c:v>21.44</c:v>
                </c:pt>
                <c:pt idx="304">
                  <c:v>21.44</c:v>
                </c:pt>
                <c:pt idx="305">
                  <c:v>21.44</c:v>
                </c:pt>
                <c:pt idx="306">
                  <c:v>21.44</c:v>
                </c:pt>
                <c:pt idx="307">
                  <c:v>21.44</c:v>
                </c:pt>
                <c:pt idx="308">
                  <c:v>21.44</c:v>
                </c:pt>
                <c:pt idx="309">
                  <c:v>21.44</c:v>
                </c:pt>
                <c:pt idx="310">
                  <c:v>21.44</c:v>
                </c:pt>
                <c:pt idx="311">
                  <c:v>21.44</c:v>
                </c:pt>
                <c:pt idx="312">
                  <c:v>21.44</c:v>
                </c:pt>
                <c:pt idx="313">
                  <c:v>21.44</c:v>
                </c:pt>
                <c:pt idx="314">
                  <c:v>21.44</c:v>
                </c:pt>
                <c:pt idx="315">
                  <c:v>21.44</c:v>
                </c:pt>
                <c:pt idx="316">
                  <c:v>21.44</c:v>
                </c:pt>
                <c:pt idx="317">
                  <c:v>21.44</c:v>
                </c:pt>
                <c:pt idx="318">
                  <c:v>21.44</c:v>
                </c:pt>
                <c:pt idx="319">
                  <c:v>21.44</c:v>
                </c:pt>
                <c:pt idx="320">
                  <c:v>21.44</c:v>
                </c:pt>
                <c:pt idx="321">
                  <c:v>21.44</c:v>
                </c:pt>
                <c:pt idx="322">
                  <c:v>21.44</c:v>
                </c:pt>
                <c:pt idx="323">
                  <c:v>21.44</c:v>
                </c:pt>
                <c:pt idx="324">
                  <c:v>21.44</c:v>
                </c:pt>
                <c:pt idx="325">
                  <c:v>21.44</c:v>
                </c:pt>
                <c:pt idx="326">
                  <c:v>21.44</c:v>
                </c:pt>
                <c:pt idx="327">
                  <c:v>21.44</c:v>
                </c:pt>
                <c:pt idx="328">
                  <c:v>21.44</c:v>
                </c:pt>
                <c:pt idx="329">
                  <c:v>21.44</c:v>
                </c:pt>
                <c:pt idx="330">
                  <c:v>21.44</c:v>
                </c:pt>
                <c:pt idx="331">
                  <c:v>21.44</c:v>
                </c:pt>
                <c:pt idx="332">
                  <c:v>21.44</c:v>
                </c:pt>
                <c:pt idx="333">
                  <c:v>21.44</c:v>
                </c:pt>
                <c:pt idx="334">
                  <c:v>21.44</c:v>
                </c:pt>
                <c:pt idx="335">
                  <c:v>21.44</c:v>
                </c:pt>
                <c:pt idx="336">
                  <c:v>21.44</c:v>
                </c:pt>
                <c:pt idx="337">
                  <c:v>21.44</c:v>
                </c:pt>
                <c:pt idx="338">
                  <c:v>21.44</c:v>
                </c:pt>
                <c:pt idx="339">
                  <c:v>21.44</c:v>
                </c:pt>
                <c:pt idx="340">
                  <c:v>21.44</c:v>
                </c:pt>
                <c:pt idx="341">
                  <c:v>21.44</c:v>
                </c:pt>
                <c:pt idx="342">
                  <c:v>21.44</c:v>
                </c:pt>
                <c:pt idx="343">
                  <c:v>21.44</c:v>
                </c:pt>
                <c:pt idx="344">
                  <c:v>21.44</c:v>
                </c:pt>
                <c:pt idx="345">
                  <c:v>21.44</c:v>
                </c:pt>
                <c:pt idx="346">
                  <c:v>21.44</c:v>
                </c:pt>
                <c:pt idx="347">
                  <c:v>21.44</c:v>
                </c:pt>
                <c:pt idx="348">
                  <c:v>21.44</c:v>
                </c:pt>
                <c:pt idx="349">
                  <c:v>21.44</c:v>
                </c:pt>
                <c:pt idx="350">
                  <c:v>21.44</c:v>
                </c:pt>
                <c:pt idx="351">
                  <c:v>21.44</c:v>
                </c:pt>
                <c:pt idx="352">
                  <c:v>21.44</c:v>
                </c:pt>
                <c:pt idx="353">
                  <c:v>21.44</c:v>
                </c:pt>
                <c:pt idx="354">
                  <c:v>21.44</c:v>
                </c:pt>
                <c:pt idx="355">
                  <c:v>21.44</c:v>
                </c:pt>
                <c:pt idx="356">
                  <c:v>21.44</c:v>
                </c:pt>
                <c:pt idx="357">
                  <c:v>21.44</c:v>
                </c:pt>
                <c:pt idx="358">
                  <c:v>21.44</c:v>
                </c:pt>
                <c:pt idx="359">
                  <c:v>21.44</c:v>
                </c:pt>
                <c:pt idx="360">
                  <c:v>21.44</c:v>
                </c:pt>
                <c:pt idx="361">
                  <c:v>21.44</c:v>
                </c:pt>
                <c:pt idx="362">
                  <c:v>21.44</c:v>
                </c:pt>
                <c:pt idx="363">
                  <c:v>21.44</c:v>
                </c:pt>
                <c:pt idx="364">
                  <c:v>21.44</c:v>
                </c:pt>
                <c:pt idx="365">
                  <c:v>21.44</c:v>
                </c:pt>
                <c:pt idx="366">
                  <c:v>21.44</c:v>
                </c:pt>
                <c:pt idx="367">
                  <c:v>21.44</c:v>
                </c:pt>
                <c:pt idx="368">
                  <c:v>21.44</c:v>
                </c:pt>
                <c:pt idx="369">
                  <c:v>21.44</c:v>
                </c:pt>
                <c:pt idx="370">
                  <c:v>21.44</c:v>
                </c:pt>
                <c:pt idx="371">
                  <c:v>21.44</c:v>
                </c:pt>
                <c:pt idx="372">
                  <c:v>21.44</c:v>
                </c:pt>
              </c:numCache>
            </c:numRef>
          </c:val>
          <c:smooth val="0"/>
        </c:ser>
        <c:ser>
          <c:idx val="4"/>
          <c:order val="7"/>
          <c:tx>
            <c:strRef>
              <c:f>VIX!$L$7</c:f>
              <c:strCache>
                <c:ptCount val="1"/>
                <c:pt idx="0">
                  <c:v>US Election</c:v>
                </c:pt>
              </c:strCache>
            </c:strRef>
          </c:tx>
          <c:spPr>
            <a:ln w="19050" cap="rnd" cmpd="sng" algn="ctr">
              <a:solidFill>
                <a:srgbClr val="FF0000"/>
              </a:solidFill>
              <a:prstDash val="solid"/>
              <a:round/>
            </a:ln>
            <a:effectLst/>
          </c:spPr>
          <c:marker>
            <c:symbol val="none"/>
          </c:marker>
          <c:cat>
            <c:numRef>
              <c:f>VIX!$D$8:$D$380</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VIX!$L$8:$L$380</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18.71</c:v>
                </c:pt>
                <c:pt idx="369">
                  <c:v>18.739999999999998</c:v>
                </c:pt>
                <c:pt idx="370">
                  <c:v>14.38</c:v>
                </c:pt>
                <c:pt idx="371">
                  <c:v>14.74</c:v>
                </c:pt>
                <c:pt idx="372">
                  <c:v>14.17</c:v>
                </c:pt>
              </c:numCache>
            </c:numRef>
          </c:val>
          <c:smooth val="0"/>
        </c:ser>
        <c:dLbls>
          <c:showLegendKey val="0"/>
          <c:showVal val="0"/>
          <c:showCatName val="0"/>
          <c:showSerName val="0"/>
          <c:showPercent val="0"/>
          <c:showBubbleSize val="0"/>
        </c:dLbls>
        <c:marker val="1"/>
        <c:smooth val="0"/>
        <c:axId val="213514496"/>
        <c:axId val="213554688"/>
      </c:lineChart>
      <c:dateAx>
        <c:axId val="213514496"/>
        <c:scaling>
          <c:orientation val="minMax"/>
        </c:scaling>
        <c:delete val="0"/>
        <c:axPos val="b"/>
        <c:majorGridlines>
          <c:spPr>
            <a:ln w="9525" cmpd="sng">
              <a:solidFill>
                <a:srgbClr val="FFFFFF"/>
              </a:solidFill>
              <a:prstDash val="solid"/>
            </a:ln>
          </c:spPr>
        </c:majorGridlines>
        <c:numFmt formatCode="[$-409]mmm-yy;@"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300" b="0" i="0">
                <a:solidFill>
                  <a:srgbClr val="000000"/>
                </a:solidFill>
                <a:latin typeface="Arial Narrow"/>
                <a:ea typeface="Arial Narrow"/>
                <a:cs typeface="Arial Narrow"/>
              </a:defRPr>
            </a:pPr>
            <a:endParaRPr lang="en-US"/>
          </a:p>
        </c:txPr>
        <c:crossAx val="213554688"/>
        <c:crosses val="autoZero"/>
        <c:auto val="1"/>
        <c:lblOffset val="0"/>
        <c:baseTimeUnit val="days"/>
        <c:majorUnit val="2"/>
        <c:majorTimeUnit val="months"/>
      </c:dateAx>
      <c:valAx>
        <c:axId val="213554688"/>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213514496"/>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1" i="0">
                <a:solidFill>
                  <a:srgbClr val="000000"/>
                </a:solidFill>
                <a:latin typeface="Arial Narrow"/>
              </a:defRPr>
            </a:pPr>
            <a:r>
              <a:rPr lang="es-ES" sz="1300" b="1" i="0" baseline="0">
                <a:solidFill>
                  <a:srgbClr val="000000"/>
                </a:solidFill>
                <a:effectLst/>
                <a:latin typeface="Arial Narrow"/>
              </a:rPr>
              <a:t>Indices de bolsa de valores</a:t>
            </a:r>
            <a:endParaRPr lang="es-ES" sz="1300" b="1" i="0">
              <a:solidFill>
                <a:srgbClr val="000000"/>
              </a:solidFill>
              <a:effectLst/>
              <a:latin typeface="Arial Narrow"/>
            </a:endParaRPr>
          </a:p>
        </c:rich>
      </c:tx>
      <c:layout>
        <c:manualLayout>
          <c:xMode val="edge"/>
          <c:yMode val="edge"/>
          <c:x val="0.18220823075163795"/>
          <c:y val="3.2734120409148991E-2"/>
        </c:manualLayout>
      </c:layout>
      <c:overlay val="1"/>
    </c:title>
    <c:autoTitleDeleted val="0"/>
    <c:plotArea>
      <c:layout>
        <c:manualLayout>
          <c:layoutTarget val="inner"/>
          <c:xMode val="edge"/>
          <c:yMode val="edge"/>
          <c:x val="0.14576543162389058"/>
          <c:y val="0.12433808798476603"/>
          <c:w val="0.81008230452674901"/>
          <c:h val="0.75779862344582594"/>
        </c:manualLayout>
      </c:layout>
      <c:lineChart>
        <c:grouping val="standard"/>
        <c:varyColors val="0"/>
        <c:ser>
          <c:idx val="0"/>
          <c:order val="0"/>
          <c:tx>
            <c:strRef>
              <c:f>'Market Trump'!$N$366</c:f>
              <c:strCache>
                <c:ptCount val="1"/>
                <c:pt idx="0">
                  <c:v>Argentina</c:v>
                </c:pt>
              </c:strCache>
            </c:strRef>
          </c:tx>
          <c:spPr>
            <a:ln w="19050" cap="rnd" cmpd="sng" algn="ctr">
              <a:solidFill>
                <a:srgbClr val="4F81BD"/>
              </a:solidFill>
              <a:prstDash val="solid"/>
              <a:round/>
            </a:ln>
            <a:effectLst/>
          </c:spPr>
          <c:marker>
            <c:symbol val="none"/>
          </c:marker>
          <c:cat>
            <c:numRef>
              <c:f>'Market Trump'!$M$367:$M$375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'Market Trump'!$N$367:$N$375</c:f>
              <c:numCache>
                <c:formatCode>General</c:formatCode>
                <c:ptCount val="9"/>
                <c:pt idx="0">
                  <c:v>100</c:v>
                </c:pt>
                <c:pt idx="1">
                  <c:v>98.2448182477643</c:v>
                </c:pt>
                <c:pt idx="2">
                  <c:v>97.652743249649419</c:v>
                </c:pt>
                <c:pt idx="3">
                  <c:v>97.938346807827841</c:v>
                </c:pt>
                <c:pt idx="4">
                  <c:v>100.87639258038665</c:v>
                </c:pt>
                <c:pt idx="5">
                  <c:v>100.17980281313075</c:v>
                </c:pt>
                <c:pt idx="6">
                  <c:v>99.516356152196408</c:v>
                </c:pt>
                <c:pt idx="7">
                  <c:v>94.87421694296637</c:v>
                </c:pt>
                <c:pt idx="8">
                  <c:v>91.536583384139121</c:v>
                </c:pt>
              </c:numCache>
            </c:numRef>
          </c:val>
          <c:smooth val="0"/>
        </c:ser>
        <c:ser>
          <c:idx val="1"/>
          <c:order val="1"/>
          <c:tx>
            <c:strRef>
              <c:f>'Market Trump'!$O$366</c:f>
              <c:strCache>
                <c:ptCount val="1"/>
                <c:pt idx="0">
                  <c:v>Brazil</c:v>
                </c:pt>
              </c:strCache>
            </c:strRef>
          </c:tx>
          <c:spPr>
            <a:ln w="19050" cap="rnd" cmpd="sng" algn="ctr">
              <a:solidFill>
                <a:schemeClr val="bg2">
                  <a:lumMod val="10000"/>
                </a:schemeClr>
              </a:solidFill>
              <a:prstDash val="solid"/>
              <a:round/>
            </a:ln>
            <a:effectLst/>
          </c:spPr>
          <c:marker>
            <c:symbol val="none"/>
          </c:marker>
          <c:cat>
            <c:numRef>
              <c:f>'Market Trump'!$M$367:$M$375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'Market Trump'!$O$367:$O$375</c:f>
              <c:numCache>
                <c:formatCode>General</c:formatCode>
                <c:ptCount val="9"/>
                <c:pt idx="0">
                  <c:v>100</c:v>
                </c:pt>
                <c:pt idx="1">
                  <c:v>100</c:v>
                </c:pt>
                <c:pt idx="2">
                  <c:v>97.510927905118876</c:v>
                </c:pt>
                <c:pt idx="3">
                  <c:v>97.271249072859163</c:v>
                </c:pt>
                <c:pt idx="4">
                  <c:v>101.14524098239582</c:v>
                </c:pt>
                <c:pt idx="5">
                  <c:v>101.31267507505952</c:v>
                </c:pt>
                <c:pt idx="6">
                  <c:v>99.892398763801694</c:v>
                </c:pt>
                <c:pt idx="7">
                  <c:v>96.643643623568735</c:v>
                </c:pt>
                <c:pt idx="8">
                  <c:v>93.457863788583623</c:v>
                </c:pt>
              </c:numCache>
            </c:numRef>
          </c:val>
          <c:smooth val="0"/>
        </c:ser>
        <c:ser>
          <c:idx val="2"/>
          <c:order val="2"/>
          <c:tx>
            <c:strRef>
              <c:f>'Market Trump'!$P$366</c:f>
              <c:strCache>
                <c:ptCount val="1"/>
                <c:pt idx="0">
                  <c:v>Chile</c:v>
                </c:pt>
              </c:strCache>
            </c:strRef>
          </c:tx>
          <c:spPr>
            <a:ln w="19050" cap="rnd" cmpd="sng" algn="ctr">
              <a:solidFill>
                <a:schemeClr val="bg1">
                  <a:lumMod val="50000"/>
                </a:schemeClr>
              </a:solidFill>
              <a:prstDash val="solid"/>
              <a:round/>
            </a:ln>
            <a:effectLst/>
          </c:spPr>
          <c:marker>
            <c:symbol val="none"/>
          </c:marker>
          <c:cat>
            <c:numRef>
              <c:f>'Market Trump'!$M$367:$M$375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'Market Trump'!$P$367:$P$375</c:f>
              <c:numCache>
                <c:formatCode>General</c:formatCode>
                <c:ptCount val="9"/>
                <c:pt idx="0">
                  <c:v>100</c:v>
                </c:pt>
                <c:pt idx="1">
                  <c:v>99.448642588112378</c:v>
                </c:pt>
                <c:pt idx="2">
                  <c:v>98.994328188357727</c:v>
                </c:pt>
                <c:pt idx="3">
                  <c:v>98.367492878144489</c:v>
                </c:pt>
                <c:pt idx="4">
                  <c:v>99.129273521727782</c:v>
                </c:pt>
                <c:pt idx="5">
                  <c:v>100.19646658877707</c:v>
                </c:pt>
                <c:pt idx="6">
                  <c:v>100.00602142788124</c:v>
                </c:pt>
                <c:pt idx="7">
                  <c:v>98.364785569484695</c:v>
                </c:pt>
                <c:pt idx="8">
                  <c:v>97.056782064920327</c:v>
                </c:pt>
              </c:numCache>
            </c:numRef>
          </c:val>
          <c:smooth val="0"/>
        </c:ser>
        <c:ser>
          <c:idx val="3"/>
          <c:order val="3"/>
          <c:tx>
            <c:strRef>
              <c:f>'Market Trump'!$Q$366</c:f>
              <c:strCache>
                <c:ptCount val="1"/>
                <c:pt idx="0">
                  <c:v>Colombia</c:v>
                </c:pt>
              </c:strCache>
            </c:strRef>
          </c:tx>
          <c:spPr>
            <a:ln w="19050" cap="rnd" cmpd="sng" algn="ctr">
              <a:solidFill>
                <a:srgbClr val="4F81BD"/>
              </a:solidFill>
              <a:prstDash val="sysDash"/>
              <a:round/>
            </a:ln>
            <a:effectLst/>
          </c:spPr>
          <c:marker>
            <c:symbol val="none"/>
          </c:marker>
          <c:cat>
            <c:numRef>
              <c:f>'Market Trump'!$M$367:$M$375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'Market Trump'!$Q$367:$Q$375</c:f>
              <c:numCache>
                <c:formatCode>General</c:formatCode>
                <c:ptCount val="9"/>
                <c:pt idx="0">
                  <c:v>100</c:v>
                </c:pt>
                <c:pt idx="1">
                  <c:v>99.71367300506715</c:v>
                </c:pt>
                <c:pt idx="2">
                  <c:v>98.978846256660674</c:v>
                </c:pt>
                <c:pt idx="3">
                  <c:v>98.471536601738165</c:v>
                </c:pt>
                <c:pt idx="4">
                  <c:v>98.471536601738165</c:v>
                </c:pt>
                <c:pt idx="5">
                  <c:v>99.134484581707142</c:v>
                </c:pt>
                <c:pt idx="6">
                  <c:v>98.871325123708715</c:v>
                </c:pt>
                <c:pt idx="7">
                  <c:v>96.705457440046573</c:v>
                </c:pt>
                <c:pt idx="8">
                  <c:v>95.649255371601356</c:v>
                </c:pt>
              </c:numCache>
            </c:numRef>
          </c:val>
          <c:smooth val="0"/>
        </c:ser>
        <c:ser>
          <c:idx val="4"/>
          <c:order val="4"/>
          <c:tx>
            <c:strRef>
              <c:f>'Market Trump'!$R$366</c:f>
              <c:strCache>
                <c:ptCount val="1"/>
                <c:pt idx="0">
                  <c:v>Mexico</c:v>
                </c:pt>
              </c:strCache>
            </c:strRef>
          </c:tx>
          <c:spPr>
            <a:ln w="19050" cap="rnd" cmpd="sng" algn="ctr">
              <a:solidFill>
                <a:schemeClr val="bg2">
                  <a:lumMod val="10000"/>
                </a:schemeClr>
              </a:solidFill>
              <a:prstDash val="dash"/>
              <a:round/>
            </a:ln>
            <a:effectLst/>
          </c:spPr>
          <c:marker>
            <c:symbol val="none"/>
          </c:marker>
          <c:cat>
            <c:numRef>
              <c:f>'Market Trump'!$M$367:$M$375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'Market Trump'!$R$367:$R$375</c:f>
              <c:numCache>
                <c:formatCode>General</c:formatCode>
                <c:ptCount val="9"/>
                <c:pt idx="0">
                  <c:v>100</c:v>
                </c:pt>
                <c:pt idx="1">
                  <c:v>100</c:v>
                </c:pt>
                <c:pt idx="2">
                  <c:v>98.690345347925984</c:v>
                </c:pt>
                <c:pt idx="3">
                  <c:v>98.713620674747702</c:v>
                </c:pt>
                <c:pt idx="4">
                  <c:v>101.57904383435326</c:v>
                </c:pt>
                <c:pt idx="5">
                  <c:v>102.46849533362466</c:v>
                </c:pt>
                <c:pt idx="6">
                  <c:v>100.18465938218701</c:v>
                </c:pt>
                <c:pt idx="7">
                  <c:v>95.605106703949474</c:v>
                </c:pt>
                <c:pt idx="8">
                  <c:v>95.084783707524906</c:v>
                </c:pt>
              </c:numCache>
            </c:numRef>
          </c:val>
          <c:smooth val="0"/>
        </c:ser>
        <c:ser>
          <c:idx val="5"/>
          <c:order val="5"/>
          <c:tx>
            <c:strRef>
              <c:f>'Market Trump'!$S$366</c:f>
              <c:strCache>
                <c:ptCount val="1"/>
                <c:pt idx="0">
                  <c:v>Peru</c:v>
                </c:pt>
              </c:strCache>
            </c:strRef>
          </c:tx>
          <c:spPr>
            <a:ln w="19050" cap="rnd" cmpd="sng" algn="ctr">
              <a:solidFill>
                <a:schemeClr val="bg1">
                  <a:lumMod val="50000"/>
                </a:schemeClr>
              </a:solidFill>
              <a:prstDash val="dash"/>
              <a:round/>
            </a:ln>
            <a:effectLst/>
          </c:spPr>
          <c:marker>
            <c:symbol val="none"/>
          </c:marker>
          <c:cat>
            <c:numRef>
              <c:f>'Market Trump'!$M$367:$M$375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'Market Trump'!$S$367:$S$375</c:f>
              <c:numCache>
                <c:formatCode>General</c:formatCode>
                <c:ptCount val="9"/>
                <c:pt idx="0">
                  <c:v>100</c:v>
                </c:pt>
                <c:pt idx="1">
                  <c:v>99.381861408293133</c:v>
                </c:pt>
                <c:pt idx="2">
                  <c:v>99.416823998321803</c:v>
                </c:pt>
                <c:pt idx="3">
                  <c:v>99.52031326480666</c:v>
                </c:pt>
                <c:pt idx="4">
                  <c:v>99.759457380602768</c:v>
                </c:pt>
                <c:pt idx="5">
                  <c:v>100.43913013076009</c:v>
                </c:pt>
                <c:pt idx="6">
                  <c:v>100.75798895182156</c:v>
                </c:pt>
                <c:pt idx="7">
                  <c:v>101.92993496958256</c:v>
                </c:pt>
                <c:pt idx="8">
                  <c:v>101.2824278022516</c:v>
                </c:pt>
              </c:numCache>
            </c:numRef>
          </c:val>
          <c:smooth val="0"/>
        </c:ser>
        <c:dLbls>
          <c:showLegendKey val="0"/>
          <c:showVal val="0"/>
          <c:showCatName val="0"/>
          <c:showSerName val="0"/>
          <c:showPercent val="0"/>
          <c:showBubbleSize val="0"/>
        </c:dLbls>
        <c:marker val="1"/>
        <c:smooth val="0"/>
        <c:axId val="258868352"/>
        <c:axId val="259064192"/>
      </c:lineChart>
      <c:dateAx>
        <c:axId val="258868352"/>
        <c:scaling>
          <c:orientation val="minMax"/>
        </c:scaling>
        <c:delete val="0"/>
        <c:axPos val="b"/>
        <c:majorGridlines>
          <c:spPr>
            <a:ln w="9525" cmpd="sng">
              <a:solidFill>
                <a:srgbClr val="FFFFFF"/>
              </a:solidFill>
              <a:prstDash val="solid"/>
            </a:ln>
          </c:spPr>
        </c:majorGridlines>
        <c:numFmt formatCode="[$-409]d-mmm;@"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200" b="0" i="0">
                <a:solidFill>
                  <a:srgbClr val="000000"/>
                </a:solidFill>
                <a:latin typeface="Arial Narrow"/>
                <a:ea typeface="Arial Narrow"/>
                <a:cs typeface="Arial Narrow"/>
              </a:defRPr>
            </a:pPr>
            <a:endParaRPr lang="en-US"/>
          </a:p>
        </c:txPr>
        <c:crossAx val="259064192"/>
        <c:crosses val="autoZero"/>
        <c:auto val="1"/>
        <c:lblOffset val="0"/>
        <c:baseTimeUnit val="days"/>
      </c:dateAx>
      <c:valAx>
        <c:axId val="259064192"/>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58868352"/>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1" i="0">
                <a:solidFill>
                  <a:srgbClr val="000000"/>
                </a:solidFill>
                <a:latin typeface="Arial Narrow"/>
              </a:defRPr>
            </a:pPr>
            <a:r>
              <a:rPr lang="es-ES" sz="1300" b="1" i="0">
                <a:solidFill>
                  <a:srgbClr val="000000"/>
                </a:solidFill>
                <a:latin typeface="Arial Narrow"/>
              </a:rPr>
              <a:t>Tasa</a:t>
            </a:r>
            <a:r>
              <a:rPr lang="es-ES" sz="1300" b="1" i="0" baseline="0">
                <a:solidFill>
                  <a:srgbClr val="000000"/>
                </a:solidFill>
                <a:latin typeface="Arial Narrow"/>
              </a:rPr>
              <a:t> de cambio con respecto a USD</a:t>
            </a:r>
            <a:endParaRPr lang="es-ES" sz="1300" b="1" i="0">
              <a:solidFill>
                <a:srgbClr val="000000"/>
              </a:solidFill>
              <a:latin typeface="Arial Narrow"/>
            </a:endParaRPr>
          </a:p>
        </c:rich>
      </c:tx>
      <c:layout>
        <c:manualLayout>
          <c:xMode val="edge"/>
          <c:yMode val="edge"/>
          <c:x val="0.18169646580834375"/>
          <c:y val="2.3416381856088627E-2"/>
        </c:manualLayout>
      </c:layout>
      <c:overlay val="1"/>
    </c:title>
    <c:autoTitleDeleted val="0"/>
    <c:plotArea>
      <c:layout>
        <c:manualLayout>
          <c:layoutTarget val="inner"/>
          <c:xMode val="edge"/>
          <c:yMode val="edge"/>
          <c:x val="0.14576543162389058"/>
          <c:y val="0.12433808798476603"/>
          <c:w val="0.81008230452674901"/>
          <c:h val="0.75779862344582594"/>
        </c:manualLayout>
      </c:layout>
      <c:lineChart>
        <c:grouping val="standard"/>
        <c:varyColors val="0"/>
        <c:ser>
          <c:idx val="0"/>
          <c:order val="0"/>
          <c:tx>
            <c:strRef>
              <c:f>'FX Trump'!$P$2</c:f>
              <c:strCache>
                <c:ptCount val="1"/>
                <c:pt idx="0">
                  <c:v>Argentina</c:v>
                </c:pt>
              </c:strCache>
            </c:strRef>
          </c:tx>
          <c:spPr>
            <a:ln w="19050" cap="rnd" cmpd="sng" algn="ctr">
              <a:solidFill>
                <a:srgbClr val="4F81BD"/>
              </a:solidFill>
              <a:prstDash val="solid"/>
              <a:round/>
            </a:ln>
            <a:effectLst/>
          </c:spPr>
          <c:marker>
            <c:symbol val="none"/>
          </c:marker>
          <c:cat>
            <c:numRef>
              <c:f>'FX Trump'!$O$3:$O$11</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'FX Trump'!$P$3:$P$11</c:f>
              <c:numCache>
                <c:formatCode>General</c:formatCode>
                <c:ptCount val="9"/>
                <c:pt idx="0">
                  <c:v>100</c:v>
                </c:pt>
                <c:pt idx="1">
                  <c:v>100.27534501061572</c:v>
                </c:pt>
                <c:pt idx="2">
                  <c:v>100</c:v>
                </c:pt>
                <c:pt idx="3">
                  <c:v>100.109474522293</c:v>
                </c:pt>
                <c:pt idx="4">
                  <c:v>100.06634819532908</c:v>
                </c:pt>
                <c:pt idx="5">
                  <c:v>99.164012738853501</c:v>
                </c:pt>
                <c:pt idx="6">
                  <c:v>99.114251592356695</c:v>
                </c:pt>
                <c:pt idx="7">
                  <c:v>99.777733545647578</c:v>
                </c:pt>
                <c:pt idx="8">
                  <c:v>101.51273885350321</c:v>
                </c:pt>
              </c:numCache>
            </c:numRef>
          </c:val>
          <c:smooth val="0"/>
        </c:ser>
        <c:ser>
          <c:idx val="2"/>
          <c:order val="1"/>
          <c:tx>
            <c:strRef>
              <c:f>'FX Trump'!$R$2</c:f>
              <c:strCache>
                <c:ptCount val="1"/>
                <c:pt idx="0">
                  <c:v>Brazil</c:v>
                </c:pt>
              </c:strCache>
            </c:strRef>
          </c:tx>
          <c:spPr>
            <a:ln w="19050" cap="rnd" cmpd="sng" algn="ctr">
              <a:solidFill>
                <a:schemeClr val="bg2">
                  <a:lumMod val="10000"/>
                </a:schemeClr>
              </a:solidFill>
              <a:prstDash val="solid"/>
              <a:round/>
            </a:ln>
            <a:effectLst/>
          </c:spPr>
          <c:marker>
            <c:symbol val="none"/>
          </c:marker>
          <c:cat>
            <c:numRef>
              <c:f>'FX Trump'!$O$3:$O$11</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'FX Trump'!$R$3:$R$11</c:f>
              <c:numCache>
                <c:formatCode>General</c:formatCode>
                <c:ptCount val="9"/>
                <c:pt idx="0">
                  <c:v>100</c:v>
                </c:pt>
                <c:pt idx="1">
                  <c:v>99.973739090136718</c:v>
                </c:pt>
                <c:pt idx="2">
                  <c:v>100.17764733142813</c:v>
                </c:pt>
                <c:pt idx="3">
                  <c:v>99.905769676372898</c:v>
                </c:pt>
                <c:pt idx="4">
                  <c:v>98.926392214412601</c:v>
                </c:pt>
                <c:pt idx="5">
                  <c:v>97.92229860199275</c:v>
                </c:pt>
                <c:pt idx="6">
                  <c:v>99.395999073144367</c:v>
                </c:pt>
                <c:pt idx="7">
                  <c:v>104.62346489534255</c:v>
                </c:pt>
                <c:pt idx="8">
                  <c:v>104.78103035452229</c:v>
                </c:pt>
              </c:numCache>
            </c:numRef>
          </c:val>
          <c:smooth val="0"/>
        </c:ser>
        <c:ser>
          <c:idx val="3"/>
          <c:order val="2"/>
          <c:tx>
            <c:strRef>
              <c:f>'FX Trump'!$S$2</c:f>
              <c:strCache>
                <c:ptCount val="1"/>
                <c:pt idx="0">
                  <c:v>Chile</c:v>
                </c:pt>
              </c:strCache>
            </c:strRef>
          </c:tx>
          <c:spPr>
            <a:ln w="19050" cap="rnd" cmpd="sng" algn="ctr">
              <a:solidFill>
                <a:schemeClr val="bg1">
                  <a:lumMod val="50000"/>
                </a:schemeClr>
              </a:solidFill>
              <a:prstDash val="solid"/>
              <a:round/>
            </a:ln>
            <a:effectLst/>
          </c:spPr>
          <c:marker>
            <c:symbol val="none"/>
          </c:marker>
          <c:cat>
            <c:numRef>
              <c:f>'FX Trump'!$O$3:$O$11</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'FX Trump'!$S$3:$S$11</c:f>
              <c:numCache>
                <c:formatCode>General</c:formatCode>
                <c:ptCount val="9"/>
                <c:pt idx="0">
                  <c:v>100</c:v>
                </c:pt>
                <c:pt idx="1">
                  <c:v>99.817973657186997</c:v>
                </c:pt>
                <c:pt idx="2">
                  <c:v>100.12290772640986</c:v>
                </c:pt>
                <c:pt idx="3">
                  <c:v>100.80736549132057</c:v>
                </c:pt>
                <c:pt idx="4">
                  <c:v>100.36566584953512</c:v>
                </c:pt>
                <c:pt idx="5">
                  <c:v>99.47149677643759</c:v>
                </c:pt>
                <c:pt idx="6">
                  <c:v>99.780302439042373</c:v>
                </c:pt>
                <c:pt idx="7">
                  <c:v>101.38964084518727</c:v>
                </c:pt>
                <c:pt idx="8">
                  <c:v>102.5280736610586</c:v>
                </c:pt>
              </c:numCache>
            </c:numRef>
          </c:val>
          <c:smooth val="0"/>
        </c:ser>
        <c:ser>
          <c:idx val="4"/>
          <c:order val="3"/>
          <c:tx>
            <c:strRef>
              <c:f>'FX Trump'!$T$2</c:f>
              <c:strCache>
                <c:ptCount val="1"/>
                <c:pt idx="0">
                  <c:v>Colombia</c:v>
                </c:pt>
              </c:strCache>
            </c:strRef>
          </c:tx>
          <c:spPr>
            <a:ln w="19050" cap="rnd" cmpd="sng" algn="ctr">
              <a:solidFill>
                <a:srgbClr val="4F81BD"/>
              </a:solidFill>
              <a:prstDash val="sysDash"/>
              <a:round/>
            </a:ln>
            <a:effectLst/>
          </c:spPr>
          <c:marker>
            <c:symbol val="none"/>
          </c:marker>
          <c:cat>
            <c:numRef>
              <c:f>'FX Trump'!$O$3:$O$11</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'FX Trump'!$T$3:$T$11</c:f>
              <c:numCache>
                <c:formatCode>General</c:formatCode>
                <c:ptCount val="9"/>
                <c:pt idx="0">
                  <c:v>100</c:v>
                </c:pt>
                <c:pt idx="1">
                  <c:v>100.71943154082356</c:v>
                </c:pt>
                <c:pt idx="2">
                  <c:v>100.81227199958009</c:v>
                </c:pt>
                <c:pt idx="3">
                  <c:v>100.41860220979977</c:v>
                </c:pt>
                <c:pt idx="4">
                  <c:v>99.706387948455514</c:v>
                </c:pt>
                <c:pt idx="5">
                  <c:v>96.816031546072495</c:v>
                </c:pt>
                <c:pt idx="6">
                  <c:v>98.476497913550133</c:v>
                </c:pt>
                <c:pt idx="7">
                  <c:v>102.24572212161773</c:v>
                </c:pt>
                <c:pt idx="8">
                  <c:v>102.2827926934887</c:v>
                </c:pt>
              </c:numCache>
            </c:numRef>
          </c:val>
          <c:smooth val="0"/>
        </c:ser>
        <c:ser>
          <c:idx val="1"/>
          <c:order val="4"/>
          <c:tx>
            <c:strRef>
              <c:f>'FX Trump'!$Q$2</c:f>
              <c:strCache>
                <c:ptCount val="1"/>
                <c:pt idx="0">
                  <c:v>Mexico</c:v>
                </c:pt>
              </c:strCache>
            </c:strRef>
          </c:tx>
          <c:spPr>
            <a:ln w="19050" cap="rnd" cmpd="sng" algn="ctr">
              <a:solidFill>
                <a:schemeClr val="bg2">
                  <a:lumMod val="10000"/>
                </a:schemeClr>
              </a:solidFill>
              <a:prstDash val="dash"/>
              <a:round/>
            </a:ln>
            <a:effectLst/>
          </c:spPr>
          <c:marker>
            <c:symbol val="none"/>
          </c:marker>
          <c:cat>
            <c:numRef>
              <c:f>'FX Trump'!$O$3:$O$11</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'FX Trump'!$Q$3:$Q$11</c:f>
              <c:numCache>
                <c:formatCode>General</c:formatCode>
                <c:ptCount val="9"/>
                <c:pt idx="0">
                  <c:v>100</c:v>
                </c:pt>
                <c:pt idx="1">
                  <c:v>100.91709703355588</c:v>
                </c:pt>
                <c:pt idx="2">
                  <c:v>99.916627542404029</c:v>
                </c:pt>
                <c:pt idx="3">
                  <c:v>99.124589195242137</c:v>
                </c:pt>
                <c:pt idx="4">
                  <c:v>96.886559786649883</c:v>
                </c:pt>
                <c:pt idx="5">
                  <c:v>95.396329214907624</c:v>
                </c:pt>
                <c:pt idx="6">
                  <c:v>103.41821865364945</c:v>
                </c:pt>
                <c:pt idx="7">
                  <c:v>107.2456397507372</c:v>
                </c:pt>
                <c:pt idx="8">
                  <c:v>108.0206909596639</c:v>
                </c:pt>
              </c:numCache>
            </c:numRef>
          </c:val>
          <c:smooth val="0"/>
        </c:ser>
        <c:ser>
          <c:idx val="5"/>
          <c:order val="5"/>
          <c:tx>
            <c:strRef>
              <c:f>'FX Trump'!$U$2</c:f>
              <c:strCache>
                <c:ptCount val="1"/>
                <c:pt idx="0">
                  <c:v>Peru</c:v>
                </c:pt>
              </c:strCache>
            </c:strRef>
          </c:tx>
          <c:spPr>
            <a:ln w="19050" cap="rnd" cmpd="sng" algn="ctr">
              <a:solidFill>
                <a:schemeClr val="bg1">
                  <a:lumMod val="50000"/>
                </a:schemeClr>
              </a:solidFill>
              <a:prstDash val="dash"/>
              <a:round/>
            </a:ln>
            <a:effectLst/>
          </c:spPr>
          <c:marker>
            <c:symbol val="none"/>
          </c:marker>
          <c:cat>
            <c:numRef>
              <c:f>'FX Trump'!$O$3:$O$11</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'FX Trump'!$U$3:$U$11</c:f>
              <c:numCache>
                <c:formatCode>General</c:formatCode>
                <c:ptCount val="9"/>
                <c:pt idx="0">
                  <c:v>100</c:v>
                </c:pt>
                <c:pt idx="1">
                  <c:v>100.69559013688855</c:v>
                </c:pt>
                <c:pt idx="2">
                  <c:v>100.39981569833981</c:v>
                </c:pt>
                <c:pt idx="3">
                  <c:v>100.4235965577206</c:v>
                </c:pt>
                <c:pt idx="4">
                  <c:v>100.37752114267029</c:v>
                </c:pt>
                <c:pt idx="5">
                  <c:v>99.704225561451224</c:v>
                </c:pt>
                <c:pt idx="6">
                  <c:v>100.31361008308437</c:v>
                </c:pt>
                <c:pt idx="7">
                  <c:v>101.2499814212036</c:v>
                </c:pt>
                <c:pt idx="8">
                  <c:v>101.30646096223302</c:v>
                </c:pt>
              </c:numCache>
            </c:numRef>
          </c:val>
          <c:smooth val="0"/>
        </c:ser>
        <c:dLbls>
          <c:showLegendKey val="0"/>
          <c:showVal val="0"/>
          <c:showCatName val="0"/>
          <c:showSerName val="0"/>
          <c:showPercent val="0"/>
          <c:showBubbleSize val="0"/>
        </c:dLbls>
        <c:marker val="1"/>
        <c:smooth val="0"/>
        <c:axId val="265199616"/>
        <c:axId val="265202688"/>
      </c:lineChart>
      <c:dateAx>
        <c:axId val="265199616"/>
        <c:scaling>
          <c:orientation val="minMax"/>
        </c:scaling>
        <c:delete val="0"/>
        <c:axPos val="b"/>
        <c:majorGridlines>
          <c:spPr>
            <a:ln w="9525" cmpd="sng">
              <a:solidFill>
                <a:srgbClr val="FFFFFF"/>
              </a:solidFill>
              <a:prstDash val="solid"/>
            </a:ln>
          </c:spPr>
        </c:majorGridlines>
        <c:numFmt formatCode="[$-409]d-mmm;@"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200" b="0" i="0">
                <a:solidFill>
                  <a:srgbClr val="000000"/>
                </a:solidFill>
                <a:latin typeface="Arial Narrow"/>
                <a:ea typeface="Arial Narrow"/>
                <a:cs typeface="Arial Narrow"/>
              </a:defRPr>
            </a:pPr>
            <a:endParaRPr lang="en-US"/>
          </a:p>
        </c:txPr>
        <c:crossAx val="265202688"/>
        <c:crosses val="autoZero"/>
        <c:auto val="1"/>
        <c:lblOffset val="0"/>
        <c:baseTimeUnit val="days"/>
      </c:dateAx>
      <c:valAx>
        <c:axId val="265202688"/>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265199616"/>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1" i="0">
                <a:solidFill>
                  <a:srgbClr val="000000"/>
                </a:solidFill>
                <a:latin typeface="Arial Narrow"/>
              </a:defRPr>
            </a:pPr>
            <a:r>
              <a:rPr lang="es-ES" sz="1300" b="1" i="0" baseline="0">
                <a:solidFill>
                  <a:srgbClr val="000000"/>
                </a:solidFill>
                <a:effectLst/>
                <a:latin typeface="Arial Narrow"/>
              </a:rPr>
              <a:t>Bonos soberanos - Evolución de spreads</a:t>
            </a:r>
            <a:endParaRPr lang="es-ES" sz="1300" b="1" i="0">
              <a:solidFill>
                <a:srgbClr val="000000"/>
              </a:solidFill>
              <a:effectLst/>
              <a:latin typeface="Arial Narrow"/>
            </a:endParaRPr>
          </a:p>
        </c:rich>
      </c:tx>
      <c:layout>
        <c:manualLayout>
          <c:xMode val="edge"/>
          <c:yMode val="edge"/>
          <c:x val="0.24496481952348281"/>
          <c:y val="2.3416381856088627E-2"/>
        </c:manualLayout>
      </c:layout>
      <c:overlay val="1"/>
    </c:title>
    <c:autoTitleDeleted val="0"/>
    <c:plotArea>
      <c:layout>
        <c:manualLayout>
          <c:layoutTarget val="inner"/>
          <c:xMode val="edge"/>
          <c:yMode val="edge"/>
          <c:x val="0.14576543162389058"/>
          <c:y val="0.12433808798476603"/>
          <c:w val="0.81008230452674901"/>
          <c:h val="0.75779862344582594"/>
        </c:manualLayout>
      </c:layout>
      <c:lineChart>
        <c:grouping val="standard"/>
        <c:varyColors val="0"/>
        <c:ser>
          <c:idx val="8"/>
          <c:order val="0"/>
          <c:tx>
            <c:strRef>
              <c:f>'EMBI Trump'!$X$366</c:f>
              <c:strCache>
                <c:ptCount val="1"/>
                <c:pt idx="0">
                  <c:v>Argentina</c:v>
                </c:pt>
              </c:strCache>
            </c:strRef>
          </c:tx>
          <c:spPr>
            <a:ln w="19050" cap="rnd" cmpd="sng" algn="ctr">
              <a:solidFill>
                <a:srgbClr val="4F81BD"/>
              </a:solidFill>
              <a:prstDash val="solid"/>
              <a:round/>
            </a:ln>
            <a:effectLst/>
          </c:spPr>
          <c:marker>
            <c:symbol val="none"/>
          </c:marker>
          <c:cat>
            <c:numRef>
              <c:f>'EMBI Trump'!$O$367:$O$375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'EMBI Trump'!$X$367:$X$375</c:f>
              <c:numCache>
                <c:formatCode>General</c:formatCode>
                <c:ptCount val="9"/>
                <c:pt idx="0">
                  <c:v>100</c:v>
                </c:pt>
                <c:pt idx="1">
                  <c:v>99.744586578533301</c:v>
                </c:pt>
                <c:pt idx="2">
                  <c:v>100.23194264307959</c:v>
                </c:pt>
                <c:pt idx="3">
                  <c:v>100.44963164374454</c:v>
                </c:pt>
                <c:pt idx="4">
                  <c:v>101.36597955112549</c:v>
                </c:pt>
                <c:pt idx="5">
                  <c:v>101.70724401050755</c:v>
                </c:pt>
                <c:pt idx="6">
                  <c:v>100.10655667551075</c:v>
                </c:pt>
                <c:pt idx="7">
                  <c:v>96.960188556267326</c:v>
                </c:pt>
                <c:pt idx="8">
                  <c:v>96.960188556267326</c:v>
                </c:pt>
              </c:numCache>
            </c:numRef>
          </c:val>
          <c:smooth val="0"/>
        </c:ser>
        <c:ser>
          <c:idx val="0"/>
          <c:order val="1"/>
          <c:tx>
            <c:strRef>
              <c:f>'EMBI Trump'!$P$366</c:f>
              <c:strCache>
                <c:ptCount val="1"/>
                <c:pt idx="0">
                  <c:v>Brazil</c:v>
                </c:pt>
              </c:strCache>
            </c:strRef>
          </c:tx>
          <c:spPr>
            <a:ln w="19050" cap="rnd" cmpd="sng" algn="ctr">
              <a:solidFill>
                <a:schemeClr val="bg2">
                  <a:lumMod val="10000"/>
                </a:schemeClr>
              </a:solidFill>
              <a:prstDash val="solid"/>
              <a:round/>
            </a:ln>
            <a:effectLst/>
          </c:spPr>
          <c:marker>
            <c:symbol val="none"/>
          </c:marker>
          <c:cat>
            <c:numRef>
              <c:f>'EMBI Trump'!$O$367:$O$375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'EMBI Trump'!$P$367:$P$375</c:f>
              <c:numCache>
                <c:formatCode>General</c:formatCode>
                <c:ptCount val="9"/>
                <c:pt idx="0">
                  <c:v>100</c:v>
                </c:pt>
                <c:pt idx="1">
                  <c:v>101.54798761609906</c:v>
                </c:pt>
                <c:pt idx="2">
                  <c:v>101.23839009287924</c:v>
                </c:pt>
                <c:pt idx="3">
                  <c:v>101.54798761609906</c:v>
                </c:pt>
                <c:pt idx="4">
                  <c:v>97.213622291021679</c:v>
                </c:pt>
                <c:pt idx="5">
                  <c:v>93.808049535603715</c:v>
                </c:pt>
                <c:pt idx="6">
                  <c:v>94.73684210526315</c:v>
                </c:pt>
                <c:pt idx="7">
                  <c:v>105.57275541795666</c:v>
                </c:pt>
                <c:pt idx="8">
                  <c:v>105.57275541795666</c:v>
                </c:pt>
              </c:numCache>
            </c:numRef>
          </c:val>
          <c:smooth val="0"/>
        </c:ser>
        <c:ser>
          <c:idx val="1"/>
          <c:order val="2"/>
          <c:tx>
            <c:strRef>
              <c:f>'EMBI Trump'!$Q$366</c:f>
              <c:strCache>
                <c:ptCount val="1"/>
                <c:pt idx="0">
                  <c:v>Chile</c:v>
                </c:pt>
              </c:strCache>
            </c:strRef>
          </c:tx>
          <c:spPr>
            <a:ln w="19050" cap="rnd" cmpd="sng" algn="ctr">
              <a:solidFill>
                <a:schemeClr val="bg1">
                  <a:lumMod val="50000"/>
                </a:schemeClr>
              </a:solidFill>
              <a:prstDash val="solid"/>
              <a:round/>
            </a:ln>
            <a:effectLst/>
          </c:spPr>
          <c:marker>
            <c:symbol val="none"/>
          </c:marker>
          <c:cat>
            <c:numRef>
              <c:f>'EMBI Trump'!$O$367:$O$375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'EMBI Trump'!$Q$367:$Q$375</c:f>
              <c:numCache>
                <c:formatCode>General</c:formatCode>
                <c:ptCount val="9"/>
                <c:pt idx="0">
                  <c:v>100</c:v>
                </c:pt>
                <c:pt idx="1">
                  <c:v>102.22222222222221</c:v>
                </c:pt>
                <c:pt idx="2">
                  <c:v>101.66666666666666</c:v>
                </c:pt>
                <c:pt idx="3">
                  <c:v>102.77777777777777</c:v>
                </c:pt>
                <c:pt idx="4">
                  <c:v>100</c:v>
                </c:pt>
                <c:pt idx="5">
                  <c:v>96.666666666666671</c:v>
                </c:pt>
                <c:pt idx="6">
                  <c:v>95.555555555555557</c:v>
                </c:pt>
                <c:pt idx="7">
                  <c:v>101.11111111111111</c:v>
                </c:pt>
                <c:pt idx="8">
                  <c:v>101.11111111111111</c:v>
                </c:pt>
              </c:numCache>
            </c:numRef>
          </c:val>
          <c:smooth val="0"/>
        </c:ser>
        <c:ser>
          <c:idx val="2"/>
          <c:order val="3"/>
          <c:tx>
            <c:strRef>
              <c:f>'EMBI Trump'!$R$366</c:f>
              <c:strCache>
                <c:ptCount val="1"/>
                <c:pt idx="0">
                  <c:v>Colombia</c:v>
                </c:pt>
              </c:strCache>
            </c:strRef>
          </c:tx>
          <c:spPr>
            <a:ln w="19050" cap="rnd" cmpd="sng" algn="ctr">
              <a:solidFill>
                <a:srgbClr val="4F81BD"/>
              </a:solidFill>
              <a:prstDash val="sysDash"/>
              <a:round/>
            </a:ln>
            <a:effectLst/>
          </c:spPr>
          <c:marker>
            <c:symbol val="none"/>
          </c:marker>
          <c:cat>
            <c:numRef>
              <c:f>'EMBI Trump'!$O$367:$O$375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'EMBI Trump'!$R$367:$R$375</c:f>
              <c:numCache>
                <c:formatCode>General</c:formatCode>
                <c:ptCount val="9"/>
                <c:pt idx="0">
                  <c:v>100</c:v>
                </c:pt>
                <c:pt idx="1">
                  <c:v>99.2</c:v>
                </c:pt>
                <c:pt idx="2">
                  <c:v>97.6</c:v>
                </c:pt>
                <c:pt idx="3">
                  <c:v>98.8</c:v>
                </c:pt>
                <c:pt idx="4">
                  <c:v>93.2</c:v>
                </c:pt>
                <c:pt idx="5">
                  <c:v>89.600000000000009</c:v>
                </c:pt>
                <c:pt idx="6">
                  <c:v>90.8</c:v>
                </c:pt>
                <c:pt idx="7">
                  <c:v>101.2</c:v>
                </c:pt>
                <c:pt idx="8">
                  <c:v>101.2</c:v>
                </c:pt>
              </c:numCache>
            </c:numRef>
          </c:val>
          <c:smooth val="0"/>
        </c:ser>
        <c:ser>
          <c:idx val="3"/>
          <c:order val="4"/>
          <c:tx>
            <c:strRef>
              <c:f>'EMBI Trump'!$S$366</c:f>
              <c:strCache>
                <c:ptCount val="1"/>
                <c:pt idx="0">
                  <c:v>Mexico</c:v>
                </c:pt>
              </c:strCache>
            </c:strRef>
          </c:tx>
          <c:spPr>
            <a:ln w="19050" cap="rnd" cmpd="sng" algn="ctr">
              <a:solidFill>
                <a:schemeClr val="bg2">
                  <a:lumMod val="10000"/>
                </a:schemeClr>
              </a:solidFill>
              <a:prstDash val="dash"/>
              <a:round/>
            </a:ln>
            <a:effectLst/>
          </c:spPr>
          <c:marker>
            <c:symbol val="none"/>
          </c:marker>
          <c:cat>
            <c:numRef>
              <c:f>'EMBI Trump'!$O$367:$O$375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'EMBI Trump'!$S$367:$S$375</c:f>
              <c:numCache>
                <c:formatCode>General</c:formatCode>
                <c:ptCount val="9"/>
                <c:pt idx="0">
                  <c:v>100</c:v>
                </c:pt>
                <c:pt idx="1">
                  <c:v>100</c:v>
                </c:pt>
                <c:pt idx="2">
                  <c:v>97.368421052631575</c:v>
                </c:pt>
                <c:pt idx="3">
                  <c:v>98.245614035087712</c:v>
                </c:pt>
                <c:pt idx="4">
                  <c:v>91.666666666666657</c:v>
                </c:pt>
                <c:pt idx="5">
                  <c:v>88.596491228070178</c:v>
                </c:pt>
                <c:pt idx="6">
                  <c:v>95.175438596491219</c:v>
                </c:pt>
                <c:pt idx="7">
                  <c:v>109.64912280701755</c:v>
                </c:pt>
                <c:pt idx="8">
                  <c:v>109.64912280701755</c:v>
                </c:pt>
              </c:numCache>
            </c:numRef>
          </c:val>
          <c:smooth val="0"/>
        </c:ser>
        <c:ser>
          <c:idx val="4"/>
          <c:order val="5"/>
          <c:tx>
            <c:strRef>
              <c:f>'EMBI Trump'!$T$366</c:f>
              <c:strCache>
                <c:ptCount val="1"/>
                <c:pt idx="0">
                  <c:v>Peru</c:v>
                </c:pt>
              </c:strCache>
            </c:strRef>
          </c:tx>
          <c:spPr>
            <a:ln w="19050" cap="rnd" cmpd="sng" algn="ctr">
              <a:solidFill>
                <a:schemeClr val="bg1">
                  <a:lumMod val="50000"/>
                </a:schemeClr>
              </a:solidFill>
              <a:prstDash val="dash"/>
              <a:round/>
            </a:ln>
            <a:effectLst/>
          </c:spPr>
          <c:marker>
            <c:symbol val="none"/>
          </c:marker>
          <c:cat>
            <c:numRef>
              <c:f>'EMBI Trump'!$O$367:$O$375</c:f>
              <c:numCache>
                <c:formatCode>dd-mm-yyyy</c:formatCode>
                <c:ptCount val="9"/>
                <c:pt idx="0">
                  <c:v>42675</c:v>
                </c:pt>
                <c:pt idx="1">
                  <c:v>42676</c:v>
                </c:pt>
                <c:pt idx="2">
                  <c:v>42677</c:v>
                </c:pt>
                <c:pt idx="3">
                  <c:v>42678</c:v>
                </c:pt>
                <c:pt idx="4">
                  <c:v>42681</c:v>
                </c:pt>
                <c:pt idx="5">
                  <c:v>42682</c:v>
                </c:pt>
                <c:pt idx="6">
                  <c:v>42683</c:v>
                </c:pt>
                <c:pt idx="7">
                  <c:v>42684</c:v>
                </c:pt>
                <c:pt idx="8">
                  <c:v>42685</c:v>
                </c:pt>
              </c:numCache>
            </c:numRef>
          </c:cat>
          <c:val>
            <c:numRef>
              <c:f>'EMBI Trump'!$T$367:$T$375</c:f>
              <c:numCache>
                <c:formatCode>General</c:formatCode>
                <c:ptCount val="9"/>
                <c:pt idx="0">
                  <c:v>100</c:v>
                </c:pt>
                <c:pt idx="1">
                  <c:v>102.97619047619047</c:v>
                </c:pt>
                <c:pt idx="2">
                  <c:v>100</c:v>
                </c:pt>
                <c:pt idx="3">
                  <c:v>102.97619047619047</c:v>
                </c:pt>
                <c:pt idx="4">
                  <c:v>97.61904761904762</c:v>
                </c:pt>
                <c:pt idx="5">
                  <c:v>95.238095238095227</c:v>
                </c:pt>
                <c:pt idx="6">
                  <c:v>94.047619047619051</c:v>
                </c:pt>
                <c:pt idx="7">
                  <c:v>101.78571428571428</c:v>
                </c:pt>
                <c:pt idx="8">
                  <c:v>101.78571428571428</c:v>
                </c:pt>
              </c:numCache>
            </c:numRef>
          </c:val>
          <c:smooth val="0"/>
        </c:ser>
        <c:ser>
          <c:idx val="5"/>
          <c:order val="6"/>
          <c:tx>
            <c:strRef>
              <c:f>'EMBI Trump'!$Y$366</c:f>
              <c:strCache>
                <c:ptCount val="1"/>
                <c:pt idx="0">
                  <c:v>Global</c:v>
                </c:pt>
              </c:strCache>
            </c:strRef>
          </c:tx>
          <c:spPr>
            <a:ln w="34925"/>
          </c:spPr>
          <c:marker>
            <c:symbol val="none"/>
          </c:marker>
          <c:val>
            <c:numRef>
              <c:f>'EMBI Trump'!$Y$367:$Y$375</c:f>
              <c:numCache>
                <c:formatCode>General</c:formatCode>
                <c:ptCount val="9"/>
                <c:pt idx="0">
                  <c:v>100</c:v>
                </c:pt>
                <c:pt idx="1">
                  <c:v>99.852782536962991</c:v>
                </c:pt>
                <c:pt idx="2">
                  <c:v>99.95685005393743</c:v>
                </c:pt>
                <c:pt idx="3">
                  <c:v>99.898470715146885</c:v>
                </c:pt>
                <c:pt idx="4">
                  <c:v>100.2969731581953</c:v>
                </c:pt>
                <c:pt idx="5">
                  <c:v>100.7906593057935</c:v>
                </c:pt>
                <c:pt idx="6">
                  <c:v>99.470778602703206</c:v>
                </c:pt>
                <c:pt idx="7">
                  <c:v>97.597563297163518</c:v>
                </c:pt>
                <c:pt idx="8">
                  <c:v>97.597563297163518</c:v>
                </c:pt>
              </c:numCache>
            </c:numRef>
          </c:val>
          <c:smooth val="0"/>
        </c:ser>
        <c:dLbls>
          <c:showLegendKey val="0"/>
          <c:showVal val="0"/>
          <c:showCatName val="0"/>
          <c:showSerName val="0"/>
          <c:showPercent val="0"/>
          <c:showBubbleSize val="0"/>
        </c:dLbls>
        <c:marker val="1"/>
        <c:smooth val="0"/>
        <c:axId val="356571008"/>
        <c:axId val="38682624"/>
      </c:lineChart>
      <c:dateAx>
        <c:axId val="356571008"/>
        <c:scaling>
          <c:orientation val="minMax"/>
        </c:scaling>
        <c:delete val="0"/>
        <c:axPos val="b"/>
        <c:majorGridlines>
          <c:spPr>
            <a:ln w="9525" cmpd="sng">
              <a:solidFill>
                <a:srgbClr val="FFFFFF"/>
              </a:solidFill>
              <a:prstDash val="solid"/>
            </a:ln>
          </c:spPr>
        </c:majorGridlines>
        <c:numFmt formatCode="[$-409]d-mmm;@"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200" b="0" i="0">
                <a:solidFill>
                  <a:srgbClr val="000000"/>
                </a:solidFill>
                <a:latin typeface="Arial Narrow"/>
                <a:ea typeface="Arial Narrow"/>
                <a:cs typeface="Arial Narrow"/>
              </a:defRPr>
            </a:pPr>
            <a:endParaRPr lang="en-US"/>
          </a:p>
        </c:txPr>
        <c:crossAx val="38682624"/>
        <c:crosses val="autoZero"/>
        <c:auto val="1"/>
        <c:lblOffset val="0"/>
        <c:baseTimeUnit val="days"/>
      </c:dateAx>
      <c:valAx>
        <c:axId val="38682624"/>
        <c:scaling>
          <c:orientation val="minMax"/>
          <c:min val="85"/>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356571008"/>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31379410906971E-2"/>
          <c:y val="9.7454197104285614E-2"/>
          <c:w val="0.84679279673374164"/>
          <c:h val="0.74252636634982028"/>
        </c:manualLayout>
      </c:layout>
      <c:lineChart>
        <c:grouping val="standard"/>
        <c:varyColors val="0"/>
        <c:ser>
          <c:idx val="1"/>
          <c:order val="1"/>
          <c:tx>
            <c:strRef>
              <c:f>multiTimeline!$K$3</c:f>
              <c:strCache>
                <c:ptCount val="1"/>
                <c:pt idx="0">
                  <c:v>Tasa de cambio </c:v>
                </c:pt>
              </c:strCache>
            </c:strRef>
          </c:tx>
          <c:spPr>
            <a:ln>
              <a:solidFill>
                <a:schemeClr val="bg1">
                  <a:lumMod val="75000"/>
                </a:schemeClr>
              </a:solidFill>
            </a:ln>
          </c:spPr>
          <c:marker>
            <c:symbol val="none"/>
          </c:marker>
          <c:cat>
            <c:numRef>
              <c:f>multiTimeline!$I$4:$I$264</c:f>
              <c:numCache>
                <c:formatCode>dd-mm-yyyy</c:formatCode>
                <c:ptCount val="261"/>
                <c:pt idx="0">
                  <c:v>40867</c:v>
                </c:pt>
                <c:pt idx="1">
                  <c:v>40874</c:v>
                </c:pt>
                <c:pt idx="2">
                  <c:v>40881</c:v>
                </c:pt>
                <c:pt idx="3">
                  <c:v>40888</c:v>
                </c:pt>
                <c:pt idx="4">
                  <c:v>40895</c:v>
                </c:pt>
                <c:pt idx="5">
                  <c:v>40902</c:v>
                </c:pt>
                <c:pt idx="6">
                  <c:v>40909</c:v>
                </c:pt>
                <c:pt idx="7">
                  <c:v>40916</c:v>
                </c:pt>
                <c:pt idx="8">
                  <c:v>40923</c:v>
                </c:pt>
                <c:pt idx="9">
                  <c:v>40930</c:v>
                </c:pt>
                <c:pt idx="10">
                  <c:v>40937</c:v>
                </c:pt>
                <c:pt idx="11">
                  <c:v>40944</c:v>
                </c:pt>
                <c:pt idx="12">
                  <c:v>40951</c:v>
                </c:pt>
                <c:pt idx="13">
                  <c:v>40958</c:v>
                </c:pt>
                <c:pt idx="14">
                  <c:v>40965</c:v>
                </c:pt>
                <c:pt idx="15">
                  <c:v>40972</c:v>
                </c:pt>
                <c:pt idx="16">
                  <c:v>40979</c:v>
                </c:pt>
                <c:pt idx="17">
                  <c:v>40986</c:v>
                </c:pt>
                <c:pt idx="18">
                  <c:v>40993</c:v>
                </c:pt>
                <c:pt idx="19">
                  <c:v>41000</c:v>
                </c:pt>
                <c:pt idx="20">
                  <c:v>41007</c:v>
                </c:pt>
                <c:pt idx="21">
                  <c:v>41014</c:v>
                </c:pt>
                <c:pt idx="22">
                  <c:v>41021</c:v>
                </c:pt>
                <c:pt idx="23">
                  <c:v>41028</c:v>
                </c:pt>
                <c:pt idx="24">
                  <c:v>41035</c:v>
                </c:pt>
                <c:pt idx="25">
                  <c:v>41042</c:v>
                </c:pt>
                <c:pt idx="26">
                  <c:v>41049</c:v>
                </c:pt>
                <c:pt idx="27">
                  <c:v>41056</c:v>
                </c:pt>
                <c:pt idx="28">
                  <c:v>41063</c:v>
                </c:pt>
                <c:pt idx="29">
                  <c:v>41070</c:v>
                </c:pt>
                <c:pt idx="30">
                  <c:v>41077</c:v>
                </c:pt>
                <c:pt idx="31">
                  <c:v>41084</c:v>
                </c:pt>
                <c:pt idx="32">
                  <c:v>41091</c:v>
                </c:pt>
                <c:pt idx="33">
                  <c:v>41098</c:v>
                </c:pt>
                <c:pt idx="34">
                  <c:v>41105</c:v>
                </c:pt>
                <c:pt idx="35">
                  <c:v>41112</c:v>
                </c:pt>
                <c:pt idx="36">
                  <c:v>41119</c:v>
                </c:pt>
                <c:pt idx="37">
                  <c:v>41126</c:v>
                </c:pt>
                <c:pt idx="38">
                  <c:v>41133</c:v>
                </c:pt>
                <c:pt idx="39">
                  <c:v>41140</c:v>
                </c:pt>
                <c:pt idx="40">
                  <c:v>41147</c:v>
                </c:pt>
                <c:pt idx="41">
                  <c:v>41154</c:v>
                </c:pt>
                <c:pt idx="42">
                  <c:v>41161</c:v>
                </c:pt>
                <c:pt idx="43">
                  <c:v>41168</c:v>
                </c:pt>
                <c:pt idx="44">
                  <c:v>41175</c:v>
                </c:pt>
                <c:pt idx="45">
                  <c:v>41182</c:v>
                </c:pt>
                <c:pt idx="46">
                  <c:v>41189</c:v>
                </c:pt>
                <c:pt idx="47">
                  <c:v>41196</c:v>
                </c:pt>
                <c:pt idx="48">
                  <c:v>41203</c:v>
                </c:pt>
                <c:pt idx="49">
                  <c:v>41210</c:v>
                </c:pt>
                <c:pt idx="50">
                  <c:v>41217</c:v>
                </c:pt>
                <c:pt idx="51">
                  <c:v>41224</c:v>
                </c:pt>
                <c:pt idx="52">
                  <c:v>41231</c:v>
                </c:pt>
                <c:pt idx="53">
                  <c:v>41238</c:v>
                </c:pt>
                <c:pt idx="54">
                  <c:v>41245</c:v>
                </c:pt>
                <c:pt idx="55">
                  <c:v>41252</c:v>
                </c:pt>
                <c:pt idx="56">
                  <c:v>41259</c:v>
                </c:pt>
                <c:pt idx="57">
                  <c:v>41266</c:v>
                </c:pt>
                <c:pt idx="58">
                  <c:v>41273</c:v>
                </c:pt>
                <c:pt idx="59">
                  <c:v>41280</c:v>
                </c:pt>
                <c:pt idx="60">
                  <c:v>41287</c:v>
                </c:pt>
                <c:pt idx="61">
                  <c:v>41294</c:v>
                </c:pt>
                <c:pt idx="62">
                  <c:v>41301</c:v>
                </c:pt>
                <c:pt idx="63">
                  <c:v>41308</c:v>
                </c:pt>
                <c:pt idx="64">
                  <c:v>41315</c:v>
                </c:pt>
                <c:pt idx="65">
                  <c:v>41322</c:v>
                </c:pt>
                <c:pt idx="66">
                  <c:v>41329</c:v>
                </c:pt>
                <c:pt idx="67">
                  <c:v>41336</c:v>
                </c:pt>
                <c:pt idx="68">
                  <c:v>41343</c:v>
                </c:pt>
                <c:pt idx="69">
                  <c:v>41350</c:v>
                </c:pt>
                <c:pt idx="70">
                  <c:v>41357</c:v>
                </c:pt>
                <c:pt idx="71">
                  <c:v>41364</c:v>
                </c:pt>
                <c:pt idx="72">
                  <c:v>41371</c:v>
                </c:pt>
                <c:pt idx="73">
                  <c:v>41378</c:v>
                </c:pt>
                <c:pt idx="74">
                  <c:v>41385</c:v>
                </c:pt>
                <c:pt idx="75">
                  <c:v>41392</c:v>
                </c:pt>
                <c:pt idx="76">
                  <c:v>41399</c:v>
                </c:pt>
                <c:pt idx="77">
                  <c:v>41406</c:v>
                </c:pt>
                <c:pt idx="78">
                  <c:v>41413</c:v>
                </c:pt>
                <c:pt idx="79">
                  <c:v>41420</c:v>
                </c:pt>
                <c:pt idx="80">
                  <c:v>41427</c:v>
                </c:pt>
                <c:pt idx="81">
                  <c:v>41434</c:v>
                </c:pt>
                <c:pt idx="82">
                  <c:v>41441</c:v>
                </c:pt>
                <c:pt idx="83">
                  <c:v>41448</c:v>
                </c:pt>
                <c:pt idx="84">
                  <c:v>41455</c:v>
                </c:pt>
                <c:pt idx="85">
                  <c:v>41462</c:v>
                </c:pt>
                <c:pt idx="86">
                  <c:v>41469</c:v>
                </c:pt>
                <c:pt idx="87">
                  <c:v>41476</c:v>
                </c:pt>
                <c:pt idx="88">
                  <c:v>41483</c:v>
                </c:pt>
                <c:pt idx="89">
                  <c:v>41490</c:v>
                </c:pt>
                <c:pt idx="90">
                  <c:v>41497</c:v>
                </c:pt>
                <c:pt idx="91">
                  <c:v>41504</c:v>
                </c:pt>
                <c:pt idx="92">
                  <c:v>41511</c:v>
                </c:pt>
                <c:pt idx="93">
                  <c:v>41518</c:v>
                </c:pt>
                <c:pt idx="94">
                  <c:v>41525</c:v>
                </c:pt>
                <c:pt idx="95">
                  <c:v>41532</c:v>
                </c:pt>
                <c:pt idx="96">
                  <c:v>41539</c:v>
                </c:pt>
                <c:pt idx="97">
                  <c:v>41546</c:v>
                </c:pt>
                <c:pt idx="98">
                  <c:v>41553</c:v>
                </c:pt>
                <c:pt idx="99">
                  <c:v>41560</c:v>
                </c:pt>
                <c:pt idx="100">
                  <c:v>41567</c:v>
                </c:pt>
                <c:pt idx="101">
                  <c:v>41574</c:v>
                </c:pt>
                <c:pt idx="102">
                  <c:v>41581</c:v>
                </c:pt>
                <c:pt idx="103">
                  <c:v>41588</c:v>
                </c:pt>
                <c:pt idx="104">
                  <c:v>41595</c:v>
                </c:pt>
                <c:pt idx="105">
                  <c:v>41602</c:v>
                </c:pt>
                <c:pt idx="106">
                  <c:v>41609</c:v>
                </c:pt>
                <c:pt idx="107">
                  <c:v>41616</c:v>
                </c:pt>
                <c:pt idx="108">
                  <c:v>41623</c:v>
                </c:pt>
                <c:pt idx="109">
                  <c:v>41630</c:v>
                </c:pt>
                <c:pt idx="110">
                  <c:v>41637</c:v>
                </c:pt>
                <c:pt idx="111">
                  <c:v>41644</c:v>
                </c:pt>
                <c:pt idx="112">
                  <c:v>41651</c:v>
                </c:pt>
                <c:pt idx="113">
                  <c:v>41658</c:v>
                </c:pt>
                <c:pt idx="114">
                  <c:v>41665</c:v>
                </c:pt>
                <c:pt idx="115">
                  <c:v>41672</c:v>
                </c:pt>
                <c:pt idx="116">
                  <c:v>41679</c:v>
                </c:pt>
                <c:pt idx="117">
                  <c:v>41686</c:v>
                </c:pt>
                <c:pt idx="118">
                  <c:v>41693</c:v>
                </c:pt>
                <c:pt idx="119">
                  <c:v>41700</c:v>
                </c:pt>
                <c:pt idx="120">
                  <c:v>41707</c:v>
                </c:pt>
                <c:pt idx="121">
                  <c:v>41714</c:v>
                </c:pt>
                <c:pt idx="122">
                  <c:v>41721</c:v>
                </c:pt>
                <c:pt idx="123">
                  <c:v>41728</c:v>
                </c:pt>
                <c:pt idx="124">
                  <c:v>41735</c:v>
                </c:pt>
                <c:pt idx="125">
                  <c:v>41742</c:v>
                </c:pt>
                <c:pt idx="126">
                  <c:v>41749</c:v>
                </c:pt>
                <c:pt idx="127">
                  <c:v>41756</c:v>
                </c:pt>
                <c:pt idx="128">
                  <c:v>41763</c:v>
                </c:pt>
                <c:pt idx="129">
                  <c:v>41770</c:v>
                </c:pt>
                <c:pt idx="130">
                  <c:v>41777</c:v>
                </c:pt>
                <c:pt idx="131">
                  <c:v>41784</c:v>
                </c:pt>
                <c:pt idx="132">
                  <c:v>41791</c:v>
                </c:pt>
                <c:pt idx="133">
                  <c:v>41798</c:v>
                </c:pt>
                <c:pt idx="134">
                  <c:v>41805</c:v>
                </c:pt>
                <c:pt idx="135">
                  <c:v>41812</c:v>
                </c:pt>
                <c:pt idx="136">
                  <c:v>41819</c:v>
                </c:pt>
                <c:pt idx="137">
                  <c:v>41826</c:v>
                </c:pt>
                <c:pt idx="138">
                  <c:v>41833</c:v>
                </c:pt>
                <c:pt idx="139">
                  <c:v>41840</c:v>
                </c:pt>
                <c:pt idx="140">
                  <c:v>41847</c:v>
                </c:pt>
                <c:pt idx="141">
                  <c:v>41854</c:v>
                </c:pt>
                <c:pt idx="142">
                  <c:v>41861</c:v>
                </c:pt>
                <c:pt idx="143">
                  <c:v>41868</c:v>
                </c:pt>
                <c:pt idx="144">
                  <c:v>41875</c:v>
                </c:pt>
                <c:pt idx="145">
                  <c:v>41882</c:v>
                </c:pt>
                <c:pt idx="146">
                  <c:v>41889</c:v>
                </c:pt>
                <c:pt idx="147">
                  <c:v>41896</c:v>
                </c:pt>
                <c:pt idx="148">
                  <c:v>41903</c:v>
                </c:pt>
                <c:pt idx="149">
                  <c:v>41910</c:v>
                </c:pt>
                <c:pt idx="150">
                  <c:v>41917</c:v>
                </c:pt>
                <c:pt idx="151">
                  <c:v>41924</c:v>
                </c:pt>
                <c:pt idx="152">
                  <c:v>41931</c:v>
                </c:pt>
                <c:pt idx="153">
                  <c:v>41938</c:v>
                </c:pt>
                <c:pt idx="154">
                  <c:v>41945</c:v>
                </c:pt>
                <c:pt idx="155">
                  <c:v>41952</c:v>
                </c:pt>
                <c:pt idx="156">
                  <c:v>41959</c:v>
                </c:pt>
                <c:pt idx="157">
                  <c:v>41966</c:v>
                </c:pt>
                <c:pt idx="158">
                  <c:v>41973</c:v>
                </c:pt>
                <c:pt idx="159">
                  <c:v>41980</c:v>
                </c:pt>
                <c:pt idx="160">
                  <c:v>41987</c:v>
                </c:pt>
                <c:pt idx="161">
                  <c:v>41994</c:v>
                </c:pt>
                <c:pt idx="162">
                  <c:v>42001</c:v>
                </c:pt>
                <c:pt idx="163">
                  <c:v>42008</c:v>
                </c:pt>
                <c:pt idx="164">
                  <c:v>42015</c:v>
                </c:pt>
                <c:pt idx="165">
                  <c:v>42022</c:v>
                </c:pt>
                <c:pt idx="166">
                  <c:v>42029</c:v>
                </c:pt>
                <c:pt idx="167">
                  <c:v>42036</c:v>
                </c:pt>
                <c:pt idx="168">
                  <c:v>42043</c:v>
                </c:pt>
                <c:pt idx="169">
                  <c:v>42050</c:v>
                </c:pt>
                <c:pt idx="170">
                  <c:v>42057</c:v>
                </c:pt>
                <c:pt idx="171">
                  <c:v>42064</c:v>
                </c:pt>
                <c:pt idx="172">
                  <c:v>42071</c:v>
                </c:pt>
                <c:pt idx="173">
                  <c:v>42078</c:v>
                </c:pt>
                <c:pt idx="174">
                  <c:v>42085</c:v>
                </c:pt>
                <c:pt idx="175">
                  <c:v>42092</c:v>
                </c:pt>
                <c:pt idx="176">
                  <c:v>42099</c:v>
                </c:pt>
                <c:pt idx="177">
                  <c:v>42106</c:v>
                </c:pt>
                <c:pt idx="178">
                  <c:v>42113</c:v>
                </c:pt>
                <c:pt idx="179">
                  <c:v>42120</c:v>
                </c:pt>
                <c:pt idx="180">
                  <c:v>42127</c:v>
                </c:pt>
                <c:pt idx="181">
                  <c:v>42134</c:v>
                </c:pt>
                <c:pt idx="182">
                  <c:v>42141</c:v>
                </c:pt>
                <c:pt idx="183">
                  <c:v>42148</c:v>
                </c:pt>
                <c:pt idx="184">
                  <c:v>42155</c:v>
                </c:pt>
                <c:pt idx="185">
                  <c:v>42162</c:v>
                </c:pt>
                <c:pt idx="186">
                  <c:v>42169</c:v>
                </c:pt>
                <c:pt idx="187">
                  <c:v>42176</c:v>
                </c:pt>
                <c:pt idx="188">
                  <c:v>42183</c:v>
                </c:pt>
                <c:pt idx="189">
                  <c:v>42190</c:v>
                </c:pt>
                <c:pt idx="190">
                  <c:v>42197</c:v>
                </c:pt>
                <c:pt idx="191">
                  <c:v>42204</c:v>
                </c:pt>
                <c:pt idx="192">
                  <c:v>42211</c:v>
                </c:pt>
                <c:pt idx="193">
                  <c:v>42218</c:v>
                </c:pt>
                <c:pt idx="194">
                  <c:v>42225</c:v>
                </c:pt>
                <c:pt idx="195">
                  <c:v>42232</c:v>
                </c:pt>
                <c:pt idx="196">
                  <c:v>42239</c:v>
                </c:pt>
                <c:pt idx="197">
                  <c:v>42246</c:v>
                </c:pt>
                <c:pt idx="198">
                  <c:v>42253</c:v>
                </c:pt>
                <c:pt idx="199">
                  <c:v>42260</c:v>
                </c:pt>
                <c:pt idx="200">
                  <c:v>42267</c:v>
                </c:pt>
                <c:pt idx="201">
                  <c:v>42274</c:v>
                </c:pt>
                <c:pt idx="202">
                  <c:v>42281</c:v>
                </c:pt>
                <c:pt idx="203">
                  <c:v>42288</c:v>
                </c:pt>
                <c:pt idx="204">
                  <c:v>42295</c:v>
                </c:pt>
                <c:pt idx="205">
                  <c:v>42302</c:v>
                </c:pt>
                <c:pt idx="206">
                  <c:v>42309</c:v>
                </c:pt>
                <c:pt idx="207">
                  <c:v>42316</c:v>
                </c:pt>
                <c:pt idx="208">
                  <c:v>42323</c:v>
                </c:pt>
                <c:pt idx="209">
                  <c:v>42330</c:v>
                </c:pt>
                <c:pt idx="210">
                  <c:v>42337</c:v>
                </c:pt>
                <c:pt idx="211">
                  <c:v>42344</c:v>
                </c:pt>
                <c:pt idx="212">
                  <c:v>42351</c:v>
                </c:pt>
                <c:pt idx="213">
                  <c:v>42358</c:v>
                </c:pt>
                <c:pt idx="214">
                  <c:v>42365</c:v>
                </c:pt>
                <c:pt idx="215">
                  <c:v>42372</c:v>
                </c:pt>
                <c:pt idx="216">
                  <c:v>42379</c:v>
                </c:pt>
                <c:pt idx="217">
                  <c:v>42386</c:v>
                </c:pt>
                <c:pt idx="218">
                  <c:v>42393</c:v>
                </c:pt>
                <c:pt idx="219">
                  <c:v>42400</c:v>
                </c:pt>
                <c:pt idx="220">
                  <c:v>42407</c:v>
                </c:pt>
                <c:pt idx="221">
                  <c:v>42414</c:v>
                </c:pt>
                <c:pt idx="222">
                  <c:v>42421</c:v>
                </c:pt>
                <c:pt idx="223">
                  <c:v>42428</c:v>
                </c:pt>
                <c:pt idx="224">
                  <c:v>42435</c:v>
                </c:pt>
                <c:pt idx="225">
                  <c:v>42442</c:v>
                </c:pt>
                <c:pt idx="226">
                  <c:v>42449</c:v>
                </c:pt>
                <c:pt idx="227">
                  <c:v>42456</c:v>
                </c:pt>
                <c:pt idx="228">
                  <c:v>42463</c:v>
                </c:pt>
                <c:pt idx="229">
                  <c:v>42470</c:v>
                </c:pt>
                <c:pt idx="230">
                  <c:v>42477</c:v>
                </c:pt>
                <c:pt idx="231">
                  <c:v>42484</c:v>
                </c:pt>
                <c:pt idx="232">
                  <c:v>42491</c:v>
                </c:pt>
                <c:pt idx="233">
                  <c:v>42498</c:v>
                </c:pt>
                <c:pt idx="234">
                  <c:v>42505</c:v>
                </c:pt>
                <c:pt idx="235">
                  <c:v>42512</c:v>
                </c:pt>
                <c:pt idx="236">
                  <c:v>42519</c:v>
                </c:pt>
                <c:pt idx="237">
                  <c:v>42526</c:v>
                </c:pt>
                <c:pt idx="238">
                  <c:v>42533</c:v>
                </c:pt>
                <c:pt idx="239">
                  <c:v>42540</c:v>
                </c:pt>
                <c:pt idx="240">
                  <c:v>42547</c:v>
                </c:pt>
                <c:pt idx="241">
                  <c:v>42554</c:v>
                </c:pt>
                <c:pt idx="242">
                  <c:v>42561</c:v>
                </c:pt>
                <c:pt idx="243">
                  <c:v>42568</c:v>
                </c:pt>
                <c:pt idx="244">
                  <c:v>42575</c:v>
                </c:pt>
                <c:pt idx="245">
                  <c:v>42582</c:v>
                </c:pt>
                <c:pt idx="246">
                  <c:v>42589</c:v>
                </c:pt>
                <c:pt idx="247">
                  <c:v>42596</c:v>
                </c:pt>
                <c:pt idx="248">
                  <c:v>42603</c:v>
                </c:pt>
                <c:pt idx="249">
                  <c:v>42610</c:v>
                </c:pt>
                <c:pt idx="250">
                  <c:v>42617</c:v>
                </c:pt>
                <c:pt idx="251">
                  <c:v>42624</c:v>
                </c:pt>
                <c:pt idx="252">
                  <c:v>42631</c:v>
                </c:pt>
                <c:pt idx="253">
                  <c:v>42638</c:v>
                </c:pt>
                <c:pt idx="254">
                  <c:v>42645</c:v>
                </c:pt>
                <c:pt idx="255">
                  <c:v>42652</c:v>
                </c:pt>
                <c:pt idx="256">
                  <c:v>42659</c:v>
                </c:pt>
                <c:pt idx="257">
                  <c:v>42666</c:v>
                </c:pt>
                <c:pt idx="258">
                  <c:v>42673</c:v>
                </c:pt>
                <c:pt idx="259">
                  <c:v>42680</c:v>
                </c:pt>
                <c:pt idx="260">
                  <c:v>42687</c:v>
                </c:pt>
              </c:numCache>
            </c:numRef>
          </c:cat>
          <c:val>
            <c:numRef>
              <c:f>multiTimeline!$K$4:$K$264</c:f>
              <c:numCache>
                <c:formatCode>General</c:formatCode>
                <c:ptCount val="261"/>
                <c:pt idx="0">
                  <c:v>1917.45</c:v>
                </c:pt>
                <c:pt idx="1">
                  <c:v>1948.48</c:v>
                </c:pt>
                <c:pt idx="2">
                  <c:v>1938.83</c:v>
                </c:pt>
                <c:pt idx="3">
                  <c:v>1927.1</c:v>
                </c:pt>
                <c:pt idx="4">
                  <c:v>1935.64</c:v>
                </c:pt>
                <c:pt idx="5">
                  <c:v>1920.93</c:v>
                </c:pt>
                <c:pt idx="6">
                  <c:v>1942.7</c:v>
                </c:pt>
                <c:pt idx="7">
                  <c:v>1884.47</c:v>
                </c:pt>
                <c:pt idx="8">
                  <c:v>1841.31</c:v>
                </c:pt>
                <c:pt idx="9">
                  <c:v>1828.75</c:v>
                </c:pt>
                <c:pt idx="10">
                  <c:v>1810.55</c:v>
                </c:pt>
                <c:pt idx="11">
                  <c:v>1784.77</c:v>
                </c:pt>
                <c:pt idx="12">
                  <c:v>1785.59</c:v>
                </c:pt>
                <c:pt idx="13">
                  <c:v>1779.81</c:v>
                </c:pt>
                <c:pt idx="14">
                  <c:v>1772.42</c:v>
                </c:pt>
                <c:pt idx="15">
                  <c:v>1775.69</c:v>
                </c:pt>
                <c:pt idx="16">
                  <c:v>1762.08</c:v>
                </c:pt>
                <c:pt idx="17">
                  <c:v>1758.38</c:v>
                </c:pt>
                <c:pt idx="18">
                  <c:v>1760.17</c:v>
                </c:pt>
                <c:pt idx="19">
                  <c:v>1792.07</c:v>
                </c:pt>
                <c:pt idx="20">
                  <c:v>1772.58</c:v>
                </c:pt>
                <c:pt idx="21">
                  <c:v>1777.12</c:v>
                </c:pt>
                <c:pt idx="22">
                  <c:v>1771.13</c:v>
                </c:pt>
                <c:pt idx="23">
                  <c:v>1761.2</c:v>
                </c:pt>
                <c:pt idx="24">
                  <c:v>1757.24</c:v>
                </c:pt>
                <c:pt idx="25">
                  <c:v>1764.69</c:v>
                </c:pt>
                <c:pt idx="26">
                  <c:v>1814.46</c:v>
                </c:pt>
                <c:pt idx="27">
                  <c:v>1840.69</c:v>
                </c:pt>
                <c:pt idx="28">
                  <c:v>1834.71</c:v>
                </c:pt>
                <c:pt idx="29">
                  <c:v>1776.26</c:v>
                </c:pt>
                <c:pt idx="30">
                  <c:v>1786.21</c:v>
                </c:pt>
                <c:pt idx="31">
                  <c:v>1787.47</c:v>
                </c:pt>
                <c:pt idx="32">
                  <c:v>1784.6</c:v>
                </c:pt>
                <c:pt idx="33">
                  <c:v>1785.25</c:v>
                </c:pt>
                <c:pt idx="34">
                  <c:v>1780.21</c:v>
                </c:pt>
                <c:pt idx="35">
                  <c:v>1775.8</c:v>
                </c:pt>
                <c:pt idx="36">
                  <c:v>1791.12</c:v>
                </c:pt>
                <c:pt idx="37">
                  <c:v>1786.06</c:v>
                </c:pt>
                <c:pt idx="38">
                  <c:v>1791.61</c:v>
                </c:pt>
                <c:pt idx="39">
                  <c:v>1822.59</c:v>
                </c:pt>
                <c:pt idx="40">
                  <c:v>1814.83</c:v>
                </c:pt>
                <c:pt idx="41">
                  <c:v>1825.21</c:v>
                </c:pt>
                <c:pt idx="42">
                  <c:v>1797.35</c:v>
                </c:pt>
                <c:pt idx="43">
                  <c:v>1789.54</c:v>
                </c:pt>
                <c:pt idx="44">
                  <c:v>1796.75</c:v>
                </c:pt>
                <c:pt idx="45">
                  <c:v>1800.52</c:v>
                </c:pt>
                <c:pt idx="46">
                  <c:v>1795.4</c:v>
                </c:pt>
                <c:pt idx="47">
                  <c:v>1797.68</c:v>
                </c:pt>
                <c:pt idx="48">
                  <c:v>1798.42</c:v>
                </c:pt>
                <c:pt idx="49">
                  <c:v>1823.18</c:v>
                </c:pt>
                <c:pt idx="50">
                  <c:v>1828.8</c:v>
                </c:pt>
                <c:pt idx="51">
                  <c:v>1816.99</c:v>
                </c:pt>
                <c:pt idx="52">
                  <c:v>1823.46</c:v>
                </c:pt>
                <c:pt idx="53">
                  <c:v>1820.18</c:v>
                </c:pt>
                <c:pt idx="54">
                  <c:v>1813.72</c:v>
                </c:pt>
                <c:pt idx="55">
                  <c:v>1797.45</c:v>
                </c:pt>
                <c:pt idx="56">
                  <c:v>1798.37</c:v>
                </c:pt>
                <c:pt idx="57">
                  <c:v>1779.79</c:v>
                </c:pt>
                <c:pt idx="58">
                  <c:v>1768.23</c:v>
                </c:pt>
                <c:pt idx="59">
                  <c:v>1767.54</c:v>
                </c:pt>
                <c:pt idx="60">
                  <c:v>1762.38</c:v>
                </c:pt>
                <c:pt idx="61">
                  <c:v>1767.74</c:v>
                </c:pt>
                <c:pt idx="62">
                  <c:v>1779.25</c:v>
                </c:pt>
                <c:pt idx="63">
                  <c:v>1776.2</c:v>
                </c:pt>
                <c:pt idx="64">
                  <c:v>1790.61</c:v>
                </c:pt>
                <c:pt idx="65">
                  <c:v>1785.41</c:v>
                </c:pt>
                <c:pt idx="66">
                  <c:v>1800.7</c:v>
                </c:pt>
                <c:pt idx="67">
                  <c:v>1816.48</c:v>
                </c:pt>
                <c:pt idx="68">
                  <c:v>1800.45</c:v>
                </c:pt>
                <c:pt idx="69">
                  <c:v>1804.06</c:v>
                </c:pt>
                <c:pt idx="70">
                  <c:v>1825.79</c:v>
                </c:pt>
                <c:pt idx="71">
                  <c:v>1832.2</c:v>
                </c:pt>
                <c:pt idx="72">
                  <c:v>1826.88</c:v>
                </c:pt>
                <c:pt idx="73">
                  <c:v>1827.79</c:v>
                </c:pt>
                <c:pt idx="74">
                  <c:v>1835.57</c:v>
                </c:pt>
                <c:pt idx="75">
                  <c:v>1833.7</c:v>
                </c:pt>
                <c:pt idx="76">
                  <c:v>1835.88</c:v>
                </c:pt>
                <c:pt idx="77">
                  <c:v>1834.83</c:v>
                </c:pt>
                <c:pt idx="78">
                  <c:v>1841.35</c:v>
                </c:pt>
                <c:pt idx="79">
                  <c:v>1874.1</c:v>
                </c:pt>
                <c:pt idx="80">
                  <c:v>1907.76</c:v>
                </c:pt>
                <c:pt idx="81">
                  <c:v>1898.8</c:v>
                </c:pt>
                <c:pt idx="82">
                  <c:v>1882.38</c:v>
                </c:pt>
                <c:pt idx="83">
                  <c:v>1941.06</c:v>
                </c:pt>
                <c:pt idx="84">
                  <c:v>1929</c:v>
                </c:pt>
                <c:pt idx="85">
                  <c:v>1927.4</c:v>
                </c:pt>
                <c:pt idx="86">
                  <c:v>1905.25</c:v>
                </c:pt>
                <c:pt idx="87">
                  <c:v>1884.01</c:v>
                </c:pt>
                <c:pt idx="88">
                  <c:v>1886.26</c:v>
                </c:pt>
                <c:pt idx="89">
                  <c:v>1891.67</c:v>
                </c:pt>
                <c:pt idx="90">
                  <c:v>1873.92</c:v>
                </c:pt>
                <c:pt idx="91">
                  <c:v>1907.06</c:v>
                </c:pt>
                <c:pt idx="92">
                  <c:v>1911.16</c:v>
                </c:pt>
                <c:pt idx="93">
                  <c:v>1935.43</c:v>
                </c:pt>
                <c:pt idx="94">
                  <c:v>1947.99</c:v>
                </c:pt>
                <c:pt idx="95">
                  <c:v>1919.54</c:v>
                </c:pt>
                <c:pt idx="96">
                  <c:v>1889.12</c:v>
                </c:pt>
                <c:pt idx="97">
                  <c:v>1914.65</c:v>
                </c:pt>
                <c:pt idx="98">
                  <c:v>1886.78</c:v>
                </c:pt>
                <c:pt idx="99">
                  <c:v>1883.65</c:v>
                </c:pt>
                <c:pt idx="100">
                  <c:v>1879.88</c:v>
                </c:pt>
                <c:pt idx="101">
                  <c:v>1882.34</c:v>
                </c:pt>
                <c:pt idx="102">
                  <c:v>1901.22</c:v>
                </c:pt>
                <c:pt idx="103">
                  <c:v>1932.77</c:v>
                </c:pt>
                <c:pt idx="104">
                  <c:v>1919.89</c:v>
                </c:pt>
                <c:pt idx="105">
                  <c:v>1929.13</c:v>
                </c:pt>
                <c:pt idx="106">
                  <c:v>1931.88</c:v>
                </c:pt>
                <c:pt idx="107">
                  <c:v>1936.33</c:v>
                </c:pt>
                <c:pt idx="108">
                  <c:v>1930.87</c:v>
                </c:pt>
                <c:pt idx="109">
                  <c:v>1935.93</c:v>
                </c:pt>
                <c:pt idx="110">
                  <c:v>1922.56</c:v>
                </c:pt>
                <c:pt idx="111">
                  <c:v>1936.92</c:v>
                </c:pt>
                <c:pt idx="112">
                  <c:v>1926.55</c:v>
                </c:pt>
                <c:pt idx="113">
                  <c:v>1957.86</c:v>
                </c:pt>
                <c:pt idx="114">
                  <c:v>2000.48</c:v>
                </c:pt>
                <c:pt idx="115">
                  <c:v>2021.1</c:v>
                </c:pt>
                <c:pt idx="116">
                  <c:v>2046.06</c:v>
                </c:pt>
                <c:pt idx="117">
                  <c:v>2022.68</c:v>
                </c:pt>
                <c:pt idx="118">
                  <c:v>2043.96</c:v>
                </c:pt>
                <c:pt idx="119">
                  <c:v>2046.75</c:v>
                </c:pt>
                <c:pt idx="120">
                  <c:v>2036.2</c:v>
                </c:pt>
                <c:pt idx="121">
                  <c:v>2044.58</c:v>
                </c:pt>
                <c:pt idx="122">
                  <c:v>1993.85</c:v>
                </c:pt>
                <c:pt idx="123">
                  <c:v>1965.32</c:v>
                </c:pt>
                <c:pt idx="124">
                  <c:v>1951.85</c:v>
                </c:pt>
                <c:pt idx="125">
                  <c:v>1927.28</c:v>
                </c:pt>
                <c:pt idx="126">
                  <c:v>1930.62</c:v>
                </c:pt>
                <c:pt idx="127">
                  <c:v>1942.37</c:v>
                </c:pt>
                <c:pt idx="128">
                  <c:v>1926.3</c:v>
                </c:pt>
                <c:pt idx="129">
                  <c:v>1901.51</c:v>
                </c:pt>
                <c:pt idx="130">
                  <c:v>1925.41</c:v>
                </c:pt>
                <c:pt idx="131">
                  <c:v>1905.53</c:v>
                </c:pt>
                <c:pt idx="132">
                  <c:v>1900.64</c:v>
                </c:pt>
                <c:pt idx="133">
                  <c:v>1886.09</c:v>
                </c:pt>
                <c:pt idx="134">
                  <c:v>1877.37</c:v>
                </c:pt>
                <c:pt idx="135">
                  <c:v>1884.56</c:v>
                </c:pt>
                <c:pt idx="136">
                  <c:v>1881.19</c:v>
                </c:pt>
                <c:pt idx="137">
                  <c:v>1848.91</c:v>
                </c:pt>
                <c:pt idx="138">
                  <c:v>1852.57</c:v>
                </c:pt>
                <c:pt idx="139">
                  <c:v>1871.87</c:v>
                </c:pt>
                <c:pt idx="140">
                  <c:v>1848.56</c:v>
                </c:pt>
                <c:pt idx="141">
                  <c:v>1873.65</c:v>
                </c:pt>
                <c:pt idx="142">
                  <c:v>1891.59</c:v>
                </c:pt>
                <c:pt idx="143">
                  <c:v>1884.81</c:v>
                </c:pt>
                <c:pt idx="144">
                  <c:v>1924.4</c:v>
                </c:pt>
                <c:pt idx="145">
                  <c:v>1918.62</c:v>
                </c:pt>
                <c:pt idx="146">
                  <c:v>1935.25</c:v>
                </c:pt>
                <c:pt idx="147">
                  <c:v>1994.97</c:v>
                </c:pt>
                <c:pt idx="148">
                  <c:v>1966.89</c:v>
                </c:pt>
                <c:pt idx="149">
                  <c:v>2023.89</c:v>
                </c:pt>
                <c:pt idx="150">
                  <c:v>2026.2</c:v>
                </c:pt>
                <c:pt idx="151">
                  <c:v>2052.96</c:v>
                </c:pt>
                <c:pt idx="152">
                  <c:v>2064.4299999999998</c:v>
                </c:pt>
                <c:pt idx="153">
                  <c:v>2065.38</c:v>
                </c:pt>
                <c:pt idx="154">
                  <c:v>2061.92</c:v>
                </c:pt>
                <c:pt idx="155">
                  <c:v>2103.25</c:v>
                </c:pt>
                <c:pt idx="156">
                  <c:v>2160.4699999999998</c:v>
                </c:pt>
                <c:pt idx="157">
                  <c:v>2142.02</c:v>
                </c:pt>
                <c:pt idx="158">
                  <c:v>2206.19</c:v>
                </c:pt>
                <c:pt idx="159">
                  <c:v>2304.12</c:v>
                </c:pt>
                <c:pt idx="160">
                  <c:v>2405.31</c:v>
                </c:pt>
                <c:pt idx="161">
                  <c:v>2297.14</c:v>
                </c:pt>
                <c:pt idx="162">
                  <c:v>2358.46</c:v>
                </c:pt>
                <c:pt idx="163">
                  <c:v>2383.37</c:v>
                </c:pt>
                <c:pt idx="164">
                  <c:v>2406.71</c:v>
                </c:pt>
                <c:pt idx="165">
                  <c:v>2383.91</c:v>
                </c:pt>
                <c:pt idx="166">
                  <c:v>2386.5</c:v>
                </c:pt>
                <c:pt idx="167">
                  <c:v>2441.1</c:v>
                </c:pt>
                <c:pt idx="168">
                  <c:v>2384.7600000000002</c:v>
                </c:pt>
                <c:pt idx="169">
                  <c:v>2376.23</c:v>
                </c:pt>
                <c:pt idx="170">
                  <c:v>2455.54</c:v>
                </c:pt>
                <c:pt idx="171">
                  <c:v>2496.9899999999998</c:v>
                </c:pt>
                <c:pt idx="172">
                  <c:v>2565.61</c:v>
                </c:pt>
                <c:pt idx="173">
                  <c:v>2661.52</c:v>
                </c:pt>
                <c:pt idx="174">
                  <c:v>2587.71</c:v>
                </c:pt>
                <c:pt idx="175">
                  <c:v>2556.85</c:v>
                </c:pt>
                <c:pt idx="176">
                  <c:v>2576.41</c:v>
                </c:pt>
                <c:pt idx="177">
                  <c:v>2516.08</c:v>
                </c:pt>
                <c:pt idx="178">
                  <c:v>2495.0100000000002</c:v>
                </c:pt>
                <c:pt idx="179">
                  <c:v>2461.17</c:v>
                </c:pt>
                <c:pt idx="180">
                  <c:v>2393.58</c:v>
                </c:pt>
                <c:pt idx="181">
                  <c:v>2360.58</c:v>
                </c:pt>
                <c:pt idx="182">
                  <c:v>2417.0100000000002</c:v>
                </c:pt>
                <c:pt idx="183">
                  <c:v>2500.2199999999998</c:v>
                </c:pt>
                <c:pt idx="184">
                  <c:v>2533.79</c:v>
                </c:pt>
                <c:pt idx="185">
                  <c:v>2623.66</c:v>
                </c:pt>
                <c:pt idx="186">
                  <c:v>2535.91</c:v>
                </c:pt>
                <c:pt idx="187">
                  <c:v>2548.1999999999998</c:v>
                </c:pt>
                <c:pt idx="188">
                  <c:v>2585.11</c:v>
                </c:pt>
                <c:pt idx="189">
                  <c:v>2642.97</c:v>
                </c:pt>
                <c:pt idx="190">
                  <c:v>2667.37</c:v>
                </c:pt>
                <c:pt idx="191">
                  <c:v>2751.88</c:v>
                </c:pt>
                <c:pt idx="192">
                  <c:v>2857.46</c:v>
                </c:pt>
                <c:pt idx="193">
                  <c:v>2862.51</c:v>
                </c:pt>
                <c:pt idx="194">
                  <c:v>2955.31</c:v>
                </c:pt>
                <c:pt idx="195">
                  <c:v>2983.12</c:v>
                </c:pt>
                <c:pt idx="196">
                  <c:v>3102.6</c:v>
                </c:pt>
                <c:pt idx="197">
                  <c:v>3101.1</c:v>
                </c:pt>
                <c:pt idx="198">
                  <c:v>3113.55</c:v>
                </c:pt>
                <c:pt idx="199">
                  <c:v>3012.96</c:v>
                </c:pt>
                <c:pt idx="200">
                  <c:v>2984.9</c:v>
                </c:pt>
                <c:pt idx="201">
                  <c:v>3080.44</c:v>
                </c:pt>
                <c:pt idx="202">
                  <c:v>3034.9</c:v>
                </c:pt>
                <c:pt idx="203">
                  <c:v>2855.74</c:v>
                </c:pt>
                <c:pt idx="204">
                  <c:v>2879.89</c:v>
                </c:pt>
                <c:pt idx="205">
                  <c:v>2912.08</c:v>
                </c:pt>
                <c:pt idx="206">
                  <c:v>2897.83</c:v>
                </c:pt>
                <c:pt idx="207">
                  <c:v>2896.19</c:v>
                </c:pt>
                <c:pt idx="208">
                  <c:v>3073.23</c:v>
                </c:pt>
                <c:pt idx="209">
                  <c:v>3047.31</c:v>
                </c:pt>
                <c:pt idx="210">
                  <c:v>3101.1</c:v>
                </c:pt>
                <c:pt idx="211">
                  <c:v>3179.22</c:v>
                </c:pt>
                <c:pt idx="212">
                  <c:v>3299.36</c:v>
                </c:pt>
                <c:pt idx="213">
                  <c:v>3337.68</c:v>
                </c:pt>
                <c:pt idx="214">
                  <c:v>3172.03</c:v>
                </c:pt>
                <c:pt idx="215">
                  <c:v>3149.47</c:v>
                </c:pt>
                <c:pt idx="216">
                  <c:v>3268.37</c:v>
                </c:pt>
                <c:pt idx="217">
                  <c:v>3293.94</c:v>
                </c:pt>
                <c:pt idx="218">
                  <c:v>3281.74</c:v>
                </c:pt>
                <c:pt idx="219">
                  <c:v>3287.31</c:v>
                </c:pt>
                <c:pt idx="220">
                  <c:v>3320.49</c:v>
                </c:pt>
                <c:pt idx="221">
                  <c:v>3409.82</c:v>
                </c:pt>
                <c:pt idx="222">
                  <c:v>3356.78</c:v>
                </c:pt>
                <c:pt idx="223">
                  <c:v>3306</c:v>
                </c:pt>
                <c:pt idx="224">
                  <c:v>3163.25</c:v>
                </c:pt>
                <c:pt idx="225">
                  <c:v>3164.12</c:v>
                </c:pt>
                <c:pt idx="226">
                  <c:v>3065.79</c:v>
                </c:pt>
                <c:pt idx="227">
                  <c:v>3058.8</c:v>
                </c:pt>
                <c:pt idx="228">
                  <c:v>3038.48</c:v>
                </c:pt>
                <c:pt idx="229">
                  <c:v>3076.29</c:v>
                </c:pt>
                <c:pt idx="230">
                  <c:v>2999.38</c:v>
                </c:pt>
                <c:pt idx="231">
                  <c:v>2939.7</c:v>
                </c:pt>
                <c:pt idx="232">
                  <c:v>2851.14</c:v>
                </c:pt>
                <c:pt idx="233">
                  <c:v>2969.62</c:v>
                </c:pt>
                <c:pt idx="234">
                  <c:v>2983.82</c:v>
                </c:pt>
                <c:pt idx="235">
                  <c:v>3047.99</c:v>
                </c:pt>
                <c:pt idx="236">
                  <c:v>3069.17</c:v>
                </c:pt>
                <c:pt idx="237">
                  <c:v>3017.71</c:v>
                </c:pt>
                <c:pt idx="238">
                  <c:v>2969.83</c:v>
                </c:pt>
                <c:pt idx="239">
                  <c:v>3010.91</c:v>
                </c:pt>
                <c:pt idx="240">
                  <c:v>2972.92</c:v>
                </c:pt>
                <c:pt idx="241">
                  <c:v>2914.38</c:v>
                </c:pt>
                <c:pt idx="242">
                  <c:v>2952.64</c:v>
                </c:pt>
                <c:pt idx="243">
                  <c:v>2923.46</c:v>
                </c:pt>
                <c:pt idx="244">
                  <c:v>2942.65</c:v>
                </c:pt>
                <c:pt idx="245">
                  <c:v>3081.75</c:v>
                </c:pt>
                <c:pt idx="246">
                  <c:v>3052.8</c:v>
                </c:pt>
                <c:pt idx="247">
                  <c:v>2908.67</c:v>
                </c:pt>
                <c:pt idx="248">
                  <c:v>2867.37</c:v>
                </c:pt>
                <c:pt idx="249">
                  <c:v>2882.69</c:v>
                </c:pt>
                <c:pt idx="250">
                  <c:v>2957.56</c:v>
                </c:pt>
                <c:pt idx="251">
                  <c:v>2899.29</c:v>
                </c:pt>
                <c:pt idx="252">
                  <c:v>2956.58</c:v>
                </c:pt>
                <c:pt idx="253">
                  <c:v>2917.95</c:v>
                </c:pt>
                <c:pt idx="254">
                  <c:v>2880.08</c:v>
                </c:pt>
                <c:pt idx="255">
                  <c:v>2913.96</c:v>
                </c:pt>
                <c:pt idx="256">
                  <c:v>2915.67</c:v>
                </c:pt>
                <c:pt idx="257">
                  <c:v>2944.25</c:v>
                </c:pt>
                <c:pt idx="258">
                  <c:v>2967.66</c:v>
                </c:pt>
                <c:pt idx="259">
                  <c:v>3070.4</c:v>
                </c:pt>
                <c:pt idx="260">
                  <c:v>3100.12</c:v>
                </c:pt>
              </c:numCache>
            </c:numRef>
          </c:val>
          <c:smooth val="0"/>
        </c:ser>
        <c:dLbls>
          <c:showLegendKey val="0"/>
          <c:showVal val="0"/>
          <c:showCatName val="0"/>
          <c:showSerName val="0"/>
          <c:showPercent val="0"/>
          <c:showBubbleSize val="0"/>
        </c:dLbls>
        <c:marker val="1"/>
        <c:smooth val="0"/>
        <c:axId val="38712064"/>
        <c:axId val="38713600"/>
      </c:lineChart>
      <c:lineChart>
        <c:grouping val="standard"/>
        <c:varyColors val="0"/>
        <c:ser>
          <c:idx val="0"/>
          <c:order val="0"/>
          <c:tx>
            <c:strRef>
              <c:f>multiTimeline!$J$3</c:f>
              <c:strCache>
                <c:ptCount val="1"/>
                <c:pt idx="0">
                  <c:v>Google trends (0-100; derecha)</c:v>
                </c:pt>
              </c:strCache>
            </c:strRef>
          </c:tx>
          <c:marker>
            <c:symbol val="none"/>
          </c:marker>
          <c:cat>
            <c:numRef>
              <c:f>multiTimeline!$I$4:$I$264</c:f>
              <c:numCache>
                <c:formatCode>dd-mm-yyyy</c:formatCode>
                <c:ptCount val="261"/>
                <c:pt idx="0">
                  <c:v>40867</c:v>
                </c:pt>
                <c:pt idx="1">
                  <c:v>40874</c:v>
                </c:pt>
                <c:pt idx="2">
                  <c:v>40881</c:v>
                </c:pt>
                <c:pt idx="3">
                  <c:v>40888</c:v>
                </c:pt>
                <c:pt idx="4">
                  <c:v>40895</c:v>
                </c:pt>
                <c:pt idx="5">
                  <c:v>40902</c:v>
                </c:pt>
                <c:pt idx="6">
                  <c:v>40909</c:v>
                </c:pt>
                <c:pt idx="7">
                  <c:v>40916</c:v>
                </c:pt>
                <c:pt idx="8">
                  <c:v>40923</c:v>
                </c:pt>
                <c:pt idx="9">
                  <c:v>40930</c:v>
                </c:pt>
                <c:pt idx="10">
                  <c:v>40937</c:v>
                </c:pt>
                <c:pt idx="11">
                  <c:v>40944</c:v>
                </c:pt>
                <c:pt idx="12">
                  <c:v>40951</c:v>
                </c:pt>
                <c:pt idx="13">
                  <c:v>40958</c:v>
                </c:pt>
                <c:pt idx="14">
                  <c:v>40965</c:v>
                </c:pt>
                <c:pt idx="15">
                  <c:v>40972</c:v>
                </c:pt>
                <c:pt idx="16">
                  <c:v>40979</c:v>
                </c:pt>
                <c:pt idx="17">
                  <c:v>40986</c:v>
                </c:pt>
                <c:pt idx="18">
                  <c:v>40993</c:v>
                </c:pt>
                <c:pt idx="19">
                  <c:v>41000</c:v>
                </c:pt>
                <c:pt idx="20">
                  <c:v>41007</c:v>
                </c:pt>
                <c:pt idx="21">
                  <c:v>41014</c:v>
                </c:pt>
                <c:pt idx="22">
                  <c:v>41021</c:v>
                </c:pt>
                <c:pt idx="23">
                  <c:v>41028</c:v>
                </c:pt>
                <c:pt idx="24">
                  <c:v>41035</c:v>
                </c:pt>
                <c:pt idx="25">
                  <c:v>41042</c:v>
                </c:pt>
                <c:pt idx="26">
                  <c:v>41049</c:v>
                </c:pt>
                <c:pt idx="27">
                  <c:v>41056</c:v>
                </c:pt>
                <c:pt idx="28">
                  <c:v>41063</c:v>
                </c:pt>
                <c:pt idx="29">
                  <c:v>41070</c:v>
                </c:pt>
                <c:pt idx="30">
                  <c:v>41077</c:v>
                </c:pt>
                <c:pt idx="31">
                  <c:v>41084</c:v>
                </c:pt>
                <c:pt idx="32">
                  <c:v>41091</c:v>
                </c:pt>
                <c:pt idx="33">
                  <c:v>41098</c:v>
                </c:pt>
                <c:pt idx="34">
                  <c:v>41105</c:v>
                </c:pt>
                <c:pt idx="35">
                  <c:v>41112</c:v>
                </c:pt>
                <c:pt idx="36">
                  <c:v>41119</c:v>
                </c:pt>
                <c:pt idx="37">
                  <c:v>41126</c:v>
                </c:pt>
                <c:pt idx="38">
                  <c:v>41133</c:v>
                </c:pt>
                <c:pt idx="39">
                  <c:v>41140</c:v>
                </c:pt>
                <c:pt idx="40">
                  <c:v>41147</c:v>
                </c:pt>
                <c:pt idx="41">
                  <c:v>41154</c:v>
                </c:pt>
                <c:pt idx="42">
                  <c:v>41161</c:v>
                </c:pt>
                <c:pt idx="43">
                  <c:v>41168</c:v>
                </c:pt>
                <c:pt idx="44">
                  <c:v>41175</c:v>
                </c:pt>
                <c:pt idx="45">
                  <c:v>41182</c:v>
                </c:pt>
                <c:pt idx="46">
                  <c:v>41189</c:v>
                </c:pt>
                <c:pt idx="47">
                  <c:v>41196</c:v>
                </c:pt>
                <c:pt idx="48">
                  <c:v>41203</c:v>
                </c:pt>
                <c:pt idx="49">
                  <c:v>41210</c:v>
                </c:pt>
                <c:pt idx="50">
                  <c:v>41217</c:v>
                </c:pt>
                <c:pt idx="51">
                  <c:v>41224</c:v>
                </c:pt>
                <c:pt idx="52">
                  <c:v>41231</c:v>
                </c:pt>
                <c:pt idx="53">
                  <c:v>41238</c:v>
                </c:pt>
                <c:pt idx="54">
                  <c:v>41245</c:v>
                </c:pt>
                <c:pt idx="55">
                  <c:v>41252</c:v>
                </c:pt>
                <c:pt idx="56">
                  <c:v>41259</c:v>
                </c:pt>
                <c:pt idx="57">
                  <c:v>41266</c:v>
                </c:pt>
                <c:pt idx="58">
                  <c:v>41273</c:v>
                </c:pt>
                <c:pt idx="59">
                  <c:v>41280</c:v>
                </c:pt>
                <c:pt idx="60">
                  <c:v>41287</c:v>
                </c:pt>
                <c:pt idx="61">
                  <c:v>41294</c:v>
                </c:pt>
                <c:pt idx="62">
                  <c:v>41301</c:v>
                </c:pt>
                <c:pt idx="63">
                  <c:v>41308</c:v>
                </c:pt>
                <c:pt idx="64">
                  <c:v>41315</c:v>
                </c:pt>
                <c:pt idx="65">
                  <c:v>41322</c:v>
                </c:pt>
                <c:pt idx="66">
                  <c:v>41329</c:v>
                </c:pt>
                <c:pt idx="67">
                  <c:v>41336</c:v>
                </c:pt>
                <c:pt idx="68">
                  <c:v>41343</c:v>
                </c:pt>
                <c:pt idx="69">
                  <c:v>41350</c:v>
                </c:pt>
                <c:pt idx="70">
                  <c:v>41357</c:v>
                </c:pt>
                <c:pt idx="71">
                  <c:v>41364</c:v>
                </c:pt>
                <c:pt idx="72">
                  <c:v>41371</c:v>
                </c:pt>
                <c:pt idx="73">
                  <c:v>41378</c:v>
                </c:pt>
                <c:pt idx="74">
                  <c:v>41385</c:v>
                </c:pt>
                <c:pt idx="75">
                  <c:v>41392</c:v>
                </c:pt>
                <c:pt idx="76">
                  <c:v>41399</c:v>
                </c:pt>
                <c:pt idx="77">
                  <c:v>41406</c:v>
                </c:pt>
                <c:pt idx="78">
                  <c:v>41413</c:v>
                </c:pt>
                <c:pt idx="79">
                  <c:v>41420</c:v>
                </c:pt>
                <c:pt idx="80">
                  <c:v>41427</c:v>
                </c:pt>
                <c:pt idx="81">
                  <c:v>41434</c:v>
                </c:pt>
                <c:pt idx="82">
                  <c:v>41441</c:v>
                </c:pt>
                <c:pt idx="83">
                  <c:v>41448</c:v>
                </c:pt>
                <c:pt idx="84">
                  <c:v>41455</c:v>
                </c:pt>
                <c:pt idx="85">
                  <c:v>41462</c:v>
                </c:pt>
                <c:pt idx="86">
                  <c:v>41469</c:v>
                </c:pt>
                <c:pt idx="87">
                  <c:v>41476</c:v>
                </c:pt>
                <c:pt idx="88">
                  <c:v>41483</c:v>
                </c:pt>
                <c:pt idx="89">
                  <c:v>41490</c:v>
                </c:pt>
                <c:pt idx="90">
                  <c:v>41497</c:v>
                </c:pt>
                <c:pt idx="91">
                  <c:v>41504</c:v>
                </c:pt>
                <c:pt idx="92">
                  <c:v>41511</c:v>
                </c:pt>
                <c:pt idx="93">
                  <c:v>41518</c:v>
                </c:pt>
                <c:pt idx="94">
                  <c:v>41525</c:v>
                </c:pt>
                <c:pt idx="95">
                  <c:v>41532</c:v>
                </c:pt>
                <c:pt idx="96">
                  <c:v>41539</c:v>
                </c:pt>
                <c:pt idx="97">
                  <c:v>41546</c:v>
                </c:pt>
                <c:pt idx="98">
                  <c:v>41553</c:v>
                </c:pt>
                <c:pt idx="99">
                  <c:v>41560</c:v>
                </c:pt>
                <c:pt idx="100">
                  <c:v>41567</c:v>
                </c:pt>
                <c:pt idx="101">
                  <c:v>41574</c:v>
                </c:pt>
                <c:pt idx="102">
                  <c:v>41581</c:v>
                </c:pt>
                <c:pt idx="103">
                  <c:v>41588</c:v>
                </c:pt>
                <c:pt idx="104">
                  <c:v>41595</c:v>
                </c:pt>
                <c:pt idx="105">
                  <c:v>41602</c:v>
                </c:pt>
                <c:pt idx="106">
                  <c:v>41609</c:v>
                </c:pt>
                <c:pt idx="107">
                  <c:v>41616</c:v>
                </c:pt>
                <c:pt idx="108">
                  <c:v>41623</c:v>
                </c:pt>
                <c:pt idx="109">
                  <c:v>41630</c:v>
                </c:pt>
                <c:pt idx="110">
                  <c:v>41637</c:v>
                </c:pt>
                <c:pt idx="111">
                  <c:v>41644</c:v>
                </c:pt>
                <c:pt idx="112">
                  <c:v>41651</c:v>
                </c:pt>
                <c:pt idx="113">
                  <c:v>41658</c:v>
                </c:pt>
                <c:pt idx="114">
                  <c:v>41665</c:v>
                </c:pt>
                <c:pt idx="115">
                  <c:v>41672</c:v>
                </c:pt>
                <c:pt idx="116">
                  <c:v>41679</c:v>
                </c:pt>
                <c:pt idx="117">
                  <c:v>41686</c:v>
                </c:pt>
                <c:pt idx="118">
                  <c:v>41693</c:v>
                </c:pt>
                <c:pt idx="119">
                  <c:v>41700</c:v>
                </c:pt>
                <c:pt idx="120">
                  <c:v>41707</c:v>
                </c:pt>
                <c:pt idx="121">
                  <c:v>41714</c:v>
                </c:pt>
                <c:pt idx="122">
                  <c:v>41721</c:v>
                </c:pt>
                <c:pt idx="123">
                  <c:v>41728</c:v>
                </c:pt>
                <c:pt idx="124">
                  <c:v>41735</c:v>
                </c:pt>
                <c:pt idx="125">
                  <c:v>41742</c:v>
                </c:pt>
                <c:pt idx="126">
                  <c:v>41749</c:v>
                </c:pt>
                <c:pt idx="127">
                  <c:v>41756</c:v>
                </c:pt>
                <c:pt idx="128">
                  <c:v>41763</c:v>
                </c:pt>
                <c:pt idx="129">
                  <c:v>41770</c:v>
                </c:pt>
                <c:pt idx="130">
                  <c:v>41777</c:v>
                </c:pt>
                <c:pt idx="131">
                  <c:v>41784</c:v>
                </c:pt>
                <c:pt idx="132">
                  <c:v>41791</c:v>
                </c:pt>
                <c:pt idx="133">
                  <c:v>41798</c:v>
                </c:pt>
                <c:pt idx="134">
                  <c:v>41805</c:v>
                </c:pt>
                <c:pt idx="135">
                  <c:v>41812</c:v>
                </c:pt>
                <c:pt idx="136">
                  <c:v>41819</c:v>
                </c:pt>
                <c:pt idx="137">
                  <c:v>41826</c:v>
                </c:pt>
                <c:pt idx="138">
                  <c:v>41833</c:v>
                </c:pt>
                <c:pt idx="139">
                  <c:v>41840</c:v>
                </c:pt>
                <c:pt idx="140">
                  <c:v>41847</c:v>
                </c:pt>
                <c:pt idx="141">
                  <c:v>41854</c:v>
                </c:pt>
                <c:pt idx="142">
                  <c:v>41861</c:v>
                </c:pt>
                <c:pt idx="143">
                  <c:v>41868</c:v>
                </c:pt>
                <c:pt idx="144">
                  <c:v>41875</c:v>
                </c:pt>
                <c:pt idx="145">
                  <c:v>41882</c:v>
                </c:pt>
                <c:pt idx="146">
                  <c:v>41889</c:v>
                </c:pt>
                <c:pt idx="147">
                  <c:v>41896</c:v>
                </c:pt>
                <c:pt idx="148">
                  <c:v>41903</c:v>
                </c:pt>
                <c:pt idx="149">
                  <c:v>41910</c:v>
                </c:pt>
                <c:pt idx="150">
                  <c:v>41917</c:v>
                </c:pt>
                <c:pt idx="151">
                  <c:v>41924</c:v>
                </c:pt>
                <c:pt idx="152">
                  <c:v>41931</c:v>
                </c:pt>
                <c:pt idx="153">
                  <c:v>41938</c:v>
                </c:pt>
                <c:pt idx="154">
                  <c:v>41945</c:v>
                </c:pt>
                <c:pt idx="155">
                  <c:v>41952</c:v>
                </c:pt>
                <c:pt idx="156">
                  <c:v>41959</c:v>
                </c:pt>
                <c:pt idx="157">
                  <c:v>41966</c:v>
                </c:pt>
                <c:pt idx="158">
                  <c:v>41973</c:v>
                </c:pt>
                <c:pt idx="159">
                  <c:v>41980</c:v>
                </c:pt>
                <c:pt idx="160">
                  <c:v>41987</c:v>
                </c:pt>
                <c:pt idx="161">
                  <c:v>41994</c:v>
                </c:pt>
                <c:pt idx="162">
                  <c:v>42001</c:v>
                </c:pt>
                <c:pt idx="163">
                  <c:v>42008</c:v>
                </c:pt>
                <c:pt idx="164">
                  <c:v>42015</c:v>
                </c:pt>
                <c:pt idx="165">
                  <c:v>42022</c:v>
                </c:pt>
                <c:pt idx="166">
                  <c:v>42029</c:v>
                </c:pt>
                <c:pt idx="167">
                  <c:v>42036</c:v>
                </c:pt>
                <c:pt idx="168">
                  <c:v>42043</c:v>
                </c:pt>
                <c:pt idx="169">
                  <c:v>42050</c:v>
                </c:pt>
                <c:pt idx="170">
                  <c:v>42057</c:v>
                </c:pt>
                <c:pt idx="171">
                  <c:v>42064</c:v>
                </c:pt>
                <c:pt idx="172">
                  <c:v>42071</c:v>
                </c:pt>
                <c:pt idx="173">
                  <c:v>42078</c:v>
                </c:pt>
                <c:pt idx="174">
                  <c:v>42085</c:v>
                </c:pt>
                <c:pt idx="175">
                  <c:v>42092</c:v>
                </c:pt>
                <c:pt idx="176">
                  <c:v>42099</c:v>
                </c:pt>
                <c:pt idx="177">
                  <c:v>42106</c:v>
                </c:pt>
                <c:pt idx="178">
                  <c:v>42113</c:v>
                </c:pt>
                <c:pt idx="179">
                  <c:v>42120</c:v>
                </c:pt>
                <c:pt idx="180">
                  <c:v>42127</c:v>
                </c:pt>
                <c:pt idx="181">
                  <c:v>42134</c:v>
                </c:pt>
                <c:pt idx="182">
                  <c:v>42141</c:v>
                </c:pt>
                <c:pt idx="183">
                  <c:v>42148</c:v>
                </c:pt>
                <c:pt idx="184">
                  <c:v>42155</c:v>
                </c:pt>
                <c:pt idx="185">
                  <c:v>42162</c:v>
                </c:pt>
                <c:pt idx="186">
                  <c:v>42169</c:v>
                </c:pt>
                <c:pt idx="187">
                  <c:v>42176</c:v>
                </c:pt>
                <c:pt idx="188">
                  <c:v>42183</c:v>
                </c:pt>
                <c:pt idx="189">
                  <c:v>42190</c:v>
                </c:pt>
                <c:pt idx="190">
                  <c:v>42197</c:v>
                </c:pt>
                <c:pt idx="191">
                  <c:v>42204</c:v>
                </c:pt>
                <c:pt idx="192">
                  <c:v>42211</c:v>
                </c:pt>
                <c:pt idx="193">
                  <c:v>42218</c:v>
                </c:pt>
                <c:pt idx="194">
                  <c:v>42225</c:v>
                </c:pt>
                <c:pt idx="195">
                  <c:v>42232</c:v>
                </c:pt>
                <c:pt idx="196">
                  <c:v>42239</c:v>
                </c:pt>
                <c:pt idx="197">
                  <c:v>42246</c:v>
                </c:pt>
                <c:pt idx="198">
                  <c:v>42253</c:v>
                </c:pt>
                <c:pt idx="199">
                  <c:v>42260</c:v>
                </c:pt>
                <c:pt idx="200">
                  <c:v>42267</c:v>
                </c:pt>
                <c:pt idx="201">
                  <c:v>42274</c:v>
                </c:pt>
                <c:pt idx="202">
                  <c:v>42281</c:v>
                </c:pt>
                <c:pt idx="203">
                  <c:v>42288</c:v>
                </c:pt>
                <c:pt idx="204">
                  <c:v>42295</c:v>
                </c:pt>
                <c:pt idx="205">
                  <c:v>42302</c:v>
                </c:pt>
                <c:pt idx="206">
                  <c:v>42309</c:v>
                </c:pt>
                <c:pt idx="207">
                  <c:v>42316</c:v>
                </c:pt>
                <c:pt idx="208">
                  <c:v>42323</c:v>
                </c:pt>
                <c:pt idx="209">
                  <c:v>42330</c:v>
                </c:pt>
                <c:pt idx="210">
                  <c:v>42337</c:v>
                </c:pt>
                <c:pt idx="211">
                  <c:v>42344</c:v>
                </c:pt>
                <c:pt idx="212">
                  <c:v>42351</c:v>
                </c:pt>
                <c:pt idx="213">
                  <c:v>42358</c:v>
                </c:pt>
                <c:pt idx="214">
                  <c:v>42365</c:v>
                </c:pt>
                <c:pt idx="215">
                  <c:v>42372</c:v>
                </c:pt>
                <c:pt idx="216">
                  <c:v>42379</c:v>
                </c:pt>
                <c:pt idx="217">
                  <c:v>42386</c:v>
                </c:pt>
                <c:pt idx="218">
                  <c:v>42393</c:v>
                </c:pt>
                <c:pt idx="219">
                  <c:v>42400</c:v>
                </c:pt>
                <c:pt idx="220">
                  <c:v>42407</c:v>
                </c:pt>
                <c:pt idx="221">
                  <c:v>42414</c:v>
                </c:pt>
                <c:pt idx="222">
                  <c:v>42421</c:v>
                </c:pt>
                <c:pt idx="223">
                  <c:v>42428</c:v>
                </c:pt>
                <c:pt idx="224">
                  <c:v>42435</c:v>
                </c:pt>
                <c:pt idx="225">
                  <c:v>42442</c:v>
                </c:pt>
                <c:pt idx="226">
                  <c:v>42449</c:v>
                </c:pt>
                <c:pt idx="227">
                  <c:v>42456</c:v>
                </c:pt>
                <c:pt idx="228">
                  <c:v>42463</c:v>
                </c:pt>
                <c:pt idx="229">
                  <c:v>42470</c:v>
                </c:pt>
                <c:pt idx="230">
                  <c:v>42477</c:v>
                </c:pt>
                <c:pt idx="231">
                  <c:v>42484</c:v>
                </c:pt>
                <c:pt idx="232">
                  <c:v>42491</c:v>
                </c:pt>
                <c:pt idx="233">
                  <c:v>42498</c:v>
                </c:pt>
                <c:pt idx="234">
                  <c:v>42505</c:v>
                </c:pt>
                <c:pt idx="235">
                  <c:v>42512</c:v>
                </c:pt>
                <c:pt idx="236">
                  <c:v>42519</c:v>
                </c:pt>
                <c:pt idx="237">
                  <c:v>42526</c:v>
                </c:pt>
                <c:pt idx="238">
                  <c:v>42533</c:v>
                </c:pt>
                <c:pt idx="239">
                  <c:v>42540</c:v>
                </c:pt>
                <c:pt idx="240">
                  <c:v>42547</c:v>
                </c:pt>
                <c:pt idx="241">
                  <c:v>42554</c:v>
                </c:pt>
                <c:pt idx="242">
                  <c:v>42561</c:v>
                </c:pt>
                <c:pt idx="243">
                  <c:v>42568</c:v>
                </c:pt>
                <c:pt idx="244">
                  <c:v>42575</c:v>
                </c:pt>
                <c:pt idx="245">
                  <c:v>42582</c:v>
                </c:pt>
                <c:pt idx="246">
                  <c:v>42589</c:v>
                </c:pt>
                <c:pt idx="247">
                  <c:v>42596</c:v>
                </c:pt>
                <c:pt idx="248">
                  <c:v>42603</c:v>
                </c:pt>
                <c:pt idx="249">
                  <c:v>42610</c:v>
                </c:pt>
                <c:pt idx="250">
                  <c:v>42617</c:v>
                </c:pt>
                <c:pt idx="251">
                  <c:v>42624</c:v>
                </c:pt>
                <c:pt idx="252">
                  <c:v>42631</c:v>
                </c:pt>
                <c:pt idx="253">
                  <c:v>42638</c:v>
                </c:pt>
                <c:pt idx="254">
                  <c:v>42645</c:v>
                </c:pt>
                <c:pt idx="255">
                  <c:v>42652</c:v>
                </c:pt>
                <c:pt idx="256">
                  <c:v>42659</c:v>
                </c:pt>
                <c:pt idx="257">
                  <c:v>42666</c:v>
                </c:pt>
                <c:pt idx="258">
                  <c:v>42673</c:v>
                </c:pt>
                <c:pt idx="259">
                  <c:v>42680</c:v>
                </c:pt>
                <c:pt idx="260">
                  <c:v>42687</c:v>
                </c:pt>
              </c:numCache>
            </c:numRef>
          </c:cat>
          <c:val>
            <c:numRef>
              <c:f>multiTimeline!$J$4:$J$264</c:f>
              <c:numCache>
                <c:formatCode>General</c:formatCode>
                <c:ptCount val="261"/>
                <c:pt idx="0">
                  <c:v>32</c:v>
                </c:pt>
                <c:pt idx="1">
                  <c:v>27</c:v>
                </c:pt>
                <c:pt idx="2">
                  <c:v>29</c:v>
                </c:pt>
                <c:pt idx="3">
                  <c:v>28</c:v>
                </c:pt>
                <c:pt idx="4">
                  <c:v>32</c:v>
                </c:pt>
                <c:pt idx="5">
                  <c:v>30</c:v>
                </c:pt>
                <c:pt idx="6">
                  <c:v>33</c:v>
                </c:pt>
                <c:pt idx="7">
                  <c:v>33</c:v>
                </c:pt>
                <c:pt idx="8">
                  <c:v>31</c:v>
                </c:pt>
                <c:pt idx="9">
                  <c:v>30</c:v>
                </c:pt>
                <c:pt idx="10">
                  <c:v>32</c:v>
                </c:pt>
                <c:pt idx="11">
                  <c:v>32</c:v>
                </c:pt>
                <c:pt idx="12">
                  <c:v>31</c:v>
                </c:pt>
                <c:pt idx="13">
                  <c:v>28</c:v>
                </c:pt>
                <c:pt idx="14">
                  <c:v>30</c:v>
                </c:pt>
                <c:pt idx="15">
                  <c:v>30</c:v>
                </c:pt>
                <c:pt idx="16">
                  <c:v>31</c:v>
                </c:pt>
                <c:pt idx="17">
                  <c:v>31</c:v>
                </c:pt>
                <c:pt idx="18">
                  <c:v>31</c:v>
                </c:pt>
                <c:pt idx="19">
                  <c:v>31</c:v>
                </c:pt>
                <c:pt idx="20">
                  <c:v>31</c:v>
                </c:pt>
                <c:pt idx="21">
                  <c:v>31</c:v>
                </c:pt>
                <c:pt idx="22">
                  <c:v>27</c:v>
                </c:pt>
                <c:pt idx="23">
                  <c:v>31</c:v>
                </c:pt>
                <c:pt idx="24">
                  <c:v>29</c:v>
                </c:pt>
                <c:pt idx="25">
                  <c:v>34</c:v>
                </c:pt>
                <c:pt idx="26">
                  <c:v>35</c:v>
                </c:pt>
                <c:pt idx="27">
                  <c:v>32</c:v>
                </c:pt>
                <c:pt idx="28">
                  <c:v>35</c:v>
                </c:pt>
                <c:pt idx="29">
                  <c:v>36</c:v>
                </c:pt>
                <c:pt idx="30">
                  <c:v>33</c:v>
                </c:pt>
                <c:pt idx="31">
                  <c:v>35</c:v>
                </c:pt>
                <c:pt idx="32">
                  <c:v>36</c:v>
                </c:pt>
                <c:pt idx="33">
                  <c:v>35</c:v>
                </c:pt>
                <c:pt idx="34">
                  <c:v>32</c:v>
                </c:pt>
                <c:pt idx="35">
                  <c:v>33</c:v>
                </c:pt>
                <c:pt idx="36">
                  <c:v>35</c:v>
                </c:pt>
                <c:pt idx="37">
                  <c:v>30</c:v>
                </c:pt>
                <c:pt idx="38">
                  <c:v>36</c:v>
                </c:pt>
                <c:pt idx="39">
                  <c:v>33</c:v>
                </c:pt>
                <c:pt idx="40">
                  <c:v>34</c:v>
                </c:pt>
                <c:pt idx="41">
                  <c:v>34</c:v>
                </c:pt>
                <c:pt idx="42">
                  <c:v>35</c:v>
                </c:pt>
                <c:pt idx="43">
                  <c:v>31</c:v>
                </c:pt>
                <c:pt idx="44">
                  <c:v>32</c:v>
                </c:pt>
                <c:pt idx="45">
                  <c:v>29</c:v>
                </c:pt>
                <c:pt idx="46">
                  <c:v>33</c:v>
                </c:pt>
                <c:pt idx="47">
                  <c:v>34</c:v>
                </c:pt>
                <c:pt idx="48">
                  <c:v>32</c:v>
                </c:pt>
                <c:pt idx="49">
                  <c:v>33</c:v>
                </c:pt>
                <c:pt idx="50">
                  <c:v>34</c:v>
                </c:pt>
                <c:pt idx="51">
                  <c:v>37</c:v>
                </c:pt>
                <c:pt idx="52">
                  <c:v>34</c:v>
                </c:pt>
                <c:pt idx="53">
                  <c:v>35</c:v>
                </c:pt>
                <c:pt idx="54">
                  <c:v>33</c:v>
                </c:pt>
                <c:pt idx="55">
                  <c:v>35</c:v>
                </c:pt>
                <c:pt idx="56">
                  <c:v>36</c:v>
                </c:pt>
                <c:pt idx="57">
                  <c:v>39</c:v>
                </c:pt>
                <c:pt idx="58">
                  <c:v>43</c:v>
                </c:pt>
                <c:pt idx="59">
                  <c:v>46</c:v>
                </c:pt>
                <c:pt idx="60">
                  <c:v>38</c:v>
                </c:pt>
                <c:pt idx="61">
                  <c:v>39</c:v>
                </c:pt>
                <c:pt idx="62">
                  <c:v>34</c:v>
                </c:pt>
                <c:pt idx="63">
                  <c:v>31</c:v>
                </c:pt>
                <c:pt idx="64">
                  <c:v>33</c:v>
                </c:pt>
                <c:pt idx="65">
                  <c:v>32</c:v>
                </c:pt>
                <c:pt idx="66">
                  <c:v>32</c:v>
                </c:pt>
                <c:pt idx="67">
                  <c:v>34</c:v>
                </c:pt>
                <c:pt idx="68">
                  <c:v>33</c:v>
                </c:pt>
                <c:pt idx="69">
                  <c:v>35</c:v>
                </c:pt>
                <c:pt idx="70">
                  <c:v>37</c:v>
                </c:pt>
                <c:pt idx="71">
                  <c:v>37</c:v>
                </c:pt>
                <c:pt idx="72">
                  <c:v>38</c:v>
                </c:pt>
                <c:pt idx="73">
                  <c:v>34</c:v>
                </c:pt>
                <c:pt idx="74">
                  <c:v>35</c:v>
                </c:pt>
                <c:pt idx="75">
                  <c:v>36</c:v>
                </c:pt>
                <c:pt idx="76">
                  <c:v>34</c:v>
                </c:pt>
                <c:pt idx="77">
                  <c:v>35</c:v>
                </c:pt>
                <c:pt idx="78">
                  <c:v>36</c:v>
                </c:pt>
                <c:pt idx="79">
                  <c:v>41</c:v>
                </c:pt>
                <c:pt idx="80">
                  <c:v>39</c:v>
                </c:pt>
                <c:pt idx="81">
                  <c:v>43</c:v>
                </c:pt>
                <c:pt idx="82">
                  <c:v>39</c:v>
                </c:pt>
                <c:pt idx="83">
                  <c:v>42</c:v>
                </c:pt>
                <c:pt idx="84">
                  <c:v>41</c:v>
                </c:pt>
                <c:pt idx="85">
                  <c:v>38</c:v>
                </c:pt>
                <c:pt idx="86">
                  <c:v>39</c:v>
                </c:pt>
                <c:pt idx="87">
                  <c:v>38</c:v>
                </c:pt>
                <c:pt idx="88">
                  <c:v>37</c:v>
                </c:pt>
                <c:pt idx="89">
                  <c:v>38</c:v>
                </c:pt>
                <c:pt idx="90">
                  <c:v>37</c:v>
                </c:pt>
                <c:pt idx="91">
                  <c:v>35</c:v>
                </c:pt>
                <c:pt idx="92">
                  <c:v>38</c:v>
                </c:pt>
                <c:pt idx="93">
                  <c:v>35</c:v>
                </c:pt>
                <c:pt idx="94">
                  <c:v>39</c:v>
                </c:pt>
                <c:pt idx="95">
                  <c:v>39</c:v>
                </c:pt>
                <c:pt idx="96">
                  <c:v>35</c:v>
                </c:pt>
                <c:pt idx="97">
                  <c:v>39</c:v>
                </c:pt>
                <c:pt idx="98">
                  <c:v>39</c:v>
                </c:pt>
                <c:pt idx="99">
                  <c:v>33</c:v>
                </c:pt>
                <c:pt idx="100">
                  <c:v>36</c:v>
                </c:pt>
                <c:pt idx="101">
                  <c:v>38</c:v>
                </c:pt>
                <c:pt idx="102">
                  <c:v>41</c:v>
                </c:pt>
                <c:pt idx="103">
                  <c:v>39</c:v>
                </c:pt>
                <c:pt idx="104">
                  <c:v>36</c:v>
                </c:pt>
                <c:pt idx="105">
                  <c:v>40</c:v>
                </c:pt>
                <c:pt idx="106">
                  <c:v>44</c:v>
                </c:pt>
                <c:pt idx="107">
                  <c:v>41</c:v>
                </c:pt>
                <c:pt idx="108">
                  <c:v>44</c:v>
                </c:pt>
                <c:pt idx="109">
                  <c:v>43</c:v>
                </c:pt>
                <c:pt idx="110">
                  <c:v>44</c:v>
                </c:pt>
                <c:pt idx="111">
                  <c:v>46</c:v>
                </c:pt>
                <c:pt idx="112">
                  <c:v>39</c:v>
                </c:pt>
                <c:pt idx="113">
                  <c:v>43</c:v>
                </c:pt>
                <c:pt idx="114">
                  <c:v>43</c:v>
                </c:pt>
                <c:pt idx="115">
                  <c:v>41</c:v>
                </c:pt>
                <c:pt idx="116">
                  <c:v>40</c:v>
                </c:pt>
                <c:pt idx="117">
                  <c:v>36</c:v>
                </c:pt>
                <c:pt idx="118">
                  <c:v>41</c:v>
                </c:pt>
                <c:pt idx="119">
                  <c:v>38</c:v>
                </c:pt>
                <c:pt idx="120">
                  <c:v>37</c:v>
                </c:pt>
                <c:pt idx="121">
                  <c:v>40</c:v>
                </c:pt>
                <c:pt idx="122">
                  <c:v>37</c:v>
                </c:pt>
                <c:pt idx="123">
                  <c:v>38</c:v>
                </c:pt>
                <c:pt idx="124">
                  <c:v>39</c:v>
                </c:pt>
                <c:pt idx="125">
                  <c:v>39</c:v>
                </c:pt>
                <c:pt idx="126">
                  <c:v>36</c:v>
                </c:pt>
                <c:pt idx="127">
                  <c:v>37</c:v>
                </c:pt>
                <c:pt idx="128">
                  <c:v>37</c:v>
                </c:pt>
                <c:pt idx="129">
                  <c:v>38</c:v>
                </c:pt>
                <c:pt idx="130">
                  <c:v>39</c:v>
                </c:pt>
                <c:pt idx="131">
                  <c:v>38</c:v>
                </c:pt>
                <c:pt idx="132">
                  <c:v>39</c:v>
                </c:pt>
                <c:pt idx="133">
                  <c:v>38</c:v>
                </c:pt>
                <c:pt idx="134">
                  <c:v>41</c:v>
                </c:pt>
                <c:pt idx="135">
                  <c:v>49</c:v>
                </c:pt>
                <c:pt idx="136">
                  <c:v>43</c:v>
                </c:pt>
                <c:pt idx="137">
                  <c:v>47</c:v>
                </c:pt>
                <c:pt idx="138">
                  <c:v>44</c:v>
                </c:pt>
                <c:pt idx="139">
                  <c:v>46</c:v>
                </c:pt>
                <c:pt idx="140">
                  <c:v>40</c:v>
                </c:pt>
                <c:pt idx="141">
                  <c:v>40</c:v>
                </c:pt>
                <c:pt idx="142">
                  <c:v>41</c:v>
                </c:pt>
                <c:pt idx="143">
                  <c:v>41</c:v>
                </c:pt>
                <c:pt idx="144">
                  <c:v>44</c:v>
                </c:pt>
                <c:pt idx="145">
                  <c:v>40</c:v>
                </c:pt>
                <c:pt idx="146">
                  <c:v>43</c:v>
                </c:pt>
                <c:pt idx="147">
                  <c:v>40</c:v>
                </c:pt>
                <c:pt idx="148">
                  <c:v>42</c:v>
                </c:pt>
                <c:pt idx="149">
                  <c:v>43</c:v>
                </c:pt>
                <c:pt idx="150">
                  <c:v>44</c:v>
                </c:pt>
                <c:pt idx="151">
                  <c:v>41</c:v>
                </c:pt>
                <c:pt idx="152">
                  <c:v>41</c:v>
                </c:pt>
                <c:pt idx="153">
                  <c:v>37</c:v>
                </c:pt>
                <c:pt idx="154">
                  <c:v>44</c:v>
                </c:pt>
                <c:pt idx="155">
                  <c:v>45</c:v>
                </c:pt>
                <c:pt idx="156">
                  <c:v>44</c:v>
                </c:pt>
                <c:pt idx="157">
                  <c:v>49</c:v>
                </c:pt>
                <c:pt idx="158">
                  <c:v>58</c:v>
                </c:pt>
                <c:pt idx="159">
                  <c:v>66</c:v>
                </c:pt>
                <c:pt idx="160">
                  <c:v>73</c:v>
                </c:pt>
                <c:pt idx="161">
                  <c:v>69</c:v>
                </c:pt>
                <c:pt idx="162">
                  <c:v>63</c:v>
                </c:pt>
                <c:pt idx="163">
                  <c:v>70</c:v>
                </c:pt>
                <c:pt idx="164">
                  <c:v>66</c:v>
                </c:pt>
                <c:pt idx="165">
                  <c:v>63</c:v>
                </c:pt>
                <c:pt idx="166">
                  <c:v>61</c:v>
                </c:pt>
                <c:pt idx="167">
                  <c:v>56</c:v>
                </c:pt>
                <c:pt idx="168">
                  <c:v>52</c:v>
                </c:pt>
                <c:pt idx="169">
                  <c:v>52</c:v>
                </c:pt>
                <c:pt idx="170">
                  <c:v>55</c:v>
                </c:pt>
                <c:pt idx="171">
                  <c:v>58</c:v>
                </c:pt>
                <c:pt idx="172">
                  <c:v>64</c:v>
                </c:pt>
                <c:pt idx="173">
                  <c:v>63</c:v>
                </c:pt>
                <c:pt idx="174">
                  <c:v>60</c:v>
                </c:pt>
                <c:pt idx="175">
                  <c:v>57</c:v>
                </c:pt>
                <c:pt idx="176">
                  <c:v>61</c:v>
                </c:pt>
                <c:pt idx="177">
                  <c:v>55</c:v>
                </c:pt>
                <c:pt idx="178">
                  <c:v>55</c:v>
                </c:pt>
                <c:pt idx="179">
                  <c:v>66</c:v>
                </c:pt>
                <c:pt idx="180">
                  <c:v>64</c:v>
                </c:pt>
                <c:pt idx="181">
                  <c:v>60</c:v>
                </c:pt>
                <c:pt idx="182">
                  <c:v>60</c:v>
                </c:pt>
                <c:pt idx="183">
                  <c:v>62</c:v>
                </c:pt>
                <c:pt idx="184">
                  <c:v>64</c:v>
                </c:pt>
                <c:pt idx="185">
                  <c:v>74</c:v>
                </c:pt>
                <c:pt idx="186">
                  <c:v>71</c:v>
                </c:pt>
                <c:pt idx="187">
                  <c:v>69</c:v>
                </c:pt>
                <c:pt idx="188">
                  <c:v>74</c:v>
                </c:pt>
                <c:pt idx="189">
                  <c:v>74</c:v>
                </c:pt>
                <c:pt idx="190">
                  <c:v>75</c:v>
                </c:pt>
                <c:pt idx="191">
                  <c:v>78</c:v>
                </c:pt>
                <c:pt idx="192">
                  <c:v>79</c:v>
                </c:pt>
                <c:pt idx="193">
                  <c:v>79</c:v>
                </c:pt>
                <c:pt idx="194">
                  <c:v>83</c:v>
                </c:pt>
                <c:pt idx="195">
                  <c:v>85</c:v>
                </c:pt>
                <c:pt idx="196">
                  <c:v>100</c:v>
                </c:pt>
                <c:pt idx="197">
                  <c:v>83</c:v>
                </c:pt>
                <c:pt idx="198">
                  <c:v>77</c:v>
                </c:pt>
                <c:pt idx="199">
                  <c:v>70</c:v>
                </c:pt>
                <c:pt idx="200">
                  <c:v>69</c:v>
                </c:pt>
                <c:pt idx="201">
                  <c:v>66</c:v>
                </c:pt>
                <c:pt idx="202">
                  <c:v>70</c:v>
                </c:pt>
                <c:pt idx="203">
                  <c:v>71</c:v>
                </c:pt>
                <c:pt idx="204">
                  <c:v>67</c:v>
                </c:pt>
                <c:pt idx="205">
                  <c:v>66</c:v>
                </c:pt>
                <c:pt idx="206">
                  <c:v>73</c:v>
                </c:pt>
                <c:pt idx="207">
                  <c:v>73</c:v>
                </c:pt>
                <c:pt idx="208">
                  <c:v>71</c:v>
                </c:pt>
                <c:pt idx="209">
                  <c:v>76</c:v>
                </c:pt>
                <c:pt idx="210">
                  <c:v>81</c:v>
                </c:pt>
                <c:pt idx="211">
                  <c:v>83</c:v>
                </c:pt>
                <c:pt idx="212">
                  <c:v>86</c:v>
                </c:pt>
                <c:pt idx="213">
                  <c:v>79</c:v>
                </c:pt>
                <c:pt idx="214">
                  <c:v>84</c:v>
                </c:pt>
                <c:pt idx="215">
                  <c:v>83</c:v>
                </c:pt>
                <c:pt idx="216">
                  <c:v>84</c:v>
                </c:pt>
                <c:pt idx="217">
                  <c:v>80</c:v>
                </c:pt>
                <c:pt idx="218">
                  <c:v>73</c:v>
                </c:pt>
                <c:pt idx="219">
                  <c:v>69</c:v>
                </c:pt>
                <c:pt idx="220">
                  <c:v>68</c:v>
                </c:pt>
                <c:pt idx="221">
                  <c:v>68</c:v>
                </c:pt>
                <c:pt idx="222">
                  <c:v>67</c:v>
                </c:pt>
                <c:pt idx="223">
                  <c:v>68</c:v>
                </c:pt>
                <c:pt idx="224">
                  <c:v>70</c:v>
                </c:pt>
                <c:pt idx="225">
                  <c:v>65</c:v>
                </c:pt>
                <c:pt idx="226">
                  <c:v>72</c:v>
                </c:pt>
                <c:pt idx="227">
                  <c:v>73</c:v>
                </c:pt>
                <c:pt idx="228">
                  <c:v>68</c:v>
                </c:pt>
                <c:pt idx="229">
                  <c:v>67</c:v>
                </c:pt>
                <c:pt idx="230">
                  <c:v>77</c:v>
                </c:pt>
                <c:pt idx="231">
                  <c:v>78</c:v>
                </c:pt>
                <c:pt idx="232">
                  <c:v>76</c:v>
                </c:pt>
                <c:pt idx="233">
                  <c:v>74</c:v>
                </c:pt>
                <c:pt idx="234">
                  <c:v>75</c:v>
                </c:pt>
                <c:pt idx="235">
                  <c:v>68</c:v>
                </c:pt>
                <c:pt idx="236">
                  <c:v>75</c:v>
                </c:pt>
                <c:pt idx="237">
                  <c:v>75</c:v>
                </c:pt>
                <c:pt idx="238">
                  <c:v>76</c:v>
                </c:pt>
                <c:pt idx="239">
                  <c:v>86</c:v>
                </c:pt>
                <c:pt idx="240">
                  <c:v>93</c:v>
                </c:pt>
                <c:pt idx="241">
                  <c:v>84</c:v>
                </c:pt>
                <c:pt idx="242">
                  <c:v>70</c:v>
                </c:pt>
                <c:pt idx="243">
                  <c:v>72</c:v>
                </c:pt>
                <c:pt idx="244">
                  <c:v>71</c:v>
                </c:pt>
                <c:pt idx="245">
                  <c:v>71</c:v>
                </c:pt>
                <c:pt idx="246">
                  <c:v>67</c:v>
                </c:pt>
                <c:pt idx="247">
                  <c:v>73</c:v>
                </c:pt>
                <c:pt idx="248">
                  <c:v>77</c:v>
                </c:pt>
                <c:pt idx="249">
                  <c:v>71</c:v>
                </c:pt>
                <c:pt idx="250">
                  <c:v>76</c:v>
                </c:pt>
                <c:pt idx="251">
                  <c:v>73</c:v>
                </c:pt>
                <c:pt idx="252">
                  <c:v>72</c:v>
                </c:pt>
                <c:pt idx="253">
                  <c:v>71</c:v>
                </c:pt>
                <c:pt idx="254">
                  <c:v>79</c:v>
                </c:pt>
                <c:pt idx="255">
                  <c:v>75</c:v>
                </c:pt>
                <c:pt idx="256">
                  <c:v>73</c:v>
                </c:pt>
                <c:pt idx="257">
                  <c:v>72</c:v>
                </c:pt>
                <c:pt idx="258">
                  <c:v>73</c:v>
                </c:pt>
                <c:pt idx="259">
                  <c:v>97</c:v>
                </c:pt>
                <c:pt idx="260">
                  <c:v>66</c:v>
                </c:pt>
              </c:numCache>
            </c:numRef>
          </c:val>
          <c:smooth val="0"/>
        </c:ser>
        <c:dLbls>
          <c:showLegendKey val="0"/>
          <c:showVal val="0"/>
          <c:showCatName val="0"/>
          <c:showSerName val="0"/>
          <c:showPercent val="0"/>
          <c:showBubbleSize val="0"/>
        </c:dLbls>
        <c:marker val="1"/>
        <c:smooth val="0"/>
        <c:axId val="38716928"/>
        <c:axId val="38715392"/>
      </c:lineChart>
      <c:dateAx>
        <c:axId val="38712064"/>
        <c:scaling>
          <c:orientation val="minMax"/>
        </c:scaling>
        <c:delete val="0"/>
        <c:axPos val="b"/>
        <c:numFmt formatCode="[$-409]mmm-yy;@" sourceLinked="0"/>
        <c:majorTickMark val="out"/>
        <c:minorTickMark val="none"/>
        <c:tickLblPos val="nextTo"/>
        <c:txPr>
          <a:bodyPr rot="-5400000" vert="horz"/>
          <a:lstStyle/>
          <a:p>
            <a:pPr>
              <a:defRPr sz="1200">
                <a:solidFill>
                  <a:schemeClr val="bg2">
                    <a:lumMod val="10000"/>
                  </a:schemeClr>
                </a:solidFill>
              </a:defRPr>
            </a:pPr>
            <a:endParaRPr lang="en-US"/>
          </a:p>
        </c:txPr>
        <c:crossAx val="38713600"/>
        <c:crosses val="autoZero"/>
        <c:auto val="1"/>
        <c:lblOffset val="100"/>
        <c:baseTimeUnit val="days"/>
        <c:majorUnit val="6"/>
        <c:majorTimeUnit val="months"/>
      </c:dateAx>
      <c:valAx>
        <c:axId val="38713600"/>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38712064"/>
        <c:crosses val="autoZero"/>
        <c:crossBetween val="between"/>
      </c:valAx>
      <c:valAx>
        <c:axId val="38715392"/>
        <c:scaling>
          <c:orientation val="minMax"/>
          <c:max val="100"/>
        </c:scaling>
        <c:delete val="0"/>
        <c:axPos val="r"/>
        <c:numFmt formatCode="General" sourceLinked="1"/>
        <c:majorTickMark val="out"/>
        <c:minorTickMark val="none"/>
        <c:tickLblPos val="nextTo"/>
        <c:txPr>
          <a:bodyPr/>
          <a:lstStyle/>
          <a:p>
            <a:pPr>
              <a:defRPr sz="1200">
                <a:solidFill>
                  <a:schemeClr val="bg2">
                    <a:lumMod val="10000"/>
                  </a:schemeClr>
                </a:solidFill>
              </a:defRPr>
            </a:pPr>
            <a:endParaRPr lang="en-US"/>
          </a:p>
        </c:txPr>
        <c:crossAx val="38716928"/>
        <c:crosses val="max"/>
        <c:crossBetween val="between"/>
      </c:valAx>
      <c:dateAx>
        <c:axId val="38716928"/>
        <c:scaling>
          <c:orientation val="minMax"/>
        </c:scaling>
        <c:delete val="1"/>
        <c:axPos val="b"/>
        <c:numFmt formatCode="dd-mm-yyyy" sourceLinked="1"/>
        <c:majorTickMark val="out"/>
        <c:minorTickMark val="none"/>
        <c:tickLblPos val="nextTo"/>
        <c:crossAx val="38715392"/>
        <c:crosses val="autoZero"/>
        <c:auto val="1"/>
        <c:lblOffset val="100"/>
        <c:baseTimeUnit val="days"/>
      </c:dateAx>
    </c:plotArea>
    <c:legend>
      <c:legendPos val="t"/>
      <c:layout>
        <c:manualLayout>
          <c:xMode val="edge"/>
          <c:yMode val="edge"/>
          <c:x val="0.20019193710996822"/>
          <c:y val="2.2857142857142857E-2"/>
          <c:w val="0.64343036536964493"/>
          <c:h val="6.8887289088863893E-2"/>
        </c:manualLayout>
      </c:layout>
      <c:overlay val="0"/>
      <c:txPr>
        <a:bodyPr/>
        <a:lstStyle/>
        <a:p>
          <a:pPr>
            <a:defRPr sz="1200">
              <a:solidFill>
                <a:schemeClr val="bg2">
                  <a:lumMod val="10000"/>
                </a:schemeClr>
              </a:solidFill>
            </a:defRPr>
          </a:pPr>
          <a:endParaRPr lang="en-US"/>
        </a:p>
      </c:txPr>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'multiTimeline (3)'!$J$3</c:f>
              <c:strCache>
                <c:ptCount val="1"/>
                <c:pt idx="0">
                  <c:v>Tasa de cambio </c:v>
                </c:pt>
              </c:strCache>
            </c:strRef>
          </c:tx>
          <c:spPr>
            <a:ln>
              <a:solidFill>
                <a:schemeClr val="bg1">
                  <a:lumMod val="65000"/>
                </a:schemeClr>
              </a:solidFill>
            </a:ln>
          </c:spPr>
          <c:marker>
            <c:symbol val="none"/>
          </c:marker>
          <c:cat>
            <c:numRef>
              <c:f>'multiTimeline (3)'!$H$4:$H$264</c:f>
              <c:numCache>
                <c:formatCode>dd-mm-yyyy</c:formatCode>
                <c:ptCount val="261"/>
                <c:pt idx="0">
                  <c:v>40867</c:v>
                </c:pt>
                <c:pt idx="1">
                  <c:v>40874</c:v>
                </c:pt>
                <c:pt idx="2">
                  <c:v>40881</c:v>
                </c:pt>
                <c:pt idx="3">
                  <c:v>40888</c:v>
                </c:pt>
                <c:pt idx="4">
                  <c:v>40895</c:v>
                </c:pt>
                <c:pt idx="5">
                  <c:v>40902</c:v>
                </c:pt>
                <c:pt idx="6">
                  <c:v>40909</c:v>
                </c:pt>
                <c:pt idx="7">
                  <c:v>40916</c:v>
                </c:pt>
                <c:pt idx="8">
                  <c:v>40923</c:v>
                </c:pt>
                <c:pt idx="9">
                  <c:v>40930</c:v>
                </c:pt>
                <c:pt idx="10">
                  <c:v>40937</c:v>
                </c:pt>
                <c:pt idx="11">
                  <c:v>40944</c:v>
                </c:pt>
                <c:pt idx="12">
                  <c:v>40951</c:v>
                </c:pt>
                <c:pt idx="13">
                  <c:v>40958</c:v>
                </c:pt>
                <c:pt idx="14">
                  <c:v>40965</c:v>
                </c:pt>
                <c:pt idx="15">
                  <c:v>40972</c:v>
                </c:pt>
                <c:pt idx="16">
                  <c:v>40979</c:v>
                </c:pt>
                <c:pt idx="17">
                  <c:v>40986</c:v>
                </c:pt>
                <c:pt idx="18">
                  <c:v>40993</c:v>
                </c:pt>
                <c:pt idx="19">
                  <c:v>41000</c:v>
                </c:pt>
                <c:pt idx="20">
                  <c:v>41007</c:v>
                </c:pt>
                <c:pt idx="21">
                  <c:v>41014</c:v>
                </c:pt>
                <c:pt idx="22">
                  <c:v>41021</c:v>
                </c:pt>
                <c:pt idx="23">
                  <c:v>41028</c:v>
                </c:pt>
                <c:pt idx="24">
                  <c:v>41035</c:v>
                </c:pt>
                <c:pt idx="25">
                  <c:v>41042</c:v>
                </c:pt>
                <c:pt idx="26">
                  <c:v>41049</c:v>
                </c:pt>
                <c:pt idx="27">
                  <c:v>41056</c:v>
                </c:pt>
                <c:pt idx="28">
                  <c:v>41063</c:v>
                </c:pt>
                <c:pt idx="29">
                  <c:v>41070</c:v>
                </c:pt>
                <c:pt idx="30">
                  <c:v>41077</c:v>
                </c:pt>
                <c:pt idx="31">
                  <c:v>41084</c:v>
                </c:pt>
                <c:pt idx="32">
                  <c:v>41091</c:v>
                </c:pt>
                <c:pt idx="33">
                  <c:v>41098</c:v>
                </c:pt>
                <c:pt idx="34">
                  <c:v>41105</c:v>
                </c:pt>
                <c:pt idx="35">
                  <c:v>41112</c:v>
                </c:pt>
                <c:pt idx="36">
                  <c:v>41119</c:v>
                </c:pt>
                <c:pt idx="37">
                  <c:v>41126</c:v>
                </c:pt>
                <c:pt idx="38">
                  <c:v>41133</c:v>
                </c:pt>
                <c:pt idx="39">
                  <c:v>41140</c:v>
                </c:pt>
                <c:pt idx="40">
                  <c:v>41147</c:v>
                </c:pt>
                <c:pt idx="41">
                  <c:v>41154</c:v>
                </c:pt>
                <c:pt idx="42">
                  <c:v>41161</c:v>
                </c:pt>
                <c:pt idx="43">
                  <c:v>41168</c:v>
                </c:pt>
                <c:pt idx="44">
                  <c:v>41175</c:v>
                </c:pt>
                <c:pt idx="45">
                  <c:v>41182</c:v>
                </c:pt>
                <c:pt idx="46">
                  <c:v>41189</c:v>
                </c:pt>
                <c:pt idx="47">
                  <c:v>41196</c:v>
                </c:pt>
                <c:pt idx="48">
                  <c:v>41203</c:v>
                </c:pt>
                <c:pt idx="49">
                  <c:v>41210</c:v>
                </c:pt>
                <c:pt idx="50">
                  <c:v>41217</c:v>
                </c:pt>
                <c:pt idx="51">
                  <c:v>41224</c:v>
                </c:pt>
                <c:pt idx="52">
                  <c:v>41231</c:v>
                </c:pt>
                <c:pt idx="53">
                  <c:v>41238</c:v>
                </c:pt>
                <c:pt idx="54">
                  <c:v>41245</c:v>
                </c:pt>
                <c:pt idx="55">
                  <c:v>41252</c:v>
                </c:pt>
                <c:pt idx="56">
                  <c:v>41259</c:v>
                </c:pt>
                <c:pt idx="57">
                  <c:v>41266</c:v>
                </c:pt>
                <c:pt idx="58">
                  <c:v>41273</c:v>
                </c:pt>
                <c:pt idx="59">
                  <c:v>41280</c:v>
                </c:pt>
                <c:pt idx="60">
                  <c:v>41287</c:v>
                </c:pt>
                <c:pt idx="61">
                  <c:v>41294</c:v>
                </c:pt>
                <c:pt idx="62">
                  <c:v>41301</c:v>
                </c:pt>
                <c:pt idx="63">
                  <c:v>41308</c:v>
                </c:pt>
                <c:pt idx="64">
                  <c:v>41315</c:v>
                </c:pt>
                <c:pt idx="65">
                  <c:v>41322</c:v>
                </c:pt>
                <c:pt idx="66">
                  <c:v>41329</c:v>
                </c:pt>
                <c:pt idx="67">
                  <c:v>41336</c:v>
                </c:pt>
                <c:pt idx="68">
                  <c:v>41343</c:v>
                </c:pt>
                <c:pt idx="69">
                  <c:v>41350</c:v>
                </c:pt>
                <c:pt idx="70">
                  <c:v>41357</c:v>
                </c:pt>
                <c:pt idx="71">
                  <c:v>41364</c:v>
                </c:pt>
                <c:pt idx="72">
                  <c:v>41371</c:v>
                </c:pt>
                <c:pt idx="73">
                  <c:v>41378</c:v>
                </c:pt>
                <c:pt idx="74">
                  <c:v>41385</c:v>
                </c:pt>
                <c:pt idx="75">
                  <c:v>41392</c:v>
                </c:pt>
                <c:pt idx="76">
                  <c:v>41399</c:v>
                </c:pt>
                <c:pt idx="77">
                  <c:v>41406</c:v>
                </c:pt>
                <c:pt idx="78">
                  <c:v>41413</c:v>
                </c:pt>
                <c:pt idx="79">
                  <c:v>41420</c:v>
                </c:pt>
                <c:pt idx="80">
                  <c:v>41427</c:v>
                </c:pt>
                <c:pt idx="81">
                  <c:v>41434</c:v>
                </c:pt>
                <c:pt idx="82">
                  <c:v>41441</c:v>
                </c:pt>
                <c:pt idx="83">
                  <c:v>41448</c:v>
                </c:pt>
                <c:pt idx="84">
                  <c:v>41455</c:v>
                </c:pt>
                <c:pt idx="85">
                  <c:v>41462</c:v>
                </c:pt>
                <c:pt idx="86">
                  <c:v>41469</c:v>
                </c:pt>
                <c:pt idx="87">
                  <c:v>41476</c:v>
                </c:pt>
                <c:pt idx="88">
                  <c:v>41483</c:v>
                </c:pt>
                <c:pt idx="89">
                  <c:v>41490</c:v>
                </c:pt>
                <c:pt idx="90">
                  <c:v>41497</c:v>
                </c:pt>
                <c:pt idx="91">
                  <c:v>41504</c:v>
                </c:pt>
                <c:pt idx="92">
                  <c:v>41511</c:v>
                </c:pt>
                <c:pt idx="93">
                  <c:v>41518</c:v>
                </c:pt>
                <c:pt idx="94">
                  <c:v>41525</c:v>
                </c:pt>
                <c:pt idx="95">
                  <c:v>41532</c:v>
                </c:pt>
                <c:pt idx="96">
                  <c:v>41539</c:v>
                </c:pt>
                <c:pt idx="97">
                  <c:v>41546</c:v>
                </c:pt>
                <c:pt idx="98">
                  <c:v>41553</c:v>
                </c:pt>
                <c:pt idx="99">
                  <c:v>41560</c:v>
                </c:pt>
                <c:pt idx="100">
                  <c:v>41567</c:v>
                </c:pt>
                <c:pt idx="101">
                  <c:v>41574</c:v>
                </c:pt>
                <c:pt idx="102">
                  <c:v>41581</c:v>
                </c:pt>
                <c:pt idx="103">
                  <c:v>41588</c:v>
                </c:pt>
                <c:pt idx="104">
                  <c:v>41595</c:v>
                </c:pt>
                <c:pt idx="105">
                  <c:v>41602</c:v>
                </c:pt>
                <c:pt idx="106">
                  <c:v>41609</c:v>
                </c:pt>
                <c:pt idx="107">
                  <c:v>41616</c:v>
                </c:pt>
                <c:pt idx="108">
                  <c:v>41623</c:v>
                </c:pt>
                <c:pt idx="109">
                  <c:v>41630</c:v>
                </c:pt>
                <c:pt idx="110">
                  <c:v>41637</c:v>
                </c:pt>
                <c:pt idx="111">
                  <c:v>41644</c:v>
                </c:pt>
                <c:pt idx="112">
                  <c:v>41651</c:v>
                </c:pt>
                <c:pt idx="113">
                  <c:v>41658</c:v>
                </c:pt>
                <c:pt idx="114">
                  <c:v>41665</c:v>
                </c:pt>
                <c:pt idx="115">
                  <c:v>41672</c:v>
                </c:pt>
                <c:pt idx="116">
                  <c:v>41679</c:v>
                </c:pt>
                <c:pt idx="117">
                  <c:v>41686</c:v>
                </c:pt>
                <c:pt idx="118">
                  <c:v>41693</c:v>
                </c:pt>
                <c:pt idx="119">
                  <c:v>41700</c:v>
                </c:pt>
                <c:pt idx="120">
                  <c:v>41707</c:v>
                </c:pt>
                <c:pt idx="121">
                  <c:v>41714</c:v>
                </c:pt>
                <c:pt idx="122">
                  <c:v>41721</c:v>
                </c:pt>
                <c:pt idx="123">
                  <c:v>41728</c:v>
                </c:pt>
                <c:pt idx="124">
                  <c:v>41735</c:v>
                </c:pt>
                <c:pt idx="125">
                  <c:v>41742</c:v>
                </c:pt>
                <c:pt idx="126">
                  <c:v>41749</c:v>
                </c:pt>
                <c:pt idx="127">
                  <c:v>41756</c:v>
                </c:pt>
                <c:pt idx="128">
                  <c:v>41763</c:v>
                </c:pt>
                <c:pt idx="129">
                  <c:v>41770</c:v>
                </c:pt>
                <c:pt idx="130">
                  <c:v>41777</c:v>
                </c:pt>
                <c:pt idx="131">
                  <c:v>41784</c:v>
                </c:pt>
                <c:pt idx="132">
                  <c:v>41791</c:v>
                </c:pt>
                <c:pt idx="133">
                  <c:v>41798</c:v>
                </c:pt>
                <c:pt idx="134">
                  <c:v>41805</c:v>
                </c:pt>
                <c:pt idx="135">
                  <c:v>41812</c:v>
                </c:pt>
                <c:pt idx="136">
                  <c:v>41819</c:v>
                </c:pt>
                <c:pt idx="137">
                  <c:v>41826</c:v>
                </c:pt>
                <c:pt idx="138">
                  <c:v>41833</c:v>
                </c:pt>
                <c:pt idx="139">
                  <c:v>41840</c:v>
                </c:pt>
                <c:pt idx="140">
                  <c:v>41847</c:v>
                </c:pt>
                <c:pt idx="141">
                  <c:v>41854</c:v>
                </c:pt>
                <c:pt idx="142">
                  <c:v>41861</c:v>
                </c:pt>
                <c:pt idx="143">
                  <c:v>41868</c:v>
                </c:pt>
                <c:pt idx="144">
                  <c:v>41875</c:v>
                </c:pt>
                <c:pt idx="145">
                  <c:v>41882</c:v>
                </c:pt>
                <c:pt idx="146">
                  <c:v>41889</c:v>
                </c:pt>
                <c:pt idx="147">
                  <c:v>41896</c:v>
                </c:pt>
                <c:pt idx="148">
                  <c:v>41903</c:v>
                </c:pt>
                <c:pt idx="149">
                  <c:v>41910</c:v>
                </c:pt>
                <c:pt idx="150">
                  <c:v>41917</c:v>
                </c:pt>
                <c:pt idx="151">
                  <c:v>41924</c:v>
                </c:pt>
                <c:pt idx="152">
                  <c:v>41931</c:v>
                </c:pt>
                <c:pt idx="153">
                  <c:v>41938</c:v>
                </c:pt>
                <c:pt idx="154">
                  <c:v>41945</c:v>
                </c:pt>
                <c:pt idx="155">
                  <c:v>41952</c:v>
                </c:pt>
                <c:pt idx="156">
                  <c:v>41959</c:v>
                </c:pt>
                <c:pt idx="157">
                  <c:v>41966</c:v>
                </c:pt>
                <c:pt idx="158">
                  <c:v>41973</c:v>
                </c:pt>
                <c:pt idx="159">
                  <c:v>41980</c:v>
                </c:pt>
                <c:pt idx="160">
                  <c:v>41987</c:v>
                </c:pt>
                <c:pt idx="161">
                  <c:v>41994</c:v>
                </c:pt>
                <c:pt idx="162">
                  <c:v>42001</c:v>
                </c:pt>
                <c:pt idx="163">
                  <c:v>42008</c:v>
                </c:pt>
                <c:pt idx="164">
                  <c:v>42015</c:v>
                </c:pt>
                <c:pt idx="165">
                  <c:v>42022</c:v>
                </c:pt>
                <c:pt idx="166">
                  <c:v>42029</c:v>
                </c:pt>
                <c:pt idx="167">
                  <c:v>42036</c:v>
                </c:pt>
                <c:pt idx="168">
                  <c:v>42043</c:v>
                </c:pt>
                <c:pt idx="169">
                  <c:v>42050</c:v>
                </c:pt>
                <c:pt idx="170">
                  <c:v>42057</c:v>
                </c:pt>
                <c:pt idx="171">
                  <c:v>42064</c:v>
                </c:pt>
                <c:pt idx="172">
                  <c:v>42071</c:v>
                </c:pt>
                <c:pt idx="173">
                  <c:v>42078</c:v>
                </c:pt>
                <c:pt idx="174">
                  <c:v>42085</c:v>
                </c:pt>
                <c:pt idx="175">
                  <c:v>42092</c:v>
                </c:pt>
                <c:pt idx="176">
                  <c:v>42099</c:v>
                </c:pt>
                <c:pt idx="177">
                  <c:v>42106</c:v>
                </c:pt>
                <c:pt idx="178">
                  <c:v>42113</c:v>
                </c:pt>
                <c:pt idx="179">
                  <c:v>42120</c:v>
                </c:pt>
                <c:pt idx="180">
                  <c:v>42127</c:v>
                </c:pt>
                <c:pt idx="181">
                  <c:v>42134</c:v>
                </c:pt>
                <c:pt idx="182">
                  <c:v>42141</c:v>
                </c:pt>
                <c:pt idx="183">
                  <c:v>42148</c:v>
                </c:pt>
                <c:pt idx="184">
                  <c:v>42155</c:v>
                </c:pt>
                <c:pt idx="185">
                  <c:v>42162</c:v>
                </c:pt>
                <c:pt idx="186">
                  <c:v>42169</c:v>
                </c:pt>
                <c:pt idx="187">
                  <c:v>42176</c:v>
                </c:pt>
                <c:pt idx="188">
                  <c:v>42183</c:v>
                </c:pt>
                <c:pt idx="189">
                  <c:v>42190</c:v>
                </c:pt>
                <c:pt idx="190">
                  <c:v>42197</c:v>
                </c:pt>
                <c:pt idx="191">
                  <c:v>42204</c:v>
                </c:pt>
                <c:pt idx="192">
                  <c:v>42211</c:v>
                </c:pt>
                <c:pt idx="193">
                  <c:v>42218</c:v>
                </c:pt>
                <c:pt idx="194">
                  <c:v>42225</c:v>
                </c:pt>
                <c:pt idx="195">
                  <c:v>42232</c:v>
                </c:pt>
                <c:pt idx="196">
                  <c:v>42239</c:v>
                </c:pt>
                <c:pt idx="197">
                  <c:v>42246</c:v>
                </c:pt>
                <c:pt idx="198">
                  <c:v>42253</c:v>
                </c:pt>
                <c:pt idx="199">
                  <c:v>42260</c:v>
                </c:pt>
                <c:pt idx="200">
                  <c:v>42267</c:v>
                </c:pt>
                <c:pt idx="201">
                  <c:v>42274</c:v>
                </c:pt>
                <c:pt idx="202">
                  <c:v>42281</c:v>
                </c:pt>
                <c:pt idx="203">
                  <c:v>42288</c:v>
                </c:pt>
                <c:pt idx="204">
                  <c:v>42295</c:v>
                </c:pt>
                <c:pt idx="205">
                  <c:v>42302</c:v>
                </c:pt>
                <c:pt idx="206">
                  <c:v>42309</c:v>
                </c:pt>
                <c:pt idx="207">
                  <c:v>42316</c:v>
                </c:pt>
                <c:pt idx="208">
                  <c:v>42323</c:v>
                </c:pt>
                <c:pt idx="209">
                  <c:v>42330</c:v>
                </c:pt>
                <c:pt idx="210">
                  <c:v>42337</c:v>
                </c:pt>
                <c:pt idx="211">
                  <c:v>42344</c:v>
                </c:pt>
                <c:pt idx="212">
                  <c:v>42351</c:v>
                </c:pt>
                <c:pt idx="213">
                  <c:v>42358</c:v>
                </c:pt>
                <c:pt idx="214">
                  <c:v>42365</c:v>
                </c:pt>
                <c:pt idx="215">
                  <c:v>42372</c:v>
                </c:pt>
                <c:pt idx="216">
                  <c:v>42379</c:v>
                </c:pt>
                <c:pt idx="217">
                  <c:v>42386</c:v>
                </c:pt>
                <c:pt idx="218">
                  <c:v>42393</c:v>
                </c:pt>
                <c:pt idx="219">
                  <c:v>42400</c:v>
                </c:pt>
                <c:pt idx="220">
                  <c:v>42407</c:v>
                </c:pt>
                <c:pt idx="221">
                  <c:v>42414</c:v>
                </c:pt>
                <c:pt idx="222">
                  <c:v>42421</c:v>
                </c:pt>
                <c:pt idx="223">
                  <c:v>42428</c:v>
                </c:pt>
                <c:pt idx="224">
                  <c:v>42435</c:v>
                </c:pt>
                <c:pt idx="225">
                  <c:v>42442</c:v>
                </c:pt>
                <c:pt idx="226">
                  <c:v>42449</c:v>
                </c:pt>
                <c:pt idx="227">
                  <c:v>42456</c:v>
                </c:pt>
                <c:pt idx="228">
                  <c:v>42463</c:v>
                </c:pt>
                <c:pt idx="229">
                  <c:v>42470</c:v>
                </c:pt>
                <c:pt idx="230">
                  <c:v>42477</c:v>
                </c:pt>
                <c:pt idx="231">
                  <c:v>42484</c:v>
                </c:pt>
                <c:pt idx="232">
                  <c:v>42491</c:v>
                </c:pt>
                <c:pt idx="233">
                  <c:v>42498</c:v>
                </c:pt>
                <c:pt idx="234">
                  <c:v>42505</c:v>
                </c:pt>
                <c:pt idx="235">
                  <c:v>42512</c:v>
                </c:pt>
                <c:pt idx="236">
                  <c:v>42519</c:v>
                </c:pt>
                <c:pt idx="237">
                  <c:v>42526</c:v>
                </c:pt>
                <c:pt idx="238">
                  <c:v>42533</c:v>
                </c:pt>
                <c:pt idx="239">
                  <c:v>42540</c:v>
                </c:pt>
                <c:pt idx="240">
                  <c:v>42547</c:v>
                </c:pt>
                <c:pt idx="241">
                  <c:v>42554</c:v>
                </c:pt>
                <c:pt idx="242">
                  <c:v>42561</c:v>
                </c:pt>
                <c:pt idx="243">
                  <c:v>42568</c:v>
                </c:pt>
                <c:pt idx="244">
                  <c:v>42575</c:v>
                </c:pt>
                <c:pt idx="245">
                  <c:v>42582</c:v>
                </c:pt>
                <c:pt idx="246">
                  <c:v>42589</c:v>
                </c:pt>
                <c:pt idx="247">
                  <c:v>42596</c:v>
                </c:pt>
                <c:pt idx="248">
                  <c:v>42603</c:v>
                </c:pt>
                <c:pt idx="249">
                  <c:v>42610</c:v>
                </c:pt>
                <c:pt idx="250">
                  <c:v>42617</c:v>
                </c:pt>
                <c:pt idx="251">
                  <c:v>42624</c:v>
                </c:pt>
                <c:pt idx="252">
                  <c:v>42631</c:v>
                </c:pt>
                <c:pt idx="253">
                  <c:v>42638</c:v>
                </c:pt>
                <c:pt idx="254">
                  <c:v>42645</c:v>
                </c:pt>
                <c:pt idx="255">
                  <c:v>42652</c:v>
                </c:pt>
                <c:pt idx="256">
                  <c:v>42659</c:v>
                </c:pt>
                <c:pt idx="257">
                  <c:v>42666</c:v>
                </c:pt>
                <c:pt idx="258">
                  <c:v>42673</c:v>
                </c:pt>
                <c:pt idx="259">
                  <c:v>42680</c:v>
                </c:pt>
                <c:pt idx="260">
                  <c:v>42687</c:v>
                </c:pt>
              </c:numCache>
            </c:numRef>
          </c:cat>
          <c:val>
            <c:numRef>
              <c:f>'multiTimeline (3)'!$J$4:$J$264</c:f>
              <c:numCache>
                <c:formatCode>General</c:formatCode>
                <c:ptCount val="261"/>
                <c:pt idx="0">
                  <c:v>13.7033</c:v>
                </c:pt>
                <c:pt idx="1">
                  <c:v>14.244300000000001</c:v>
                </c:pt>
                <c:pt idx="2">
                  <c:v>13.5488</c:v>
                </c:pt>
                <c:pt idx="3">
                  <c:v>13.640599999999999</c:v>
                </c:pt>
                <c:pt idx="4">
                  <c:v>13.845000000000001</c:v>
                </c:pt>
                <c:pt idx="5">
                  <c:v>13.8163</c:v>
                </c:pt>
                <c:pt idx="6">
                  <c:v>13.9476</c:v>
                </c:pt>
                <c:pt idx="7">
                  <c:v>13.722799999999999</c:v>
                </c:pt>
                <c:pt idx="8">
                  <c:v>13.626300000000001</c:v>
                </c:pt>
                <c:pt idx="9">
                  <c:v>13.224</c:v>
                </c:pt>
                <c:pt idx="10">
                  <c:v>12.9504</c:v>
                </c:pt>
                <c:pt idx="11">
                  <c:v>12.712</c:v>
                </c:pt>
                <c:pt idx="12">
                  <c:v>12.7857</c:v>
                </c:pt>
                <c:pt idx="13">
                  <c:v>12.785600000000001</c:v>
                </c:pt>
                <c:pt idx="14">
                  <c:v>12.8675</c:v>
                </c:pt>
                <c:pt idx="15">
                  <c:v>12.7723</c:v>
                </c:pt>
                <c:pt idx="16">
                  <c:v>12.629899999999999</c:v>
                </c:pt>
                <c:pt idx="17">
                  <c:v>12.6645</c:v>
                </c:pt>
                <c:pt idx="18">
                  <c:v>12.8035</c:v>
                </c:pt>
                <c:pt idx="19">
                  <c:v>12.8093</c:v>
                </c:pt>
                <c:pt idx="20">
                  <c:v>12.8155</c:v>
                </c:pt>
                <c:pt idx="21">
                  <c:v>13.145799999999999</c:v>
                </c:pt>
                <c:pt idx="22">
                  <c:v>13.117100000000001</c:v>
                </c:pt>
                <c:pt idx="23">
                  <c:v>13.014099999999999</c:v>
                </c:pt>
                <c:pt idx="24">
                  <c:v>13.134399999999999</c:v>
                </c:pt>
                <c:pt idx="25">
                  <c:v>13.492900000000001</c:v>
                </c:pt>
                <c:pt idx="26">
                  <c:v>13.780900000000001</c:v>
                </c:pt>
                <c:pt idx="27">
                  <c:v>14.015599999999999</c:v>
                </c:pt>
                <c:pt idx="28">
                  <c:v>14.3949</c:v>
                </c:pt>
                <c:pt idx="29">
                  <c:v>14.0351</c:v>
                </c:pt>
                <c:pt idx="30">
                  <c:v>13.9115</c:v>
                </c:pt>
                <c:pt idx="31">
                  <c:v>13.849</c:v>
                </c:pt>
                <c:pt idx="32">
                  <c:v>13.4084</c:v>
                </c:pt>
                <c:pt idx="33">
                  <c:v>13.4925</c:v>
                </c:pt>
                <c:pt idx="34">
                  <c:v>13.344900000000001</c:v>
                </c:pt>
                <c:pt idx="35">
                  <c:v>13.2928</c:v>
                </c:pt>
                <c:pt idx="36">
                  <c:v>13.2837</c:v>
                </c:pt>
                <c:pt idx="37">
                  <c:v>13.1357</c:v>
                </c:pt>
                <c:pt idx="38">
                  <c:v>13.109400000000001</c:v>
                </c:pt>
                <c:pt idx="39">
                  <c:v>13.1745</c:v>
                </c:pt>
                <c:pt idx="40">
                  <c:v>13.176</c:v>
                </c:pt>
                <c:pt idx="41">
                  <c:v>13.257099999999999</c:v>
                </c:pt>
                <c:pt idx="42">
                  <c:v>12.9976</c:v>
                </c:pt>
                <c:pt idx="43">
                  <c:v>12.745799999999999</c:v>
                </c:pt>
                <c:pt idx="44">
                  <c:v>12.8376</c:v>
                </c:pt>
                <c:pt idx="45">
                  <c:v>12.8695</c:v>
                </c:pt>
                <c:pt idx="46">
                  <c:v>12.698700000000001</c:v>
                </c:pt>
                <c:pt idx="47">
                  <c:v>12.8901</c:v>
                </c:pt>
                <c:pt idx="48">
                  <c:v>12.8551</c:v>
                </c:pt>
                <c:pt idx="49">
                  <c:v>13.011200000000001</c:v>
                </c:pt>
                <c:pt idx="50">
                  <c:v>13.0387</c:v>
                </c:pt>
                <c:pt idx="51">
                  <c:v>13.178900000000001</c:v>
                </c:pt>
                <c:pt idx="52">
                  <c:v>13.206300000000001</c:v>
                </c:pt>
                <c:pt idx="53">
                  <c:v>12.979900000000001</c:v>
                </c:pt>
                <c:pt idx="54">
                  <c:v>12.9268</c:v>
                </c:pt>
                <c:pt idx="55">
                  <c:v>12.8469</c:v>
                </c:pt>
                <c:pt idx="56">
                  <c:v>12.7768</c:v>
                </c:pt>
                <c:pt idx="57">
                  <c:v>12.899100000000001</c:v>
                </c:pt>
                <c:pt idx="58">
                  <c:v>12.988</c:v>
                </c:pt>
                <c:pt idx="59">
                  <c:v>12.7597</c:v>
                </c:pt>
                <c:pt idx="60">
                  <c:v>12.6478</c:v>
                </c:pt>
                <c:pt idx="61">
                  <c:v>12.6555</c:v>
                </c:pt>
                <c:pt idx="62">
                  <c:v>12.699299999999999</c:v>
                </c:pt>
                <c:pt idx="63">
                  <c:v>12.637700000000001</c:v>
                </c:pt>
                <c:pt idx="64">
                  <c:v>12.730700000000001</c:v>
                </c:pt>
                <c:pt idx="65">
                  <c:v>12.6866</c:v>
                </c:pt>
                <c:pt idx="66">
                  <c:v>12.7517</c:v>
                </c:pt>
                <c:pt idx="67">
                  <c:v>12.8012</c:v>
                </c:pt>
                <c:pt idx="68">
                  <c:v>12.6684</c:v>
                </c:pt>
                <c:pt idx="69">
                  <c:v>12.439</c:v>
                </c:pt>
                <c:pt idx="70">
                  <c:v>12.372400000000001</c:v>
                </c:pt>
                <c:pt idx="71">
                  <c:v>12.3612</c:v>
                </c:pt>
                <c:pt idx="72">
                  <c:v>12.238300000000001</c:v>
                </c:pt>
                <c:pt idx="73">
                  <c:v>12.0824</c:v>
                </c:pt>
                <c:pt idx="74">
                  <c:v>12.2254</c:v>
                </c:pt>
                <c:pt idx="75">
                  <c:v>12.154999999999999</c:v>
                </c:pt>
                <c:pt idx="76">
                  <c:v>12.085100000000001</c:v>
                </c:pt>
                <c:pt idx="77">
                  <c:v>12.109400000000001</c:v>
                </c:pt>
                <c:pt idx="78">
                  <c:v>12.3177</c:v>
                </c:pt>
                <c:pt idx="79">
                  <c:v>12.5219</c:v>
                </c:pt>
                <c:pt idx="80">
                  <c:v>12.8035</c:v>
                </c:pt>
                <c:pt idx="81">
                  <c:v>12.7173</c:v>
                </c:pt>
                <c:pt idx="82">
                  <c:v>12.691599999999999</c:v>
                </c:pt>
                <c:pt idx="83">
                  <c:v>13.4041</c:v>
                </c:pt>
                <c:pt idx="84">
                  <c:v>13.027900000000001</c:v>
                </c:pt>
                <c:pt idx="85">
                  <c:v>13.056699999999999</c:v>
                </c:pt>
                <c:pt idx="86">
                  <c:v>12.823399999999999</c:v>
                </c:pt>
                <c:pt idx="87">
                  <c:v>12.549899999999999</c:v>
                </c:pt>
                <c:pt idx="88">
                  <c:v>12.709099999999999</c:v>
                </c:pt>
                <c:pt idx="89">
                  <c:v>12.6904</c:v>
                </c:pt>
                <c:pt idx="90">
                  <c:v>12.588900000000001</c:v>
                </c:pt>
                <c:pt idx="91">
                  <c:v>12.872199999999999</c:v>
                </c:pt>
                <c:pt idx="92">
                  <c:v>12.9979</c:v>
                </c:pt>
                <c:pt idx="93">
                  <c:v>13.3415</c:v>
                </c:pt>
                <c:pt idx="94">
                  <c:v>13.241300000000001</c:v>
                </c:pt>
                <c:pt idx="95">
                  <c:v>13.054</c:v>
                </c:pt>
                <c:pt idx="96">
                  <c:v>12.7685</c:v>
                </c:pt>
                <c:pt idx="97">
                  <c:v>13.145</c:v>
                </c:pt>
                <c:pt idx="98">
                  <c:v>13.0976</c:v>
                </c:pt>
                <c:pt idx="99">
                  <c:v>13.051399999999999</c:v>
                </c:pt>
                <c:pt idx="100">
                  <c:v>12.7988</c:v>
                </c:pt>
                <c:pt idx="101">
                  <c:v>12.869300000000001</c:v>
                </c:pt>
                <c:pt idx="102">
                  <c:v>13.078900000000001</c:v>
                </c:pt>
                <c:pt idx="103">
                  <c:v>13.241199999999999</c:v>
                </c:pt>
                <c:pt idx="104">
                  <c:v>12.952400000000001</c:v>
                </c:pt>
                <c:pt idx="105">
                  <c:v>13.0223</c:v>
                </c:pt>
                <c:pt idx="106">
                  <c:v>13.110099999999999</c:v>
                </c:pt>
                <c:pt idx="107">
                  <c:v>12.9299</c:v>
                </c:pt>
                <c:pt idx="108">
                  <c:v>12.951499999999999</c:v>
                </c:pt>
                <c:pt idx="109">
                  <c:v>12.9574</c:v>
                </c:pt>
                <c:pt idx="110">
                  <c:v>13.076499999999999</c:v>
                </c:pt>
                <c:pt idx="111">
                  <c:v>13.091100000000001</c:v>
                </c:pt>
                <c:pt idx="112">
                  <c:v>13.006500000000001</c:v>
                </c:pt>
                <c:pt idx="113">
                  <c:v>13.2737</c:v>
                </c:pt>
                <c:pt idx="114">
                  <c:v>13.493</c:v>
                </c:pt>
                <c:pt idx="115">
                  <c:v>13.376899999999999</c:v>
                </c:pt>
                <c:pt idx="116">
                  <c:v>13.3285</c:v>
                </c:pt>
                <c:pt idx="117">
                  <c:v>13.2477</c:v>
                </c:pt>
                <c:pt idx="118">
                  <c:v>13.2704</c:v>
                </c:pt>
                <c:pt idx="119">
                  <c:v>13.2379</c:v>
                </c:pt>
                <c:pt idx="120">
                  <c:v>13.179500000000001</c:v>
                </c:pt>
                <c:pt idx="121">
                  <c:v>13.234</c:v>
                </c:pt>
                <c:pt idx="122">
                  <c:v>13.22</c:v>
                </c:pt>
                <c:pt idx="123">
                  <c:v>13.084099999999999</c:v>
                </c:pt>
                <c:pt idx="124">
                  <c:v>13.0345</c:v>
                </c:pt>
                <c:pt idx="125">
                  <c:v>13.078799999999999</c:v>
                </c:pt>
                <c:pt idx="126">
                  <c:v>13.0603</c:v>
                </c:pt>
                <c:pt idx="127">
                  <c:v>13.1371</c:v>
                </c:pt>
                <c:pt idx="128">
                  <c:v>12.998100000000001</c:v>
                </c:pt>
                <c:pt idx="129">
                  <c:v>12.984299999999999</c:v>
                </c:pt>
                <c:pt idx="130">
                  <c:v>12.9193</c:v>
                </c:pt>
                <c:pt idx="131">
                  <c:v>12.865600000000001</c:v>
                </c:pt>
                <c:pt idx="132">
                  <c:v>12.860900000000001</c:v>
                </c:pt>
                <c:pt idx="133">
                  <c:v>12.898099999999999</c:v>
                </c:pt>
                <c:pt idx="134">
                  <c:v>13.016400000000001</c:v>
                </c:pt>
                <c:pt idx="135">
                  <c:v>13.0124</c:v>
                </c:pt>
                <c:pt idx="136">
                  <c:v>13.0002</c:v>
                </c:pt>
                <c:pt idx="137">
                  <c:v>12.976800000000001</c:v>
                </c:pt>
                <c:pt idx="138">
                  <c:v>12.984999999999999</c:v>
                </c:pt>
                <c:pt idx="139">
                  <c:v>12.9588</c:v>
                </c:pt>
                <c:pt idx="140">
                  <c:v>12.9445</c:v>
                </c:pt>
                <c:pt idx="141">
                  <c:v>13.193199999999999</c:v>
                </c:pt>
                <c:pt idx="142">
                  <c:v>13.236000000000001</c:v>
                </c:pt>
                <c:pt idx="143">
                  <c:v>13.0748</c:v>
                </c:pt>
                <c:pt idx="144">
                  <c:v>13.1328</c:v>
                </c:pt>
                <c:pt idx="145">
                  <c:v>13.0763</c:v>
                </c:pt>
                <c:pt idx="146">
                  <c:v>13.078799999999999</c:v>
                </c:pt>
                <c:pt idx="147">
                  <c:v>13.2644</c:v>
                </c:pt>
                <c:pt idx="148">
                  <c:v>13.2369</c:v>
                </c:pt>
                <c:pt idx="149">
                  <c:v>13.4541</c:v>
                </c:pt>
                <c:pt idx="150">
                  <c:v>13.483499999999999</c:v>
                </c:pt>
                <c:pt idx="151">
                  <c:v>13.4331</c:v>
                </c:pt>
                <c:pt idx="152">
                  <c:v>13.523099999999999</c:v>
                </c:pt>
                <c:pt idx="153">
                  <c:v>13.526300000000001</c:v>
                </c:pt>
                <c:pt idx="154">
                  <c:v>13.4773</c:v>
                </c:pt>
                <c:pt idx="155">
                  <c:v>13.5573</c:v>
                </c:pt>
                <c:pt idx="156">
                  <c:v>13.534800000000001</c:v>
                </c:pt>
                <c:pt idx="157">
                  <c:v>13.6152</c:v>
                </c:pt>
                <c:pt idx="158">
                  <c:v>13.8965</c:v>
                </c:pt>
                <c:pt idx="159">
                  <c:v>14.304500000000001</c:v>
                </c:pt>
                <c:pt idx="160">
                  <c:v>14.6648</c:v>
                </c:pt>
                <c:pt idx="161">
                  <c:v>14.6378</c:v>
                </c:pt>
                <c:pt idx="162">
                  <c:v>14.695499999999999</c:v>
                </c:pt>
                <c:pt idx="163">
                  <c:v>14.829000000000001</c:v>
                </c:pt>
                <c:pt idx="164">
                  <c:v>14.580399999999999</c:v>
                </c:pt>
                <c:pt idx="165">
                  <c:v>14.622299999999999</c:v>
                </c:pt>
                <c:pt idx="166">
                  <c:v>14.649900000000001</c:v>
                </c:pt>
                <c:pt idx="167">
                  <c:v>14.9885</c:v>
                </c:pt>
                <c:pt idx="168">
                  <c:v>14.9024</c:v>
                </c:pt>
                <c:pt idx="169">
                  <c:v>14.8605</c:v>
                </c:pt>
                <c:pt idx="170">
                  <c:v>15.075699999999999</c:v>
                </c:pt>
                <c:pt idx="171">
                  <c:v>14.955299999999999</c:v>
                </c:pt>
                <c:pt idx="172">
                  <c:v>15.4445</c:v>
                </c:pt>
                <c:pt idx="173">
                  <c:v>15.4892</c:v>
                </c:pt>
                <c:pt idx="174">
                  <c:v>15.031700000000001</c:v>
                </c:pt>
                <c:pt idx="175">
                  <c:v>15.154199999999999</c:v>
                </c:pt>
                <c:pt idx="176">
                  <c:v>15.1206</c:v>
                </c:pt>
                <c:pt idx="177">
                  <c:v>15.1706</c:v>
                </c:pt>
                <c:pt idx="178">
                  <c:v>15.312799999999999</c:v>
                </c:pt>
                <c:pt idx="179">
                  <c:v>15.3834</c:v>
                </c:pt>
                <c:pt idx="180">
                  <c:v>15.3714</c:v>
                </c:pt>
                <c:pt idx="181">
                  <c:v>15.1424</c:v>
                </c:pt>
                <c:pt idx="182">
                  <c:v>15.022500000000001</c:v>
                </c:pt>
                <c:pt idx="183">
                  <c:v>15.2918</c:v>
                </c:pt>
                <c:pt idx="184">
                  <c:v>15.381500000000001</c:v>
                </c:pt>
                <c:pt idx="185">
                  <c:v>15.6958</c:v>
                </c:pt>
                <c:pt idx="186">
                  <c:v>15.4129</c:v>
                </c:pt>
                <c:pt idx="187">
                  <c:v>15.327400000000001</c:v>
                </c:pt>
                <c:pt idx="188">
                  <c:v>15.567600000000001</c:v>
                </c:pt>
                <c:pt idx="189">
                  <c:v>15.691800000000001</c:v>
                </c:pt>
                <c:pt idx="190">
                  <c:v>15.732900000000001</c:v>
                </c:pt>
                <c:pt idx="191">
                  <c:v>15.912100000000001</c:v>
                </c:pt>
                <c:pt idx="192">
                  <c:v>16.2364</c:v>
                </c:pt>
                <c:pt idx="193">
                  <c:v>16.077200000000001</c:v>
                </c:pt>
                <c:pt idx="194">
                  <c:v>16.1645</c:v>
                </c:pt>
                <c:pt idx="195">
                  <c:v>16.3658</c:v>
                </c:pt>
                <c:pt idx="196">
                  <c:v>16.917100000000001</c:v>
                </c:pt>
                <c:pt idx="197">
                  <c:v>16.7684</c:v>
                </c:pt>
                <c:pt idx="198">
                  <c:v>16.845400000000001</c:v>
                </c:pt>
                <c:pt idx="199">
                  <c:v>16.8261</c:v>
                </c:pt>
                <c:pt idx="200">
                  <c:v>16.539000000000001</c:v>
                </c:pt>
                <c:pt idx="201">
                  <c:v>16.959499999999998</c:v>
                </c:pt>
                <c:pt idx="202">
                  <c:v>16.816199999999998</c:v>
                </c:pt>
                <c:pt idx="203">
                  <c:v>16.417999999999999</c:v>
                </c:pt>
                <c:pt idx="204">
                  <c:v>16.395900000000001</c:v>
                </c:pt>
                <c:pt idx="205">
                  <c:v>16.5138</c:v>
                </c:pt>
                <c:pt idx="206">
                  <c:v>16.5244</c:v>
                </c:pt>
                <c:pt idx="207">
                  <c:v>16.838200000000001</c:v>
                </c:pt>
                <c:pt idx="208">
                  <c:v>16.7395</c:v>
                </c:pt>
                <c:pt idx="209">
                  <c:v>16.512</c:v>
                </c:pt>
                <c:pt idx="210">
                  <c:v>16.578399999999998</c:v>
                </c:pt>
                <c:pt idx="211">
                  <c:v>16.675699999999999</c:v>
                </c:pt>
                <c:pt idx="212">
                  <c:v>17.359200000000001</c:v>
                </c:pt>
                <c:pt idx="213">
                  <c:v>17.0139</c:v>
                </c:pt>
                <c:pt idx="214">
                  <c:v>17.276</c:v>
                </c:pt>
                <c:pt idx="215">
                  <c:v>17.248699999999999</c:v>
                </c:pt>
                <c:pt idx="216">
                  <c:v>17.9283</c:v>
                </c:pt>
                <c:pt idx="217">
                  <c:v>18.210799999999999</c:v>
                </c:pt>
                <c:pt idx="218">
                  <c:v>18.428000000000001</c:v>
                </c:pt>
                <c:pt idx="219">
                  <c:v>18.1935</c:v>
                </c:pt>
                <c:pt idx="220">
                  <c:v>18.3748</c:v>
                </c:pt>
                <c:pt idx="221">
                  <c:v>19.039200000000001</c:v>
                </c:pt>
                <c:pt idx="222">
                  <c:v>18.276199999999999</c:v>
                </c:pt>
                <c:pt idx="223">
                  <c:v>18.1706</c:v>
                </c:pt>
                <c:pt idx="224">
                  <c:v>17.772300000000001</c:v>
                </c:pt>
                <c:pt idx="225">
                  <c:v>17.700199999999999</c:v>
                </c:pt>
                <c:pt idx="226">
                  <c:v>17.299499999999998</c:v>
                </c:pt>
                <c:pt idx="227">
                  <c:v>17.5273</c:v>
                </c:pt>
                <c:pt idx="228">
                  <c:v>17.3338</c:v>
                </c:pt>
                <c:pt idx="229">
                  <c:v>17.739100000000001</c:v>
                </c:pt>
                <c:pt idx="230">
                  <c:v>17.5669</c:v>
                </c:pt>
                <c:pt idx="231">
                  <c:v>17.4359</c:v>
                </c:pt>
                <c:pt idx="232">
                  <c:v>17.1767</c:v>
                </c:pt>
                <c:pt idx="233">
                  <c:v>17.920400000000001</c:v>
                </c:pt>
                <c:pt idx="234">
                  <c:v>18.156199999999998</c:v>
                </c:pt>
                <c:pt idx="235">
                  <c:v>18.3826</c:v>
                </c:pt>
                <c:pt idx="236">
                  <c:v>18.4527</c:v>
                </c:pt>
                <c:pt idx="237">
                  <c:v>18.628299999999999</c:v>
                </c:pt>
                <c:pt idx="238">
                  <c:v>18.5046</c:v>
                </c:pt>
                <c:pt idx="239">
                  <c:v>18.852699999999999</c:v>
                </c:pt>
                <c:pt idx="240">
                  <c:v>18.871600000000001</c:v>
                </c:pt>
                <c:pt idx="241">
                  <c:v>18.309000000000001</c:v>
                </c:pt>
                <c:pt idx="242">
                  <c:v>18.5991</c:v>
                </c:pt>
                <c:pt idx="243">
                  <c:v>18.492000000000001</c:v>
                </c:pt>
                <c:pt idx="244">
                  <c:v>18.608899999999998</c:v>
                </c:pt>
                <c:pt idx="245">
                  <c:v>18.7837</c:v>
                </c:pt>
                <c:pt idx="246">
                  <c:v>18.8691</c:v>
                </c:pt>
                <c:pt idx="247">
                  <c:v>18.2455</c:v>
                </c:pt>
                <c:pt idx="248">
                  <c:v>18.267399999999999</c:v>
                </c:pt>
                <c:pt idx="249">
                  <c:v>18.283000000000001</c:v>
                </c:pt>
                <c:pt idx="250">
                  <c:v>18.658899999999999</c:v>
                </c:pt>
                <c:pt idx="251">
                  <c:v>18.845099999999999</c:v>
                </c:pt>
                <c:pt idx="252">
                  <c:v>19.2514</c:v>
                </c:pt>
                <c:pt idx="253">
                  <c:v>19.7211</c:v>
                </c:pt>
                <c:pt idx="254">
                  <c:v>19.377600000000001</c:v>
                </c:pt>
                <c:pt idx="255">
                  <c:v>19.299399999999999</c:v>
                </c:pt>
                <c:pt idx="256">
                  <c:v>19.0046</c:v>
                </c:pt>
                <c:pt idx="257">
                  <c:v>18.648099999999999</c:v>
                </c:pt>
                <c:pt idx="258">
                  <c:v>18.730399999999999</c:v>
                </c:pt>
                <c:pt idx="259">
                  <c:v>19.0792</c:v>
                </c:pt>
                <c:pt idx="260">
                  <c:v>21.051100000000002</c:v>
                </c:pt>
              </c:numCache>
            </c:numRef>
          </c:val>
          <c:smooth val="0"/>
        </c:ser>
        <c:dLbls>
          <c:showLegendKey val="0"/>
          <c:showVal val="0"/>
          <c:showCatName val="0"/>
          <c:showSerName val="0"/>
          <c:showPercent val="0"/>
          <c:showBubbleSize val="0"/>
        </c:dLbls>
        <c:marker val="1"/>
        <c:smooth val="0"/>
        <c:axId val="39316096"/>
        <c:axId val="64487808"/>
      </c:lineChart>
      <c:lineChart>
        <c:grouping val="standard"/>
        <c:varyColors val="0"/>
        <c:ser>
          <c:idx val="0"/>
          <c:order val="0"/>
          <c:tx>
            <c:strRef>
              <c:f>'multiTimeline (3)'!$I$3</c:f>
              <c:strCache>
                <c:ptCount val="1"/>
                <c:pt idx="0">
                  <c:v>Google trends (0-100; derecha)</c:v>
                </c:pt>
              </c:strCache>
            </c:strRef>
          </c:tx>
          <c:marker>
            <c:symbol val="none"/>
          </c:marker>
          <c:cat>
            <c:numRef>
              <c:f>'multiTimeline (3)'!$H$4:$H$264</c:f>
              <c:numCache>
                <c:formatCode>dd-mm-yyyy</c:formatCode>
                <c:ptCount val="261"/>
                <c:pt idx="0">
                  <c:v>40867</c:v>
                </c:pt>
                <c:pt idx="1">
                  <c:v>40874</c:v>
                </c:pt>
                <c:pt idx="2">
                  <c:v>40881</c:v>
                </c:pt>
                <c:pt idx="3">
                  <c:v>40888</c:v>
                </c:pt>
                <c:pt idx="4">
                  <c:v>40895</c:v>
                </c:pt>
                <c:pt idx="5">
                  <c:v>40902</c:v>
                </c:pt>
                <c:pt idx="6">
                  <c:v>40909</c:v>
                </c:pt>
                <c:pt idx="7">
                  <c:v>40916</c:v>
                </c:pt>
                <c:pt idx="8">
                  <c:v>40923</c:v>
                </c:pt>
                <c:pt idx="9">
                  <c:v>40930</c:v>
                </c:pt>
                <c:pt idx="10">
                  <c:v>40937</c:v>
                </c:pt>
                <c:pt idx="11">
                  <c:v>40944</c:v>
                </c:pt>
                <c:pt idx="12">
                  <c:v>40951</c:v>
                </c:pt>
                <c:pt idx="13">
                  <c:v>40958</c:v>
                </c:pt>
                <c:pt idx="14">
                  <c:v>40965</c:v>
                </c:pt>
                <c:pt idx="15">
                  <c:v>40972</c:v>
                </c:pt>
                <c:pt idx="16">
                  <c:v>40979</c:v>
                </c:pt>
                <c:pt idx="17">
                  <c:v>40986</c:v>
                </c:pt>
                <c:pt idx="18">
                  <c:v>40993</c:v>
                </c:pt>
                <c:pt idx="19">
                  <c:v>41000</c:v>
                </c:pt>
                <c:pt idx="20">
                  <c:v>41007</c:v>
                </c:pt>
                <c:pt idx="21">
                  <c:v>41014</c:v>
                </c:pt>
                <c:pt idx="22">
                  <c:v>41021</c:v>
                </c:pt>
                <c:pt idx="23">
                  <c:v>41028</c:v>
                </c:pt>
                <c:pt idx="24">
                  <c:v>41035</c:v>
                </c:pt>
                <c:pt idx="25">
                  <c:v>41042</c:v>
                </c:pt>
                <c:pt idx="26">
                  <c:v>41049</c:v>
                </c:pt>
                <c:pt idx="27">
                  <c:v>41056</c:v>
                </c:pt>
                <c:pt idx="28">
                  <c:v>41063</c:v>
                </c:pt>
                <c:pt idx="29">
                  <c:v>41070</c:v>
                </c:pt>
                <c:pt idx="30">
                  <c:v>41077</c:v>
                </c:pt>
                <c:pt idx="31">
                  <c:v>41084</c:v>
                </c:pt>
                <c:pt idx="32">
                  <c:v>41091</c:v>
                </c:pt>
                <c:pt idx="33">
                  <c:v>41098</c:v>
                </c:pt>
                <c:pt idx="34">
                  <c:v>41105</c:v>
                </c:pt>
                <c:pt idx="35">
                  <c:v>41112</c:v>
                </c:pt>
                <c:pt idx="36">
                  <c:v>41119</c:v>
                </c:pt>
                <c:pt idx="37">
                  <c:v>41126</c:v>
                </c:pt>
                <c:pt idx="38">
                  <c:v>41133</c:v>
                </c:pt>
                <c:pt idx="39">
                  <c:v>41140</c:v>
                </c:pt>
                <c:pt idx="40">
                  <c:v>41147</c:v>
                </c:pt>
                <c:pt idx="41">
                  <c:v>41154</c:v>
                </c:pt>
                <c:pt idx="42">
                  <c:v>41161</c:v>
                </c:pt>
                <c:pt idx="43">
                  <c:v>41168</c:v>
                </c:pt>
                <c:pt idx="44">
                  <c:v>41175</c:v>
                </c:pt>
                <c:pt idx="45">
                  <c:v>41182</c:v>
                </c:pt>
                <c:pt idx="46">
                  <c:v>41189</c:v>
                </c:pt>
                <c:pt idx="47">
                  <c:v>41196</c:v>
                </c:pt>
                <c:pt idx="48">
                  <c:v>41203</c:v>
                </c:pt>
                <c:pt idx="49">
                  <c:v>41210</c:v>
                </c:pt>
                <c:pt idx="50">
                  <c:v>41217</c:v>
                </c:pt>
                <c:pt idx="51">
                  <c:v>41224</c:v>
                </c:pt>
                <c:pt idx="52">
                  <c:v>41231</c:v>
                </c:pt>
                <c:pt idx="53">
                  <c:v>41238</c:v>
                </c:pt>
                <c:pt idx="54">
                  <c:v>41245</c:v>
                </c:pt>
                <c:pt idx="55">
                  <c:v>41252</c:v>
                </c:pt>
                <c:pt idx="56">
                  <c:v>41259</c:v>
                </c:pt>
                <c:pt idx="57">
                  <c:v>41266</c:v>
                </c:pt>
                <c:pt idx="58">
                  <c:v>41273</c:v>
                </c:pt>
                <c:pt idx="59">
                  <c:v>41280</c:v>
                </c:pt>
                <c:pt idx="60">
                  <c:v>41287</c:v>
                </c:pt>
                <c:pt idx="61">
                  <c:v>41294</c:v>
                </c:pt>
                <c:pt idx="62">
                  <c:v>41301</c:v>
                </c:pt>
                <c:pt idx="63">
                  <c:v>41308</c:v>
                </c:pt>
                <c:pt idx="64">
                  <c:v>41315</c:v>
                </c:pt>
                <c:pt idx="65">
                  <c:v>41322</c:v>
                </c:pt>
                <c:pt idx="66">
                  <c:v>41329</c:v>
                </c:pt>
                <c:pt idx="67">
                  <c:v>41336</c:v>
                </c:pt>
                <c:pt idx="68">
                  <c:v>41343</c:v>
                </c:pt>
                <c:pt idx="69">
                  <c:v>41350</c:v>
                </c:pt>
                <c:pt idx="70">
                  <c:v>41357</c:v>
                </c:pt>
                <c:pt idx="71">
                  <c:v>41364</c:v>
                </c:pt>
                <c:pt idx="72">
                  <c:v>41371</c:v>
                </c:pt>
                <c:pt idx="73">
                  <c:v>41378</c:v>
                </c:pt>
                <c:pt idx="74">
                  <c:v>41385</c:v>
                </c:pt>
                <c:pt idx="75">
                  <c:v>41392</c:v>
                </c:pt>
                <c:pt idx="76">
                  <c:v>41399</c:v>
                </c:pt>
                <c:pt idx="77">
                  <c:v>41406</c:v>
                </c:pt>
                <c:pt idx="78">
                  <c:v>41413</c:v>
                </c:pt>
                <c:pt idx="79">
                  <c:v>41420</c:v>
                </c:pt>
                <c:pt idx="80">
                  <c:v>41427</c:v>
                </c:pt>
                <c:pt idx="81">
                  <c:v>41434</c:v>
                </c:pt>
                <c:pt idx="82">
                  <c:v>41441</c:v>
                </c:pt>
                <c:pt idx="83">
                  <c:v>41448</c:v>
                </c:pt>
                <c:pt idx="84">
                  <c:v>41455</c:v>
                </c:pt>
                <c:pt idx="85">
                  <c:v>41462</c:v>
                </c:pt>
                <c:pt idx="86">
                  <c:v>41469</c:v>
                </c:pt>
                <c:pt idx="87">
                  <c:v>41476</c:v>
                </c:pt>
                <c:pt idx="88">
                  <c:v>41483</c:v>
                </c:pt>
                <c:pt idx="89">
                  <c:v>41490</c:v>
                </c:pt>
                <c:pt idx="90">
                  <c:v>41497</c:v>
                </c:pt>
                <c:pt idx="91">
                  <c:v>41504</c:v>
                </c:pt>
                <c:pt idx="92">
                  <c:v>41511</c:v>
                </c:pt>
                <c:pt idx="93">
                  <c:v>41518</c:v>
                </c:pt>
                <c:pt idx="94">
                  <c:v>41525</c:v>
                </c:pt>
                <c:pt idx="95">
                  <c:v>41532</c:v>
                </c:pt>
                <c:pt idx="96">
                  <c:v>41539</c:v>
                </c:pt>
                <c:pt idx="97">
                  <c:v>41546</c:v>
                </c:pt>
                <c:pt idx="98">
                  <c:v>41553</c:v>
                </c:pt>
                <c:pt idx="99">
                  <c:v>41560</c:v>
                </c:pt>
                <c:pt idx="100">
                  <c:v>41567</c:v>
                </c:pt>
                <c:pt idx="101">
                  <c:v>41574</c:v>
                </c:pt>
                <c:pt idx="102">
                  <c:v>41581</c:v>
                </c:pt>
                <c:pt idx="103">
                  <c:v>41588</c:v>
                </c:pt>
                <c:pt idx="104">
                  <c:v>41595</c:v>
                </c:pt>
                <c:pt idx="105">
                  <c:v>41602</c:v>
                </c:pt>
                <c:pt idx="106">
                  <c:v>41609</c:v>
                </c:pt>
                <c:pt idx="107">
                  <c:v>41616</c:v>
                </c:pt>
                <c:pt idx="108">
                  <c:v>41623</c:v>
                </c:pt>
                <c:pt idx="109">
                  <c:v>41630</c:v>
                </c:pt>
                <c:pt idx="110">
                  <c:v>41637</c:v>
                </c:pt>
                <c:pt idx="111">
                  <c:v>41644</c:v>
                </c:pt>
                <c:pt idx="112">
                  <c:v>41651</c:v>
                </c:pt>
                <c:pt idx="113">
                  <c:v>41658</c:v>
                </c:pt>
                <c:pt idx="114">
                  <c:v>41665</c:v>
                </c:pt>
                <c:pt idx="115">
                  <c:v>41672</c:v>
                </c:pt>
                <c:pt idx="116">
                  <c:v>41679</c:v>
                </c:pt>
                <c:pt idx="117">
                  <c:v>41686</c:v>
                </c:pt>
                <c:pt idx="118">
                  <c:v>41693</c:v>
                </c:pt>
                <c:pt idx="119">
                  <c:v>41700</c:v>
                </c:pt>
                <c:pt idx="120">
                  <c:v>41707</c:v>
                </c:pt>
                <c:pt idx="121">
                  <c:v>41714</c:v>
                </c:pt>
                <c:pt idx="122">
                  <c:v>41721</c:v>
                </c:pt>
                <c:pt idx="123">
                  <c:v>41728</c:v>
                </c:pt>
                <c:pt idx="124">
                  <c:v>41735</c:v>
                </c:pt>
                <c:pt idx="125">
                  <c:v>41742</c:v>
                </c:pt>
                <c:pt idx="126">
                  <c:v>41749</c:v>
                </c:pt>
                <c:pt idx="127">
                  <c:v>41756</c:v>
                </c:pt>
                <c:pt idx="128">
                  <c:v>41763</c:v>
                </c:pt>
                <c:pt idx="129">
                  <c:v>41770</c:v>
                </c:pt>
                <c:pt idx="130">
                  <c:v>41777</c:v>
                </c:pt>
                <c:pt idx="131">
                  <c:v>41784</c:v>
                </c:pt>
                <c:pt idx="132">
                  <c:v>41791</c:v>
                </c:pt>
                <c:pt idx="133">
                  <c:v>41798</c:v>
                </c:pt>
                <c:pt idx="134">
                  <c:v>41805</c:v>
                </c:pt>
                <c:pt idx="135">
                  <c:v>41812</c:v>
                </c:pt>
                <c:pt idx="136">
                  <c:v>41819</c:v>
                </c:pt>
                <c:pt idx="137">
                  <c:v>41826</c:v>
                </c:pt>
                <c:pt idx="138">
                  <c:v>41833</c:v>
                </c:pt>
                <c:pt idx="139">
                  <c:v>41840</c:v>
                </c:pt>
                <c:pt idx="140">
                  <c:v>41847</c:v>
                </c:pt>
                <c:pt idx="141">
                  <c:v>41854</c:v>
                </c:pt>
                <c:pt idx="142">
                  <c:v>41861</c:v>
                </c:pt>
                <c:pt idx="143">
                  <c:v>41868</c:v>
                </c:pt>
                <c:pt idx="144">
                  <c:v>41875</c:v>
                </c:pt>
                <c:pt idx="145">
                  <c:v>41882</c:v>
                </c:pt>
                <c:pt idx="146">
                  <c:v>41889</c:v>
                </c:pt>
                <c:pt idx="147">
                  <c:v>41896</c:v>
                </c:pt>
                <c:pt idx="148">
                  <c:v>41903</c:v>
                </c:pt>
                <c:pt idx="149">
                  <c:v>41910</c:v>
                </c:pt>
                <c:pt idx="150">
                  <c:v>41917</c:v>
                </c:pt>
                <c:pt idx="151">
                  <c:v>41924</c:v>
                </c:pt>
                <c:pt idx="152">
                  <c:v>41931</c:v>
                </c:pt>
                <c:pt idx="153">
                  <c:v>41938</c:v>
                </c:pt>
                <c:pt idx="154">
                  <c:v>41945</c:v>
                </c:pt>
                <c:pt idx="155">
                  <c:v>41952</c:v>
                </c:pt>
                <c:pt idx="156">
                  <c:v>41959</c:v>
                </c:pt>
                <c:pt idx="157">
                  <c:v>41966</c:v>
                </c:pt>
                <c:pt idx="158">
                  <c:v>41973</c:v>
                </c:pt>
                <c:pt idx="159">
                  <c:v>41980</c:v>
                </c:pt>
                <c:pt idx="160">
                  <c:v>41987</c:v>
                </c:pt>
                <c:pt idx="161">
                  <c:v>41994</c:v>
                </c:pt>
                <c:pt idx="162">
                  <c:v>42001</c:v>
                </c:pt>
                <c:pt idx="163">
                  <c:v>42008</c:v>
                </c:pt>
                <c:pt idx="164">
                  <c:v>42015</c:v>
                </c:pt>
                <c:pt idx="165">
                  <c:v>42022</c:v>
                </c:pt>
                <c:pt idx="166">
                  <c:v>42029</c:v>
                </c:pt>
                <c:pt idx="167">
                  <c:v>42036</c:v>
                </c:pt>
                <c:pt idx="168">
                  <c:v>42043</c:v>
                </c:pt>
                <c:pt idx="169">
                  <c:v>42050</c:v>
                </c:pt>
                <c:pt idx="170">
                  <c:v>42057</c:v>
                </c:pt>
                <c:pt idx="171">
                  <c:v>42064</c:v>
                </c:pt>
                <c:pt idx="172">
                  <c:v>42071</c:v>
                </c:pt>
                <c:pt idx="173">
                  <c:v>42078</c:v>
                </c:pt>
                <c:pt idx="174">
                  <c:v>42085</c:v>
                </c:pt>
                <c:pt idx="175">
                  <c:v>42092</c:v>
                </c:pt>
                <c:pt idx="176">
                  <c:v>42099</c:v>
                </c:pt>
                <c:pt idx="177">
                  <c:v>42106</c:v>
                </c:pt>
                <c:pt idx="178">
                  <c:v>42113</c:v>
                </c:pt>
                <c:pt idx="179">
                  <c:v>42120</c:v>
                </c:pt>
                <c:pt idx="180">
                  <c:v>42127</c:v>
                </c:pt>
                <c:pt idx="181">
                  <c:v>42134</c:v>
                </c:pt>
                <c:pt idx="182">
                  <c:v>42141</c:v>
                </c:pt>
                <c:pt idx="183">
                  <c:v>42148</c:v>
                </c:pt>
                <c:pt idx="184">
                  <c:v>42155</c:v>
                </c:pt>
                <c:pt idx="185">
                  <c:v>42162</c:v>
                </c:pt>
                <c:pt idx="186">
                  <c:v>42169</c:v>
                </c:pt>
                <c:pt idx="187">
                  <c:v>42176</c:v>
                </c:pt>
                <c:pt idx="188">
                  <c:v>42183</c:v>
                </c:pt>
                <c:pt idx="189">
                  <c:v>42190</c:v>
                </c:pt>
                <c:pt idx="190">
                  <c:v>42197</c:v>
                </c:pt>
                <c:pt idx="191">
                  <c:v>42204</c:v>
                </c:pt>
                <c:pt idx="192">
                  <c:v>42211</c:v>
                </c:pt>
                <c:pt idx="193">
                  <c:v>42218</c:v>
                </c:pt>
                <c:pt idx="194">
                  <c:v>42225</c:v>
                </c:pt>
                <c:pt idx="195">
                  <c:v>42232</c:v>
                </c:pt>
                <c:pt idx="196">
                  <c:v>42239</c:v>
                </c:pt>
                <c:pt idx="197">
                  <c:v>42246</c:v>
                </c:pt>
                <c:pt idx="198">
                  <c:v>42253</c:v>
                </c:pt>
                <c:pt idx="199">
                  <c:v>42260</c:v>
                </c:pt>
                <c:pt idx="200">
                  <c:v>42267</c:v>
                </c:pt>
                <c:pt idx="201">
                  <c:v>42274</c:v>
                </c:pt>
                <c:pt idx="202">
                  <c:v>42281</c:v>
                </c:pt>
                <c:pt idx="203">
                  <c:v>42288</c:v>
                </c:pt>
                <c:pt idx="204">
                  <c:v>42295</c:v>
                </c:pt>
                <c:pt idx="205">
                  <c:v>42302</c:v>
                </c:pt>
                <c:pt idx="206">
                  <c:v>42309</c:v>
                </c:pt>
                <c:pt idx="207">
                  <c:v>42316</c:v>
                </c:pt>
                <c:pt idx="208">
                  <c:v>42323</c:v>
                </c:pt>
                <c:pt idx="209">
                  <c:v>42330</c:v>
                </c:pt>
                <c:pt idx="210">
                  <c:v>42337</c:v>
                </c:pt>
                <c:pt idx="211">
                  <c:v>42344</c:v>
                </c:pt>
                <c:pt idx="212">
                  <c:v>42351</c:v>
                </c:pt>
                <c:pt idx="213">
                  <c:v>42358</c:v>
                </c:pt>
                <c:pt idx="214">
                  <c:v>42365</c:v>
                </c:pt>
                <c:pt idx="215">
                  <c:v>42372</c:v>
                </c:pt>
                <c:pt idx="216">
                  <c:v>42379</c:v>
                </c:pt>
                <c:pt idx="217">
                  <c:v>42386</c:v>
                </c:pt>
                <c:pt idx="218">
                  <c:v>42393</c:v>
                </c:pt>
                <c:pt idx="219">
                  <c:v>42400</c:v>
                </c:pt>
                <c:pt idx="220">
                  <c:v>42407</c:v>
                </c:pt>
                <c:pt idx="221">
                  <c:v>42414</c:v>
                </c:pt>
                <c:pt idx="222">
                  <c:v>42421</c:v>
                </c:pt>
                <c:pt idx="223">
                  <c:v>42428</c:v>
                </c:pt>
                <c:pt idx="224">
                  <c:v>42435</c:v>
                </c:pt>
                <c:pt idx="225">
                  <c:v>42442</c:v>
                </c:pt>
                <c:pt idx="226">
                  <c:v>42449</c:v>
                </c:pt>
                <c:pt idx="227">
                  <c:v>42456</c:v>
                </c:pt>
                <c:pt idx="228">
                  <c:v>42463</c:v>
                </c:pt>
                <c:pt idx="229">
                  <c:v>42470</c:v>
                </c:pt>
                <c:pt idx="230">
                  <c:v>42477</c:v>
                </c:pt>
                <c:pt idx="231">
                  <c:v>42484</c:v>
                </c:pt>
                <c:pt idx="232">
                  <c:v>42491</c:v>
                </c:pt>
                <c:pt idx="233">
                  <c:v>42498</c:v>
                </c:pt>
                <c:pt idx="234">
                  <c:v>42505</c:v>
                </c:pt>
                <c:pt idx="235">
                  <c:v>42512</c:v>
                </c:pt>
                <c:pt idx="236">
                  <c:v>42519</c:v>
                </c:pt>
                <c:pt idx="237">
                  <c:v>42526</c:v>
                </c:pt>
                <c:pt idx="238">
                  <c:v>42533</c:v>
                </c:pt>
                <c:pt idx="239">
                  <c:v>42540</c:v>
                </c:pt>
                <c:pt idx="240">
                  <c:v>42547</c:v>
                </c:pt>
                <c:pt idx="241">
                  <c:v>42554</c:v>
                </c:pt>
                <c:pt idx="242">
                  <c:v>42561</c:v>
                </c:pt>
                <c:pt idx="243">
                  <c:v>42568</c:v>
                </c:pt>
                <c:pt idx="244">
                  <c:v>42575</c:v>
                </c:pt>
                <c:pt idx="245">
                  <c:v>42582</c:v>
                </c:pt>
                <c:pt idx="246">
                  <c:v>42589</c:v>
                </c:pt>
                <c:pt idx="247">
                  <c:v>42596</c:v>
                </c:pt>
                <c:pt idx="248">
                  <c:v>42603</c:v>
                </c:pt>
                <c:pt idx="249">
                  <c:v>42610</c:v>
                </c:pt>
                <c:pt idx="250">
                  <c:v>42617</c:v>
                </c:pt>
                <c:pt idx="251">
                  <c:v>42624</c:v>
                </c:pt>
                <c:pt idx="252">
                  <c:v>42631</c:v>
                </c:pt>
                <c:pt idx="253">
                  <c:v>42638</c:v>
                </c:pt>
                <c:pt idx="254">
                  <c:v>42645</c:v>
                </c:pt>
                <c:pt idx="255">
                  <c:v>42652</c:v>
                </c:pt>
                <c:pt idx="256">
                  <c:v>42659</c:v>
                </c:pt>
                <c:pt idx="257">
                  <c:v>42666</c:v>
                </c:pt>
                <c:pt idx="258">
                  <c:v>42673</c:v>
                </c:pt>
                <c:pt idx="259">
                  <c:v>42680</c:v>
                </c:pt>
                <c:pt idx="260">
                  <c:v>42687</c:v>
                </c:pt>
              </c:numCache>
            </c:numRef>
          </c:cat>
          <c:val>
            <c:numRef>
              <c:f>'multiTimeline (3)'!$I$4:$I$264</c:f>
              <c:numCache>
                <c:formatCode>General</c:formatCode>
                <c:ptCount val="261"/>
                <c:pt idx="0">
                  <c:v>37</c:v>
                </c:pt>
                <c:pt idx="1">
                  <c:v>41</c:v>
                </c:pt>
                <c:pt idx="2">
                  <c:v>40</c:v>
                </c:pt>
                <c:pt idx="3">
                  <c:v>38</c:v>
                </c:pt>
                <c:pt idx="4">
                  <c:v>36</c:v>
                </c:pt>
                <c:pt idx="5">
                  <c:v>29</c:v>
                </c:pt>
                <c:pt idx="6">
                  <c:v>35</c:v>
                </c:pt>
                <c:pt idx="7">
                  <c:v>33</c:v>
                </c:pt>
                <c:pt idx="8">
                  <c:v>33</c:v>
                </c:pt>
                <c:pt idx="9">
                  <c:v>35</c:v>
                </c:pt>
                <c:pt idx="10">
                  <c:v>38</c:v>
                </c:pt>
                <c:pt idx="11">
                  <c:v>33</c:v>
                </c:pt>
                <c:pt idx="12">
                  <c:v>33</c:v>
                </c:pt>
                <c:pt idx="13">
                  <c:v>34</c:v>
                </c:pt>
                <c:pt idx="14">
                  <c:v>36</c:v>
                </c:pt>
                <c:pt idx="15">
                  <c:v>34</c:v>
                </c:pt>
                <c:pt idx="16">
                  <c:v>33</c:v>
                </c:pt>
                <c:pt idx="17">
                  <c:v>32</c:v>
                </c:pt>
                <c:pt idx="18">
                  <c:v>32</c:v>
                </c:pt>
                <c:pt idx="19">
                  <c:v>26</c:v>
                </c:pt>
                <c:pt idx="20">
                  <c:v>33</c:v>
                </c:pt>
                <c:pt idx="21">
                  <c:v>32</c:v>
                </c:pt>
                <c:pt idx="22">
                  <c:v>31</c:v>
                </c:pt>
                <c:pt idx="23">
                  <c:v>29</c:v>
                </c:pt>
                <c:pt idx="24">
                  <c:v>30</c:v>
                </c:pt>
                <c:pt idx="25">
                  <c:v>37</c:v>
                </c:pt>
                <c:pt idx="26">
                  <c:v>39</c:v>
                </c:pt>
                <c:pt idx="27">
                  <c:v>42</c:v>
                </c:pt>
                <c:pt idx="28">
                  <c:v>39</c:v>
                </c:pt>
                <c:pt idx="29">
                  <c:v>38</c:v>
                </c:pt>
                <c:pt idx="30">
                  <c:v>36</c:v>
                </c:pt>
                <c:pt idx="31">
                  <c:v>35</c:v>
                </c:pt>
                <c:pt idx="32">
                  <c:v>36</c:v>
                </c:pt>
                <c:pt idx="33">
                  <c:v>36</c:v>
                </c:pt>
                <c:pt idx="34">
                  <c:v>32</c:v>
                </c:pt>
                <c:pt idx="35">
                  <c:v>33</c:v>
                </c:pt>
                <c:pt idx="36">
                  <c:v>34</c:v>
                </c:pt>
                <c:pt idx="37">
                  <c:v>30</c:v>
                </c:pt>
                <c:pt idx="38">
                  <c:v>31</c:v>
                </c:pt>
                <c:pt idx="39">
                  <c:v>30</c:v>
                </c:pt>
                <c:pt idx="40">
                  <c:v>28</c:v>
                </c:pt>
                <c:pt idx="41">
                  <c:v>31</c:v>
                </c:pt>
                <c:pt idx="42">
                  <c:v>31</c:v>
                </c:pt>
                <c:pt idx="43">
                  <c:v>30</c:v>
                </c:pt>
                <c:pt idx="44">
                  <c:v>29</c:v>
                </c:pt>
                <c:pt idx="45">
                  <c:v>30</c:v>
                </c:pt>
                <c:pt idx="46">
                  <c:v>25</c:v>
                </c:pt>
                <c:pt idx="47">
                  <c:v>28</c:v>
                </c:pt>
                <c:pt idx="48">
                  <c:v>27</c:v>
                </c:pt>
                <c:pt idx="49">
                  <c:v>28</c:v>
                </c:pt>
                <c:pt idx="50">
                  <c:v>29</c:v>
                </c:pt>
                <c:pt idx="51">
                  <c:v>28</c:v>
                </c:pt>
                <c:pt idx="52">
                  <c:v>26</c:v>
                </c:pt>
                <c:pt idx="53">
                  <c:v>29</c:v>
                </c:pt>
                <c:pt idx="54">
                  <c:v>29</c:v>
                </c:pt>
                <c:pt idx="55">
                  <c:v>27</c:v>
                </c:pt>
                <c:pt idx="56">
                  <c:v>27</c:v>
                </c:pt>
                <c:pt idx="57">
                  <c:v>22</c:v>
                </c:pt>
                <c:pt idx="58">
                  <c:v>23</c:v>
                </c:pt>
                <c:pt idx="59">
                  <c:v>26</c:v>
                </c:pt>
                <c:pt idx="60">
                  <c:v>26</c:v>
                </c:pt>
                <c:pt idx="61">
                  <c:v>27</c:v>
                </c:pt>
                <c:pt idx="62">
                  <c:v>26</c:v>
                </c:pt>
                <c:pt idx="63">
                  <c:v>24</c:v>
                </c:pt>
                <c:pt idx="64">
                  <c:v>27</c:v>
                </c:pt>
                <c:pt idx="65">
                  <c:v>25</c:v>
                </c:pt>
                <c:pt idx="66">
                  <c:v>26</c:v>
                </c:pt>
                <c:pt idx="67">
                  <c:v>26</c:v>
                </c:pt>
                <c:pt idx="68">
                  <c:v>28</c:v>
                </c:pt>
                <c:pt idx="69">
                  <c:v>28</c:v>
                </c:pt>
                <c:pt idx="70">
                  <c:v>24</c:v>
                </c:pt>
                <c:pt idx="71">
                  <c:v>29</c:v>
                </c:pt>
                <c:pt idx="72">
                  <c:v>30</c:v>
                </c:pt>
                <c:pt idx="73">
                  <c:v>31</c:v>
                </c:pt>
                <c:pt idx="74">
                  <c:v>27</c:v>
                </c:pt>
                <c:pt idx="75">
                  <c:v>27</c:v>
                </c:pt>
                <c:pt idx="76">
                  <c:v>28</c:v>
                </c:pt>
                <c:pt idx="77">
                  <c:v>28</c:v>
                </c:pt>
                <c:pt idx="78">
                  <c:v>26</c:v>
                </c:pt>
                <c:pt idx="79">
                  <c:v>31</c:v>
                </c:pt>
                <c:pt idx="80">
                  <c:v>30</c:v>
                </c:pt>
                <c:pt idx="81">
                  <c:v>30</c:v>
                </c:pt>
                <c:pt idx="82">
                  <c:v>32</c:v>
                </c:pt>
                <c:pt idx="83">
                  <c:v>37</c:v>
                </c:pt>
                <c:pt idx="84">
                  <c:v>35</c:v>
                </c:pt>
                <c:pt idx="85">
                  <c:v>33</c:v>
                </c:pt>
                <c:pt idx="86">
                  <c:v>30</c:v>
                </c:pt>
                <c:pt idx="87">
                  <c:v>31</c:v>
                </c:pt>
                <c:pt idx="88">
                  <c:v>30</c:v>
                </c:pt>
                <c:pt idx="89">
                  <c:v>29</c:v>
                </c:pt>
                <c:pt idx="90">
                  <c:v>28</c:v>
                </c:pt>
                <c:pt idx="91">
                  <c:v>30</c:v>
                </c:pt>
                <c:pt idx="92">
                  <c:v>31</c:v>
                </c:pt>
                <c:pt idx="93">
                  <c:v>30</c:v>
                </c:pt>
                <c:pt idx="94">
                  <c:v>28</c:v>
                </c:pt>
                <c:pt idx="95">
                  <c:v>25</c:v>
                </c:pt>
                <c:pt idx="96">
                  <c:v>27</c:v>
                </c:pt>
                <c:pt idx="97">
                  <c:v>30</c:v>
                </c:pt>
                <c:pt idx="98">
                  <c:v>27</c:v>
                </c:pt>
                <c:pt idx="99">
                  <c:v>28</c:v>
                </c:pt>
                <c:pt idx="100">
                  <c:v>27</c:v>
                </c:pt>
                <c:pt idx="101">
                  <c:v>27</c:v>
                </c:pt>
                <c:pt idx="102">
                  <c:v>28</c:v>
                </c:pt>
                <c:pt idx="103">
                  <c:v>28</c:v>
                </c:pt>
                <c:pt idx="104">
                  <c:v>26</c:v>
                </c:pt>
                <c:pt idx="105">
                  <c:v>30</c:v>
                </c:pt>
                <c:pt idx="106">
                  <c:v>30</c:v>
                </c:pt>
                <c:pt idx="107">
                  <c:v>29</c:v>
                </c:pt>
                <c:pt idx="108">
                  <c:v>31</c:v>
                </c:pt>
                <c:pt idx="109">
                  <c:v>24</c:v>
                </c:pt>
                <c:pt idx="110">
                  <c:v>25</c:v>
                </c:pt>
                <c:pt idx="111">
                  <c:v>29</c:v>
                </c:pt>
                <c:pt idx="112">
                  <c:v>29</c:v>
                </c:pt>
                <c:pt idx="113">
                  <c:v>29</c:v>
                </c:pt>
                <c:pt idx="114">
                  <c:v>31</c:v>
                </c:pt>
                <c:pt idx="115">
                  <c:v>27</c:v>
                </c:pt>
                <c:pt idx="116">
                  <c:v>27</c:v>
                </c:pt>
                <c:pt idx="117">
                  <c:v>29</c:v>
                </c:pt>
                <c:pt idx="118">
                  <c:v>29</c:v>
                </c:pt>
                <c:pt idx="119">
                  <c:v>28</c:v>
                </c:pt>
                <c:pt idx="120">
                  <c:v>29</c:v>
                </c:pt>
                <c:pt idx="121">
                  <c:v>28</c:v>
                </c:pt>
                <c:pt idx="122">
                  <c:v>28</c:v>
                </c:pt>
                <c:pt idx="123">
                  <c:v>27</c:v>
                </c:pt>
                <c:pt idx="124">
                  <c:v>29</c:v>
                </c:pt>
                <c:pt idx="125">
                  <c:v>21</c:v>
                </c:pt>
                <c:pt idx="126">
                  <c:v>27</c:v>
                </c:pt>
                <c:pt idx="127">
                  <c:v>24</c:v>
                </c:pt>
                <c:pt idx="128">
                  <c:v>30</c:v>
                </c:pt>
                <c:pt idx="129">
                  <c:v>28</c:v>
                </c:pt>
                <c:pt idx="130">
                  <c:v>27</c:v>
                </c:pt>
                <c:pt idx="131">
                  <c:v>28</c:v>
                </c:pt>
                <c:pt idx="132">
                  <c:v>28</c:v>
                </c:pt>
                <c:pt idx="133">
                  <c:v>26</c:v>
                </c:pt>
                <c:pt idx="134">
                  <c:v>27</c:v>
                </c:pt>
                <c:pt idx="135">
                  <c:v>26</c:v>
                </c:pt>
                <c:pt idx="136">
                  <c:v>27</c:v>
                </c:pt>
                <c:pt idx="137">
                  <c:v>27</c:v>
                </c:pt>
                <c:pt idx="138">
                  <c:v>29</c:v>
                </c:pt>
                <c:pt idx="139">
                  <c:v>26</c:v>
                </c:pt>
                <c:pt idx="140">
                  <c:v>28</c:v>
                </c:pt>
                <c:pt idx="141">
                  <c:v>27</c:v>
                </c:pt>
                <c:pt idx="142">
                  <c:v>26</c:v>
                </c:pt>
                <c:pt idx="143">
                  <c:v>27</c:v>
                </c:pt>
                <c:pt idx="144">
                  <c:v>27</c:v>
                </c:pt>
                <c:pt idx="145">
                  <c:v>26</c:v>
                </c:pt>
                <c:pt idx="146">
                  <c:v>26</c:v>
                </c:pt>
                <c:pt idx="147">
                  <c:v>22</c:v>
                </c:pt>
                <c:pt idx="148">
                  <c:v>26</c:v>
                </c:pt>
                <c:pt idx="149">
                  <c:v>29</c:v>
                </c:pt>
                <c:pt idx="150">
                  <c:v>30</c:v>
                </c:pt>
                <c:pt idx="151">
                  <c:v>29</c:v>
                </c:pt>
                <c:pt idx="152">
                  <c:v>28</c:v>
                </c:pt>
                <c:pt idx="153">
                  <c:v>29</c:v>
                </c:pt>
                <c:pt idx="154">
                  <c:v>30</c:v>
                </c:pt>
                <c:pt idx="155">
                  <c:v>30</c:v>
                </c:pt>
                <c:pt idx="156">
                  <c:v>27</c:v>
                </c:pt>
                <c:pt idx="157">
                  <c:v>33</c:v>
                </c:pt>
                <c:pt idx="158">
                  <c:v>40</c:v>
                </c:pt>
                <c:pt idx="159">
                  <c:v>46</c:v>
                </c:pt>
                <c:pt idx="160">
                  <c:v>48</c:v>
                </c:pt>
                <c:pt idx="161">
                  <c:v>33</c:v>
                </c:pt>
                <c:pt idx="162">
                  <c:v>30</c:v>
                </c:pt>
                <c:pt idx="163">
                  <c:v>37</c:v>
                </c:pt>
                <c:pt idx="164">
                  <c:v>35</c:v>
                </c:pt>
                <c:pt idx="165">
                  <c:v>34</c:v>
                </c:pt>
                <c:pt idx="166">
                  <c:v>34</c:v>
                </c:pt>
                <c:pt idx="167">
                  <c:v>31</c:v>
                </c:pt>
                <c:pt idx="168">
                  <c:v>35</c:v>
                </c:pt>
                <c:pt idx="169">
                  <c:v>33</c:v>
                </c:pt>
                <c:pt idx="170">
                  <c:v>34</c:v>
                </c:pt>
                <c:pt idx="171">
                  <c:v>35</c:v>
                </c:pt>
                <c:pt idx="172">
                  <c:v>42</c:v>
                </c:pt>
                <c:pt idx="173">
                  <c:v>35</c:v>
                </c:pt>
                <c:pt idx="174">
                  <c:v>37</c:v>
                </c:pt>
                <c:pt idx="175">
                  <c:v>31</c:v>
                </c:pt>
                <c:pt idx="176">
                  <c:v>37</c:v>
                </c:pt>
                <c:pt idx="177">
                  <c:v>33</c:v>
                </c:pt>
                <c:pt idx="178">
                  <c:v>33</c:v>
                </c:pt>
                <c:pt idx="179">
                  <c:v>32</c:v>
                </c:pt>
                <c:pt idx="180">
                  <c:v>33</c:v>
                </c:pt>
                <c:pt idx="181">
                  <c:v>34</c:v>
                </c:pt>
                <c:pt idx="182">
                  <c:v>32</c:v>
                </c:pt>
                <c:pt idx="183">
                  <c:v>33</c:v>
                </c:pt>
                <c:pt idx="184">
                  <c:v>36</c:v>
                </c:pt>
                <c:pt idx="185">
                  <c:v>36</c:v>
                </c:pt>
                <c:pt idx="186">
                  <c:v>33</c:v>
                </c:pt>
                <c:pt idx="187">
                  <c:v>32</c:v>
                </c:pt>
                <c:pt idx="188">
                  <c:v>39</c:v>
                </c:pt>
                <c:pt idx="189">
                  <c:v>40</c:v>
                </c:pt>
                <c:pt idx="190">
                  <c:v>37</c:v>
                </c:pt>
                <c:pt idx="191">
                  <c:v>41</c:v>
                </c:pt>
                <c:pt idx="192">
                  <c:v>44</c:v>
                </c:pt>
                <c:pt idx="193">
                  <c:v>40</c:v>
                </c:pt>
                <c:pt idx="194">
                  <c:v>38</c:v>
                </c:pt>
                <c:pt idx="195">
                  <c:v>42</c:v>
                </c:pt>
                <c:pt idx="196">
                  <c:v>47</c:v>
                </c:pt>
                <c:pt idx="197">
                  <c:v>40</c:v>
                </c:pt>
                <c:pt idx="198">
                  <c:v>34</c:v>
                </c:pt>
                <c:pt idx="199">
                  <c:v>31</c:v>
                </c:pt>
                <c:pt idx="200">
                  <c:v>36</c:v>
                </c:pt>
                <c:pt idx="201">
                  <c:v>39</c:v>
                </c:pt>
                <c:pt idx="202">
                  <c:v>35</c:v>
                </c:pt>
                <c:pt idx="203">
                  <c:v>35</c:v>
                </c:pt>
                <c:pt idx="204">
                  <c:v>32</c:v>
                </c:pt>
                <c:pt idx="205">
                  <c:v>33</c:v>
                </c:pt>
                <c:pt idx="206">
                  <c:v>34</c:v>
                </c:pt>
                <c:pt idx="207">
                  <c:v>33</c:v>
                </c:pt>
                <c:pt idx="208">
                  <c:v>32</c:v>
                </c:pt>
                <c:pt idx="209">
                  <c:v>35</c:v>
                </c:pt>
                <c:pt idx="210">
                  <c:v>36</c:v>
                </c:pt>
                <c:pt idx="211">
                  <c:v>40</c:v>
                </c:pt>
                <c:pt idx="212">
                  <c:v>44</c:v>
                </c:pt>
                <c:pt idx="213">
                  <c:v>32</c:v>
                </c:pt>
                <c:pt idx="214">
                  <c:v>30</c:v>
                </c:pt>
                <c:pt idx="215">
                  <c:v>49</c:v>
                </c:pt>
                <c:pt idx="216">
                  <c:v>44</c:v>
                </c:pt>
                <c:pt idx="217">
                  <c:v>49</c:v>
                </c:pt>
                <c:pt idx="218">
                  <c:v>44</c:v>
                </c:pt>
                <c:pt idx="219">
                  <c:v>40</c:v>
                </c:pt>
                <c:pt idx="220">
                  <c:v>47</c:v>
                </c:pt>
                <c:pt idx="221">
                  <c:v>49</c:v>
                </c:pt>
                <c:pt idx="222">
                  <c:v>45</c:v>
                </c:pt>
                <c:pt idx="223">
                  <c:v>44</c:v>
                </c:pt>
                <c:pt idx="224">
                  <c:v>43</c:v>
                </c:pt>
                <c:pt idx="225">
                  <c:v>44</c:v>
                </c:pt>
                <c:pt idx="226">
                  <c:v>33</c:v>
                </c:pt>
                <c:pt idx="227">
                  <c:v>47</c:v>
                </c:pt>
                <c:pt idx="228">
                  <c:v>44</c:v>
                </c:pt>
                <c:pt idx="229">
                  <c:v>41</c:v>
                </c:pt>
                <c:pt idx="230">
                  <c:v>39</c:v>
                </c:pt>
                <c:pt idx="231">
                  <c:v>38</c:v>
                </c:pt>
                <c:pt idx="232">
                  <c:v>44</c:v>
                </c:pt>
                <c:pt idx="233">
                  <c:v>43</c:v>
                </c:pt>
                <c:pt idx="234">
                  <c:v>44</c:v>
                </c:pt>
                <c:pt idx="235">
                  <c:v>43</c:v>
                </c:pt>
                <c:pt idx="236">
                  <c:v>44</c:v>
                </c:pt>
                <c:pt idx="237">
                  <c:v>42</c:v>
                </c:pt>
                <c:pt idx="238">
                  <c:v>47</c:v>
                </c:pt>
                <c:pt idx="239">
                  <c:v>60</c:v>
                </c:pt>
                <c:pt idx="240">
                  <c:v>54</c:v>
                </c:pt>
                <c:pt idx="241">
                  <c:v>47</c:v>
                </c:pt>
                <c:pt idx="242">
                  <c:v>44</c:v>
                </c:pt>
                <c:pt idx="243">
                  <c:v>43</c:v>
                </c:pt>
                <c:pt idx="244">
                  <c:v>43</c:v>
                </c:pt>
                <c:pt idx="245">
                  <c:v>41</c:v>
                </c:pt>
                <c:pt idx="246">
                  <c:v>42</c:v>
                </c:pt>
                <c:pt idx="247">
                  <c:v>40</c:v>
                </c:pt>
                <c:pt idx="248">
                  <c:v>40</c:v>
                </c:pt>
                <c:pt idx="249">
                  <c:v>41</c:v>
                </c:pt>
                <c:pt idx="250">
                  <c:v>41</c:v>
                </c:pt>
                <c:pt idx="251">
                  <c:v>42</c:v>
                </c:pt>
                <c:pt idx="252">
                  <c:v>54</c:v>
                </c:pt>
                <c:pt idx="253">
                  <c:v>47</c:v>
                </c:pt>
                <c:pt idx="254">
                  <c:v>42</c:v>
                </c:pt>
                <c:pt idx="255">
                  <c:v>43</c:v>
                </c:pt>
                <c:pt idx="256">
                  <c:v>44</c:v>
                </c:pt>
                <c:pt idx="257">
                  <c:v>43</c:v>
                </c:pt>
                <c:pt idx="258">
                  <c:v>41</c:v>
                </c:pt>
                <c:pt idx="259">
                  <c:v>100</c:v>
                </c:pt>
                <c:pt idx="260">
                  <c:v>28</c:v>
                </c:pt>
              </c:numCache>
            </c:numRef>
          </c:val>
          <c:smooth val="0"/>
        </c:ser>
        <c:dLbls>
          <c:showLegendKey val="0"/>
          <c:showVal val="0"/>
          <c:showCatName val="0"/>
          <c:showSerName val="0"/>
          <c:showPercent val="0"/>
          <c:showBubbleSize val="0"/>
        </c:dLbls>
        <c:marker val="1"/>
        <c:smooth val="0"/>
        <c:axId val="64490880"/>
        <c:axId val="64489344"/>
      </c:lineChart>
      <c:dateAx>
        <c:axId val="39316096"/>
        <c:scaling>
          <c:orientation val="minMax"/>
        </c:scaling>
        <c:delete val="0"/>
        <c:axPos val="b"/>
        <c:numFmt formatCode="[$-409]mmm-yy;@" sourceLinked="0"/>
        <c:majorTickMark val="out"/>
        <c:minorTickMark val="none"/>
        <c:tickLblPos val="nextTo"/>
        <c:spPr>
          <a:noFill/>
        </c:spPr>
        <c:txPr>
          <a:bodyPr/>
          <a:lstStyle/>
          <a:p>
            <a:pPr>
              <a:defRPr sz="1300">
                <a:solidFill>
                  <a:schemeClr val="bg2">
                    <a:lumMod val="10000"/>
                  </a:schemeClr>
                </a:solidFill>
                <a:latin typeface="+mj-lt"/>
              </a:defRPr>
            </a:pPr>
            <a:endParaRPr lang="en-US"/>
          </a:p>
        </c:txPr>
        <c:crossAx val="64487808"/>
        <c:crosses val="autoZero"/>
        <c:auto val="1"/>
        <c:lblOffset val="100"/>
        <c:baseTimeUnit val="days"/>
        <c:majorUnit val="6"/>
        <c:majorTimeUnit val="months"/>
      </c:dateAx>
      <c:valAx>
        <c:axId val="64487808"/>
        <c:scaling>
          <c:orientation val="minMax"/>
          <c:min val="10"/>
        </c:scaling>
        <c:delete val="0"/>
        <c:axPos val="l"/>
        <c:majorGridlines>
          <c:spPr>
            <a:ln>
              <a:prstDash val="dashDot"/>
            </a:ln>
          </c:spPr>
        </c:majorGridlines>
        <c:numFmt formatCode="General" sourceLinked="1"/>
        <c:majorTickMark val="out"/>
        <c:minorTickMark val="none"/>
        <c:tickLblPos val="nextTo"/>
        <c:txPr>
          <a:bodyPr/>
          <a:lstStyle/>
          <a:p>
            <a:pPr>
              <a:defRPr sz="1300">
                <a:solidFill>
                  <a:schemeClr val="bg2">
                    <a:lumMod val="10000"/>
                  </a:schemeClr>
                </a:solidFill>
                <a:latin typeface="+mj-lt"/>
              </a:defRPr>
            </a:pPr>
            <a:endParaRPr lang="en-US"/>
          </a:p>
        </c:txPr>
        <c:crossAx val="39316096"/>
        <c:crosses val="autoZero"/>
        <c:crossBetween val="between"/>
      </c:valAx>
      <c:valAx>
        <c:axId val="64489344"/>
        <c:scaling>
          <c:orientation val="minMax"/>
          <c:max val="100"/>
        </c:scaling>
        <c:delete val="0"/>
        <c:axPos val="r"/>
        <c:numFmt formatCode="General" sourceLinked="1"/>
        <c:majorTickMark val="out"/>
        <c:minorTickMark val="none"/>
        <c:tickLblPos val="nextTo"/>
        <c:txPr>
          <a:bodyPr/>
          <a:lstStyle/>
          <a:p>
            <a:pPr>
              <a:defRPr sz="1300">
                <a:solidFill>
                  <a:schemeClr val="bg2">
                    <a:lumMod val="10000"/>
                  </a:schemeClr>
                </a:solidFill>
                <a:latin typeface="+mj-lt"/>
              </a:defRPr>
            </a:pPr>
            <a:endParaRPr lang="en-US"/>
          </a:p>
        </c:txPr>
        <c:crossAx val="64490880"/>
        <c:crosses val="max"/>
        <c:crossBetween val="between"/>
      </c:valAx>
      <c:dateAx>
        <c:axId val="64490880"/>
        <c:scaling>
          <c:orientation val="minMax"/>
        </c:scaling>
        <c:delete val="1"/>
        <c:axPos val="b"/>
        <c:numFmt formatCode="dd-mm-yyyy" sourceLinked="1"/>
        <c:majorTickMark val="out"/>
        <c:minorTickMark val="none"/>
        <c:tickLblPos val="nextTo"/>
        <c:crossAx val="64489344"/>
        <c:crosses val="autoZero"/>
        <c:auto val="1"/>
        <c:lblOffset val="100"/>
        <c:baseTimeUnit val="days"/>
      </c:dateAx>
    </c:plotArea>
    <c:legend>
      <c:legendPos val="t"/>
      <c:layout/>
      <c:overlay val="0"/>
      <c:txPr>
        <a:bodyPr/>
        <a:lstStyle/>
        <a:p>
          <a:pPr>
            <a:defRPr sz="1200">
              <a:solidFill>
                <a:schemeClr val="bg2">
                  <a:lumMod val="10000"/>
                </a:schemeClr>
              </a:solidFill>
              <a:latin typeface="+mj-lt"/>
            </a:defRPr>
          </a:pPr>
          <a:endParaRPr lang="en-US"/>
        </a:p>
      </c:txPr>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6774500376885E-2"/>
          <c:y val="0.15425082380767496"/>
          <c:w val="0.924307258358807"/>
          <c:h val="0.76914824889560796"/>
        </c:manualLayout>
      </c:layout>
      <c:barChart>
        <c:barDir val="col"/>
        <c:grouping val="stacked"/>
        <c:varyColors val="0"/>
        <c:ser>
          <c:idx val="0"/>
          <c:order val="0"/>
          <c:tx>
            <c:strRef>
              <c:f>'Fig 7. MIT'!$B$31</c:f>
              <c:strCache>
                <c:ptCount val="1"/>
                <c:pt idx="0">
                  <c:v>1950</c:v>
                </c:pt>
              </c:strCache>
            </c:strRef>
          </c:tx>
          <c:spPr>
            <a:solidFill>
              <a:srgbClr val="4F81BD"/>
            </a:solidFill>
            <a:ln w="6350" cmpd="sng">
              <a:solidFill>
                <a:srgbClr val="000000"/>
              </a:solidFill>
              <a:prstDash val="solid"/>
              <a:round/>
            </a:ln>
            <a:effectLst/>
          </c:spPr>
          <c:invertIfNegative val="0"/>
          <c:cat>
            <c:strRef>
              <c:f>'Fig 7. MIT'!$A$32:$A$49</c:f>
              <c:strCache>
                <c:ptCount val="18"/>
                <c:pt idx="0">
                  <c:v>CHL</c:v>
                </c:pt>
                <c:pt idx="1">
                  <c:v>URY</c:v>
                </c:pt>
                <c:pt idx="2">
                  <c:v>ARG</c:v>
                </c:pt>
                <c:pt idx="3">
                  <c:v>VEN</c:v>
                </c:pt>
                <c:pt idx="4">
                  <c:v>CRI</c:v>
                </c:pt>
                <c:pt idx="5">
                  <c:v>MEX</c:v>
                </c:pt>
                <c:pt idx="6">
                  <c:v>COL</c:v>
                </c:pt>
                <c:pt idx="7">
                  <c:v>BRA</c:v>
                </c:pt>
                <c:pt idx="8">
                  <c:v>PER</c:v>
                </c:pt>
                <c:pt idx="10">
                  <c:v>CHN</c:v>
                </c:pt>
                <c:pt idx="12">
                  <c:v>SGP</c:v>
                </c:pt>
                <c:pt idx="13">
                  <c:v>JPN</c:v>
                </c:pt>
                <c:pt idx="14">
                  <c:v>KOR</c:v>
                </c:pt>
                <c:pt idx="15">
                  <c:v>ESP</c:v>
                </c:pt>
                <c:pt idx="16">
                  <c:v>PRT</c:v>
                </c:pt>
                <c:pt idx="17">
                  <c:v>MYS</c:v>
                </c:pt>
              </c:strCache>
            </c:strRef>
          </c:cat>
          <c:val>
            <c:numRef>
              <c:f>'Fig 7. MIT'!$B$32:$B$49</c:f>
              <c:numCache>
                <c:formatCode>General</c:formatCode>
                <c:ptCount val="18"/>
                <c:pt idx="0">
                  <c:v>3669.7417976228239</c:v>
                </c:pt>
                <c:pt idx="1">
                  <c:v>4659.3977509655806</c:v>
                </c:pt>
                <c:pt idx="2">
                  <c:v>4986.7244583429738</c:v>
                </c:pt>
                <c:pt idx="3">
                  <c:v>7461.9595185152493</c:v>
                </c:pt>
                <c:pt idx="4">
                  <c:v>1963.1318758636282</c:v>
                </c:pt>
                <c:pt idx="5">
                  <c:v>2365.0192837117406</c:v>
                </c:pt>
                <c:pt idx="6">
                  <c:v>2152.8412932817723</c:v>
                </c:pt>
                <c:pt idx="7">
                  <c:v>1671.7226694010403</c:v>
                </c:pt>
                <c:pt idx="8">
                  <c:v>2307.6318375368492</c:v>
                </c:pt>
                <c:pt idx="10">
                  <c:v>448.02172581220339</c:v>
                </c:pt>
                <c:pt idx="12">
                  <c:v>2188.9705659377451</c:v>
                </c:pt>
                <c:pt idx="13">
                  <c:v>1920.7207207207207</c:v>
                </c:pt>
                <c:pt idx="14">
                  <c:v>853.8902207071161</c:v>
                </c:pt>
                <c:pt idx="15">
                  <c:v>2188.9705659377451</c:v>
                </c:pt>
                <c:pt idx="16">
                  <c:v>2086.4054958396259</c:v>
                </c:pt>
                <c:pt idx="17">
                  <c:v>1559.2653733820407</c:v>
                </c:pt>
              </c:numCache>
            </c:numRef>
          </c:val>
        </c:ser>
        <c:ser>
          <c:idx val="1"/>
          <c:order val="1"/>
          <c:tx>
            <c:strRef>
              <c:f>'Fig 7. MIT'!$C$31</c:f>
              <c:strCache>
                <c:ptCount val="1"/>
                <c:pt idx="0">
                  <c:v>1980</c:v>
                </c:pt>
              </c:strCache>
            </c:strRef>
          </c:tx>
          <c:spPr>
            <a:solidFill>
              <a:srgbClr val="CCCCCC"/>
            </a:solidFill>
            <a:ln w="6350" cmpd="sng">
              <a:solidFill>
                <a:srgbClr val="000000"/>
              </a:solidFill>
              <a:prstDash val="solid"/>
              <a:round/>
            </a:ln>
            <a:effectLst/>
          </c:spPr>
          <c:invertIfNegative val="0"/>
          <c:cat>
            <c:strRef>
              <c:f>'Fig 7. MIT'!$A$32:$A$49</c:f>
              <c:strCache>
                <c:ptCount val="18"/>
                <c:pt idx="0">
                  <c:v>CHL</c:v>
                </c:pt>
                <c:pt idx="1">
                  <c:v>URY</c:v>
                </c:pt>
                <c:pt idx="2">
                  <c:v>ARG</c:v>
                </c:pt>
                <c:pt idx="3">
                  <c:v>VEN</c:v>
                </c:pt>
                <c:pt idx="4">
                  <c:v>CRI</c:v>
                </c:pt>
                <c:pt idx="5">
                  <c:v>MEX</c:v>
                </c:pt>
                <c:pt idx="6">
                  <c:v>COL</c:v>
                </c:pt>
                <c:pt idx="7">
                  <c:v>BRA</c:v>
                </c:pt>
                <c:pt idx="8">
                  <c:v>PER</c:v>
                </c:pt>
                <c:pt idx="10">
                  <c:v>CHN</c:v>
                </c:pt>
                <c:pt idx="12">
                  <c:v>SGP</c:v>
                </c:pt>
                <c:pt idx="13">
                  <c:v>JPN</c:v>
                </c:pt>
                <c:pt idx="14">
                  <c:v>KOR</c:v>
                </c:pt>
                <c:pt idx="15">
                  <c:v>ESP</c:v>
                </c:pt>
                <c:pt idx="16">
                  <c:v>PRT</c:v>
                </c:pt>
                <c:pt idx="17">
                  <c:v>MYS</c:v>
                </c:pt>
              </c:strCache>
            </c:strRef>
          </c:cat>
          <c:val>
            <c:numRef>
              <c:f>'Fig 7. MIT'!$C$32:$C$49</c:f>
              <c:numCache>
                <c:formatCode>General</c:formatCode>
                <c:ptCount val="18"/>
                <c:pt idx="0">
                  <c:v>2010.6730655297119</c:v>
                </c:pt>
                <c:pt idx="1">
                  <c:v>1895.2097575668422</c:v>
                </c:pt>
                <c:pt idx="2">
                  <c:v>3219.2554289308146</c:v>
                </c:pt>
                <c:pt idx="3">
                  <c:v>2677.2682249200016</c:v>
                </c:pt>
                <c:pt idx="4">
                  <c:v>2947.4340614237917</c:v>
                </c:pt>
                <c:pt idx="5">
                  <c:v>3955.3747720807191</c:v>
                </c:pt>
                <c:pt idx="6">
                  <c:v>2104.4152873948829</c:v>
                </c:pt>
                <c:pt idx="7">
                  <c:v>3523.31065851312</c:v>
                </c:pt>
                <c:pt idx="8">
                  <c:v>1955.2030670713284</c:v>
                </c:pt>
                <c:pt idx="10">
                  <c:v>613.03092722198312</c:v>
                </c:pt>
                <c:pt idx="12">
                  <c:v>6838.9950420816967</c:v>
                </c:pt>
                <c:pt idx="13">
                  <c:v>11507.009216966655</c:v>
                </c:pt>
                <c:pt idx="14">
                  <c:v>3260.2111327710081</c:v>
                </c:pt>
                <c:pt idx="15">
                  <c:v>7013.5392264351412</c:v>
                </c:pt>
                <c:pt idx="16">
                  <c:v>5957.8375854260994</c:v>
                </c:pt>
                <c:pt idx="17">
                  <c:v>2097.4995800280435</c:v>
                </c:pt>
              </c:numCache>
            </c:numRef>
          </c:val>
        </c:ser>
        <c:ser>
          <c:idx val="2"/>
          <c:order val="2"/>
          <c:tx>
            <c:strRef>
              <c:f>'Fig 7. MIT'!$D$31</c:f>
              <c:strCache>
                <c:ptCount val="1"/>
                <c:pt idx="0">
                  <c:v>2016</c:v>
                </c:pt>
              </c:strCache>
            </c:strRef>
          </c:tx>
          <c:spPr>
            <a:solidFill>
              <a:srgbClr val="A7B9E3"/>
            </a:solidFill>
            <a:ln w="6350" cmpd="sng">
              <a:solidFill>
                <a:srgbClr val="000000"/>
              </a:solidFill>
              <a:prstDash val="solid"/>
              <a:round/>
            </a:ln>
            <a:effectLst/>
          </c:spPr>
          <c:invertIfNegative val="0"/>
          <c:cat>
            <c:strRef>
              <c:f>'Fig 7. MIT'!$A$32:$A$49</c:f>
              <c:strCache>
                <c:ptCount val="18"/>
                <c:pt idx="0">
                  <c:v>CHL</c:v>
                </c:pt>
                <c:pt idx="1">
                  <c:v>URY</c:v>
                </c:pt>
                <c:pt idx="2">
                  <c:v>ARG</c:v>
                </c:pt>
                <c:pt idx="3">
                  <c:v>VEN</c:v>
                </c:pt>
                <c:pt idx="4">
                  <c:v>CRI</c:v>
                </c:pt>
                <c:pt idx="5">
                  <c:v>MEX</c:v>
                </c:pt>
                <c:pt idx="6">
                  <c:v>COL</c:v>
                </c:pt>
                <c:pt idx="7">
                  <c:v>BRA</c:v>
                </c:pt>
                <c:pt idx="8">
                  <c:v>PER</c:v>
                </c:pt>
                <c:pt idx="10">
                  <c:v>CHN</c:v>
                </c:pt>
                <c:pt idx="12">
                  <c:v>SGP</c:v>
                </c:pt>
                <c:pt idx="13">
                  <c:v>JPN</c:v>
                </c:pt>
                <c:pt idx="14">
                  <c:v>KOR</c:v>
                </c:pt>
                <c:pt idx="15">
                  <c:v>ESP</c:v>
                </c:pt>
                <c:pt idx="16">
                  <c:v>PRT</c:v>
                </c:pt>
                <c:pt idx="17">
                  <c:v>MYS</c:v>
                </c:pt>
              </c:strCache>
            </c:strRef>
          </c:cat>
          <c:val>
            <c:numRef>
              <c:f>'Fig 7. MIT'!$D$32:$D$49</c:f>
              <c:numCache>
                <c:formatCode>General</c:formatCode>
                <c:ptCount val="18"/>
                <c:pt idx="0">
                  <c:v>10282.16934858961</c:v>
                </c:pt>
                <c:pt idx="1">
                  <c:v>7030.2236287229753</c:v>
                </c:pt>
                <c:pt idx="2">
                  <c:v>2886.800397148063</c:v>
                </c:pt>
                <c:pt idx="4">
                  <c:v>4299.3146832250932</c:v>
                </c:pt>
                <c:pt idx="5">
                  <c:v>2059.4954792846802</c:v>
                </c:pt>
                <c:pt idx="6">
                  <c:v>4200.2851374934171</c:v>
                </c:pt>
                <c:pt idx="7">
                  <c:v>1397.0606181708463</c:v>
                </c:pt>
                <c:pt idx="8">
                  <c:v>2631.4792080864236</c:v>
                </c:pt>
                <c:pt idx="10">
                  <c:v>11029.477051078022</c:v>
                </c:pt>
                <c:pt idx="12">
                  <c:v>23562.411886611793</c:v>
                </c:pt>
                <c:pt idx="13">
                  <c:v>9487.7350673266392</c:v>
                </c:pt>
                <c:pt idx="14">
                  <c:v>20933.459225552451</c:v>
                </c:pt>
                <c:pt idx="15">
                  <c:v>7986.1602743920776</c:v>
                </c:pt>
                <c:pt idx="16">
                  <c:v>5970.2615754224962</c:v>
                </c:pt>
                <c:pt idx="17">
                  <c:v>8707.5965590624128</c:v>
                </c:pt>
              </c:numCache>
            </c:numRef>
          </c:val>
        </c:ser>
        <c:dLbls>
          <c:showLegendKey val="0"/>
          <c:showVal val="0"/>
          <c:showCatName val="0"/>
          <c:showSerName val="0"/>
          <c:showPercent val="0"/>
          <c:showBubbleSize val="0"/>
        </c:dLbls>
        <c:gapWidth val="150"/>
        <c:overlap val="100"/>
        <c:axId val="64546304"/>
        <c:axId val="64547840"/>
      </c:barChart>
      <c:scatterChart>
        <c:scatterStyle val="lineMarker"/>
        <c:varyColors val="0"/>
        <c:ser>
          <c:idx val="3"/>
          <c:order val="3"/>
          <c:tx>
            <c:strRef>
              <c:f>'Fig 7. MIT'!$E$31</c:f>
              <c:strCache>
                <c:ptCount val="1"/>
                <c:pt idx="0">
                  <c:v>Umbral ingresos bajos</c:v>
                </c:pt>
              </c:strCache>
            </c:strRef>
          </c:tx>
          <c:spPr>
            <a:ln w="6350">
              <a:solidFill>
                <a:schemeClr val="tx1"/>
              </a:solidFill>
              <a:prstDash val="dash"/>
            </a:ln>
          </c:spPr>
          <c:marker>
            <c:symbol val="none"/>
          </c:marker>
          <c:xVal>
            <c:strRef>
              <c:f>'Fig 7. MIT'!$A$32:$A$49</c:f>
              <c:strCache>
                <c:ptCount val="18"/>
                <c:pt idx="0">
                  <c:v>CHL</c:v>
                </c:pt>
                <c:pt idx="1">
                  <c:v>URY</c:v>
                </c:pt>
                <c:pt idx="2">
                  <c:v>ARG</c:v>
                </c:pt>
                <c:pt idx="3">
                  <c:v>VEN</c:v>
                </c:pt>
                <c:pt idx="4">
                  <c:v>CRI</c:v>
                </c:pt>
                <c:pt idx="5">
                  <c:v>MEX</c:v>
                </c:pt>
                <c:pt idx="6">
                  <c:v>COL</c:v>
                </c:pt>
                <c:pt idx="7">
                  <c:v>BRA</c:v>
                </c:pt>
                <c:pt idx="8">
                  <c:v>PER</c:v>
                </c:pt>
                <c:pt idx="10">
                  <c:v>CHN</c:v>
                </c:pt>
                <c:pt idx="12">
                  <c:v>SGP</c:v>
                </c:pt>
                <c:pt idx="13">
                  <c:v>JPN</c:v>
                </c:pt>
                <c:pt idx="14">
                  <c:v>KOR</c:v>
                </c:pt>
                <c:pt idx="15">
                  <c:v>ESP</c:v>
                </c:pt>
                <c:pt idx="16">
                  <c:v>PRT</c:v>
                </c:pt>
                <c:pt idx="17">
                  <c:v>MYS</c:v>
                </c:pt>
              </c:strCache>
            </c:strRef>
          </c:xVal>
          <c:yVal>
            <c:numRef>
              <c:f>'Fig 7. MIT'!$E$32:$E$49</c:f>
              <c:numCache>
                <c:formatCode>General</c:formatCode>
                <c:ptCount val="18"/>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pt idx="14">
                  <c:v>2000</c:v>
                </c:pt>
                <c:pt idx="15">
                  <c:v>2000</c:v>
                </c:pt>
                <c:pt idx="16">
                  <c:v>2000</c:v>
                </c:pt>
                <c:pt idx="17">
                  <c:v>2000</c:v>
                </c:pt>
              </c:numCache>
            </c:numRef>
          </c:yVal>
          <c:smooth val="0"/>
        </c:ser>
        <c:ser>
          <c:idx val="4"/>
          <c:order val="4"/>
          <c:tx>
            <c:strRef>
              <c:f>'Fig 7. MIT'!$F$31</c:f>
              <c:strCache>
                <c:ptCount val="1"/>
                <c:pt idx="0">
                  <c:v>Umbral ingresos medio-altos</c:v>
                </c:pt>
              </c:strCache>
            </c:strRef>
          </c:tx>
          <c:spPr>
            <a:ln w="6350">
              <a:solidFill>
                <a:schemeClr val="tx1"/>
              </a:solidFill>
              <a:prstDash val="dash"/>
            </a:ln>
          </c:spPr>
          <c:marker>
            <c:symbol val="none"/>
          </c:marker>
          <c:dLbls>
            <c:dLbl>
              <c:idx val="0"/>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2"/>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3"/>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4"/>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5"/>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6"/>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7"/>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8"/>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9"/>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0"/>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1"/>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2"/>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3"/>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4"/>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5"/>
              <c:layout>
                <c:manualLayout>
                  <c:x val="-0.35025262404381591"/>
                  <c:y val="0.18211153220583343"/>
                </c:manualLayout>
              </c:layout>
              <c:tx>
                <c:rich>
                  <a:bodyPr/>
                  <a:lstStyle/>
                  <a:p>
                    <a:pPr>
                      <a:defRPr sz="750" b="0" i="0">
                        <a:solidFill>
                          <a:srgbClr val="000000"/>
                        </a:solidFill>
                        <a:latin typeface="Arial Narrow"/>
                      </a:defRPr>
                    </a:pPr>
                    <a:r>
                      <a:rPr lang="en-US" sz="750" b="0" i="0">
                        <a:solidFill>
                          <a:srgbClr val="000000"/>
                        </a:solidFill>
                        <a:latin typeface="Arial Narrow"/>
                      </a:rPr>
                      <a:t>2 000 LI</a:t>
                    </a:r>
                  </a:p>
                </c:rich>
              </c:tx>
              <c:spPr/>
              <c:dLblPos val="r"/>
              <c:showLegendKey val="0"/>
              <c:showVal val="0"/>
              <c:showCatName val="0"/>
              <c:showSerName val="0"/>
              <c:showPercent val="0"/>
              <c:showBubbleSize val="0"/>
            </c:dLbl>
            <c:dLbl>
              <c:idx val="16"/>
              <c:delete val="1"/>
            </c:dLbl>
            <c:dLbl>
              <c:idx val="17"/>
              <c:layout>
                <c:manualLayout>
                  <c:x val="-0.39966242805787"/>
                  <c:y val="-3.0429204059759317E-2"/>
                </c:manualLayout>
              </c:layout>
              <c:tx>
                <c:rich>
                  <a:bodyPr/>
                  <a:lstStyle/>
                  <a:p>
                    <a:pPr>
                      <a:defRPr sz="750" b="0" i="0">
                        <a:solidFill>
                          <a:srgbClr val="000000"/>
                        </a:solidFill>
                        <a:latin typeface="Arial Narrow"/>
                      </a:defRPr>
                    </a:pPr>
                    <a:r>
                      <a:rPr lang="en-US" sz="750" b="0" i="0">
                        <a:solidFill>
                          <a:srgbClr val="000000"/>
                        </a:solidFill>
                        <a:latin typeface="Arial Narrow"/>
                      </a:rPr>
                      <a:t>11 750 UMI</a:t>
                    </a:r>
                  </a:p>
                </c:rich>
              </c:tx>
              <c:spPr/>
              <c:dLblPos val="r"/>
              <c:showLegendKey val="0"/>
              <c:showVal val="0"/>
              <c:showCatName val="0"/>
              <c:showSerName val="0"/>
              <c:showPercent val="0"/>
              <c:showBubbleSize val="0"/>
            </c:dLbl>
            <c:showLegendKey val="0"/>
            <c:showVal val="1"/>
            <c:showCatName val="0"/>
            <c:showSerName val="0"/>
            <c:showPercent val="0"/>
            <c:showBubbleSize val="0"/>
            <c:showLeaderLines val="0"/>
          </c:dLbls>
          <c:xVal>
            <c:strRef>
              <c:f>'Fig 7. MIT'!$A$32:$A$49</c:f>
              <c:strCache>
                <c:ptCount val="18"/>
                <c:pt idx="0">
                  <c:v>CHL</c:v>
                </c:pt>
                <c:pt idx="1">
                  <c:v>URY</c:v>
                </c:pt>
                <c:pt idx="2">
                  <c:v>ARG</c:v>
                </c:pt>
                <c:pt idx="3">
                  <c:v>VEN</c:v>
                </c:pt>
                <c:pt idx="4">
                  <c:v>CRI</c:v>
                </c:pt>
                <c:pt idx="5">
                  <c:v>MEX</c:v>
                </c:pt>
                <c:pt idx="6">
                  <c:v>COL</c:v>
                </c:pt>
                <c:pt idx="7">
                  <c:v>BRA</c:v>
                </c:pt>
                <c:pt idx="8">
                  <c:v>PER</c:v>
                </c:pt>
                <c:pt idx="10">
                  <c:v>CHN</c:v>
                </c:pt>
                <c:pt idx="12">
                  <c:v>SGP</c:v>
                </c:pt>
                <c:pt idx="13">
                  <c:v>JPN</c:v>
                </c:pt>
                <c:pt idx="14">
                  <c:v>KOR</c:v>
                </c:pt>
                <c:pt idx="15">
                  <c:v>ESP</c:v>
                </c:pt>
                <c:pt idx="16">
                  <c:v>PRT</c:v>
                </c:pt>
                <c:pt idx="17">
                  <c:v>MYS</c:v>
                </c:pt>
              </c:strCache>
            </c:strRef>
          </c:xVal>
          <c:yVal>
            <c:numRef>
              <c:f>'Fig 7. MIT'!$F$32:$F$49</c:f>
              <c:numCache>
                <c:formatCode>General</c:formatCode>
                <c:ptCount val="18"/>
                <c:pt idx="0">
                  <c:v>11750</c:v>
                </c:pt>
                <c:pt idx="1">
                  <c:v>11750</c:v>
                </c:pt>
                <c:pt idx="2">
                  <c:v>11750</c:v>
                </c:pt>
                <c:pt idx="3">
                  <c:v>11750</c:v>
                </c:pt>
                <c:pt idx="4">
                  <c:v>11750</c:v>
                </c:pt>
                <c:pt idx="5">
                  <c:v>11750</c:v>
                </c:pt>
                <c:pt idx="6">
                  <c:v>11750</c:v>
                </c:pt>
                <c:pt idx="7">
                  <c:v>11750</c:v>
                </c:pt>
                <c:pt idx="8">
                  <c:v>11750</c:v>
                </c:pt>
                <c:pt idx="9">
                  <c:v>11750</c:v>
                </c:pt>
                <c:pt idx="10">
                  <c:v>11750</c:v>
                </c:pt>
                <c:pt idx="11">
                  <c:v>11750</c:v>
                </c:pt>
                <c:pt idx="12">
                  <c:v>11750</c:v>
                </c:pt>
                <c:pt idx="13">
                  <c:v>11750</c:v>
                </c:pt>
                <c:pt idx="14">
                  <c:v>11750</c:v>
                </c:pt>
                <c:pt idx="15">
                  <c:v>11750</c:v>
                </c:pt>
                <c:pt idx="16">
                  <c:v>11750</c:v>
                </c:pt>
                <c:pt idx="17">
                  <c:v>11750</c:v>
                </c:pt>
              </c:numCache>
            </c:numRef>
          </c:yVal>
          <c:smooth val="0"/>
        </c:ser>
        <c:dLbls>
          <c:showLegendKey val="0"/>
          <c:showVal val="0"/>
          <c:showCatName val="0"/>
          <c:showSerName val="0"/>
          <c:showPercent val="0"/>
          <c:showBubbleSize val="0"/>
        </c:dLbls>
        <c:axId val="64546304"/>
        <c:axId val="64547840"/>
      </c:scatterChart>
      <c:catAx>
        <c:axId val="6454630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64547840"/>
        <c:crosses val="autoZero"/>
        <c:auto val="1"/>
        <c:lblAlgn val="ctr"/>
        <c:lblOffset val="0"/>
        <c:tickLblSkip val="1"/>
        <c:noMultiLvlLbl val="0"/>
      </c:catAx>
      <c:valAx>
        <c:axId val="64547840"/>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64546304"/>
        <c:crosses val="autoZero"/>
        <c:crossBetween val="between"/>
      </c:valAx>
      <c:spPr>
        <a:solidFill>
          <a:srgbClr val="F4FFFF"/>
        </a:solidFill>
        <a:ln w="9525">
          <a:solidFill>
            <a:srgbClr val="000000"/>
          </a:solidFill>
        </a:ln>
      </c:spPr>
    </c:plotArea>
    <c:legend>
      <c:legendPos val="r"/>
      <c:legendEntry>
        <c:idx val="3"/>
        <c:delete val="1"/>
      </c:legendEntry>
      <c:legendEntry>
        <c:idx val="4"/>
        <c:delete val="1"/>
      </c:legendEntry>
      <c:layout>
        <c:manualLayout>
          <c:xMode val="edge"/>
          <c:yMode val="edge"/>
          <c:x val="6.3731460157164882E-2"/>
          <c:y val="1.9920803043647736E-2"/>
          <c:w val="0.9338742808314856"/>
          <c:h val="7.4703011413679007E-2"/>
        </c:manualLayout>
      </c:layout>
      <c:overlay val="1"/>
      <c:spPr>
        <a:solidFill>
          <a:srgbClr val="EAEAEA"/>
        </a:solidFill>
        <a:ln w="25400">
          <a:noFill/>
        </a:ln>
      </c:spPr>
      <c:txPr>
        <a:bodyPr/>
        <a:lstStyle/>
        <a:p>
          <a:pPr>
            <a:defRPr sz="1300" b="0" i="0">
              <a:solidFill>
                <a:srgbClr val="000000"/>
              </a:solidFill>
              <a:latin typeface="Arial Narrow"/>
              <a:ea typeface="Arial Narrow"/>
              <a:cs typeface="Arial Narrow"/>
            </a:defRPr>
          </a:pPr>
          <a:endParaRPr lang="en-US"/>
        </a:p>
      </c:txPr>
    </c:legend>
    <c:plotVisOnly val="1"/>
    <c:dispBlanksAs val="gap"/>
    <c:showDLblsOverMax val="1"/>
  </c:chart>
  <c:spPr>
    <a:noFill/>
    <a:ln w="9525">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solidFill>
                  <a:srgbClr val="000000"/>
                </a:solidFill>
                <a:latin typeface="Arial Narrow"/>
              </a:defRPr>
            </a:pPr>
            <a:r>
              <a:rPr lang="en-US" sz="1000" b="1" i="0" dirty="0" smtClean="0">
                <a:solidFill>
                  <a:srgbClr val="000000"/>
                </a:solidFill>
                <a:latin typeface="Arial Narrow"/>
              </a:rPr>
              <a:t> </a:t>
            </a:r>
            <a:r>
              <a:rPr lang="en-US" sz="1000" b="1" i="0" dirty="0">
                <a:solidFill>
                  <a:srgbClr val="000000"/>
                </a:solidFill>
                <a:latin typeface="Arial Narrow"/>
              </a:rPr>
              <a:t>Percentage of GDP per capita difference compared with the upper half of OECD countries </a:t>
            </a:r>
          </a:p>
        </c:rich>
      </c:tx>
      <c:layout>
        <c:manualLayout>
          <c:xMode val="edge"/>
          <c:yMode val="edge"/>
          <c:x val="0.13650841984826034"/>
          <c:y val="2.5503058582716398E-2"/>
        </c:manualLayout>
      </c:layout>
      <c:overlay val="0"/>
    </c:title>
    <c:autoTitleDeleted val="0"/>
    <c:plotArea>
      <c:layout>
        <c:manualLayout>
          <c:layoutTarget val="inner"/>
          <c:xMode val="edge"/>
          <c:yMode val="edge"/>
          <c:x val="5.3041839632314257E-2"/>
          <c:y val="0.15325106974645913"/>
          <c:w val="0.94291838134430728"/>
          <c:h val="0.75822888365939134"/>
        </c:manualLayout>
      </c:layout>
      <c:barChart>
        <c:barDir val="col"/>
        <c:grouping val="clustered"/>
        <c:varyColors val="0"/>
        <c:ser>
          <c:idx val="0"/>
          <c:order val="0"/>
          <c:tx>
            <c:strRef>
              <c:f>'Figure 3.2'!$C$3</c:f>
              <c:strCache>
                <c:ptCount val="1"/>
                <c:pt idx="0">
                  <c:v>A. Percentage of GDP per capita difference compared with the upper half of OECD countries</c:v>
                </c:pt>
              </c:strCache>
            </c:strRef>
          </c:tx>
          <c:spPr>
            <a:solidFill>
              <a:srgbClr val="4F81BD"/>
            </a:solidFill>
            <a:ln w="6350" cmpd="sng">
              <a:solidFill>
                <a:srgbClr val="000000"/>
              </a:solidFill>
              <a:round/>
            </a:ln>
            <a:effectLst/>
          </c:spPr>
          <c:invertIfNegative val="0"/>
          <c:dPt>
            <c:idx val="0"/>
            <c:invertIfNegative val="0"/>
            <c:bubble3D val="0"/>
            <c:spPr>
              <a:solidFill>
                <a:srgbClr val="92D050"/>
              </a:solidFill>
              <a:ln w="6350" cmpd="sng">
                <a:solidFill>
                  <a:srgbClr val="000000"/>
                </a:solidFill>
                <a:round/>
              </a:ln>
              <a:effectLst/>
            </c:spPr>
          </c:dPt>
          <c:dPt>
            <c:idx val="2"/>
            <c:invertIfNegative val="0"/>
            <c:bubble3D val="0"/>
            <c:spPr>
              <a:solidFill>
                <a:srgbClr val="92D050"/>
              </a:solidFill>
              <a:ln w="6350" cmpd="sng">
                <a:solidFill>
                  <a:srgbClr val="000000"/>
                </a:solidFill>
                <a:round/>
              </a:ln>
              <a:effectLst/>
            </c:spPr>
          </c:dPt>
          <c:dPt>
            <c:idx val="5"/>
            <c:invertIfNegative val="0"/>
            <c:bubble3D val="0"/>
            <c:spPr>
              <a:solidFill>
                <a:srgbClr val="92D050"/>
              </a:solidFill>
              <a:ln w="6350" cmpd="sng">
                <a:solidFill>
                  <a:srgbClr val="000000"/>
                </a:solidFill>
                <a:round/>
              </a:ln>
              <a:effectLst/>
            </c:spPr>
          </c:dPt>
          <c:dPt>
            <c:idx val="6"/>
            <c:invertIfNegative val="0"/>
            <c:bubble3D val="0"/>
            <c:spPr>
              <a:solidFill>
                <a:srgbClr val="92D050"/>
              </a:solidFill>
              <a:ln w="6350" cmpd="sng">
                <a:solidFill>
                  <a:srgbClr val="000000"/>
                </a:solidFill>
                <a:round/>
              </a:ln>
              <a:effectLst/>
            </c:spPr>
          </c:dPt>
          <c:dPt>
            <c:idx val="8"/>
            <c:invertIfNegative val="0"/>
            <c:bubble3D val="0"/>
            <c:spPr>
              <a:solidFill>
                <a:schemeClr val="tx2">
                  <a:lumMod val="20000"/>
                  <a:lumOff val="80000"/>
                </a:schemeClr>
              </a:solidFill>
              <a:ln w="6350" cmpd="sng">
                <a:solidFill>
                  <a:srgbClr val="000000"/>
                </a:solidFill>
                <a:round/>
              </a:ln>
              <a:effectLst/>
            </c:spPr>
          </c:dPt>
          <c:dPt>
            <c:idx val="10"/>
            <c:invertIfNegative val="0"/>
            <c:bubble3D val="0"/>
          </c:dPt>
          <c:dPt>
            <c:idx val="11"/>
            <c:invertIfNegative val="0"/>
            <c:bubble3D val="0"/>
          </c:dPt>
          <c:dPt>
            <c:idx val="14"/>
            <c:invertIfNegative val="0"/>
            <c:bubble3D val="0"/>
          </c:dPt>
          <c:cat>
            <c:strRef>
              <c:f>'Figure 3.2'!$B$4:$B$13</c:f>
              <c:strCache>
                <c:ptCount val="10"/>
                <c:pt idx="0">
                  <c:v>Peru</c:v>
                </c:pt>
                <c:pt idx="1">
                  <c:v>China</c:v>
                </c:pt>
                <c:pt idx="2">
                  <c:v>Colombia</c:v>
                </c:pt>
                <c:pt idx="3">
                  <c:v>South Africa</c:v>
                </c:pt>
                <c:pt idx="4">
                  <c:v>Brazil</c:v>
                </c:pt>
                <c:pt idx="5">
                  <c:v>Mexico</c:v>
                </c:pt>
                <c:pt idx="6">
                  <c:v>Chile</c:v>
                </c:pt>
                <c:pt idx="7">
                  <c:v>Korea</c:v>
                </c:pt>
                <c:pt idx="8">
                  <c:v>OECD</c:v>
                </c:pt>
                <c:pt idx="9">
                  <c:v>Australia</c:v>
                </c:pt>
              </c:strCache>
            </c:strRef>
          </c:cat>
          <c:val>
            <c:numRef>
              <c:f>'Figure 3.2'!$C$4:$C$13</c:f>
              <c:numCache>
                <c:formatCode>General</c:formatCode>
                <c:ptCount val="10"/>
                <c:pt idx="0">
                  <c:v>-75.143966333020046</c:v>
                </c:pt>
                <c:pt idx="1">
                  <c:v>-74.870778115472305</c:v>
                </c:pt>
                <c:pt idx="2">
                  <c:v>-73.884180468366409</c:v>
                </c:pt>
                <c:pt idx="3">
                  <c:v>-73.603940122122879</c:v>
                </c:pt>
                <c:pt idx="4">
                  <c:v>-68.262766553922162</c:v>
                </c:pt>
                <c:pt idx="5">
                  <c:v>-64.415760876310188</c:v>
                </c:pt>
                <c:pt idx="6">
                  <c:v>-53.513320938926789</c:v>
                </c:pt>
                <c:pt idx="7">
                  <c:v>-30.203619276925295</c:v>
                </c:pt>
                <c:pt idx="8">
                  <c:v>-20.06898179372368</c:v>
                </c:pt>
                <c:pt idx="9">
                  <c:v>-5.5075378812445024</c:v>
                </c:pt>
              </c:numCache>
            </c:numRef>
          </c:val>
        </c:ser>
        <c:dLbls>
          <c:showLegendKey val="0"/>
          <c:showVal val="0"/>
          <c:showCatName val="0"/>
          <c:showSerName val="0"/>
          <c:showPercent val="0"/>
          <c:showBubbleSize val="0"/>
        </c:dLbls>
        <c:gapWidth val="150"/>
        <c:axId val="67347200"/>
        <c:axId val="67348736"/>
      </c:barChart>
      <c:catAx>
        <c:axId val="67347200"/>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900" b="0" i="0">
                <a:solidFill>
                  <a:srgbClr val="000000"/>
                </a:solidFill>
                <a:latin typeface="Arial Narrow"/>
                <a:ea typeface="Arial Narrow"/>
                <a:cs typeface="Arial Narrow"/>
              </a:defRPr>
            </a:pPr>
            <a:endParaRPr lang="en-US"/>
          </a:p>
        </c:txPr>
        <c:crossAx val="67348736"/>
        <c:crosses val="autoZero"/>
        <c:auto val="1"/>
        <c:lblAlgn val="ctr"/>
        <c:lblOffset val="0"/>
        <c:tickLblSkip val="1"/>
        <c:noMultiLvlLbl val="0"/>
      </c:catAx>
      <c:valAx>
        <c:axId val="67348736"/>
        <c:scaling>
          <c:orientation val="minMax"/>
        </c:scaling>
        <c:delete val="0"/>
        <c:axPos val="l"/>
        <c:majorGridlines>
          <c:spPr>
            <a:ln w="9525" cmpd="sng">
              <a:solidFill>
                <a:srgbClr val="FFFFFF"/>
              </a:solidFill>
              <a:prstDash val="solid"/>
            </a:ln>
          </c:spPr>
        </c:majorGridlines>
        <c:title>
          <c:tx>
            <c:rich>
              <a:bodyPr rot="0" vert="horz"/>
              <a:lstStyle/>
              <a:p>
                <a:pPr>
                  <a:defRPr sz="750" b="0" i="0">
                    <a:solidFill>
                      <a:srgbClr val="000000"/>
                    </a:solidFill>
                    <a:latin typeface="Arial Narrow"/>
                  </a:defRPr>
                </a:pPr>
                <a:r>
                  <a:rPr lang="en-GB" sz="750" b="0" i="0">
                    <a:solidFill>
                      <a:srgbClr val="000000"/>
                    </a:solidFill>
                    <a:latin typeface="Arial Narrow"/>
                  </a:rPr>
                  <a:t>%</a:t>
                </a:r>
              </a:p>
            </c:rich>
          </c:tx>
          <c:layout>
            <c:manualLayout>
              <c:xMode val="edge"/>
              <c:yMode val="edge"/>
              <c:x val="2.5016092002538542E-2"/>
              <c:y val="6.4715873320472808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900" b="0" i="0">
                <a:solidFill>
                  <a:srgbClr val="000000"/>
                </a:solidFill>
                <a:latin typeface="Arial Narrow"/>
                <a:ea typeface="Arial Narrow"/>
                <a:cs typeface="Arial Narrow"/>
              </a:defRPr>
            </a:pPr>
            <a:endParaRPr lang="en-US"/>
          </a:p>
        </c:txPr>
        <c:crossAx val="67347200"/>
        <c:crosses val="autoZero"/>
        <c:crossBetween val="between"/>
        <c:majorUnit val="20"/>
      </c:valAx>
      <c:spPr>
        <a:solidFill>
          <a:srgbClr val="F4FFFF"/>
        </a:solidFill>
        <a:ln w="9525">
          <a:solidFill>
            <a:srgbClr val="000000"/>
          </a:solidFill>
        </a:ln>
      </c:spPr>
    </c:plotArea>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solidFill>
                  <a:srgbClr val="000000"/>
                </a:solidFill>
                <a:latin typeface="Arial Narrow"/>
              </a:defRPr>
            </a:pPr>
            <a:r>
              <a:rPr lang="en-US" sz="1000" b="1" i="0" dirty="0" smtClean="0">
                <a:solidFill>
                  <a:srgbClr val="000000"/>
                </a:solidFill>
                <a:latin typeface="Arial Narrow"/>
              </a:rPr>
              <a:t>Percentage </a:t>
            </a:r>
            <a:r>
              <a:rPr lang="en-US" sz="1000" b="1" i="0" dirty="0">
                <a:solidFill>
                  <a:srgbClr val="000000"/>
                </a:solidFill>
                <a:latin typeface="Arial Narrow"/>
              </a:rPr>
              <a:t>difference in </a:t>
            </a:r>
            <a:r>
              <a:rPr lang="en-US" sz="1000" b="1" i="0" dirty="0" err="1">
                <a:solidFill>
                  <a:srgbClr val="000000"/>
                </a:solidFill>
                <a:latin typeface="Arial Narrow"/>
              </a:rPr>
              <a:t>labour</a:t>
            </a:r>
            <a:r>
              <a:rPr lang="en-US" sz="1000" b="1" i="0" dirty="0">
                <a:solidFill>
                  <a:srgbClr val="000000"/>
                </a:solidFill>
                <a:latin typeface="Arial Narrow"/>
              </a:rPr>
              <a:t> resource </a:t>
            </a:r>
            <a:r>
              <a:rPr lang="en-US" sz="1000" b="1" i="0" dirty="0" err="1">
                <a:solidFill>
                  <a:srgbClr val="000000"/>
                </a:solidFill>
                <a:latin typeface="Arial Narrow"/>
              </a:rPr>
              <a:t>utilisation</a:t>
            </a:r>
            <a:r>
              <a:rPr lang="en-US" sz="1000" b="1" i="0" dirty="0">
                <a:solidFill>
                  <a:srgbClr val="000000"/>
                </a:solidFill>
                <a:latin typeface="Arial Narrow"/>
              </a:rPr>
              <a:t> and </a:t>
            </a:r>
            <a:r>
              <a:rPr lang="en-US" sz="1000" b="1" i="0" dirty="0" err="1">
                <a:solidFill>
                  <a:srgbClr val="000000"/>
                </a:solidFill>
                <a:latin typeface="Arial Narrow"/>
              </a:rPr>
              <a:t>labour</a:t>
            </a:r>
            <a:r>
              <a:rPr lang="en-US" sz="1000" b="1" i="0" dirty="0">
                <a:solidFill>
                  <a:srgbClr val="000000"/>
                </a:solidFill>
                <a:latin typeface="Arial Narrow"/>
              </a:rPr>
              <a:t> productivity </a:t>
            </a:r>
          </a:p>
        </c:rich>
      </c:tx>
      <c:layout>
        <c:manualLayout>
          <c:xMode val="edge"/>
          <c:yMode val="edge"/>
          <c:x val="0.18612364703724091"/>
          <c:y val="2.5198412698412699E-2"/>
        </c:manualLayout>
      </c:layout>
      <c:overlay val="0"/>
    </c:title>
    <c:autoTitleDeleted val="0"/>
    <c:plotArea>
      <c:layout>
        <c:manualLayout>
          <c:layoutTarget val="inner"/>
          <c:xMode val="edge"/>
          <c:yMode val="edge"/>
          <c:x val="5.3041839632314257E-2"/>
          <c:y val="0.22608293650793651"/>
          <c:w val="0.94291838134430728"/>
          <c:h val="0.68539682539682545"/>
        </c:manualLayout>
      </c:layout>
      <c:barChart>
        <c:barDir val="col"/>
        <c:grouping val="clustered"/>
        <c:varyColors val="0"/>
        <c:ser>
          <c:idx val="0"/>
          <c:order val="0"/>
          <c:tx>
            <c:strRef>
              <c:f>'Figure 3.2'!$D$3</c:f>
              <c:strCache>
                <c:ptCount val="1"/>
                <c:pt idx="0">
                  <c:v>Labour productivity</c:v>
                </c:pt>
              </c:strCache>
            </c:strRef>
          </c:tx>
          <c:spPr>
            <a:solidFill>
              <a:srgbClr val="4F81BD"/>
            </a:solidFill>
            <a:ln w="6350" cmpd="sng">
              <a:solidFill>
                <a:srgbClr val="000000"/>
              </a:solidFill>
              <a:round/>
            </a:ln>
            <a:effectLst/>
          </c:spPr>
          <c:invertIfNegative val="0"/>
          <c:dPt>
            <c:idx val="0"/>
            <c:invertIfNegative val="0"/>
            <c:bubble3D val="0"/>
            <c:spPr>
              <a:solidFill>
                <a:srgbClr val="92D050"/>
              </a:solidFill>
              <a:ln w="6350" cmpd="sng">
                <a:solidFill>
                  <a:srgbClr val="000000"/>
                </a:solidFill>
                <a:round/>
              </a:ln>
              <a:effectLst/>
            </c:spPr>
          </c:dPt>
          <c:dPt>
            <c:idx val="2"/>
            <c:invertIfNegative val="0"/>
            <c:bubble3D val="0"/>
            <c:spPr>
              <a:solidFill>
                <a:srgbClr val="92D050"/>
              </a:solidFill>
              <a:ln w="6350" cmpd="sng">
                <a:solidFill>
                  <a:srgbClr val="000000"/>
                </a:solidFill>
                <a:round/>
              </a:ln>
              <a:effectLst/>
            </c:spPr>
          </c:dPt>
          <c:dPt>
            <c:idx val="5"/>
            <c:invertIfNegative val="0"/>
            <c:bubble3D val="0"/>
            <c:spPr>
              <a:solidFill>
                <a:srgbClr val="92D050"/>
              </a:solidFill>
              <a:ln w="6350" cmpd="sng">
                <a:solidFill>
                  <a:srgbClr val="000000"/>
                </a:solidFill>
                <a:round/>
              </a:ln>
              <a:effectLst/>
            </c:spPr>
          </c:dPt>
          <c:dPt>
            <c:idx val="6"/>
            <c:invertIfNegative val="0"/>
            <c:bubble3D val="0"/>
            <c:spPr>
              <a:solidFill>
                <a:srgbClr val="92D050"/>
              </a:solidFill>
              <a:ln w="6350" cmpd="sng">
                <a:solidFill>
                  <a:srgbClr val="000000"/>
                </a:solidFill>
                <a:round/>
              </a:ln>
              <a:effectLst/>
            </c:spPr>
          </c:dPt>
          <c:dPt>
            <c:idx val="10"/>
            <c:invertIfNegative val="0"/>
            <c:bubble3D val="0"/>
          </c:dPt>
          <c:dPt>
            <c:idx val="11"/>
            <c:invertIfNegative val="0"/>
            <c:bubble3D val="0"/>
          </c:dPt>
          <c:dPt>
            <c:idx val="14"/>
            <c:invertIfNegative val="0"/>
            <c:bubble3D val="0"/>
          </c:dPt>
          <c:cat>
            <c:strRef>
              <c:f>'Figure 3.2'!$A$4:$A$13</c:f>
              <c:strCache>
                <c:ptCount val="10"/>
                <c:pt idx="0">
                  <c:v>Peru</c:v>
                </c:pt>
                <c:pt idx="1">
                  <c:v>China</c:v>
                </c:pt>
                <c:pt idx="2">
                  <c:v>Colombia</c:v>
                </c:pt>
                <c:pt idx="3">
                  <c:v>South Africa</c:v>
                </c:pt>
                <c:pt idx="4">
                  <c:v>Brazil</c:v>
                </c:pt>
                <c:pt idx="5">
                  <c:v>Mexico</c:v>
                </c:pt>
                <c:pt idx="6">
                  <c:v>Chile</c:v>
                </c:pt>
                <c:pt idx="7">
                  <c:v>Korea</c:v>
                </c:pt>
                <c:pt idx="8">
                  <c:v>OECD</c:v>
                </c:pt>
                <c:pt idx="9">
                  <c:v>Australia</c:v>
                </c:pt>
              </c:strCache>
            </c:strRef>
          </c:cat>
          <c:val>
            <c:numRef>
              <c:f>'Figure 3.2'!$D$4:$D$13</c:f>
              <c:numCache>
                <c:formatCode>General</c:formatCode>
                <c:ptCount val="10"/>
                <c:pt idx="0">
                  <c:v>-77.181053439391434</c:v>
                </c:pt>
                <c:pt idx="1">
                  <c:v>-78.99587626163445</c:v>
                </c:pt>
                <c:pt idx="2">
                  <c:v>-71.622229570931964</c:v>
                </c:pt>
                <c:pt idx="3">
                  <c:v>-55.406743757131679</c:v>
                </c:pt>
                <c:pt idx="4">
                  <c:v>-69.810188432913648</c:v>
                </c:pt>
                <c:pt idx="5">
                  <c:v>-59.489985256371618</c:v>
                </c:pt>
                <c:pt idx="6">
                  <c:v>-46.232622963243166</c:v>
                </c:pt>
                <c:pt idx="7">
                  <c:v>-33.717444653271556</c:v>
                </c:pt>
                <c:pt idx="8">
                  <c:v>-16.175705810087891</c:v>
                </c:pt>
                <c:pt idx="9">
                  <c:v>-11.099776568967073</c:v>
                </c:pt>
              </c:numCache>
            </c:numRef>
          </c:val>
        </c:ser>
        <c:ser>
          <c:idx val="1"/>
          <c:order val="1"/>
          <c:tx>
            <c:strRef>
              <c:f>'Figure 3.2'!$E$3</c:f>
              <c:strCache>
                <c:ptCount val="1"/>
                <c:pt idx="0">
                  <c:v>Labour resource utilisation</c:v>
                </c:pt>
              </c:strCache>
            </c:strRef>
          </c:tx>
          <c:spPr>
            <a:solidFill>
              <a:srgbClr val="CCCCCC"/>
            </a:solidFill>
            <a:ln w="6350" cmpd="sng">
              <a:solidFill>
                <a:srgbClr val="000000"/>
              </a:solidFill>
              <a:round/>
            </a:ln>
            <a:effectLst/>
          </c:spPr>
          <c:invertIfNegative val="0"/>
          <c:dPt>
            <c:idx val="0"/>
            <c:invertIfNegative val="0"/>
            <c:bubble3D val="0"/>
          </c:dPt>
          <c:dPt>
            <c:idx val="2"/>
            <c:invertIfNegative val="0"/>
            <c:bubble3D val="0"/>
          </c:dPt>
          <c:cat>
            <c:strRef>
              <c:f>'Figure 3.2'!$A$4:$A$13</c:f>
              <c:strCache>
                <c:ptCount val="10"/>
                <c:pt idx="0">
                  <c:v>Peru</c:v>
                </c:pt>
                <c:pt idx="1">
                  <c:v>China</c:v>
                </c:pt>
                <c:pt idx="2">
                  <c:v>Colombia</c:v>
                </c:pt>
                <c:pt idx="3">
                  <c:v>South Africa</c:v>
                </c:pt>
                <c:pt idx="4">
                  <c:v>Brazil</c:v>
                </c:pt>
                <c:pt idx="5">
                  <c:v>Mexico</c:v>
                </c:pt>
                <c:pt idx="6">
                  <c:v>Chile</c:v>
                </c:pt>
                <c:pt idx="7">
                  <c:v>Korea</c:v>
                </c:pt>
                <c:pt idx="8">
                  <c:v>OECD</c:v>
                </c:pt>
                <c:pt idx="9">
                  <c:v>Australia</c:v>
                </c:pt>
              </c:strCache>
            </c:strRef>
          </c:cat>
          <c:val>
            <c:numRef>
              <c:f>'Figure 3.2'!$E$4:$E$13</c:f>
              <c:numCache>
                <c:formatCode>General</c:formatCode>
                <c:ptCount val="10"/>
                <c:pt idx="0">
                  <c:v>8.9271741837895888</c:v>
                </c:pt>
                <c:pt idx="1">
                  <c:v>19.639467932800954</c:v>
                </c:pt>
                <c:pt idx="2">
                  <c:v>-7.9708548741992331</c:v>
                </c:pt>
                <c:pt idx="3">
                  <c:v>-40.807058955021745</c:v>
                </c:pt>
                <c:pt idx="4">
                  <c:v>5.1256427207333672</c:v>
                </c:pt>
                <c:pt idx="5">
                  <c:v>-12.159402190080215</c:v>
                </c:pt>
                <c:pt idx="6">
                  <c:v>-13.541106851290763</c:v>
                </c:pt>
                <c:pt idx="7">
                  <c:v>5.3012823026589899</c:v>
                </c:pt>
                <c:pt idx="8">
                  <c:v>-4.6445675698923026</c:v>
                </c:pt>
                <c:pt idx="9">
                  <c:v>6.290466403676632</c:v>
                </c:pt>
              </c:numCache>
            </c:numRef>
          </c:val>
        </c:ser>
        <c:dLbls>
          <c:showLegendKey val="0"/>
          <c:showVal val="0"/>
          <c:showCatName val="0"/>
          <c:showSerName val="0"/>
          <c:showPercent val="0"/>
          <c:showBubbleSize val="0"/>
        </c:dLbls>
        <c:gapWidth val="150"/>
        <c:axId val="69608192"/>
        <c:axId val="69609728"/>
      </c:barChart>
      <c:catAx>
        <c:axId val="69608192"/>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900" b="0" i="0">
                <a:solidFill>
                  <a:srgbClr val="000000"/>
                </a:solidFill>
                <a:latin typeface="Arial Narrow"/>
                <a:ea typeface="Arial Narrow"/>
                <a:cs typeface="Arial Narrow"/>
              </a:defRPr>
            </a:pPr>
            <a:endParaRPr lang="en-US"/>
          </a:p>
        </c:txPr>
        <c:crossAx val="69609728"/>
        <c:crosses val="autoZero"/>
        <c:auto val="1"/>
        <c:lblAlgn val="ctr"/>
        <c:lblOffset val="0"/>
        <c:tickLblSkip val="1"/>
        <c:noMultiLvlLbl val="0"/>
      </c:catAx>
      <c:valAx>
        <c:axId val="69609728"/>
        <c:scaling>
          <c:orientation val="minMax"/>
        </c:scaling>
        <c:delete val="0"/>
        <c:axPos val="l"/>
        <c:majorGridlines>
          <c:spPr>
            <a:ln w="9525" cmpd="sng">
              <a:solidFill>
                <a:srgbClr val="FFFFFF"/>
              </a:solidFill>
              <a:prstDash val="solid"/>
            </a:ln>
          </c:spPr>
        </c:majorGridlines>
        <c:title>
          <c:tx>
            <c:rich>
              <a:bodyPr rot="0" vert="horz"/>
              <a:lstStyle/>
              <a:p>
                <a:pPr>
                  <a:defRPr sz="750" b="0" i="0">
                    <a:solidFill>
                      <a:srgbClr val="000000"/>
                    </a:solidFill>
                    <a:latin typeface="Arial Narrow"/>
                  </a:defRPr>
                </a:pPr>
                <a:r>
                  <a:rPr lang="en-GB" sz="750" b="0" i="0">
                    <a:solidFill>
                      <a:srgbClr val="000000"/>
                    </a:solidFill>
                    <a:latin typeface="Arial Narrow"/>
                  </a:rPr>
                  <a:t>%</a:t>
                </a:r>
              </a:p>
            </c:rich>
          </c:tx>
          <c:layout>
            <c:manualLayout>
              <c:xMode val="edge"/>
              <c:yMode val="edge"/>
              <c:x val="1.4239405613648871E-2"/>
              <c:y val="0.14319722222222225"/>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900" b="0" i="0">
                <a:solidFill>
                  <a:srgbClr val="000000"/>
                </a:solidFill>
                <a:latin typeface="Arial Narrow"/>
                <a:ea typeface="Arial Narrow"/>
                <a:cs typeface="Arial Narrow"/>
              </a:defRPr>
            </a:pPr>
            <a:endParaRPr lang="en-US"/>
          </a:p>
        </c:txPr>
        <c:crossAx val="69608192"/>
        <c:crosses val="autoZero"/>
        <c:crossBetween val="between"/>
        <c:majorUnit val="20"/>
      </c:valAx>
      <c:spPr>
        <a:solidFill>
          <a:srgbClr val="F4FFFF"/>
        </a:solidFill>
        <a:ln w="9525">
          <a:solidFill>
            <a:srgbClr val="000000"/>
          </a:solidFill>
        </a:ln>
      </c:spPr>
    </c:plotArea>
    <c:legend>
      <c:legendPos val="t"/>
      <c:layout>
        <c:manualLayout>
          <c:xMode val="edge"/>
          <c:yMode val="edge"/>
          <c:x val="5.3041838134430724E-2"/>
          <c:y val="0.11011349248923953"/>
          <c:w val="0.94291838134430728"/>
          <c:h val="7.559523809523809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000" b="0" i="0">
              <a:solidFill>
                <a:srgbClr val="000000"/>
              </a:solidFill>
              <a:latin typeface="Arial Narrow"/>
              <a:ea typeface="Arial Narrow"/>
              <a:cs typeface="Arial Narrow"/>
            </a:defRPr>
          </a:pPr>
          <a:endParaRPr lang="en-US"/>
        </a:p>
      </c:txPr>
    </c:legend>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49794148512911E-2"/>
          <c:y val="0.154251135940454"/>
          <c:w val="0.94519474444431628"/>
          <c:h val="0.67572925038309339"/>
        </c:manualLayout>
      </c:layout>
      <c:lineChart>
        <c:grouping val="standard"/>
        <c:varyColors val="0"/>
        <c:ser>
          <c:idx val="0"/>
          <c:order val="0"/>
          <c:tx>
            <c:strRef>
              <c:f>'[412016144p1g026.xlsx]2.16'!$B$6</c:f>
              <c:strCache>
                <c:ptCount val="1"/>
                <c:pt idx="0">
                  <c:v>Argentina</c:v>
                </c:pt>
              </c:strCache>
            </c:strRef>
          </c:tx>
          <c:spPr>
            <a:ln w="9525" cap="rnd" cmpd="sng" algn="ctr">
              <a:solidFill>
                <a:srgbClr val="4F81BD"/>
              </a:solidFill>
              <a:prstDash val="solid"/>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'[412016144p1g026.xlsx]2.16'!$B$7:$B$69</c:f>
              <c:numCache>
                <c:formatCode>General</c:formatCode>
                <c:ptCount val="63"/>
                <c:pt idx="0">
                  <c:v>0.51805750304811538</c:v>
                </c:pt>
                <c:pt idx="1">
                  <c:v>0.51055696979047727</c:v>
                </c:pt>
                <c:pt idx="2">
                  <c:v>0.50661566581348871</c:v>
                </c:pt>
                <c:pt idx="3">
                  <c:v>0.51421123099803989</c:v>
                </c:pt>
                <c:pt idx="4">
                  <c:v>0.52537292214407938</c:v>
                </c:pt>
                <c:pt idx="5">
                  <c:v>0.5211604584032814</c:v>
                </c:pt>
                <c:pt idx="6">
                  <c:v>0.52140107810488945</c:v>
                </c:pt>
                <c:pt idx="7">
                  <c:v>0.52359115611893914</c:v>
                </c:pt>
                <c:pt idx="8">
                  <c:v>0.51558689475328046</c:v>
                </c:pt>
                <c:pt idx="9">
                  <c:v>0.49748199196670462</c:v>
                </c:pt>
                <c:pt idx="10">
                  <c:v>0.49738377244516402</c:v>
                </c:pt>
                <c:pt idx="11">
                  <c:v>0.49623725277996011</c:v>
                </c:pt>
                <c:pt idx="12">
                  <c:v>0.48782983529482343</c:v>
                </c:pt>
                <c:pt idx="13">
                  <c:v>0.48761603949369586</c:v>
                </c:pt>
                <c:pt idx="14">
                  <c:v>0.49340902752698851</c:v>
                </c:pt>
                <c:pt idx="15">
                  <c:v>0.50116908231566482</c:v>
                </c:pt>
                <c:pt idx="16">
                  <c:v>0.51003041671675542</c:v>
                </c:pt>
                <c:pt idx="17">
                  <c:v>0.52389506911952788</c:v>
                </c:pt>
                <c:pt idx="18">
                  <c:v>0.53616937113856444</c:v>
                </c:pt>
                <c:pt idx="19">
                  <c:v>0.55120884806750059</c:v>
                </c:pt>
                <c:pt idx="20">
                  <c:v>0.56539901342353616</c:v>
                </c:pt>
                <c:pt idx="21">
                  <c:v>0.57200958739882568</c:v>
                </c:pt>
                <c:pt idx="22">
                  <c:v>0.57472245097742658</c:v>
                </c:pt>
                <c:pt idx="23">
                  <c:v>0.58026428010012432</c:v>
                </c:pt>
                <c:pt idx="24">
                  <c:v>0.57499500827005823</c:v>
                </c:pt>
                <c:pt idx="25">
                  <c:v>0.5695359997470254</c:v>
                </c:pt>
                <c:pt idx="26">
                  <c:v>0.56869501878666662</c:v>
                </c:pt>
                <c:pt idx="27">
                  <c:v>0.56203541041096627</c:v>
                </c:pt>
                <c:pt idx="28">
                  <c:v>0.54918761729069254</c:v>
                </c:pt>
                <c:pt idx="29">
                  <c:v>0.54130100530642655</c:v>
                </c:pt>
                <c:pt idx="30">
                  <c:v>0.52485808546803825</c:v>
                </c:pt>
                <c:pt idx="31">
                  <c:v>0.49792422154507082</c:v>
                </c:pt>
                <c:pt idx="32">
                  <c:v>0.48230233132282979</c:v>
                </c:pt>
                <c:pt idx="33">
                  <c:v>0.47044078088772512</c:v>
                </c:pt>
                <c:pt idx="34">
                  <c:v>0.45565659963890509</c:v>
                </c:pt>
                <c:pt idx="35">
                  <c:v>0.43677340518855423</c:v>
                </c:pt>
                <c:pt idx="36">
                  <c:v>0.42401069676688807</c:v>
                </c:pt>
                <c:pt idx="37">
                  <c:v>0.41310403127926848</c:v>
                </c:pt>
                <c:pt idx="38">
                  <c:v>0.40516461544860344</c:v>
                </c:pt>
                <c:pt idx="39">
                  <c:v>0.40713355317472866</c:v>
                </c:pt>
                <c:pt idx="40">
                  <c:v>0.42000814379599527</c:v>
                </c:pt>
                <c:pt idx="41">
                  <c:v>0.43571668773463934</c:v>
                </c:pt>
                <c:pt idx="42">
                  <c:v>0.44756181819269319</c:v>
                </c:pt>
                <c:pt idx="43">
                  <c:v>0.45759447027997435</c:v>
                </c:pt>
                <c:pt idx="44">
                  <c:v>0.46015715571605659</c:v>
                </c:pt>
                <c:pt idx="45">
                  <c:v>0.45307400632387723</c:v>
                </c:pt>
                <c:pt idx="46">
                  <c:v>0.44184900944770888</c:v>
                </c:pt>
                <c:pt idx="47">
                  <c:v>0.42671498741735669</c:v>
                </c:pt>
                <c:pt idx="48">
                  <c:v>0.40173729731882102</c:v>
                </c:pt>
                <c:pt idx="49">
                  <c:v>0.38007313110101409</c:v>
                </c:pt>
                <c:pt idx="50">
                  <c:v>0.36239502938043505</c:v>
                </c:pt>
                <c:pt idx="51">
                  <c:v>0.34971895231465905</c:v>
                </c:pt>
                <c:pt idx="52">
                  <c:v>0.34334803057793911</c:v>
                </c:pt>
                <c:pt idx="53">
                  <c:v>0.34833391651271728</c:v>
                </c:pt>
                <c:pt idx="54">
                  <c:v>0.35348867944662793</c:v>
                </c:pt>
                <c:pt idx="55">
                  <c:v>0.35580874847308624</c:v>
                </c:pt>
                <c:pt idx="56">
                  <c:v>0.35859307830015763</c:v>
                </c:pt>
                <c:pt idx="57">
                  <c:v>0.36035245517114128</c:v>
                </c:pt>
                <c:pt idx="58">
                  <c:v>0.35797889093871726</c:v>
                </c:pt>
                <c:pt idx="59">
                  <c:v>0.35558812816792601</c:v>
                </c:pt>
                <c:pt idx="60">
                  <c:v>0.35692325115712886</c:v>
                </c:pt>
                <c:pt idx="61">
                  <c:v>0.35593310345685214</c:v>
                </c:pt>
                <c:pt idx="62">
                  <c:v>0.35294396153590546</c:v>
                </c:pt>
              </c:numCache>
            </c:numRef>
          </c:val>
          <c:smooth val="0"/>
        </c:ser>
        <c:ser>
          <c:idx val="2"/>
          <c:order val="1"/>
          <c:tx>
            <c:strRef>
              <c:f>'[412016144p1g026.xlsx]2.16'!$D$6</c:f>
              <c:strCache>
                <c:ptCount val="1"/>
                <c:pt idx="0">
                  <c:v>Chile</c:v>
                </c:pt>
              </c:strCache>
            </c:strRef>
          </c:tx>
          <c:spPr>
            <a:ln w="25400" cap="rnd" cmpd="sng" algn="ctr">
              <a:solidFill>
                <a:schemeClr val="accent6">
                  <a:lumMod val="75000"/>
                </a:schemeClr>
              </a:solidFill>
              <a:prstDash val="dash"/>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'[412016144p1g026.xlsx]2.16'!$D$7:$D$69</c:f>
              <c:numCache>
                <c:formatCode>_(* #,##0.0000_);_(* \(#,##0.0000\);_(* "-"??_);_(@_)</c:formatCode>
                <c:ptCount val="63"/>
                <c:pt idx="0">
                  <c:v>0.46809577149506931</c:v>
                </c:pt>
                <c:pt idx="1">
                  <c:v>0.46633686837222377</c:v>
                </c:pt>
                <c:pt idx="2">
                  <c:v>0.46607695616862482</c:v>
                </c:pt>
                <c:pt idx="3">
                  <c:v>0.47053171537241201</c:v>
                </c:pt>
                <c:pt idx="4">
                  <c:v>0.47545791080040201</c:v>
                </c:pt>
                <c:pt idx="5">
                  <c:v>0.4734542012477902</c:v>
                </c:pt>
                <c:pt idx="6">
                  <c:v>0.47853284955777942</c:v>
                </c:pt>
                <c:pt idx="7">
                  <c:v>0.48359602299630272</c:v>
                </c:pt>
                <c:pt idx="8">
                  <c:v>0.48080340242650799</c:v>
                </c:pt>
                <c:pt idx="9">
                  <c:v>0.47690001659507086</c:v>
                </c:pt>
                <c:pt idx="10">
                  <c:v>0.48087521435067454</c:v>
                </c:pt>
                <c:pt idx="11">
                  <c:v>0.47499956375900931</c:v>
                </c:pt>
                <c:pt idx="12">
                  <c:v>0.47412661202326029</c:v>
                </c:pt>
                <c:pt idx="13">
                  <c:v>0.47570869103628999</c:v>
                </c:pt>
                <c:pt idx="14">
                  <c:v>0.47482699487758667</c:v>
                </c:pt>
                <c:pt idx="15">
                  <c:v>0.47777706183604995</c:v>
                </c:pt>
                <c:pt idx="16">
                  <c:v>0.48642470791575659</c:v>
                </c:pt>
                <c:pt idx="17">
                  <c:v>0.4922507403033558</c:v>
                </c:pt>
                <c:pt idx="18">
                  <c:v>0.4892467788458289</c:v>
                </c:pt>
                <c:pt idx="19">
                  <c:v>0.4784310594412477</c:v>
                </c:pt>
                <c:pt idx="20">
                  <c:v>0.47205979568205469</c:v>
                </c:pt>
                <c:pt idx="21">
                  <c:v>0.45472041779169031</c:v>
                </c:pt>
                <c:pt idx="22">
                  <c:v>0.43527611019786711</c:v>
                </c:pt>
                <c:pt idx="23">
                  <c:v>0.42642088282447227</c:v>
                </c:pt>
                <c:pt idx="24">
                  <c:v>0.43083616899525279</c:v>
                </c:pt>
                <c:pt idx="25">
                  <c:v>0.43532985357997395</c:v>
                </c:pt>
                <c:pt idx="26">
                  <c:v>0.45114212626459782</c:v>
                </c:pt>
                <c:pt idx="27">
                  <c:v>0.46982177484297782</c:v>
                </c:pt>
                <c:pt idx="28">
                  <c:v>0.47879214595821196</c:v>
                </c:pt>
                <c:pt idx="29">
                  <c:v>0.471975590077999</c:v>
                </c:pt>
                <c:pt idx="30">
                  <c:v>0.45849216452894903</c:v>
                </c:pt>
                <c:pt idx="31">
                  <c:v>0.43806070690725335</c:v>
                </c:pt>
                <c:pt idx="32">
                  <c:v>0.41464891791834202</c:v>
                </c:pt>
                <c:pt idx="33">
                  <c:v>0.39930099732158597</c:v>
                </c:pt>
                <c:pt idx="34">
                  <c:v>0.39354517590513316</c:v>
                </c:pt>
                <c:pt idx="35">
                  <c:v>0.39196938730694963</c:v>
                </c:pt>
                <c:pt idx="36">
                  <c:v>0.39562848293811392</c:v>
                </c:pt>
                <c:pt idx="37">
                  <c:v>0.40429902207756052</c:v>
                </c:pt>
                <c:pt idx="38">
                  <c:v>0.41520469828107021</c:v>
                </c:pt>
                <c:pt idx="39">
                  <c:v>0.42631877556576248</c:v>
                </c:pt>
                <c:pt idx="40">
                  <c:v>0.4374955378333284</c:v>
                </c:pt>
                <c:pt idx="41">
                  <c:v>0.45525919852358521</c:v>
                </c:pt>
                <c:pt idx="42">
                  <c:v>0.47215426536059246</c:v>
                </c:pt>
                <c:pt idx="43">
                  <c:v>0.48832517341812981</c:v>
                </c:pt>
                <c:pt idx="44">
                  <c:v>0.50336210967442696</c:v>
                </c:pt>
                <c:pt idx="45">
                  <c:v>0.51290600647045137</c:v>
                </c:pt>
                <c:pt idx="46">
                  <c:v>0.51596813307489664</c:v>
                </c:pt>
                <c:pt idx="47">
                  <c:v>0.51703288354845112</c:v>
                </c:pt>
                <c:pt idx="48">
                  <c:v>0.51433535817583109</c:v>
                </c:pt>
                <c:pt idx="49">
                  <c:v>0.51041884222792833</c:v>
                </c:pt>
                <c:pt idx="50">
                  <c:v>0.51053231794676601</c:v>
                </c:pt>
                <c:pt idx="51">
                  <c:v>0.51064227646363158</c:v>
                </c:pt>
                <c:pt idx="52">
                  <c:v>0.51286551743985587</c:v>
                </c:pt>
                <c:pt idx="53">
                  <c:v>0.51796757583761477</c:v>
                </c:pt>
                <c:pt idx="54">
                  <c:v>0.52525078172318107</c:v>
                </c:pt>
                <c:pt idx="55">
                  <c:v>0.52951686198939596</c:v>
                </c:pt>
                <c:pt idx="56">
                  <c:v>0.52899422108113381</c:v>
                </c:pt>
                <c:pt idx="57">
                  <c:v>0.52522437167200109</c:v>
                </c:pt>
                <c:pt idx="58">
                  <c:v>0.52350492167636209</c:v>
                </c:pt>
                <c:pt idx="59">
                  <c:v>0.52290955426716679</c:v>
                </c:pt>
                <c:pt idx="60">
                  <c:v>0.52297463468968097</c:v>
                </c:pt>
                <c:pt idx="61">
                  <c:v>0.52652131656700873</c:v>
                </c:pt>
                <c:pt idx="62">
                  <c:v>0.53123288282657322</c:v>
                </c:pt>
              </c:numCache>
            </c:numRef>
          </c:val>
          <c:smooth val="0"/>
        </c:ser>
        <c:ser>
          <c:idx val="3"/>
          <c:order val="2"/>
          <c:tx>
            <c:strRef>
              <c:f>'[412016144p1g026.xlsx]2.16'!$E$6</c:f>
              <c:strCache>
                <c:ptCount val="1"/>
                <c:pt idx="0">
                  <c:v>Colombia</c:v>
                </c:pt>
              </c:strCache>
            </c:strRef>
          </c:tx>
          <c:spPr>
            <a:ln w="9525" cap="rnd" cmpd="sng" algn="ctr">
              <a:solidFill>
                <a:schemeClr val="accent1"/>
              </a:solidFill>
              <a:prstDash val="dashDot"/>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'[412016144p1g026.xlsx]2.16'!$E$7:$E$69</c:f>
              <c:numCache>
                <c:formatCode>_(* #,##0.0000_);_(* \(#,##0.0000\);_(* "-"??_);_(@_)</c:formatCode>
                <c:ptCount val="63"/>
                <c:pt idx="0">
                  <c:v>0.28450734952993334</c:v>
                </c:pt>
                <c:pt idx="1">
                  <c:v>0.28551688637421624</c:v>
                </c:pt>
                <c:pt idx="2">
                  <c:v>0.28921779120589297</c:v>
                </c:pt>
                <c:pt idx="3">
                  <c:v>0.29199396100483782</c:v>
                </c:pt>
                <c:pt idx="4">
                  <c:v>0.29394441047188269</c:v>
                </c:pt>
                <c:pt idx="5">
                  <c:v>0.29380825138251143</c:v>
                </c:pt>
                <c:pt idx="6">
                  <c:v>0.29554691699914803</c:v>
                </c:pt>
                <c:pt idx="7">
                  <c:v>0.2961112406367028</c:v>
                </c:pt>
                <c:pt idx="8">
                  <c:v>0.2955888695961339</c:v>
                </c:pt>
                <c:pt idx="9">
                  <c:v>0.2940124357226982</c:v>
                </c:pt>
                <c:pt idx="10">
                  <c:v>0.29254704443679908</c:v>
                </c:pt>
                <c:pt idx="11">
                  <c:v>0.2887104913954518</c:v>
                </c:pt>
                <c:pt idx="12">
                  <c:v>0.28400818669255035</c:v>
                </c:pt>
                <c:pt idx="13">
                  <c:v>0.28064185850270157</c:v>
                </c:pt>
                <c:pt idx="14">
                  <c:v>0.27842359355508928</c:v>
                </c:pt>
                <c:pt idx="15">
                  <c:v>0.27739110106799714</c:v>
                </c:pt>
                <c:pt idx="16">
                  <c:v>0.27976213294658009</c:v>
                </c:pt>
                <c:pt idx="17">
                  <c:v>0.28287176808818321</c:v>
                </c:pt>
                <c:pt idx="18">
                  <c:v>0.28676251429173627</c:v>
                </c:pt>
                <c:pt idx="19">
                  <c:v>0.29127889657913913</c:v>
                </c:pt>
                <c:pt idx="20">
                  <c:v>0.29731102440097346</c:v>
                </c:pt>
                <c:pt idx="21">
                  <c:v>0.29902179376375393</c:v>
                </c:pt>
                <c:pt idx="22">
                  <c:v>0.30045317019823742</c:v>
                </c:pt>
                <c:pt idx="23">
                  <c:v>0.29997367075103859</c:v>
                </c:pt>
                <c:pt idx="24">
                  <c:v>0.30135816502770207</c:v>
                </c:pt>
                <c:pt idx="25">
                  <c:v>0.3011689174617897</c:v>
                </c:pt>
                <c:pt idx="26">
                  <c:v>0.30481545244088165</c:v>
                </c:pt>
                <c:pt idx="27">
                  <c:v>0.30648529227382798</c:v>
                </c:pt>
                <c:pt idx="28">
                  <c:v>0.30924708365880693</c:v>
                </c:pt>
                <c:pt idx="29">
                  <c:v>0.30883837874748205</c:v>
                </c:pt>
                <c:pt idx="30">
                  <c:v>0.30702067182683379</c:v>
                </c:pt>
                <c:pt idx="31">
                  <c:v>0.3030141499504948</c:v>
                </c:pt>
                <c:pt idx="32">
                  <c:v>0.30201385005098369</c:v>
                </c:pt>
                <c:pt idx="33">
                  <c:v>0.30033675396281384</c:v>
                </c:pt>
                <c:pt idx="34">
                  <c:v>0.2984232738145397</c:v>
                </c:pt>
                <c:pt idx="35">
                  <c:v>0.29508749264136502</c:v>
                </c:pt>
                <c:pt idx="36">
                  <c:v>0.2929750524726295</c:v>
                </c:pt>
                <c:pt idx="37">
                  <c:v>0.28722164258390914</c:v>
                </c:pt>
                <c:pt idx="38">
                  <c:v>0.28180249253886197</c:v>
                </c:pt>
                <c:pt idx="39">
                  <c:v>0.27652529224435274</c:v>
                </c:pt>
                <c:pt idx="40">
                  <c:v>0.27270996689515553</c:v>
                </c:pt>
                <c:pt idx="41">
                  <c:v>0.26814789721877713</c:v>
                </c:pt>
                <c:pt idx="42">
                  <c:v>0.26590207245350239</c:v>
                </c:pt>
                <c:pt idx="43">
                  <c:v>0.26335588128334925</c:v>
                </c:pt>
                <c:pt idx="44">
                  <c:v>0.26039885750465108</c:v>
                </c:pt>
                <c:pt idx="45">
                  <c:v>0.2547282531193461</c:v>
                </c:pt>
                <c:pt idx="46">
                  <c:v>0.24662608825499957</c:v>
                </c:pt>
                <c:pt idx="47">
                  <c:v>0.23907276312134121</c:v>
                </c:pt>
                <c:pt idx="48">
                  <c:v>0.23118996752683874</c:v>
                </c:pt>
                <c:pt idx="49">
                  <c:v>0.22382482076791205</c:v>
                </c:pt>
                <c:pt idx="50">
                  <c:v>0.21861376134336757</c:v>
                </c:pt>
                <c:pt idx="51">
                  <c:v>0.21559532259661748</c:v>
                </c:pt>
                <c:pt idx="52">
                  <c:v>0.21381080852569195</c:v>
                </c:pt>
                <c:pt idx="53">
                  <c:v>0.21374593428363514</c:v>
                </c:pt>
                <c:pt idx="54">
                  <c:v>0.21493854643999488</c:v>
                </c:pt>
                <c:pt idx="55">
                  <c:v>0.21679734211191082</c:v>
                </c:pt>
                <c:pt idx="56">
                  <c:v>0.21822092874075913</c:v>
                </c:pt>
                <c:pt idx="57">
                  <c:v>0.21928304994435416</c:v>
                </c:pt>
                <c:pt idx="58">
                  <c:v>0.21964855411617962</c:v>
                </c:pt>
                <c:pt idx="59">
                  <c:v>0.22066438938504418</c:v>
                </c:pt>
                <c:pt idx="60">
                  <c:v>0.22225408172211283</c:v>
                </c:pt>
                <c:pt idx="61">
                  <c:v>0.22473256716326545</c:v>
                </c:pt>
                <c:pt idx="62">
                  <c:v>0.22662745367211434</c:v>
                </c:pt>
              </c:numCache>
            </c:numRef>
          </c:val>
          <c:smooth val="0"/>
        </c:ser>
        <c:ser>
          <c:idx val="10"/>
          <c:order val="3"/>
          <c:tx>
            <c:strRef>
              <c:f>'[412016144p1g026.xlsx]2.16'!$L$6</c:f>
              <c:strCache>
                <c:ptCount val="1"/>
                <c:pt idx="0">
                  <c:v>Venezuela</c:v>
                </c:pt>
              </c:strCache>
            </c:strRef>
          </c:tx>
          <c:spPr>
            <a:ln w="28575" cap="rnd" cmpd="sng" algn="ctr">
              <a:solidFill>
                <a:srgbClr val="92D050"/>
              </a:solidFill>
              <a:prstDash val="solid"/>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'[412016144p1g026.xlsx]2.16'!$L$7:$L$69</c:f>
              <c:numCache>
                <c:formatCode>_(* #,##0.0000_);_(* \(#,##0.0000\);_(* "-"??_);_(@_)</c:formatCode>
                <c:ptCount val="63"/>
                <c:pt idx="0">
                  <c:v>1.022689782843214</c:v>
                </c:pt>
                <c:pt idx="1">
                  <c:v>1.0351835166456136</c:v>
                </c:pt>
                <c:pt idx="2">
                  <c:v>1.060290954444236</c:v>
                </c:pt>
                <c:pt idx="3">
                  <c:v>1.1023331612681069</c:v>
                </c:pt>
                <c:pt idx="4">
                  <c:v>1.1426289056469594</c:v>
                </c:pt>
                <c:pt idx="5">
                  <c:v>1.1660869529970175</c:v>
                </c:pt>
                <c:pt idx="6">
                  <c:v>1.1785829939208425</c:v>
                </c:pt>
                <c:pt idx="7">
                  <c:v>1.1603374133175821</c:v>
                </c:pt>
                <c:pt idx="8">
                  <c:v>1.1151728340344902</c:v>
                </c:pt>
                <c:pt idx="9">
                  <c:v>1.0745103148273414</c:v>
                </c:pt>
                <c:pt idx="10">
                  <c:v>1.0437255209461418</c:v>
                </c:pt>
                <c:pt idx="11">
                  <c:v>1.0218314571529661</c:v>
                </c:pt>
                <c:pt idx="12">
                  <c:v>1.0081398586195289</c:v>
                </c:pt>
                <c:pt idx="13">
                  <c:v>1.0068499815239211</c:v>
                </c:pt>
                <c:pt idx="14">
                  <c:v>1.0107763770760914</c:v>
                </c:pt>
                <c:pt idx="15">
                  <c:v>1.0115216319402527</c:v>
                </c:pt>
                <c:pt idx="16">
                  <c:v>1.0237443882577681</c:v>
                </c:pt>
                <c:pt idx="17">
                  <c:v>1.031267879465714</c:v>
                </c:pt>
                <c:pt idx="18">
                  <c:v>1.0235008366543104</c:v>
                </c:pt>
                <c:pt idx="19">
                  <c:v>1.0128550849829172</c:v>
                </c:pt>
                <c:pt idx="20">
                  <c:v>1.001214967557861</c:v>
                </c:pt>
                <c:pt idx="21">
                  <c:v>0.97500973962546855</c:v>
                </c:pt>
                <c:pt idx="22">
                  <c:v>0.96038054000046646</c:v>
                </c:pt>
                <c:pt idx="23">
                  <c:v>0.95396930979109329</c:v>
                </c:pt>
                <c:pt idx="24">
                  <c:v>0.94143663050374571</c:v>
                </c:pt>
                <c:pt idx="25">
                  <c:v>0.92471134905473962</c:v>
                </c:pt>
                <c:pt idx="26">
                  <c:v>0.89829904856946252</c:v>
                </c:pt>
                <c:pt idx="27">
                  <c:v>0.86389078133376929</c:v>
                </c:pt>
                <c:pt idx="28">
                  <c:v>0.82436836851072159</c:v>
                </c:pt>
                <c:pt idx="29">
                  <c:v>0.78001244913909462</c:v>
                </c:pt>
                <c:pt idx="30">
                  <c:v>0.73774147086034447</c:v>
                </c:pt>
                <c:pt idx="31">
                  <c:v>0.70433116041369059</c:v>
                </c:pt>
                <c:pt idx="32">
                  <c:v>0.67660995000534674</c:v>
                </c:pt>
                <c:pt idx="33">
                  <c:v>0.65173282030108037</c:v>
                </c:pt>
                <c:pt idx="34">
                  <c:v>0.63439787093046351</c:v>
                </c:pt>
                <c:pt idx="35">
                  <c:v>0.60619900339731758</c:v>
                </c:pt>
                <c:pt idx="36">
                  <c:v>0.58625711270602399</c:v>
                </c:pt>
                <c:pt idx="37">
                  <c:v>0.57481416449581246</c:v>
                </c:pt>
                <c:pt idx="38">
                  <c:v>0.56539023937301136</c:v>
                </c:pt>
                <c:pt idx="39">
                  <c:v>0.55273005596801561</c:v>
                </c:pt>
                <c:pt idx="40">
                  <c:v>0.54841133681504162</c:v>
                </c:pt>
                <c:pt idx="41">
                  <c:v>0.5438483271408141</c:v>
                </c:pt>
                <c:pt idx="42">
                  <c:v>0.53067007097238439</c:v>
                </c:pt>
                <c:pt idx="43">
                  <c:v>0.5204019183420745</c:v>
                </c:pt>
                <c:pt idx="44">
                  <c:v>0.51013009379353591</c:v>
                </c:pt>
                <c:pt idx="45">
                  <c:v>0.49715924557153629</c:v>
                </c:pt>
                <c:pt idx="46">
                  <c:v>0.48019922348228278</c:v>
                </c:pt>
                <c:pt idx="47">
                  <c:v>0.46568939513809471</c:v>
                </c:pt>
                <c:pt idx="48">
                  <c:v>0.44068002004729356</c:v>
                </c:pt>
                <c:pt idx="49">
                  <c:v>0.4129312324618909</c:v>
                </c:pt>
                <c:pt idx="50">
                  <c:v>0.39799990929471518</c:v>
                </c:pt>
                <c:pt idx="51">
                  <c:v>0.38697519186844698</c:v>
                </c:pt>
                <c:pt idx="52">
                  <c:v>0.37980491483109102</c:v>
                </c:pt>
                <c:pt idx="53">
                  <c:v>0.3843278217817408</c:v>
                </c:pt>
                <c:pt idx="54">
                  <c:v>0.39695231057119645</c:v>
                </c:pt>
                <c:pt idx="55">
                  <c:v>0.39892782910781682</c:v>
                </c:pt>
                <c:pt idx="56">
                  <c:v>0.39455169550719588</c:v>
                </c:pt>
                <c:pt idx="57">
                  <c:v>0.38804082050509209</c:v>
                </c:pt>
                <c:pt idx="58">
                  <c:v>0.38165067000085318</c:v>
                </c:pt>
                <c:pt idx="59">
                  <c:v>0.37304107504250461</c:v>
                </c:pt>
                <c:pt idx="60">
                  <c:v>0.36361928138008337</c:v>
                </c:pt>
                <c:pt idx="61">
                  <c:v>0.35458670299381995</c:v>
                </c:pt>
                <c:pt idx="62">
                  <c:v>0.3397978312603806</c:v>
                </c:pt>
              </c:numCache>
            </c:numRef>
          </c:val>
          <c:smooth val="0"/>
        </c:ser>
        <c:ser>
          <c:idx val="11"/>
          <c:order val="4"/>
          <c:tx>
            <c:strRef>
              <c:f>'[412016144p1g026.xlsx]2.16'!$M$6</c:f>
              <c:strCache>
                <c:ptCount val="1"/>
                <c:pt idx="0">
                  <c:v>Australia</c:v>
                </c:pt>
              </c:strCache>
            </c:strRef>
          </c:tx>
          <c:spPr>
            <a:ln w="15875" cap="rnd" cmpd="sng" algn="ctr">
              <a:solidFill>
                <a:schemeClr val="tx1"/>
              </a:solidFill>
              <a:prstDash val="sysDash"/>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'[412016144p1g026.xlsx]2.16'!$M$7:$M$69</c:f>
              <c:numCache>
                <c:formatCode>_(* #,##0.0000_);_(* \(#,##0.0000\);_(* "-"??_);_(@_)</c:formatCode>
                <c:ptCount val="63"/>
                <c:pt idx="0">
                  <c:v>0.74984376276135789</c:v>
                </c:pt>
                <c:pt idx="1">
                  <c:v>0.74562737686173275</c:v>
                </c:pt>
                <c:pt idx="2">
                  <c:v>0.74661648685136872</c:v>
                </c:pt>
                <c:pt idx="3">
                  <c:v>0.75096098192919059</c:v>
                </c:pt>
                <c:pt idx="4">
                  <c:v>0.76224807824388707</c:v>
                </c:pt>
                <c:pt idx="5">
                  <c:v>0.76866195829207429</c:v>
                </c:pt>
                <c:pt idx="6">
                  <c:v>0.7757224433832306</c:v>
                </c:pt>
                <c:pt idx="7">
                  <c:v>0.77649084731738516</c:v>
                </c:pt>
                <c:pt idx="8">
                  <c:v>0.77704796467377191</c:v>
                </c:pt>
                <c:pt idx="9">
                  <c:v>0.77379450312754916</c:v>
                </c:pt>
                <c:pt idx="10">
                  <c:v>0.77031388891710406</c:v>
                </c:pt>
                <c:pt idx="11">
                  <c:v>0.7636563624638627</c:v>
                </c:pt>
                <c:pt idx="12">
                  <c:v>0.75329187467930669</c:v>
                </c:pt>
                <c:pt idx="13">
                  <c:v>0.74932067221803789</c:v>
                </c:pt>
                <c:pt idx="14">
                  <c:v>0.74603630650271646</c:v>
                </c:pt>
                <c:pt idx="15">
                  <c:v>0.74699684295182711</c:v>
                </c:pt>
                <c:pt idx="16">
                  <c:v>0.75481191043112694</c:v>
                </c:pt>
                <c:pt idx="17">
                  <c:v>0.76746399600345028</c:v>
                </c:pt>
                <c:pt idx="18">
                  <c:v>0.77367664449487594</c:v>
                </c:pt>
                <c:pt idx="19">
                  <c:v>0.77939551100791504</c:v>
                </c:pt>
                <c:pt idx="20">
                  <c:v>0.78547984320684694</c:v>
                </c:pt>
                <c:pt idx="21">
                  <c:v>0.79084852074909795</c:v>
                </c:pt>
                <c:pt idx="22">
                  <c:v>0.79822543932834777</c:v>
                </c:pt>
                <c:pt idx="23">
                  <c:v>0.80570192145290809</c:v>
                </c:pt>
                <c:pt idx="24">
                  <c:v>0.81451034498237684</c:v>
                </c:pt>
                <c:pt idx="25">
                  <c:v>0.82454795863968722</c:v>
                </c:pt>
                <c:pt idx="26">
                  <c:v>0.83039408565444794</c:v>
                </c:pt>
                <c:pt idx="27">
                  <c:v>0.83601147094856276</c:v>
                </c:pt>
                <c:pt idx="28">
                  <c:v>0.84472024686625102</c:v>
                </c:pt>
                <c:pt idx="29">
                  <c:v>0.85009010391335593</c:v>
                </c:pt>
                <c:pt idx="30">
                  <c:v>0.85135811570752462</c:v>
                </c:pt>
                <c:pt idx="31">
                  <c:v>0.85338751619339759</c:v>
                </c:pt>
                <c:pt idx="32">
                  <c:v>0.84923765772132076</c:v>
                </c:pt>
                <c:pt idx="33">
                  <c:v>0.8459438017101768</c:v>
                </c:pt>
                <c:pt idx="34">
                  <c:v>0.84248154896316718</c:v>
                </c:pt>
                <c:pt idx="35">
                  <c:v>0.83589849690280249</c:v>
                </c:pt>
                <c:pt idx="36">
                  <c:v>0.82828769979170469</c:v>
                </c:pt>
                <c:pt idx="37">
                  <c:v>0.8244541635463376</c:v>
                </c:pt>
                <c:pt idx="38">
                  <c:v>0.82032887950636368</c:v>
                </c:pt>
                <c:pt idx="39">
                  <c:v>0.82164645302840256</c:v>
                </c:pt>
                <c:pt idx="40">
                  <c:v>0.82503306261489562</c:v>
                </c:pt>
                <c:pt idx="41">
                  <c:v>0.82754075707598262</c:v>
                </c:pt>
                <c:pt idx="42">
                  <c:v>0.83074165003212075</c:v>
                </c:pt>
                <c:pt idx="43">
                  <c:v>0.83328650744013966</c:v>
                </c:pt>
                <c:pt idx="44">
                  <c:v>0.83333036576757535</c:v>
                </c:pt>
                <c:pt idx="45">
                  <c:v>0.83152448713211424</c:v>
                </c:pt>
                <c:pt idx="46">
                  <c:v>0.82859668607463499</c:v>
                </c:pt>
                <c:pt idx="47">
                  <c:v>0.82529284804996328</c:v>
                </c:pt>
                <c:pt idx="48">
                  <c:v>0.82029442445776113</c:v>
                </c:pt>
                <c:pt idx="49">
                  <c:v>0.81254907527751252</c:v>
                </c:pt>
                <c:pt idx="50">
                  <c:v>0.80502475726762657</c:v>
                </c:pt>
                <c:pt idx="51">
                  <c:v>0.79806795419326804</c:v>
                </c:pt>
                <c:pt idx="52">
                  <c:v>0.79022486585866403</c:v>
                </c:pt>
                <c:pt idx="53">
                  <c:v>0.78435180587579689</c:v>
                </c:pt>
                <c:pt idx="54">
                  <c:v>0.7800203413822473</c:v>
                </c:pt>
                <c:pt idx="55">
                  <c:v>0.7762061152864933</c:v>
                </c:pt>
                <c:pt idx="56">
                  <c:v>0.77045745284263301</c:v>
                </c:pt>
                <c:pt idx="57">
                  <c:v>0.76575676543830662</c:v>
                </c:pt>
                <c:pt idx="58">
                  <c:v>0.76274886610184489</c:v>
                </c:pt>
                <c:pt idx="59">
                  <c:v>0.76103829449245974</c:v>
                </c:pt>
                <c:pt idx="60">
                  <c:v>0.76107170359946053</c:v>
                </c:pt>
                <c:pt idx="61">
                  <c:v>0.76487613311009151</c:v>
                </c:pt>
                <c:pt idx="62">
                  <c:v>0.77157193756589959</c:v>
                </c:pt>
              </c:numCache>
            </c:numRef>
          </c:val>
          <c:smooth val="0"/>
        </c:ser>
        <c:ser>
          <c:idx val="12"/>
          <c:order val="5"/>
          <c:tx>
            <c:strRef>
              <c:f>'[412016144p1g026.xlsx]2.16'!$N$6</c:f>
              <c:strCache>
                <c:ptCount val="1"/>
                <c:pt idx="0">
                  <c:v>China</c:v>
                </c:pt>
              </c:strCache>
            </c:strRef>
          </c:tx>
          <c:spPr>
            <a:ln w="28575" cap="rnd" cmpd="sng" algn="ctr">
              <a:solidFill>
                <a:srgbClr val="FFC000"/>
              </a:solidFill>
              <a:prstDash val="dash"/>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'[412016144p1g026.xlsx]2.16'!$N$7:$N$69</c:f>
              <c:numCache>
                <c:formatCode>_(* #,##0.0000_);_(* \(#,##0.0000\);_(* "-"??_);_(@_)</c:formatCode>
                <c:ptCount val="63"/>
                <c:pt idx="0">
                  <c:v>2.5781359188050943E-2</c:v>
                </c:pt>
                <c:pt idx="1">
                  <c:v>2.5657319601844069E-2</c:v>
                </c:pt>
                <c:pt idx="2">
                  <c:v>2.6123559392055958E-2</c:v>
                </c:pt>
                <c:pt idx="3">
                  <c:v>2.7232668317445145E-2</c:v>
                </c:pt>
                <c:pt idx="4">
                  <c:v>2.8385886457433864E-2</c:v>
                </c:pt>
                <c:pt idx="5">
                  <c:v>2.9847309461027344E-2</c:v>
                </c:pt>
                <c:pt idx="6">
                  <c:v>3.1272107691017847E-2</c:v>
                </c:pt>
                <c:pt idx="7">
                  <c:v>3.0118934967411078E-2</c:v>
                </c:pt>
                <c:pt idx="8">
                  <c:v>2.8397770254622038E-2</c:v>
                </c:pt>
                <c:pt idx="9">
                  <c:v>2.6515617558281017E-2</c:v>
                </c:pt>
                <c:pt idx="10">
                  <c:v>2.4819094841417869E-2</c:v>
                </c:pt>
                <c:pt idx="11">
                  <c:v>2.3672150510852686E-2</c:v>
                </c:pt>
                <c:pt idx="12">
                  <c:v>2.4421126657770666E-2</c:v>
                </c:pt>
                <c:pt idx="13">
                  <c:v>2.5085923823663467E-2</c:v>
                </c:pt>
                <c:pt idx="14">
                  <c:v>2.5061410075812737E-2</c:v>
                </c:pt>
                <c:pt idx="15">
                  <c:v>2.517910812681174E-2</c:v>
                </c:pt>
                <c:pt idx="16">
                  <c:v>2.5676375310279841E-2</c:v>
                </c:pt>
                <c:pt idx="17">
                  <c:v>2.6061093374760248E-2</c:v>
                </c:pt>
                <c:pt idx="18">
                  <c:v>2.6962758857878435E-2</c:v>
                </c:pt>
                <c:pt idx="19">
                  <c:v>2.8522422224975866E-2</c:v>
                </c:pt>
                <c:pt idx="20">
                  <c:v>2.9699543821752987E-2</c:v>
                </c:pt>
                <c:pt idx="21">
                  <c:v>3.0453068629214774E-2</c:v>
                </c:pt>
                <c:pt idx="22">
                  <c:v>3.082145595572269E-2</c:v>
                </c:pt>
                <c:pt idx="23">
                  <c:v>3.1468305283812351E-2</c:v>
                </c:pt>
                <c:pt idx="24">
                  <c:v>3.2464307005962735E-2</c:v>
                </c:pt>
                <c:pt idx="25">
                  <c:v>3.3627214471282536E-2</c:v>
                </c:pt>
                <c:pt idx="26">
                  <c:v>3.4808551748725235E-2</c:v>
                </c:pt>
                <c:pt idx="27">
                  <c:v>3.6358826071680367E-2</c:v>
                </c:pt>
                <c:pt idx="28">
                  <c:v>3.8086200859366877E-2</c:v>
                </c:pt>
                <c:pt idx="29">
                  <c:v>3.974959068796341E-2</c:v>
                </c:pt>
                <c:pt idx="30">
                  <c:v>4.1778431452990671E-2</c:v>
                </c:pt>
                <c:pt idx="31">
                  <c:v>4.416664744135148E-2</c:v>
                </c:pt>
                <c:pt idx="32">
                  <c:v>4.6963551181247329E-2</c:v>
                </c:pt>
                <c:pt idx="33">
                  <c:v>5.000718753739547E-2</c:v>
                </c:pt>
                <c:pt idx="34">
                  <c:v>5.331571452516054E-2</c:v>
                </c:pt>
                <c:pt idx="35">
                  <c:v>5.606993379156832E-2</c:v>
                </c:pt>
                <c:pt idx="36">
                  <c:v>5.6641649869563597E-2</c:v>
                </c:pt>
                <c:pt idx="37">
                  <c:v>5.7533595986766994E-2</c:v>
                </c:pt>
                <c:pt idx="38">
                  <c:v>5.8828088413857324E-2</c:v>
                </c:pt>
                <c:pt idx="39">
                  <c:v>6.0923276425183658E-2</c:v>
                </c:pt>
                <c:pt idx="40">
                  <c:v>6.4359480770311187E-2</c:v>
                </c:pt>
                <c:pt idx="41">
                  <c:v>7.0465559874301198E-2</c:v>
                </c:pt>
                <c:pt idx="42">
                  <c:v>7.6782080850586257E-2</c:v>
                </c:pt>
                <c:pt idx="43">
                  <c:v>8.2975069951736161E-2</c:v>
                </c:pt>
                <c:pt idx="44">
                  <c:v>8.8402032077297021E-2</c:v>
                </c:pt>
                <c:pt idx="45">
                  <c:v>9.3058937136537401E-2</c:v>
                </c:pt>
                <c:pt idx="46">
                  <c:v>9.7299093356793515E-2</c:v>
                </c:pt>
                <c:pt idx="47">
                  <c:v>0.1018416492064969</c:v>
                </c:pt>
                <c:pt idx="48">
                  <c:v>0.10679697642344571</c:v>
                </c:pt>
                <c:pt idx="49">
                  <c:v>0.11280235110153454</c:v>
                </c:pt>
                <c:pt idx="50">
                  <c:v>0.11983039559747669</c:v>
                </c:pt>
                <c:pt idx="51">
                  <c:v>0.12838688839355702</c:v>
                </c:pt>
                <c:pt idx="52">
                  <c:v>0.13890879880724538</c:v>
                </c:pt>
                <c:pt idx="53">
                  <c:v>0.15225095447716921</c:v>
                </c:pt>
                <c:pt idx="54">
                  <c:v>0.16715434563476272</c:v>
                </c:pt>
                <c:pt idx="55">
                  <c:v>0.18363430204994727</c:v>
                </c:pt>
                <c:pt idx="56">
                  <c:v>0.20088517262273886</c:v>
                </c:pt>
                <c:pt idx="57">
                  <c:v>0.21841704741265383</c:v>
                </c:pt>
                <c:pt idx="58">
                  <c:v>0.23508344520393551</c:v>
                </c:pt>
                <c:pt idx="59">
                  <c:v>0.25190115358444781</c:v>
                </c:pt>
                <c:pt idx="60">
                  <c:v>0.26897849918545302</c:v>
                </c:pt>
                <c:pt idx="61">
                  <c:v>0.28678104844638302</c:v>
                </c:pt>
                <c:pt idx="62">
                  <c:v>0.30499197887109891</c:v>
                </c:pt>
              </c:numCache>
            </c:numRef>
          </c:val>
          <c:smooth val="0"/>
        </c:ser>
        <c:ser>
          <c:idx val="13"/>
          <c:order val="6"/>
          <c:tx>
            <c:strRef>
              <c:f>'[412016144p1g026.xlsx]2.16'!$O$6</c:f>
              <c:strCache>
                <c:ptCount val="1"/>
                <c:pt idx="0">
                  <c:v>Corea</c:v>
                </c:pt>
              </c:strCache>
            </c:strRef>
          </c:tx>
          <c:spPr>
            <a:ln w="28575" cap="rnd" cmpd="sng" algn="ctr">
              <a:solidFill>
                <a:srgbClr val="FFFF00"/>
              </a:solidFill>
              <a:prstDash val="solid"/>
              <a:round/>
            </a:ln>
            <a:effectLst/>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'[412016144p1g026.xlsx]2.16'!$O$7:$O$69</c:f>
              <c:numCache>
                <c:formatCode>_(* #,##0.0000_);_(* \(#,##0.0000\);_(* "-"??_);_(@_)</c:formatCode>
                <c:ptCount val="63"/>
                <c:pt idx="0">
                  <c:v>0.12214783203267329</c:v>
                </c:pt>
                <c:pt idx="1">
                  <c:v>0.12638690133565078</c:v>
                </c:pt>
                <c:pt idx="2">
                  <c:v>0.13312010435506269</c:v>
                </c:pt>
                <c:pt idx="3">
                  <c:v>0.14068283182092878</c:v>
                </c:pt>
                <c:pt idx="4">
                  <c:v>0.1442780640062182</c:v>
                </c:pt>
                <c:pt idx="5">
                  <c:v>0.14627872809737755</c:v>
                </c:pt>
                <c:pt idx="6">
                  <c:v>0.14821758539522734</c:v>
                </c:pt>
                <c:pt idx="7">
                  <c:v>0.14994686931931228</c:v>
                </c:pt>
                <c:pt idx="8">
                  <c:v>0.14881176995717149</c:v>
                </c:pt>
                <c:pt idx="9">
                  <c:v>0.14751800445135094</c:v>
                </c:pt>
                <c:pt idx="10">
                  <c:v>0.14779739225299832</c:v>
                </c:pt>
                <c:pt idx="11">
                  <c:v>0.14699325841106281</c:v>
                </c:pt>
                <c:pt idx="12">
                  <c:v>0.14810351370275796</c:v>
                </c:pt>
                <c:pt idx="13">
                  <c:v>0.15143522592658054</c:v>
                </c:pt>
                <c:pt idx="14">
                  <c:v>0.15554645154120664</c:v>
                </c:pt>
                <c:pt idx="15">
                  <c:v>0.16265152446260947</c:v>
                </c:pt>
                <c:pt idx="16">
                  <c:v>0.17244906327316306</c:v>
                </c:pt>
                <c:pt idx="17">
                  <c:v>0.18204930792549276</c:v>
                </c:pt>
                <c:pt idx="18">
                  <c:v>0.19070614583553189</c:v>
                </c:pt>
                <c:pt idx="19">
                  <c:v>0.20146747319139952</c:v>
                </c:pt>
                <c:pt idx="20">
                  <c:v>0.21104390577512711</c:v>
                </c:pt>
                <c:pt idx="21">
                  <c:v>0.22013933766621857</c:v>
                </c:pt>
                <c:pt idx="22">
                  <c:v>0.22955058076839438</c:v>
                </c:pt>
                <c:pt idx="23">
                  <c:v>0.2417197452055837</c:v>
                </c:pt>
                <c:pt idx="24">
                  <c:v>0.2522115444292401</c:v>
                </c:pt>
                <c:pt idx="25">
                  <c:v>0.2624807912791472</c:v>
                </c:pt>
                <c:pt idx="26">
                  <c:v>0.26947763905244176</c:v>
                </c:pt>
                <c:pt idx="27">
                  <c:v>0.27627416272862454</c:v>
                </c:pt>
                <c:pt idx="28">
                  <c:v>0.28365157242859829</c:v>
                </c:pt>
                <c:pt idx="29">
                  <c:v>0.29411849903622561</c:v>
                </c:pt>
                <c:pt idx="30">
                  <c:v>0.30594780804396315</c:v>
                </c:pt>
                <c:pt idx="31">
                  <c:v>0.31974697190908585</c:v>
                </c:pt>
                <c:pt idx="32">
                  <c:v>0.33671917633640397</c:v>
                </c:pt>
                <c:pt idx="33">
                  <c:v>0.35341257216288535</c:v>
                </c:pt>
                <c:pt idx="34">
                  <c:v>0.37023238919146928</c:v>
                </c:pt>
                <c:pt idx="35">
                  <c:v>0.38384133091158107</c:v>
                </c:pt>
                <c:pt idx="36">
                  <c:v>0.40148904199698732</c:v>
                </c:pt>
                <c:pt idx="37">
                  <c:v>0.4196666207997013</c:v>
                </c:pt>
                <c:pt idx="38">
                  <c:v>0.43514123431323831</c:v>
                </c:pt>
                <c:pt idx="39">
                  <c:v>0.44969857298208404</c:v>
                </c:pt>
                <c:pt idx="40">
                  <c:v>0.46707601858659853</c:v>
                </c:pt>
                <c:pt idx="41">
                  <c:v>0.48432643837168765</c:v>
                </c:pt>
                <c:pt idx="42">
                  <c:v>0.49931239721950466</c:v>
                </c:pt>
                <c:pt idx="43">
                  <c:v>0.51551109867278611</c:v>
                </c:pt>
                <c:pt idx="44">
                  <c:v>0.52563681554862041</c:v>
                </c:pt>
                <c:pt idx="45">
                  <c:v>0.53912893812317519</c:v>
                </c:pt>
                <c:pt idx="46">
                  <c:v>0.55009352179805648</c:v>
                </c:pt>
                <c:pt idx="47">
                  <c:v>0.56011004497462258</c:v>
                </c:pt>
                <c:pt idx="48">
                  <c:v>0.57097067185829331</c:v>
                </c:pt>
                <c:pt idx="49">
                  <c:v>0.58522510401432892</c:v>
                </c:pt>
                <c:pt idx="50">
                  <c:v>0.59333550727030338</c:v>
                </c:pt>
                <c:pt idx="51">
                  <c:v>0.60057306234658647</c:v>
                </c:pt>
                <c:pt idx="52">
                  <c:v>0.60972884410848516</c:v>
                </c:pt>
                <c:pt idx="53">
                  <c:v>0.62051562108367486</c:v>
                </c:pt>
                <c:pt idx="54">
                  <c:v>0.6325621148570747</c:v>
                </c:pt>
                <c:pt idx="55">
                  <c:v>0.64448085998386884</c:v>
                </c:pt>
                <c:pt idx="56">
                  <c:v>0.65790110560076076</c:v>
                </c:pt>
                <c:pt idx="57">
                  <c:v>0.66868895021195618</c:v>
                </c:pt>
                <c:pt idx="58">
                  <c:v>0.67516767698588265</c:v>
                </c:pt>
                <c:pt idx="59">
                  <c:v>0.6800959352173116</c:v>
                </c:pt>
                <c:pt idx="60">
                  <c:v>0.68534108107114367</c:v>
                </c:pt>
                <c:pt idx="61">
                  <c:v>0.68895933941156162</c:v>
                </c:pt>
                <c:pt idx="62">
                  <c:v>0.69418959346950304</c:v>
                </c:pt>
              </c:numCache>
            </c:numRef>
          </c:val>
          <c:smooth val="0"/>
        </c:ser>
        <c:ser>
          <c:idx val="15"/>
          <c:order val="7"/>
          <c:tx>
            <c:strRef>
              <c:f>'[412016144p1g026.xlsx]2.16'!$Q$6</c:f>
              <c:strCache>
                <c:ptCount val="1"/>
                <c:pt idx="0">
                  <c:v>América Latina</c:v>
                </c:pt>
              </c:strCache>
            </c:strRef>
          </c:tx>
          <c:spPr>
            <a:ln>
              <a:solidFill>
                <a:schemeClr val="accent2"/>
              </a:solidFill>
            </a:ln>
          </c:spPr>
          <c:marker>
            <c:symbol val="none"/>
          </c:marker>
          <c:cat>
            <c:numRef>
              <c:f>'[412016144p1g026.xlsx]2.16'!$A$7:$A$69</c:f>
              <c:numCache>
                <c:formatCode>General</c:formatCode>
                <c:ptCount val="63"/>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pt idx="62">
                  <c:v>2016</c:v>
                </c:pt>
              </c:numCache>
            </c:numRef>
          </c:cat>
          <c:val>
            <c:numRef>
              <c:f>'[412016144p1g026.xlsx]2.16'!$Q$7:$Q$69</c:f>
              <c:numCache>
                <c:formatCode>_(* #,##0.0000_);_(* \(#,##0.0000\);_(* "-"??_);_(@_)</c:formatCode>
                <c:ptCount val="63"/>
                <c:pt idx="0">
                  <c:v>0.40491725794785632</c:v>
                </c:pt>
                <c:pt idx="1">
                  <c:v>0.40711144193589721</c:v>
                </c:pt>
                <c:pt idx="2">
                  <c:v>0.41166459117220777</c:v>
                </c:pt>
                <c:pt idx="3">
                  <c:v>0.41933837195520246</c:v>
                </c:pt>
                <c:pt idx="4">
                  <c:v>0.42813804264953731</c:v>
                </c:pt>
                <c:pt idx="5">
                  <c:v>0.42938098515020434</c:v>
                </c:pt>
                <c:pt idx="6">
                  <c:v>0.43287957389089016</c:v>
                </c:pt>
                <c:pt idx="7">
                  <c:v>0.43267175592899992</c:v>
                </c:pt>
                <c:pt idx="8">
                  <c:v>0.42675217661615006</c:v>
                </c:pt>
                <c:pt idx="9">
                  <c:v>0.41898905164693184</c:v>
                </c:pt>
                <c:pt idx="10">
                  <c:v>0.41704306169106681</c:v>
                </c:pt>
                <c:pt idx="11">
                  <c:v>0.41203655107305809</c:v>
                </c:pt>
                <c:pt idx="12">
                  <c:v>0.40791588542698709</c:v>
                </c:pt>
                <c:pt idx="13">
                  <c:v>0.4069795533528216</c:v>
                </c:pt>
                <c:pt idx="14">
                  <c:v>0.40684324048032572</c:v>
                </c:pt>
                <c:pt idx="15">
                  <c:v>0.40811245594434903</c:v>
                </c:pt>
                <c:pt idx="16">
                  <c:v>0.41393533042023889</c:v>
                </c:pt>
                <c:pt idx="17">
                  <c:v>0.41872009751175926</c:v>
                </c:pt>
                <c:pt idx="18">
                  <c:v>0.42078016051347161</c:v>
                </c:pt>
                <c:pt idx="19">
                  <c:v>0.42287859607224204</c:v>
                </c:pt>
                <c:pt idx="20">
                  <c:v>0.42597557922493468</c:v>
                </c:pt>
                <c:pt idx="21">
                  <c:v>0.42420689751865909</c:v>
                </c:pt>
                <c:pt idx="22">
                  <c:v>0.42372893712244902</c:v>
                </c:pt>
                <c:pt idx="23">
                  <c:v>0.42483790890526529</c:v>
                </c:pt>
                <c:pt idx="24">
                  <c:v>0.42576925212635247</c:v>
                </c:pt>
                <c:pt idx="25">
                  <c:v>0.42579185542066611</c:v>
                </c:pt>
                <c:pt idx="26">
                  <c:v>0.42787631211998023</c:v>
                </c:pt>
                <c:pt idx="27">
                  <c:v>0.42788270615940116</c:v>
                </c:pt>
                <c:pt idx="28">
                  <c:v>0.42425594728923705</c:v>
                </c:pt>
                <c:pt idx="29">
                  <c:v>0.41452651717102157</c:v>
                </c:pt>
                <c:pt idx="30">
                  <c:v>0.40065773950383243</c:v>
                </c:pt>
                <c:pt idx="31">
                  <c:v>0.38309915517996224</c:v>
                </c:pt>
                <c:pt idx="32">
                  <c:v>0.36758263158226612</c:v>
                </c:pt>
                <c:pt idx="33">
                  <c:v>0.35512593274403675</c:v>
                </c:pt>
                <c:pt idx="34">
                  <c:v>0.34645964128921353</c:v>
                </c:pt>
                <c:pt idx="35">
                  <c:v>0.33695848535739514</c:v>
                </c:pt>
                <c:pt idx="36">
                  <c:v>0.32987025982952106</c:v>
                </c:pt>
                <c:pt idx="37">
                  <c:v>0.32421228391661266</c:v>
                </c:pt>
                <c:pt idx="38">
                  <c:v>0.3195993719502262</c:v>
                </c:pt>
                <c:pt idx="39">
                  <c:v>0.31690462911201617</c:v>
                </c:pt>
                <c:pt idx="40">
                  <c:v>0.31721536272162826</c:v>
                </c:pt>
                <c:pt idx="41">
                  <c:v>0.31849517786059839</c:v>
                </c:pt>
                <c:pt idx="42">
                  <c:v>0.31905360915733333</c:v>
                </c:pt>
                <c:pt idx="43">
                  <c:v>0.31992681631553138</c:v>
                </c:pt>
                <c:pt idx="44">
                  <c:v>0.32007433893334292</c:v>
                </c:pt>
                <c:pt idx="45">
                  <c:v>0.31741339895552623</c:v>
                </c:pt>
                <c:pt idx="46">
                  <c:v>0.31307085873271617</c:v>
                </c:pt>
                <c:pt idx="47">
                  <c:v>0.30769617888730583</c:v>
                </c:pt>
                <c:pt idx="48">
                  <c:v>0.29902507156106889</c:v>
                </c:pt>
                <c:pt idx="49">
                  <c:v>0.29016387718409775</c:v>
                </c:pt>
                <c:pt idx="50">
                  <c:v>0.28390271811920315</c:v>
                </c:pt>
                <c:pt idx="51">
                  <c:v>0.2798322009412183</c:v>
                </c:pt>
                <c:pt idx="52">
                  <c:v>0.27807627598568579</c:v>
                </c:pt>
                <c:pt idx="53">
                  <c:v>0.28054470641498797</c:v>
                </c:pt>
                <c:pt idx="54">
                  <c:v>0.28493499612884815</c:v>
                </c:pt>
                <c:pt idx="55">
                  <c:v>0.28788763593306993</c:v>
                </c:pt>
                <c:pt idx="56">
                  <c:v>0.2892927406887647</c:v>
                </c:pt>
                <c:pt idx="57">
                  <c:v>0.28990860082763142</c:v>
                </c:pt>
                <c:pt idx="58">
                  <c:v>0.28991847719177005</c:v>
                </c:pt>
                <c:pt idx="59">
                  <c:v>0.28984679557257381</c:v>
                </c:pt>
                <c:pt idx="60">
                  <c:v>0.29058486383790233</c:v>
                </c:pt>
                <c:pt idx="61">
                  <c:v>0.29154951480645219</c:v>
                </c:pt>
                <c:pt idx="62">
                  <c:v>0.29169009512318839</c:v>
                </c:pt>
              </c:numCache>
            </c:numRef>
          </c:val>
          <c:smooth val="0"/>
        </c:ser>
        <c:dLbls>
          <c:showLegendKey val="0"/>
          <c:showVal val="0"/>
          <c:showCatName val="0"/>
          <c:showSerName val="0"/>
          <c:showPercent val="0"/>
          <c:showBubbleSize val="0"/>
        </c:dLbls>
        <c:marker val="1"/>
        <c:smooth val="0"/>
        <c:axId val="69924352"/>
        <c:axId val="69925888"/>
      </c:lineChart>
      <c:catAx>
        <c:axId val="69924352"/>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200" b="0" i="0">
                <a:solidFill>
                  <a:srgbClr val="000000"/>
                </a:solidFill>
                <a:latin typeface="Arial Narrow"/>
                <a:ea typeface="Arial Narrow"/>
                <a:cs typeface="Arial Narrow"/>
              </a:defRPr>
            </a:pPr>
            <a:endParaRPr lang="en-US"/>
          </a:p>
        </c:txPr>
        <c:crossAx val="69925888"/>
        <c:crosses val="autoZero"/>
        <c:auto val="1"/>
        <c:lblAlgn val="ctr"/>
        <c:lblOffset val="0"/>
        <c:tickLblSkip val="2"/>
        <c:noMultiLvlLbl val="0"/>
      </c:catAx>
      <c:valAx>
        <c:axId val="69925888"/>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69924352"/>
        <c:crosses val="autoZero"/>
        <c:crossBetween val="between"/>
      </c:valAx>
      <c:spPr>
        <a:solidFill>
          <a:srgbClr val="F4FFFF"/>
        </a:solidFill>
        <a:ln w="9525">
          <a:solidFill>
            <a:srgbClr val="000000"/>
          </a:solidFill>
        </a:ln>
      </c:spPr>
    </c:plotArea>
    <c:legend>
      <c:legendPos val="r"/>
      <c:layout>
        <c:manualLayout>
          <c:xMode val="edge"/>
          <c:yMode val="edge"/>
          <c:x val="3.9591076115485561E-2"/>
          <c:y val="5.5723029340807532E-3"/>
          <c:w val="0.94375303914137176"/>
          <c:h val="0.1219331766799561"/>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2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'[seba (1).xlsm]slide 1a'!$B$4</c:f>
              <c:strCache>
                <c:ptCount val="1"/>
                <c:pt idx="0">
                  <c:v>United States</c:v>
                </c:pt>
              </c:strCache>
            </c:strRef>
          </c:tx>
          <c:marker>
            <c:symbol val="none"/>
          </c:marker>
          <c:cat>
            <c:numRef>
              <c:f>'[seba (1).xlsm]slide 1a'!$A$5:$A$14319</c:f>
              <c:numCache>
                <c:formatCode>dd-mm-yyyy</c:formatCode>
                <c:ptCount val="14315"/>
                <c:pt idx="0">
                  <c:v>22648</c:v>
                </c:pt>
                <c:pt idx="1">
                  <c:v>22649</c:v>
                </c:pt>
                <c:pt idx="2">
                  <c:v>22650</c:v>
                </c:pt>
                <c:pt idx="3">
                  <c:v>22651</c:v>
                </c:pt>
                <c:pt idx="4">
                  <c:v>22654</c:v>
                </c:pt>
                <c:pt idx="5">
                  <c:v>22655</c:v>
                </c:pt>
                <c:pt idx="6">
                  <c:v>22656</c:v>
                </c:pt>
                <c:pt idx="7">
                  <c:v>22657</c:v>
                </c:pt>
                <c:pt idx="8">
                  <c:v>22658</c:v>
                </c:pt>
                <c:pt idx="9">
                  <c:v>22661</c:v>
                </c:pt>
                <c:pt idx="10">
                  <c:v>22662</c:v>
                </c:pt>
                <c:pt idx="11">
                  <c:v>22663</c:v>
                </c:pt>
                <c:pt idx="12">
                  <c:v>22664</c:v>
                </c:pt>
                <c:pt idx="13">
                  <c:v>22665</c:v>
                </c:pt>
                <c:pt idx="14">
                  <c:v>22668</c:v>
                </c:pt>
                <c:pt idx="15">
                  <c:v>22669</c:v>
                </c:pt>
                <c:pt idx="16">
                  <c:v>22670</c:v>
                </c:pt>
                <c:pt idx="17">
                  <c:v>22671</c:v>
                </c:pt>
                <c:pt idx="18">
                  <c:v>22672</c:v>
                </c:pt>
                <c:pt idx="19">
                  <c:v>22675</c:v>
                </c:pt>
                <c:pt idx="20">
                  <c:v>22676</c:v>
                </c:pt>
                <c:pt idx="21">
                  <c:v>22677</c:v>
                </c:pt>
                <c:pt idx="22">
                  <c:v>22678</c:v>
                </c:pt>
                <c:pt idx="23">
                  <c:v>22679</c:v>
                </c:pt>
                <c:pt idx="24">
                  <c:v>22682</c:v>
                </c:pt>
                <c:pt idx="25">
                  <c:v>22683</c:v>
                </c:pt>
                <c:pt idx="26">
                  <c:v>22684</c:v>
                </c:pt>
                <c:pt idx="27">
                  <c:v>22685</c:v>
                </c:pt>
                <c:pt idx="28">
                  <c:v>22686</c:v>
                </c:pt>
                <c:pt idx="29">
                  <c:v>22689</c:v>
                </c:pt>
                <c:pt idx="30">
                  <c:v>22690</c:v>
                </c:pt>
                <c:pt idx="31">
                  <c:v>22691</c:v>
                </c:pt>
                <c:pt idx="32">
                  <c:v>22692</c:v>
                </c:pt>
                <c:pt idx="33">
                  <c:v>22693</c:v>
                </c:pt>
                <c:pt idx="34">
                  <c:v>22696</c:v>
                </c:pt>
                <c:pt idx="35">
                  <c:v>22697</c:v>
                </c:pt>
                <c:pt idx="36">
                  <c:v>22698</c:v>
                </c:pt>
                <c:pt idx="37">
                  <c:v>22699</c:v>
                </c:pt>
                <c:pt idx="38">
                  <c:v>22700</c:v>
                </c:pt>
                <c:pt idx="39">
                  <c:v>22703</c:v>
                </c:pt>
                <c:pt idx="40">
                  <c:v>22704</c:v>
                </c:pt>
                <c:pt idx="41">
                  <c:v>22705</c:v>
                </c:pt>
                <c:pt idx="42">
                  <c:v>22706</c:v>
                </c:pt>
                <c:pt idx="43">
                  <c:v>22707</c:v>
                </c:pt>
                <c:pt idx="44">
                  <c:v>22710</c:v>
                </c:pt>
                <c:pt idx="45">
                  <c:v>22711</c:v>
                </c:pt>
                <c:pt idx="46">
                  <c:v>22712</c:v>
                </c:pt>
                <c:pt idx="47">
                  <c:v>22713</c:v>
                </c:pt>
                <c:pt idx="48">
                  <c:v>22714</c:v>
                </c:pt>
                <c:pt idx="49">
                  <c:v>22717</c:v>
                </c:pt>
                <c:pt idx="50">
                  <c:v>22718</c:v>
                </c:pt>
                <c:pt idx="51">
                  <c:v>22719</c:v>
                </c:pt>
                <c:pt idx="52">
                  <c:v>22720</c:v>
                </c:pt>
                <c:pt idx="53">
                  <c:v>22721</c:v>
                </c:pt>
                <c:pt idx="54">
                  <c:v>22724</c:v>
                </c:pt>
                <c:pt idx="55">
                  <c:v>22725</c:v>
                </c:pt>
                <c:pt idx="56">
                  <c:v>22726</c:v>
                </c:pt>
                <c:pt idx="57">
                  <c:v>22727</c:v>
                </c:pt>
                <c:pt idx="58">
                  <c:v>22728</c:v>
                </c:pt>
                <c:pt idx="59">
                  <c:v>22731</c:v>
                </c:pt>
                <c:pt idx="60">
                  <c:v>22732</c:v>
                </c:pt>
                <c:pt idx="61">
                  <c:v>22733</c:v>
                </c:pt>
                <c:pt idx="62">
                  <c:v>22734</c:v>
                </c:pt>
                <c:pt idx="63">
                  <c:v>22735</c:v>
                </c:pt>
                <c:pt idx="64">
                  <c:v>22738</c:v>
                </c:pt>
                <c:pt idx="65">
                  <c:v>22739</c:v>
                </c:pt>
                <c:pt idx="66">
                  <c:v>22740</c:v>
                </c:pt>
                <c:pt idx="67">
                  <c:v>22741</c:v>
                </c:pt>
                <c:pt idx="68">
                  <c:v>22742</c:v>
                </c:pt>
                <c:pt idx="69">
                  <c:v>22745</c:v>
                </c:pt>
                <c:pt idx="70">
                  <c:v>22746</c:v>
                </c:pt>
                <c:pt idx="71">
                  <c:v>22747</c:v>
                </c:pt>
                <c:pt idx="72">
                  <c:v>22748</c:v>
                </c:pt>
                <c:pt idx="73">
                  <c:v>22749</c:v>
                </c:pt>
                <c:pt idx="74">
                  <c:v>22752</c:v>
                </c:pt>
                <c:pt idx="75">
                  <c:v>22753</c:v>
                </c:pt>
                <c:pt idx="76">
                  <c:v>22754</c:v>
                </c:pt>
                <c:pt idx="77">
                  <c:v>22755</c:v>
                </c:pt>
                <c:pt idx="78">
                  <c:v>22756</c:v>
                </c:pt>
                <c:pt idx="79">
                  <c:v>22759</c:v>
                </c:pt>
                <c:pt idx="80">
                  <c:v>22760</c:v>
                </c:pt>
                <c:pt idx="81">
                  <c:v>22761</c:v>
                </c:pt>
                <c:pt idx="82">
                  <c:v>22762</c:v>
                </c:pt>
                <c:pt idx="83">
                  <c:v>22763</c:v>
                </c:pt>
                <c:pt idx="84">
                  <c:v>22766</c:v>
                </c:pt>
                <c:pt idx="85">
                  <c:v>22767</c:v>
                </c:pt>
                <c:pt idx="86">
                  <c:v>22768</c:v>
                </c:pt>
                <c:pt idx="87">
                  <c:v>22769</c:v>
                </c:pt>
                <c:pt idx="88">
                  <c:v>22770</c:v>
                </c:pt>
                <c:pt idx="89">
                  <c:v>22773</c:v>
                </c:pt>
                <c:pt idx="90">
                  <c:v>22774</c:v>
                </c:pt>
                <c:pt idx="91">
                  <c:v>22775</c:v>
                </c:pt>
                <c:pt idx="92">
                  <c:v>22776</c:v>
                </c:pt>
                <c:pt idx="93">
                  <c:v>22777</c:v>
                </c:pt>
                <c:pt idx="94">
                  <c:v>22780</c:v>
                </c:pt>
                <c:pt idx="95">
                  <c:v>22781</c:v>
                </c:pt>
                <c:pt idx="96">
                  <c:v>22782</c:v>
                </c:pt>
                <c:pt idx="97">
                  <c:v>22783</c:v>
                </c:pt>
                <c:pt idx="98">
                  <c:v>22784</c:v>
                </c:pt>
                <c:pt idx="99">
                  <c:v>22787</c:v>
                </c:pt>
                <c:pt idx="100">
                  <c:v>22788</c:v>
                </c:pt>
                <c:pt idx="101">
                  <c:v>22789</c:v>
                </c:pt>
                <c:pt idx="102">
                  <c:v>22790</c:v>
                </c:pt>
                <c:pt idx="103">
                  <c:v>22791</c:v>
                </c:pt>
                <c:pt idx="104">
                  <c:v>22794</c:v>
                </c:pt>
                <c:pt idx="105">
                  <c:v>22795</c:v>
                </c:pt>
                <c:pt idx="106">
                  <c:v>22796</c:v>
                </c:pt>
                <c:pt idx="107">
                  <c:v>22797</c:v>
                </c:pt>
                <c:pt idx="108">
                  <c:v>22798</c:v>
                </c:pt>
                <c:pt idx="109">
                  <c:v>22801</c:v>
                </c:pt>
                <c:pt idx="110">
                  <c:v>22802</c:v>
                </c:pt>
                <c:pt idx="111">
                  <c:v>22803</c:v>
                </c:pt>
                <c:pt idx="112">
                  <c:v>22804</c:v>
                </c:pt>
                <c:pt idx="113">
                  <c:v>22805</c:v>
                </c:pt>
                <c:pt idx="114">
                  <c:v>22808</c:v>
                </c:pt>
                <c:pt idx="115">
                  <c:v>22809</c:v>
                </c:pt>
                <c:pt idx="116">
                  <c:v>22810</c:v>
                </c:pt>
                <c:pt idx="117">
                  <c:v>22811</c:v>
                </c:pt>
                <c:pt idx="118">
                  <c:v>22812</c:v>
                </c:pt>
                <c:pt idx="119">
                  <c:v>22815</c:v>
                </c:pt>
                <c:pt idx="120">
                  <c:v>22816</c:v>
                </c:pt>
                <c:pt idx="121">
                  <c:v>22817</c:v>
                </c:pt>
                <c:pt idx="122">
                  <c:v>22818</c:v>
                </c:pt>
                <c:pt idx="123">
                  <c:v>22819</c:v>
                </c:pt>
                <c:pt idx="124">
                  <c:v>22822</c:v>
                </c:pt>
                <c:pt idx="125">
                  <c:v>22823</c:v>
                </c:pt>
                <c:pt idx="126">
                  <c:v>22824</c:v>
                </c:pt>
                <c:pt idx="127">
                  <c:v>22825</c:v>
                </c:pt>
                <c:pt idx="128">
                  <c:v>22826</c:v>
                </c:pt>
                <c:pt idx="129">
                  <c:v>22829</c:v>
                </c:pt>
                <c:pt idx="130">
                  <c:v>22830</c:v>
                </c:pt>
                <c:pt idx="131">
                  <c:v>22831</c:v>
                </c:pt>
                <c:pt idx="132">
                  <c:v>22832</c:v>
                </c:pt>
                <c:pt idx="133">
                  <c:v>22833</c:v>
                </c:pt>
                <c:pt idx="134">
                  <c:v>22836</c:v>
                </c:pt>
                <c:pt idx="135">
                  <c:v>22837</c:v>
                </c:pt>
                <c:pt idx="136">
                  <c:v>22838</c:v>
                </c:pt>
                <c:pt idx="137">
                  <c:v>22839</c:v>
                </c:pt>
                <c:pt idx="138">
                  <c:v>22840</c:v>
                </c:pt>
                <c:pt idx="139">
                  <c:v>22843</c:v>
                </c:pt>
                <c:pt idx="140">
                  <c:v>22844</c:v>
                </c:pt>
                <c:pt idx="141">
                  <c:v>22845</c:v>
                </c:pt>
                <c:pt idx="142">
                  <c:v>22846</c:v>
                </c:pt>
                <c:pt idx="143">
                  <c:v>22847</c:v>
                </c:pt>
                <c:pt idx="144">
                  <c:v>22850</c:v>
                </c:pt>
                <c:pt idx="145">
                  <c:v>22851</c:v>
                </c:pt>
                <c:pt idx="146">
                  <c:v>22852</c:v>
                </c:pt>
                <c:pt idx="147">
                  <c:v>22853</c:v>
                </c:pt>
                <c:pt idx="148">
                  <c:v>22854</c:v>
                </c:pt>
                <c:pt idx="149">
                  <c:v>22857</c:v>
                </c:pt>
                <c:pt idx="150">
                  <c:v>22858</c:v>
                </c:pt>
                <c:pt idx="151">
                  <c:v>22859</c:v>
                </c:pt>
                <c:pt idx="152">
                  <c:v>22860</c:v>
                </c:pt>
                <c:pt idx="153">
                  <c:v>22861</c:v>
                </c:pt>
                <c:pt idx="154">
                  <c:v>22864</c:v>
                </c:pt>
                <c:pt idx="155">
                  <c:v>22865</c:v>
                </c:pt>
                <c:pt idx="156">
                  <c:v>22866</c:v>
                </c:pt>
                <c:pt idx="157">
                  <c:v>22867</c:v>
                </c:pt>
                <c:pt idx="158">
                  <c:v>22868</c:v>
                </c:pt>
                <c:pt idx="159">
                  <c:v>22871</c:v>
                </c:pt>
                <c:pt idx="160">
                  <c:v>22872</c:v>
                </c:pt>
                <c:pt idx="161">
                  <c:v>22873</c:v>
                </c:pt>
                <c:pt idx="162">
                  <c:v>22874</c:v>
                </c:pt>
                <c:pt idx="163">
                  <c:v>22875</c:v>
                </c:pt>
                <c:pt idx="164">
                  <c:v>22878</c:v>
                </c:pt>
                <c:pt idx="165">
                  <c:v>22879</c:v>
                </c:pt>
                <c:pt idx="166">
                  <c:v>22880</c:v>
                </c:pt>
                <c:pt idx="167">
                  <c:v>22881</c:v>
                </c:pt>
                <c:pt idx="168">
                  <c:v>22882</c:v>
                </c:pt>
                <c:pt idx="169">
                  <c:v>22885</c:v>
                </c:pt>
                <c:pt idx="170">
                  <c:v>22886</c:v>
                </c:pt>
                <c:pt idx="171">
                  <c:v>22887</c:v>
                </c:pt>
                <c:pt idx="172">
                  <c:v>22888</c:v>
                </c:pt>
                <c:pt idx="173">
                  <c:v>22889</c:v>
                </c:pt>
                <c:pt idx="174">
                  <c:v>22892</c:v>
                </c:pt>
                <c:pt idx="175">
                  <c:v>22893</c:v>
                </c:pt>
                <c:pt idx="176">
                  <c:v>22894</c:v>
                </c:pt>
                <c:pt idx="177">
                  <c:v>22895</c:v>
                </c:pt>
                <c:pt idx="178">
                  <c:v>22896</c:v>
                </c:pt>
                <c:pt idx="179">
                  <c:v>22899</c:v>
                </c:pt>
                <c:pt idx="180">
                  <c:v>22900</c:v>
                </c:pt>
                <c:pt idx="181">
                  <c:v>22901</c:v>
                </c:pt>
                <c:pt idx="182">
                  <c:v>22902</c:v>
                </c:pt>
                <c:pt idx="183">
                  <c:v>22903</c:v>
                </c:pt>
                <c:pt idx="184">
                  <c:v>22906</c:v>
                </c:pt>
                <c:pt idx="185">
                  <c:v>22907</c:v>
                </c:pt>
                <c:pt idx="186">
                  <c:v>22908</c:v>
                </c:pt>
                <c:pt idx="187">
                  <c:v>22909</c:v>
                </c:pt>
                <c:pt idx="188">
                  <c:v>22910</c:v>
                </c:pt>
                <c:pt idx="189">
                  <c:v>22913</c:v>
                </c:pt>
                <c:pt idx="190">
                  <c:v>22914</c:v>
                </c:pt>
                <c:pt idx="191">
                  <c:v>22915</c:v>
                </c:pt>
                <c:pt idx="192">
                  <c:v>22916</c:v>
                </c:pt>
                <c:pt idx="193">
                  <c:v>22917</c:v>
                </c:pt>
                <c:pt idx="194">
                  <c:v>22920</c:v>
                </c:pt>
                <c:pt idx="195">
                  <c:v>22921</c:v>
                </c:pt>
                <c:pt idx="196">
                  <c:v>22922</c:v>
                </c:pt>
                <c:pt idx="197">
                  <c:v>22923</c:v>
                </c:pt>
                <c:pt idx="198">
                  <c:v>22924</c:v>
                </c:pt>
                <c:pt idx="199">
                  <c:v>22927</c:v>
                </c:pt>
                <c:pt idx="200">
                  <c:v>22928</c:v>
                </c:pt>
                <c:pt idx="201">
                  <c:v>22929</c:v>
                </c:pt>
                <c:pt idx="202">
                  <c:v>22930</c:v>
                </c:pt>
                <c:pt idx="203">
                  <c:v>22931</c:v>
                </c:pt>
                <c:pt idx="204">
                  <c:v>22934</c:v>
                </c:pt>
                <c:pt idx="205">
                  <c:v>22935</c:v>
                </c:pt>
                <c:pt idx="206">
                  <c:v>22936</c:v>
                </c:pt>
                <c:pt idx="207">
                  <c:v>22937</c:v>
                </c:pt>
                <c:pt idx="208">
                  <c:v>22938</c:v>
                </c:pt>
                <c:pt idx="209">
                  <c:v>22941</c:v>
                </c:pt>
                <c:pt idx="210">
                  <c:v>22942</c:v>
                </c:pt>
                <c:pt idx="211">
                  <c:v>22943</c:v>
                </c:pt>
                <c:pt idx="212">
                  <c:v>22944</c:v>
                </c:pt>
                <c:pt idx="213">
                  <c:v>22945</c:v>
                </c:pt>
                <c:pt idx="214">
                  <c:v>22948</c:v>
                </c:pt>
                <c:pt idx="215">
                  <c:v>22949</c:v>
                </c:pt>
                <c:pt idx="216">
                  <c:v>22950</c:v>
                </c:pt>
                <c:pt idx="217">
                  <c:v>22951</c:v>
                </c:pt>
                <c:pt idx="218">
                  <c:v>22952</c:v>
                </c:pt>
                <c:pt idx="219">
                  <c:v>22955</c:v>
                </c:pt>
                <c:pt idx="220">
                  <c:v>22956</c:v>
                </c:pt>
                <c:pt idx="221">
                  <c:v>22957</c:v>
                </c:pt>
                <c:pt idx="222">
                  <c:v>22958</c:v>
                </c:pt>
                <c:pt idx="223">
                  <c:v>22959</c:v>
                </c:pt>
                <c:pt idx="224">
                  <c:v>22962</c:v>
                </c:pt>
                <c:pt idx="225">
                  <c:v>22963</c:v>
                </c:pt>
                <c:pt idx="226">
                  <c:v>22964</c:v>
                </c:pt>
                <c:pt idx="227">
                  <c:v>22965</c:v>
                </c:pt>
                <c:pt idx="228">
                  <c:v>22966</c:v>
                </c:pt>
                <c:pt idx="229">
                  <c:v>22969</c:v>
                </c:pt>
                <c:pt idx="230">
                  <c:v>22970</c:v>
                </c:pt>
                <c:pt idx="231">
                  <c:v>22971</c:v>
                </c:pt>
                <c:pt idx="232">
                  <c:v>22972</c:v>
                </c:pt>
                <c:pt idx="233">
                  <c:v>22973</c:v>
                </c:pt>
                <c:pt idx="234">
                  <c:v>22976</c:v>
                </c:pt>
                <c:pt idx="235">
                  <c:v>22977</c:v>
                </c:pt>
                <c:pt idx="236">
                  <c:v>22978</c:v>
                </c:pt>
                <c:pt idx="237">
                  <c:v>22979</c:v>
                </c:pt>
                <c:pt idx="238">
                  <c:v>22980</c:v>
                </c:pt>
                <c:pt idx="239">
                  <c:v>22983</c:v>
                </c:pt>
                <c:pt idx="240">
                  <c:v>22984</c:v>
                </c:pt>
                <c:pt idx="241">
                  <c:v>22985</c:v>
                </c:pt>
                <c:pt idx="242">
                  <c:v>22986</c:v>
                </c:pt>
                <c:pt idx="243">
                  <c:v>22987</c:v>
                </c:pt>
                <c:pt idx="244">
                  <c:v>22990</c:v>
                </c:pt>
                <c:pt idx="245">
                  <c:v>22991</c:v>
                </c:pt>
                <c:pt idx="246">
                  <c:v>22992</c:v>
                </c:pt>
                <c:pt idx="247">
                  <c:v>22993</c:v>
                </c:pt>
                <c:pt idx="248">
                  <c:v>22994</c:v>
                </c:pt>
                <c:pt idx="249">
                  <c:v>22997</c:v>
                </c:pt>
                <c:pt idx="250">
                  <c:v>22998</c:v>
                </c:pt>
                <c:pt idx="251">
                  <c:v>22999</c:v>
                </c:pt>
                <c:pt idx="252">
                  <c:v>23000</c:v>
                </c:pt>
                <c:pt idx="253">
                  <c:v>23001</c:v>
                </c:pt>
                <c:pt idx="254">
                  <c:v>23004</c:v>
                </c:pt>
                <c:pt idx="255">
                  <c:v>23005</c:v>
                </c:pt>
                <c:pt idx="256">
                  <c:v>23006</c:v>
                </c:pt>
                <c:pt idx="257">
                  <c:v>23007</c:v>
                </c:pt>
                <c:pt idx="258">
                  <c:v>23008</c:v>
                </c:pt>
                <c:pt idx="259">
                  <c:v>23011</c:v>
                </c:pt>
                <c:pt idx="260">
                  <c:v>23012</c:v>
                </c:pt>
                <c:pt idx="261">
                  <c:v>23013</c:v>
                </c:pt>
                <c:pt idx="262">
                  <c:v>23014</c:v>
                </c:pt>
                <c:pt idx="263">
                  <c:v>23015</c:v>
                </c:pt>
                <c:pt idx="264">
                  <c:v>23018</c:v>
                </c:pt>
                <c:pt idx="265">
                  <c:v>23019</c:v>
                </c:pt>
                <c:pt idx="266">
                  <c:v>23020</c:v>
                </c:pt>
                <c:pt idx="267">
                  <c:v>23021</c:v>
                </c:pt>
                <c:pt idx="268">
                  <c:v>23022</c:v>
                </c:pt>
                <c:pt idx="269">
                  <c:v>23025</c:v>
                </c:pt>
                <c:pt idx="270">
                  <c:v>23026</c:v>
                </c:pt>
                <c:pt idx="271">
                  <c:v>23027</c:v>
                </c:pt>
                <c:pt idx="272">
                  <c:v>23028</c:v>
                </c:pt>
                <c:pt idx="273">
                  <c:v>23029</c:v>
                </c:pt>
                <c:pt idx="274">
                  <c:v>23032</c:v>
                </c:pt>
                <c:pt idx="275">
                  <c:v>23033</c:v>
                </c:pt>
                <c:pt idx="276">
                  <c:v>23034</c:v>
                </c:pt>
                <c:pt idx="277">
                  <c:v>23035</c:v>
                </c:pt>
                <c:pt idx="278">
                  <c:v>23036</c:v>
                </c:pt>
                <c:pt idx="279">
                  <c:v>23039</c:v>
                </c:pt>
                <c:pt idx="280">
                  <c:v>23040</c:v>
                </c:pt>
                <c:pt idx="281">
                  <c:v>23041</c:v>
                </c:pt>
                <c:pt idx="282">
                  <c:v>23042</c:v>
                </c:pt>
                <c:pt idx="283">
                  <c:v>23043</c:v>
                </c:pt>
                <c:pt idx="284">
                  <c:v>23046</c:v>
                </c:pt>
                <c:pt idx="285">
                  <c:v>23047</c:v>
                </c:pt>
                <c:pt idx="286">
                  <c:v>23048</c:v>
                </c:pt>
                <c:pt idx="287">
                  <c:v>23049</c:v>
                </c:pt>
                <c:pt idx="288">
                  <c:v>23050</c:v>
                </c:pt>
                <c:pt idx="289">
                  <c:v>23053</c:v>
                </c:pt>
                <c:pt idx="290">
                  <c:v>23054</c:v>
                </c:pt>
                <c:pt idx="291">
                  <c:v>23055</c:v>
                </c:pt>
                <c:pt idx="292">
                  <c:v>23056</c:v>
                </c:pt>
                <c:pt idx="293">
                  <c:v>23057</c:v>
                </c:pt>
                <c:pt idx="294">
                  <c:v>23060</c:v>
                </c:pt>
                <c:pt idx="295">
                  <c:v>23061</c:v>
                </c:pt>
                <c:pt idx="296">
                  <c:v>23062</c:v>
                </c:pt>
                <c:pt idx="297">
                  <c:v>23063</c:v>
                </c:pt>
                <c:pt idx="298">
                  <c:v>23064</c:v>
                </c:pt>
                <c:pt idx="299">
                  <c:v>23067</c:v>
                </c:pt>
                <c:pt idx="300">
                  <c:v>23068</c:v>
                </c:pt>
                <c:pt idx="301">
                  <c:v>23069</c:v>
                </c:pt>
                <c:pt idx="302">
                  <c:v>23070</c:v>
                </c:pt>
                <c:pt idx="303">
                  <c:v>23071</c:v>
                </c:pt>
                <c:pt idx="304">
                  <c:v>23074</c:v>
                </c:pt>
                <c:pt idx="305">
                  <c:v>23075</c:v>
                </c:pt>
                <c:pt idx="306">
                  <c:v>23076</c:v>
                </c:pt>
                <c:pt idx="307">
                  <c:v>23077</c:v>
                </c:pt>
                <c:pt idx="308">
                  <c:v>23078</c:v>
                </c:pt>
                <c:pt idx="309">
                  <c:v>23081</c:v>
                </c:pt>
                <c:pt idx="310">
                  <c:v>23082</c:v>
                </c:pt>
                <c:pt idx="311">
                  <c:v>23083</c:v>
                </c:pt>
                <c:pt idx="312">
                  <c:v>23084</c:v>
                </c:pt>
                <c:pt idx="313">
                  <c:v>23085</c:v>
                </c:pt>
                <c:pt idx="314">
                  <c:v>23088</c:v>
                </c:pt>
                <c:pt idx="315">
                  <c:v>23089</c:v>
                </c:pt>
                <c:pt idx="316">
                  <c:v>23090</c:v>
                </c:pt>
                <c:pt idx="317">
                  <c:v>23091</c:v>
                </c:pt>
                <c:pt idx="318">
                  <c:v>23092</c:v>
                </c:pt>
                <c:pt idx="319">
                  <c:v>23095</c:v>
                </c:pt>
                <c:pt idx="320">
                  <c:v>23096</c:v>
                </c:pt>
                <c:pt idx="321">
                  <c:v>23097</c:v>
                </c:pt>
                <c:pt idx="322">
                  <c:v>23098</c:v>
                </c:pt>
                <c:pt idx="323">
                  <c:v>23099</c:v>
                </c:pt>
                <c:pt idx="324">
                  <c:v>23102</c:v>
                </c:pt>
                <c:pt idx="325">
                  <c:v>23103</c:v>
                </c:pt>
                <c:pt idx="326">
                  <c:v>23104</c:v>
                </c:pt>
                <c:pt idx="327">
                  <c:v>23105</c:v>
                </c:pt>
                <c:pt idx="328">
                  <c:v>23106</c:v>
                </c:pt>
                <c:pt idx="329">
                  <c:v>23109</c:v>
                </c:pt>
                <c:pt idx="330">
                  <c:v>23110</c:v>
                </c:pt>
                <c:pt idx="331">
                  <c:v>23111</c:v>
                </c:pt>
                <c:pt idx="332">
                  <c:v>23112</c:v>
                </c:pt>
                <c:pt idx="333">
                  <c:v>23113</c:v>
                </c:pt>
                <c:pt idx="334">
                  <c:v>23116</c:v>
                </c:pt>
                <c:pt idx="335">
                  <c:v>23117</c:v>
                </c:pt>
                <c:pt idx="336">
                  <c:v>23118</c:v>
                </c:pt>
                <c:pt idx="337">
                  <c:v>23119</c:v>
                </c:pt>
                <c:pt idx="338">
                  <c:v>23120</c:v>
                </c:pt>
                <c:pt idx="339">
                  <c:v>23123</c:v>
                </c:pt>
                <c:pt idx="340">
                  <c:v>23124</c:v>
                </c:pt>
                <c:pt idx="341">
                  <c:v>23125</c:v>
                </c:pt>
                <c:pt idx="342">
                  <c:v>23126</c:v>
                </c:pt>
                <c:pt idx="343">
                  <c:v>23127</c:v>
                </c:pt>
                <c:pt idx="344">
                  <c:v>23130</c:v>
                </c:pt>
                <c:pt idx="345">
                  <c:v>23131</c:v>
                </c:pt>
                <c:pt idx="346">
                  <c:v>23132</c:v>
                </c:pt>
                <c:pt idx="347">
                  <c:v>23133</c:v>
                </c:pt>
                <c:pt idx="348">
                  <c:v>23134</c:v>
                </c:pt>
                <c:pt idx="349">
                  <c:v>23137</c:v>
                </c:pt>
                <c:pt idx="350">
                  <c:v>23138</c:v>
                </c:pt>
                <c:pt idx="351">
                  <c:v>23139</c:v>
                </c:pt>
                <c:pt idx="352">
                  <c:v>23140</c:v>
                </c:pt>
                <c:pt idx="353">
                  <c:v>23141</c:v>
                </c:pt>
                <c:pt idx="354">
                  <c:v>23144</c:v>
                </c:pt>
                <c:pt idx="355">
                  <c:v>23145</c:v>
                </c:pt>
                <c:pt idx="356">
                  <c:v>23146</c:v>
                </c:pt>
                <c:pt idx="357">
                  <c:v>23147</c:v>
                </c:pt>
                <c:pt idx="358">
                  <c:v>23148</c:v>
                </c:pt>
                <c:pt idx="359">
                  <c:v>23151</c:v>
                </c:pt>
                <c:pt idx="360">
                  <c:v>23152</c:v>
                </c:pt>
                <c:pt idx="361">
                  <c:v>23153</c:v>
                </c:pt>
                <c:pt idx="362">
                  <c:v>23154</c:v>
                </c:pt>
                <c:pt idx="363">
                  <c:v>23155</c:v>
                </c:pt>
                <c:pt idx="364">
                  <c:v>23158</c:v>
                </c:pt>
                <c:pt idx="365">
                  <c:v>23159</c:v>
                </c:pt>
                <c:pt idx="366">
                  <c:v>23160</c:v>
                </c:pt>
                <c:pt idx="367">
                  <c:v>23161</c:v>
                </c:pt>
                <c:pt idx="368">
                  <c:v>23162</c:v>
                </c:pt>
                <c:pt idx="369">
                  <c:v>23165</c:v>
                </c:pt>
                <c:pt idx="370">
                  <c:v>23166</c:v>
                </c:pt>
                <c:pt idx="371">
                  <c:v>23167</c:v>
                </c:pt>
                <c:pt idx="372">
                  <c:v>23168</c:v>
                </c:pt>
                <c:pt idx="373">
                  <c:v>23169</c:v>
                </c:pt>
                <c:pt idx="374">
                  <c:v>23172</c:v>
                </c:pt>
                <c:pt idx="375">
                  <c:v>23173</c:v>
                </c:pt>
                <c:pt idx="376">
                  <c:v>23174</c:v>
                </c:pt>
                <c:pt idx="377">
                  <c:v>23175</c:v>
                </c:pt>
                <c:pt idx="378">
                  <c:v>23176</c:v>
                </c:pt>
                <c:pt idx="379">
                  <c:v>23179</c:v>
                </c:pt>
                <c:pt idx="380">
                  <c:v>23180</c:v>
                </c:pt>
                <c:pt idx="381">
                  <c:v>23181</c:v>
                </c:pt>
                <c:pt idx="382">
                  <c:v>23182</c:v>
                </c:pt>
                <c:pt idx="383">
                  <c:v>23183</c:v>
                </c:pt>
                <c:pt idx="384">
                  <c:v>23186</c:v>
                </c:pt>
                <c:pt idx="385">
                  <c:v>23187</c:v>
                </c:pt>
                <c:pt idx="386">
                  <c:v>23188</c:v>
                </c:pt>
                <c:pt idx="387">
                  <c:v>23189</c:v>
                </c:pt>
                <c:pt idx="388">
                  <c:v>23190</c:v>
                </c:pt>
                <c:pt idx="389">
                  <c:v>23193</c:v>
                </c:pt>
                <c:pt idx="390">
                  <c:v>23194</c:v>
                </c:pt>
                <c:pt idx="391">
                  <c:v>23195</c:v>
                </c:pt>
                <c:pt idx="392">
                  <c:v>23196</c:v>
                </c:pt>
                <c:pt idx="393">
                  <c:v>23197</c:v>
                </c:pt>
                <c:pt idx="394">
                  <c:v>23200</c:v>
                </c:pt>
                <c:pt idx="395">
                  <c:v>23201</c:v>
                </c:pt>
                <c:pt idx="396">
                  <c:v>23202</c:v>
                </c:pt>
                <c:pt idx="397">
                  <c:v>23203</c:v>
                </c:pt>
                <c:pt idx="398">
                  <c:v>23204</c:v>
                </c:pt>
                <c:pt idx="399">
                  <c:v>23207</c:v>
                </c:pt>
                <c:pt idx="400">
                  <c:v>23208</c:v>
                </c:pt>
                <c:pt idx="401">
                  <c:v>23209</c:v>
                </c:pt>
                <c:pt idx="402">
                  <c:v>23210</c:v>
                </c:pt>
                <c:pt idx="403">
                  <c:v>23211</c:v>
                </c:pt>
                <c:pt idx="404">
                  <c:v>23214</c:v>
                </c:pt>
                <c:pt idx="405">
                  <c:v>23215</c:v>
                </c:pt>
                <c:pt idx="406">
                  <c:v>23216</c:v>
                </c:pt>
                <c:pt idx="407">
                  <c:v>23217</c:v>
                </c:pt>
                <c:pt idx="408">
                  <c:v>23218</c:v>
                </c:pt>
                <c:pt idx="409">
                  <c:v>23221</c:v>
                </c:pt>
                <c:pt idx="410">
                  <c:v>23222</c:v>
                </c:pt>
                <c:pt idx="411">
                  <c:v>23223</c:v>
                </c:pt>
                <c:pt idx="412">
                  <c:v>23224</c:v>
                </c:pt>
                <c:pt idx="413">
                  <c:v>23225</c:v>
                </c:pt>
                <c:pt idx="414">
                  <c:v>23228</c:v>
                </c:pt>
                <c:pt idx="415">
                  <c:v>23229</c:v>
                </c:pt>
                <c:pt idx="416">
                  <c:v>23230</c:v>
                </c:pt>
                <c:pt idx="417">
                  <c:v>23231</c:v>
                </c:pt>
                <c:pt idx="418">
                  <c:v>23232</c:v>
                </c:pt>
                <c:pt idx="419">
                  <c:v>23235</c:v>
                </c:pt>
                <c:pt idx="420">
                  <c:v>23236</c:v>
                </c:pt>
                <c:pt idx="421">
                  <c:v>23237</c:v>
                </c:pt>
                <c:pt idx="422">
                  <c:v>23238</c:v>
                </c:pt>
                <c:pt idx="423">
                  <c:v>23239</c:v>
                </c:pt>
                <c:pt idx="424">
                  <c:v>23242</c:v>
                </c:pt>
                <c:pt idx="425">
                  <c:v>23243</c:v>
                </c:pt>
                <c:pt idx="426">
                  <c:v>23244</c:v>
                </c:pt>
                <c:pt idx="427">
                  <c:v>23245</c:v>
                </c:pt>
                <c:pt idx="428">
                  <c:v>23246</c:v>
                </c:pt>
                <c:pt idx="429">
                  <c:v>23249</c:v>
                </c:pt>
                <c:pt idx="430">
                  <c:v>23250</c:v>
                </c:pt>
                <c:pt idx="431">
                  <c:v>23251</c:v>
                </c:pt>
                <c:pt idx="432">
                  <c:v>23252</c:v>
                </c:pt>
                <c:pt idx="433">
                  <c:v>23253</c:v>
                </c:pt>
                <c:pt idx="434">
                  <c:v>23256</c:v>
                </c:pt>
                <c:pt idx="435">
                  <c:v>23257</c:v>
                </c:pt>
                <c:pt idx="436">
                  <c:v>23258</c:v>
                </c:pt>
                <c:pt idx="437">
                  <c:v>23259</c:v>
                </c:pt>
                <c:pt idx="438">
                  <c:v>23260</c:v>
                </c:pt>
                <c:pt idx="439">
                  <c:v>23263</c:v>
                </c:pt>
                <c:pt idx="440">
                  <c:v>23264</c:v>
                </c:pt>
                <c:pt idx="441">
                  <c:v>23265</c:v>
                </c:pt>
                <c:pt idx="442">
                  <c:v>23266</c:v>
                </c:pt>
                <c:pt idx="443">
                  <c:v>23267</c:v>
                </c:pt>
                <c:pt idx="444">
                  <c:v>23270</c:v>
                </c:pt>
                <c:pt idx="445">
                  <c:v>23271</c:v>
                </c:pt>
                <c:pt idx="446">
                  <c:v>23272</c:v>
                </c:pt>
                <c:pt idx="447">
                  <c:v>23273</c:v>
                </c:pt>
                <c:pt idx="448">
                  <c:v>23274</c:v>
                </c:pt>
                <c:pt idx="449">
                  <c:v>23277</c:v>
                </c:pt>
                <c:pt idx="450">
                  <c:v>23278</c:v>
                </c:pt>
                <c:pt idx="451">
                  <c:v>23279</c:v>
                </c:pt>
                <c:pt idx="452">
                  <c:v>23280</c:v>
                </c:pt>
                <c:pt idx="453">
                  <c:v>23281</c:v>
                </c:pt>
                <c:pt idx="454">
                  <c:v>23284</c:v>
                </c:pt>
                <c:pt idx="455">
                  <c:v>23285</c:v>
                </c:pt>
                <c:pt idx="456">
                  <c:v>23286</c:v>
                </c:pt>
                <c:pt idx="457">
                  <c:v>23287</c:v>
                </c:pt>
                <c:pt idx="458">
                  <c:v>23288</c:v>
                </c:pt>
                <c:pt idx="459">
                  <c:v>23291</c:v>
                </c:pt>
                <c:pt idx="460">
                  <c:v>23292</c:v>
                </c:pt>
                <c:pt idx="461">
                  <c:v>23293</c:v>
                </c:pt>
                <c:pt idx="462">
                  <c:v>23294</c:v>
                </c:pt>
                <c:pt idx="463">
                  <c:v>23295</c:v>
                </c:pt>
                <c:pt idx="464">
                  <c:v>23298</c:v>
                </c:pt>
                <c:pt idx="465">
                  <c:v>23299</c:v>
                </c:pt>
                <c:pt idx="466">
                  <c:v>23300</c:v>
                </c:pt>
                <c:pt idx="467">
                  <c:v>23301</c:v>
                </c:pt>
                <c:pt idx="468">
                  <c:v>23302</c:v>
                </c:pt>
                <c:pt idx="469">
                  <c:v>23305</c:v>
                </c:pt>
                <c:pt idx="470">
                  <c:v>23306</c:v>
                </c:pt>
                <c:pt idx="471">
                  <c:v>23307</c:v>
                </c:pt>
                <c:pt idx="472">
                  <c:v>23308</c:v>
                </c:pt>
                <c:pt idx="473">
                  <c:v>23309</c:v>
                </c:pt>
                <c:pt idx="474">
                  <c:v>23312</c:v>
                </c:pt>
                <c:pt idx="475">
                  <c:v>23313</c:v>
                </c:pt>
                <c:pt idx="476">
                  <c:v>23314</c:v>
                </c:pt>
                <c:pt idx="477">
                  <c:v>23315</c:v>
                </c:pt>
                <c:pt idx="478">
                  <c:v>23316</c:v>
                </c:pt>
                <c:pt idx="479">
                  <c:v>23319</c:v>
                </c:pt>
                <c:pt idx="480">
                  <c:v>23320</c:v>
                </c:pt>
                <c:pt idx="481">
                  <c:v>23321</c:v>
                </c:pt>
                <c:pt idx="482">
                  <c:v>23322</c:v>
                </c:pt>
                <c:pt idx="483">
                  <c:v>23323</c:v>
                </c:pt>
                <c:pt idx="484">
                  <c:v>23326</c:v>
                </c:pt>
                <c:pt idx="485">
                  <c:v>23327</c:v>
                </c:pt>
                <c:pt idx="486">
                  <c:v>23328</c:v>
                </c:pt>
                <c:pt idx="487">
                  <c:v>23329</c:v>
                </c:pt>
                <c:pt idx="488">
                  <c:v>23330</c:v>
                </c:pt>
                <c:pt idx="489">
                  <c:v>23333</c:v>
                </c:pt>
                <c:pt idx="490">
                  <c:v>23334</c:v>
                </c:pt>
                <c:pt idx="491">
                  <c:v>23335</c:v>
                </c:pt>
                <c:pt idx="492">
                  <c:v>23336</c:v>
                </c:pt>
                <c:pt idx="493">
                  <c:v>23337</c:v>
                </c:pt>
                <c:pt idx="494">
                  <c:v>23340</c:v>
                </c:pt>
                <c:pt idx="495">
                  <c:v>23341</c:v>
                </c:pt>
                <c:pt idx="496">
                  <c:v>23342</c:v>
                </c:pt>
                <c:pt idx="497">
                  <c:v>23343</c:v>
                </c:pt>
                <c:pt idx="498">
                  <c:v>23344</c:v>
                </c:pt>
                <c:pt idx="499">
                  <c:v>23347</c:v>
                </c:pt>
                <c:pt idx="500">
                  <c:v>23348</c:v>
                </c:pt>
                <c:pt idx="501">
                  <c:v>23349</c:v>
                </c:pt>
                <c:pt idx="502">
                  <c:v>23350</c:v>
                </c:pt>
                <c:pt idx="503">
                  <c:v>23351</c:v>
                </c:pt>
                <c:pt idx="504">
                  <c:v>23354</c:v>
                </c:pt>
                <c:pt idx="505">
                  <c:v>23355</c:v>
                </c:pt>
                <c:pt idx="506">
                  <c:v>23356</c:v>
                </c:pt>
                <c:pt idx="507">
                  <c:v>23357</c:v>
                </c:pt>
                <c:pt idx="508">
                  <c:v>23358</c:v>
                </c:pt>
                <c:pt idx="509">
                  <c:v>23361</c:v>
                </c:pt>
                <c:pt idx="510">
                  <c:v>23362</c:v>
                </c:pt>
                <c:pt idx="511">
                  <c:v>23363</c:v>
                </c:pt>
                <c:pt idx="512">
                  <c:v>23364</c:v>
                </c:pt>
                <c:pt idx="513">
                  <c:v>23365</c:v>
                </c:pt>
                <c:pt idx="514">
                  <c:v>23368</c:v>
                </c:pt>
                <c:pt idx="515">
                  <c:v>23369</c:v>
                </c:pt>
                <c:pt idx="516">
                  <c:v>23370</c:v>
                </c:pt>
                <c:pt idx="517">
                  <c:v>23371</c:v>
                </c:pt>
                <c:pt idx="518">
                  <c:v>23372</c:v>
                </c:pt>
                <c:pt idx="519">
                  <c:v>23375</c:v>
                </c:pt>
                <c:pt idx="520">
                  <c:v>23376</c:v>
                </c:pt>
                <c:pt idx="521">
                  <c:v>23377</c:v>
                </c:pt>
                <c:pt idx="522">
                  <c:v>23378</c:v>
                </c:pt>
                <c:pt idx="523">
                  <c:v>23379</c:v>
                </c:pt>
                <c:pt idx="524">
                  <c:v>23382</c:v>
                </c:pt>
                <c:pt idx="525">
                  <c:v>23383</c:v>
                </c:pt>
                <c:pt idx="526">
                  <c:v>23384</c:v>
                </c:pt>
                <c:pt idx="527">
                  <c:v>23385</c:v>
                </c:pt>
                <c:pt idx="528">
                  <c:v>23386</c:v>
                </c:pt>
                <c:pt idx="529">
                  <c:v>23389</c:v>
                </c:pt>
                <c:pt idx="530">
                  <c:v>23390</c:v>
                </c:pt>
                <c:pt idx="531">
                  <c:v>23391</c:v>
                </c:pt>
                <c:pt idx="532">
                  <c:v>23392</c:v>
                </c:pt>
                <c:pt idx="533">
                  <c:v>23393</c:v>
                </c:pt>
                <c:pt idx="534">
                  <c:v>23396</c:v>
                </c:pt>
                <c:pt idx="535">
                  <c:v>23397</c:v>
                </c:pt>
                <c:pt idx="536">
                  <c:v>23398</c:v>
                </c:pt>
                <c:pt idx="537">
                  <c:v>23399</c:v>
                </c:pt>
                <c:pt idx="538">
                  <c:v>23400</c:v>
                </c:pt>
                <c:pt idx="539">
                  <c:v>23403</c:v>
                </c:pt>
                <c:pt idx="540">
                  <c:v>23404</c:v>
                </c:pt>
                <c:pt idx="541">
                  <c:v>23405</c:v>
                </c:pt>
                <c:pt idx="542">
                  <c:v>23406</c:v>
                </c:pt>
                <c:pt idx="543">
                  <c:v>23407</c:v>
                </c:pt>
                <c:pt idx="544">
                  <c:v>23410</c:v>
                </c:pt>
                <c:pt idx="545">
                  <c:v>23411</c:v>
                </c:pt>
                <c:pt idx="546">
                  <c:v>23412</c:v>
                </c:pt>
                <c:pt idx="547">
                  <c:v>23413</c:v>
                </c:pt>
                <c:pt idx="548">
                  <c:v>23414</c:v>
                </c:pt>
                <c:pt idx="549">
                  <c:v>23417</c:v>
                </c:pt>
                <c:pt idx="550">
                  <c:v>23418</c:v>
                </c:pt>
                <c:pt idx="551">
                  <c:v>23419</c:v>
                </c:pt>
                <c:pt idx="552">
                  <c:v>23420</c:v>
                </c:pt>
                <c:pt idx="553">
                  <c:v>23421</c:v>
                </c:pt>
                <c:pt idx="554">
                  <c:v>23424</c:v>
                </c:pt>
                <c:pt idx="555">
                  <c:v>23425</c:v>
                </c:pt>
                <c:pt idx="556">
                  <c:v>23426</c:v>
                </c:pt>
                <c:pt idx="557">
                  <c:v>23427</c:v>
                </c:pt>
                <c:pt idx="558">
                  <c:v>23428</c:v>
                </c:pt>
                <c:pt idx="559">
                  <c:v>23431</c:v>
                </c:pt>
                <c:pt idx="560">
                  <c:v>23432</c:v>
                </c:pt>
                <c:pt idx="561">
                  <c:v>23433</c:v>
                </c:pt>
                <c:pt idx="562">
                  <c:v>23434</c:v>
                </c:pt>
                <c:pt idx="563">
                  <c:v>23435</c:v>
                </c:pt>
                <c:pt idx="564">
                  <c:v>23438</c:v>
                </c:pt>
                <c:pt idx="565">
                  <c:v>23439</c:v>
                </c:pt>
                <c:pt idx="566">
                  <c:v>23440</c:v>
                </c:pt>
                <c:pt idx="567">
                  <c:v>23441</c:v>
                </c:pt>
                <c:pt idx="568">
                  <c:v>23442</c:v>
                </c:pt>
                <c:pt idx="569">
                  <c:v>23445</c:v>
                </c:pt>
                <c:pt idx="570">
                  <c:v>23446</c:v>
                </c:pt>
                <c:pt idx="571">
                  <c:v>23447</c:v>
                </c:pt>
                <c:pt idx="572">
                  <c:v>23448</c:v>
                </c:pt>
                <c:pt idx="573">
                  <c:v>23449</c:v>
                </c:pt>
                <c:pt idx="574">
                  <c:v>23452</c:v>
                </c:pt>
                <c:pt idx="575">
                  <c:v>23453</c:v>
                </c:pt>
                <c:pt idx="576">
                  <c:v>23454</c:v>
                </c:pt>
                <c:pt idx="577">
                  <c:v>23455</c:v>
                </c:pt>
                <c:pt idx="578">
                  <c:v>23456</c:v>
                </c:pt>
                <c:pt idx="579">
                  <c:v>23459</c:v>
                </c:pt>
                <c:pt idx="580">
                  <c:v>23460</c:v>
                </c:pt>
                <c:pt idx="581">
                  <c:v>23461</c:v>
                </c:pt>
                <c:pt idx="582">
                  <c:v>23462</c:v>
                </c:pt>
                <c:pt idx="583">
                  <c:v>23463</c:v>
                </c:pt>
                <c:pt idx="584">
                  <c:v>23466</c:v>
                </c:pt>
                <c:pt idx="585">
                  <c:v>23467</c:v>
                </c:pt>
                <c:pt idx="586">
                  <c:v>23468</c:v>
                </c:pt>
                <c:pt idx="587">
                  <c:v>23469</c:v>
                </c:pt>
                <c:pt idx="588">
                  <c:v>23470</c:v>
                </c:pt>
                <c:pt idx="589">
                  <c:v>23473</c:v>
                </c:pt>
                <c:pt idx="590">
                  <c:v>23474</c:v>
                </c:pt>
                <c:pt idx="591">
                  <c:v>23475</c:v>
                </c:pt>
                <c:pt idx="592">
                  <c:v>23476</c:v>
                </c:pt>
                <c:pt idx="593">
                  <c:v>23477</c:v>
                </c:pt>
                <c:pt idx="594">
                  <c:v>23480</c:v>
                </c:pt>
                <c:pt idx="595">
                  <c:v>23481</c:v>
                </c:pt>
                <c:pt idx="596">
                  <c:v>23482</c:v>
                </c:pt>
                <c:pt idx="597">
                  <c:v>23483</c:v>
                </c:pt>
                <c:pt idx="598">
                  <c:v>23484</c:v>
                </c:pt>
                <c:pt idx="599">
                  <c:v>23487</c:v>
                </c:pt>
                <c:pt idx="600">
                  <c:v>23488</c:v>
                </c:pt>
                <c:pt idx="601">
                  <c:v>23489</c:v>
                </c:pt>
                <c:pt idx="602">
                  <c:v>23490</c:v>
                </c:pt>
                <c:pt idx="603">
                  <c:v>23491</c:v>
                </c:pt>
                <c:pt idx="604">
                  <c:v>23494</c:v>
                </c:pt>
                <c:pt idx="605">
                  <c:v>23495</c:v>
                </c:pt>
                <c:pt idx="606">
                  <c:v>23496</c:v>
                </c:pt>
                <c:pt idx="607">
                  <c:v>23497</c:v>
                </c:pt>
                <c:pt idx="608">
                  <c:v>23498</c:v>
                </c:pt>
                <c:pt idx="609">
                  <c:v>23501</c:v>
                </c:pt>
                <c:pt idx="610">
                  <c:v>23502</c:v>
                </c:pt>
                <c:pt idx="611">
                  <c:v>23503</c:v>
                </c:pt>
                <c:pt idx="612">
                  <c:v>23504</c:v>
                </c:pt>
                <c:pt idx="613">
                  <c:v>23505</c:v>
                </c:pt>
                <c:pt idx="614">
                  <c:v>23508</c:v>
                </c:pt>
                <c:pt idx="615">
                  <c:v>23509</c:v>
                </c:pt>
                <c:pt idx="616">
                  <c:v>23510</c:v>
                </c:pt>
                <c:pt idx="617">
                  <c:v>23511</c:v>
                </c:pt>
                <c:pt idx="618">
                  <c:v>23512</c:v>
                </c:pt>
                <c:pt idx="619">
                  <c:v>23515</c:v>
                </c:pt>
                <c:pt idx="620">
                  <c:v>23516</c:v>
                </c:pt>
                <c:pt idx="621">
                  <c:v>23517</c:v>
                </c:pt>
                <c:pt idx="622">
                  <c:v>23518</c:v>
                </c:pt>
                <c:pt idx="623">
                  <c:v>23519</c:v>
                </c:pt>
                <c:pt idx="624">
                  <c:v>23522</c:v>
                </c:pt>
                <c:pt idx="625">
                  <c:v>23523</c:v>
                </c:pt>
                <c:pt idx="626">
                  <c:v>23524</c:v>
                </c:pt>
                <c:pt idx="627">
                  <c:v>23525</c:v>
                </c:pt>
                <c:pt idx="628">
                  <c:v>23526</c:v>
                </c:pt>
                <c:pt idx="629">
                  <c:v>23529</c:v>
                </c:pt>
                <c:pt idx="630">
                  <c:v>23530</c:v>
                </c:pt>
                <c:pt idx="631">
                  <c:v>23531</c:v>
                </c:pt>
                <c:pt idx="632">
                  <c:v>23532</c:v>
                </c:pt>
                <c:pt idx="633">
                  <c:v>23533</c:v>
                </c:pt>
                <c:pt idx="634">
                  <c:v>23536</c:v>
                </c:pt>
                <c:pt idx="635">
                  <c:v>23537</c:v>
                </c:pt>
                <c:pt idx="636">
                  <c:v>23538</c:v>
                </c:pt>
                <c:pt idx="637">
                  <c:v>23539</c:v>
                </c:pt>
                <c:pt idx="638">
                  <c:v>23540</c:v>
                </c:pt>
                <c:pt idx="639">
                  <c:v>23543</c:v>
                </c:pt>
                <c:pt idx="640">
                  <c:v>23544</c:v>
                </c:pt>
                <c:pt idx="641">
                  <c:v>23545</c:v>
                </c:pt>
                <c:pt idx="642">
                  <c:v>23546</c:v>
                </c:pt>
                <c:pt idx="643">
                  <c:v>23547</c:v>
                </c:pt>
                <c:pt idx="644">
                  <c:v>23550</c:v>
                </c:pt>
                <c:pt idx="645">
                  <c:v>23551</c:v>
                </c:pt>
                <c:pt idx="646">
                  <c:v>23552</c:v>
                </c:pt>
                <c:pt idx="647">
                  <c:v>23553</c:v>
                </c:pt>
                <c:pt idx="648">
                  <c:v>23554</c:v>
                </c:pt>
                <c:pt idx="649">
                  <c:v>23557</c:v>
                </c:pt>
                <c:pt idx="650">
                  <c:v>23558</c:v>
                </c:pt>
                <c:pt idx="651">
                  <c:v>23559</c:v>
                </c:pt>
                <c:pt idx="652">
                  <c:v>23560</c:v>
                </c:pt>
                <c:pt idx="653">
                  <c:v>23561</c:v>
                </c:pt>
                <c:pt idx="654">
                  <c:v>23564</c:v>
                </c:pt>
                <c:pt idx="655">
                  <c:v>23565</c:v>
                </c:pt>
                <c:pt idx="656">
                  <c:v>23566</c:v>
                </c:pt>
                <c:pt idx="657">
                  <c:v>23567</c:v>
                </c:pt>
                <c:pt idx="658">
                  <c:v>23568</c:v>
                </c:pt>
                <c:pt idx="659">
                  <c:v>23571</c:v>
                </c:pt>
                <c:pt idx="660">
                  <c:v>23572</c:v>
                </c:pt>
                <c:pt idx="661">
                  <c:v>23573</c:v>
                </c:pt>
                <c:pt idx="662">
                  <c:v>23574</c:v>
                </c:pt>
                <c:pt idx="663">
                  <c:v>23575</c:v>
                </c:pt>
                <c:pt idx="664">
                  <c:v>23578</c:v>
                </c:pt>
                <c:pt idx="665">
                  <c:v>23579</c:v>
                </c:pt>
                <c:pt idx="666">
                  <c:v>23580</c:v>
                </c:pt>
                <c:pt idx="667">
                  <c:v>23581</c:v>
                </c:pt>
                <c:pt idx="668">
                  <c:v>23582</c:v>
                </c:pt>
                <c:pt idx="669">
                  <c:v>23585</c:v>
                </c:pt>
                <c:pt idx="670">
                  <c:v>23586</c:v>
                </c:pt>
                <c:pt idx="671">
                  <c:v>23587</c:v>
                </c:pt>
                <c:pt idx="672">
                  <c:v>23588</c:v>
                </c:pt>
                <c:pt idx="673">
                  <c:v>23589</c:v>
                </c:pt>
                <c:pt idx="674">
                  <c:v>23592</c:v>
                </c:pt>
                <c:pt idx="675">
                  <c:v>23593</c:v>
                </c:pt>
                <c:pt idx="676">
                  <c:v>23594</c:v>
                </c:pt>
                <c:pt idx="677">
                  <c:v>23595</c:v>
                </c:pt>
                <c:pt idx="678">
                  <c:v>23596</c:v>
                </c:pt>
                <c:pt idx="679">
                  <c:v>23599</c:v>
                </c:pt>
                <c:pt idx="680">
                  <c:v>23600</c:v>
                </c:pt>
                <c:pt idx="681">
                  <c:v>23601</c:v>
                </c:pt>
                <c:pt idx="682">
                  <c:v>23602</c:v>
                </c:pt>
                <c:pt idx="683">
                  <c:v>23603</c:v>
                </c:pt>
                <c:pt idx="684">
                  <c:v>23606</c:v>
                </c:pt>
                <c:pt idx="685">
                  <c:v>23607</c:v>
                </c:pt>
                <c:pt idx="686">
                  <c:v>23608</c:v>
                </c:pt>
                <c:pt idx="687">
                  <c:v>23609</c:v>
                </c:pt>
                <c:pt idx="688">
                  <c:v>23610</c:v>
                </c:pt>
                <c:pt idx="689">
                  <c:v>23613</c:v>
                </c:pt>
                <c:pt idx="690">
                  <c:v>23614</c:v>
                </c:pt>
                <c:pt idx="691">
                  <c:v>23615</c:v>
                </c:pt>
                <c:pt idx="692">
                  <c:v>23616</c:v>
                </c:pt>
                <c:pt idx="693">
                  <c:v>23617</c:v>
                </c:pt>
                <c:pt idx="694">
                  <c:v>23620</c:v>
                </c:pt>
                <c:pt idx="695">
                  <c:v>23621</c:v>
                </c:pt>
                <c:pt idx="696">
                  <c:v>23622</c:v>
                </c:pt>
                <c:pt idx="697">
                  <c:v>23623</c:v>
                </c:pt>
                <c:pt idx="698">
                  <c:v>23624</c:v>
                </c:pt>
                <c:pt idx="699">
                  <c:v>23627</c:v>
                </c:pt>
                <c:pt idx="700">
                  <c:v>23628</c:v>
                </c:pt>
                <c:pt idx="701">
                  <c:v>23629</c:v>
                </c:pt>
                <c:pt idx="702">
                  <c:v>23630</c:v>
                </c:pt>
                <c:pt idx="703">
                  <c:v>23631</c:v>
                </c:pt>
                <c:pt idx="704">
                  <c:v>23634</c:v>
                </c:pt>
                <c:pt idx="705">
                  <c:v>23635</c:v>
                </c:pt>
                <c:pt idx="706">
                  <c:v>23636</c:v>
                </c:pt>
                <c:pt idx="707">
                  <c:v>23637</c:v>
                </c:pt>
                <c:pt idx="708">
                  <c:v>23638</c:v>
                </c:pt>
                <c:pt idx="709">
                  <c:v>23641</c:v>
                </c:pt>
                <c:pt idx="710">
                  <c:v>23642</c:v>
                </c:pt>
                <c:pt idx="711">
                  <c:v>23643</c:v>
                </c:pt>
                <c:pt idx="712">
                  <c:v>23644</c:v>
                </c:pt>
                <c:pt idx="713">
                  <c:v>23645</c:v>
                </c:pt>
                <c:pt idx="714">
                  <c:v>23648</c:v>
                </c:pt>
                <c:pt idx="715">
                  <c:v>23649</c:v>
                </c:pt>
                <c:pt idx="716">
                  <c:v>23650</c:v>
                </c:pt>
                <c:pt idx="717">
                  <c:v>23651</c:v>
                </c:pt>
                <c:pt idx="718">
                  <c:v>23652</c:v>
                </c:pt>
                <c:pt idx="719">
                  <c:v>23655</c:v>
                </c:pt>
                <c:pt idx="720">
                  <c:v>23656</c:v>
                </c:pt>
                <c:pt idx="721">
                  <c:v>23657</c:v>
                </c:pt>
                <c:pt idx="722">
                  <c:v>23658</c:v>
                </c:pt>
                <c:pt idx="723">
                  <c:v>23659</c:v>
                </c:pt>
                <c:pt idx="724">
                  <c:v>23662</c:v>
                </c:pt>
                <c:pt idx="725">
                  <c:v>23663</c:v>
                </c:pt>
                <c:pt idx="726">
                  <c:v>23664</c:v>
                </c:pt>
                <c:pt idx="727">
                  <c:v>23665</c:v>
                </c:pt>
                <c:pt idx="728">
                  <c:v>23666</c:v>
                </c:pt>
                <c:pt idx="729">
                  <c:v>23669</c:v>
                </c:pt>
                <c:pt idx="730">
                  <c:v>23670</c:v>
                </c:pt>
                <c:pt idx="731">
                  <c:v>23671</c:v>
                </c:pt>
                <c:pt idx="732">
                  <c:v>23672</c:v>
                </c:pt>
                <c:pt idx="733">
                  <c:v>23673</c:v>
                </c:pt>
                <c:pt idx="734">
                  <c:v>23676</c:v>
                </c:pt>
                <c:pt idx="735">
                  <c:v>23677</c:v>
                </c:pt>
                <c:pt idx="736">
                  <c:v>23678</c:v>
                </c:pt>
                <c:pt idx="737">
                  <c:v>23679</c:v>
                </c:pt>
                <c:pt idx="738">
                  <c:v>23680</c:v>
                </c:pt>
                <c:pt idx="739">
                  <c:v>23683</c:v>
                </c:pt>
                <c:pt idx="740">
                  <c:v>23684</c:v>
                </c:pt>
                <c:pt idx="741">
                  <c:v>23685</c:v>
                </c:pt>
                <c:pt idx="742">
                  <c:v>23686</c:v>
                </c:pt>
                <c:pt idx="743">
                  <c:v>23687</c:v>
                </c:pt>
                <c:pt idx="744">
                  <c:v>23690</c:v>
                </c:pt>
                <c:pt idx="745">
                  <c:v>23691</c:v>
                </c:pt>
                <c:pt idx="746">
                  <c:v>23692</c:v>
                </c:pt>
                <c:pt idx="747">
                  <c:v>23693</c:v>
                </c:pt>
                <c:pt idx="748">
                  <c:v>23694</c:v>
                </c:pt>
                <c:pt idx="749">
                  <c:v>23697</c:v>
                </c:pt>
                <c:pt idx="750">
                  <c:v>23698</c:v>
                </c:pt>
                <c:pt idx="751">
                  <c:v>23699</c:v>
                </c:pt>
                <c:pt idx="752">
                  <c:v>23700</c:v>
                </c:pt>
                <c:pt idx="753">
                  <c:v>23701</c:v>
                </c:pt>
                <c:pt idx="754">
                  <c:v>23704</c:v>
                </c:pt>
                <c:pt idx="755">
                  <c:v>23705</c:v>
                </c:pt>
                <c:pt idx="756">
                  <c:v>23706</c:v>
                </c:pt>
                <c:pt idx="757">
                  <c:v>23707</c:v>
                </c:pt>
                <c:pt idx="758">
                  <c:v>23708</c:v>
                </c:pt>
                <c:pt idx="759">
                  <c:v>23711</c:v>
                </c:pt>
                <c:pt idx="760">
                  <c:v>23712</c:v>
                </c:pt>
                <c:pt idx="761">
                  <c:v>23713</c:v>
                </c:pt>
                <c:pt idx="762">
                  <c:v>23714</c:v>
                </c:pt>
                <c:pt idx="763">
                  <c:v>23715</c:v>
                </c:pt>
                <c:pt idx="764">
                  <c:v>23718</c:v>
                </c:pt>
                <c:pt idx="765">
                  <c:v>23719</c:v>
                </c:pt>
                <c:pt idx="766">
                  <c:v>23720</c:v>
                </c:pt>
                <c:pt idx="767">
                  <c:v>23721</c:v>
                </c:pt>
                <c:pt idx="768">
                  <c:v>23722</c:v>
                </c:pt>
                <c:pt idx="769">
                  <c:v>23725</c:v>
                </c:pt>
                <c:pt idx="770">
                  <c:v>23726</c:v>
                </c:pt>
                <c:pt idx="771">
                  <c:v>23727</c:v>
                </c:pt>
                <c:pt idx="772">
                  <c:v>23728</c:v>
                </c:pt>
                <c:pt idx="773">
                  <c:v>23729</c:v>
                </c:pt>
                <c:pt idx="774">
                  <c:v>23732</c:v>
                </c:pt>
                <c:pt idx="775">
                  <c:v>23733</c:v>
                </c:pt>
                <c:pt idx="776">
                  <c:v>23734</c:v>
                </c:pt>
                <c:pt idx="777">
                  <c:v>23735</c:v>
                </c:pt>
                <c:pt idx="778">
                  <c:v>23736</c:v>
                </c:pt>
                <c:pt idx="779">
                  <c:v>23739</c:v>
                </c:pt>
                <c:pt idx="780">
                  <c:v>23740</c:v>
                </c:pt>
                <c:pt idx="781">
                  <c:v>23741</c:v>
                </c:pt>
                <c:pt idx="782">
                  <c:v>23742</c:v>
                </c:pt>
                <c:pt idx="783">
                  <c:v>23743</c:v>
                </c:pt>
                <c:pt idx="784">
                  <c:v>23746</c:v>
                </c:pt>
                <c:pt idx="785">
                  <c:v>23747</c:v>
                </c:pt>
                <c:pt idx="786">
                  <c:v>23748</c:v>
                </c:pt>
                <c:pt idx="787">
                  <c:v>23749</c:v>
                </c:pt>
                <c:pt idx="788">
                  <c:v>23750</c:v>
                </c:pt>
                <c:pt idx="789">
                  <c:v>23753</c:v>
                </c:pt>
                <c:pt idx="790">
                  <c:v>23754</c:v>
                </c:pt>
                <c:pt idx="791">
                  <c:v>23755</c:v>
                </c:pt>
                <c:pt idx="792">
                  <c:v>23756</c:v>
                </c:pt>
                <c:pt idx="793">
                  <c:v>23757</c:v>
                </c:pt>
                <c:pt idx="794">
                  <c:v>23760</c:v>
                </c:pt>
                <c:pt idx="795">
                  <c:v>23761</c:v>
                </c:pt>
                <c:pt idx="796">
                  <c:v>23762</c:v>
                </c:pt>
                <c:pt idx="797">
                  <c:v>23763</c:v>
                </c:pt>
                <c:pt idx="798">
                  <c:v>23764</c:v>
                </c:pt>
                <c:pt idx="799">
                  <c:v>23767</c:v>
                </c:pt>
                <c:pt idx="800">
                  <c:v>23768</c:v>
                </c:pt>
                <c:pt idx="801">
                  <c:v>23769</c:v>
                </c:pt>
                <c:pt idx="802">
                  <c:v>23770</c:v>
                </c:pt>
                <c:pt idx="803">
                  <c:v>23771</c:v>
                </c:pt>
                <c:pt idx="804">
                  <c:v>23774</c:v>
                </c:pt>
                <c:pt idx="805">
                  <c:v>23775</c:v>
                </c:pt>
                <c:pt idx="806">
                  <c:v>23776</c:v>
                </c:pt>
                <c:pt idx="807">
                  <c:v>23777</c:v>
                </c:pt>
                <c:pt idx="808">
                  <c:v>23778</c:v>
                </c:pt>
                <c:pt idx="809">
                  <c:v>23781</c:v>
                </c:pt>
                <c:pt idx="810">
                  <c:v>23782</c:v>
                </c:pt>
                <c:pt idx="811">
                  <c:v>23783</c:v>
                </c:pt>
                <c:pt idx="812">
                  <c:v>23784</c:v>
                </c:pt>
                <c:pt idx="813">
                  <c:v>23785</c:v>
                </c:pt>
                <c:pt idx="814">
                  <c:v>23788</c:v>
                </c:pt>
                <c:pt idx="815">
                  <c:v>23789</c:v>
                </c:pt>
                <c:pt idx="816">
                  <c:v>23790</c:v>
                </c:pt>
                <c:pt idx="817">
                  <c:v>23791</c:v>
                </c:pt>
                <c:pt idx="818">
                  <c:v>23792</c:v>
                </c:pt>
                <c:pt idx="819">
                  <c:v>23795</c:v>
                </c:pt>
                <c:pt idx="820">
                  <c:v>23796</c:v>
                </c:pt>
                <c:pt idx="821">
                  <c:v>23797</c:v>
                </c:pt>
                <c:pt idx="822">
                  <c:v>23798</c:v>
                </c:pt>
                <c:pt idx="823">
                  <c:v>23799</c:v>
                </c:pt>
                <c:pt idx="824">
                  <c:v>23802</c:v>
                </c:pt>
                <c:pt idx="825">
                  <c:v>23803</c:v>
                </c:pt>
                <c:pt idx="826">
                  <c:v>23804</c:v>
                </c:pt>
                <c:pt idx="827">
                  <c:v>23805</c:v>
                </c:pt>
                <c:pt idx="828">
                  <c:v>23806</c:v>
                </c:pt>
                <c:pt idx="829">
                  <c:v>23809</c:v>
                </c:pt>
                <c:pt idx="830">
                  <c:v>23810</c:v>
                </c:pt>
                <c:pt idx="831">
                  <c:v>23811</c:v>
                </c:pt>
                <c:pt idx="832">
                  <c:v>23812</c:v>
                </c:pt>
                <c:pt idx="833">
                  <c:v>23813</c:v>
                </c:pt>
                <c:pt idx="834">
                  <c:v>23816</c:v>
                </c:pt>
                <c:pt idx="835">
                  <c:v>23817</c:v>
                </c:pt>
                <c:pt idx="836">
                  <c:v>23818</c:v>
                </c:pt>
                <c:pt idx="837">
                  <c:v>23819</c:v>
                </c:pt>
                <c:pt idx="838">
                  <c:v>23820</c:v>
                </c:pt>
                <c:pt idx="839">
                  <c:v>23823</c:v>
                </c:pt>
                <c:pt idx="840">
                  <c:v>23824</c:v>
                </c:pt>
                <c:pt idx="841">
                  <c:v>23825</c:v>
                </c:pt>
                <c:pt idx="842">
                  <c:v>23826</c:v>
                </c:pt>
                <c:pt idx="843">
                  <c:v>23827</c:v>
                </c:pt>
                <c:pt idx="844">
                  <c:v>23830</c:v>
                </c:pt>
                <c:pt idx="845">
                  <c:v>23831</c:v>
                </c:pt>
                <c:pt idx="846">
                  <c:v>23832</c:v>
                </c:pt>
                <c:pt idx="847">
                  <c:v>23833</c:v>
                </c:pt>
                <c:pt idx="848">
                  <c:v>23834</c:v>
                </c:pt>
                <c:pt idx="849">
                  <c:v>23837</c:v>
                </c:pt>
                <c:pt idx="850">
                  <c:v>23838</c:v>
                </c:pt>
                <c:pt idx="851">
                  <c:v>23839</c:v>
                </c:pt>
                <c:pt idx="852">
                  <c:v>23840</c:v>
                </c:pt>
                <c:pt idx="853">
                  <c:v>23841</c:v>
                </c:pt>
                <c:pt idx="854">
                  <c:v>23844</c:v>
                </c:pt>
                <c:pt idx="855">
                  <c:v>23845</c:v>
                </c:pt>
                <c:pt idx="856">
                  <c:v>23846</c:v>
                </c:pt>
                <c:pt idx="857">
                  <c:v>23847</c:v>
                </c:pt>
                <c:pt idx="858">
                  <c:v>23848</c:v>
                </c:pt>
                <c:pt idx="859">
                  <c:v>23851</c:v>
                </c:pt>
                <c:pt idx="860">
                  <c:v>23852</c:v>
                </c:pt>
                <c:pt idx="861">
                  <c:v>23853</c:v>
                </c:pt>
                <c:pt idx="862">
                  <c:v>23854</c:v>
                </c:pt>
                <c:pt idx="863">
                  <c:v>23855</c:v>
                </c:pt>
                <c:pt idx="864">
                  <c:v>23858</c:v>
                </c:pt>
                <c:pt idx="865">
                  <c:v>23859</c:v>
                </c:pt>
                <c:pt idx="866">
                  <c:v>23860</c:v>
                </c:pt>
                <c:pt idx="867">
                  <c:v>23861</c:v>
                </c:pt>
                <c:pt idx="868">
                  <c:v>23862</c:v>
                </c:pt>
                <c:pt idx="869">
                  <c:v>23865</c:v>
                </c:pt>
                <c:pt idx="870">
                  <c:v>23866</c:v>
                </c:pt>
                <c:pt idx="871">
                  <c:v>23867</c:v>
                </c:pt>
                <c:pt idx="872">
                  <c:v>23868</c:v>
                </c:pt>
                <c:pt idx="873">
                  <c:v>23869</c:v>
                </c:pt>
                <c:pt idx="874">
                  <c:v>23872</c:v>
                </c:pt>
                <c:pt idx="875">
                  <c:v>23873</c:v>
                </c:pt>
                <c:pt idx="876">
                  <c:v>23874</c:v>
                </c:pt>
                <c:pt idx="877">
                  <c:v>23875</c:v>
                </c:pt>
                <c:pt idx="878">
                  <c:v>23876</c:v>
                </c:pt>
                <c:pt idx="879">
                  <c:v>23879</c:v>
                </c:pt>
                <c:pt idx="880">
                  <c:v>23880</c:v>
                </c:pt>
                <c:pt idx="881">
                  <c:v>23881</c:v>
                </c:pt>
                <c:pt idx="882">
                  <c:v>23882</c:v>
                </c:pt>
                <c:pt idx="883">
                  <c:v>23883</c:v>
                </c:pt>
                <c:pt idx="884">
                  <c:v>23886</c:v>
                </c:pt>
                <c:pt idx="885">
                  <c:v>23887</c:v>
                </c:pt>
                <c:pt idx="886">
                  <c:v>23888</c:v>
                </c:pt>
                <c:pt idx="887">
                  <c:v>23889</c:v>
                </c:pt>
                <c:pt idx="888">
                  <c:v>23890</c:v>
                </c:pt>
                <c:pt idx="889">
                  <c:v>23893</c:v>
                </c:pt>
                <c:pt idx="890">
                  <c:v>23894</c:v>
                </c:pt>
                <c:pt idx="891">
                  <c:v>23895</c:v>
                </c:pt>
                <c:pt idx="892">
                  <c:v>23896</c:v>
                </c:pt>
                <c:pt idx="893">
                  <c:v>23897</c:v>
                </c:pt>
                <c:pt idx="894">
                  <c:v>23900</c:v>
                </c:pt>
                <c:pt idx="895">
                  <c:v>23901</c:v>
                </c:pt>
                <c:pt idx="896">
                  <c:v>23902</c:v>
                </c:pt>
                <c:pt idx="897">
                  <c:v>23903</c:v>
                </c:pt>
                <c:pt idx="898">
                  <c:v>23904</c:v>
                </c:pt>
                <c:pt idx="899">
                  <c:v>23907</c:v>
                </c:pt>
                <c:pt idx="900">
                  <c:v>23908</c:v>
                </c:pt>
                <c:pt idx="901">
                  <c:v>23909</c:v>
                </c:pt>
                <c:pt idx="902">
                  <c:v>23910</c:v>
                </c:pt>
                <c:pt idx="903">
                  <c:v>23911</c:v>
                </c:pt>
                <c:pt idx="904">
                  <c:v>23914</c:v>
                </c:pt>
                <c:pt idx="905">
                  <c:v>23915</c:v>
                </c:pt>
                <c:pt idx="906">
                  <c:v>23916</c:v>
                </c:pt>
                <c:pt idx="907">
                  <c:v>23917</c:v>
                </c:pt>
                <c:pt idx="908">
                  <c:v>23918</c:v>
                </c:pt>
                <c:pt idx="909">
                  <c:v>23921</c:v>
                </c:pt>
                <c:pt idx="910">
                  <c:v>23922</c:v>
                </c:pt>
                <c:pt idx="911">
                  <c:v>23923</c:v>
                </c:pt>
                <c:pt idx="912">
                  <c:v>23924</c:v>
                </c:pt>
                <c:pt idx="913">
                  <c:v>23925</c:v>
                </c:pt>
                <c:pt idx="914">
                  <c:v>23928</c:v>
                </c:pt>
                <c:pt idx="915">
                  <c:v>23929</c:v>
                </c:pt>
                <c:pt idx="916">
                  <c:v>23930</c:v>
                </c:pt>
                <c:pt idx="917">
                  <c:v>23931</c:v>
                </c:pt>
                <c:pt idx="918">
                  <c:v>23932</c:v>
                </c:pt>
                <c:pt idx="919">
                  <c:v>23935</c:v>
                </c:pt>
                <c:pt idx="920">
                  <c:v>23936</c:v>
                </c:pt>
                <c:pt idx="921">
                  <c:v>23937</c:v>
                </c:pt>
                <c:pt idx="922">
                  <c:v>23938</c:v>
                </c:pt>
                <c:pt idx="923">
                  <c:v>23939</c:v>
                </c:pt>
                <c:pt idx="924">
                  <c:v>23942</c:v>
                </c:pt>
                <c:pt idx="925">
                  <c:v>23943</c:v>
                </c:pt>
                <c:pt idx="926">
                  <c:v>23944</c:v>
                </c:pt>
                <c:pt idx="927">
                  <c:v>23945</c:v>
                </c:pt>
                <c:pt idx="928">
                  <c:v>23946</c:v>
                </c:pt>
                <c:pt idx="929">
                  <c:v>23949</c:v>
                </c:pt>
                <c:pt idx="930">
                  <c:v>23950</c:v>
                </c:pt>
                <c:pt idx="931">
                  <c:v>23951</c:v>
                </c:pt>
                <c:pt idx="932">
                  <c:v>23952</c:v>
                </c:pt>
                <c:pt idx="933">
                  <c:v>23953</c:v>
                </c:pt>
                <c:pt idx="934">
                  <c:v>23956</c:v>
                </c:pt>
                <c:pt idx="935">
                  <c:v>23957</c:v>
                </c:pt>
                <c:pt idx="936">
                  <c:v>23958</c:v>
                </c:pt>
                <c:pt idx="937">
                  <c:v>23959</c:v>
                </c:pt>
                <c:pt idx="938">
                  <c:v>23960</c:v>
                </c:pt>
                <c:pt idx="939">
                  <c:v>23963</c:v>
                </c:pt>
                <c:pt idx="940">
                  <c:v>23964</c:v>
                </c:pt>
                <c:pt idx="941">
                  <c:v>23965</c:v>
                </c:pt>
                <c:pt idx="942">
                  <c:v>23966</c:v>
                </c:pt>
                <c:pt idx="943">
                  <c:v>23967</c:v>
                </c:pt>
                <c:pt idx="944">
                  <c:v>23970</c:v>
                </c:pt>
                <c:pt idx="945">
                  <c:v>23971</c:v>
                </c:pt>
                <c:pt idx="946">
                  <c:v>23972</c:v>
                </c:pt>
                <c:pt idx="947">
                  <c:v>23973</c:v>
                </c:pt>
                <c:pt idx="948">
                  <c:v>23974</c:v>
                </c:pt>
                <c:pt idx="949">
                  <c:v>23977</c:v>
                </c:pt>
                <c:pt idx="950">
                  <c:v>23978</c:v>
                </c:pt>
                <c:pt idx="951">
                  <c:v>23979</c:v>
                </c:pt>
                <c:pt idx="952">
                  <c:v>23980</c:v>
                </c:pt>
                <c:pt idx="953">
                  <c:v>23981</c:v>
                </c:pt>
                <c:pt idx="954">
                  <c:v>23984</c:v>
                </c:pt>
                <c:pt idx="955">
                  <c:v>23985</c:v>
                </c:pt>
                <c:pt idx="956">
                  <c:v>23986</c:v>
                </c:pt>
                <c:pt idx="957">
                  <c:v>23987</c:v>
                </c:pt>
                <c:pt idx="958">
                  <c:v>23988</c:v>
                </c:pt>
                <c:pt idx="959">
                  <c:v>23991</c:v>
                </c:pt>
                <c:pt idx="960">
                  <c:v>23992</c:v>
                </c:pt>
                <c:pt idx="961">
                  <c:v>23993</c:v>
                </c:pt>
                <c:pt idx="962">
                  <c:v>23994</c:v>
                </c:pt>
                <c:pt idx="963">
                  <c:v>23995</c:v>
                </c:pt>
                <c:pt idx="964">
                  <c:v>23998</c:v>
                </c:pt>
                <c:pt idx="965">
                  <c:v>23999</c:v>
                </c:pt>
                <c:pt idx="966">
                  <c:v>24000</c:v>
                </c:pt>
                <c:pt idx="967">
                  <c:v>24001</c:v>
                </c:pt>
                <c:pt idx="968">
                  <c:v>24002</c:v>
                </c:pt>
                <c:pt idx="969">
                  <c:v>24005</c:v>
                </c:pt>
                <c:pt idx="970">
                  <c:v>24006</c:v>
                </c:pt>
                <c:pt idx="971">
                  <c:v>24007</c:v>
                </c:pt>
                <c:pt idx="972">
                  <c:v>24008</c:v>
                </c:pt>
                <c:pt idx="973">
                  <c:v>24009</c:v>
                </c:pt>
                <c:pt idx="974">
                  <c:v>24012</c:v>
                </c:pt>
                <c:pt idx="975">
                  <c:v>24013</c:v>
                </c:pt>
                <c:pt idx="976">
                  <c:v>24014</c:v>
                </c:pt>
                <c:pt idx="977">
                  <c:v>24015</c:v>
                </c:pt>
                <c:pt idx="978">
                  <c:v>24016</c:v>
                </c:pt>
                <c:pt idx="979">
                  <c:v>24019</c:v>
                </c:pt>
                <c:pt idx="980">
                  <c:v>24020</c:v>
                </c:pt>
                <c:pt idx="981">
                  <c:v>24021</c:v>
                </c:pt>
                <c:pt idx="982">
                  <c:v>24022</c:v>
                </c:pt>
                <c:pt idx="983">
                  <c:v>24023</c:v>
                </c:pt>
                <c:pt idx="984">
                  <c:v>24026</c:v>
                </c:pt>
                <c:pt idx="985">
                  <c:v>24027</c:v>
                </c:pt>
                <c:pt idx="986">
                  <c:v>24028</c:v>
                </c:pt>
                <c:pt idx="987">
                  <c:v>24029</c:v>
                </c:pt>
                <c:pt idx="988">
                  <c:v>24030</c:v>
                </c:pt>
                <c:pt idx="989">
                  <c:v>24033</c:v>
                </c:pt>
                <c:pt idx="990">
                  <c:v>24034</c:v>
                </c:pt>
                <c:pt idx="991">
                  <c:v>24035</c:v>
                </c:pt>
                <c:pt idx="992">
                  <c:v>24036</c:v>
                </c:pt>
                <c:pt idx="993">
                  <c:v>24037</c:v>
                </c:pt>
                <c:pt idx="994">
                  <c:v>24040</c:v>
                </c:pt>
                <c:pt idx="995">
                  <c:v>24041</c:v>
                </c:pt>
                <c:pt idx="996">
                  <c:v>24042</c:v>
                </c:pt>
                <c:pt idx="997">
                  <c:v>24043</c:v>
                </c:pt>
                <c:pt idx="998">
                  <c:v>24044</c:v>
                </c:pt>
                <c:pt idx="999">
                  <c:v>24047</c:v>
                </c:pt>
                <c:pt idx="1000">
                  <c:v>24048</c:v>
                </c:pt>
                <c:pt idx="1001">
                  <c:v>24049</c:v>
                </c:pt>
                <c:pt idx="1002">
                  <c:v>24050</c:v>
                </c:pt>
                <c:pt idx="1003">
                  <c:v>24051</c:v>
                </c:pt>
                <c:pt idx="1004">
                  <c:v>24054</c:v>
                </c:pt>
                <c:pt idx="1005">
                  <c:v>24055</c:v>
                </c:pt>
                <c:pt idx="1006">
                  <c:v>24056</c:v>
                </c:pt>
                <c:pt idx="1007">
                  <c:v>24057</c:v>
                </c:pt>
                <c:pt idx="1008">
                  <c:v>24058</c:v>
                </c:pt>
                <c:pt idx="1009">
                  <c:v>24061</c:v>
                </c:pt>
                <c:pt idx="1010">
                  <c:v>24062</c:v>
                </c:pt>
                <c:pt idx="1011">
                  <c:v>24063</c:v>
                </c:pt>
                <c:pt idx="1012">
                  <c:v>24064</c:v>
                </c:pt>
                <c:pt idx="1013">
                  <c:v>24065</c:v>
                </c:pt>
                <c:pt idx="1014">
                  <c:v>24068</c:v>
                </c:pt>
                <c:pt idx="1015">
                  <c:v>24069</c:v>
                </c:pt>
                <c:pt idx="1016">
                  <c:v>24070</c:v>
                </c:pt>
                <c:pt idx="1017">
                  <c:v>24071</c:v>
                </c:pt>
                <c:pt idx="1018">
                  <c:v>24072</c:v>
                </c:pt>
                <c:pt idx="1019">
                  <c:v>24075</c:v>
                </c:pt>
                <c:pt idx="1020">
                  <c:v>24076</c:v>
                </c:pt>
                <c:pt idx="1021">
                  <c:v>24077</c:v>
                </c:pt>
                <c:pt idx="1022">
                  <c:v>24078</c:v>
                </c:pt>
                <c:pt idx="1023">
                  <c:v>24079</c:v>
                </c:pt>
                <c:pt idx="1024">
                  <c:v>24082</c:v>
                </c:pt>
                <c:pt idx="1025">
                  <c:v>24083</c:v>
                </c:pt>
                <c:pt idx="1026">
                  <c:v>24084</c:v>
                </c:pt>
                <c:pt idx="1027">
                  <c:v>24085</c:v>
                </c:pt>
                <c:pt idx="1028">
                  <c:v>24086</c:v>
                </c:pt>
                <c:pt idx="1029">
                  <c:v>24089</c:v>
                </c:pt>
                <c:pt idx="1030">
                  <c:v>24090</c:v>
                </c:pt>
                <c:pt idx="1031">
                  <c:v>24091</c:v>
                </c:pt>
                <c:pt idx="1032">
                  <c:v>24092</c:v>
                </c:pt>
                <c:pt idx="1033">
                  <c:v>24093</c:v>
                </c:pt>
                <c:pt idx="1034">
                  <c:v>24096</c:v>
                </c:pt>
                <c:pt idx="1035">
                  <c:v>24097</c:v>
                </c:pt>
                <c:pt idx="1036">
                  <c:v>24098</c:v>
                </c:pt>
                <c:pt idx="1037">
                  <c:v>24099</c:v>
                </c:pt>
                <c:pt idx="1038">
                  <c:v>24100</c:v>
                </c:pt>
                <c:pt idx="1039">
                  <c:v>24103</c:v>
                </c:pt>
                <c:pt idx="1040">
                  <c:v>24104</c:v>
                </c:pt>
                <c:pt idx="1041">
                  <c:v>24105</c:v>
                </c:pt>
                <c:pt idx="1042">
                  <c:v>24106</c:v>
                </c:pt>
                <c:pt idx="1043">
                  <c:v>24107</c:v>
                </c:pt>
                <c:pt idx="1044">
                  <c:v>24110</c:v>
                </c:pt>
                <c:pt idx="1045">
                  <c:v>24111</c:v>
                </c:pt>
                <c:pt idx="1046">
                  <c:v>24112</c:v>
                </c:pt>
                <c:pt idx="1047">
                  <c:v>24113</c:v>
                </c:pt>
                <c:pt idx="1048">
                  <c:v>24114</c:v>
                </c:pt>
                <c:pt idx="1049">
                  <c:v>24117</c:v>
                </c:pt>
                <c:pt idx="1050">
                  <c:v>24118</c:v>
                </c:pt>
                <c:pt idx="1051">
                  <c:v>24119</c:v>
                </c:pt>
                <c:pt idx="1052">
                  <c:v>24120</c:v>
                </c:pt>
                <c:pt idx="1053">
                  <c:v>24121</c:v>
                </c:pt>
                <c:pt idx="1054">
                  <c:v>24124</c:v>
                </c:pt>
                <c:pt idx="1055">
                  <c:v>24125</c:v>
                </c:pt>
                <c:pt idx="1056">
                  <c:v>24126</c:v>
                </c:pt>
                <c:pt idx="1057">
                  <c:v>24127</c:v>
                </c:pt>
                <c:pt idx="1058">
                  <c:v>24128</c:v>
                </c:pt>
                <c:pt idx="1059">
                  <c:v>24131</c:v>
                </c:pt>
                <c:pt idx="1060">
                  <c:v>24132</c:v>
                </c:pt>
                <c:pt idx="1061">
                  <c:v>24133</c:v>
                </c:pt>
                <c:pt idx="1062">
                  <c:v>24134</c:v>
                </c:pt>
                <c:pt idx="1063">
                  <c:v>24135</c:v>
                </c:pt>
                <c:pt idx="1064">
                  <c:v>24138</c:v>
                </c:pt>
                <c:pt idx="1065">
                  <c:v>24139</c:v>
                </c:pt>
                <c:pt idx="1066">
                  <c:v>24140</c:v>
                </c:pt>
                <c:pt idx="1067">
                  <c:v>24141</c:v>
                </c:pt>
                <c:pt idx="1068">
                  <c:v>24142</c:v>
                </c:pt>
                <c:pt idx="1069">
                  <c:v>24145</c:v>
                </c:pt>
                <c:pt idx="1070">
                  <c:v>24146</c:v>
                </c:pt>
                <c:pt idx="1071">
                  <c:v>24147</c:v>
                </c:pt>
                <c:pt idx="1072">
                  <c:v>24148</c:v>
                </c:pt>
                <c:pt idx="1073">
                  <c:v>24149</c:v>
                </c:pt>
                <c:pt idx="1074">
                  <c:v>24152</c:v>
                </c:pt>
                <c:pt idx="1075">
                  <c:v>24153</c:v>
                </c:pt>
                <c:pt idx="1076">
                  <c:v>24154</c:v>
                </c:pt>
                <c:pt idx="1077">
                  <c:v>24155</c:v>
                </c:pt>
                <c:pt idx="1078">
                  <c:v>24156</c:v>
                </c:pt>
                <c:pt idx="1079">
                  <c:v>24159</c:v>
                </c:pt>
                <c:pt idx="1080">
                  <c:v>24160</c:v>
                </c:pt>
                <c:pt idx="1081">
                  <c:v>24161</c:v>
                </c:pt>
                <c:pt idx="1082">
                  <c:v>24162</c:v>
                </c:pt>
                <c:pt idx="1083">
                  <c:v>24163</c:v>
                </c:pt>
                <c:pt idx="1084">
                  <c:v>24166</c:v>
                </c:pt>
                <c:pt idx="1085">
                  <c:v>24167</c:v>
                </c:pt>
                <c:pt idx="1086">
                  <c:v>24168</c:v>
                </c:pt>
                <c:pt idx="1087">
                  <c:v>24169</c:v>
                </c:pt>
                <c:pt idx="1088">
                  <c:v>24170</c:v>
                </c:pt>
                <c:pt idx="1089">
                  <c:v>24173</c:v>
                </c:pt>
                <c:pt idx="1090">
                  <c:v>24174</c:v>
                </c:pt>
                <c:pt idx="1091">
                  <c:v>24175</c:v>
                </c:pt>
                <c:pt idx="1092">
                  <c:v>24176</c:v>
                </c:pt>
                <c:pt idx="1093">
                  <c:v>24177</c:v>
                </c:pt>
                <c:pt idx="1094">
                  <c:v>24180</c:v>
                </c:pt>
                <c:pt idx="1095">
                  <c:v>24181</c:v>
                </c:pt>
                <c:pt idx="1096">
                  <c:v>24182</c:v>
                </c:pt>
                <c:pt idx="1097">
                  <c:v>24183</c:v>
                </c:pt>
                <c:pt idx="1098">
                  <c:v>24184</c:v>
                </c:pt>
                <c:pt idx="1099">
                  <c:v>24187</c:v>
                </c:pt>
                <c:pt idx="1100">
                  <c:v>24188</c:v>
                </c:pt>
                <c:pt idx="1101">
                  <c:v>24189</c:v>
                </c:pt>
                <c:pt idx="1102">
                  <c:v>24190</c:v>
                </c:pt>
                <c:pt idx="1103">
                  <c:v>24191</c:v>
                </c:pt>
                <c:pt idx="1104">
                  <c:v>24194</c:v>
                </c:pt>
                <c:pt idx="1105">
                  <c:v>24195</c:v>
                </c:pt>
                <c:pt idx="1106">
                  <c:v>24196</c:v>
                </c:pt>
                <c:pt idx="1107">
                  <c:v>24197</c:v>
                </c:pt>
                <c:pt idx="1108">
                  <c:v>24198</c:v>
                </c:pt>
                <c:pt idx="1109">
                  <c:v>24201</c:v>
                </c:pt>
                <c:pt idx="1110">
                  <c:v>24202</c:v>
                </c:pt>
                <c:pt idx="1111">
                  <c:v>24203</c:v>
                </c:pt>
                <c:pt idx="1112">
                  <c:v>24204</c:v>
                </c:pt>
                <c:pt idx="1113">
                  <c:v>24205</c:v>
                </c:pt>
                <c:pt idx="1114">
                  <c:v>24208</c:v>
                </c:pt>
                <c:pt idx="1115">
                  <c:v>24209</c:v>
                </c:pt>
                <c:pt idx="1116">
                  <c:v>24210</c:v>
                </c:pt>
                <c:pt idx="1117">
                  <c:v>24211</c:v>
                </c:pt>
                <c:pt idx="1118">
                  <c:v>24212</c:v>
                </c:pt>
                <c:pt idx="1119">
                  <c:v>24215</c:v>
                </c:pt>
                <c:pt idx="1120">
                  <c:v>24216</c:v>
                </c:pt>
                <c:pt idx="1121">
                  <c:v>24217</c:v>
                </c:pt>
                <c:pt idx="1122">
                  <c:v>24218</c:v>
                </c:pt>
                <c:pt idx="1123">
                  <c:v>24219</c:v>
                </c:pt>
                <c:pt idx="1124">
                  <c:v>24222</c:v>
                </c:pt>
                <c:pt idx="1125">
                  <c:v>24223</c:v>
                </c:pt>
                <c:pt idx="1126">
                  <c:v>24224</c:v>
                </c:pt>
                <c:pt idx="1127">
                  <c:v>24225</c:v>
                </c:pt>
                <c:pt idx="1128">
                  <c:v>24226</c:v>
                </c:pt>
                <c:pt idx="1129">
                  <c:v>24229</c:v>
                </c:pt>
                <c:pt idx="1130">
                  <c:v>24230</c:v>
                </c:pt>
                <c:pt idx="1131">
                  <c:v>24231</c:v>
                </c:pt>
                <c:pt idx="1132">
                  <c:v>24232</c:v>
                </c:pt>
                <c:pt idx="1133">
                  <c:v>24233</c:v>
                </c:pt>
                <c:pt idx="1134">
                  <c:v>24236</c:v>
                </c:pt>
                <c:pt idx="1135">
                  <c:v>24237</c:v>
                </c:pt>
                <c:pt idx="1136">
                  <c:v>24238</c:v>
                </c:pt>
                <c:pt idx="1137">
                  <c:v>24239</c:v>
                </c:pt>
                <c:pt idx="1138">
                  <c:v>24240</c:v>
                </c:pt>
                <c:pt idx="1139">
                  <c:v>24243</c:v>
                </c:pt>
                <c:pt idx="1140">
                  <c:v>24244</c:v>
                </c:pt>
                <c:pt idx="1141">
                  <c:v>24245</c:v>
                </c:pt>
                <c:pt idx="1142">
                  <c:v>24246</c:v>
                </c:pt>
                <c:pt idx="1143">
                  <c:v>24247</c:v>
                </c:pt>
                <c:pt idx="1144">
                  <c:v>24250</c:v>
                </c:pt>
                <c:pt idx="1145">
                  <c:v>24251</c:v>
                </c:pt>
                <c:pt idx="1146">
                  <c:v>24252</c:v>
                </c:pt>
                <c:pt idx="1147">
                  <c:v>24253</c:v>
                </c:pt>
                <c:pt idx="1148">
                  <c:v>24254</c:v>
                </c:pt>
                <c:pt idx="1149">
                  <c:v>24257</c:v>
                </c:pt>
                <c:pt idx="1150">
                  <c:v>24258</c:v>
                </c:pt>
                <c:pt idx="1151">
                  <c:v>24259</c:v>
                </c:pt>
                <c:pt idx="1152">
                  <c:v>24260</c:v>
                </c:pt>
                <c:pt idx="1153">
                  <c:v>24261</c:v>
                </c:pt>
                <c:pt idx="1154">
                  <c:v>24264</c:v>
                </c:pt>
                <c:pt idx="1155">
                  <c:v>24265</c:v>
                </c:pt>
                <c:pt idx="1156">
                  <c:v>24266</c:v>
                </c:pt>
                <c:pt idx="1157">
                  <c:v>24267</c:v>
                </c:pt>
                <c:pt idx="1158">
                  <c:v>24268</c:v>
                </c:pt>
                <c:pt idx="1159">
                  <c:v>24271</c:v>
                </c:pt>
                <c:pt idx="1160">
                  <c:v>24272</c:v>
                </c:pt>
                <c:pt idx="1161">
                  <c:v>24273</c:v>
                </c:pt>
                <c:pt idx="1162">
                  <c:v>24274</c:v>
                </c:pt>
                <c:pt idx="1163">
                  <c:v>24275</c:v>
                </c:pt>
                <c:pt idx="1164">
                  <c:v>24278</c:v>
                </c:pt>
                <c:pt idx="1165">
                  <c:v>24279</c:v>
                </c:pt>
                <c:pt idx="1166">
                  <c:v>24280</c:v>
                </c:pt>
                <c:pt idx="1167">
                  <c:v>24281</c:v>
                </c:pt>
                <c:pt idx="1168">
                  <c:v>24282</c:v>
                </c:pt>
                <c:pt idx="1169">
                  <c:v>24285</c:v>
                </c:pt>
                <c:pt idx="1170">
                  <c:v>24286</c:v>
                </c:pt>
                <c:pt idx="1171">
                  <c:v>24287</c:v>
                </c:pt>
                <c:pt idx="1172">
                  <c:v>24288</c:v>
                </c:pt>
                <c:pt idx="1173">
                  <c:v>24289</c:v>
                </c:pt>
                <c:pt idx="1174">
                  <c:v>24292</c:v>
                </c:pt>
                <c:pt idx="1175">
                  <c:v>24293</c:v>
                </c:pt>
                <c:pt idx="1176">
                  <c:v>24294</c:v>
                </c:pt>
                <c:pt idx="1177">
                  <c:v>24295</c:v>
                </c:pt>
                <c:pt idx="1178">
                  <c:v>24296</c:v>
                </c:pt>
                <c:pt idx="1179">
                  <c:v>24299</c:v>
                </c:pt>
                <c:pt idx="1180">
                  <c:v>24300</c:v>
                </c:pt>
                <c:pt idx="1181">
                  <c:v>24301</c:v>
                </c:pt>
                <c:pt idx="1182">
                  <c:v>24302</c:v>
                </c:pt>
                <c:pt idx="1183">
                  <c:v>24303</c:v>
                </c:pt>
                <c:pt idx="1184">
                  <c:v>24306</c:v>
                </c:pt>
                <c:pt idx="1185">
                  <c:v>24307</c:v>
                </c:pt>
                <c:pt idx="1186">
                  <c:v>24308</c:v>
                </c:pt>
                <c:pt idx="1187">
                  <c:v>24309</c:v>
                </c:pt>
                <c:pt idx="1188">
                  <c:v>24310</c:v>
                </c:pt>
                <c:pt idx="1189">
                  <c:v>24313</c:v>
                </c:pt>
                <c:pt idx="1190">
                  <c:v>24314</c:v>
                </c:pt>
                <c:pt idx="1191">
                  <c:v>24315</c:v>
                </c:pt>
                <c:pt idx="1192">
                  <c:v>24316</c:v>
                </c:pt>
                <c:pt idx="1193">
                  <c:v>24317</c:v>
                </c:pt>
                <c:pt idx="1194">
                  <c:v>24320</c:v>
                </c:pt>
                <c:pt idx="1195">
                  <c:v>24321</c:v>
                </c:pt>
                <c:pt idx="1196">
                  <c:v>24322</c:v>
                </c:pt>
                <c:pt idx="1197">
                  <c:v>24323</c:v>
                </c:pt>
                <c:pt idx="1198">
                  <c:v>24324</c:v>
                </c:pt>
                <c:pt idx="1199">
                  <c:v>24327</c:v>
                </c:pt>
                <c:pt idx="1200">
                  <c:v>24328</c:v>
                </c:pt>
                <c:pt idx="1201">
                  <c:v>24329</c:v>
                </c:pt>
                <c:pt idx="1202">
                  <c:v>24330</c:v>
                </c:pt>
                <c:pt idx="1203">
                  <c:v>24331</c:v>
                </c:pt>
                <c:pt idx="1204">
                  <c:v>24334</c:v>
                </c:pt>
                <c:pt idx="1205">
                  <c:v>24335</c:v>
                </c:pt>
                <c:pt idx="1206">
                  <c:v>24336</c:v>
                </c:pt>
                <c:pt idx="1207">
                  <c:v>24337</c:v>
                </c:pt>
                <c:pt idx="1208">
                  <c:v>24338</c:v>
                </c:pt>
                <c:pt idx="1209">
                  <c:v>24341</c:v>
                </c:pt>
                <c:pt idx="1210">
                  <c:v>24342</c:v>
                </c:pt>
                <c:pt idx="1211">
                  <c:v>24343</c:v>
                </c:pt>
                <c:pt idx="1212">
                  <c:v>24344</c:v>
                </c:pt>
                <c:pt idx="1213">
                  <c:v>24345</c:v>
                </c:pt>
                <c:pt idx="1214">
                  <c:v>24348</c:v>
                </c:pt>
                <c:pt idx="1215">
                  <c:v>24349</c:v>
                </c:pt>
                <c:pt idx="1216">
                  <c:v>24350</c:v>
                </c:pt>
                <c:pt idx="1217">
                  <c:v>24351</c:v>
                </c:pt>
                <c:pt idx="1218">
                  <c:v>24352</c:v>
                </c:pt>
                <c:pt idx="1219">
                  <c:v>24355</c:v>
                </c:pt>
                <c:pt idx="1220">
                  <c:v>24356</c:v>
                </c:pt>
                <c:pt idx="1221">
                  <c:v>24357</c:v>
                </c:pt>
                <c:pt idx="1222">
                  <c:v>24358</c:v>
                </c:pt>
                <c:pt idx="1223">
                  <c:v>24359</c:v>
                </c:pt>
                <c:pt idx="1224">
                  <c:v>24362</c:v>
                </c:pt>
                <c:pt idx="1225">
                  <c:v>24363</c:v>
                </c:pt>
                <c:pt idx="1226">
                  <c:v>24364</c:v>
                </c:pt>
                <c:pt idx="1227">
                  <c:v>24365</c:v>
                </c:pt>
                <c:pt idx="1228">
                  <c:v>24366</c:v>
                </c:pt>
                <c:pt idx="1229">
                  <c:v>24369</c:v>
                </c:pt>
                <c:pt idx="1230">
                  <c:v>24370</c:v>
                </c:pt>
                <c:pt idx="1231">
                  <c:v>24371</c:v>
                </c:pt>
                <c:pt idx="1232">
                  <c:v>24372</c:v>
                </c:pt>
                <c:pt idx="1233">
                  <c:v>24373</c:v>
                </c:pt>
                <c:pt idx="1234">
                  <c:v>24376</c:v>
                </c:pt>
                <c:pt idx="1235">
                  <c:v>24377</c:v>
                </c:pt>
                <c:pt idx="1236">
                  <c:v>24378</c:v>
                </c:pt>
                <c:pt idx="1237">
                  <c:v>24379</c:v>
                </c:pt>
                <c:pt idx="1238">
                  <c:v>24380</c:v>
                </c:pt>
                <c:pt idx="1239">
                  <c:v>24383</c:v>
                </c:pt>
                <c:pt idx="1240">
                  <c:v>24384</c:v>
                </c:pt>
                <c:pt idx="1241">
                  <c:v>24385</c:v>
                </c:pt>
                <c:pt idx="1242">
                  <c:v>24386</c:v>
                </c:pt>
                <c:pt idx="1243">
                  <c:v>24387</c:v>
                </c:pt>
                <c:pt idx="1244">
                  <c:v>24390</c:v>
                </c:pt>
                <c:pt idx="1245">
                  <c:v>24391</c:v>
                </c:pt>
                <c:pt idx="1246">
                  <c:v>24392</c:v>
                </c:pt>
                <c:pt idx="1247">
                  <c:v>24393</c:v>
                </c:pt>
                <c:pt idx="1248">
                  <c:v>24394</c:v>
                </c:pt>
                <c:pt idx="1249">
                  <c:v>24397</c:v>
                </c:pt>
                <c:pt idx="1250">
                  <c:v>24398</c:v>
                </c:pt>
                <c:pt idx="1251">
                  <c:v>24399</c:v>
                </c:pt>
                <c:pt idx="1252">
                  <c:v>24400</c:v>
                </c:pt>
                <c:pt idx="1253">
                  <c:v>24401</c:v>
                </c:pt>
                <c:pt idx="1254">
                  <c:v>24404</c:v>
                </c:pt>
                <c:pt idx="1255">
                  <c:v>24405</c:v>
                </c:pt>
                <c:pt idx="1256">
                  <c:v>24406</c:v>
                </c:pt>
                <c:pt idx="1257">
                  <c:v>24407</c:v>
                </c:pt>
                <c:pt idx="1258">
                  <c:v>24408</c:v>
                </c:pt>
                <c:pt idx="1259">
                  <c:v>24411</c:v>
                </c:pt>
                <c:pt idx="1260">
                  <c:v>24412</c:v>
                </c:pt>
                <c:pt idx="1261">
                  <c:v>24413</c:v>
                </c:pt>
                <c:pt idx="1262">
                  <c:v>24414</c:v>
                </c:pt>
                <c:pt idx="1263">
                  <c:v>24415</c:v>
                </c:pt>
                <c:pt idx="1264">
                  <c:v>24418</c:v>
                </c:pt>
                <c:pt idx="1265">
                  <c:v>24419</c:v>
                </c:pt>
                <c:pt idx="1266">
                  <c:v>24420</c:v>
                </c:pt>
                <c:pt idx="1267">
                  <c:v>24421</c:v>
                </c:pt>
                <c:pt idx="1268">
                  <c:v>24422</c:v>
                </c:pt>
                <c:pt idx="1269">
                  <c:v>24425</c:v>
                </c:pt>
                <c:pt idx="1270">
                  <c:v>24426</c:v>
                </c:pt>
                <c:pt idx="1271">
                  <c:v>24427</c:v>
                </c:pt>
                <c:pt idx="1272">
                  <c:v>24428</c:v>
                </c:pt>
                <c:pt idx="1273">
                  <c:v>24429</c:v>
                </c:pt>
                <c:pt idx="1274">
                  <c:v>24432</c:v>
                </c:pt>
                <c:pt idx="1275">
                  <c:v>24433</c:v>
                </c:pt>
                <c:pt idx="1276">
                  <c:v>24434</c:v>
                </c:pt>
                <c:pt idx="1277">
                  <c:v>24435</c:v>
                </c:pt>
                <c:pt idx="1278">
                  <c:v>24436</c:v>
                </c:pt>
                <c:pt idx="1279">
                  <c:v>24439</c:v>
                </c:pt>
                <c:pt idx="1280">
                  <c:v>24440</c:v>
                </c:pt>
                <c:pt idx="1281">
                  <c:v>24441</c:v>
                </c:pt>
                <c:pt idx="1282">
                  <c:v>24442</c:v>
                </c:pt>
                <c:pt idx="1283">
                  <c:v>24443</c:v>
                </c:pt>
                <c:pt idx="1284">
                  <c:v>24446</c:v>
                </c:pt>
                <c:pt idx="1285">
                  <c:v>24447</c:v>
                </c:pt>
                <c:pt idx="1286">
                  <c:v>24448</c:v>
                </c:pt>
                <c:pt idx="1287">
                  <c:v>24449</c:v>
                </c:pt>
                <c:pt idx="1288">
                  <c:v>24450</c:v>
                </c:pt>
                <c:pt idx="1289">
                  <c:v>24453</c:v>
                </c:pt>
                <c:pt idx="1290">
                  <c:v>24454</c:v>
                </c:pt>
                <c:pt idx="1291">
                  <c:v>24455</c:v>
                </c:pt>
                <c:pt idx="1292">
                  <c:v>24456</c:v>
                </c:pt>
                <c:pt idx="1293">
                  <c:v>24457</c:v>
                </c:pt>
                <c:pt idx="1294">
                  <c:v>24460</c:v>
                </c:pt>
                <c:pt idx="1295">
                  <c:v>24461</c:v>
                </c:pt>
                <c:pt idx="1296">
                  <c:v>24462</c:v>
                </c:pt>
                <c:pt idx="1297">
                  <c:v>24463</c:v>
                </c:pt>
                <c:pt idx="1298">
                  <c:v>24464</c:v>
                </c:pt>
                <c:pt idx="1299">
                  <c:v>24467</c:v>
                </c:pt>
                <c:pt idx="1300">
                  <c:v>24468</c:v>
                </c:pt>
                <c:pt idx="1301">
                  <c:v>24469</c:v>
                </c:pt>
                <c:pt idx="1302">
                  <c:v>24470</c:v>
                </c:pt>
                <c:pt idx="1303">
                  <c:v>24471</c:v>
                </c:pt>
                <c:pt idx="1304">
                  <c:v>24474</c:v>
                </c:pt>
                <c:pt idx="1305">
                  <c:v>24475</c:v>
                </c:pt>
                <c:pt idx="1306">
                  <c:v>24476</c:v>
                </c:pt>
                <c:pt idx="1307">
                  <c:v>24477</c:v>
                </c:pt>
                <c:pt idx="1308">
                  <c:v>24478</c:v>
                </c:pt>
                <c:pt idx="1309">
                  <c:v>24481</c:v>
                </c:pt>
                <c:pt idx="1310">
                  <c:v>24482</c:v>
                </c:pt>
                <c:pt idx="1311">
                  <c:v>24483</c:v>
                </c:pt>
                <c:pt idx="1312">
                  <c:v>24484</c:v>
                </c:pt>
                <c:pt idx="1313">
                  <c:v>24485</c:v>
                </c:pt>
                <c:pt idx="1314">
                  <c:v>24488</c:v>
                </c:pt>
                <c:pt idx="1315">
                  <c:v>24489</c:v>
                </c:pt>
                <c:pt idx="1316">
                  <c:v>24490</c:v>
                </c:pt>
                <c:pt idx="1317">
                  <c:v>24491</c:v>
                </c:pt>
                <c:pt idx="1318">
                  <c:v>24492</c:v>
                </c:pt>
                <c:pt idx="1319">
                  <c:v>24495</c:v>
                </c:pt>
                <c:pt idx="1320">
                  <c:v>24496</c:v>
                </c:pt>
                <c:pt idx="1321">
                  <c:v>24497</c:v>
                </c:pt>
                <c:pt idx="1322">
                  <c:v>24498</c:v>
                </c:pt>
                <c:pt idx="1323">
                  <c:v>24499</c:v>
                </c:pt>
                <c:pt idx="1324">
                  <c:v>24502</c:v>
                </c:pt>
                <c:pt idx="1325">
                  <c:v>24503</c:v>
                </c:pt>
                <c:pt idx="1326">
                  <c:v>24504</c:v>
                </c:pt>
                <c:pt idx="1327">
                  <c:v>24505</c:v>
                </c:pt>
                <c:pt idx="1328">
                  <c:v>24506</c:v>
                </c:pt>
                <c:pt idx="1329">
                  <c:v>24509</c:v>
                </c:pt>
                <c:pt idx="1330">
                  <c:v>24510</c:v>
                </c:pt>
                <c:pt idx="1331">
                  <c:v>24511</c:v>
                </c:pt>
                <c:pt idx="1332">
                  <c:v>24512</c:v>
                </c:pt>
                <c:pt idx="1333">
                  <c:v>24513</c:v>
                </c:pt>
                <c:pt idx="1334">
                  <c:v>24516</c:v>
                </c:pt>
                <c:pt idx="1335">
                  <c:v>24517</c:v>
                </c:pt>
                <c:pt idx="1336">
                  <c:v>24518</c:v>
                </c:pt>
                <c:pt idx="1337">
                  <c:v>24519</c:v>
                </c:pt>
                <c:pt idx="1338">
                  <c:v>24520</c:v>
                </c:pt>
                <c:pt idx="1339">
                  <c:v>24523</c:v>
                </c:pt>
                <c:pt idx="1340">
                  <c:v>24524</c:v>
                </c:pt>
                <c:pt idx="1341">
                  <c:v>24525</c:v>
                </c:pt>
                <c:pt idx="1342">
                  <c:v>24526</c:v>
                </c:pt>
                <c:pt idx="1343">
                  <c:v>24527</c:v>
                </c:pt>
                <c:pt idx="1344">
                  <c:v>24530</c:v>
                </c:pt>
                <c:pt idx="1345">
                  <c:v>24531</c:v>
                </c:pt>
                <c:pt idx="1346">
                  <c:v>24532</c:v>
                </c:pt>
                <c:pt idx="1347">
                  <c:v>24533</c:v>
                </c:pt>
                <c:pt idx="1348">
                  <c:v>24534</c:v>
                </c:pt>
                <c:pt idx="1349">
                  <c:v>24537</c:v>
                </c:pt>
                <c:pt idx="1350">
                  <c:v>24538</c:v>
                </c:pt>
                <c:pt idx="1351">
                  <c:v>24539</c:v>
                </c:pt>
                <c:pt idx="1352">
                  <c:v>24540</c:v>
                </c:pt>
                <c:pt idx="1353">
                  <c:v>24541</c:v>
                </c:pt>
                <c:pt idx="1354">
                  <c:v>24544</c:v>
                </c:pt>
                <c:pt idx="1355">
                  <c:v>24545</c:v>
                </c:pt>
                <c:pt idx="1356">
                  <c:v>24546</c:v>
                </c:pt>
                <c:pt idx="1357">
                  <c:v>24547</c:v>
                </c:pt>
                <c:pt idx="1358">
                  <c:v>24548</c:v>
                </c:pt>
                <c:pt idx="1359">
                  <c:v>24551</c:v>
                </c:pt>
                <c:pt idx="1360">
                  <c:v>24552</c:v>
                </c:pt>
                <c:pt idx="1361">
                  <c:v>24553</c:v>
                </c:pt>
                <c:pt idx="1362">
                  <c:v>24554</c:v>
                </c:pt>
                <c:pt idx="1363">
                  <c:v>24555</c:v>
                </c:pt>
                <c:pt idx="1364">
                  <c:v>24558</c:v>
                </c:pt>
                <c:pt idx="1365">
                  <c:v>24559</c:v>
                </c:pt>
                <c:pt idx="1366">
                  <c:v>24560</c:v>
                </c:pt>
                <c:pt idx="1367">
                  <c:v>24561</c:v>
                </c:pt>
                <c:pt idx="1368">
                  <c:v>24562</c:v>
                </c:pt>
                <c:pt idx="1369">
                  <c:v>24565</c:v>
                </c:pt>
                <c:pt idx="1370">
                  <c:v>24566</c:v>
                </c:pt>
                <c:pt idx="1371">
                  <c:v>24567</c:v>
                </c:pt>
                <c:pt idx="1372">
                  <c:v>24568</c:v>
                </c:pt>
                <c:pt idx="1373">
                  <c:v>24569</c:v>
                </c:pt>
                <c:pt idx="1374">
                  <c:v>24572</c:v>
                </c:pt>
                <c:pt idx="1375">
                  <c:v>24573</c:v>
                </c:pt>
                <c:pt idx="1376">
                  <c:v>24574</c:v>
                </c:pt>
                <c:pt idx="1377">
                  <c:v>24575</c:v>
                </c:pt>
                <c:pt idx="1378">
                  <c:v>24576</c:v>
                </c:pt>
                <c:pt idx="1379">
                  <c:v>24579</c:v>
                </c:pt>
                <c:pt idx="1380">
                  <c:v>24580</c:v>
                </c:pt>
                <c:pt idx="1381">
                  <c:v>24581</c:v>
                </c:pt>
                <c:pt idx="1382">
                  <c:v>24582</c:v>
                </c:pt>
                <c:pt idx="1383">
                  <c:v>24583</c:v>
                </c:pt>
                <c:pt idx="1384">
                  <c:v>24586</c:v>
                </c:pt>
                <c:pt idx="1385">
                  <c:v>24587</c:v>
                </c:pt>
                <c:pt idx="1386">
                  <c:v>24588</c:v>
                </c:pt>
                <c:pt idx="1387">
                  <c:v>24589</c:v>
                </c:pt>
                <c:pt idx="1388">
                  <c:v>24590</c:v>
                </c:pt>
                <c:pt idx="1389">
                  <c:v>24593</c:v>
                </c:pt>
                <c:pt idx="1390">
                  <c:v>24594</c:v>
                </c:pt>
                <c:pt idx="1391">
                  <c:v>24595</c:v>
                </c:pt>
                <c:pt idx="1392">
                  <c:v>24596</c:v>
                </c:pt>
                <c:pt idx="1393">
                  <c:v>24597</c:v>
                </c:pt>
                <c:pt idx="1394">
                  <c:v>24600</c:v>
                </c:pt>
                <c:pt idx="1395">
                  <c:v>24601</c:v>
                </c:pt>
                <c:pt idx="1396">
                  <c:v>24602</c:v>
                </c:pt>
                <c:pt idx="1397">
                  <c:v>24603</c:v>
                </c:pt>
                <c:pt idx="1398">
                  <c:v>24604</c:v>
                </c:pt>
                <c:pt idx="1399">
                  <c:v>24607</c:v>
                </c:pt>
                <c:pt idx="1400">
                  <c:v>24608</c:v>
                </c:pt>
                <c:pt idx="1401">
                  <c:v>24609</c:v>
                </c:pt>
                <c:pt idx="1402">
                  <c:v>24610</c:v>
                </c:pt>
                <c:pt idx="1403">
                  <c:v>24611</c:v>
                </c:pt>
                <c:pt idx="1404">
                  <c:v>24614</c:v>
                </c:pt>
                <c:pt idx="1405">
                  <c:v>24615</c:v>
                </c:pt>
                <c:pt idx="1406">
                  <c:v>24616</c:v>
                </c:pt>
                <c:pt idx="1407">
                  <c:v>24617</c:v>
                </c:pt>
                <c:pt idx="1408">
                  <c:v>24618</c:v>
                </c:pt>
                <c:pt idx="1409">
                  <c:v>24621</c:v>
                </c:pt>
                <c:pt idx="1410">
                  <c:v>24622</c:v>
                </c:pt>
                <c:pt idx="1411">
                  <c:v>24623</c:v>
                </c:pt>
                <c:pt idx="1412">
                  <c:v>24624</c:v>
                </c:pt>
                <c:pt idx="1413">
                  <c:v>24625</c:v>
                </c:pt>
                <c:pt idx="1414">
                  <c:v>24628</c:v>
                </c:pt>
                <c:pt idx="1415">
                  <c:v>24629</c:v>
                </c:pt>
                <c:pt idx="1416">
                  <c:v>24630</c:v>
                </c:pt>
                <c:pt idx="1417">
                  <c:v>24631</c:v>
                </c:pt>
                <c:pt idx="1418">
                  <c:v>24632</c:v>
                </c:pt>
                <c:pt idx="1419">
                  <c:v>24635</c:v>
                </c:pt>
                <c:pt idx="1420">
                  <c:v>24636</c:v>
                </c:pt>
                <c:pt idx="1421">
                  <c:v>24637</c:v>
                </c:pt>
                <c:pt idx="1422">
                  <c:v>24638</c:v>
                </c:pt>
                <c:pt idx="1423">
                  <c:v>24639</c:v>
                </c:pt>
                <c:pt idx="1424">
                  <c:v>24642</c:v>
                </c:pt>
                <c:pt idx="1425">
                  <c:v>24643</c:v>
                </c:pt>
                <c:pt idx="1426">
                  <c:v>24644</c:v>
                </c:pt>
                <c:pt idx="1427">
                  <c:v>24645</c:v>
                </c:pt>
                <c:pt idx="1428">
                  <c:v>24646</c:v>
                </c:pt>
                <c:pt idx="1429">
                  <c:v>24649</c:v>
                </c:pt>
                <c:pt idx="1430">
                  <c:v>24650</c:v>
                </c:pt>
                <c:pt idx="1431">
                  <c:v>24651</c:v>
                </c:pt>
                <c:pt idx="1432">
                  <c:v>24652</c:v>
                </c:pt>
                <c:pt idx="1433">
                  <c:v>24653</c:v>
                </c:pt>
                <c:pt idx="1434">
                  <c:v>24656</c:v>
                </c:pt>
                <c:pt idx="1435">
                  <c:v>24657</c:v>
                </c:pt>
                <c:pt idx="1436">
                  <c:v>24658</c:v>
                </c:pt>
                <c:pt idx="1437">
                  <c:v>24659</c:v>
                </c:pt>
                <c:pt idx="1438">
                  <c:v>24660</c:v>
                </c:pt>
                <c:pt idx="1439">
                  <c:v>24663</c:v>
                </c:pt>
                <c:pt idx="1440">
                  <c:v>24664</c:v>
                </c:pt>
                <c:pt idx="1441">
                  <c:v>24665</c:v>
                </c:pt>
                <c:pt idx="1442">
                  <c:v>24666</c:v>
                </c:pt>
                <c:pt idx="1443">
                  <c:v>24667</c:v>
                </c:pt>
                <c:pt idx="1444">
                  <c:v>24670</c:v>
                </c:pt>
                <c:pt idx="1445">
                  <c:v>24671</c:v>
                </c:pt>
                <c:pt idx="1446">
                  <c:v>24672</c:v>
                </c:pt>
                <c:pt idx="1447">
                  <c:v>24673</c:v>
                </c:pt>
                <c:pt idx="1448">
                  <c:v>24674</c:v>
                </c:pt>
                <c:pt idx="1449">
                  <c:v>24677</c:v>
                </c:pt>
                <c:pt idx="1450">
                  <c:v>24678</c:v>
                </c:pt>
                <c:pt idx="1451">
                  <c:v>24679</c:v>
                </c:pt>
                <c:pt idx="1452">
                  <c:v>24680</c:v>
                </c:pt>
                <c:pt idx="1453">
                  <c:v>24681</c:v>
                </c:pt>
                <c:pt idx="1454">
                  <c:v>24684</c:v>
                </c:pt>
                <c:pt idx="1455">
                  <c:v>24685</c:v>
                </c:pt>
                <c:pt idx="1456">
                  <c:v>24686</c:v>
                </c:pt>
                <c:pt idx="1457">
                  <c:v>24687</c:v>
                </c:pt>
                <c:pt idx="1458">
                  <c:v>24688</c:v>
                </c:pt>
                <c:pt idx="1459">
                  <c:v>24691</c:v>
                </c:pt>
                <c:pt idx="1460">
                  <c:v>24692</c:v>
                </c:pt>
                <c:pt idx="1461">
                  <c:v>24693</c:v>
                </c:pt>
                <c:pt idx="1462">
                  <c:v>24694</c:v>
                </c:pt>
                <c:pt idx="1463">
                  <c:v>24695</c:v>
                </c:pt>
                <c:pt idx="1464">
                  <c:v>24698</c:v>
                </c:pt>
                <c:pt idx="1465">
                  <c:v>24699</c:v>
                </c:pt>
                <c:pt idx="1466">
                  <c:v>24700</c:v>
                </c:pt>
                <c:pt idx="1467">
                  <c:v>24701</c:v>
                </c:pt>
                <c:pt idx="1468">
                  <c:v>24702</c:v>
                </c:pt>
                <c:pt idx="1469">
                  <c:v>24705</c:v>
                </c:pt>
                <c:pt idx="1470">
                  <c:v>24706</c:v>
                </c:pt>
                <c:pt idx="1471">
                  <c:v>24707</c:v>
                </c:pt>
                <c:pt idx="1472">
                  <c:v>24708</c:v>
                </c:pt>
                <c:pt idx="1473">
                  <c:v>24709</c:v>
                </c:pt>
                <c:pt idx="1474">
                  <c:v>24712</c:v>
                </c:pt>
                <c:pt idx="1475">
                  <c:v>24713</c:v>
                </c:pt>
                <c:pt idx="1476">
                  <c:v>24714</c:v>
                </c:pt>
                <c:pt idx="1477">
                  <c:v>24715</c:v>
                </c:pt>
                <c:pt idx="1478">
                  <c:v>24716</c:v>
                </c:pt>
                <c:pt idx="1479">
                  <c:v>24719</c:v>
                </c:pt>
                <c:pt idx="1480">
                  <c:v>24720</c:v>
                </c:pt>
                <c:pt idx="1481">
                  <c:v>24721</c:v>
                </c:pt>
                <c:pt idx="1482">
                  <c:v>24722</c:v>
                </c:pt>
                <c:pt idx="1483">
                  <c:v>24723</c:v>
                </c:pt>
                <c:pt idx="1484">
                  <c:v>24726</c:v>
                </c:pt>
                <c:pt idx="1485">
                  <c:v>24727</c:v>
                </c:pt>
                <c:pt idx="1486">
                  <c:v>24728</c:v>
                </c:pt>
                <c:pt idx="1487">
                  <c:v>24729</c:v>
                </c:pt>
                <c:pt idx="1488">
                  <c:v>24730</c:v>
                </c:pt>
                <c:pt idx="1489">
                  <c:v>24733</c:v>
                </c:pt>
                <c:pt idx="1490">
                  <c:v>24734</c:v>
                </c:pt>
                <c:pt idx="1491">
                  <c:v>24735</c:v>
                </c:pt>
                <c:pt idx="1492">
                  <c:v>24736</c:v>
                </c:pt>
                <c:pt idx="1493">
                  <c:v>24737</c:v>
                </c:pt>
                <c:pt idx="1494">
                  <c:v>24740</c:v>
                </c:pt>
                <c:pt idx="1495">
                  <c:v>24741</c:v>
                </c:pt>
                <c:pt idx="1496">
                  <c:v>24742</c:v>
                </c:pt>
                <c:pt idx="1497">
                  <c:v>24743</c:v>
                </c:pt>
                <c:pt idx="1498">
                  <c:v>24744</c:v>
                </c:pt>
                <c:pt idx="1499">
                  <c:v>24747</c:v>
                </c:pt>
                <c:pt idx="1500">
                  <c:v>24748</c:v>
                </c:pt>
                <c:pt idx="1501">
                  <c:v>24749</c:v>
                </c:pt>
                <c:pt idx="1502">
                  <c:v>24750</c:v>
                </c:pt>
                <c:pt idx="1503">
                  <c:v>24751</c:v>
                </c:pt>
                <c:pt idx="1504">
                  <c:v>24754</c:v>
                </c:pt>
                <c:pt idx="1505">
                  <c:v>24755</c:v>
                </c:pt>
                <c:pt idx="1506">
                  <c:v>24756</c:v>
                </c:pt>
                <c:pt idx="1507">
                  <c:v>24757</c:v>
                </c:pt>
                <c:pt idx="1508">
                  <c:v>24758</c:v>
                </c:pt>
                <c:pt idx="1509">
                  <c:v>24761</c:v>
                </c:pt>
                <c:pt idx="1510">
                  <c:v>24762</c:v>
                </c:pt>
                <c:pt idx="1511">
                  <c:v>24763</c:v>
                </c:pt>
                <c:pt idx="1512">
                  <c:v>24764</c:v>
                </c:pt>
                <c:pt idx="1513">
                  <c:v>24765</c:v>
                </c:pt>
                <c:pt idx="1514">
                  <c:v>24768</c:v>
                </c:pt>
                <c:pt idx="1515">
                  <c:v>24769</c:v>
                </c:pt>
                <c:pt idx="1516">
                  <c:v>24770</c:v>
                </c:pt>
                <c:pt idx="1517">
                  <c:v>24771</c:v>
                </c:pt>
                <c:pt idx="1518">
                  <c:v>24772</c:v>
                </c:pt>
                <c:pt idx="1519">
                  <c:v>24775</c:v>
                </c:pt>
                <c:pt idx="1520">
                  <c:v>24776</c:v>
                </c:pt>
                <c:pt idx="1521">
                  <c:v>24777</c:v>
                </c:pt>
                <c:pt idx="1522">
                  <c:v>24778</c:v>
                </c:pt>
                <c:pt idx="1523">
                  <c:v>24779</c:v>
                </c:pt>
                <c:pt idx="1524">
                  <c:v>24782</c:v>
                </c:pt>
                <c:pt idx="1525">
                  <c:v>24783</c:v>
                </c:pt>
                <c:pt idx="1526">
                  <c:v>24784</c:v>
                </c:pt>
                <c:pt idx="1527">
                  <c:v>24785</c:v>
                </c:pt>
                <c:pt idx="1528">
                  <c:v>24786</c:v>
                </c:pt>
                <c:pt idx="1529">
                  <c:v>24789</c:v>
                </c:pt>
                <c:pt idx="1530">
                  <c:v>24790</c:v>
                </c:pt>
                <c:pt idx="1531">
                  <c:v>24791</c:v>
                </c:pt>
                <c:pt idx="1532">
                  <c:v>24792</c:v>
                </c:pt>
                <c:pt idx="1533">
                  <c:v>24793</c:v>
                </c:pt>
                <c:pt idx="1534">
                  <c:v>24796</c:v>
                </c:pt>
                <c:pt idx="1535">
                  <c:v>24797</c:v>
                </c:pt>
                <c:pt idx="1536">
                  <c:v>24798</c:v>
                </c:pt>
                <c:pt idx="1537">
                  <c:v>24799</c:v>
                </c:pt>
                <c:pt idx="1538">
                  <c:v>24800</c:v>
                </c:pt>
                <c:pt idx="1539">
                  <c:v>24803</c:v>
                </c:pt>
                <c:pt idx="1540">
                  <c:v>24804</c:v>
                </c:pt>
                <c:pt idx="1541">
                  <c:v>24805</c:v>
                </c:pt>
                <c:pt idx="1542">
                  <c:v>24806</c:v>
                </c:pt>
                <c:pt idx="1543">
                  <c:v>24807</c:v>
                </c:pt>
                <c:pt idx="1544">
                  <c:v>24810</c:v>
                </c:pt>
                <c:pt idx="1545">
                  <c:v>24811</c:v>
                </c:pt>
                <c:pt idx="1546">
                  <c:v>24812</c:v>
                </c:pt>
                <c:pt idx="1547">
                  <c:v>24813</c:v>
                </c:pt>
                <c:pt idx="1548">
                  <c:v>24814</c:v>
                </c:pt>
                <c:pt idx="1549">
                  <c:v>24817</c:v>
                </c:pt>
                <c:pt idx="1550">
                  <c:v>24818</c:v>
                </c:pt>
                <c:pt idx="1551">
                  <c:v>24819</c:v>
                </c:pt>
                <c:pt idx="1552">
                  <c:v>24820</c:v>
                </c:pt>
                <c:pt idx="1553">
                  <c:v>24821</c:v>
                </c:pt>
                <c:pt idx="1554">
                  <c:v>24824</c:v>
                </c:pt>
                <c:pt idx="1555">
                  <c:v>24825</c:v>
                </c:pt>
                <c:pt idx="1556">
                  <c:v>24826</c:v>
                </c:pt>
                <c:pt idx="1557">
                  <c:v>24827</c:v>
                </c:pt>
                <c:pt idx="1558">
                  <c:v>24828</c:v>
                </c:pt>
                <c:pt idx="1559">
                  <c:v>24831</c:v>
                </c:pt>
                <c:pt idx="1560">
                  <c:v>24832</c:v>
                </c:pt>
                <c:pt idx="1561">
                  <c:v>24833</c:v>
                </c:pt>
                <c:pt idx="1562">
                  <c:v>24834</c:v>
                </c:pt>
                <c:pt idx="1563">
                  <c:v>24835</c:v>
                </c:pt>
                <c:pt idx="1564">
                  <c:v>24838</c:v>
                </c:pt>
                <c:pt idx="1565">
                  <c:v>24839</c:v>
                </c:pt>
                <c:pt idx="1566">
                  <c:v>24840</c:v>
                </c:pt>
                <c:pt idx="1567">
                  <c:v>24841</c:v>
                </c:pt>
                <c:pt idx="1568">
                  <c:v>24842</c:v>
                </c:pt>
                <c:pt idx="1569">
                  <c:v>24845</c:v>
                </c:pt>
                <c:pt idx="1570">
                  <c:v>24846</c:v>
                </c:pt>
                <c:pt idx="1571">
                  <c:v>24847</c:v>
                </c:pt>
                <c:pt idx="1572">
                  <c:v>24848</c:v>
                </c:pt>
                <c:pt idx="1573">
                  <c:v>24849</c:v>
                </c:pt>
                <c:pt idx="1574">
                  <c:v>24852</c:v>
                </c:pt>
                <c:pt idx="1575">
                  <c:v>24853</c:v>
                </c:pt>
                <c:pt idx="1576">
                  <c:v>24854</c:v>
                </c:pt>
                <c:pt idx="1577">
                  <c:v>24855</c:v>
                </c:pt>
                <c:pt idx="1578">
                  <c:v>24856</c:v>
                </c:pt>
                <c:pt idx="1579">
                  <c:v>24859</c:v>
                </c:pt>
                <c:pt idx="1580">
                  <c:v>24860</c:v>
                </c:pt>
                <c:pt idx="1581">
                  <c:v>24861</c:v>
                </c:pt>
                <c:pt idx="1582">
                  <c:v>24862</c:v>
                </c:pt>
                <c:pt idx="1583">
                  <c:v>24863</c:v>
                </c:pt>
                <c:pt idx="1584">
                  <c:v>24866</c:v>
                </c:pt>
                <c:pt idx="1585">
                  <c:v>24867</c:v>
                </c:pt>
                <c:pt idx="1586">
                  <c:v>24868</c:v>
                </c:pt>
                <c:pt idx="1587">
                  <c:v>24869</c:v>
                </c:pt>
                <c:pt idx="1588">
                  <c:v>24870</c:v>
                </c:pt>
                <c:pt idx="1589">
                  <c:v>24873</c:v>
                </c:pt>
                <c:pt idx="1590">
                  <c:v>24874</c:v>
                </c:pt>
                <c:pt idx="1591">
                  <c:v>24875</c:v>
                </c:pt>
                <c:pt idx="1592">
                  <c:v>24876</c:v>
                </c:pt>
                <c:pt idx="1593">
                  <c:v>24877</c:v>
                </c:pt>
                <c:pt idx="1594">
                  <c:v>24880</c:v>
                </c:pt>
                <c:pt idx="1595">
                  <c:v>24881</c:v>
                </c:pt>
                <c:pt idx="1596">
                  <c:v>24882</c:v>
                </c:pt>
                <c:pt idx="1597">
                  <c:v>24883</c:v>
                </c:pt>
                <c:pt idx="1598">
                  <c:v>24884</c:v>
                </c:pt>
                <c:pt idx="1599">
                  <c:v>24887</c:v>
                </c:pt>
                <c:pt idx="1600">
                  <c:v>24888</c:v>
                </c:pt>
                <c:pt idx="1601">
                  <c:v>24889</c:v>
                </c:pt>
                <c:pt idx="1602">
                  <c:v>24890</c:v>
                </c:pt>
                <c:pt idx="1603">
                  <c:v>24891</c:v>
                </c:pt>
                <c:pt idx="1604">
                  <c:v>24894</c:v>
                </c:pt>
                <c:pt idx="1605">
                  <c:v>24895</c:v>
                </c:pt>
                <c:pt idx="1606">
                  <c:v>24896</c:v>
                </c:pt>
                <c:pt idx="1607">
                  <c:v>24897</c:v>
                </c:pt>
                <c:pt idx="1608">
                  <c:v>24898</c:v>
                </c:pt>
                <c:pt idx="1609">
                  <c:v>24901</c:v>
                </c:pt>
                <c:pt idx="1610">
                  <c:v>24902</c:v>
                </c:pt>
                <c:pt idx="1611">
                  <c:v>24903</c:v>
                </c:pt>
                <c:pt idx="1612">
                  <c:v>24904</c:v>
                </c:pt>
                <c:pt idx="1613">
                  <c:v>24905</c:v>
                </c:pt>
                <c:pt idx="1614">
                  <c:v>24908</c:v>
                </c:pt>
                <c:pt idx="1615">
                  <c:v>24909</c:v>
                </c:pt>
                <c:pt idx="1616">
                  <c:v>24910</c:v>
                </c:pt>
                <c:pt idx="1617">
                  <c:v>24911</c:v>
                </c:pt>
                <c:pt idx="1618">
                  <c:v>24912</c:v>
                </c:pt>
                <c:pt idx="1619">
                  <c:v>24915</c:v>
                </c:pt>
                <c:pt idx="1620">
                  <c:v>24916</c:v>
                </c:pt>
                <c:pt idx="1621">
                  <c:v>24917</c:v>
                </c:pt>
                <c:pt idx="1622">
                  <c:v>24918</c:v>
                </c:pt>
                <c:pt idx="1623">
                  <c:v>24919</c:v>
                </c:pt>
                <c:pt idx="1624">
                  <c:v>24922</c:v>
                </c:pt>
                <c:pt idx="1625">
                  <c:v>24923</c:v>
                </c:pt>
                <c:pt idx="1626">
                  <c:v>24924</c:v>
                </c:pt>
                <c:pt idx="1627">
                  <c:v>24925</c:v>
                </c:pt>
                <c:pt idx="1628">
                  <c:v>24926</c:v>
                </c:pt>
                <c:pt idx="1629">
                  <c:v>24929</c:v>
                </c:pt>
                <c:pt idx="1630">
                  <c:v>24930</c:v>
                </c:pt>
                <c:pt idx="1631">
                  <c:v>24931</c:v>
                </c:pt>
                <c:pt idx="1632">
                  <c:v>24932</c:v>
                </c:pt>
                <c:pt idx="1633">
                  <c:v>24933</c:v>
                </c:pt>
                <c:pt idx="1634">
                  <c:v>24936</c:v>
                </c:pt>
                <c:pt idx="1635">
                  <c:v>24937</c:v>
                </c:pt>
                <c:pt idx="1636">
                  <c:v>24938</c:v>
                </c:pt>
                <c:pt idx="1637">
                  <c:v>24939</c:v>
                </c:pt>
                <c:pt idx="1638">
                  <c:v>24940</c:v>
                </c:pt>
                <c:pt idx="1639">
                  <c:v>24943</c:v>
                </c:pt>
                <c:pt idx="1640">
                  <c:v>24944</c:v>
                </c:pt>
                <c:pt idx="1641">
                  <c:v>24945</c:v>
                </c:pt>
                <c:pt idx="1642">
                  <c:v>24946</c:v>
                </c:pt>
                <c:pt idx="1643">
                  <c:v>24947</c:v>
                </c:pt>
                <c:pt idx="1644">
                  <c:v>24950</c:v>
                </c:pt>
                <c:pt idx="1645">
                  <c:v>24951</c:v>
                </c:pt>
                <c:pt idx="1646">
                  <c:v>24952</c:v>
                </c:pt>
                <c:pt idx="1647">
                  <c:v>24953</c:v>
                </c:pt>
                <c:pt idx="1648">
                  <c:v>24954</c:v>
                </c:pt>
                <c:pt idx="1649">
                  <c:v>24957</c:v>
                </c:pt>
                <c:pt idx="1650">
                  <c:v>24958</c:v>
                </c:pt>
                <c:pt idx="1651">
                  <c:v>24959</c:v>
                </c:pt>
                <c:pt idx="1652">
                  <c:v>24960</c:v>
                </c:pt>
                <c:pt idx="1653">
                  <c:v>24961</c:v>
                </c:pt>
                <c:pt idx="1654">
                  <c:v>24964</c:v>
                </c:pt>
                <c:pt idx="1655">
                  <c:v>24965</c:v>
                </c:pt>
                <c:pt idx="1656">
                  <c:v>24966</c:v>
                </c:pt>
                <c:pt idx="1657">
                  <c:v>24967</c:v>
                </c:pt>
                <c:pt idx="1658">
                  <c:v>24968</c:v>
                </c:pt>
                <c:pt idx="1659">
                  <c:v>24971</c:v>
                </c:pt>
                <c:pt idx="1660">
                  <c:v>24972</c:v>
                </c:pt>
                <c:pt idx="1661">
                  <c:v>24973</c:v>
                </c:pt>
                <c:pt idx="1662">
                  <c:v>24974</c:v>
                </c:pt>
                <c:pt idx="1663">
                  <c:v>24975</c:v>
                </c:pt>
                <c:pt idx="1664">
                  <c:v>24978</c:v>
                </c:pt>
                <c:pt idx="1665">
                  <c:v>24979</c:v>
                </c:pt>
                <c:pt idx="1666">
                  <c:v>24980</c:v>
                </c:pt>
                <c:pt idx="1667">
                  <c:v>24981</c:v>
                </c:pt>
                <c:pt idx="1668">
                  <c:v>24982</c:v>
                </c:pt>
                <c:pt idx="1669">
                  <c:v>24985</c:v>
                </c:pt>
                <c:pt idx="1670">
                  <c:v>24986</c:v>
                </c:pt>
                <c:pt idx="1671">
                  <c:v>24987</c:v>
                </c:pt>
                <c:pt idx="1672">
                  <c:v>24988</c:v>
                </c:pt>
                <c:pt idx="1673">
                  <c:v>24989</c:v>
                </c:pt>
                <c:pt idx="1674">
                  <c:v>24992</c:v>
                </c:pt>
                <c:pt idx="1675">
                  <c:v>24993</c:v>
                </c:pt>
                <c:pt idx="1676">
                  <c:v>24994</c:v>
                </c:pt>
                <c:pt idx="1677">
                  <c:v>24995</c:v>
                </c:pt>
                <c:pt idx="1678">
                  <c:v>24996</c:v>
                </c:pt>
                <c:pt idx="1679">
                  <c:v>24999</c:v>
                </c:pt>
                <c:pt idx="1680">
                  <c:v>25000</c:v>
                </c:pt>
                <c:pt idx="1681">
                  <c:v>25001</c:v>
                </c:pt>
                <c:pt idx="1682">
                  <c:v>25002</c:v>
                </c:pt>
                <c:pt idx="1683">
                  <c:v>25003</c:v>
                </c:pt>
                <c:pt idx="1684">
                  <c:v>25006</c:v>
                </c:pt>
                <c:pt idx="1685">
                  <c:v>25007</c:v>
                </c:pt>
                <c:pt idx="1686">
                  <c:v>25008</c:v>
                </c:pt>
                <c:pt idx="1687">
                  <c:v>25009</c:v>
                </c:pt>
                <c:pt idx="1688">
                  <c:v>25010</c:v>
                </c:pt>
                <c:pt idx="1689">
                  <c:v>25013</c:v>
                </c:pt>
                <c:pt idx="1690">
                  <c:v>25014</c:v>
                </c:pt>
                <c:pt idx="1691">
                  <c:v>25015</c:v>
                </c:pt>
                <c:pt idx="1692">
                  <c:v>25016</c:v>
                </c:pt>
                <c:pt idx="1693">
                  <c:v>25017</c:v>
                </c:pt>
                <c:pt idx="1694">
                  <c:v>25020</c:v>
                </c:pt>
                <c:pt idx="1695">
                  <c:v>25021</c:v>
                </c:pt>
                <c:pt idx="1696">
                  <c:v>25022</c:v>
                </c:pt>
                <c:pt idx="1697">
                  <c:v>25023</c:v>
                </c:pt>
                <c:pt idx="1698">
                  <c:v>25024</c:v>
                </c:pt>
                <c:pt idx="1699">
                  <c:v>25027</c:v>
                </c:pt>
                <c:pt idx="1700">
                  <c:v>25028</c:v>
                </c:pt>
                <c:pt idx="1701">
                  <c:v>25029</c:v>
                </c:pt>
                <c:pt idx="1702">
                  <c:v>25030</c:v>
                </c:pt>
                <c:pt idx="1703">
                  <c:v>25031</c:v>
                </c:pt>
                <c:pt idx="1704">
                  <c:v>25034</c:v>
                </c:pt>
                <c:pt idx="1705">
                  <c:v>25035</c:v>
                </c:pt>
                <c:pt idx="1706">
                  <c:v>25036</c:v>
                </c:pt>
                <c:pt idx="1707">
                  <c:v>25037</c:v>
                </c:pt>
                <c:pt idx="1708">
                  <c:v>25038</c:v>
                </c:pt>
                <c:pt idx="1709">
                  <c:v>25041</c:v>
                </c:pt>
                <c:pt idx="1710">
                  <c:v>25042</c:v>
                </c:pt>
                <c:pt idx="1711">
                  <c:v>25043</c:v>
                </c:pt>
                <c:pt idx="1712">
                  <c:v>25044</c:v>
                </c:pt>
                <c:pt idx="1713">
                  <c:v>25045</c:v>
                </c:pt>
                <c:pt idx="1714">
                  <c:v>25048</c:v>
                </c:pt>
                <c:pt idx="1715">
                  <c:v>25049</c:v>
                </c:pt>
                <c:pt idx="1716">
                  <c:v>25050</c:v>
                </c:pt>
                <c:pt idx="1717">
                  <c:v>25051</c:v>
                </c:pt>
                <c:pt idx="1718">
                  <c:v>25052</c:v>
                </c:pt>
                <c:pt idx="1719">
                  <c:v>25055</c:v>
                </c:pt>
                <c:pt idx="1720">
                  <c:v>25056</c:v>
                </c:pt>
                <c:pt idx="1721">
                  <c:v>25057</c:v>
                </c:pt>
                <c:pt idx="1722">
                  <c:v>25058</c:v>
                </c:pt>
                <c:pt idx="1723">
                  <c:v>25059</c:v>
                </c:pt>
                <c:pt idx="1724">
                  <c:v>25062</c:v>
                </c:pt>
                <c:pt idx="1725">
                  <c:v>25063</c:v>
                </c:pt>
                <c:pt idx="1726">
                  <c:v>25064</c:v>
                </c:pt>
                <c:pt idx="1727">
                  <c:v>25065</c:v>
                </c:pt>
                <c:pt idx="1728">
                  <c:v>25066</c:v>
                </c:pt>
                <c:pt idx="1729">
                  <c:v>25069</c:v>
                </c:pt>
                <c:pt idx="1730">
                  <c:v>25070</c:v>
                </c:pt>
                <c:pt idx="1731">
                  <c:v>25071</c:v>
                </c:pt>
                <c:pt idx="1732">
                  <c:v>25072</c:v>
                </c:pt>
                <c:pt idx="1733">
                  <c:v>25073</c:v>
                </c:pt>
                <c:pt idx="1734">
                  <c:v>25076</c:v>
                </c:pt>
                <c:pt idx="1735">
                  <c:v>25077</c:v>
                </c:pt>
                <c:pt idx="1736">
                  <c:v>25078</c:v>
                </c:pt>
                <c:pt idx="1737">
                  <c:v>25079</c:v>
                </c:pt>
                <c:pt idx="1738">
                  <c:v>25080</c:v>
                </c:pt>
                <c:pt idx="1739">
                  <c:v>25083</c:v>
                </c:pt>
                <c:pt idx="1740">
                  <c:v>25084</c:v>
                </c:pt>
                <c:pt idx="1741">
                  <c:v>25085</c:v>
                </c:pt>
                <c:pt idx="1742">
                  <c:v>25086</c:v>
                </c:pt>
                <c:pt idx="1743">
                  <c:v>25087</c:v>
                </c:pt>
                <c:pt idx="1744">
                  <c:v>25090</c:v>
                </c:pt>
                <c:pt idx="1745">
                  <c:v>25091</c:v>
                </c:pt>
                <c:pt idx="1746">
                  <c:v>25092</c:v>
                </c:pt>
                <c:pt idx="1747">
                  <c:v>25093</c:v>
                </c:pt>
                <c:pt idx="1748">
                  <c:v>25094</c:v>
                </c:pt>
                <c:pt idx="1749">
                  <c:v>25097</c:v>
                </c:pt>
                <c:pt idx="1750">
                  <c:v>25098</c:v>
                </c:pt>
                <c:pt idx="1751">
                  <c:v>25099</c:v>
                </c:pt>
                <c:pt idx="1752">
                  <c:v>25100</c:v>
                </c:pt>
                <c:pt idx="1753">
                  <c:v>25101</c:v>
                </c:pt>
                <c:pt idx="1754">
                  <c:v>25104</c:v>
                </c:pt>
                <c:pt idx="1755">
                  <c:v>25105</c:v>
                </c:pt>
                <c:pt idx="1756">
                  <c:v>25106</c:v>
                </c:pt>
                <c:pt idx="1757">
                  <c:v>25107</c:v>
                </c:pt>
                <c:pt idx="1758">
                  <c:v>25108</c:v>
                </c:pt>
                <c:pt idx="1759">
                  <c:v>25111</c:v>
                </c:pt>
                <c:pt idx="1760">
                  <c:v>25112</c:v>
                </c:pt>
                <c:pt idx="1761">
                  <c:v>25113</c:v>
                </c:pt>
                <c:pt idx="1762">
                  <c:v>25114</c:v>
                </c:pt>
                <c:pt idx="1763">
                  <c:v>25115</c:v>
                </c:pt>
                <c:pt idx="1764">
                  <c:v>25118</c:v>
                </c:pt>
                <c:pt idx="1765">
                  <c:v>25119</c:v>
                </c:pt>
                <c:pt idx="1766">
                  <c:v>25120</c:v>
                </c:pt>
                <c:pt idx="1767">
                  <c:v>25121</c:v>
                </c:pt>
                <c:pt idx="1768">
                  <c:v>25122</c:v>
                </c:pt>
                <c:pt idx="1769">
                  <c:v>25125</c:v>
                </c:pt>
                <c:pt idx="1770">
                  <c:v>25126</c:v>
                </c:pt>
                <c:pt idx="1771">
                  <c:v>25127</c:v>
                </c:pt>
                <c:pt idx="1772">
                  <c:v>25128</c:v>
                </c:pt>
                <c:pt idx="1773">
                  <c:v>25129</c:v>
                </c:pt>
                <c:pt idx="1774">
                  <c:v>25132</c:v>
                </c:pt>
                <c:pt idx="1775">
                  <c:v>25133</c:v>
                </c:pt>
                <c:pt idx="1776">
                  <c:v>25134</c:v>
                </c:pt>
                <c:pt idx="1777">
                  <c:v>25135</c:v>
                </c:pt>
                <c:pt idx="1778">
                  <c:v>25136</c:v>
                </c:pt>
                <c:pt idx="1779">
                  <c:v>25139</c:v>
                </c:pt>
                <c:pt idx="1780">
                  <c:v>25140</c:v>
                </c:pt>
                <c:pt idx="1781">
                  <c:v>25141</c:v>
                </c:pt>
                <c:pt idx="1782">
                  <c:v>25142</c:v>
                </c:pt>
                <c:pt idx="1783">
                  <c:v>25143</c:v>
                </c:pt>
                <c:pt idx="1784">
                  <c:v>25146</c:v>
                </c:pt>
                <c:pt idx="1785">
                  <c:v>25147</c:v>
                </c:pt>
                <c:pt idx="1786">
                  <c:v>25148</c:v>
                </c:pt>
                <c:pt idx="1787">
                  <c:v>25149</c:v>
                </c:pt>
                <c:pt idx="1788">
                  <c:v>25150</c:v>
                </c:pt>
                <c:pt idx="1789">
                  <c:v>25153</c:v>
                </c:pt>
                <c:pt idx="1790">
                  <c:v>25154</c:v>
                </c:pt>
                <c:pt idx="1791">
                  <c:v>25155</c:v>
                </c:pt>
                <c:pt idx="1792">
                  <c:v>25156</c:v>
                </c:pt>
                <c:pt idx="1793">
                  <c:v>25157</c:v>
                </c:pt>
                <c:pt idx="1794">
                  <c:v>25160</c:v>
                </c:pt>
                <c:pt idx="1795">
                  <c:v>25161</c:v>
                </c:pt>
                <c:pt idx="1796">
                  <c:v>25162</c:v>
                </c:pt>
                <c:pt idx="1797">
                  <c:v>25163</c:v>
                </c:pt>
                <c:pt idx="1798">
                  <c:v>25164</c:v>
                </c:pt>
                <c:pt idx="1799">
                  <c:v>25167</c:v>
                </c:pt>
                <c:pt idx="1800">
                  <c:v>25168</c:v>
                </c:pt>
                <c:pt idx="1801">
                  <c:v>25169</c:v>
                </c:pt>
                <c:pt idx="1802">
                  <c:v>25170</c:v>
                </c:pt>
                <c:pt idx="1803">
                  <c:v>25171</c:v>
                </c:pt>
                <c:pt idx="1804">
                  <c:v>25174</c:v>
                </c:pt>
                <c:pt idx="1805">
                  <c:v>25175</c:v>
                </c:pt>
                <c:pt idx="1806">
                  <c:v>25176</c:v>
                </c:pt>
                <c:pt idx="1807">
                  <c:v>25177</c:v>
                </c:pt>
                <c:pt idx="1808">
                  <c:v>25178</c:v>
                </c:pt>
                <c:pt idx="1809">
                  <c:v>25181</c:v>
                </c:pt>
                <c:pt idx="1810">
                  <c:v>25182</c:v>
                </c:pt>
                <c:pt idx="1811">
                  <c:v>25183</c:v>
                </c:pt>
                <c:pt idx="1812">
                  <c:v>25184</c:v>
                </c:pt>
                <c:pt idx="1813">
                  <c:v>25185</c:v>
                </c:pt>
                <c:pt idx="1814">
                  <c:v>25188</c:v>
                </c:pt>
                <c:pt idx="1815">
                  <c:v>25189</c:v>
                </c:pt>
                <c:pt idx="1816">
                  <c:v>25190</c:v>
                </c:pt>
                <c:pt idx="1817">
                  <c:v>25191</c:v>
                </c:pt>
                <c:pt idx="1818">
                  <c:v>25192</c:v>
                </c:pt>
                <c:pt idx="1819">
                  <c:v>25195</c:v>
                </c:pt>
                <c:pt idx="1820">
                  <c:v>25196</c:v>
                </c:pt>
                <c:pt idx="1821">
                  <c:v>25197</c:v>
                </c:pt>
                <c:pt idx="1822">
                  <c:v>25198</c:v>
                </c:pt>
                <c:pt idx="1823">
                  <c:v>25199</c:v>
                </c:pt>
                <c:pt idx="1824">
                  <c:v>25202</c:v>
                </c:pt>
                <c:pt idx="1825">
                  <c:v>25203</c:v>
                </c:pt>
                <c:pt idx="1826">
                  <c:v>25204</c:v>
                </c:pt>
                <c:pt idx="1827">
                  <c:v>25205</c:v>
                </c:pt>
                <c:pt idx="1828">
                  <c:v>25206</c:v>
                </c:pt>
                <c:pt idx="1829">
                  <c:v>25209</c:v>
                </c:pt>
                <c:pt idx="1830">
                  <c:v>25210</c:v>
                </c:pt>
                <c:pt idx="1831">
                  <c:v>25211</c:v>
                </c:pt>
                <c:pt idx="1832">
                  <c:v>25212</c:v>
                </c:pt>
                <c:pt idx="1833">
                  <c:v>25213</c:v>
                </c:pt>
                <c:pt idx="1834">
                  <c:v>25216</c:v>
                </c:pt>
                <c:pt idx="1835">
                  <c:v>25217</c:v>
                </c:pt>
                <c:pt idx="1836">
                  <c:v>25218</c:v>
                </c:pt>
                <c:pt idx="1837">
                  <c:v>25219</c:v>
                </c:pt>
                <c:pt idx="1838">
                  <c:v>25220</c:v>
                </c:pt>
                <c:pt idx="1839">
                  <c:v>25223</c:v>
                </c:pt>
                <c:pt idx="1840">
                  <c:v>25224</c:v>
                </c:pt>
                <c:pt idx="1841">
                  <c:v>25225</c:v>
                </c:pt>
                <c:pt idx="1842">
                  <c:v>25226</c:v>
                </c:pt>
                <c:pt idx="1843">
                  <c:v>25227</c:v>
                </c:pt>
                <c:pt idx="1844">
                  <c:v>25230</c:v>
                </c:pt>
                <c:pt idx="1845">
                  <c:v>25231</c:v>
                </c:pt>
                <c:pt idx="1846">
                  <c:v>25232</c:v>
                </c:pt>
                <c:pt idx="1847">
                  <c:v>25233</c:v>
                </c:pt>
                <c:pt idx="1848">
                  <c:v>25234</c:v>
                </c:pt>
                <c:pt idx="1849">
                  <c:v>25237</c:v>
                </c:pt>
                <c:pt idx="1850">
                  <c:v>25238</c:v>
                </c:pt>
                <c:pt idx="1851">
                  <c:v>25239</c:v>
                </c:pt>
                <c:pt idx="1852">
                  <c:v>25240</c:v>
                </c:pt>
                <c:pt idx="1853">
                  <c:v>25241</c:v>
                </c:pt>
                <c:pt idx="1854">
                  <c:v>25244</c:v>
                </c:pt>
                <c:pt idx="1855">
                  <c:v>25245</c:v>
                </c:pt>
                <c:pt idx="1856">
                  <c:v>25246</c:v>
                </c:pt>
                <c:pt idx="1857">
                  <c:v>25247</c:v>
                </c:pt>
                <c:pt idx="1858">
                  <c:v>25248</c:v>
                </c:pt>
                <c:pt idx="1859">
                  <c:v>25251</c:v>
                </c:pt>
                <c:pt idx="1860">
                  <c:v>25252</c:v>
                </c:pt>
                <c:pt idx="1861">
                  <c:v>25253</c:v>
                </c:pt>
                <c:pt idx="1862">
                  <c:v>25254</c:v>
                </c:pt>
                <c:pt idx="1863">
                  <c:v>25255</c:v>
                </c:pt>
                <c:pt idx="1864">
                  <c:v>25258</c:v>
                </c:pt>
                <c:pt idx="1865">
                  <c:v>25259</c:v>
                </c:pt>
                <c:pt idx="1866">
                  <c:v>25260</c:v>
                </c:pt>
                <c:pt idx="1867">
                  <c:v>25261</c:v>
                </c:pt>
                <c:pt idx="1868">
                  <c:v>25262</c:v>
                </c:pt>
                <c:pt idx="1869">
                  <c:v>25265</c:v>
                </c:pt>
                <c:pt idx="1870">
                  <c:v>25266</c:v>
                </c:pt>
                <c:pt idx="1871">
                  <c:v>25267</c:v>
                </c:pt>
                <c:pt idx="1872">
                  <c:v>25268</c:v>
                </c:pt>
                <c:pt idx="1873">
                  <c:v>25269</c:v>
                </c:pt>
                <c:pt idx="1874">
                  <c:v>25272</c:v>
                </c:pt>
                <c:pt idx="1875">
                  <c:v>25273</c:v>
                </c:pt>
                <c:pt idx="1876">
                  <c:v>25274</c:v>
                </c:pt>
                <c:pt idx="1877">
                  <c:v>25275</c:v>
                </c:pt>
                <c:pt idx="1878">
                  <c:v>25276</c:v>
                </c:pt>
                <c:pt idx="1879">
                  <c:v>25279</c:v>
                </c:pt>
                <c:pt idx="1880">
                  <c:v>25280</c:v>
                </c:pt>
                <c:pt idx="1881">
                  <c:v>25281</c:v>
                </c:pt>
                <c:pt idx="1882">
                  <c:v>25282</c:v>
                </c:pt>
                <c:pt idx="1883">
                  <c:v>25283</c:v>
                </c:pt>
                <c:pt idx="1884">
                  <c:v>25286</c:v>
                </c:pt>
                <c:pt idx="1885">
                  <c:v>25287</c:v>
                </c:pt>
                <c:pt idx="1886">
                  <c:v>25288</c:v>
                </c:pt>
                <c:pt idx="1887">
                  <c:v>25289</c:v>
                </c:pt>
                <c:pt idx="1888">
                  <c:v>25290</c:v>
                </c:pt>
                <c:pt idx="1889">
                  <c:v>25293</c:v>
                </c:pt>
                <c:pt idx="1890">
                  <c:v>25294</c:v>
                </c:pt>
                <c:pt idx="1891">
                  <c:v>25295</c:v>
                </c:pt>
                <c:pt idx="1892">
                  <c:v>25296</c:v>
                </c:pt>
                <c:pt idx="1893">
                  <c:v>25297</c:v>
                </c:pt>
                <c:pt idx="1894">
                  <c:v>25300</c:v>
                </c:pt>
                <c:pt idx="1895">
                  <c:v>25301</c:v>
                </c:pt>
                <c:pt idx="1896">
                  <c:v>25302</c:v>
                </c:pt>
                <c:pt idx="1897">
                  <c:v>25303</c:v>
                </c:pt>
                <c:pt idx="1898">
                  <c:v>25304</c:v>
                </c:pt>
                <c:pt idx="1899">
                  <c:v>25307</c:v>
                </c:pt>
                <c:pt idx="1900">
                  <c:v>25308</c:v>
                </c:pt>
                <c:pt idx="1901">
                  <c:v>25309</c:v>
                </c:pt>
                <c:pt idx="1902">
                  <c:v>25310</c:v>
                </c:pt>
                <c:pt idx="1903">
                  <c:v>25311</c:v>
                </c:pt>
                <c:pt idx="1904">
                  <c:v>25314</c:v>
                </c:pt>
                <c:pt idx="1905">
                  <c:v>25315</c:v>
                </c:pt>
                <c:pt idx="1906">
                  <c:v>25316</c:v>
                </c:pt>
                <c:pt idx="1907">
                  <c:v>25317</c:v>
                </c:pt>
                <c:pt idx="1908">
                  <c:v>25318</c:v>
                </c:pt>
                <c:pt idx="1909">
                  <c:v>25321</c:v>
                </c:pt>
                <c:pt idx="1910">
                  <c:v>25322</c:v>
                </c:pt>
                <c:pt idx="1911">
                  <c:v>25323</c:v>
                </c:pt>
                <c:pt idx="1912">
                  <c:v>25324</c:v>
                </c:pt>
                <c:pt idx="1913">
                  <c:v>25325</c:v>
                </c:pt>
                <c:pt idx="1914">
                  <c:v>25328</c:v>
                </c:pt>
                <c:pt idx="1915">
                  <c:v>25329</c:v>
                </c:pt>
                <c:pt idx="1916">
                  <c:v>25330</c:v>
                </c:pt>
                <c:pt idx="1917">
                  <c:v>25331</c:v>
                </c:pt>
                <c:pt idx="1918">
                  <c:v>25332</c:v>
                </c:pt>
                <c:pt idx="1919">
                  <c:v>25335</c:v>
                </c:pt>
                <c:pt idx="1920">
                  <c:v>25336</c:v>
                </c:pt>
                <c:pt idx="1921">
                  <c:v>25337</c:v>
                </c:pt>
                <c:pt idx="1922">
                  <c:v>25338</c:v>
                </c:pt>
                <c:pt idx="1923">
                  <c:v>25339</c:v>
                </c:pt>
                <c:pt idx="1924">
                  <c:v>25342</c:v>
                </c:pt>
                <c:pt idx="1925">
                  <c:v>25343</c:v>
                </c:pt>
                <c:pt idx="1926">
                  <c:v>25344</c:v>
                </c:pt>
                <c:pt idx="1927">
                  <c:v>25345</c:v>
                </c:pt>
                <c:pt idx="1928">
                  <c:v>25346</c:v>
                </c:pt>
                <c:pt idx="1929">
                  <c:v>25349</c:v>
                </c:pt>
                <c:pt idx="1930">
                  <c:v>25350</c:v>
                </c:pt>
                <c:pt idx="1931">
                  <c:v>25351</c:v>
                </c:pt>
                <c:pt idx="1932">
                  <c:v>25352</c:v>
                </c:pt>
                <c:pt idx="1933">
                  <c:v>25353</c:v>
                </c:pt>
                <c:pt idx="1934">
                  <c:v>25356</c:v>
                </c:pt>
                <c:pt idx="1935">
                  <c:v>25357</c:v>
                </c:pt>
                <c:pt idx="1936">
                  <c:v>25358</c:v>
                </c:pt>
                <c:pt idx="1937">
                  <c:v>25359</c:v>
                </c:pt>
                <c:pt idx="1938">
                  <c:v>25360</c:v>
                </c:pt>
                <c:pt idx="1939">
                  <c:v>25363</c:v>
                </c:pt>
                <c:pt idx="1940">
                  <c:v>25364</c:v>
                </c:pt>
                <c:pt idx="1941">
                  <c:v>25365</c:v>
                </c:pt>
                <c:pt idx="1942">
                  <c:v>25366</c:v>
                </c:pt>
                <c:pt idx="1943">
                  <c:v>25367</c:v>
                </c:pt>
                <c:pt idx="1944">
                  <c:v>25370</c:v>
                </c:pt>
                <c:pt idx="1945">
                  <c:v>25371</c:v>
                </c:pt>
                <c:pt idx="1946">
                  <c:v>25372</c:v>
                </c:pt>
                <c:pt idx="1947">
                  <c:v>25373</c:v>
                </c:pt>
                <c:pt idx="1948">
                  <c:v>25374</c:v>
                </c:pt>
                <c:pt idx="1949">
                  <c:v>25377</c:v>
                </c:pt>
                <c:pt idx="1950">
                  <c:v>25378</c:v>
                </c:pt>
                <c:pt idx="1951">
                  <c:v>25379</c:v>
                </c:pt>
                <c:pt idx="1952">
                  <c:v>25380</c:v>
                </c:pt>
                <c:pt idx="1953">
                  <c:v>25381</c:v>
                </c:pt>
                <c:pt idx="1954">
                  <c:v>25384</c:v>
                </c:pt>
                <c:pt idx="1955">
                  <c:v>25385</c:v>
                </c:pt>
                <c:pt idx="1956">
                  <c:v>25386</c:v>
                </c:pt>
                <c:pt idx="1957">
                  <c:v>25387</c:v>
                </c:pt>
                <c:pt idx="1958">
                  <c:v>25388</c:v>
                </c:pt>
                <c:pt idx="1959">
                  <c:v>25391</c:v>
                </c:pt>
                <c:pt idx="1960">
                  <c:v>25392</c:v>
                </c:pt>
                <c:pt idx="1961">
                  <c:v>25393</c:v>
                </c:pt>
                <c:pt idx="1962">
                  <c:v>25394</c:v>
                </c:pt>
                <c:pt idx="1963">
                  <c:v>25395</c:v>
                </c:pt>
                <c:pt idx="1964">
                  <c:v>25398</c:v>
                </c:pt>
                <c:pt idx="1965">
                  <c:v>25399</c:v>
                </c:pt>
                <c:pt idx="1966">
                  <c:v>25400</c:v>
                </c:pt>
                <c:pt idx="1967">
                  <c:v>25401</c:v>
                </c:pt>
                <c:pt idx="1968">
                  <c:v>25402</c:v>
                </c:pt>
                <c:pt idx="1969">
                  <c:v>25405</c:v>
                </c:pt>
                <c:pt idx="1970">
                  <c:v>25406</c:v>
                </c:pt>
                <c:pt idx="1971">
                  <c:v>25407</c:v>
                </c:pt>
                <c:pt idx="1972">
                  <c:v>25408</c:v>
                </c:pt>
                <c:pt idx="1973">
                  <c:v>25409</c:v>
                </c:pt>
                <c:pt idx="1974">
                  <c:v>25412</c:v>
                </c:pt>
                <c:pt idx="1975">
                  <c:v>25413</c:v>
                </c:pt>
                <c:pt idx="1976">
                  <c:v>25414</c:v>
                </c:pt>
                <c:pt idx="1977">
                  <c:v>25415</c:v>
                </c:pt>
                <c:pt idx="1978">
                  <c:v>25416</c:v>
                </c:pt>
                <c:pt idx="1979">
                  <c:v>25419</c:v>
                </c:pt>
                <c:pt idx="1980">
                  <c:v>25420</c:v>
                </c:pt>
                <c:pt idx="1981">
                  <c:v>25421</c:v>
                </c:pt>
                <c:pt idx="1982">
                  <c:v>25422</c:v>
                </c:pt>
                <c:pt idx="1983">
                  <c:v>25423</c:v>
                </c:pt>
                <c:pt idx="1984">
                  <c:v>25426</c:v>
                </c:pt>
                <c:pt idx="1985">
                  <c:v>25427</c:v>
                </c:pt>
                <c:pt idx="1986">
                  <c:v>25428</c:v>
                </c:pt>
                <c:pt idx="1987">
                  <c:v>25429</c:v>
                </c:pt>
                <c:pt idx="1988">
                  <c:v>25430</c:v>
                </c:pt>
                <c:pt idx="1989">
                  <c:v>25433</c:v>
                </c:pt>
                <c:pt idx="1990">
                  <c:v>25434</c:v>
                </c:pt>
                <c:pt idx="1991">
                  <c:v>25435</c:v>
                </c:pt>
                <c:pt idx="1992">
                  <c:v>25436</c:v>
                </c:pt>
                <c:pt idx="1993">
                  <c:v>25437</c:v>
                </c:pt>
                <c:pt idx="1994">
                  <c:v>25440</c:v>
                </c:pt>
                <c:pt idx="1995">
                  <c:v>25441</c:v>
                </c:pt>
                <c:pt idx="1996">
                  <c:v>25442</c:v>
                </c:pt>
                <c:pt idx="1997">
                  <c:v>25443</c:v>
                </c:pt>
                <c:pt idx="1998">
                  <c:v>25444</c:v>
                </c:pt>
                <c:pt idx="1999">
                  <c:v>25447</c:v>
                </c:pt>
                <c:pt idx="2000">
                  <c:v>25448</c:v>
                </c:pt>
                <c:pt idx="2001">
                  <c:v>25449</c:v>
                </c:pt>
                <c:pt idx="2002">
                  <c:v>25450</c:v>
                </c:pt>
                <c:pt idx="2003">
                  <c:v>25451</c:v>
                </c:pt>
                <c:pt idx="2004">
                  <c:v>25454</c:v>
                </c:pt>
                <c:pt idx="2005">
                  <c:v>25455</c:v>
                </c:pt>
                <c:pt idx="2006">
                  <c:v>25456</c:v>
                </c:pt>
                <c:pt idx="2007">
                  <c:v>25457</c:v>
                </c:pt>
                <c:pt idx="2008">
                  <c:v>25458</c:v>
                </c:pt>
                <c:pt idx="2009">
                  <c:v>25461</c:v>
                </c:pt>
                <c:pt idx="2010">
                  <c:v>25462</c:v>
                </c:pt>
                <c:pt idx="2011">
                  <c:v>25463</c:v>
                </c:pt>
                <c:pt idx="2012">
                  <c:v>25464</c:v>
                </c:pt>
                <c:pt idx="2013">
                  <c:v>25465</c:v>
                </c:pt>
                <c:pt idx="2014">
                  <c:v>25468</c:v>
                </c:pt>
                <c:pt idx="2015">
                  <c:v>25469</c:v>
                </c:pt>
                <c:pt idx="2016">
                  <c:v>25470</c:v>
                </c:pt>
                <c:pt idx="2017">
                  <c:v>25471</c:v>
                </c:pt>
                <c:pt idx="2018">
                  <c:v>25472</c:v>
                </c:pt>
                <c:pt idx="2019">
                  <c:v>25475</c:v>
                </c:pt>
                <c:pt idx="2020">
                  <c:v>25476</c:v>
                </c:pt>
                <c:pt idx="2021">
                  <c:v>25477</c:v>
                </c:pt>
                <c:pt idx="2022">
                  <c:v>25478</c:v>
                </c:pt>
                <c:pt idx="2023">
                  <c:v>25479</c:v>
                </c:pt>
                <c:pt idx="2024">
                  <c:v>25482</c:v>
                </c:pt>
                <c:pt idx="2025">
                  <c:v>25483</c:v>
                </c:pt>
                <c:pt idx="2026">
                  <c:v>25484</c:v>
                </c:pt>
                <c:pt idx="2027">
                  <c:v>25485</c:v>
                </c:pt>
                <c:pt idx="2028">
                  <c:v>25486</c:v>
                </c:pt>
                <c:pt idx="2029">
                  <c:v>25489</c:v>
                </c:pt>
                <c:pt idx="2030">
                  <c:v>25490</c:v>
                </c:pt>
                <c:pt idx="2031">
                  <c:v>25491</c:v>
                </c:pt>
                <c:pt idx="2032">
                  <c:v>25492</c:v>
                </c:pt>
                <c:pt idx="2033">
                  <c:v>25493</c:v>
                </c:pt>
                <c:pt idx="2034">
                  <c:v>25496</c:v>
                </c:pt>
                <c:pt idx="2035">
                  <c:v>25497</c:v>
                </c:pt>
                <c:pt idx="2036">
                  <c:v>25498</c:v>
                </c:pt>
                <c:pt idx="2037">
                  <c:v>25499</c:v>
                </c:pt>
                <c:pt idx="2038">
                  <c:v>25500</c:v>
                </c:pt>
                <c:pt idx="2039">
                  <c:v>25503</c:v>
                </c:pt>
                <c:pt idx="2040">
                  <c:v>25504</c:v>
                </c:pt>
                <c:pt idx="2041">
                  <c:v>25505</c:v>
                </c:pt>
                <c:pt idx="2042">
                  <c:v>25506</c:v>
                </c:pt>
                <c:pt idx="2043">
                  <c:v>25507</c:v>
                </c:pt>
                <c:pt idx="2044">
                  <c:v>25510</c:v>
                </c:pt>
                <c:pt idx="2045">
                  <c:v>25511</c:v>
                </c:pt>
                <c:pt idx="2046">
                  <c:v>25512</c:v>
                </c:pt>
                <c:pt idx="2047">
                  <c:v>25513</c:v>
                </c:pt>
                <c:pt idx="2048">
                  <c:v>25514</c:v>
                </c:pt>
                <c:pt idx="2049">
                  <c:v>25517</c:v>
                </c:pt>
                <c:pt idx="2050">
                  <c:v>25518</c:v>
                </c:pt>
                <c:pt idx="2051">
                  <c:v>25519</c:v>
                </c:pt>
                <c:pt idx="2052">
                  <c:v>25520</c:v>
                </c:pt>
                <c:pt idx="2053">
                  <c:v>25521</c:v>
                </c:pt>
                <c:pt idx="2054">
                  <c:v>25524</c:v>
                </c:pt>
                <c:pt idx="2055">
                  <c:v>25525</c:v>
                </c:pt>
                <c:pt idx="2056">
                  <c:v>25526</c:v>
                </c:pt>
                <c:pt idx="2057">
                  <c:v>25527</c:v>
                </c:pt>
                <c:pt idx="2058">
                  <c:v>25528</c:v>
                </c:pt>
                <c:pt idx="2059">
                  <c:v>25531</c:v>
                </c:pt>
                <c:pt idx="2060">
                  <c:v>25532</c:v>
                </c:pt>
                <c:pt idx="2061">
                  <c:v>25533</c:v>
                </c:pt>
                <c:pt idx="2062">
                  <c:v>25534</c:v>
                </c:pt>
                <c:pt idx="2063">
                  <c:v>25535</c:v>
                </c:pt>
                <c:pt idx="2064">
                  <c:v>25538</c:v>
                </c:pt>
                <c:pt idx="2065">
                  <c:v>25539</c:v>
                </c:pt>
                <c:pt idx="2066">
                  <c:v>25540</c:v>
                </c:pt>
                <c:pt idx="2067">
                  <c:v>25541</c:v>
                </c:pt>
                <c:pt idx="2068">
                  <c:v>25542</c:v>
                </c:pt>
                <c:pt idx="2069">
                  <c:v>25545</c:v>
                </c:pt>
                <c:pt idx="2070">
                  <c:v>25546</c:v>
                </c:pt>
                <c:pt idx="2071">
                  <c:v>25547</c:v>
                </c:pt>
                <c:pt idx="2072">
                  <c:v>25548</c:v>
                </c:pt>
                <c:pt idx="2073">
                  <c:v>25549</c:v>
                </c:pt>
                <c:pt idx="2074">
                  <c:v>25552</c:v>
                </c:pt>
                <c:pt idx="2075">
                  <c:v>25553</c:v>
                </c:pt>
                <c:pt idx="2076">
                  <c:v>25554</c:v>
                </c:pt>
                <c:pt idx="2077">
                  <c:v>25555</c:v>
                </c:pt>
                <c:pt idx="2078">
                  <c:v>25556</c:v>
                </c:pt>
                <c:pt idx="2079">
                  <c:v>25559</c:v>
                </c:pt>
                <c:pt idx="2080">
                  <c:v>25560</c:v>
                </c:pt>
                <c:pt idx="2081">
                  <c:v>25561</c:v>
                </c:pt>
                <c:pt idx="2082">
                  <c:v>25562</c:v>
                </c:pt>
                <c:pt idx="2083">
                  <c:v>25563</c:v>
                </c:pt>
                <c:pt idx="2084">
                  <c:v>25566</c:v>
                </c:pt>
                <c:pt idx="2085">
                  <c:v>25567</c:v>
                </c:pt>
                <c:pt idx="2086">
                  <c:v>25568</c:v>
                </c:pt>
                <c:pt idx="2087">
                  <c:v>25569</c:v>
                </c:pt>
                <c:pt idx="2088">
                  <c:v>25570</c:v>
                </c:pt>
                <c:pt idx="2089">
                  <c:v>25573</c:v>
                </c:pt>
                <c:pt idx="2090">
                  <c:v>25574</c:v>
                </c:pt>
                <c:pt idx="2091">
                  <c:v>25575</c:v>
                </c:pt>
                <c:pt idx="2092">
                  <c:v>25576</c:v>
                </c:pt>
                <c:pt idx="2093">
                  <c:v>25577</c:v>
                </c:pt>
                <c:pt idx="2094">
                  <c:v>25580</c:v>
                </c:pt>
                <c:pt idx="2095">
                  <c:v>25581</c:v>
                </c:pt>
                <c:pt idx="2096">
                  <c:v>25582</c:v>
                </c:pt>
                <c:pt idx="2097">
                  <c:v>25583</c:v>
                </c:pt>
                <c:pt idx="2098">
                  <c:v>25584</c:v>
                </c:pt>
                <c:pt idx="2099">
                  <c:v>25587</c:v>
                </c:pt>
                <c:pt idx="2100">
                  <c:v>25588</c:v>
                </c:pt>
                <c:pt idx="2101">
                  <c:v>25589</c:v>
                </c:pt>
                <c:pt idx="2102">
                  <c:v>25590</c:v>
                </c:pt>
                <c:pt idx="2103">
                  <c:v>25591</c:v>
                </c:pt>
                <c:pt idx="2104">
                  <c:v>25594</c:v>
                </c:pt>
                <c:pt idx="2105">
                  <c:v>25595</c:v>
                </c:pt>
                <c:pt idx="2106">
                  <c:v>25596</c:v>
                </c:pt>
                <c:pt idx="2107">
                  <c:v>25597</c:v>
                </c:pt>
                <c:pt idx="2108">
                  <c:v>25598</c:v>
                </c:pt>
                <c:pt idx="2109">
                  <c:v>25601</c:v>
                </c:pt>
                <c:pt idx="2110">
                  <c:v>25602</c:v>
                </c:pt>
                <c:pt idx="2111">
                  <c:v>25603</c:v>
                </c:pt>
                <c:pt idx="2112">
                  <c:v>25604</c:v>
                </c:pt>
                <c:pt idx="2113">
                  <c:v>25605</c:v>
                </c:pt>
                <c:pt idx="2114">
                  <c:v>25608</c:v>
                </c:pt>
                <c:pt idx="2115">
                  <c:v>25609</c:v>
                </c:pt>
                <c:pt idx="2116">
                  <c:v>25610</c:v>
                </c:pt>
                <c:pt idx="2117">
                  <c:v>25611</c:v>
                </c:pt>
                <c:pt idx="2118">
                  <c:v>25612</c:v>
                </c:pt>
                <c:pt idx="2119">
                  <c:v>25615</c:v>
                </c:pt>
                <c:pt idx="2120">
                  <c:v>25616</c:v>
                </c:pt>
                <c:pt idx="2121">
                  <c:v>25617</c:v>
                </c:pt>
                <c:pt idx="2122">
                  <c:v>25618</c:v>
                </c:pt>
                <c:pt idx="2123">
                  <c:v>25619</c:v>
                </c:pt>
                <c:pt idx="2124">
                  <c:v>25622</c:v>
                </c:pt>
                <c:pt idx="2125">
                  <c:v>25623</c:v>
                </c:pt>
                <c:pt idx="2126">
                  <c:v>25624</c:v>
                </c:pt>
                <c:pt idx="2127">
                  <c:v>25625</c:v>
                </c:pt>
                <c:pt idx="2128">
                  <c:v>25626</c:v>
                </c:pt>
                <c:pt idx="2129">
                  <c:v>25629</c:v>
                </c:pt>
                <c:pt idx="2130">
                  <c:v>25630</c:v>
                </c:pt>
                <c:pt idx="2131">
                  <c:v>25631</c:v>
                </c:pt>
                <c:pt idx="2132">
                  <c:v>25632</c:v>
                </c:pt>
                <c:pt idx="2133">
                  <c:v>25633</c:v>
                </c:pt>
                <c:pt idx="2134">
                  <c:v>25636</c:v>
                </c:pt>
                <c:pt idx="2135">
                  <c:v>25637</c:v>
                </c:pt>
                <c:pt idx="2136">
                  <c:v>25638</c:v>
                </c:pt>
                <c:pt idx="2137">
                  <c:v>25639</c:v>
                </c:pt>
                <c:pt idx="2138">
                  <c:v>25640</c:v>
                </c:pt>
                <c:pt idx="2139">
                  <c:v>25643</c:v>
                </c:pt>
                <c:pt idx="2140">
                  <c:v>25644</c:v>
                </c:pt>
                <c:pt idx="2141">
                  <c:v>25645</c:v>
                </c:pt>
                <c:pt idx="2142">
                  <c:v>25646</c:v>
                </c:pt>
                <c:pt idx="2143">
                  <c:v>25647</c:v>
                </c:pt>
                <c:pt idx="2144">
                  <c:v>25650</c:v>
                </c:pt>
                <c:pt idx="2145">
                  <c:v>25651</c:v>
                </c:pt>
                <c:pt idx="2146">
                  <c:v>25652</c:v>
                </c:pt>
                <c:pt idx="2147">
                  <c:v>25653</c:v>
                </c:pt>
                <c:pt idx="2148">
                  <c:v>25654</c:v>
                </c:pt>
                <c:pt idx="2149">
                  <c:v>25657</c:v>
                </c:pt>
                <c:pt idx="2150">
                  <c:v>25658</c:v>
                </c:pt>
                <c:pt idx="2151">
                  <c:v>25659</c:v>
                </c:pt>
                <c:pt idx="2152">
                  <c:v>25660</c:v>
                </c:pt>
                <c:pt idx="2153">
                  <c:v>25661</c:v>
                </c:pt>
                <c:pt idx="2154">
                  <c:v>25664</c:v>
                </c:pt>
                <c:pt idx="2155">
                  <c:v>25665</c:v>
                </c:pt>
                <c:pt idx="2156">
                  <c:v>25666</c:v>
                </c:pt>
                <c:pt idx="2157">
                  <c:v>25667</c:v>
                </c:pt>
                <c:pt idx="2158">
                  <c:v>25668</c:v>
                </c:pt>
                <c:pt idx="2159">
                  <c:v>25671</c:v>
                </c:pt>
                <c:pt idx="2160">
                  <c:v>25672</c:v>
                </c:pt>
                <c:pt idx="2161">
                  <c:v>25673</c:v>
                </c:pt>
                <c:pt idx="2162">
                  <c:v>25674</c:v>
                </c:pt>
                <c:pt idx="2163">
                  <c:v>25675</c:v>
                </c:pt>
                <c:pt idx="2164">
                  <c:v>25678</c:v>
                </c:pt>
                <c:pt idx="2165">
                  <c:v>25679</c:v>
                </c:pt>
                <c:pt idx="2166">
                  <c:v>25680</c:v>
                </c:pt>
                <c:pt idx="2167">
                  <c:v>25681</c:v>
                </c:pt>
                <c:pt idx="2168">
                  <c:v>25682</c:v>
                </c:pt>
                <c:pt idx="2169">
                  <c:v>25685</c:v>
                </c:pt>
                <c:pt idx="2170">
                  <c:v>25686</c:v>
                </c:pt>
                <c:pt idx="2171">
                  <c:v>25687</c:v>
                </c:pt>
                <c:pt idx="2172">
                  <c:v>25688</c:v>
                </c:pt>
                <c:pt idx="2173">
                  <c:v>25689</c:v>
                </c:pt>
                <c:pt idx="2174">
                  <c:v>25692</c:v>
                </c:pt>
                <c:pt idx="2175">
                  <c:v>25693</c:v>
                </c:pt>
                <c:pt idx="2176">
                  <c:v>25694</c:v>
                </c:pt>
                <c:pt idx="2177">
                  <c:v>25695</c:v>
                </c:pt>
                <c:pt idx="2178">
                  <c:v>25696</c:v>
                </c:pt>
                <c:pt idx="2179">
                  <c:v>25699</c:v>
                </c:pt>
                <c:pt idx="2180">
                  <c:v>25700</c:v>
                </c:pt>
                <c:pt idx="2181">
                  <c:v>25701</c:v>
                </c:pt>
                <c:pt idx="2182">
                  <c:v>25702</c:v>
                </c:pt>
                <c:pt idx="2183">
                  <c:v>25703</c:v>
                </c:pt>
                <c:pt idx="2184">
                  <c:v>25706</c:v>
                </c:pt>
                <c:pt idx="2185">
                  <c:v>25707</c:v>
                </c:pt>
                <c:pt idx="2186">
                  <c:v>25708</c:v>
                </c:pt>
                <c:pt idx="2187">
                  <c:v>25709</c:v>
                </c:pt>
                <c:pt idx="2188">
                  <c:v>25710</c:v>
                </c:pt>
                <c:pt idx="2189">
                  <c:v>25713</c:v>
                </c:pt>
                <c:pt idx="2190">
                  <c:v>25714</c:v>
                </c:pt>
                <c:pt idx="2191">
                  <c:v>25715</c:v>
                </c:pt>
                <c:pt idx="2192">
                  <c:v>25716</c:v>
                </c:pt>
                <c:pt idx="2193">
                  <c:v>25717</c:v>
                </c:pt>
                <c:pt idx="2194">
                  <c:v>25720</c:v>
                </c:pt>
                <c:pt idx="2195">
                  <c:v>25721</c:v>
                </c:pt>
                <c:pt idx="2196">
                  <c:v>25722</c:v>
                </c:pt>
                <c:pt idx="2197">
                  <c:v>25723</c:v>
                </c:pt>
                <c:pt idx="2198">
                  <c:v>25724</c:v>
                </c:pt>
                <c:pt idx="2199">
                  <c:v>25727</c:v>
                </c:pt>
                <c:pt idx="2200">
                  <c:v>25728</c:v>
                </c:pt>
                <c:pt idx="2201">
                  <c:v>25729</c:v>
                </c:pt>
                <c:pt idx="2202">
                  <c:v>25730</c:v>
                </c:pt>
                <c:pt idx="2203">
                  <c:v>25731</c:v>
                </c:pt>
                <c:pt idx="2204">
                  <c:v>25734</c:v>
                </c:pt>
                <c:pt idx="2205">
                  <c:v>25735</c:v>
                </c:pt>
                <c:pt idx="2206">
                  <c:v>25736</c:v>
                </c:pt>
                <c:pt idx="2207">
                  <c:v>25737</c:v>
                </c:pt>
                <c:pt idx="2208">
                  <c:v>25738</c:v>
                </c:pt>
                <c:pt idx="2209">
                  <c:v>25741</c:v>
                </c:pt>
                <c:pt idx="2210">
                  <c:v>25742</c:v>
                </c:pt>
                <c:pt idx="2211">
                  <c:v>25743</c:v>
                </c:pt>
                <c:pt idx="2212">
                  <c:v>25744</c:v>
                </c:pt>
                <c:pt idx="2213">
                  <c:v>25745</c:v>
                </c:pt>
                <c:pt idx="2214">
                  <c:v>25748</c:v>
                </c:pt>
                <c:pt idx="2215">
                  <c:v>25749</c:v>
                </c:pt>
                <c:pt idx="2216">
                  <c:v>25750</c:v>
                </c:pt>
                <c:pt idx="2217">
                  <c:v>25751</c:v>
                </c:pt>
                <c:pt idx="2218">
                  <c:v>25752</c:v>
                </c:pt>
                <c:pt idx="2219">
                  <c:v>25755</c:v>
                </c:pt>
                <c:pt idx="2220">
                  <c:v>25756</c:v>
                </c:pt>
                <c:pt idx="2221">
                  <c:v>25757</c:v>
                </c:pt>
                <c:pt idx="2222">
                  <c:v>25758</c:v>
                </c:pt>
                <c:pt idx="2223">
                  <c:v>25759</c:v>
                </c:pt>
                <c:pt idx="2224">
                  <c:v>25762</c:v>
                </c:pt>
                <c:pt idx="2225">
                  <c:v>25763</c:v>
                </c:pt>
                <c:pt idx="2226">
                  <c:v>25764</c:v>
                </c:pt>
                <c:pt idx="2227">
                  <c:v>25765</c:v>
                </c:pt>
                <c:pt idx="2228">
                  <c:v>25766</c:v>
                </c:pt>
                <c:pt idx="2229">
                  <c:v>25769</c:v>
                </c:pt>
                <c:pt idx="2230">
                  <c:v>25770</c:v>
                </c:pt>
                <c:pt idx="2231">
                  <c:v>25771</c:v>
                </c:pt>
                <c:pt idx="2232">
                  <c:v>25772</c:v>
                </c:pt>
                <c:pt idx="2233">
                  <c:v>25773</c:v>
                </c:pt>
                <c:pt idx="2234">
                  <c:v>25776</c:v>
                </c:pt>
                <c:pt idx="2235">
                  <c:v>25777</c:v>
                </c:pt>
                <c:pt idx="2236">
                  <c:v>25778</c:v>
                </c:pt>
                <c:pt idx="2237">
                  <c:v>25779</c:v>
                </c:pt>
                <c:pt idx="2238">
                  <c:v>25780</c:v>
                </c:pt>
                <c:pt idx="2239">
                  <c:v>25783</c:v>
                </c:pt>
                <c:pt idx="2240">
                  <c:v>25784</c:v>
                </c:pt>
                <c:pt idx="2241">
                  <c:v>25785</c:v>
                </c:pt>
                <c:pt idx="2242">
                  <c:v>25786</c:v>
                </c:pt>
                <c:pt idx="2243">
                  <c:v>25787</c:v>
                </c:pt>
                <c:pt idx="2244">
                  <c:v>25790</c:v>
                </c:pt>
                <c:pt idx="2245">
                  <c:v>25791</c:v>
                </c:pt>
                <c:pt idx="2246">
                  <c:v>25792</c:v>
                </c:pt>
                <c:pt idx="2247">
                  <c:v>25793</c:v>
                </c:pt>
                <c:pt idx="2248">
                  <c:v>25794</c:v>
                </c:pt>
                <c:pt idx="2249">
                  <c:v>25797</c:v>
                </c:pt>
                <c:pt idx="2250">
                  <c:v>25798</c:v>
                </c:pt>
                <c:pt idx="2251">
                  <c:v>25799</c:v>
                </c:pt>
                <c:pt idx="2252">
                  <c:v>25800</c:v>
                </c:pt>
                <c:pt idx="2253">
                  <c:v>25801</c:v>
                </c:pt>
                <c:pt idx="2254">
                  <c:v>25804</c:v>
                </c:pt>
                <c:pt idx="2255">
                  <c:v>25805</c:v>
                </c:pt>
                <c:pt idx="2256">
                  <c:v>25806</c:v>
                </c:pt>
                <c:pt idx="2257">
                  <c:v>25807</c:v>
                </c:pt>
                <c:pt idx="2258">
                  <c:v>25808</c:v>
                </c:pt>
                <c:pt idx="2259">
                  <c:v>25811</c:v>
                </c:pt>
                <c:pt idx="2260">
                  <c:v>25812</c:v>
                </c:pt>
                <c:pt idx="2261">
                  <c:v>25813</c:v>
                </c:pt>
                <c:pt idx="2262">
                  <c:v>25814</c:v>
                </c:pt>
                <c:pt idx="2263">
                  <c:v>25815</c:v>
                </c:pt>
                <c:pt idx="2264">
                  <c:v>25818</c:v>
                </c:pt>
                <c:pt idx="2265">
                  <c:v>25819</c:v>
                </c:pt>
                <c:pt idx="2266">
                  <c:v>25820</c:v>
                </c:pt>
                <c:pt idx="2267">
                  <c:v>25821</c:v>
                </c:pt>
                <c:pt idx="2268">
                  <c:v>25822</c:v>
                </c:pt>
                <c:pt idx="2269">
                  <c:v>25825</c:v>
                </c:pt>
                <c:pt idx="2270">
                  <c:v>25826</c:v>
                </c:pt>
                <c:pt idx="2271">
                  <c:v>25827</c:v>
                </c:pt>
                <c:pt idx="2272">
                  <c:v>25828</c:v>
                </c:pt>
                <c:pt idx="2273">
                  <c:v>25829</c:v>
                </c:pt>
                <c:pt idx="2274">
                  <c:v>25832</c:v>
                </c:pt>
                <c:pt idx="2275">
                  <c:v>25833</c:v>
                </c:pt>
                <c:pt idx="2276">
                  <c:v>25834</c:v>
                </c:pt>
                <c:pt idx="2277">
                  <c:v>25835</c:v>
                </c:pt>
                <c:pt idx="2278">
                  <c:v>25836</c:v>
                </c:pt>
                <c:pt idx="2279">
                  <c:v>25839</c:v>
                </c:pt>
                <c:pt idx="2280">
                  <c:v>25840</c:v>
                </c:pt>
                <c:pt idx="2281">
                  <c:v>25841</c:v>
                </c:pt>
                <c:pt idx="2282">
                  <c:v>25842</c:v>
                </c:pt>
                <c:pt idx="2283">
                  <c:v>25843</c:v>
                </c:pt>
                <c:pt idx="2284">
                  <c:v>25846</c:v>
                </c:pt>
                <c:pt idx="2285">
                  <c:v>25847</c:v>
                </c:pt>
                <c:pt idx="2286">
                  <c:v>25848</c:v>
                </c:pt>
                <c:pt idx="2287">
                  <c:v>25849</c:v>
                </c:pt>
                <c:pt idx="2288">
                  <c:v>25850</c:v>
                </c:pt>
                <c:pt idx="2289">
                  <c:v>25853</c:v>
                </c:pt>
                <c:pt idx="2290">
                  <c:v>25854</c:v>
                </c:pt>
                <c:pt idx="2291">
                  <c:v>25855</c:v>
                </c:pt>
                <c:pt idx="2292">
                  <c:v>25856</c:v>
                </c:pt>
                <c:pt idx="2293">
                  <c:v>25857</c:v>
                </c:pt>
                <c:pt idx="2294">
                  <c:v>25860</c:v>
                </c:pt>
                <c:pt idx="2295">
                  <c:v>25861</c:v>
                </c:pt>
                <c:pt idx="2296">
                  <c:v>25862</c:v>
                </c:pt>
                <c:pt idx="2297">
                  <c:v>25863</c:v>
                </c:pt>
                <c:pt idx="2298">
                  <c:v>25864</c:v>
                </c:pt>
                <c:pt idx="2299">
                  <c:v>25867</c:v>
                </c:pt>
                <c:pt idx="2300">
                  <c:v>25868</c:v>
                </c:pt>
                <c:pt idx="2301">
                  <c:v>25869</c:v>
                </c:pt>
                <c:pt idx="2302">
                  <c:v>25870</c:v>
                </c:pt>
                <c:pt idx="2303">
                  <c:v>25871</c:v>
                </c:pt>
                <c:pt idx="2304">
                  <c:v>25874</c:v>
                </c:pt>
                <c:pt idx="2305">
                  <c:v>25875</c:v>
                </c:pt>
                <c:pt idx="2306">
                  <c:v>25876</c:v>
                </c:pt>
                <c:pt idx="2307">
                  <c:v>25877</c:v>
                </c:pt>
                <c:pt idx="2308">
                  <c:v>25878</c:v>
                </c:pt>
                <c:pt idx="2309">
                  <c:v>25881</c:v>
                </c:pt>
                <c:pt idx="2310">
                  <c:v>25882</c:v>
                </c:pt>
                <c:pt idx="2311">
                  <c:v>25883</c:v>
                </c:pt>
                <c:pt idx="2312">
                  <c:v>25884</c:v>
                </c:pt>
                <c:pt idx="2313">
                  <c:v>25885</c:v>
                </c:pt>
                <c:pt idx="2314">
                  <c:v>25888</c:v>
                </c:pt>
                <c:pt idx="2315">
                  <c:v>25889</c:v>
                </c:pt>
                <c:pt idx="2316">
                  <c:v>25890</c:v>
                </c:pt>
                <c:pt idx="2317">
                  <c:v>25891</c:v>
                </c:pt>
                <c:pt idx="2318">
                  <c:v>25892</c:v>
                </c:pt>
                <c:pt idx="2319">
                  <c:v>25895</c:v>
                </c:pt>
                <c:pt idx="2320">
                  <c:v>25896</c:v>
                </c:pt>
                <c:pt idx="2321">
                  <c:v>25897</c:v>
                </c:pt>
                <c:pt idx="2322">
                  <c:v>25898</c:v>
                </c:pt>
                <c:pt idx="2323">
                  <c:v>25899</c:v>
                </c:pt>
                <c:pt idx="2324">
                  <c:v>25902</c:v>
                </c:pt>
                <c:pt idx="2325">
                  <c:v>25903</c:v>
                </c:pt>
                <c:pt idx="2326">
                  <c:v>25904</c:v>
                </c:pt>
                <c:pt idx="2327">
                  <c:v>25905</c:v>
                </c:pt>
                <c:pt idx="2328">
                  <c:v>25906</c:v>
                </c:pt>
                <c:pt idx="2329">
                  <c:v>25909</c:v>
                </c:pt>
                <c:pt idx="2330">
                  <c:v>25910</c:v>
                </c:pt>
                <c:pt idx="2331">
                  <c:v>25911</c:v>
                </c:pt>
                <c:pt idx="2332">
                  <c:v>25912</c:v>
                </c:pt>
                <c:pt idx="2333">
                  <c:v>25913</c:v>
                </c:pt>
                <c:pt idx="2334">
                  <c:v>25916</c:v>
                </c:pt>
                <c:pt idx="2335">
                  <c:v>25917</c:v>
                </c:pt>
                <c:pt idx="2336">
                  <c:v>25918</c:v>
                </c:pt>
                <c:pt idx="2337">
                  <c:v>25919</c:v>
                </c:pt>
                <c:pt idx="2338">
                  <c:v>25920</c:v>
                </c:pt>
                <c:pt idx="2339">
                  <c:v>25923</c:v>
                </c:pt>
                <c:pt idx="2340">
                  <c:v>25924</c:v>
                </c:pt>
                <c:pt idx="2341">
                  <c:v>25925</c:v>
                </c:pt>
                <c:pt idx="2342">
                  <c:v>25926</c:v>
                </c:pt>
                <c:pt idx="2343">
                  <c:v>25927</c:v>
                </c:pt>
                <c:pt idx="2344">
                  <c:v>25930</c:v>
                </c:pt>
                <c:pt idx="2345">
                  <c:v>25931</c:v>
                </c:pt>
                <c:pt idx="2346">
                  <c:v>25932</c:v>
                </c:pt>
                <c:pt idx="2347">
                  <c:v>25933</c:v>
                </c:pt>
                <c:pt idx="2348">
                  <c:v>25934</c:v>
                </c:pt>
                <c:pt idx="2349">
                  <c:v>25937</c:v>
                </c:pt>
                <c:pt idx="2350">
                  <c:v>25938</c:v>
                </c:pt>
                <c:pt idx="2351">
                  <c:v>25939</c:v>
                </c:pt>
                <c:pt idx="2352">
                  <c:v>25940</c:v>
                </c:pt>
                <c:pt idx="2353">
                  <c:v>25941</c:v>
                </c:pt>
                <c:pt idx="2354">
                  <c:v>25944</c:v>
                </c:pt>
                <c:pt idx="2355">
                  <c:v>25945</c:v>
                </c:pt>
                <c:pt idx="2356">
                  <c:v>25946</c:v>
                </c:pt>
                <c:pt idx="2357">
                  <c:v>25947</c:v>
                </c:pt>
                <c:pt idx="2358">
                  <c:v>25948</c:v>
                </c:pt>
                <c:pt idx="2359">
                  <c:v>25951</c:v>
                </c:pt>
                <c:pt idx="2360">
                  <c:v>25952</c:v>
                </c:pt>
                <c:pt idx="2361">
                  <c:v>25953</c:v>
                </c:pt>
                <c:pt idx="2362">
                  <c:v>25954</c:v>
                </c:pt>
                <c:pt idx="2363">
                  <c:v>25955</c:v>
                </c:pt>
                <c:pt idx="2364">
                  <c:v>25958</c:v>
                </c:pt>
                <c:pt idx="2365">
                  <c:v>25959</c:v>
                </c:pt>
                <c:pt idx="2366">
                  <c:v>25960</c:v>
                </c:pt>
                <c:pt idx="2367">
                  <c:v>25961</c:v>
                </c:pt>
                <c:pt idx="2368">
                  <c:v>25962</c:v>
                </c:pt>
                <c:pt idx="2369">
                  <c:v>25965</c:v>
                </c:pt>
                <c:pt idx="2370">
                  <c:v>25966</c:v>
                </c:pt>
                <c:pt idx="2371">
                  <c:v>25967</c:v>
                </c:pt>
                <c:pt idx="2372">
                  <c:v>25968</c:v>
                </c:pt>
                <c:pt idx="2373">
                  <c:v>25969</c:v>
                </c:pt>
                <c:pt idx="2374">
                  <c:v>25972</c:v>
                </c:pt>
                <c:pt idx="2375">
                  <c:v>25973</c:v>
                </c:pt>
                <c:pt idx="2376">
                  <c:v>25974</c:v>
                </c:pt>
                <c:pt idx="2377">
                  <c:v>25975</c:v>
                </c:pt>
                <c:pt idx="2378">
                  <c:v>25976</c:v>
                </c:pt>
                <c:pt idx="2379">
                  <c:v>25979</c:v>
                </c:pt>
                <c:pt idx="2380">
                  <c:v>25980</c:v>
                </c:pt>
                <c:pt idx="2381">
                  <c:v>25981</c:v>
                </c:pt>
                <c:pt idx="2382">
                  <c:v>25982</c:v>
                </c:pt>
                <c:pt idx="2383">
                  <c:v>25983</c:v>
                </c:pt>
                <c:pt idx="2384">
                  <c:v>25986</c:v>
                </c:pt>
                <c:pt idx="2385">
                  <c:v>25987</c:v>
                </c:pt>
                <c:pt idx="2386">
                  <c:v>25988</c:v>
                </c:pt>
                <c:pt idx="2387">
                  <c:v>25989</c:v>
                </c:pt>
                <c:pt idx="2388">
                  <c:v>25990</c:v>
                </c:pt>
                <c:pt idx="2389">
                  <c:v>25993</c:v>
                </c:pt>
                <c:pt idx="2390">
                  <c:v>25994</c:v>
                </c:pt>
                <c:pt idx="2391">
                  <c:v>25995</c:v>
                </c:pt>
                <c:pt idx="2392">
                  <c:v>25996</c:v>
                </c:pt>
                <c:pt idx="2393">
                  <c:v>25997</c:v>
                </c:pt>
                <c:pt idx="2394">
                  <c:v>26000</c:v>
                </c:pt>
                <c:pt idx="2395">
                  <c:v>26001</c:v>
                </c:pt>
                <c:pt idx="2396">
                  <c:v>26002</c:v>
                </c:pt>
                <c:pt idx="2397">
                  <c:v>26003</c:v>
                </c:pt>
                <c:pt idx="2398">
                  <c:v>26004</c:v>
                </c:pt>
                <c:pt idx="2399">
                  <c:v>26007</c:v>
                </c:pt>
                <c:pt idx="2400">
                  <c:v>26008</c:v>
                </c:pt>
                <c:pt idx="2401">
                  <c:v>26009</c:v>
                </c:pt>
                <c:pt idx="2402">
                  <c:v>26010</c:v>
                </c:pt>
                <c:pt idx="2403">
                  <c:v>26011</c:v>
                </c:pt>
                <c:pt idx="2404">
                  <c:v>26014</c:v>
                </c:pt>
                <c:pt idx="2405">
                  <c:v>26015</c:v>
                </c:pt>
                <c:pt idx="2406">
                  <c:v>26016</c:v>
                </c:pt>
                <c:pt idx="2407">
                  <c:v>26017</c:v>
                </c:pt>
                <c:pt idx="2408">
                  <c:v>26018</c:v>
                </c:pt>
                <c:pt idx="2409">
                  <c:v>26021</c:v>
                </c:pt>
                <c:pt idx="2410">
                  <c:v>26022</c:v>
                </c:pt>
                <c:pt idx="2411">
                  <c:v>26023</c:v>
                </c:pt>
                <c:pt idx="2412">
                  <c:v>26024</c:v>
                </c:pt>
                <c:pt idx="2413">
                  <c:v>26025</c:v>
                </c:pt>
                <c:pt idx="2414">
                  <c:v>26028</c:v>
                </c:pt>
                <c:pt idx="2415">
                  <c:v>26029</c:v>
                </c:pt>
                <c:pt idx="2416">
                  <c:v>26030</c:v>
                </c:pt>
                <c:pt idx="2417">
                  <c:v>26031</c:v>
                </c:pt>
                <c:pt idx="2418">
                  <c:v>26032</c:v>
                </c:pt>
                <c:pt idx="2419">
                  <c:v>26035</c:v>
                </c:pt>
                <c:pt idx="2420">
                  <c:v>26036</c:v>
                </c:pt>
                <c:pt idx="2421">
                  <c:v>26037</c:v>
                </c:pt>
                <c:pt idx="2422">
                  <c:v>26038</c:v>
                </c:pt>
                <c:pt idx="2423">
                  <c:v>26039</c:v>
                </c:pt>
                <c:pt idx="2424">
                  <c:v>26042</c:v>
                </c:pt>
                <c:pt idx="2425">
                  <c:v>26043</c:v>
                </c:pt>
                <c:pt idx="2426">
                  <c:v>26044</c:v>
                </c:pt>
                <c:pt idx="2427">
                  <c:v>26045</c:v>
                </c:pt>
                <c:pt idx="2428">
                  <c:v>26046</c:v>
                </c:pt>
                <c:pt idx="2429">
                  <c:v>26049</c:v>
                </c:pt>
                <c:pt idx="2430">
                  <c:v>26050</c:v>
                </c:pt>
                <c:pt idx="2431">
                  <c:v>26051</c:v>
                </c:pt>
                <c:pt idx="2432">
                  <c:v>26052</c:v>
                </c:pt>
                <c:pt idx="2433">
                  <c:v>26053</c:v>
                </c:pt>
                <c:pt idx="2434">
                  <c:v>26056</c:v>
                </c:pt>
                <c:pt idx="2435">
                  <c:v>26057</c:v>
                </c:pt>
                <c:pt idx="2436">
                  <c:v>26058</c:v>
                </c:pt>
                <c:pt idx="2437">
                  <c:v>26059</c:v>
                </c:pt>
                <c:pt idx="2438">
                  <c:v>26060</c:v>
                </c:pt>
                <c:pt idx="2439">
                  <c:v>26063</c:v>
                </c:pt>
                <c:pt idx="2440">
                  <c:v>26064</c:v>
                </c:pt>
                <c:pt idx="2441">
                  <c:v>26065</c:v>
                </c:pt>
                <c:pt idx="2442">
                  <c:v>26066</c:v>
                </c:pt>
                <c:pt idx="2443">
                  <c:v>26067</c:v>
                </c:pt>
                <c:pt idx="2444">
                  <c:v>26070</c:v>
                </c:pt>
                <c:pt idx="2445">
                  <c:v>26071</c:v>
                </c:pt>
                <c:pt idx="2446">
                  <c:v>26072</c:v>
                </c:pt>
                <c:pt idx="2447">
                  <c:v>26073</c:v>
                </c:pt>
                <c:pt idx="2448">
                  <c:v>26074</c:v>
                </c:pt>
                <c:pt idx="2449">
                  <c:v>26077</c:v>
                </c:pt>
                <c:pt idx="2450">
                  <c:v>26078</c:v>
                </c:pt>
                <c:pt idx="2451">
                  <c:v>26079</c:v>
                </c:pt>
                <c:pt idx="2452">
                  <c:v>26080</c:v>
                </c:pt>
                <c:pt idx="2453">
                  <c:v>26081</c:v>
                </c:pt>
                <c:pt idx="2454">
                  <c:v>26084</c:v>
                </c:pt>
                <c:pt idx="2455">
                  <c:v>26085</c:v>
                </c:pt>
                <c:pt idx="2456">
                  <c:v>26086</c:v>
                </c:pt>
                <c:pt idx="2457">
                  <c:v>26087</c:v>
                </c:pt>
                <c:pt idx="2458">
                  <c:v>26088</c:v>
                </c:pt>
                <c:pt idx="2459">
                  <c:v>26091</c:v>
                </c:pt>
                <c:pt idx="2460">
                  <c:v>26092</c:v>
                </c:pt>
                <c:pt idx="2461">
                  <c:v>26093</c:v>
                </c:pt>
                <c:pt idx="2462">
                  <c:v>26094</c:v>
                </c:pt>
                <c:pt idx="2463">
                  <c:v>26095</c:v>
                </c:pt>
                <c:pt idx="2464">
                  <c:v>26098</c:v>
                </c:pt>
                <c:pt idx="2465">
                  <c:v>26099</c:v>
                </c:pt>
                <c:pt idx="2466">
                  <c:v>26100</c:v>
                </c:pt>
                <c:pt idx="2467">
                  <c:v>26101</c:v>
                </c:pt>
                <c:pt idx="2468">
                  <c:v>26102</c:v>
                </c:pt>
                <c:pt idx="2469">
                  <c:v>26105</c:v>
                </c:pt>
                <c:pt idx="2470">
                  <c:v>26106</c:v>
                </c:pt>
                <c:pt idx="2471">
                  <c:v>26107</c:v>
                </c:pt>
                <c:pt idx="2472">
                  <c:v>26108</c:v>
                </c:pt>
                <c:pt idx="2473">
                  <c:v>26109</c:v>
                </c:pt>
                <c:pt idx="2474">
                  <c:v>26112</c:v>
                </c:pt>
                <c:pt idx="2475">
                  <c:v>26113</c:v>
                </c:pt>
                <c:pt idx="2476">
                  <c:v>26114</c:v>
                </c:pt>
                <c:pt idx="2477">
                  <c:v>26115</c:v>
                </c:pt>
                <c:pt idx="2478">
                  <c:v>26116</c:v>
                </c:pt>
                <c:pt idx="2479">
                  <c:v>26119</c:v>
                </c:pt>
                <c:pt idx="2480">
                  <c:v>26120</c:v>
                </c:pt>
                <c:pt idx="2481">
                  <c:v>26121</c:v>
                </c:pt>
                <c:pt idx="2482">
                  <c:v>26122</c:v>
                </c:pt>
                <c:pt idx="2483">
                  <c:v>26123</c:v>
                </c:pt>
                <c:pt idx="2484">
                  <c:v>26126</c:v>
                </c:pt>
                <c:pt idx="2485">
                  <c:v>26127</c:v>
                </c:pt>
                <c:pt idx="2486">
                  <c:v>26128</c:v>
                </c:pt>
                <c:pt idx="2487">
                  <c:v>26129</c:v>
                </c:pt>
                <c:pt idx="2488">
                  <c:v>26130</c:v>
                </c:pt>
                <c:pt idx="2489">
                  <c:v>26133</c:v>
                </c:pt>
                <c:pt idx="2490">
                  <c:v>26134</c:v>
                </c:pt>
                <c:pt idx="2491">
                  <c:v>26135</c:v>
                </c:pt>
                <c:pt idx="2492">
                  <c:v>26136</c:v>
                </c:pt>
                <c:pt idx="2493">
                  <c:v>26137</c:v>
                </c:pt>
                <c:pt idx="2494">
                  <c:v>26140</c:v>
                </c:pt>
                <c:pt idx="2495">
                  <c:v>26141</c:v>
                </c:pt>
                <c:pt idx="2496">
                  <c:v>26142</c:v>
                </c:pt>
                <c:pt idx="2497">
                  <c:v>26143</c:v>
                </c:pt>
                <c:pt idx="2498">
                  <c:v>26144</c:v>
                </c:pt>
                <c:pt idx="2499">
                  <c:v>26147</c:v>
                </c:pt>
                <c:pt idx="2500">
                  <c:v>26148</c:v>
                </c:pt>
                <c:pt idx="2501">
                  <c:v>26149</c:v>
                </c:pt>
                <c:pt idx="2502">
                  <c:v>26150</c:v>
                </c:pt>
                <c:pt idx="2503">
                  <c:v>26151</c:v>
                </c:pt>
                <c:pt idx="2504">
                  <c:v>26154</c:v>
                </c:pt>
                <c:pt idx="2505">
                  <c:v>26155</c:v>
                </c:pt>
                <c:pt idx="2506">
                  <c:v>26156</c:v>
                </c:pt>
                <c:pt idx="2507">
                  <c:v>26157</c:v>
                </c:pt>
                <c:pt idx="2508">
                  <c:v>26158</c:v>
                </c:pt>
                <c:pt idx="2509">
                  <c:v>26161</c:v>
                </c:pt>
                <c:pt idx="2510">
                  <c:v>26162</c:v>
                </c:pt>
                <c:pt idx="2511">
                  <c:v>26163</c:v>
                </c:pt>
                <c:pt idx="2512">
                  <c:v>26164</c:v>
                </c:pt>
                <c:pt idx="2513">
                  <c:v>26165</c:v>
                </c:pt>
                <c:pt idx="2514">
                  <c:v>26168</c:v>
                </c:pt>
                <c:pt idx="2515">
                  <c:v>26169</c:v>
                </c:pt>
                <c:pt idx="2516">
                  <c:v>26170</c:v>
                </c:pt>
                <c:pt idx="2517">
                  <c:v>26171</c:v>
                </c:pt>
                <c:pt idx="2518">
                  <c:v>26172</c:v>
                </c:pt>
                <c:pt idx="2519">
                  <c:v>26175</c:v>
                </c:pt>
                <c:pt idx="2520">
                  <c:v>26176</c:v>
                </c:pt>
                <c:pt idx="2521">
                  <c:v>26177</c:v>
                </c:pt>
                <c:pt idx="2522">
                  <c:v>26178</c:v>
                </c:pt>
                <c:pt idx="2523">
                  <c:v>26179</c:v>
                </c:pt>
                <c:pt idx="2524">
                  <c:v>26182</c:v>
                </c:pt>
                <c:pt idx="2525">
                  <c:v>26183</c:v>
                </c:pt>
                <c:pt idx="2526">
                  <c:v>26184</c:v>
                </c:pt>
                <c:pt idx="2527">
                  <c:v>26185</c:v>
                </c:pt>
                <c:pt idx="2528">
                  <c:v>26186</c:v>
                </c:pt>
                <c:pt idx="2529">
                  <c:v>26189</c:v>
                </c:pt>
                <c:pt idx="2530">
                  <c:v>26190</c:v>
                </c:pt>
                <c:pt idx="2531">
                  <c:v>26191</c:v>
                </c:pt>
                <c:pt idx="2532">
                  <c:v>26192</c:v>
                </c:pt>
                <c:pt idx="2533">
                  <c:v>26193</c:v>
                </c:pt>
                <c:pt idx="2534">
                  <c:v>26196</c:v>
                </c:pt>
                <c:pt idx="2535">
                  <c:v>26197</c:v>
                </c:pt>
                <c:pt idx="2536">
                  <c:v>26198</c:v>
                </c:pt>
                <c:pt idx="2537">
                  <c:v>26199</c:v>
                </c:pt>
                <c:pt idx="2538">
                  <c:v>26200</c:v>
                </c:pt>
                <c:pt idx="2539">
                  <c:v>26203</c:v>
                </c:pt>
                <c:pt idx="2540">
                  <c:v>26204</c:v>
                </c:pt>
                <c:pt idx="2541">
                  <c:v>26205</c:v>
                </c:pt>
                <c:pt idx="2542">
                  <c:v>26206</c:v>
                </c:pt>
                <c:pt idx="2543">
                  <c:v>26207</c:v>
                </c:pt>
                <c:pt idx="2544">
                  <c:v>26210</c:v>
                </c:pt>
                <c:pt idx="2545">
                  <c:v>26211</c:v>
                </c:pt>
                <c:pt idx="2546">
                  <c:v>26212</c:v>
                </c:pt>
                <c:pt idx="2547">
                  <c:v>26213</c:v>
                </c:pt>
                <c:pt idx="2548">
                  <c:v>26214</c:v>
                </c:pt>
                <c:pt idx="2549">
                  <c:v>26217</c:v>
                </c:pt>
                <c:pt idx="2550">
                  <c:v>26218</c:v>
                </c:pt>
                <c:pt idx="2551">
                  <c:v>26219</c:v>
                </c:pt>
                <c:pt idx="2552">
                  <c:v>26220</c:v>
                </c:pt>
                <c:pt idx="2553">
                  <c:v>26221</c:v>
                </c:pt>
                <c:pt idx="2554">
                  <c:v>26224</c:v>
                </c:pt>
                <c:pt idx="2555">
                  <c:v>26225</c:v>
                </c:pt>
                <c:pt idx="2556">
                  <c:v>26226</c:v>
                </c:pt>
                <c:pt idx="2557">
                  <c:v>26227</c:v>
                </c:pt>
                <c:pt idx="2558">
                  <c:v>26228</c:v>
                </c:pt>
                <c:pt idx="2559">
                  <c:v>26231</c:v>
                </c:pt>
                <c:pt idx="2560">
                  <c:v>26232</c:v>
                </c:pt>
                <c:pt idx="2561">
                  <c:v>26233</c:v>
                </c:pt>
                <c:pt idx="2562">
                  <c:v>26234</c:v>
                </c:pt>
                <c:pt idx="2563">
                  <c:v>26235</c:v>
                </c:pt>
                <c:pt idx="2564">
                  <c:v>26238</c:v>
                </c:pt>
                <c:pt idx="2565">
                  <c:v>26239</c:v>
                </c:pt>
                <c:pt idx="2566">
                  <c:v>26240</c:v>
                </c:pt>
                <c:pt idx="2567">
                  <c:v>26241</c:v>
                </c:pt>
                <c:pt idx="2568">
                  <c:v>26242</c:v>
                </c:pt>
                <c:pt idx="2569">
                  <c:v>26245</c:v>
                </c:pt>
                <c:pt idx="2570">
                  <c:v>26246</c:v>
                </c:pt>
                <c:pt idx="2571">
                  <c:v>26247</c:v>
                </c:pt>
                <c:pt idx="2572">
                  <c:v>26248</c:v>
                </c:pt>
                <c:pt idx="2573">
                  <c:v>26249</c:v>
                </c:pt>
                <c:pt idx="2574">
                  <c:v>26252</c:v>
                </c:pt>
                <c:pt idx="2575">
                  <c:v>26253</c:v>
                </c:pt>
                <c:pt idx="2576">
                  <c:v>26254</c:v>
                </c:pt>
                <c:pt idx="2577">
                  <c:v>26255</c:v>
                </c:pt>
                <c:pt idx="2578">
                  <c:v>26256</c:v>
                </c:pt>
                <c:pt idx="2579">
                  <c:v>26259</c:v>
                </c:pt>
                <c:pt idx="2580">
                  <c:v>26260</c:v>
                </c:pt>
                <c:pt idx="2581">
                  <c:v>26261</c:v>
                </c:pt>
                <c:pt idx="2582">
                  <c:v>26262</c:v>
                </c:pt>
                <c:pt idx="2583">
                  <c:v>26263</c:v>
                </c:pt>
                <c:pt idx="2584">
                  <c:v>26266</c:v>
                </c:pt>
                <c:pt idx="2585">
                  <c:v>26267</c:v>
                </c:pt>
                <c:pt idx="2586">
                  <c:v>26268</c:v>
                </c:pt>
                <c:pt idx="2587">
                  <c:v>26269</c:v>
                </c:pt>
                <c:pt idx="2588">
                  <c:v>26270</c:v>
                </c:pt>
                <c:pt idx="2589">
                  <c:v>26273</c:v>
                </c:pt>
                <c:pt idx="2590">
                  <c:v>26274</c:v>
                </c:pt>
                <c:pt idx="2591">
                  <c:v>26275</c:v>
                </c:pt>
                <c:pt idx="2592">
                  <c:v>26276</c:v>
                </c:pt>
                <c:pt idx="2593">
                  <c:v>26277</c:v>
                </c:pt>
                <c:pt idx="2594">
                  <c:v>26280</c:v>
                </c:pt>
                <c:pt idx="2595">
                  <c:v>26281</c:v>
                </c:pt>
                <c:pt idx="2596">
                  <c:v>26282</c:v>
                </c:pt>
                <c:pt idx="2597">
                  <c:v>26283</c:v>
                </c:pt>
                <c:pt idx="2598">
                  <c:v>26284</c:v>
                </c:pt>
                <c:pt idx="2599">
                  <c:v>26287</c:v>
                </c:pt>
                <c:pt idx="2600">
                  <c:v>26288</c:v>
                </c:pt>
                <c:pt idx="2601">
                  <c:v>26289</c:v>
                </c:pt>
                <c:pt idx="2602">
                  <c:v>26290</c:v>
                </c:pt>
                <c:pt idx="2603">
                  <c:v>26291</c:v>
                </c:pt>
                <c:pt idx="2604">
                  <c:v>26294</c:v>
                </c:pt>
                <c:pt idx="2605">
                  <c:v>26295</c:v>
                </c:pt>
                <c:pt idx="2606">
                  <c:v>26296</c:v>
                </c:pt>
                <c:pt idx="2607">
                  <c:v>26297</c:v>
                </c:pt>
                <c:pt idx="2608">
                  <c:v>26298</c:v>
                </c:pt>
                <c:pt idx="2609">
                  <c:v>26301</c:v>
                </c:pt>
                <c:pt idx="2610">
                  <c:v>26302</c:v>
                </c:pt>
                <c:pt idx="2611">
                  <c:v>26303</c:v>
                </c:pt>
                <c:pt idx="2612">
                  <c:v>26304</c:v>
                </c:pt>
                <c:pt idx="2613">
                  <c:v>26305</c:v>
                </c:pt>
                <c:pt idx="2614">
                  <c:v>26308</c:v>
                </c:pt>
                <c:pt idx="2615">
                  <c:v>26309</c:v>
                </c:pt>
                <c:pt idx="2616">
                  <c:v>26310</c:v>
                </c:pt>
                <c:pt idx="2617">
                  <c:v>26311</c:v>
                </c:pt>
                <c:pt idx="2618">
                  <c:v>26312</c:v>
                </c:pt>
                <c:pt idx="2619">
                  <c:v>26315</c:v>
                </c:pt>
                <c:pt idx="2620">
                  <c:v>26316</c:v>
                </c:pt>
                <c:pt idx="2621">
                  <c:v>26317</c:v>
                </c:pt>
                <c:pt idx="2622">
                  <c:v>26318</c:v>
                </c:pt>
                <c:pt idx="2623">
                  <c:v>26319</c:v>
                </c:pt>
                <c:pt idx="2624">
                  <c:v>26322</c:v>
                </c:pt>
                <c:pt idx="2625">
                  <c:v>26323</c:v>
                </c:pt>
                <c:pt idx="2626">
                  <c:v>26324</c:v>
                </c:pt>
                <c:pt idx="2627">
                  <c:v>26325</c:v>
                </c:pt>
                <c:pt idx="2628">
                  <c:v>26326</c:v>
                </c:pt>
                <c:pt idx="2629">
                  <c:v>26329</c:v>
                </c:pt>
                <c:pt idx="2630">
                  <c:v>26330</c:v>
                </c:pt>
                <c:pt idx="2631">
                  <c:v>26331</c:v>
                </c:pt>
                <c:pt idx="2632">
                  <c:v>26332</c:v>
                </c:pt>
                <c:pt idx="2633">
                  <c:v>26333</c:v>
                </c:pt>
                <c:pt idx="2634">
                  <c:v>26336</c:v>
                </c:pt>
                <c:pt idx="2635">
                  <c:v>26337</c:v>
                </c:pt>
                <c:pt idx="2636">
                  <c:v>26338</c:v>
                </c:pt>
                <c:pt idx="2637">
                  <c:v>26339</c:v>
                </c:pt>
                <c:pt idx="2638">
                  <c:v>26340</c:v>
                </c:pt>
                <c:pt idx="2639">
                  <c:v>26343</c:v>
                </c:pt>
                <c:pt idx="2640">
                  <c:v>26344</c:v>
                </c:pt>
                <c:pt idx="2641">
                  <c:v>26345</c:v>
                </c:pt>
                <c:pt idx="2642">
                  <c:v>26346</c:v>
                </c:pt>
                <c:pt idx="2643">
                  <c:v>26347</c:v>
                </c:pt>
                <c:pt idx="2644">
                  <c:v>26350</c:v>
                </c:pt>
                <c:pt idx="2645">
                  <c:v>26351</c:v>
                </c:pt>
                <c:pt idx="2646">
                  <c:v>26352</c:v>
                </c:pt>
                <c:pt idx="2647">
                  <c:v>26353</c:v>
                </c:pt>
                <c:pt idx="2648">
                  <c:v>26354</c:v>
                </c:pt>
                <c:pt idx="2649">
                  <c:v>26357</c:v>
                </c:pt>
                <c:pt idx="2650">
                  <c:v>26358</c:v>
                </c:pt>
                <c:pt idx="2651">
                  <c:v>26359</c:v>
                </c:pt>
                <c:pt idx="2652">
                  <c:v>26360</c:v>
                </c:pt>
                <c:pt idx="2653">
                  <c:v>26361</c:v>
                </c:pt>
                <c:pt idx="2654">
                  <c:v>26364</c:v>
                </c:pt>
                <c:pt idx="2655">
                  <c:v>26365</c:v>
                </c:pt>
                <c:pt idx="2656">
                  <c:v>26366</c:v>
                </c:pt>
                <c:pt idx="2657">
                  <c:v>26367</c:v>
                </c:pt>
                <c:pt idx="2658">
                  <c:v>26368</c:v>
                </c:pt>
                <c:pt idx="2659">
                  <c:v>26371</c:v>
                </c:pt>
                <c:pt idx="2660">
                  <c:v>26372</c:v>
                </c:pt>
                <c:pt idx="2661">
                  <c:v>26373</c:v>
                </c:pt>
                <c:pt idx="2662">
                  <c:v>26374</c:v>
                </c:pt>
                <c:pt idx="2663">
                  <c:v>26375</c:v>
                </c:pt>
                <c:pt idx="2664">
                  <c:v>26378</c:v>
                </c:pt>
                <c:pt idx="2665">
                  <c:v>26379</c:v>
                </c:pt>
                <c:pt idx="2666">
                  <c:v>26380</c:v>
                </c:pt>
                <c:pt idx="2667">
                  <c:v>26381</c:v>
                </c:pt>
                <c:pt idx="2668">
                  <c:v>26382</c:v>
                </c:pt>
                <c:pt idx="2669">
                  <c:v>26385</c:v>
                </c:pt>
                <c:pt idx="2670">
                  <c:v>26386</c:v>
                </c:pt>
                <c:pt idx="2671">
                  <c:v>26387</c:v>
                </c:pt>
                <c:pt idx="2672">
                  <c:v>26388</c:v>
                </c:pt>
                <c:pt idx="2673">
                  <c:v>26389</c:v>
                </c:pt>
                <c:pt idx="2674">
                  <c:v>26392</c:v>
                </c:pt>
                <c:pt idx="2675">
                  <c:v>26393</c:v>
                </c:pt>
                <c:pt idx="2676">
                  <c:v>26394</c:v>
                </c:pt>
                <c:pt idx="2677">
                  <c:v>26395</c:v>
                </c:pt>
                <c:pt idx="2678">
                  <c:v>26396</c:v>
                </c:pt>
                <c:pt idx="2679">
                  <c:v>26399</c:v>
                </c:pt>
                <c:pt idx="2680">
                  <c:v>26400</c:v>
                </c:pt>
                <c:pt idx="2681">
                  <c:v>26401</c:v>
                </c:pt>
                <c:pt idx="2682">
                  <c:v>26402</c:v>
                </c:pt>
                <c:pt idx="2683">
                  <c:v>26403</c:v>
                </c:pt>
                <c:pt idx="2684">
                  <c:v>26406</c:v>
                </c:pt>
                <c:pt idx="2685">
                  <c:v>26407</c:v>
                </c:pt>
                <c:pt idx="2686">
                  <c:v>26408</c:v>
                </c:pt>
                <c:pt idx="2687">
                  <c:v>26409</c:v>
                </c:pt>
                <c:pt idx="2688">
                  <c:v>26410</c:v>
                </c:pt>
                <c:pt idx="2689">
                  <c:v>26413</c:v>
                </c:pt>
                <c:pt idx="2690">
                  <c:v>26414</c:v>
                </c:pt>
                <c:pt idx="2691">
                  <c:v>26415</c:v>
                </c:pt>
                <c:pt idx="2692">
                  <c:v>26416</c:v>
                </c:pt>
                <c:pt idx="2693">
                  <c:v>26417</c:v>
                </c:pt>
                <c:pt idx="2694">
                  <c:v>26420</c:v>
                </c:pt>
                <c:pt idx="2695">
                  <c:v>26421</c:v>
                </c:pt>
                <c:pt idx="2696">
                  <c:v>26422</c:v>
                </c:pt>
                <c:pt idx="2697">
                  <c:v>26423</c:v>
                </c:pt>
                <c:pt idx="2698">
                  <c:v>26424</c:v>
                </c:pt>
                <c:pt idx="2699">
                  <c:v>26427</c:v>
                </c:pt>
                <c:pt idx="2700">
                  <c:v>26428</c:v>
                </c:pt>
                <c:pt idx="2701">
                  <c:v>26429</c:v>
                </c:pt>
                <c:pt idx="2702">
                  <c:v>26430</c:v>
                </c:pt>
                <c:pt idx="2703">
                  <c:v>26431</c:v>
                </c:pt>
                <c:pt idx="2704">
                  <c:v>26434</c:v>
                </c:pt>
                <c:pt idx="2705">
                  <c:v>26435</c:v>
                </c:pt>
                <c:pt idx="2706">
                  <c:v>26436</c:v>
                </c:pt>
                <c:pt idx="2707">
                  <c:v>26437</c:v>
                </c:pt>
                <c:pt idx="2708">
                  <c:v>26438</c:v>
                </c:pt>
                <c:pt idx="2709">
                  <c:v>26441</c:v>
                </c:pt>
                <c:pt idx="2710">
                  <c:v>26442</c:v>
                </c:pt>
                <c:pt idx="2711">
                  <c:v>26443</c:v>
                </c:pt>
                <c:pt idx="2712">
                  <c:v>26444</c:v>
                </c:pt>
                <c:pt idx="2713">
                  <c:v>26445</c:v>
                </c:pt>
                <c:pt idx="2714">
                  <c:v>26448</c:v>
                </c:pt>
                <c:pt idx="2715">
                  <c:v>26449</c:v>
                </c:pt>
                <c:pt idx="2716">
                  <c:v>26450</c:v>
                </c:pt>
                <c:pt idx="2717">
                  <c:v>26451</c:v>
                </c:pt>
                <c:pt idx="2718">
                  <c:v>26452</c:v>
                </c:pt>
                <c:pt idx="2719">
                  <c:v>26455</c:v>
                </c:pt>
                <c:pt idx="2720">
                  <c:v>26456</c:v>
                </c:pt>
                <c:pt idx="2721">
                  <c:v>26457</c:v>
                </c:pt>
                <c:pt idx="2722">
                  <c:v>26458</c:v>
                </c:pt>
                <c:pt idx="2723">
                  <c:v>26459</c:v>
                </c:pt>
                <c:pt idx="2724">
                  <c:v>26462</c:v>
                </c:pt>
                <c:pt idx="2725">
                  <c:v>26463</c:v>
                </c:pt>
                <c:pt idx="2726">
                  <c:v>26464</c:v>
                </c:pt>
                <c:pt idx="2727">
                  <c:v>26465</c:v>
                </c:pt>
                <c:pt idx="2728">
                  <c:v>26466</c:v>
                </c:pt>
                <c:pt idx="2729">
                  <c:v>26469</c:v>
                </c:pt>
                <c:pt idx="2730">
                  <c:v>26470</c:v>
                </c:pt>
                <c:pt idx="2731">
                  <c:v>26471</c:v>
                </c:pt>
                <c:pt idx="2732">
                  <c:v>26472</c:v>
                </c:pt>
                <c:pt idx="2733">
                  <c:v>26473</c:v>
                </c:pt>
                <c:pt idx="2734">
                  <c:v>26476</c:v>
                </c:pt>
                <c:pt idx="2735">
                  <c:v>26477</c:v>
                </c:pt>
                <c:pt idx="2736">
                  <c:v>26478</c:v>
                </c:pt>
                <c:pt idx="2737">
                  <c:v>26479</c:v>
                </c:pt>
                <c:pt idx="2738">
                  <c:v>26480</c:v>
                </c:pt>
                <c:pt idx="2739">
                  <c:v>26483</c:v>
                </c:pt>
                <c:pt idx="2740">
                  <c:v>26484</c:v>
                </c:pt>
                <c:pt idx="2741">
                  <c:v>26485</c:v>
                </c:pt>
                <c:pt idx="2742">
                  <c:v>26486</c:v>
                </c:pt>
                <c:pt idx="2743">
                  <c:v>26487</c:v>
                </c:pt>
                <c:pt idx="2744">
                  <c:v>26490</c:v>
                </c:pt>
                <c:pt idx="2745">
                  <c:v>26491</c:v>
                </c:pt>
                <c:pt idx="2746">
                  <c:v>26492</c:v>
                </c:pt>
                <c:pt idx="2747">
                  <c:v>26493</c:v>
                </c:pt>
                <c:pt idx="2748">
                  <c:v>26494</c:v>
                </c:pt>
                <c:pt idx="2749">
                  <c:v>26497</c:v>
                </c:pt>
                <c:pt idx="2750">
                  <c:v>26498</c:v>
                </c:pt>
                <c:pt idx="2751">
                  <c:v>26499</c:v>
                </c:pt>
                <c:pt idx="2752">
                  <c:v>26500</c:v>
                </c:pt>
                <c:pt idx="2753">
                  <c:v>26501</c:v>
                </c:pt>
                <c:pt idx="2754">
                  <c:v>26504</c:v>
                </c:pt>
                <c:pt idx="2755">
                  <c:v>26505</c:v>
                </c:pt>
                <c:pt idx="2756">
                  <c:v>26506</c:v>
                </c:pt>
                <c:pt idx="2757">
                  <c:v>26507</c:v>
                </c:pt>
                <c:pt idx="2758">
                  <c:v>26508</c:v>
                </c:pt>
                <c:pt idx="2759">
                  <c:v>26511</c:v>
                </c:pt>
                <c:pt idx="2760">
                  <c:v>26512</c:v>
                </c:pt>
                <c:pt idx="2761">
                  <c:v>26513</c:v>
                </c:pt>
                <c:pt idx="2762">
                  <c:v>26514</c:v>
                </c:pt>
                <c:pt idx="2763">
                  <c:v>26515</c:v>
                </c:pt>
                <c:pt idx="2764">
                  <c:v>26518</c:v>
                </c:pt>
                <c:pt idx="2765">
                  <c:v>26519</c:v>
                </c:pt>
                <c:pt idx="2766">
                  <c:v>26520</c:v>
                </c:pt>
                <c:pt idx="2767">
                  <c:v>26521</c:v>
                </c:pt>
                <c:pt idx="2768">
                  <c:v>26522</c:v>
                </c:pt>
                <c:pt idx="2769">
                  <c:v>26525</c:v>
                </c:pt>
                <c:pt idx="2770">
                  <c:v>26526</c:v>
                </c:pt>
                <c:pt idx="2771">
                  <c:v>26527</c:v>
                </c:pt>
                <c:pt idx="2772">
                  <c:v>26528</c:v>
                </c:pt>
                <c:pt idx="2773">
                  <c:v>26529</c:v>
                </c:pt>
                <c:pt idx="2774">
                  <c:v>26532</c:v>
                </c:pt>
                <c:pt idx="2775">
                  <c:v>26533</c:v>
                </c:pt>
                <c:pt idx="2776">
                  <c:v>26534</c:v>
                </c:pt>
                <c:pt idx="2777">
                  <c:v>26535</c:v>
                </c:pt>
                <c:pt idx="2778">
                  <c:v>26536</c:v>
                </c:pt>
                <c:pt idx="2779">
                  <c:v>26539</c:v>
                </c:pt>
                <c:pt idx="2780">
                  <c:v>26540</c:v>
                </c:pt>
                <c:pt idx="2781">
                  <c:v>26541</c:v>
                </c:pt>
                <c:pt idx="2782">
                  <c:v>26542</c:v>
                </c:pt>
                <c:pt idx="2783">
                  <c:v>26543</c:v>
                </c:pt>
                <c:pt idx="2784">
                  <c:v>26546</c:v>
                </c:pt>
                <c:pt idx="2785">
                  <c:v>26547</c:v>
                </c:pt>
                <c:pt idx="2786">
                  <c:v>26548</c:v>
                </c:pt>
                <c:pt idx="2787">
                  <c:v>26549</c:v>
                </c:pt>
                <c:pt idx="2788">
                  <c:v>26550</c:v>
                </c:pt>
                <c:pt idx="2789">
                  <c:v>26553</c:v>
                </c:pt>
                <c:pt idx="2790">
                  <c:v>26554</c:v>
                </c:pt>
                <c:pt idx="2791">
                  <c:v>26555</c:v>
                </c:pt>
                <c:pt idx="2792">
                  <c:v>26556</c:v>
                </c:pt>
                <c:pt idx="2793">
                  <c:v>26557</c:v>
                </c:pt>
                <c:pt idx="2794">
                  <c:v>26560</c:v>
                </c:pt>
                <c:pt idx="2795">
                  <c:v>26561</c:v>
                </c:pt>
                <c:pt idx="2796">
                  <c:v>26562</c:v>
                </c:pt>
                <c:pt idx="2797">
                  <c:v>26563</c:v>
                </c:pt>
                <c:pt idx="2798">
                  <c:v>26564</c:v>
                </c:pt>
                <c:pt idx="2799">
                  <c:v>26567</c:v>
                </c:pt>
                <c:pt idx="2800">
                  <c:v>26568</c:v>
                </c:pt>
                <c:pt idx="2801">
                  <c:v>26569</c:v>
                </c:pt>
                <c:pt idx="2802">
                  <c:v>26570</c:v>
                </c:pt>
                <c:pt idx="2803">
                  <c:v>26571</c:v>
                </c:pt>
                <c:pt idx="2804">
                  <c:v>26574</c:v>
                </c:pt>
                <c:pt idx="2805">
                  <c:v>26575</c:v>
                </c:pt>
                <c:pt idx="2806">
                  <c:v>26576</c:v>
                </c:pt>
                <c:pt idx="2807">
                  <c:v>26577</c:v>
                </c:pt>
                <c:pt idx="2808">
                  <c:v>26578</c:v>
                </c:pt>
                <c:pt idx="2809">
                  <c:v>26581</c:v>
                </c:pt>
                <c:pt idx="2810">
                  <c:v>26582</c:v>
                </c:pt>
                <c:pt idx="2811">
                  <c:v>26583</c:v>
                </c:pt>
                <c:pt idx="2812">
                  <c:v>26584</c:v>
                </c:pt>
                <c:pt idx="2813">
                  <c:v>26585</c:v>
                </c:pt>
                <c:pt idx="2814">
                  <c:v>26588</c:v>
                </c:pt>
                <c:pt idx="2815">
                  <c:v>26589</c:v>
                </c:pt>
                <c:pt idx="2816">
                  <c:v>26590</c:v>
                </c:pt>
                <c:pt idx="2817">
                  <c:v>26591</c:v>
                </c:pt>
                <c:pt idx="2818">
                  <c:v>26592</c:v>
                </c:pt>
                <c:pt idx="2819">
                  <c:v>26595</c:v>
                </c:pt>
                <c:pt idx="2820">
                  <c:v>26596</c:v>
                </c:pt>
                <c:pt idx="2821">
                  <c:v>26597</c:v>
                </c:pt>
                <c:pt idx="2822">
                  <c:v>26598</c:v>
                </c:pt>
                <c:pt idx="2823">
                  <c:v>26599</c:v>
                </c:pt>
                <c:pt idx="2824">
                  <c:v>26602</c:v>
                </c:pt>
                <c:pt idx="2825">
                  <c:v>26603</c:v>
                </c:pt>
                <c:pt idx="2826">
                  <c:v>26604</c:v>
                </c:pt>
                <c:pt idx="2827">
                  <c:v>26605</c:v>
                </c:pt>
                <c:pt idx="2828">
                  <c:v>26606</c:v>
                </c:pt>
                <c:pt idx="2829">
                  <c:v>26609</c:v>
                </c:pt>
                <c:pt idx="2830">
                  <c:v>26610</c:v>
                </c:pt>
                <c:pt idx="2831">
                  <c:v>26611</c:v>
                </c:pt>
                <c:pt idx="2832">
                  <c:v>26612</c:v>
                </c:pt>
                <c:pt idx="2833">
                  <c:v>26613</c:v>
                </c:pt>
                <c:pt idx="2834">
                  <c:v>26616</c:v>
                </c:pt>
                <c:pt idx="2835">
                  <c:v>26617</c:v>
                </c:pt>
                <c:pt idx="2836">
                  <c:v>26618</c:v>
                </c:pt>
                <c:pt idx="2837">
                  <c:v>26619</c:v>
                </c:pt>
                <c:pt idx="2838">
                  <c:v>26620</c:v>
                </c:pt>
                <c:pt idx="2839">
                  <c:v>26623</c:v>
                </c:pt>
                <c:pt idx="2840">
                  <c:v>26624</c:v>
                </c:pt>
                <c:pt idx="2841">
                  <c:v>26625</c:v>
                </c:pt>
                <c:pt idx="2842">
                  <c:v>26626</c:v>
                </c:pt>
                <c:pt idx="2843">
                  <c:v>26627</c:v>
                </c:pt>
                <c:pt idx="2844">
                  <c:v>26630</c:v>
                </c:pt>
                <c:pt idx="2845">
                  <c:v>26631</c:v>
                </c:pt>
                <c:pt idx="2846">
                  <c:v>26632</c:v>
                </c:pt>
                <c:pt idx="2847">
                  <c:v>26633</c:v>
                </c:pt>
                <c:pt idx="2848">
                  <c:v>26634</c:v>
                </c:pt>
                <c:pt idx="2849">
                  <c:v>26637</c:v>
                </c:pt>
                <c:pt idx="2850">
                  <c:v>26638</c:v>
                </c:pt>
                <c:pt idx="2851">
                  <c:v>26639</c:v>
                </c:pt>
                <c:pt idx="2852">
                  <c:v>26640</c:v>
                </c:pt>
                <c:pt idx="2853">
                  <c:v>26641</c:v>
                </c:pt>
                <c:pt idx="2854">
                  <c:v>26644</c:v>
                </c:pt>
                <c:pt idx="2855">
                  <c:v>26645</c:v>
                </c:pt>
                <c:pt idx="2856">
                  <c:v>26646</c:v>
                </c:pt>
                <c:pt idx="2857">
                  <c:v>26647</c:v>
                </c:pt>
                <c:pt idx="2858">
                  <c:v>26648</c:v>
                </c:pt>
                <c:pt idx="2859">
                  <c:v>26651</c:v>
                </c:pt>
                <c:pt idx="2860">
                  <c:v>26652</c:v>
                </c:pt>
                <c:pt idx="2861">
                  <c:v>26653</c:v>
                </c:pt>
                <c:pt idx="2862">
                  <c:v>26654</c:v>
                </c:pt>
                <c:pt idx="2863">
                  <c:v>26655</c:v>
                </c:pt>
                <c:pt idx="2864">
                  <c:v>26658</c:v>
                </c:pt>
                <c:pt idx="2865">
                  <c:v>26659</c:v>
                </c:pt>
                <c:pt idx="2866">
                  <c:v>26660</c:v>
                </c:pt>
                <c:pt idx="2867">
                  <c:v>26661</c:v>
                </c:pt>
                <c:pt idx="2868">
                  <c:v>26662</c:v>
                </c:pt>
                <c:pt idx="2869">
                  <c:v>26665</c:v>
                </c:pt>
                <c:pt idx="2870">
                  <c:v>26666</c:v>
                </c:pt>
                <c:pt idx="2871">
                  <c:v>26667</c:v>
                </c:pt>
                <c:pt idx="2872">
                  <c:v>26668</c:v>
                </c:pt>
                <c:pt idx="2873">
                  <c:v>26669</c:v>
                </c:pt>
                <c:pt idx="2874">
                  <c:v>26672</c:v>
                </c:pt>
                <c:pt idx="2875">
                  <c:v>26673</c:v>
                </c:pt>
                <c:pt idx="2876">
                  <c:v>26674</c:v>
                </c:pt>
                <c:pt idx="2877">
                  <c:v>26675</c:v>
                </c:pt>
                <c:pt idx="2878">
                  <c:v>26676</c:v>
                </c:pt>
                <c:pt idx="2879">
                  <c:v>26679</c:v>
                </c:pt>
                <c:pt idx="2880">
                  <c:v>26680</c:v>
                </c:pt>
                <c:pt idx="2881">
                  <c:v>26681</c:v>
                </c:pt>
                <c:pt idx="2882">
                  <c:v>26682</c:v>
                </c:pt>
                <c:pt idx="2883">
                  <c:v>26683</c:v>
                </c:pt>
                <c:pt idx="2884">
                  <c:v>26686</c:v>
                </c:pt>
                <c:pt idx="2885">
                  <c:v>26687</c:v>
                </c:pt>
                <c:pt idx="2886">
                  <c:v>26688</c:v>
                </c:pt>
                <c:pt idx="2887">
                  <c:v>26689</c:v>
                </c:pt>
                <c:pt idx="2888">
                  <c:v>26690</c:v>
                </c:pt>
                <c:pt idx="2889">
                  <c:v>26693</c:v>
                </c:pt>
                <c:pt idx="2890">
                  <c:v>26694</c:v>
                </c:pt>
                <c:pt idx="2891">
                  <c:v>26695</c:v>
                </c:pt>
                <c:pt idx="2892">
                  <c:v>26696</c:v>
                </c:pt>
                <c:pt idx="2893">
                  <c:v>26697</c:v>
                </c:pt>
                <c:pt idx="2894">
                  <c:v>26700</c:v>
                </c:pt>
                <c:pt idx="2895">
                  <c:v>26701</c:v>
                </c:pt>
                <c:pt idx="2896">
                  <c:v>26702</c:v>
                </c:pt>
                <c:pt idx="2897">
                  <c:v>26703</c:v>
                </c:pt>
                <c:pt idx="2898">
                  <c:v>26704</c:v>
                </c:pt>
                <c:pt idx="2899">
                  <c:v>26707</c:v>
                </c:pt>
                <c:pt idx="2900">
                  <c:v>26708</c:v>
                </c:pt>
                <c:pt idx="2901">
                  <c:v>26709</c:v>
                </c:pt>
                <c:pt idx="2902">
                  <c:v>26710</c:v>
                </c:pt>
                <c:pt idx="2903">
                  <c:v>26711</c:v>
                </c:pt>
                <c:pt idx="2904">
                  <c:v>26714</c:v>
                </c:pt>
                <c:pt idx="2905">
                  <c:v>26715</c:v>
                </c:pt>
                <c:pt idx="2906">
                  <c:v>26716</c:v>
                </c:pt>
                <c:pt idx="2907">
                  <c:v>26717</c:v>
                </c:pt>
                <c:pt idx="2908">
                  <c:v>26718</c:v>
                </c:pt>
                <c:pt idx="2909">
                  <c:v>26721</c:v>
                </c:pt>
                <c:pt idx="2910">
                  <c:v>26722</c:v>
                </c:pt>
                <c:pt idx="2911">
                  <c:v>26723</c:v>
                </c:pt>
                <c:pt idx="2912">
                  <c:v>26724</c:v>
                </c:pt>
                <c:pt idx="2913">
                  <c:v>26725</c:v>
                </c:pt>
                <c:pt idx="2914">
                  <c:v>26728</c:v>
                </c:pt>
                <c:pt idx="2915">
                  <c:v>26729</c:v>
                </c:pt>
                <c:pt idx="2916">
                  <c:v>26730</c:v>
                </c:pt>
                <c:pt idx="2917">
                  <c:v>26731</c:v>
                </c:pt>
                <c:pt idx="2918">
                  <c:v>26732</c:v>
                </c:pt>
                <c:pt idx="2919">
                  <c:v>26735</c:v>
                </c:pt>
                <c:pt idx="2920">
                  <c:v>26736</c:v>
                </c:pt>
                <c:pt idx="2921">
                  <c:v>26737</c:v>
                </c:pt>
                <c:pt idx="2922">
                  <c:v>26738</c:v>
                </c:pt>
                <c:pt idx="2923">
                  <c:v>26739</c:v>
                </c:pt>
                <c:pt idx="2924">
                  <c:v>26742</c:v>
                </c:pt>
                <c:pt idx="2925">
                  <c:v>26743</c:v>
                </c:pt>
                <c:pt idx="2926">
                  <c:v>26744</c:v>
                </c:pt>
                <c:pt idx="2927">
                  <c:v>26745</c:v>
                </c:pt>
                <c:pt idx="2928">
                  <c:v>26746</c:v>
                </c:pt>
                <c:pt idx="2929">
                  <c:v>26749</c:v>
                </c:pt>
                <c:pt idx="2930">
                  <c:v>26750</c:v>
                </c:pt>
                <c:pt idx="2931">
                  <c:v>26751</c:v>
                </c:pt>
                <c:pt idx="2932">
                  <c:v>26752</c:v>
                </c:pt>
                <c:pt idx="2933">
                  <c:v>26753</c:v>
                </c:pt>
                <c:pt idx="2934">
                  <c:v>26756</c:v>
                </c:pt>
                <c:pt idx="2935">
                  <c:v>26757</c:v>
                </c:pt>
                <c:pt idx="2936">
                  <c:v>26758</c:v>
                </c:pt>
                <c:pt idx="2937">
                  <c:v>26759</c:v>
                </c:pt>
                <c:pt idx="2938">
                  <c:v>26760</c:v>
                </c:pt>
                <c:pt idx="2939">
                  <c:v>26763</c:v>
                </c:pt>
                <c:pt idx="2940">
                  <c:v>26764</c:v>
                </c:pt>
                <c:pt idx="2941">
                  <c:v>26765</c:v>
                </c:pt>
                <c:pt idx="2942">
                  <c:v>26766</c:v>
                </c:pt>
                <c:pt idx="2943">
                  <c:v>26767</c:v>
                </c:pt>
                <c:pt idx="2944">
                  <c:v>26770</c:v>
                </c:pt>
                <c:pt idx="2945">
                  <c:v>26771</c:v>
                </c:pt>
                <c:pt idx="2946">
                  <c:v>26772</c:v>
                </c:pt>
                <c:pt idx="2947">
                  <c:v>26773</c:v>
                </c:pt>
                <c:pt idx="2948">
                  <c:v>26774</c:v>
                </c:pt>
                <c:pt idx="2949">
                  <c:v>26777</c:v>
                </c:pt>
                <c:pt idx="2950">
                  <c:v>26778</c:v>
                </c:pt>
                <c:pt idx="2951">
                  <c:v>26779</c:v>
                </c:pt>
                <c:pt idx="2952">
                  <c:v>26780</c:v>
                </c:pt>
                <c:pt idx="2953">
                  <c:v>26781</c:v>
                </c:pt>
                <c:pt idx="2954">
                  <c:v>26784</c:v>
                </c:pt>
                <c:pt idx="2955">
                  <c:v>26785</c:v>
                </c:pt>
                <c:pt idx="2956">
                  <c:v>26786</c:v>
                </c:pt>
                <c:pt idx="2957">
                  <c:v>26787</c:v>
                </c:pt>
                <c:pt idx="2958">
                  <c:v>26788</c:v>
                </c:pt>
                <c:pt idx="2959">
                  <c:v>26791</c:v>
                </c:pt>
                <c:pt idx="2960">
                  <c:v>26792</c:v>
                </c:pt>
                <c:pt idx="2961">
                  <c:v>26793</c:v>
                </c:pt>
                <c:pt idx="2962">
                  <c:v>26794</c:v>
                </c:pt>
                <c:pt idx="2963">
                  <c:v>26795</c:v>
                </c:pt>
                <c:pt idx="2964">
                  <c:v>26798</c:v>
                </c:pt>
                <c:pt idx="2965">
                  <c:v>26799</c:v>
                </c:pt>
                <c:pt idx="2966">
                  <c:v>26800</c:v>
                </c:pt>
                <c:pt idx="2967">
                  <c:v>26801</c:v>
                </c:pt>
                <c:pt idx="2968">
                  <c:v>26802</c:v>
                </c:pt>
                <c:pt idx="2969">
                  <c:v>26805</c:v>
                </c:pt>
                <c:pt idx="2970">
                  <c:v>26806</c:v>
                </c:pt>
                <c:pt idx="2971">
                  <c:v>26807</c:v>
                </c:pt>
                <c:pt idx="2972">
                  <c:v>26808</c:v>
                </c:pt>
                <c:pt idx="2973">
                  <c:v>26809</c:v>
                </c:pt>
                <c:pt idx="2974">
                  <c:v>26812</c:v>
                </c:pt>
                <c:pt idx="2975">
                  <c:v>26813</c:v>
                </c:pt>
                <c:pt idx="2976">
                  <c:v>26814</c:v>
                </c:pt>
                <c:pt idx="2977">
                  <c:v>26815</c:v>
                </c:pt>
                <c:pt idx="2978">
                  <c:v>26816</c:v>
                </c:pt>
                <c:pt idx="2979">
                  <c:v>26819</c:v>
                </c:pt>
                <c:pt idx="2980">
                  <c:v>26820</c:v>
                </c:pt>
                <c:pt idx="2981">
                  <c:v>26821</c:v>
                </c:pt>
                <c:pt idx="2982">
                  <c:v>26822</c:v>
                </c:pt>
                <c:pt idx="2983">
                  <c:v>26823</c:v>
                </c:pt>
                <c:pt idx="2984">
                  <c:v>26826</c:v>
                </c:pt>
                <c:pt idx="2985">
                  <c:v>26827</c:v>
                </c:pt>
                <c:pt idx="2986">
                  <c:v>26828</c:v>
                </c:pt>
                <c:pt idx="2987">
                  <c:v>26829</c:v>
                </c:pt>
                <c:pt idx="2988">
                  <c:v>26830</c:v>
                </c:pt>
                <c:pt idx="2989">
                  <c:v>26833</c:v>
                </c:pt>
                <c:pt idx="2990">
                  <c:v>26834</c:v>
                </c:pt>
                <c:pt idx="2991">
                  <c:v>26835</c:v>
                </c:pt>
                <c:pt idx="2992">
                  <c:v>26836</c:v>
                </c:pt>
                <c:pt idx="2993">
                  <c:v>26837</c:v>
                </c:pt>
                <c:pt idx="2994">
                  <c:v>26840</c:v>
                </c:pt>
                <c:pt idx="2995">
                  <c:v>26841</c:v>
                </c:pt>
                <c:pt idx="2996">
                  <c:v>26842</c:v>
                </c:pt>
                <c:pt idx="2997">
                  <c:v>26843</c:v>
                </c:pt>
                <c:pt idx="2998">
                  <c:v>26844</c:v>
                </c:pt>
                <c:pt idx="2999">
                  <c:v>26847</c:v>
                </c:pt>
                <c:pt idx="3000">
                  <c:v>26848</c:v>
                </c:pt>
                <c:pt idx="3001">
                  <c:v>26849</c:v>
                </c:pt>
                <c:pt idx="3002">
                  <c:v>26850</c:v>
                </c:pt>
                <c:pt idx="3003">
                  <c:v>26851</c:v>
                </c:pt>
                <c:pt idx="3004">
                  <c:v>26854</c:v>
                </c:pt>
                <c:pt idx="3005">
                  <c:v>26855</c:v>
                </c:pt>
                <c:pt idx="3006">
                  <c:v>26856</c:v>
                </c:pt>
                <c:pt idx="3007">
                  <c:v>26857</c:v>
                </c:pt>
                <c:pt idx="3008">
                  <c:v>26858</c:v>
                </c:pt>
                <c:pt idx="3009">
                  <c:v>26861</c:v>
                </c:pt>
                <c:pt idx="3010">
                  <c:v>26862</c:v>
                </c:pt>
                <c:pt idx="3011">
                  <c:v>26863</c:v>
                </c:pt>
                <c:pt idx="3012">
                  <c:v>26864</c:v>
                </c:pt>
                <c:pt idx="3013">
                  <c:v>26865</c:v>
                </c:pt>
                <c:pt idx="3014">
                  <c:v>26868</c:v>
                </c:pt>
                <c:pt idx="3015">
                  <c:v>26869</c:v>
                </c:pt>
                <c:pt idx="3016">
                  <c:v>26870</c:v>
                </c:pt>
                <c:pt idx="3017">
                  <c:v>26871</c:v>
                </c:pt>
                <c:pt idx="3018">
                  <c:v>26872</c:v>
                </c:pt>
                <c:pt idx="3019">
                  <c:v>26875</c:v>
                </c:pt>
                <c:pt idx="3020">
                  <c:v>26876</c:v>
                </c:pt>
                <c:pt idx="3021">
                  <c:v>26877</c:v>
                </c:pt>
                <c:pt idx="3022">
                  <c:v>26878</c:v>
                </c:pt>
                <c:pt idx="3023">
                  <c:v>26879</c:v>
                </c:pt>
                <c:pt idx="3024">
                  <c:v>26882</c:v>
                </c:pt>
                <c:pt idx="3025">
                  <c:v>26883</c:v>
                </c:pt>
                <c:pt idx="3026">
                  <c:v>26884</c:v>
                </c:pt>
                <c:pt idx="3027">
                  <c:v>26885</c:v>
                </c:pt>
                <c:pt idx="3028">
                  <c:v>26886</c:v>
                </c:pt>
                <c:pt idx="3029">
                  <c:v>26889</c:v>
                </c:pt>
                <c:pt idx="3030">
                  <c:v>26890</c:v>
                </c:pt>
                <c:pt idx="3031">
                  <c:v>26891</c:v>
                </c:pt>
                <c:pt idx="3032">
                  <c:v>26892</c:v>
                </c:pt>
                <c:pt idx="3033">
                  <c:v>26893</c:v>
                </c:pt>
                <c:pt idx="3034">
                  <c:v>26896</c:v>
                </c:pt>
                <c:pt idx="3035">
                  <c:v>26897</c:v>
                </c:pt>
                <c:pt idx="3036">
                  <c:v>26898</c:v>
                </c:pt>
                <c:pt idx="3037">
                  <c:v>26899</c:v>
                </c:pt>
                <c:pt idx="3038">
                  <c:v>26900</c:v>
                </c:pt>
                <c:pt idx="3039">
                  <c:v>26903</c:v>
                </c:pt>
                <c:pt idx="3040">
                  <c:v>26904</c:v>
                </c:pt>
                <c:pt idx="3041">
                  <c:v>26905</c:v>
                </c:pt>
                <c:pt idx="3042">
                  <c:v>26906</c:v>
                </c:pt>
                <c:pt idx="3043">
                  <c:v>26907</c:v>
                </c:pt>
                <c:pt idx="3044">
                  <c:v>26910</c:v>
                </c:pt>
                <c:pt idx="3045">
                  <c:v>26911</c:v>
                </c:pt>
                <c:pt idx="3046">
                  <c:v>26912</c:v>
                </c:pt>
                <c:pt idx="3047">
                  <c:v>26913</c:v>
                </c:pt>
                <c:pt idx="3048">
                  <c:v>26914</c:v>
                </c:pt>
                <c:pt idx="3049">
                  <c:v>26917</c:v>
                </c:pt>
                <c:pt idx="3050">
                  <c:v>26918</c:v>
                </c:pt>
                <c:pt idx="3051">
                  <c:v>26919</c:v>
                </c:pt>
                <c:pt idx="3052">
                  <c:v>26920</c:v>
                </c:pt>
                <c:pt idx="3053">
                  <c:v>26921</c:v>
                </c:pt>
                <c:pt idx="3054">
                  <c:v>26924</c:v>
                </c:pt>
                <c:pt idx="3055">
                  <c:v>26925</c:v>
                </c:pt>
                <c:pt idx="3056">
                  <c:v>26926</c:v>
                </c:pt>
                <c:pt idx="3057">
                  <c:v>26927</c:v>
                </c:pt>
                <c:pt idx="3058">
                  <c:v>26928</c:v>
                </c:pt>
                <c:pt idx="3059">
                  <c:v>26931</c:v>
                </c:pt>
                <c:pt idx="3060">
                  <c:v>26932</c:v>
                </c:pt>
                <c:pt idx="3061">
                  <c:v>26933</c:v>
                </c:pt>
                <c:pt idx="3062">
                  <c:v>26934</c:v>
                </c:pt>
                <c:pt idx="3063">
                  <c:v>26935</c:v>
                </c:pt>
                <c:pt idx="3064">
                  <c:v>26938</c:v>
                </c:pt>
                <c:pt idx="3065">
                  <c:v>26939</c:v>
                </c:pt>
                <c:pt idx="3066">
                  <c:v>26940</c:v>
                </c:pt>
                <c:pt idx="3067">
                  <c:v>26941</c:v>
                </c:pt>
                <c:pt idx="3068">
                  <c:v>26942</c:v>
                </c:pt>
                <c:pt idx="3069">
                  <c:v>26945</c:v>
                </c:pt>
                <c:pt idx="3070">
                  <c:v>26946</c:v>
                </c:pt>
                <c:pt idx="3071">
                  <c:v>26947</c:v>
                </c:pt>
                <c:pt idx="3072">
                  <c:v>26948</c:v>
                </c:pt>
                <c:pt idx="3073">
                  <c:v>26949</c:v>
                </c:pt>
                <c:pt idx="3074">
                  <c:v>26952</c:v>
                </c:pt>
                <c:pt idx="3075">
                  <c:v>26953</c:v>
                </c:pt>
                <c:pt idx="3076">
                  <c:v>26954</c:v>
                </c:pt>
                <c:pt idx="3077">
                  <c:v>26955</c:v>
                </c:pt>
                <c:pt idx="3078">
                  <c:v>26956</c:v>
                </c:pt>
                <c:pt idx="3079">
                  <c:v>26959</c:v>
                </c:pt>
                <c:pt idx="3080">
                  <c:v>26960</c:v>
                </c:pt>
                <c:pt idx="3081">
                  <c:v>26961</c:v>
                </c:pt>
                <c:pt idx="3082">
                  <c:v>26962</c:v>
                </c:pt>
                <c:pt idx="3083">
                  <c:v>26963</c:v>
                </c:pt>
                <c:pt idx="3084">
                  <c:v>26966</c:v>
                </c:pt>
                <c:pt idx="3085">
                  <c:v>26967</c:v>
                </c:pt>
                <c:pt idx="3086">
                  <c:v>26968</c:v>
                </c:pt>
                <c:pt idx="3087">
                  <c:v>26969</c:v>
                </c:pt>
                <c:pt idx="3088">
                  <c:v>26970</c:v>
                </c:pt>
                <c:pt idx="3089">
                  <c:v>26973</c:v>
                </c:pt>
                <c:pt idx="3090">
                  <c:v>26974</c:v>
                </c:pt>
                <c:pt idx="3091">
                  <c:v>26975</c:v>
                </c:pt>
                <c:pt idx="3092">
                  <c:v>26976</c:v>
                </c:pt>
                <c:pt idx="3093">
                  <c:v>26977</c:v>
                </c:pt>
                <c:pt idx="3094">
                  <c:v>26980</c:v>
                </c:pt>
                <c:pt idx="3095">
                  <c:v>26981</c:v>
                </c:pt>
                <c:pt idx="3096">
                  <c:v>26982</c:v>
                </c:pt>
                <c:pt idx="3097">
                  <c:v>26983</c:v>
                </c:pt>
                <c:pt idx="3098">
                  <c:v>26984</c:v>
                </c:pt>
                <c:pt idx="3099">
                  <c:v>26987</c:v>
                </c:pt>
                <c:pt idx="3100">
                  <c:v>26988</c:v>
                </c:pt>
                <c:pt idx="3101">
                  <c:v>26989</c:v>
                </c:pt>
                <c:pt idx="3102">
                  <c:v>26990</c:v>
                </c:pt>
                <c:pt idx="3103">
                  <c:v>26991</c:v>
                </c:pt>
                <c:pt idx="3104">
                  <c:v>26994</c:v>
                </c:pt>
                <c:pt idx="3105">
                  <c:v>26995</c:v>
                </c:pt>
                <c:pt idx="3106">
                  <c:v>26996</c:v>
                </c:pt>
                <c:pt idx="3107">
                  <c:v>26997</c:v>
                </c:pt>
                <c:pt idx="3108">
                  <c:v>26998</c:v>
                </c:pt>
                <c:pt idx="3109">
                  <c:v>27001</c:v>
                </c:pt>
                <c:pt idx="3110">
                  <c:v>27002</c:v>
                </c:pt>
                <c:pt idx="3111">
                  <c:v>27003</c:v>
                </c:pt>
                <c:pt idx="3112">
                  <c:v>27004</c:v>
                </c:pt>
                <c:pt idx="3113">
                  <c:v>27005</c:v>
                </c:pt>
                <c:pt idx="3114">
                  <c:v>27008</c:v>
                </c:pt>
                <c:pt idx="3115">
                  <c:v>27009</c:v>
                </c:pt>
                <c:pt idx="3116">
                  <c:v>27010</c:v>
                </c:pt>
                <c:pt idx="3117">
                  <c:v>27011</c:v>
                </c:pt>
                <c:pt idx="3118">
                  <c:v>27012</c:v>
                </c:pt>
                <c:pt idx="3119">
                  <c:v>27015</c:v>
                </c:pt>
                <c:pt idx="3120">
                  <c:v>27016</c:v>
                </c:pt>
                <c:pt idx="3121">
                  <c:v>27017</c:v>
                </c:pt>
                <c:pt idx="3122">
                  <c:v>27018</c:v>
                </c:pt>
                <c:pt idx="3123">
                  <c:v>27019</c:v>
                </c:pt>
                <c:pt idx="3124">
                  <c:v>27022</c:v>
                </c:pt>
                <c:pt idx="3125">
                  <c:v>27023</c:v>
                </c:pt>
                <c:pt idx="3126">
                  <c:v>27024</c:v>
                </c:pt>
                <c:pt idx="3127">
                  <c:v>27025</c:v>
                </c:pt>
                <c:pt idx="3128">
                  <c:v>27026</c:v>
                </c:pt>
                <c:pt idx="3129">
                  <c:v>27029</c:v>
                </c:pt>
                <c:pt idx="3130">
                  <c:v>27030</c:v>
                </c:pt>
                <c:pt idx="3131">
                  <c:v>27031</c:v>
                </c:pt>
                <c:pt idx="3132">
                  <c:v>27032</c:v>
                </c:pt>
                <c:pt idx="3133">
                  <c:v>27033</c:v>
                </c:pt>
                <c:pt idx="3134">
                  <c:v>27036</c:v>
                </c:pt>
                <c:pt idx="3135">
                  <c:v>27037</c:v>
                </c:pt>
                <c:pt idx="3136">
                  <c:v>27038</c:v>
                </c:pt>
                <c:pt idx="3137">
                  <c:v>27039</c:v>
                </c:pt>
                <c:pt idx="3138">
                  <c:v>27040</c:v>
                </c:pt>
                <c:pt idx="3139">
                  <c:v>27043</c:v>
                </c:pt>
                <c:pt idx="3140">
                  <c:v>27044</c:v>
                </c:pt>
                <c:pt idx="3141">
                  <c:v>27045</c:v>
                </c:pt>
                <c:pt idx="3142">
                  <c:v>27046</c:v>
                </c:pt>
                <c:pt idx="3143">
                  <c:v>27047</c:v>
                </c:pt>
                <c:pt idx="3144">
                  <c:v>27050</c:v>
                </c:pt>
                <c:pt idx="3145">
                  <c:v>27051</c:v>
                </c:pt>
                <c:pt idx="3146">
                  <c:v>27052</c:v>
                </c:pt>
                <c:pt idx="3147">
                  <c:v>27053</c:v>
                </c:pt>
                <c:pt idx="3148">
                  <c:v>27054</c:v>
                </c:pt>
                <c:pt idx="3149">
                  <c:v>27057</c:v>
                </c:pt>
                <c:pt idx="3150">
                  <c:v>27058</c:v>
                </c:pt>
                <c:pt idx="3151">
                  <c:v>27059</c:v>
                </c:pt>
                <c:pt idx="3152">
                  <c:v>27060</c:v>
                </c:pt>
                <c:pt idx="3153">
                  <c:v>27061</c:v>
                </c:pt>
                <c:pt idx="3154">
                  <c:v>27064</c:v>
                </c:pt>
                <c:pt idx="3155">
                  <c:v>27065</c:v>
                </c:pt>
                <c:pt idx="3156">
                  <c:v>27066</c:v>
                </c:pt>
                <c:pt idx="3157">
                  <c:v>27067</c:v>
                </c:pt>
                <c:pt idx="3158">
                  <c:v>27068</c:v>
                </c:pt>
                <c:pt idx="3159">
                  <c:v>27071</c:v>
                </c:pt>
                <c:pt idx="3160">
                  <c:v>27072</c:v>
                </c:pt>
                <c:pt idx="3161">
                  <c:v>27073</c:v>
                </c:pt>
                <c:pt idx="3162">
                  <c:v>27074</c:v>
                </c:pt>
                <c:pt idx="3163">
                  <c:v>27075</c:v>
                </c:pt>
                <c:pt idx="3164">
                  <c:v>27078</c:v>
                </c:pt>
                <c:pt idx="3165">
                  <c:v>27079</c:v>
                </c:pt>
                <c:pt idx="3166">
                  <c:v>27080</c:v>
                </c:pt>
                <c:pt idx="3167">
                  <c:v>27081</c:v>
                </c:pt>
                <c:pt idx="3168">
                  <c:v>27082</c:v>
                </c:pt>
                <c:pt idx="3169">
                  <c:v>27085</c:v>
                </c:pt>
                <c:pt idx="3170">
                  <c:v>27086</c:v>
                </c:pt>
                <c:pt idx="3171">
                  <c:v>27087</c:v>
                </c:pt>
                <c:pt idx="3172">
                  <c:v>27088</c:v>
                </c:pt>
                <c:pt idx="3173">
                  <c:v>27089</c:v>
                </c:pt>
                <c:pt idx="3174">
                  <c:v>27092</c:v>
                </c:pt>
                <c:pt idx="3175">
                  <c:v>27093</c:v>
                </c:pt>
                <c:pt idx="3176">
                  <c:v>27094</c:v>
                </c:pt>
                <c:pt idx="3177">
                  <c:v>27095</c:v>
                </c:pt>
                <c:pt idx="3178">
                  <c:v>27096</c:v>
                </c:pt>
                <c:pt idx="3179">
                  <c:v>27099</c:v>
                </c:pt>
                <c:pt idx="3180">
                  <c:v>27100</c:v>
                </c:pt>
                <c:pt idx="3181">
                  <c:v>27101</c:v>
                </c:pt>
                <c:pt idx="3182">
                  <c:v>27102</c:v>
                </c:pt>
                <c:pt idx="3183">
                  <c:v>27103</c:v>
                </c:pt>
                <c:pt idx="3184">
                  <c:v>27106</c:v>
                </c:pt>
                <c:pt idx="3185">
                  <c:v>27107</c:v>
                </c:pt>
                <c:pt idx="3186">
                  <c:v>27108</c:v>
                </c:pt>
                <c:pt idx="3187">
                  <c:v>27109</c:v>
                </c:pt>
                <c:pt idx="3188">
                  <c:v>27110</c:v>
                </c:pt>
                <c:pt idx="3189">
                  <c:v>27113</c:v>
                </c:pt>
                <c:pt idx="3190">
                  <c:v>27114</c:v>
                </c:pt>
                <c:pt idx="3191">
                  <c:v>27115</c:v>
                </c:pt>
                <c:pt idx="3192">
                  <c:v>27116</c:v>
                </c:pt>
                <c:pt idx="3193">
                  <c:v>27117</c:v>
                </c:pt>
                <c:pt idx="3194">
                  <c:v>27120</c:v>
                </c:pt>
                <c:pt idx="3195">
                  <c:v>27121</c:v>
                </c:pt>
                <c:pt idx="3196">
                  <c:v>27122</c:v>
                </c:pt>
                <c:pt idx="3197">
                  <c:v>27123</c:v>
                </c:pt>
                <c:pt idx="3198">
                  <c:v>27124</c:v>
                </c:pt>
                <c:pt idx="3199">
                  <c:v>27127</c:v>
                </c:pt>
                <c:pt idx="3200">
                  <c:v>27128</c:v>
                </c:pt>
                <c:pt idx="3201">
                  <c:v>27129</c:v>
                </c:pt>
                <c:pt idx="3202">
                  <c:v>27130</c:v>
                </c:pt>
                <c:pt idx="3203">
                  <c:v>27131</c:v>
                </c:pt>
                <c:pt idx="3204">
                  <c:v>27134</c:v>
                </c:pt>
                <c:pt idx="3205">
                  <c:v>27135</c:v>
                </c:pt>
                <c:pt idx="3206">
                  <c:v>27136</c:v>
                </c:pt>
                <c:pt idx="3207">
                  <c:v>27137</c:v>
                </c:pt>
                <c:pt idx="3208">
                  <c:v>27138</c:v>
                </c:pt>
                <c:pt idx="3209">
                  <c:v>27141</c:v>
                </c:pt>
                <c:pt idx="3210">
                  <c:v>27142</c:v>
                </c:pt>
                <c:pt idx="3211">
                  <c:v>27143</c:v>
                </c:pt>
                <c:pt idx="3212">
                  <c:v>27144</c:v>
                </c:pt>
                <c:pt idx="3213">
                  <c:v>27145</c:v>
                </c:pt>
                <c:pt idx="3214">
                  <c:v>27148</c:v>
                </c:pt>
                <c:pt idx="3215">
                  <c:v>27149</c:v>
                </c:pt>
                <c:pt idx="3216">
                  <c:v>27150</c:v>
                </c:pt>
                <c:pt idx="3217">
                  <c:v>27151</c:v>
                </c:pt>
                <c:pt idx="3218">
                  <c:v>27152</c:v>
                </c:pt>
                <c:pt idx="3219">
                  <c:v>27155</c:v>
                </c:pt>
                <c:pt idx="3220">
                  <c:v>27156</c:v>
                </c:pt>
                <c:pt idx="3221">
                  <c:v>27157</c:v>
                </c:pt>
                <c:pt idx="3222">
                  <c:v>27158</c:v>
                </c:pt>
                <c:pt idx="3223">
                  <c:v>27159</c:v>
                </c:pt>
                <c:pt idx="3224">
                  <c:v>27162</c:v>
                </c:pt>
                <c:pt idx="3225">
                  <c:v>27163</c:v>
                </c:pt>
                <c:pt idx="3226">
                  <c:v>27164</c:v>
                </c:pt>
                <c:pt idx="3227">
                  <c:v>27165</c:v>
                </c:pt>
                <c:pt idx="3228">
                  <c:v>27166</c:v>
                </c:pt>
                <c:pt idx="3229">
                  <c:v>27169</c:v>
                </c:pt>
                <c:pt idx="3230">
                  <c:v>27170</c:v>
                </c:pt>
                <c:pt idx="3231">
                  <c:v>27171</c:v>
                </c:pt>
                <c:pt idx="3232">
                  <c:v>27172</c:v>
                </c:pt>
                <c:pt idx="3233">
                  <c:v>27173</c:v>
                </c:pt>
                <c:pt idx="3234">
                  <c:v>27176</c:v>
                </c:pt>
                <c:pt idx="3235">
                  <c:v>27177</c:v>
                </c:pt>
                <c:pt idx="3236">
                  <c:v>27178</c:v>
                </c:pt>
                <c:pt idx="3237">
                  <c:v>27179</c:v>
                </c:pt>
                <c:pt idx="3238">
                  <c:v>27180</c:v>
                </c:pt>
                <c:pt idx="3239">
                  <c:v>27183</c:v>
                </c:pt>
                <c:pt idx="3240">
                  <c:v>27184</c:v>
                </c:pt>
                <c:pt idx="3241">
                  <c:v>27185</c:v>
                </c:pt>
                <c:pt idx="3242">
                  <c:v>27186</c:v>
                </c:pt>
                <c:pt idx="3243">
                  <c:v>27187</c:v>
                </c:pt>
                <c:pt idx="3244">
                  <c:v>27190</c:v>
                </c:pt>
                <c:pt idx="3245">
                  <c:v>27191</c:v>
                </c:pt>
                <c:pt idx="3246">
                  <c:v>27192</c:v>
                </c:pt>
                <c:pt idx="3247">
                  <c:v>27193</c:v>
                </c:pt>
                <c:pt idx="3248">
                  <c:v>27194</c:v>
                </c:pt>
                <c:pt idx="3249">
                  <c:v>27197</c:v>
                </c:pt>
                <c:pt idx="3250">
                  <c:v>27198</c:v>
                </c:pt>
                <c:pt idx="3251">
                  <c:v>27199</c:v>
                </c:pt>
                <c:pt idx="3252">
                  <c:v>27200</c:v>
                </c:pt>
                <c:pt idx="3253">
                  <c:v>27201</c:v>
                </c:pt>
                <c:pt idx="3254">
                  <c:v>27204</c:v>
                </c:pt>
                <c:pt idx="3255">
                  <c:v>27205</c:v>
                </c:pt>
                <c:pt idx="3256">
                  <c:v>27206</c:v>
                </c:pt>
                <c:pt idx="3257">
                  <c:v>27207</c:v>
                </c:pt>
                <c:pt idx="3258">
                  <c:v>27208</c:v>
                </c:pt>
                <c:pt idx="3259">
                  <c:v>27211</c:v>
                </c:pt>
                <c:pt idx="3260">
                  <c:v>27212</c:v>
                </c:pt>
                <c:pt idx="3261">
                  <c:v>27213</c:v>
                </c:pt>
                <c:pt idx="3262">
                  <c:v>27214</c:v>
                </c:pt>
                <c:pt idx="3263">
                  <c:v>27215</c:v>
                </c:pt>
                <c:pt idx="3264">
                  <c:v>27218</c:v>
                </c:pt>
                <c:pt idx="3265">
                  <c:v>27219</c:v>
                </c:pt>
                <c:pt idx="3266">
                  <c:v>27220</c:v>
                </c:pt>
                <c:pt idx="3267">
                  <c:v>27221</c:v>
                </c:pt>
                <c:pt idx="3268">
                  <c:v>27222</c:v>
                </c:pt>
                <c:pt idx="3269">
                  <c:v>27225</c:v>
                </c:pt>
                <c:pt idx="3270">
                  <c:v>27226</c:v>
                </c:pt>
                <c:pt idx="3271">
                  <c:v>27227</c:v>
                </c:pt>
                <c:pt idx="3272">
                  <c:v>27228</c:v>
                </c:pt>
                <c:pt idx="3273">
                  <c:v>27229</c:v>
                </c:pt>
                <c:pt idx="3274">
                  <c:v>27232</c:v>
                </c:pt>
                <c:pt idx="3275">
                  <c:v>27233</c:v>
                </c:pt>
                <c:pt idx="3276">
                  <c:v>27234</c:v>
                </c:pt>
                <c:pt idx="3277">
                  <c:v>27235</c:v>
                </c:pt>
                <c:pt idx="3278">
                  <c:v>27236</c:v>
                </c:pt>
                <c:pt idx="3279">
                  <c:v>27239</c:v>
                </c:pt>
                <c:pt idx="3280">
                  <c:v>27240</c:v>
                </c:pt>
                <c:pt idx="3281">
                  <c:v>27241</c:v>
                </c:pt>
                <c:pt idx="3282">
                  <c:v>27242</c:v>
                </c:pt>
                <c:pt idx="3283">
                  <c:v>27243</c:v>
                </c:pt>
                <c:pt idx="3284">
                  <c:v>27246</c:v>
                </c:pt>
                <c:pt idx="3285">
                  <c:v>27247</c:v>
                </c:pt>
                <c:pt idx="3286">
                  <c:v>27248</c:v>
                </c:pt>
                <c:pt idx="3287">
                  <c:v>27249</c:v>
                </c:pt>
                <c:pt idx="3288">
                  <c:v>27250</c:v>
                </c:pt>
                <c:pt idx="3289">
                  <c:v>27253</c:v>
                </c:pt>
                <c:pt idx="3290">
                  <c:v>27254</c:v>
                </c:pt>
                <c:pt idx="3291">
                  <c:v>27255</c:v>
                </c:pt>
                <c:pt idx="3292">
                  <c:v>27256</c:v>
                </c:pt>
                <c:pt idx="3293">
                  <c:v>27257</c:v>
                </c:pt>
                <c:pt idx="3294">
                  <c:v>27260</c:v>
                </c:pt>
                <c:pt idx="3295">
                  <c:v>27261</c:v>
                </c:pt>
                <c:pt idx="3296">
                  <c:v>27262</c:v>
                </c:pt>
                <c:pt idx="3297">
                  <c:v>27263</c:v>
                </c:pt>
                <c:pt idx="3298">
                  <c:v>27264</c:v>
                </c:pt>
                <c:pt idx="3299">
                  <c:v>27267</c:v>
                </c:pt>
                <c:pt idx="3300">
                  <c:v>27268</c:v>
                </c:pt>
                <c:pt idx="3301">
                  <c:v>27269</c:v>
                </c:pt>
                <c:pt idx="3302">
                  <c:v>27270</c:v>
                </c:pt>
                <c:pt idx="3303">
                  <c:v>27271</c:v>
                </c:pt>
                <c:pt idx="3304">
                  <c:v>27274</c:v>
                </c:pt>
                <c:pt idx="3305">
                  <c:v>27275</c:v>
                </c:pt>
                <c:pt idx="3306">
                  <c:v>27276</c:v>
                </c:pt>
                <c:pt idx="3307">
                  <c:v>27277</c:v>
                </c:pt>
                <c:pt idx="3308">
                  <c:v>27278</c:v>
                </c:pt>
                <c:pt idx="3309">
                  <c:v>27281</c:v>
                </c:pt>
                <c:pt idx="3310">
                  <c:v>27282</c:v>
                </c:pt>
                <c:pt idx="3311">
                  <c:v>27283</c:v>
                </c:pt>
                <c:pt idx="3312">
                  <c:v>27284</c:v>
                </c:pt>
                <c:pt idx="3313">
                  <c:v>27285</c:v>
                </c:pt>
                <c:pt idx="3314">
                  <c:v>27288</c:v>
                </c:pt>
                <c:pt idx="3315">
                  <c:v>27289</c:v>
                </c:pt>
                <c:pt idx="3316">
                  <c:v>27290</c:v>
                </c:pt>
                <c:pt idx="3317">
                  <c:v>27291</c:v>
                </c:pt>
                <c:pt idx="3318">
                  <c:v>27292</c:v>
                </c:pt>
                <c:pt idx="3319">
                  <c:v>27295</c:v>
                </c:pt>
                <c:pt idx="3320">
                  <c:v>27296</c:v>
                </c:pt>
                <c:pt idx="3321">
                  <c:v>27297</c:v>
                </c:pt>
                <c:pt idx="3322">
                  <c:v>27298</c:v>
                </c:pt>
                <c:pt idx="3323">
                  <c:v>27299</c:v>
                </c:pt>
                <c:pt idx="3324">
                  <c:v>27302</c:v>
                </c:pt>
                <c:pt idx="3325">
                  <c:v>27303</c:v>
                </c:pt>
                <c:pt idx="3326">
                  <c:v>27304</c:v>
                </c:pt>
                <c:pt idx="3327">
                  <c:v>27305</c:v>
                </c:pt>
                <c:pt idx="3328">
                  <c:v>27306</c:v>
                </c:pt>
                <c:pt idx="3329">
                  <c:v>27309</c:v>
                </c:pt>
                <c:pt idx="3330">
                  <c:v>27310</c:v>
                </c:pt>
                <c:pt idx="3331">
                  <c:v>27311</c:v>
                </c:pt>
                <c:pt idx="3332">
                  <c:v>27312</c:v>
                </c:pt>
                <c:pt idx="3333">
                  <c:v>27313</c:v>
                </c:pt>
                <c:pt idx="3334">
                  <c:v>27316</c:v>
                </c:pt>
                <c:pt idx="3335">
                  <c:v>27317</c:v>
                </c:pt>
                <c:pt idx="3336">
                  <c:v>27318</c:v>
                </c:pt>
                <c:pt idx="3337">
                  <c:v>27319</c:v>
                </c:pt>
                <c:pt idx="3338">
                  <c:v>27320</c:v>
                </c:pt>
                <c:pt idx="3339">
                  <c:v>27323</c:v>
                </c:pt>
                <c:pt idx="3340">
                  <c:v>27324</c:v>
                </c:pt>
                <c:pt idx="3341">
                  <c:v>27325</c:v>
                </c:pt>
                <c:pt idx="3342">
                  <c:v>27326</c:v>
                </c:pt>
                <c:pt idx="3343">
                  <c:v>27327</c:v>
                </c:pt>
                <c:pt idx="3344">
                  <c:v>27330</c:v>
                </c:pt>
                <c:pt idx="3345">
                  <c:v>27331</c:v>
                </c:pt>
                <c:pt idx="3346">
                  <c:v>27332</c:v>
                </c:pt>
                <c:pt idx="3347">
                  <c:v>27333</c:v>
                </c:pt>
                <c:pt idx="3348">
                  <c:v>27334</c:v>
                </c:pt>
                <c:pt idx="3349">
                  <c:v>27337</c:v>
                </c:pt>
                <c:pt idx="3350">
                  <c:v>27338</c:v>
                </c:pt>
                <c:pt idx="3351">
                  <c:v>27339</c:v>
                </c:pt>
                <c:pt idx="3352">
                  <c:v>27340</c:v>
                </c:pt>
                <c:pt idx="3353">
                  <c:v>27341</c:v>
                </c:pt>
                <c:pt idx="3354">
                  <c:v>27344</c:v>
                </c:pt>
                <c:pt idx="3355">
                  <c:v>27345</c:v>
                </c:pt>
                <c:pt idx="3356">
                  <c:v>27346</c:v>
                </c:pt>
                <c:pt idx="3357">
                  <c:v>27347</c:v>
                </c:pt>
                <c:pt idx="3358">
                  <c:v>27348</c:v>
                </c:pt>
                <c:pt idx="3359">
                  <c:v>27351</c:v>
                </c:pt>
                <c:pt idx="3360">
                  <c:v>27352</c:v>
                </c:pt>
                <c:pt idx="3361">
                  <c:v>27353</c:v>
                </c:pt>
                <c:pt idx="3362">
                  <c:v>27354</c:v>
                </c:pt>
                <c:pt idx="3363">
                  <c:v>27355</c:v>
                </c:pt>
                <c:pt idx="3364">
                  <c:v>27358</c:v>
                </c:pt>
                <c:pt idx="3365">
                  <c:v>27359</c:v>
                </c:pt>
                <c:pt idx="3366">
                  <c:v>27360</c:v>
                </c:pt>
                <c:pt idx="3367">
                  <c:v>27361</c:v>
                </c:pt>
                <c:pt idx="3368">
                  <c:v>27362</c:v>
                </c:pt>
                <c:pt idx="3369">
                  <c:v>27365</c:v>
                </c:pt>
                <c:pt idx="3370">
                  <c:v>27366</c:v>
                </c:pt>
                <c:pt idx="3371">
                  <c:v>27367</c:v>
                </c:pt>
                <c:pt idx="3372">
                  <c:v>27368</c:v>
                </c:pt>
                <c:pt idx="3373">
                  <c:v>27369</c:v>
                </c:pt>
                <c:pt idx="3374">
                  <c:v>27372</c:v>
                </c:pt>
                <c:pt idx="3375">
                  <c:v>27373</c:v>
                </c:pt>
                <c:pt idx="3376">
                  <c:v>27374</c:v>
                </c:pt>
                <c:pt idx="3377">
                  <c:v>27375</c:v>
                </c:pt>
                <c:pt idx="3378">
                  <c:v>27376</c:v>
                </c:pt>
                <c:pt idx="3379">
                  <c:v>27379</c:v>
                </c:pt>
                <c:pt idx="3380">
                  <c:v>27380</c:v>
                </c:pt>
                <c:pt idx="3381">
                  <c:v>27381</c:v>
                </c:pt>
                <c:pt idx="3382">
                  <c:v>27382</c:v>
                </c:pt>
                <c:pt idx="3383">
                  <c:v>27383</c:v>
                </c:pt>
                <c:pt idx="3384">
                  <c:v>27386</c:v>
                </c:pt>
                <c:pt idx="3385">
                  <c:v>27387</c:v>
                </c:pt>
                <c:pt idx="3386">
                  <c:v>27388</c:v>
                </c:pt>
                <c:pt idx="3387">
                  <c:v>27389</c:v>
                </c:pt>
                <c:pt idx="3388">
                  <c:v>27390</c:v>
                </c:pt>
                <c:pt idx="3389">
                  <c:v>27393</c:v>
                </c:pt>
                <c:pt idx="3390">
                  <c:v>27394</c:v>
                </c:pt>
                <c:pt idx="3391">
                  <c:v>27395</c:v>
                </c:pt>
                <c:pt idx="3392">
                  <c:v>27396</c:v>
                </c:pt>
                <c:pt idx="3393">
                  <c:v>27397</c:v>
                </c:pt>
                <c:pt idx="3394">
                  <c:v>27400</c:v>
                </c:pt>
                <c:pt idx="3395">
                  <c:v>27401</c:v>
                </c:pt>
                <c:pt idx="3396">
                  <c:v>27402</c:v>
                </c:pt>
                <c:pt idx="3397">
                  <c:v>27403</c:v>
                </c:pt>
                <c:pt idx="3398">
                  <c:v>27404</c:v>
                </c:pt>
                <c:pt idx="3399">
                  <c:v>27407</c:v>
                </c:pt>
                <c:pt idx="3400">
                  <c:v>27408</c:v>
                </c:pt>
                <c:pt idx="3401">
                  <c:v>27409</c:v>
                </c:pt>
                <c:pt idx="3402">
                  <c:v>27410</c:v>
                </c:pt>
                <c:pt idx="3403">
                  <c:v>27411</c:v>
                </c:pt>
                <c:pt idx="3404">
                  <c:v>27414</c:v>
                </c:pt>
                <c:pt idx="3405">
                  <c:v>27415</c:v>
                </c:pt>
                <c:pt idx="3406">
                  <c:v>27416</c:v>
                </c:pt>
                <c:pt idx="3407">
                  <c:v>27417</c:v>
                </c:pt>
                <c:pt idx="3408">
                  <c:v>27418</c:v>
                </c:pt>
                <c:pt idx="3409">
                  <c:v>27421</c:v>
                </c:pt>
                <c:pt idx="3410">
                  <c:v>27422</c:v>
                </c:pt>
                <c:pt idx="3411">
                  <c:v>27423</c:v>
                </c:pt>
                <c:pt idx="3412">
                  <c:v>27424</c:v>
                </c:pt>
                <c:pt idx="3413">
                  <c:v>27425</c:v>
                </c:pt>
                <c:pt idx="3414">
                  <c:v>27428</c:v>
                </c:pt>
                <c:pt idx="3415">
                  <c:v>27429</c:v>
                </c:pt>
                <c:pt idx="3416">
                  <c:v>27430</c:v>
                </c:pt>
                <c:pt idx="3417">
                  <c:v>27431</c:v>
                </c:pt>
                <c:pt idx="3418">
                  <c:v>27432</c:v>
                </c:pt>
                <c:pt idx="3419">
                  <c:v>27435</c:v>
                </c:pt>
                <c:pt idx="3420">
                  <c:v>27436</c:v>
                </c:pt>
                <c:pt idx="3421">
                  <c:v>27437</c:v>
                </c:pt>
                <c:pt idx="3422">
                  <c:v>27438</c:v>
                </c:pt>
                <c:pt idx="3423">
                  <c:v>27439</c:v>
                </c:pt>
                <c:pt idx="3424">
                  <c:v>27442</c:v>
                </c:pt>
                <c:pt idx="3425">
                  <c:v>27443</c:v>
                </c:pt>
                <c:pt idx="3426">
                  <c:v>27444</c:v>
                </c:pt>
                <c:pt idx="3427">
                  <c:v>27445</c:v>
                </c:pt>
                <c:pt idx="3428">
                  <c:v>27446</c:v>
                </c:pt>
                <c:pt idx="3429">
                  <c:v>27449</c:v>
                </c:pt>
                <c:pt idx="3430">
                  <c:v>27450</c:v>
                </c:pt>
                <c:pt idx="3431">
                  <c:v>27451</c:v>
                </c:pt>
                <c:pt idx="3432">
                  <c:v>27452</c:v>
                </c:pt>
                <c:pt idx="3433">
                  <c:v>27453</c:v>
                </c:pt>
                <c:pt idx="3434">
                  <c:v>27456</c:v>
                </c:pt>
                <c:pt idx="3435">
                  <c:v>27457</c:v>
                </c:pt>
                <c:pt idx="3436">
                  <c:v>27458</c:v>
                </c:pt>
                <c:pt idx="3437">
                  <c:v>27459</c:v>
                </c:pt>
                <c:pt idx="3438">
                  <c:v>27460</c:v>
                </c:pt>
                <c:pt idx="3439">
                  <c:v>27463</c:v>
                </c:pt>
                <c:pt idx="3440">
                  <c:v>27464</c:v>
                </c:pt>
                <c:pt idx="3441">
                  <c:v>27465</c:v>
                </c:pt>
                <c:pt idx="3442">
                  <c:v>27466</c:v>
                </c:pt>
                <c:pt idx="3443">
                  <c:v>27467</c:v>
                </c:pt>
                <c:pt idx="3444">
                  <c:v>27470</c:v>
                </c:pt>
                <c:pt idx="3445">
                  <c:v>27471</c:v>
                </c:pt>
                <c:pt idx="3446">
                  <c:v>27472</c:v>
                </c:pt>
                <c:pt idx="3447">
                  <c:v>27473</c:v>
                </c:pt>
                <c:pt idx="3448">
                  <c:v>27474</c:v>
                </c:pt>
                <c:pt idx="3449">
                  <c:v>27477</c:v>
                </c:pt>
                <c:pt idx="3450">
                  <c:v>27478</c:v>
                </c:pt>
                <c:pt idx="3451">
                  <c:v>27479</c:v>
                </c:pt>
                <c:pt idx="3452">
                  <c:v>27480</c:v>
                </c:pt>
                <c:pt idx="3453">
                  <c:v>27481</c:v>
                </c:pt>
                <c:pt idx="3454">
                  <c:v>27484</c:v>
                </c:pt>
                <c:pt idx="3455">
                  <c:v>27485</c:v>
                </c:pt>
                <c:pt idx="3456">
                  <c:v>27486</c:v>
                </c:pt>
                <c:pt idx="3457">
                  <c:v>27487</c:v>
                </c:pt>
                <c:pt idx="3458">
                  <c:v>27488</c:v>
                </c:pt>
                <c:pt idx="3459">
                  <c:v>27491</c:v>
                </c:pt>
                <c:pt idx="3460">
                  <c:v>27492</c:v>
                </c:pt>
                <c:pt idx="3461">
                  <c:v>27493</c:v>
                </c:pt>
                <c:pt idx="3462">
                  <c:v>27494</c:v>
                </c:pt>
                <c:pt idx="3463">
                  <c:v>27495</c:v>
                </c:pt>
                <c:pt idx="3464">
                  <c:v>27498</c:v>
                </c:pt>
                <c:pt idx="3465">
                  <c:v>27499</c:v>
                </c:pt>
                <c:pt idx="3466">
                  <c:v>27500</c:v>
                </c:pt>
                <c:pt idx="3467">
                  <c:v>27501</c:v>
                </c:pt>
                <c:pt idx="3468">
                  <c:v>27502</c:v>
                </c:pt>
                <c:pt idx="3469">
                  <c:v>27505</c:v>
                </c:pt>
                <c:pt idx="3470">
                  <c:v>27506</c:v>
                </c:pt>
                <c:pt idx="3471">
                  <c:v>27507</c:v>
                </c:pt>
                <c:pt idx="3472">
                  <c:v>27508</c:v>
                </c:pt>
                <c:pt idx="3473">
                  <c:v>27509</c:v>
                </c:pt>
                <c:pt idx="3474">
                  <c:v>27512</c:v>
                </c:pt>
                <c:pt idx="3475">
                  <c:v>27513</c:v>
                </c:pt>
                <c:pt idx="3476">
                  <c:v>27514</c:v>
                </c:pt>
                <c:pt idx="3477">
                  <c:v>27515</c:v>
                </c:pt>
                <c:pt idx="3478">
                  <c:v>27516</c:v>
                </c:pt>
                <c:pt idx="3479">
                  <c:v>27519</c:v>
                </c:pt>
                <c:pt idx="3480">
                  <c:v>27520</c:v>
                </c:pt>
                <c:pt idx="3481">
                  <c:v>27521</c:v>
                </c:pt>
                <c:pt idx="3482">
                  <c:v>27522</c:v>
                </c:pt>
                <c:pt idx="3483">
                  <c:v>27523</c:v>
                </c:pt>
                <c:pt idx="3484">
                  <c:v>27526</c:v>
                </c:pt>
                <c:pt idx="3485">
                  <c:v>27527</c:v>
                </c:pt>
                <c:pt idx="3486">
                  <c:v>27528</c:v>
                </c:pt>
                <c:pt idx="3487">
                  <c:v>27529</c:v>
                </c:pt>
                <c:pt idx="3488">
                  <c:v>27530</c:v>
                </c:pt>
                <c:pt idx="3489">
                  <c:v>27533</c:v>
                </c:pt>
                <c:pt idx="3490">
                  <c:v>27534</c:v>
                </c:pt>
                <c:pt idx="3491">
                  <c:v>27535</c:v>
                </c:pt>
                <c:pt idx="3492">
                  <c:v>27536</c:v>
                </c:pt>
                <c:pt idx="3493">
                  <c:v>27537</c:v>
                </c:pt>
                <c:pt idx="3494">
                  <c:v>27540</c:v>
                </c:pt>
                <c:pt idx="3495">
                  <c:v>27541</c:v>
                </c:pt>
                <c:pt idx="3496">
                  <c:v>27542</c:v>
                </c:pt>
                <c:pt idx="3497">
                  <c:v>27543</c:v>
                </c:pt>
                <c:pt idx="3498">
                  <c:v>27544</c:v>
                </c:pt>
                <c:pt idx="3499">
                  <c:v>27547</c:v>
                </c:pt>
                <c:pt idx="3500">
                  <c:v>27548</c:v>
                </c:pt>
                <c:pt idx="3501">
                  <c:v>27549</c:v>
                </c:pt>
                <c:pt idx="3502">
                  <c:v>27550</c:v>
                </c:pt>
                <c:pt idx="3503">
                  <c:v>27551</c:v>
                </c:pt>
                <c:pt idx="3504">
                  <c:v>27554</c:v>
                </c:pt>
                <c:pt idx="3505">
                  <c:v>27555</c:v>
                </c:pt>
                <c:pt idx="3506">
                  <c:v>27556</c:v>
                </c:pt>
                <c:pt idx="3507">
                  <c:v>27557</c:v>
                </c:pt>
                <c:pt idx="3508">
                  <c:v>27558</c:v>
                </c:pt>
                <c:pt idx="3509">
                  <c:v>27561</c:v>
                </c:pt>
                <c:pt idx="3510">
                  <c:v>27562</c:v>
                </c:pt>
                <c:pt idx="3511">
                  <c:v>27563</c:v>
                </c:pt>
                <c:pt idx="3512">
                  <c:v>27564</c:v>
                </c:pt>
                <c:pt idx="3513">
                  <c:v>27565</c:v>
                </c:pt>
                <c:pt idx="3514">
                  <c:v>27568</c:v>
                </c:pt>
                <c:pt idx="3515">
                  <c:v>27569</c:v>
                </c:pt>
                <c:pt idx="3516">
                  <c:v>27570</c:v>
                </c:pt>
                <c:pt idx="3517">
                  <c:v>27571</c:v>
                </c:pt>
                <c:pt idx="3518">
                  <c:v>27572</c:v>
                </c:pt>
                <c:pt idx="3519">
                  <c:v>27575</c:v>
                </c:pt>
                <c:pt idx="3520">
                  <c:v>27576</c:v>
                </c:pt>
                <c:pt idx="3521">
                  <c:v>27577</c:v>
                </c:pt>
                <c:pt idx="3522">
                  <c:v>27578</c:v>
                </c:pt>
                <c:pt idx="3523">
                  <c:v>27579</c:v>
                </c:pt>
                <c:pt idx="3524">
                  <c:v>27582</c:v>
                </c:pt>
                <c:pt idx="3525">
                  <c:v>27583</c:v>
                </c:pt>
                <c:pt idx="3526">
                  <c:v>27584</c:v>
                </c:pt>
                <c:pt idx="3527">
                  <c:v>27585</c:v>
                </c:pt>
                <c:pt idx="3528">
                  <c:v>27586</c:v>
                </c:pt>
                <c:pt idx="3529">
                  <c:v>27589</c:v>
                </c:pt>
                <c:pt idx="3530">
                  <c:v>27590</c:v>
                </c:pt>
                <c:pt idx="3531">
                  <c:v>27591</c:v>
                </c:pt>
                <c:pt idx="3532">
                  <c:v>27592</c:v>
                </c:pt>
                <c:pt idx="3533">
                  <c:v>27593</c:v>
                </c:pt>
                <c:pt idx="3534">
                  <c:v>27596</c:v>
                </c:pt>
                <c:pt idx="3535">
                  <c:v>27597</c:v>
                </c:pt>
                <c:pt idx="3536">
                  <c:v>27598</c:v>
                </c:pt>
                <c:pt idx="3537">
                  <c:v>27599</c:v>
                </c:pt>
                <c:pt idx="3538">
                  <c:v>27600</c:v>
                </c:pt>
                <c:pt idx="3539">
                  <c:v>27603</c:v>
                </c:pt>
                <c:pt idx="3540">
                  <c:v>27604</c:v>
                </c:pt>
                <c:pt idx="3541">
                  <c:v>27605</c:v>
                </c:pt>
                <c:pt idx="3542">
                  <c:v>27606</c:v>
                </c:pt>
                <c:pt idx="3543">
                  <c:v>27607</c:v>
                </c:pt>
                <c:pt idx="3544">
                  <c:v>27610</c:v>
                </c:pt>
                <c:pt idx="3545">
                  <c:v>27611</c:v>
                </c:pt>
                <c:pt idx="3546">
                  <c:v>27612</c:v>
                </c:pt>
                <c:pt idx="3547">
                  <c:v>27613</c:v>
                </c:pt>
                <c:pt idx="3548">
                  <c:v>27614</c:v>
                </c:pt>
                <c:pt idx="3549">
                  <c:v>27617</c:v>
                </c:pt>
                <c:pt idx="3550">
                  <c:v>27618</c:v>
                </c:pt>
                <c:pt idx="3551">
                  <c:v>27619</c:v>
                </c:pt>
                <c:pt idx="3552">
                  <c:v>27620</c:v>
                </c:pt>
                <c:pt idx="3553">
                  <c:v>27621</c:v>
                </c:pt>
                <c:pt idx="3554">
                  <c:v>27624</c:v>
                </c:pt>
                <c:pt idx="3555">
                  <c:v>27625</c:v>
                </c:pt>
                <c:pt idx="3556">
                  <c:v>27626</c:v>
                </c:pt>
                <c:pt idx="3557">
                  <c:v>27627</c:v>
                </c:pt>
                <c:pt idx="3558">
                  <c:v>27628</c:v>
                </c:pt>
                <c:pt idx="3559">
                  <c:v>27631</c:v>
                </c:pt>
                <c:pt idx="3560">
                  <c:v>27632</c:v>
                </c:pt>
                <c:pt idx="3561">
                  <c:v>27633</c:v>
                </c:pt>
                <c:pt idx="3562">
                  <c:v>27634</c:v>
                </c:pt>
                <c:pt idx="3563">
                  <c:v>27635</c:v>
                </c:pt>
                <c:pt idx="3564">
                  <c:v>27638</c:v>
                </c:pt>
                <c:pt idx="3565">
                  <c:v>27639</c:v>
                </c:pt>
                <c:pt idx="3566">
                  <c:v>27640</c:v>
                </c:pt>
                <c:pt idx="3567">
                  <c:v>27641</c:v>
                </c:pt>
                <c:pt idx="3568">
                  <c:v>27642</c:v>
                </c:pt>
                <c:pt idx="3569">
                  <c:v>27645</c:v>
                </c:pt>
                <c:pt idx="3570">
                  <c:v>27646</c:v>
                </c:pt>
                <c:pt idx="3571">
                  <c:v>27647</c:v>
                </c:pt>
                <c:pt idx="3572">
                  <c:v>27648</c:v>
                </c:pt>
                <c:pt idx="3573">
                  <c:v>27649</c:v>
                </c:pt>
                <c:pt idx="3574">
                  <c:v>27652</c:v>
                </c:pt>
                <c:pt idx="3575">
                  <c:v>27653</c:v>
                </c:pt>
                <c:pt idx="3576">
                  <c:v>27654</c:v>
                </c:pt>
                <c:pt idx="3577">
                  <c:v>27655</c:v>
                </c:pt>
                <c:pt idx="3578">
                  <c:v>27656</c:v>
                </c:pt>
                <c:pt idx="3579">
                  <c:v>27659</c:v>
                </c:pt>
                <c:pt idx="3580">
                  <c:v>27660</c:v>
                </c:pt>
                <c:pt idx="3581">
                  <c:v>27661</c:v>
                </c:pt>
                <c:pt idx="3582">
                  <c:v>27662</c:v>
                </c:pt>
                <c:pt idx="3583">
                  <c:v>27663</c:v>
                </c:pt>
                <c:pt idx="3584">
                  <c:v>27666</c:v>
                </c:pt>
                <c:pt idx="3585">
                  <c:v>27667</c:v>
                </c:pt>
                <c:pt idx="3586">
                  <c:v>27668</c:v>
                </c:pt>
                <c:pt idx="3587">
                  <c:v>27669</c:v>
                </c:pt>
                <c:pt idx="3588">
                  <c:v>27670</c:v>
                </c:pt>
                <c:pt idx="3589">
                  <c:v>27673</c:v>
                </c:pt>
                <c:pt idx="3590">
                  <c:v>27674</c:v>
                </c:pt>
                <c:pt idx="3591">
                  <c:v>27675</c:v>
                </c:pt>
                <c:pt idx="3592">
                  <c:v>27676</c:v>
                </c:pt>
                <c:pt idx="3593">
                  <c:v>27677</c:v>
                </c:pt>
                <c:pt idx="3594">
                  <c:v>27680</c:v>
                </c:pt>
                <c:pt idx="3595">
                  <c:v>27681</c:v>
                </c:pt>
                <c:pt idx="3596">
                  <c:v>27682</c:v>
                </c:pt>
                <c:pt idx="3597">
                  <c:v>27683</c:v>
                </c:pt>
                <c:pt idx="3598">
                  <c:v>27684</c:v>
                </c:pt>
                <c:pt idx="3599">
                  <c:v>27687</c:v>
                </c:pt>
                <c:pt idx="3600">
                  <c:v>27688</c:v>
                </c:pt>
                <c:pt idx="3601">
                  <c:v>27689</c:v>
                </c:pt>
                <c:pt idx="3602">
                  <c:v>27690</c:v>
                </c:pt>
                <c:pt idx="3603">
                  <c:v>27691</c:v>
                </c:pt>
                <c:pt idx="3604">
                  <c:v>27694</c:v>
                </c:pt>
                <c:pt idx="3605">
                  <c:v>27695</c:v>
                </c:pt>
                <c:pt idx="3606">
                  <c:v>27696</c:v>
                </c:pt>
                <c:pt idx="3607">
                  <c:v>27697</c:v>
                </c:pt>
                <c:pt idx="3608">
                  <c:v>27698</c:v>
                </c:pt>
                <c:pt idx="3609">
                  <c:v>27701</c:v>
                </c:pt>
                <c:pt idx="3610">
                  <c:v>27702</c:v>
                </c:pt>
                <c:pt idx="3611">
                  <c:v>27703</c:v>
                </c:pt>
                <c:pt idx="3612">
                  <c:v>27704</c:v>
                </c:pt>
                <c:pt idx="3613">
                  <c:v>27705</c:v>
                </c:pt>
                <c:pt idx="3614">
                  <c:v>27708</c:v>
                </c:pt>
                <c:pt idx="3615">
                  <c:v>27709</c:v>
                </c:pt>
                <c:pt idx="3616">
                  <c:v>27710</c:v>
                </c:pt>
                <c:pt idx="3617">
                  <c:v>27711</c:v>
                </c:pt>
                <c:pt idx="3618">
                  <c:v>27712</c:v>
                </c:pt>
                <c:pt idx="3619">
                  <c:v>27715</c:v>
                </c:pt>
                <c:pt idx="3620">
                  <c:v>27716</c:v>
                </c:pt>
                <c:pt idx="3621">
                  <c:v>27717</c:v>
                </c:pt>
                <c:pt idx="3622">
                  <c:v>27718</c:v>
                </c:pt>
                <c:pt idx="3623">
                  <c:v>27719</c:v>
                </c:pt>
                <c:pt idx="3624">
                  <c:v>27722</c:v>
                </c:pt>
                <c:pt idx="3625">
                  <c:v>27723</c:v>
                </c:pt>
                <c:pt idx="3626">
                  <c:v>27724</c:v>
                </c:pt>
                <c:pt idx="3627">
                  <c:v>27725</c:v>
                </c:pt>
                <c:pt idx="3628">
                  <c:v>27726</c:v>
                </c:pt>
                <c:pt idx="3629">
                  <c:v>27729</c:v>
                </c:pt>
                <c:pt idx="3630">
                  <c:v>27730</c:v>
                </c:pt>
                <c:pt idx="3631">
                  <c:v>27731</c:v>
                </c:pt>
                <c:pt idx="3632">
                  <c:v>27732</c:v>
                </c:pt>
                <c:pt idx="3633">
                  <c:v>27733</c:v>
                </c:pt>
                <c:pt idx="3634">
                  <c:v>27736</c:v>
                </c:pt>
                <c:pt idx="3635">
                  <c:v>27737</c:v>
                </c:pt>
                <c:pt idx="3636">
                  <c:v>27738</c:v>
                </c:pt>
                <c:pt idx="3637">
                  <c:v>27739</c:v>
                </c:pt>
                <c:pt idx="3638">
                  <c:v>27740</c:v>
                </c:pt>
                <c:pt idx="3639">
                  <c:v>27743</c:v>
                </c:pt>
                <c:pt idx="3640">
                  <c:v>27744</c:v>
                </c:pt>
                <c:pt idx="3641">
                  <c:v>27745</c:v>
                </c:pt>
                <c:pt idx="3642">
                  <c:v>27746</c:v>
                </c:pt>
                <c:pt idx="3643">
                  <c:v>27747</c:v>
                </c:pt>
                <c:pt idx="3644">
                  <c:v>27750</c:v>
                </c:pt>
                <c:pt idx="3645">
                  <c:v>27751</c:v>
                </c:pt>
                <c:pt idx="3646">
                  <c:v>27752</c:v>
                </c:pt>
                <c:pt idx="3647">
                  <c:v>27753</c:v>
                </c:pt>
                <c:pt idx="3648">
                  <c:v>27754</c:v>
                </c:pt>
                <c:pt idx="3649">
                  <c:v>27757</c:v>
                </c:pt>
                <c:pt idx="3650">
                  <c:v>27758</c:v>
                </c:pt>
                <c:pt idx="3651">
                  <c:v>27759</c:v>
                </c:pt>
                <c:pt idx="3652">
                  <c:v>27760</c:v>
                </c:pt>
                <c:pt idx="3653">
                  <c:v>27761</c:v>
                </c:pt>
                <c:pt idx="3654">
                  <c:v>27764</c:v>
                </c:pt>
                <c:pt idx="3655">
                  <c:v>27765</c:v>
                </c:pt>
                <c:pt idx="3656">
                  <c:v>27766</c:v>
                </c:pt>
                <c:pt idx="3657">
                  <c:v>27767</c:v>
                </c:pt>
                <c:pt idx="3658">
                  <c:v>27768</c:v>
                </c:pt>
                <c:pt idx="3659">
                  <c:v>27771</c:v>
                </c:pt>
                <c:pt idx="3660">
                  <c:v>27772</c:v>
                </c:pt>
                <c:pt idx="3661">
                  <c:v>27773</c:v>
                </c:pt>
                <c:pt idx="3662">
                  <c:v>27774</c:v>
                </c:pt>
                <c:pt idx="3663">
                  <c:v>27775</c:v>
                </c:pt>
                <c:pt idx="3664">
                  <c:v>27778</c:v>
                </c:pt>
                <c:pt idx="3665">
                  <c:v>27779</c:v>
                </c:pt>
                <c:pt idx="3666">
                  <c:v>27780</c:v>
                </c:pt>
                <c:pt idx="3667">
                  <c:v>27781</c:v>
                </c:pt>
                <c:pt idx="3668">
                  <c:v>27782</c:v>
                </c:pt>
                <c:pt idx="3669">
                  <c:v>27785</c:v>
                </c:pt>
                <c:pt idx="3670">
                  <c:v>27786</c:v>
                </c:pt>
                <c:pt idx="3671">
                  <c:v>27787</c:v>
                </c:pt>
                <c:pt idx="3672">
                  <c:v>27788</c:v>
                </c:pt>
                <c:pt idx="3673">
                  <c:v>27789</c:v>
                </c:pt>
                <c:pt idx="3674">
                  <c:v>27792</c:v>
                </c:pt>
                <c:pt idx="3675">
                  <c:v>27793</c:v>
                </c:pt>
                <c:pt idx="3676">
                  <c:v>27794</c:v>
                </c:pt>
                <c:pt idx="3677">
                  <c:v>27795</c:v>
                </c:pt>
                <c:pt idx="3678">
                  <c:v>27796</c:v>
                </c:pt>
                <c:pt idx="3679">
                  <c:v>27799</c:v>
                </c:pt>
                <c:pt idx="3680">
                  <c:v>27800</c:v>
                </c:pt>
                <c:pt idx="3681">
                  <c:v>27801</c:v>
                </c:pt>
                <c:pt idx="3682">
                  <c:v>27802</c:v>
                </c:pt>
                <c:pt idx="3683">
                  <c:v>27803</c:v>
                </c:pt>
                <c:pt idx="3684">
                  <c:v>27806</c:v>
                </c:pt>
                <c:pt idx="3685">
                  <c:v>27807</c:v>
                </c:pt>
                <c:pt idx="3686">
                  <c:v>27808</c:v>
                </c:pt>
                <c:pt idx="3687">
                  <c:v>27809</c:v>
                </c:pt>
                <c:pt idx="3688">
                  <c:v>27810</c:v>
                </c:pt>
                <c:pt idx="3689">
                  <c:v>27813</c:v>
                </c:pt>
                <c:pt idx="3690">
                  <c:v>27814</c:v>
                </c:pt>
                <c:pt idx="3691">
                  <c:v>27815</c:v>
                </c:pt>
                <c:pt idx="3692">
                  <c:v>27816</c:v>
                </c:pt>
                <c:pt idx="3693">
                  <c:v>27817</c:v>
                </c:pt>
                <c:pt idx="3694">
                  <c:v>27820</c:v>
                </c:pt>
                <c:pt idx="3695">
                  <c:v>27821</c:v>
                </c:pt>
                <c:pt idx="3696">
                  <c:v>27822</c:v>
                </c:pt>
                <c:pt idx="3697">
                  <c:v>27823</c:v>
                </c:pt>
                <c:pt idx="3698">
                  <c:v>27824</c:v>
                </c:pt>
                <c:pt idx="3699">
                  <c:v>27827</c:v>
                </c:pt>
                <c:pt idx="3700">
                  <c:v>27828</c:v>
                </c:pt>
                <c:pt idx="3701">
                  <c:v>27829</c:v>
                </c:pt>
                <c:pt idx="3702">
                  <c:v>27830</c:v>
                </c:pt>
                <c:pt idx="3703">
                  <c:v>27831</c:v>
                </c:pt>
                <c:pt idx="3704">
                  <c:v>27834</c:v>
                </c:pt>
                <c:pt idx="3705">
                  <c:v>27835</c:v>
                </c:pt>
                <c:pt idx="3706">
                  <c:v>27836</c:v>
                </c:pt>
                <c:pt idx="3707">
                  <c:v>27837</c:v>
                </c:pt>
                <c:pt idx="3708">
                  <c:v>27838</c:v>
                </c:pt>
                <c:pt idx="3709">
                  <c:v>27841</c:v>
                </c:pt>
                <c:pt idx="3710">
                  <c:v>27842</c:v>
                </c:pt>
                <c:pt idx="3711">
                  <c:v>27843</c:v>
                </c:pt>
                <c:pt idx="3712">
                  <c:v>27844</c:v>
                </c:pt>
                <c:pt idx="3713">
                  <c:v>27845</c:v>
                </c:pt>
                <c:pt idx="3714">
                  <c:v>27848</c:v>
                </c:pt>
                <c:pt idx="3715">
                  <c:v>27849</c:v>
                </c:pt>
                <c:pt idx="3716">
                  <c:v>27850</c:v>
                </c:pt>
                <c:pt idx="3717">
                  <c:v>27851</c:v>
                </c:pt>
                <c:pt idx="3718">
                  <c:v>27852</c:v>
                </c:pt>
                <c:pt idx="3719">
                  <c:v>27855</c:v>
                </c:pt>
                <c:pt idx="3720">
                  <c:v>27856</c:v>
                </c:pt>
                <c:pt idx="3721">
                  <c:v>27857</c:v>
                </c:pt>
                <c:pt idx="3722">
                  <c:v>27858</c:v>
                </c:pt>
                <c:pt idx="3723">
                  <c:v>27859</c:v>
                </c:pt>
                <c:pt idx="3724">
                  <c:v>27862</c:v>
                </c:pt>
                <c:pt idx="3725">
                  <c:v>27863</c:v>
                </c:pt>
                <c:pt idx="3726">
                  <c:v>27864</c:v>
                </c:pt>
                <c:pt idx="3727">
                  <c:v>27865</c:v>
                </c:pt>
                <c:pt idx="3728">
                  <c:v>27866</c:v>
                </c:pt>
                <c:pt idx="3729">
                  <c:v>27869</c:v>
                </c:pt>
                <c:pt idx="3730">
                  <c:v>27870</c:v>
                </c:pt>
                <c:pt idx="3731">
                  <c:v>27871</c:v>
                </c:pt>
                <c:pt idx="3732">
                  <c:v>27872</c:v>
                </c:pt>
                <c:pt idx="3733">
                  <c:v>27873</c:v>
                </c:pt>
                <c:pt idx="3734">
                  <c:v>27876</c:v>
                </c:pt>
                <c:pt idx="3735">
                  <c:v>27877</c:v>
                </c:pt>
                <c:pt idx="3736">
                  <c:v>27878</c:v>
                </c:pt>
                <c:pt idx="3737">
                  <c:v>27879</c:v>
                </c:pt>
                <c:pt idx="3738">
                  <c:v>27880</c:v>
                </c:pt>
                <c:pt idx="3739">
                  <c:v>27883</c:v>
                </c:pt>
                <c:pt idx="3740">
                  <c:v>27884</c:v>
                </c:pt>
                <c:pt idx="3741">
                  <c:v>27885</c:v>
                </c:pt>
                <c:pt idx="3742">
                  <c:v>27886</c:v>
                </c:pt>
                <c:pt idx="3743">
                  <c:v>27887</c:v>
                </c:pt>
                <c:pt idx="3744">
                  <c:v>27890</c:v>
                </c:pt>
                <c:pt idx="3745">
                  <c:v>27891</c:v>
                </c:pt>
                <c:pt idx="3746">
                  <c:v>27892</c:v>
                </c:pt>
                <c:pt idx="3747">
                  <c:v>27893</c:v>
                </c:pt>
                <c:pt idx="3748">
                  <c:v>27894</c:v>
                </c:pt>
                <c:pt idx="3749">
                  <c:v>27897</c:v>
                </c:pt>
                <c:pt idx="3750">
                  <c:v>27898</c:v>
                </c:pt>
                <c:pt idx="3751">
                  <c:v>27899</c:v>
                </c:pt>
                <c:pt idx="3752">
                  <c:v>27900</c:v>
                </c:pt>
                <c:pt idx="3753">
                  <c:v>27901</c:v>
                </c:pt>
                <c:pt idx="3754">
                  <c:v>27904</c:v>
                </c:pt>
                <c:pt idx="3755">
                  <c:v>27905</c:v>
                </c:pt>
                <c:pt idx="3756">
                  <c:v>27906</c:v>
                </c:pt>
                <c:pt idx="3757">
                  <c:v>27907</c:v>
                </c:pt>
                <c:pt idx="3758">
                  <c:v>27908</c:v>
                </c:pt>
                <c:pt idx="3759">
                  <c:v>27911</c:v>
                </c:pt>
                <c:pt idx="3760">
                  <c:v>27912</c:v>
                </c:pt>
                <c:pt idx="3761">
                  <c:v>27913</c:v>
                </c:pt>
                <c:pt idx="3762">
                  <c:v>27914</c:v>
                </c:pt>
                <c:pt idx="3763">
                  <c:v>27915</c:v>
                </c:pt>
                <c:pt idx="3764">
                  <c:v>27918</c:v>
                </c:pt>
                <c:pt idx="3765">
                  <c:v>27919</c:v>
                </c:pt>
                <c:pt idx="3766">
                  <c:v>27920</c:v>
                </c:pt>
                <c:pt idx="3767">
                  <c:v>27921</c:v>
                </c:pt>
                <c:pt idx="3768">
                  <c:v>27922</c:v>
                </c:pt>
                <c:pt idx="3769">
                  <c:v>27925</c:v>
                </c:pt>
                <c:pt idx="3770">
                  <c:v>27926</c:v>
                </c:pt>
                <c:pt idx="3771">
                  <c:v>27927</c:v>
                </c:pt>
                <c:pt idx="3772">
                  <c:v>27928</c:v>
                </c:pt>
                <c:pt idx="3773">
                  <c:v>27929</c:v>
                </c:pt>
                <c:pt idx="3774">
                  <c:v>27932</c:v>
                </c:pt>
                <c:pt idx="3775">
                  <c:v>27933</c:v>
                </c:pt>
                <c:pt idx="3776">
                  <c:v>27934</c:v>
                </c:pt>
                <c:pt idx="3777">
                  <c:v>27935</c:v>
                </c:pt>
                <c:pt idx="3778">
                  <c:v>27936</c:v>
                </c:pt>
                <c:pt idx="3779">
                  <c:v>27939</c:v>
                </c:pt>
                <c:pt idx="3780">
                  <c:v>27940</c:v>
                </c:pt>
                <c:pt idx="3781">
                  <c:v>27941</c:v>
                </c:pt>
                <c:pt idx="3782">
                  <c:v>27942</c:v>
                </c:pt>
                <c:pt idx="3783">
                  <c:v>27943</c:v>
                </c:pt>
                <c:pt idx="3784">
                  <c:v>27946</c:v>
                </c:pt>
                <c:pt idx="3785">
                  <c:v>27947</c:v>
                </c:pt>
                <c:pt idx="3786">
                  <c:v>27948</c:v>
                </c:pt>
                <c:pt idx="3787">
                  <c:v>27949</c:v>
                </c:pt>
                <c:pt idx="3788">
                  <c:v>27950</c:v>
                </c:pt>
                <c:pt idx="3789">
                  <c:v>27953</c:v>
                </c:pt>
                <c:pt idx="3790">
                  <c:v>27954</c:v>
                </c:pt>
                <c:pt idx="3791">
                  <c:v>27955</c:v>
                </c:pt>
                <c:pt idx="3792">
                  <c:v>27956</c:v>
                </c:pt>
                <c:pt idx="3793">
                  <c:v>27957</c:v>
                </c:pt>
                <c:pt idx="3794">
                  <c:v>27960</c:v>
                </c:pt>
                <c:pt idx="3795">
                  <c:v>27961</c:v>
                </c:pt>
                <c:pt idx="3796">
                  <c:v>27962</c:v>
                </c:pt>
                <c:pt idx="3797">
                  <c:v>27963</c:v>
                </c:pt>
                <c:pt idx="3798">
                  <c:v>27964</c:v>
                </c:pt>
                <c:pt idx="3799">
                  <c:v>27967</c:v>
                </c:pt>
                <c:pt idx="3800">
                  <c:v>27968</c:v>
                </c:pt>
                <c:pt idx="3801">
                  <c:v>27969</c:v>
                </c:pt>
                <c:pt idx="3802">
                  <c:v>27970</c:v>
                </c:pt>
                <c:pt idx="3803">
                  <c:v>27971</c:v>
                </c:pt>
                <c:pt idx="3804">
                  <c:v>27974</c:v>
                </c:pt>
                <c:pt idx="3805">
                  <c:v>27975</c:v>
                </c:pt>
                <c:pt idx="3806">
                  <c:v>27976</c:v>
                </c:pt>
                <c:pt idx="3807">
                  <c:v>27977</c:v>
                </c:pt>
                <c:pt idx="3808">
                  <c:v>27978</c:v>
                </c:pt>
                <c:pt idx="3809">
                  <c:v>27981</c:v>
                </c:pt>
                <c:pt idx="3810">
                  <c:v>27982</c:v>
                </c:pt>
                <c:pt idx="3811">
                  <c:v>27983</c:v>
                </c:pt>
                <c:pt idx="3812">
                  <c:v>27984</c:v>
                </c:pt>
                <c:pt idx="3813">
                  <c:v>27985</c:v>
                </c:pt>
                <c:pt idx="3814">
                  <c:v>27988</c:v>
                </c:pt>
                <c:pt idx="3815">
                  <c:v>27989</c:v>
                </c:pt>
                <c:pt idx="3816">
                  <c:v>27990</c:v>
                </c:pt>
                <c:pt idx="3817">
                  <c:v>27991</c:v>
                </c:pt>
                <c:pt idx="3818">
                  <c:v>27992</c:v>
                </c:pt>
                <c:pt idx="3819">
                  <c:v>27995</c:v>
                </c:pt>
                <c:pt idx="3820">
                  <c:v>27996</c:v>
                </c:pt>
                <c:pt idx="3821">
                  <c:v>27997</c:v>
                </c:pt>
                <c:pt idx="3822">
                  <c:v>27998</c:v>
                </c:pt>
                <c:pt idx="3823">
                  <c:v>27999</c:v>
                </c:pt>
                <c:pt idx="3824">
                  <c:v>28002</c:v>
                </c:pt>
                <c:pt idx="3825">
                  <c:v>28003</c:v>
                </c:pt>
                <c:pt idx="3826">
                  <c:v>28004</c:v>
                </c:pt>
                <c:pt idx="3827">
                  <c:v>28005</c:v>
                </c:pt>
                <c:pt idx="3828">
                  <c:v>28006</c:v>
                </c:pt>
                <c:pt idx="3829">
                  <c:v>28009</c:v>
                </c:pt>
                <c:pt idx="3830">
                  <c:v>28010</c:v>
                </c:pt>
                <c:pt idx="3831">
                  <c:v>28011</c:v>
                </c:pt>
                <c:pt idx="3832">
                  <c:v>28012</c:v>
                </c:pt>
                <c:pt idx="3833">
                  <c:v>28013</c:v>
                </c:pt>
                <c:pt idx="3834">
                  <c:v>28016</c:v>
                </c:pt>
                <c:pt idx="3835">
                  <c:v>28017</c:v>
                </c:pt>
                <c:pt idx="3836">
                  <c:v>28018</c:v>
                </c:pt>
                <c:pt idx="3837">
                  <c:v>28019</c:v>
                </c:pt>
                <c:pt idx="3838">
                  <c:v>28020</c:v>
                </c:pt>
                <c:pt idx="3839">
                  <c:v>28023</c:v>
                </c:pt>
                <c:pt idx="3840">
                  <c:v>28024</c:v>
                </c:pt>
                <c:pt idx="3841">
                  <c:v>28025</c:v>
                </c:pt>
                <c:pt idx="3842">
                  <c:v>28026</c:v>
                </c:pt>
                <c:pt idx="3843">
                  <c:v>28027</c:v>
                </c:pt>
                <c:pt idx="3844">
                  <c:v>28030</c:v>
                </c:pt>
                <c:pt idx="3845">
                  <c:v>28031</c:v>
                </c:pt>
                <c:pt idx="3846">
                  <c:v>28032</c:v>
                </c:pt>
                <c:pt idx="3847">
                  <c:v>28033</c:v>
                </c:pt>
                <c:pt idx="3848">
                  <c:v>28034</c:v>
                </c:pt>
                <c:pt idx="3849">
                  <c:v>28037</c:v>
                </c:pt>
                <c:pt idx="3850">
                  <c:v>28038</c:v>
                </c:pt>
                <c:pt idx="3851">
                  <c:v>28039</c:v>
                </c:pt>
                <c:pt idx="3852">
                  <c:v>28040</c:v>
                </c:pt>
                <c:pt idx="3853">
                  <c:v>28041</c:v>
                </c:pt>
                <c:pt idx="3854">
                  <c:v>28044</c:v>
                </c:pt>
                <c:pt idx="3855">
                  <c:v>28045</c:v>
                </c:pt>
                <c:pt idx="3856">
                  <c:v>28046</c:v>
                </c:pt>
                <c:pt idx="3857">
                  <c:v>28047</c:v>
                </c:pt>
                <c:pt idx="3858">
                  <c:v>28048</c:v>
                </c:pt>
                <c:pt idx="3859">
                  <c:v>28051</c:v>
                </c:pt>
                <c:pt idx="3860">
                  <c:v>28052</c:v>
                </c:pt>
                <c:pt idx="3861">
                  <c:v>28053</c:v>
                </c:pt>
                <c:pt idx="3862">
                  <c:v>28054</c:v>
                </c:pt>
                <c:pt idx="3863">
                  <c:v>28055</c:v>
                </c:pt>
                <c:pt idx="3864">
                  <c:v>28058</c:v>
                </c:pt>
                <c:pt idx="3865">
                  <c:v>28059</c:v>
                </c:pt>
                <c:pt idx="3866">
                  <c:v>28060</c:v>
                </c:pt>
                <c:pt idx="3867">
                  <c:v>28061</c:v>
                </c:pt>
                <c:pt idx="3868">
                  <c:v>28062</c:v>
                </c:pt>
                <c:pt idx="3869">
                  <c:v>28065</c:v>
                </c:pt>
                <c:pt idx="3870">
                  <c:v>28066</c:v>
                </c:pt>
                <c:pt idx="3871">
                  <c:v>28067</c:v>
                </c:pt>
                <c:pt idx="3872">
                  <c:v>28068</c:v>
                </c:pt>
                <c:pt idx="3873">
                  <c:v>28069</c:v>
                </c:pt>
                <c:pt idx="3874">
                  <c:v>28072</c:v>
                </c:pt>
                <c:pt idx="3875">
                  <c:v>28073</c:v>
                </c:pt>
                <c:pt idx="3876">
                  <c:v>28074</c:v>
                </c:pt>
                <c:pt idx="3877">
                  <c:v>28075</c:v>
                </c:pt>
                <c:pt idx="3878">
                  <c:v>28076</c:v>
                </c:pt>
                <c:pt idx="3879">
                  <c:v>28079</c:v>
                </c:pt>
                <c:pt idx="3880">
                  <c:v>28080</c:v>
                </c:pt>
                <c:pt idx="3881">
                  <c:v>28081</c:v>
                </c:pt>
                <c:pt idx="3882">
                  <c:v>28082</c:v>
                </c:pt>
                <c:pt idx="3883">
                  <c:v>28083</c:v>
                </c:pt>
                <c:pt idx="3884">
                  <c:v>28086</c:v>
                </c:pt>
                <c:pt idx="3885">
                  <c:v>28087</c:v>
                </c:pt>
                <c:pt idx="3886">
                  <c:v>28088</c:v>
                </c:pt>
                <c:pt idx="3887">
                  <c:v>28089</c:v>
                </c:pt>
                <c:pt idx="3888">
                  <c:v>28090</c:v>
                </c:pt>
                <c:pt idx="3889">
                  <c:v>28093</c:v>
                </c:pt>
                <c:pt idx="3890">
                  <c:v>28094</c:v>
                </c:pt>
                <c:pt idx="3891">
                  <c:v>28095</c:v>
                </c:pt>
                <c:pt idx="3892">
                  <c:v>28096</c:v>
                </c:pt>
                <c:pt idx="3893">
                  <c:v>28097</c:v>
                </c:pt>
                <c:pt idx="3894">
                  <c:v>28100</c:v>
                </c:pt>
                <c:pt idx="3895">
                  <c:v>28101</c:v>
                </c:pt>
                <c:pt idx="3896">
                  <c:v>28102</c:v>
                </c:pt>
                <c:pt idx="3897">
                  <c:v>28103</c:v>
                </c:pt>
                <c:pt idx="3898">
                  <c:v>28104</c:v>
                </c:pt>
                <c:pt idx="3899">
                  <c:v>28107</c:v>
                </c:pt>
                <c:pt idx="3900">
                  <c:v>28108</c:v>
                </c:pt>
                <c:pt idx="3901">
                  <c:v>28109</c:v>
                </c:pt>
                <c:pt idx="3902">
                  <c:v>28110</c:v>
                </c:pt>
                <c:pt idx="3903">
                  <c:v>28111</c:v>
                </c:pt>
                <c:pt idx="3904">
                  <c:v>28114</c:v>
                </c:pt>
                <c:pt idx="3905">
                  <c:v>28115</c:v>
                </c:pt>
                <c:pt idx="3906">
                  <c:v>28116</c:v>
                </c:pt>
                <c:pt idx="3907">
                  <c:v>28117</c:v>
                </c:pt>
                <c:pt idx="3908">
                  <c:v>28118</c:v>
                </c:pt>
                <c:pt idx="3909">
                  <c:v>28121</c:v>
                </c:pt>
                <c:pt idx="3910">
                  <c:v>28122</c:v>
                </c:pt>
                <c:pt idx="3911">
                  <c:v>28123</c:v>
                </c:pt>
                <c:pt idx="3912">
                  <c:v>28124</c:v>
                </c:pt>
                <c:pt idx="3913">
                  <c:v>28125</c:v>
                </c:pt>
                <c:pt idx="3914">
                  <c:v>28128</c:v>
                </c:pt>
                <c:pt idx="3915">
                  <c:v>28129</c:v>
                </c:pt>
                <c:pt idx="3916">
                  <c:v>28130</c:v>
                </c:pt>
                <c:pt idx="3917">
                  <c:v>28131</c:v>
                </c:pt>
                <c:pt idx="3918">
                  <c:v>28132</c:v>
                </c:pt>
                <c:pt idx="3919">
                  <c:v>28135</c:v>
                </c:pt>
                <c:pt idx="3920">
                  <c:v>28136</c:v>
                </c:pt>
                <c:pt idx="3921">
                  <c:v>28137</c:v>
                </c:pt>
                <c:pt idx="3922">
                  <c:v>28138</c:v>
                </c:pt>
                <c:pt idx="3923">
                  <c:v>28139</c:v>
                </c:pt>
                <c:pt idx="3924">
                  <c:v>28142</c:v>
                </c:pt>
                <c:pt idx="3925">
                  <c:v>28143</c:v>
                </c:pt>
                <c:pt idx="3926">
                  <c:v>28144</c:v>
                </c:pt>
                <c:pt idx="3927">
                  <c:v>28145</c:v>
                </c:pt>
                <c:pt idx="3928">
                  <c:v>28146</c:v>
                </c:pt>
                <c:pt idx="3929">
                  <c:v>28149</c:v>
                </c:pt>
                <c:pt idx="3930">
                  <c:v>28150</c:v>
                </c:pt>
                <c:pt idx="3931">
                  <c:v>28151</c:v>
                </c:pt>
                <c:pt idx="3932">
                  <c:v>28152</c:v>
                </c:pt>
                <c:pt idx="3933">
                  <c:v>28153</c:v>
                </c:pt>
                <c:pt idx="3934">
                  <c:v>28156</c:v>
                </c:pt>
                <c:pt idx="3935">
                  <c:v>28157</c:v>
                </c:pt>
                <c:pt idx="3936">
                  <c:v>28158</c:v>
                </c:pt>
                <c:pt idx="3937">
                  <c:v>28159</c:v>
                </c:pt>
                <c:pt idx="3938">
                  <c:v>28160</c:v>
                </c:pt>
                <c:pt idx="3939">
                  <c:v>28163</c:v>
                </c:pt>
                <c:pt idx="3940">
                  <c:v>28164</c:v>
                </c:pt>
                <c:pt idx="3941">
                  <c:v>28165</c:v>
                </c:pt>
                <c:pt idx="3942">
                  <c:v>28166</c:v>
                </c:pt>
                <c:pt idx="3943">
                  <c:v>28167</c:v>
                </c:pt>
                <c:pt idx="3944">
                  <c:v>28170</c:v>
                </c:pt>
                <c:pt idx="3945">
                  <c:v>28171</c:v>
                </c:pt>
                <c:pt idx="3946">
                  <c:v>28172</c:v>
                </c:pt>
                <c:pt idx="3947">
                  <c:v>28173</c:v>
                </c:pt>
                <c:pt idx="3948">
                  <c:v>28174</c:v>
                </c:pt>
                <c:pt idx="3949">
                  <c:v>28177</c:v>
                </c:pt>
                <c:pt idx="3950">
                  <c:v>28178</c:v>
                </c:pt>
                <c:pt idx="3951">
                  <c:v>28179</c:v>
                </c:pt>
                <c:pt idx="3952">
                  <c:v>28180</c:v>
                </c:pt>
                <c:pt idx="3953">
                  <c:v>28181</c:v>
                </c:pt>
                <c:pt idx="3954">
                  <c:v>28184</c:v>
                </c:pt>
                <c:pt idx="3955">
                  <c:v>28185</c:v>
                </c:pt>
                <c:pt idx="3956">
                  <c:v>28186</c:v>
                </c:pt>
                <c:pt idx="3957">
                  <c:v>28187</c:v>
                </c:pt>
                <c:pt idx="3958">
                  <c:v>28188</c:v>
                </c:pt>
                <c:pt idx="3959">
                  <c:v>28191</c:v>
                </c:pt>
                <c:pt idx="3960">
                  <c:v>28192</c:v>
                </c:pt>
                <c:pt idx="3961">
                  <c:v>28193</c:v>
                </c:pt>
                <c:pt idx="3962">
                  <c:v>28194</c:v>
                </c:pt>
                <c:pt idx="3963">
                  <c:v>28195</c:v>
                </c:pt>
                <c:pt idx="3964">
                  <c:v>28198</c:v>
                </c:pt>
                <c:pt idx="3965">
                  <c:v>28199</c:v>
                </c:pt>
                <c:pt idx="3966">
                  <c:v>28200</c:v>
                </c:pt>
                <c:pt idx="3967">
                  <c:v>28201</c:v>
                </c:pt>
                <c:pt idx="3968">
                  <c:v>28202</c:v>
                </c:pt>
                <c:pt idx="3969">
                  <c:v>28205</c:v>
                </c:pt>
                <c:pt idx="3970">
                  <c:v>28206</c:v>
                </c:pt>
                <c:pt idx="3971">
                  <c:v>28207</c:v>
                </c:pt>
                <c:pt idx="3972">
                  <c:v>28208</c:v>
                </c:pt>
                <c:pt idx="3973">
                  <c:v>28209</c:v>
                </c:pt>
                <c:pt idx="3974">
                  <c:v>28212</c:v>
                </c:pt>
                <c:pt idx="3975">
                  <c:v>28213</c:v>
                </c:pt>
                <c:pt idx="3976">
                  <c:v>28214</c:v>
                </c:pt>
                <c:pt idx="3977">
                  <c:v>28215</c:v>
                </c:pt>
                <c:pt idx="3978">
                  <c:v>28216</c:v>
                </c:pt>
                <c:pt idx="3979">
                  <c:v>28219</c:v>
                </c:pt>
                <c:pt idx="3980">
                  <c:v>28220</c:v>
                </c:pt>
                <c:pt idx="3981">
                  <c:v>28221</c:v>
                </c:pt>
                <c:pt idx="3982">
                  <c:v>28222</c:v>
                </c:pt>
                <c:pt idx="3983">
                  <c:v>28223</c:v>
                </c:pt>
                <c:pt idx="3984">
                  <c:v>28226</c:v>
                </c:pt>
                <c:pt idx="3985">
                  <c:v>28227</c:v>
                </c:pt>
                <c:pt idx="3986">
                  <c:v>28228</c:v>
                </c:pt>
                <c:pt idx="3987">
                  <c:v>28229</c:v>
                </c:pt>
                <c:pt idx="3988">
                  <c:v>28230</c:v>
                </c:pt>
                <c:pt idx="3989">
                  <c:v>28233</c:v>
                </c:pt>
                <c:pt idx="3990">
                  <c:v>28234</c:v>
                </c:pt>
                <c:pt idx="3991">
                  <c:v>28235</c:v>
                </c:pt>
                <c:pt idx="3992">
                  <c:v>28236</c:v>
                </c:pt>
                <c:pt idx="3993">
                  <c:v>28237</c:v>
                </c:pt>
                <c:pt idx="3994">
                  <c:v>28240</c:v>
                </c:pt>
                <c:pt idx="3995">
                  <c:v>28241</c:v>
                </c:pt>
                <c:pt idx="3996">
                  <c:v>28242</c:v>
                </c:pt>
                <c:pt idx="3997">
                  <c:v>28243</c:v>
                </c:pt>
                <c:pt idx="3998">
                  <c:v>28244</c:v>
                </c:pt>
                <c:pt idx="3999">
                  <c:v>28247</c:v>
                </c:pt>
                <c:pt idx="4000">
                  <c:v>28248</c:v>
                </c:pt>
                <c:pt idx="4001">
                  <c:v>28249</c:v>
                </c:pt>
                <c:pt idx="4002">
                  <c:v>28250</c:v>
                </c:pt>
                <c:pt idx="4003">
                  <c:v>28251</c:v>
                </c:pt>
                <c:pt idx="4004">
                  <c:v>28254</c:v>
                </c:pt>
                <c:pt idx="4005">
                  <c:v>28255</c:v>
                </c:pt>
                <c:pt idx="4006">
                  <c:v>28256</c:v>
                </c:pt>
                <c:pt idx="4007">
                  <c:v>28257</c:v>
                </c:pt>
                <c:pt idx="4008">
                  <c:v>28258</c:v>
                </c:pt>
                <c:pt idx="4009">
                  <c:v>28261</c:v>
                </c:pt>
                <c:pt idx="4010">
                  <c:v>28262</c:v>
                </c:pt>
                <c:pt idx="4011">
                  <c:v>28263</c:v>
                </c:pt>
                <c:pt idx="4012">
                  <c:v>28264</c:v>
                </c:pt>
                <c:pt idx="4013">
                  <c:v>28265</c:v>
                </c:pt>
                <c:pt idx="4014">
                  <c:v>28268</c:v>
                </c:pt>
                <c:pt idx="4015">
                  <c:v>28269</c:v>
                </c:pt>
                <c:pt idx="4016">
                  <c:v>28270</c:v>
                </c:pt>
                <c:pt idx="4017">
                  <c:v>28271</c:v>
                </c:pt>
                <c:pt idx="4018">
                  <c:v>28272</c:v>
                </c:pt>
                <c:pt idx="4019">
                  <c:v>28275</c:v>
                </c:pt>
                <c:pt idx="4020">
                  <c:v>28276</c:v>
                </c:pt>
                <c:pt idx="4021">
                  <c:v>28277</c:v>
                </c:pt>
                <c:pt idx="4022">
                  <c:v>28278</c:v>
                </c:pt>
                <c:pt idx="4023">
                  <c:v>28279</c:v>
                </c:pt>
                <c:pt idx="4024">
                  <c:v>28282</c:v>
                </c:pt>
                <c:pt idx="4025">
                  <c:v>28283</c:v>
                </c:pt>
                <c:pt idx="4026">
                  <c:v>28284</c:v>
                </c:pt>
                <c:pt idx="4027">
                  <c:v>28285</c:v>
                </c:pt>
                <c:pt idx="4028">
                  <c:v>28286</c:v>
                </c:pt>
                <c:pt idx="4029">
                  <c:v>28289</c:v>
                </c:pt>
                <c:pt idx="4030">
                  <c:v>28290</c:v>
                </c:pt>
                <c:pt idx="4031">
                  <c:v>28291</c:v>
                </c:pt>
                <c:pt idx="4032">
                  <c:v>28292</c:v>
                </c:pt>
                <c:pt idx="4033">
                  <c:v>28293</c:v>
                </c:pt>
                <c:pt idx="4034">
                  <c:v>28296</c:v>
                </c:pt>
                <c:pt idx="4035">
                  <c:v>28297</c:v>
                </c:pt>
                <c:pt idx="4036">
                  <c:v>28298</c:v>
                </c:pt>
                <c:pt idx="4037">
                  <c:v>28299</c:v>
                </c:pt>
                <c:pt idx="4038">
                  <c:v>28300</c:v>
                </c:pt>
                <c:pt idx="4039">
                  <c:v>28303</c:v>
                </c:pt>
                <c:pt idx="4040">
                  <c:v>28304</c:v>
                </c:pt>
                <c:pt idx="4041">
                  <c:v>28305</c:v>
                </c:pt>
                <c:pt idx="4042">
                  <c:v>28306</c:v>
                </c:pt>
                <c:pt idx="4043">
                  <c:v>28307</c:v>
                </c:pt>
                <c:pt idx="4044">
                  <c:v>28310</c:v>
                </c:pt>
                <c:pt idx="4045">
                  <c:v>28311</c:v>
                </c:pt>
                <c:pt idx="4046">
                  <c:v>28312</c:v>
                </c:pt>
                <c:pt idx="4047">
                  <c:v>28313</c:v>
                </c:pt>
                <c:pt idx="4048">
                  <c:v>28314</c:v>
                </c:pt>
                <c:pt idx="4049">
                  <c:v>28317</c:v>
                </c:pt>
                <c:pt idx="4050">
                  <c:v>28318</c:v>
                </c:pt>
                <c:pt idx="4051">
                  <c:v>28319</c:v>
                </c:pt>
                <c:pt idx="4052">
                  <c:v>28320</c:v>
                </c:pt>
                <c:pt idx="4053">
                  <c:v>28321</c:v>
                </c:pt>
                <c:pt idx="4054">
                  <c:v>28324</c:v>
                </c:pt>
                <c:pt idx="4055">
                  <c:v>28325</c:v>
                </c:pt>
                <c:pt idx="4056">
                  <c:v>28326</c:v>
                </c:pt>
                <c:pt idx="4057">
                  <c:v>28327</c:v>
                </c:pt>
                <c:pt idx="4058">
                  <c:v>28328</c:v>
                </c:pt>
                <c:pt idx="4059">
                  <c:v>28331</c:v>
                </c:pt>
                <c:pt idx="4060">
                  <c:v>28332</c:v>
                </c:pt>
                <c:pt idx="4061">
                  <c:v>28333</c:v>
                </c:pt>
                <c:pt idx="4062">
                  <c:v>28334</c:v>
                </c:pt>
                <c:pt idx="4063">
                  <c:v>28335</c:v>
                </c:pt>
                <c:pt idx="4064">
                  <c:v>28338</c:v>
                </c:pt>
                <c:pt idx="4065">
                  <c:v>28339</c:v>
                </c:pt>
                <c:pt idx="4066">
                  <c:v>28340</c:v>
                </c:pt>
                <c:pt idx="4067">
                  <c:v>28341</c:v>
                </c:pt>
                <c:pt idx="4068">
                  <c:v>28342</c:v>
                </c:pt>
                <c:pt idx="4069">
                  <c:v>28345</c:v>
                </c:pt>
                <c:pt idx="4070">
                  <c:v>28346</c:v>
                </c:pt>
                <c:pt idx="4071">
                  <c:v>28347</c:v>
                </c:pt>
                <c:pt idx="4072">
                  <c:v>28348</c:v>
                </c:pt>
                <c:pt idx="4073">
                  <c:v>28349</c:v>
                </c:pt>
                <c:pt idx="4074">
                  <c:v>28352</c:v>
                </c:pt>
                <c:pt idx="4075">
                  <c:v>28353</c:v>
                </c:pt>
                <c:pt idx="4076">
                  <c:v>28354</c:v>
                </c:pt>
                <c:pt idx="4077">
                  <c:v>28355</c:v>
                </c:pt>
                <c:pt idx="4078">
                  <c:v>28356</c:v>
                </c:pt>
                <c:pt idx="4079">
                  <c:v>28359</c:v>
                </c:pt>
                <c:pt idx="4080">
                  <c:v>28360</c:v>
                </c:pt>
                <c:pt idx="4081">
                  <c:v>28361</c:v>
                </c:pt>
                <c:pt idx="4082">
                  <c:v>28362</c:v>
                </c:pt>
                <c:pt idx="4083">
                  <c:v>28363</c:v>
                </c:pt>
                <c:pt idx="4084">
                  <c:v>28366</c:v>
                </c:pt>
                <c:pt idx="4085">
                  <c:v>28367</c:v>
                </c:pt>
                <c:pt idx="4086">
                  <c:v>28368</c:v>
                </c:pt>
                <c:pt idx="4087">
                  <c:v>28369</c:v>
                </c:pt>
                <c:pt idx="4088">
                  <c:v>28370</c:v>
                </c:pt>
                <c:pt idx="4089">
                  <c:v>28373</c:v>
                </c:pt>
                <c:pt idx="4090">
                  <c:v>28374</c:v>
                </c:pt>
                <c:pt idx="4091">
                  <c:v>28375</c:v>
                </c:pt>
                <c:pt idx="4092">
                  <c:v>28376</c:v>
                </c:pt>
                <c:pt idx="4093">
                  <c:v>28377</c:v>
                </c:pt>
                <c:pt idx="4094">
                  <c:v>28380</c:v>
                </c:pt>
                <c:pt idx="4095">
                  <c:v>28381</c:v>
                </c:pt>
                <c:pt idx="4096">
                  <c:v>28382</c:v>
                </c:pt>
                <c:pt idx="4097">
                  <c:v>28383</c:v>
                </c:pt>
                <c:pt idx="4098">
                  <c:v>28384</c:v>
                </c:pt>
                <c:pt idx="4099">
                  <c:v>28387</c:v>
                </c:pt>
                <c:pt idx="4100">
                  <c:v>28388</c:v>
                </c:pt>
                <c:pt idx="4101">
                  <c:v>28389</c:v>
                </c:pt>
                <c:pt idx="4102">
                  <c:v>28390</c:v>
                </c:pt>
                <c:pt idx="4103">
                  <c:v>28391</c:v>
                </c:pt>
                <c:pt idx="4104">
                  <c:v>28394</c:v>
                </c:pt>
                <c:pt idx="4105">
                  <c:v>28395</c:v>
                </c:pt>
                <c:pt idx="4106">
                  <c:v>28396</c:v>
                </c:pt>
                <c:pt idx="4107">
                  <c:v>28397</c:v>
                </c:pt>
                <c:pt idx="4108">
                  <c:v>28398</c:v>
                </c:pt>
                <c:pt idx="4109">
                  <c:v>28401</c:v>
                </c:pt>
                <c:pt idx="4110">
                  <c:v>28402</c:v>
                </c:pt>
                <c:pt idx="4111">
                  <c:v>28403</c:v>
                </c:pt>
                <c:pt idx="4112">
                  <c:v>28404</c:v>
                </c:pt>
                <c:pt idx="4113">
                  <c:v>28405</c:v>
                </c:pt>
                <c:pt idx="4114">
                  <c:v>28408</c:v>
                </c:pt>
                <c:pt idx="4115">
                  <c:v>28409</c:v>
                </c:pt>
                <c:pt idx="4116">
                  <c:v>28410</c:v>
                </c:pt>
                <c:pt idx="4117">
                  <c:v>28411</c:v>
                </c:pt>
                <c:pt idx="4118">
                  <c:v>28412</c:v>
                </c:pt>
                <c:pt idx="4119">
                  <c:v>28415</c:v>
                </c:pt>
                <c:pt idx="4120">
                  <c:v>28416</c:v>
                </c:pt>
                <c:pt idx="4121">
                  <c:v>28417</c:v>
                </c:pt>
                <c:pt idx="4122">
                  <c:v>28418</c:v>
                </c:pt>
                <c:pt idx="4123">
                  <c:v>28419</c:v>
                </c:pt>
                <c:pt idx="4124">
                  <c:v>28422</c:v>
                </c:pt>
                <c:pt idx="4125">
                  <c:v>28423</c:v>
                </c:pt>
                <c:pt idx="4126">
                  <c:v>28424</c:v>
                </c:pt>
                <c:pt idx="4127">
                  <c:v>28425</c:v>
                </c:pt>
                <c:pt idx="4128">
                  <c:v>28426</c:v>
                </c:pt>
                <c:pt idx="4129">
                  <c:v>28429</c:v>
                </c:pt>
                <c:pt idx="4130">
                  <c:v>28430</c:v>
                </c:pt>
                <c:pt idx="4131">
                  <c:v>28431</c:v>
                </c:pt>
                <c:pt idx="4132">
                  <c:v>28432</c:v>
                </c:pt>
                <c:pt idx="4133">
                  <c:v>28433</c:v>
                </c:pt>
                <c:pt idx="4134">
                  <c:v>28436</c:v>
                </c:pt>
                <c:pt idx="4135">
                  <c:v>28437</c:v>
                </c:pt>
                <c:pt idx="4136">
                  <c:v>28438</c:v>
                </c:pt>
                <c:pt idx="4137">
                  <c:v>28439</c:v>
                </c:pt>
                <c:pt idx="4138">
                  <c:v>28440</c:v>
                </c:pt>
                <c:pt idx="4139">
                  <c:v>28443</c:v>
                </c:pt>
                <c:pt idx="4140">
                  <c:v>28444</c:v>
                </c:pt>
                <c:pt idx="4141">
                  <c:v>28445</c:v>
                </c:pt>
                <c:pt idx="4142">
                  <c:v>28446</c:v>
                </c:pt>
                <c:pt idx="4143">
                  <c:v>28447</c:v>
                </c:pt>
                <c:pt idx="4144">
                  <c:v>28450</c:v>
                </c:pt>
                <c:pt idx="4145">
                  <c:v>28451</c:v>
                </c:pt>
                <c:pt idx="4146">
                  <c:v>28452</c:v>
                </c:pt>
                <c:pt idx="4147">
                  <c:v>28453</c:v>
                </c:pt>
                <c:pt idx="4148">
                  <c:v>28454</c:v>
                </c:pt>
                <c:pt idx="4149">
                  <c:v>28457</c:v>
                </c:pt>
                <c:pt idx="4150">
                  <c:v>28458</c:v>
                </c:pt>
                <c:pt idx="4151">
                  <c:v>28459</c:v>
                </c:pt>
                <c:pt idx="4152">
                  <c:v>28460</c:v>
                </c:pt>
                <c:pt idx="4153">
                  <c:v>28461</c:v>
                </c:pt>
                <c:pt idx="4154">
                  <c:v>28464</c:v>
                </c:pt>
                <c:pt idx="4155">
                  <c:v>28465</c:v>
                </c:pt>
                <c:pt idx="4156">
                  <c:v>28466</c:v>
                </c:pt>
                <c:pt idx="4157">
                  <c:v>28467</c:v>
                </c:pt>
                <c:pt idx="4158">
                  <c:v>28468</c:v>
                </c:pt>
                <c:pt idx="4159">
                  <c:v>28471</c:v>
                </c:pt>
                <c:pt idx="4160">
                  <c:v>28472</c:v>
                </c:pt>
                <c:pt idx="4161">
                  <c:v>28473</c:v>
                </c:pt>
                <c:pt idx="4162">
                  <c:v>28474</c:v>
                </c:pt>
                <c:pt idx="4163">
                  <c:v>28475</c:v>
                </c:pt>
                <c:pt idx="4164">
                  <c:v>28478</c:v>
                </c:pt>
                <c:pt idx="4165">
                  <c:v>28479</c:v>
                </c:pt>
                <c:pt idx="4166">
                  <c:v>28480</c:v>
                </c:pt>
                <c:pt idx="4167">
                  <c:v>28481</c:v>
                </c:pt>
                <c:pt idx="4168">
                  <c:v>28482</c:v>
                </c:pt>
                <c:pt idx="4169">
                  <c:v>28485</c:v>
                </c:pt>
                <c:pt idx="4170">
                  <c:v>28486</c:v>
                </c:pt>
                <c:pt idx="4171">
                  <c:v>28487</c:v>
                </c:pt>
                <c:pt idx="4172">
                  <c:v>28488</c:v>
                </c:pt>
                <c:pt idx="4173">
                  <c:v>28489</c:v>
                </c:pt>
                <c:pt idx="4174">
                  <c:v>28492</c:v>
                </c:pt>
                <c:pt idx="4175">
                  <c:v>28493</c:v>
                </c:pt>
                <c:pt idx="4176">
                  <c:v>28494</c:v>
                </c:pt>
                <c:pt idx="4177">
                  <c:v>28495</c:v>
                </c:pt>
                <c:pt idx="4178">
                  <c:v>28496</c:v>
                </c:pt>
                <c:pt idx="4179">
                  <c:v>28499</c:v>
                </c:pt>
                <c:pt idx="4180">
                  <c:v>28500</c:v>
                </c:pt>
                <c:pt idx="4181">
                  <c:v>28501</c:v>
                </c:pt>
                <c:pt idx="4182">
                  <c:v>28502</c:v>
                </c:pt>
                <c:pt idx="4183">
                  <c:v>28503</c:v>
                </c:pt>
                <c:pt idx="4184">
                  <c:v>28506</c:v>
                </c:pt>
                <c:pt idx="4185">
                  <c:v>28507</c:v>
                </c:pt>
                <c:pt idx="4186">
                  <c:v>28508</c:v>
                </c:pt>
                <c:pt idx="4187">
                  <c:v>28509</c:v>
                </c:pt>
                <c:pt idx="4188">
                  <c:v>28510</c:v>
                </c:pt>
                <c:pt idx="4189">
                  <c:v>28513</c:v>
                </c:pt>
                <c:pt idx="4190">
                  <c:v>28514</c:v>
                </c:pt>
                <c:pt idx="4191">
                  <c:v>28515</c:v>
                </c:pt>
                <c:pt idx="4192">
                  <c:v>28516</c:v>
                </c:pt>
                <c:pt idx="4193">
                  <c:v>28517</c:v>
                </c:pt>
                <c:pt idx="4194">
                  <c:v>28520</c:v>
                </c:pt>
                <c:pt idx="4195">
                  <c:v>28521</c:v>
                </c:pt>
                <c:pt idx="4196">
                  <c:v>28522</c:v>
                </c:pt>
                <c:pt idx="4197">
                  <c:v>28523</c:v>
                </c:pt>
                <c:pt idx="4198">
                  <c:v>28524</c:v>
                </c:pt>
                <c:pt idx="4199">
                  <c:v>28527</c:v>
                </c:pt>
                <c:pt idx="4200">
                  <c:v>28528</c:v>
                </c:pt>
                <c:pt idx="4201">
                  <c:v>28529</c:v>
                </c:pt>
                <c:pt idx="4202">
                  <c:v>28530</c:v>
                </c:pt>
                <c:pt idx="4203">
                  <c:v>28531</c:v>
                </c:pt>
                <c:pt idx="4204">
                  <c:v>28534</c:v>
                </c:pt>
                <c:pt idx="4205">
                  <c:v>28535</c:v>
                </c:pt>
                <c:pt idx="4206">
                  <c:v>28536</c:v>
                </c:pt>
                <c:pt idx="4207">
                  <c:v>28537</c:v>
                </c:pt>
                <c:pt idx="4208">
                  <c:v>28538</c:v>
                </c:pt>
                <c:pt idx="4209">
                  <c:v>28541</c:v>
                </c:pt>
                <c:pt idx="4210">
                  <c:v>28542</c:v>
                </c:pt>
                <c:pt idx="4211">
                  <c:v>28543</c:v>
                </c:pt>
                <c:pt idx="4212">
                  <c:v>28544</c:v>
                </c:pt>
                <c:pt idx="4213">
                  <c:v>28545</c:v>
                </c:pt>
                <c:pt idx="4214">
                  <c:v>28548</c:v>
                </c:pt>
                <c:pt idx="4215">
                  <c:v>28549</c:v>
                </c:pt>
                <c:pt idx="4216">
                  <c:v>28550</c:v>
                </c:pt>
                <c:pt idx="4217">
                  <c:v>28551</c:v>
                </c:pt>
                <c:pt idx="4218">
                  <c:v>28552</c:v>
                </c:pt>
                <c:pt idx="4219">
                  <c:v>28555</c:v>
                </c:pt>
                <c:pt idx="4220">
                  <c:v>28556</c:v>
                </c:pt>
                <c:pt idx="4221">
                  <c:v>28557</c:v>
                </c:pt>
                <c:pt idx="4222">
                  <c:v>28558</c:v>
                </c:pt>
                <c:pt idx="4223">
                  <c:v>28559</c:v>
                </c:pt>
                <c:pt idx="4224">
                  <c:v>28562</c:v>
                </c:pt>
                <c:pt idx="4225">
                  <c:v>28563</c:v>
                </c:pt>
                <c:pt idx="4226">
                  <c:v>28564</c:v>
                </c:pt>
                <c:pt idx="4227">
                  <c:v>28565</c:v>
                </c:pt>
                <c:pt idx="4228">
                  <c:v>28566</c:v>
                </c:pt>
                <c:pt idx="4229">
                  <c:v>28569</c:v>
                </c:pt>
                <c:pt idx="4230">
                  <c:v>28570</c:v>
                </c:pt>
                <c:pt idx="4231">
                  <c:v>28571</c:v>
                </c:pt>
                <c:pt idx="4232">
                  <c:v>28572</c:v>
                </c:pt>
                <c:pt idx="4233">
                  <c:v>28573</c:v>
                </c:pt>
                <c:pt idx="4234">
                  <c:v>28576</c:v>
                </c:pt>
                <c:pt idx="4235">
                  <c:v>28577</c:v>
                </c:pt>
                <c:pt idx="4236">
                  <c:v>28578</c:v>
                </c:pt>
                <c:pt idx="4237">
                  <c:v>28579</c:v>
                </c:pt>
                <c:pt idx="4238">
                  <c:v>28580</c:v>
                </c:pt>
                <c:pt idx="4239">
                  <c:v>28583</c:v>
                </c:pt>
                <c:pt idx="4240">
                  <c:v>28584</c:v>
                </c:pt>
                <c:pt idx="4241">
                  <c:v>28585</c:v>
                </c:pt>
                <c:pt idx="4242">
                  <c:v>28586</c:v>
                </c:pt>
                <c:pt idx="4243">
                  <c:v>28587</c:v>
                </c:pt>
                <c:pt idx="4244">
                  <c:v>28590</c:v>
                </c:pt>
                <c:pt idx="4245">
                  <c:v>28591</c:v>
                </c:pt>
                <c:pt idx="4246">
                  <c:v>28592</c:v>
                </c:pt>
                <c:pt idx="4247">
                  <c:v>28593</c:v>
                </c:pt>
                <c:pt idx="4248">
                  <c:v>28594</c:v>
                </c:pt>
                <c:pt idx="4249">
                  <c:v>28597</c:v>
                </c:pt>
                <c:pt idx="4250">
                  <c:v>28598</c:v>
                </c:pt>
                <c:pt idx="4251">
                  <c:v>28599</c:v>
                </c:pt>
                <c:pt idx="4252">
                  <c:v>28600</c:v>
                </c:pt>
                <c:pt idx="4253">
                  <c:v>28601</c:v>
                </c:pt>
                <c:pt idx="4254">
                  <c:v>28604</c:v>
                </c:pt>
                <c:pt idx="4255">
                  <c:v>28605</c:v>
                </c:pt>
                <c:pt idx="4256">
                  <c:v>28606</c:v>
                </c:pt>
                <c:pt idx="4257">
                  <c:v>28607</c:v>
                </c:pt>
                <c:pt idx="4258">
                  <c:v>28608</c:v>
                </c:pt>
                <c:pt idx="4259">
                  <c:v>28611</c:v>
                </c:pt>
                <c:pt idx="4260">
                  <c:v>28612</c:v>
                </c:pt>
                <c:pt idx="4261">
                  <c:v>28613</c:v>
                </c:pt>
                <c:pt idx="4262">
                  <c:v>28614</c:v>
                </c:pt>
                <c:pt idx="4263">
                  <c:v>28615</c:v>
                </c:pt>
                <c:pt idx="4264">
                  <c:v>28618</c:v>
                </c:pt>
                <c:pt idx="4265">
                  <c:v>28619</c:v>
                </c:pt>
                <c:pt idx="4266">
                  <c:v>28620</c:v>
                </c:pt>
                <c:pt idx="4267">
                  <c:v>28621</c:v>
                </c:pt>
                <c:pt idx="4268">
                  <c:v>28622</c:v>
                </c:pt>
                <c:pt idx="4269">
                  <c:v>28625</c:v>
                </c:pt>
                <c:pt idx="4270">
                  <c:v>28626</c:v>
                </c:pt>
                <c:pt idx="4271">
                  <c:v>28627</c:v>
                </c:pt>
                <c:pt idx="4272">
                  <c:v>28628</c:v>
                </c:pt>
                <c:pt idx="4273">
                  <c:v>28629</c:v>
                </c:pt>
                <c:pt idx="4274">
                  <c:v>28632</c:v>
                </c:pt>
                <c:pt idx="4275">
                  <c:v>28633</c:v>
                </c:pt>
                <c:pt idx="4276">
                  <c:v>28634</c:v>
                </c:pt>
                <c:pt idx="4277">
                  <c:v>28635</c:v>
                </c:pt>
                <c:pt idx="4278">
                  <c:v>28636</c:v>
                </c:pt>
                <c:pt idx="4279">
                  <c:v>28639</c:v>
                </c:pt>
                <c:pt idx="4280">
                  <c:v>28640</c:v>
                </c:pt>
                <c:pt idx="4281">
                  <c:v>28641</c:v>
                </c:pt>
                <c:pt idx="4282">
                  <c:v>28642</c:v>
                </c:pt>
                <c:pt idx="4283">
                  <c:v>28643</c:v>
                </c:pt>
                <c:pt idx="4284">
                  <c:v>28646</c:v>
                </c:pt>
                <c:pt idx="4285">
                  <c:v>28647</c:v>
                </c:pt>
                <c:pt idx="4286">
                  <c:v>28648</c:v>
                </c:pt>
                <c:pt idx="4287">
                  <c:v>28649</c:v>
                </c:pt>
                <c:pt idx="4288">
                  <c:v>28650</c:v>
                </c:pt>
                <c:pt idx="4289">
                  <c:v>28653</c:v>
                </c:pt>
                <c:pt idx="4290">
                  <c:v>28654</c:v>
                </c:pt>
                <c:pt idx="4291">
                  <c:v>28655</c:v>
                </c:pt>
                <c:pt idx="4292">
                  <c:v>28656</c:v>
                </c:pt>
                <c:pt idx="4293">
                  <c:v>28657</c:v>
                </c:pt>
                <c:pt idx="4294">
                  <c:v>28660</c:v>
                </c:pt>
                <c:pt idx="4295">
                  <c:v>28661</c:v>
                </c:pt>
                <c:pt idx="4296">
                  <c:v>28662</c:v>
                </c:pt>
                <c:pt idx="4297">
                  <c:v>28663</c:v>
                </c:pt>
                <c:pt idx="4298">
                  <c:v>28664</c:v>
                </c:pt>
                <c:pt idx="4299">
                  <c:v>28667</c:v>
                </c:pt>
                <c:pt idx="4300">
                  <c:v>28668</c:v>
                </c:pt>
                <c:pt idx="4301">
                  <c:v>28669</c:v>
                </c:pt>
                <c:pt idx="4302">
                  <c:v>28670</c:v>
                </c:pt>
                <c:pt idx="4303">
                  <c:v>28671</c:v>
                </c:pt>
                <c:pt idx="4304">
                  <c:v>28674</c:v>
                </c:pt>
                <c:pt idx="4305">
                  <c:v>28675</c:v>
                </c:pt>
                <c:pt idx="4306">
                  <c:v>28676</c:v>
                </c:pt>
                <c:pt idx="4307">
                  <c:v>28677</c:v>
                </c:pt>
                <c:pt idx="4308">
                  <c:v>28678</c:v>
                </c:pt>
                <c:pt idx="4309">
                  <c:v>28681</c:v>
                </c:pt>
                <c:pt idx="4310">
                  <c:v>28682</c:v>
                </c:pt>
                <c:pt idx="4311">
                  <c:v>28683</c:v>
                </c:pt>
                <c:pt idx="4312">
                  <c:v>28684</c:v>
                </c:pt>
                <c:pt idx="4313">
                  <c:v>28685</c:v>
                </c:pt>
                <c:pt idx="4314">
                  <c:v>28688</c:v>
                </c:pt>
                <c:pt idx="4315">
                  <c:v>28689</c:v>
                </c:pt>
                <c:pt idx="4316">
                  <c:v>28690</c:v>
                </c:pt>
                <c:pt idx="4317">
                  <c:v>28691</c:v>
                </c:pt>
                <c:pt idx="4318">
                  <c:v>28692</c:v>
                </c:pt>
                <c:pt idx="4319">
                  <c:v>28695</c:v>
                </c:pt>
                <c:pt idx="4320">
                  <c:v>28696</c:v>
                </c:pt>
                <c:pt idx="4321">
                  <c:v>28697</c:v>
                </c:pt>
                <c:pt idx="4322">
                  <c:v>28698</c:v>
                </c:pt>
                <c:pt idx="4323">
                  <c:v>28699</c:v>
                </c:pt>
                <c:pt idx="4324">
                  <c:v>28702</c:v>
                </c:pt>
                <c:pt idx="4325">
                  <c:v>28703</c:v>
                </c:pt>
                <c:pt idx="4326">
                  <c:v>28704</c:v>
                </c:pt>
                <c:pt idx="4327">
                  <c:v>28705</c:v>
                </c:pt>
                <c:pt idx="4328">
                  <c:v>28706</c:v>
                </c:pt>
                <c:pt idx="4329">
                  <c:v>28709</c:v>
                </c:pt>
                <c:pt idx="4330">
                  <c:v>28710</c:v>
                </c:pt>
                <c:pt idx="4331">
                  <c:v>28711</c:v>
                </c:pt>
                <c:pt idx="4332">
                  <c:v>28712</c:v>
                </c:pt>
                <c:pt idx="4333">
                  <c:v>28713</c:v>
                </c:pt>
                <c:pt idx="4334">
                  <c:v>28716</c:v>
                </c:pt>
                <c:pt idx="4335">
                  <c:v>28717</c:v>
                </c:pt>
                <c:pt idx="4336">
                  <c:v>28718</c:v>
                </c:pt>
                <c:pt idx="4337">
                  <c:v>28719</c:v>
                </c:pt>
                <c:pt idx="4338">
                  <c:v>28720</c:v>
                </c:pt>
                <c:pt idx="4339">
                  <c:v>28723</c:v>
                </c:pt>
                <c:pt idx="4340">
                  <c:v>28724</c:v>
                </c:pt>
                <c:pt idx="4341">
                  <c:v>28725</c:v>
                </c:pt>
                <c:pt idx="4342">
                  <c:v>28726</c:v>
                </c:pt>
                <c:pt idx="4343">
                  <c:v>28727</c:v>
                </c:pt>
                <c:pt idx="4344">
                  <c:v>28730</c:v>
                </c:pt>
                <c:pt idx="4345">
                  <c:v>28731</c:v>
                </c:pt>
                <c:pt idx="4346">
                  <c:v>28732</c:v>
                </c:pt>
                <c:pt idx="4347">
                  <c:v>28733</c:v>
                </c:pt>
                <c:pt idx="4348">
                  <c:v>28734</c:v>
                </c:pt>
                <c:pt idx="4349">
                  <c:v>28737</c:v>
                </c:pt>
                <c:pt idx="4350">
                  <c:v>28738</c:v>
                </c:pt>
                <c:pt idx="4351">
                  <c:v>28739</c:v>
                </c:pt>
                <c:pt idx="4352">
                  <c:v>28740</c:v>
                </c:pt>
                <c:pt idx="4353">
                  <c:v>28741</c:v>
                </c:pt>
                <c:pt idx="4354">
                  <c:v>28744</c:v>
                </c:pt>
                <c:pt idx="4355">
                  <c:v>28745</c:v>
                </c:pt>
                <c:pt idx="4356">
                  <c:v>28746</c:v>
                </c:pt>
                <c:pt idx="4357">
                  <c:v>28747</c:v>
                </c:pt>
                <c:pt idx="4358">
                  <c:v>28748</c:v>
                </c:pt>
                <c:pt idx="4359">
                  <c:v>28751</c:v>
                </c:pt>
                <c:pt idx="4360">
                  <c:v>28752</c:v>
                </c:pt>
                <c:pt idx="4361">
                  <c:v>28753</c:v>
                </c:pt>
                <c:pt idx="4362">
                  <c:v>28754</c:v>
                </c:pt>
                <c:pt idx="4363">
                  <c:v>28755</c:v>
                </c:pt>
                <c:pt idx="4364">
                  <c:v>28758</c:v>
                </c:pt>
                <c:pt idx="4365">
                  <c:v>28759</c:v>
                </c:pt>
                <c:pt idx="4366">
                  <c:v>28760</c:v>
                </c:pt>
                <c:pt idx="4367">
                  <c:v>28761</c:v>
                </c:pt>
                <c:pt idx="4368">
                  <c:v>28762</c:v>
                </c:pt>
                <c:pt idx="4369">
                  <c:v>28765</c:v>
                </c:pt>
                <c:pt idx="4370">
                  <c:v>28766</c:v>
                </c:pt>
                <c:pt idx="4371">
                  <c:v>28767</c:v>
                </c:pt>
                <c:pt idx="4372">
                  <c:v>28768</c:v>
                </c:pt>
                <c:pt idx="4373">
                  <c:v>28769</c:v>
                </c:pt>
                <c:pt idx="4374">
                  <c:v>28772</c:v>
                </c:pt>
                <c:pt idx="4375">
                  <c:v>28773</c:v>
                </c:pt>
                <c:pt idx="4376">
                  <c:v>28774</c:v>
                </c:pt>
                <c:pt idx="4377">
                  <c:v>28775</c:v>
                </c:pt>
                <c:pt idx="4378">
                  <c:v>28776</c:v>
                </c:pt>
                <c:pt idx="4379">
                  <c:v>28779</c:v>
                </c:pt>
                <c:pt idx="4380">
                  <c:v>28780</c:v>
                </c:pt>
                <c:pt idx="4381">
                  <c:v>28781</c:v>
                </c:pt>
                <c:pt idx="4382">
                  <c:v>28782</c:v>
                </c:pt>
                <c:pt idx="4383">
                  <c:v>28783</c:v>
                </c:pt>
                <c:pt idx="4384">
                  <c:v>28786</c:v>
                </c:pt>
                <c:pt idx="4385">
                  <c:v>28787</c:v>
                </c:pt>
                <c:pt idx="4386">
                  <c:v>28788</c:v>
                </c:pt>
                <c:pt idx="4387">
                  <c:v>28789</c:v>
                </c:pt>
                <c:pt idx="4388">
                  <c:v>28790</c:v>
                </c:pt>
                <c:pt idx="4389">
                  <c:v>28793</c:v>
                </c:pt>
                <c:pt idx="4390">
                  <c:v>28794</c:v>
                </c:pt>
                <c:pt idx="4391">
                  <c:v>28795</c:v>
                </c:pt>
                <c:pt idx="4392">
                  <c:v>28796</c:v>
                </c:pt>
                <c:pt idx="4393">
                  <c:v>28797</c:v>
                </c:pt>
                <c:pt idx="4394">
                  <c:v>28800</c:v>
                </c:pt>
                <c:pt idx="4395">
                  <c:v>28801</c:v>
                </c:pt>
                <c:pt idx="4396">
                  <c:v>28802</c:v>
                </c:pt>
                <c:pt idx="4397">
                  <c:v>28803</c:v>
                </c:pt>
                <c:pt idx="4398">
                  <c:v>28804</c:v>
                </c:pt>
                <c:pt idx="4399">
                  <c:v>28807</c:v>
                </c:pt>
                <c:pt idx="4400">
                  <c:v>28808</c:v>
                </c:pt>
                <c:pt idx="4401">
                  <c:v>28809</c:v>
                </c:pt>
                <c:pt idx="4402">
                  <c:v>28810</c:v>
                </c:pt>
                <c:pt idx="4403">
                  <c:v>28811</c:v>
                </c:pt>
                <c:pt idx="4404">
                  <c:v>28814</c:v>
                </c:pt>
                <c:pt idx="4405">
                  <c:v>28815</c:v>
                </c:pt>
                <c:pt idx="4406">
                  <c:v>28816</c:v>
                </c:pt>
                <c:pt idx="4407">
                  <c:v>28817</c:v>
                </c:pt>
                <c:pt idx="4408">
                  <c:v>28818</c:v>
                </c:pt>
                <c:pt idx="4409">
                  <c:v>28821</c:v>
                </c:pt>
                <c:pt idx="4410">
                  <c:v>28822</c:v>
                </c:pt>
                <c:pt idx="4411">
                  <c:v>28823</c:v>
                </c:pt>
                <c:pt idx="4412">
                  <c:v>28824</c:v>
                </c:pt>
                <c:pt idx="4413">
                  <c:v>28825</c:v>
                </c:pt>
                <c:pt idx="4414">
                  <c:v>28828</c:v>
                </c:pt>
                <c:pt idx="4415">
                  <c:v>28829</c:v>
                </c:pt>
                <c:pt idx="4416">
                  <c:v>28830</c:v>
                </c:pt>
                <c:pt idx="4417">
                  <c:v>28831</c:v>
                </c:pt>
                <c:pt idx="4418">
                  <c:v>28832</c:v>
                </c:pt>
                <c:pt idx="4419">
                  <c:v>28835</c:v>
                </c:pt>
                <c:pt idx="4420">
                  <c:v>28836</c:v>
                </c:pt>
                <c:pt idx="4421">
                  <c:v>28837</c:v>
                </c:pt>
                <c:pt idx="4422">
                  <c:v>28838</c:v>
                </c:pt>
                <c:pt idx="4423">
                  <c:v>28839</c:v>
                </c:pt>
                <c:pt idx="4424">
                  <c:v>28842</c:v>
                </c:pt>
                <c:pt idx="4425">
                  <c:v>28843</c:v>
                </c:pt>
                <c:pt idx="4426">
                  <c:v>28844</c:v>
                </c:pt>
                <c:pt idx="4427">
                  <c:v>28845</c:v>
                </c:pt>
                <c:pt idx="4428">
                  <c:v>28846</c:v>
                </c:pt>
                <c:pt idx="4429">
                  <c:v>28849</c:v>
                </c:pt>
                <c:pt idx="4430">
                  <c:v>28850</c:v>
                </c:pt>
                <c:pt idx="4431">
                  <c:v>28851</c:v>
                </c:pt>
                <c:pt idx="4432">
                  <c:v>28852</c:v>
                </c:pt>
                <c:pt idx="4433">
                  <c:v>28853</c:v>
                </c:pt>
                <c:pt idx="4434">
                  <c:v>28856</c:v>
                </c:pt>
                <c:pt idx="4435">
                  <c:v>28857</c:v>
                </c:pt>
                <c:pt idx="4436">
                  <c:v>28858</c:v>
                </c:pt>
                <c:pt idx="4437">
                  <c:v>28859</c:v>
                </c:pt>
                <c:pt idx="4438">
                  <c:v>28860</c:v>
                </c:pt>
                <c:pt idx="4439">
                  <c:v>28863</c:v>
                </c:pt>
                <c:pt idx="4440">
                  <c:v>28864</c:v>
                </c:pt>
                <c:pt idx="4441">
                  <c:v>28865</c:v>
                </c:pt>
                <c:pt idx="4442">
                  <c:v>28866</c:v>
                </c:pt>
                <c:pt idx="4443">
                  <c:v>28867</c:v>
                </c:pt>
                <c:pt idx="4444">
                  <c:v>28870</c:v>
                </c:pt>
                <c:pt idx="4445">
                  <c:v>28871</c:v>
                </c:pt>
                <c:pt idx="4446">
                  <c:v>28872</c:v>
                </c:pt>
                <c:pt idx="4447">
                  <c:v>28873</c:v>
                </c:pt>
                <c:pt idx="4448">
                  <c:v>28874</c:v>
                </c:pt>
                <c:pt idx="4449">
                  <c:v>28877</c:v>
                </c:pt>
                <c:pt idx="4450">
                  <c:v>28878</c:v>
                </c:pt>
                <c:pt idx="4451">
                  <c:v>28879</c:v>
                </c:pt>
                <c:pt idx="4452">
                  <c:v>28880</c:v>
                </c:pt>
                <c:pt idx="4453">
                  <c:v>28881</c:v>
                </c:pt>
                <c:pt idx="4454">
                  <c:v>28884</c:v>
                </c:pt>
                <c:pt idx="4455">
                  <c:v>28885</c:v>
                </c:pt>
                <c:pt idx="4456">
                  <c:v>28886</c:v>
                </c:pt>
                <c:pt idx="4457">
                  <c:v>28887</c:v>
                </c:pt>
                <c:pt idx="4458">
                  <c:v>28888</c:v>
                </c:pt>
                <c:pt idx="4459">
                  <c:v>28891</c:v>
                </c:pt>
                <c:pt idx="4460">
                  <c:v>28892</c:v>
                </c:pt>
                <c:pt idx="4461">
                  <c:v>28893</c:v>
                </c:pt>
                <c:pt idx="4462">
                  <c:v>28894</c:v>
                </c:pt>
                <c:pt idx="4463">
                  <c:v>28895</c:v>
                </c:pt>
                <c:pt idx="4464">
                  <c:v>28898</c:v>
                </c:pt>
                <c:pt idx="4465">
                  <c:v>28899</c:v>
                </c:pt>
                <c:pt idx="4466">
                  <c:v>28900</c:v>
                </c:pt>
                <c:pt idx="4467">
                  <c:v>28901</c:v>
                </c:pt>
                <c:pt idx="4468">
                  <c:v>28902</c:v>
                </c:pt>
                <c:pt idx="4469">
                  <c:v>28905</c:v>
                </c:pt>
                <c:pt idx="4470">
                  <c:v>28906</c:v>
                </c:pt>
                <c:pt idx="4471">
                  <c:v>28907</c:v>
                </c:pt>
                <c:pt idx="4472">
                  <c:v>28908</c:v>
                </c:pt>
                <c:pt idx="4473">
                  <c:v>28909</c:v>
                </c:pt>
                <c:pt idx="4474">
                  <c:v>28912</c:v>
                </c:pt>
                <c:pt idx="4475">
                  <c:v>28913</c:v>
                </c:pt>
                <c:pt idx="4476">
                  <c:v>28914</c:v>
                </c:pt>
                <c:pt idx="4477">
                  <c:v>28915</c:v>
                </c:pt>
                <c:pt idx="4478">
                  <c:v>28916</c:v>
                </c:pt>
                <c:pt idx="4479">
                  <c:v>28919</c:v>
                </c:pt>
                <c:pt idx="4480">
                  <c:v>28920</c:v>
                </c:pt>
                <c:pt idx="4481">
                  <c:v>28921</c:v>
                </c:pt>
                <c:pt idx="4482">
                  <c:v>28922</c:v>
                </c:pt>
                <c:pt idx="4483">
                  <c:v>28923</c:v>
                </c:pt>
                <c:pt idx="4484">
                  <c:v>28926</c:v>
                </c:pt>
                <c:pt idx="4485">
                  <c:v>28927</c:v>
                </c:pt>
                <c:pt idx="4486">
                  <c:v>28928</c:v>
                </c:pt>
                <c:pt idx="4487">
                  <c:v>28929</c:v>
                </c:pt>
                <c:pt idx="4488">
                  <c:v>28930</c:v>
                </c:pt>
                <c:pt idx="4489">
                  <c:v>28933</c:v>
                </c:pt>
                <c:pt idx="4490">
                  <c:v>28934</c:v>
                </c:pt>
                <c:pt idx="4491">
                  <c:v>28935</c:v>
                </c:pt>
                <c:pt idx="4492">
                  <c:v>28936</c:v>
                </c:pt>
                <c:pt idx="4493">
                  <c:v>28937</c:v>
                </c:pt>
                <c:pt idx="4494">
                  <c:v>28940</c:v>
                </c:pt>
                <c:pt idx="4495">
                  <c:v>28941</c:v>
                </c:pt>
                <c:pt idx="4496">
                  <c:v>28942</c:v>
                </c:pt>
                <c:pt idx="4497">
                  <c:v>28943</c:v>
                </c:pt>
                <c:pt idx="4498">
                  <c:v>28944</c:v>
                </c:pt>
                <c:pt idx="4499">
                  <c:v>28947</c:v>
                </c:pt>
                <c:pt idx="4500">
                  <c:v>28948</c:v>
                </c:pt>
                <c:pt idx="4501">
                  <c:v>28949</c:v>
                </c:pt>
                <c:pt idx="4502">
                  <c:v>28950</c:v>
                </c:pt>
                <c:pt idx="4503">
                  <c:v>28951</c:v>
                </c:pt>
                <c:pt idx="4504">
                  <c:v>28954</c:v>
                </c:pt>
                <c:pt idx="4505">
                  <c:v>28955</c:v>
                </c:pt>
                <c:pt idx="4506">
                  <c:v>28956</c:v>
                </c:pt>
                <c:pt idx="4507">
                  <c:v>28957</c:v>
                </c:pt>
                <c:pt idx="4508">
                  <c:v>28958</c:v>
                </c:pt>
                <c:pt idx="4509">
                  <c:v>28961</c:v>
                </c:pt>
                <c:pt idx="4510">
                  <c:v>28962</c:v>
                </c:pt>
                <c:pt idx="4511">
                  <c:v>28963</c:v>
                </c:pt>
                <c:pt idx="4512">
                  <c:v>28964</c:v>
                </c:pt>
                <c:pt idx="4513">
                  <c:v>28965</c:v>
                </c:pt>
                <c:pt idx="4514">
                  <c:v>28968</c:v>
                </c:pt>
                <c:pt idx="4515">
                  <c:v>28969</c:v>
                </c:pt>
                <c:pt idx="4516">
                  <c:v>28970</c:v>
                </c:pt>
                <c:pt idx="4517">
                  <c:v>28971</c:v>
                </c:pt>
                <c:pt idx="4518">
                  <c:v>28972</c:v>
                </c:pt>
                <c:pt idx="4519">
                  <c:v>28975</c:v>
                </c:pt>
                <c:pt idx="4520">
                  <c:v>28976</c:v>
                </c:pt>
                <c:pt idx="4521">
                  <c:v>28977</c:v>
                </c:pt>
                <c:pt idx="4522">
                  <c:v>28978</c:v>
                </c:pt>
                <c:pt idx="4523">
                  <c:v>28979</c:v>
                </c:pt>
                <c:pt idx="4524">
                  <c:v>28982</c:v>
                </c:pt>
                <c:pt idx="4525">
                  <c:v>28983</c:v>
                </c:pt>
                <c:pt idx="4526">
                  <c:v>28984</c:v>
                </c:pt>
                <c:pt idx="4527">
                  <c:v>28985</c:v>
                </c:pt>
                <c:pt idx="4528">
                  <c:v>28986</c:v>
                </c:pt>
                <c:pt idx="4529">
                  <c:v>28989</c:v>
                </c:pt>
                <c:pt idx="4530">
                  <c:v>28990</c:v>
                </c:pt>
                <c:pt idx="4531">
                  <c:v>28991</c:v>
                </c:pt>
                <c:pt idx="4532">
                  <c:v>28992</c:v>
                </c:pt>
                <c:pt idx="4533">
                  <c:v>28993</c:v>
                </c:pt>
                <c:pt idx="4534">
                  <c:v>28996</c:v>
                </c:pt>
                <c:pt idx="4535">
                  <c:v>28997</c:v>
                </c:pt>
                <c:pt idx="4536">
                  <c:v>28998</c:v>
                </c:pt>
                <c:pt idx="4537">
                  <c:v>28999</c:v>
                </c:pt>
                <c:pt idx="4538">
                  <c:v>29000</c:v>
                </c:pt>
                <c:pt idx="4539">
                  <c:v>29003</c:v>
                </c:pt>
                <c:pt idx="4540">
                  <c:v>29004</c:v>
                </c:pt>
                <c:pt idx="4541">
                  <c:v>29005</c:v>
                </c:pt>
                <c:pt idx="4542">
                  <c:v>29006</c:v>
                </c:pt>
                <c:pt idx="4543">
                  <c:v>29007</c:v>
                </c:pt>
                <c:pt idx="4544">
                  <c:v>29010</c:v>
                </c:pt>
                <c:pt idx="4545">
                  <c:v>29011</c:v>
                </c:pt>
                <c:pt idx="4546">
                  <c:v>29012</c:v>
                </c:pt>
                <c:pt idx="4547">
                  <c:v>29013</c:v>
                </c:pt>
                <c:pt idx="4548">
                  <c:v>29014</c:v>
                </c:pt>
                <c:pt idx="4549">
                  <c:v>29017</c:v>
                </c:pt>
                <c:pt idx="4550">
                  <c:v>29018</c:v>
                </c:pt>
                <c:pt idx="4551">
                  <c:v>29019</c:v>
                </c:pt>
                <c:pt idx="4552">
                  <c:v>29020</c:v>
                </c:pt>
                <c:pt idx="4553">
                  <c:v>29021</c:v>
                </c:pt>
                <c:pt idx="4554">
                  <c:v>29024</c:v>
                </c:pt>
                <c:pt idx="4555">
                  <c:v>29025</c:v>
                </c:pt>
                <c:pt idx="4556">
                  <c:v>29026</c:v>
                </c:pt>
                <c:pt idx="4557">
                  <c:v>29027</c:v>
                </c:pt>
                <c:pt idx="4558">
                  <c:v>29028</c:v>
                </c:pt>
                <c:pt idx="4559">
                  <c:v>29031</c:v>
                </c:pt>
                <c:pt idx="4560">
                  <c:v>29032</c:v>
                </c:pt>
                <c:pt idx="4561">
                  <c:v>29033</c:v>
                </c:pt>
                <c:pt idx="4562">
                  <c:v>29034</c:v>
                </c:pt>
                <c:pt idx="4563">
                  <c:v>29035</c:v>
                </c:pt>
                <c:pt idx="4564">
                  <c:v>29038</c:v>
                </c:pt>
                <c:pt idx="4565">
                  <c:v>29039</c:v>
                </c:pt>
                <c:pt idx="4566">
                  <c:v>29040</c:v>
                </c:pt>
                <c:pt idx="4567">
                  <c:v>29041</c:v>
                </c:pt>
                <c:pt idx="4568">
                  <c:v>29042</c:v>
                </c:pt>
                <c:pt idx="4569">
                  <c:v>29045</c:v>
                </c:pt>
                <c:pt idx="4570">
                  <c:v>29046</c:v>
                </c:pt>
                <c:pt idx="4571">
                  <c:v>29047</c:v>
                </c:pt>
                <c:pt idx="4572">
                  <c:v>29048</c:v>
                </c:pt>
                <c:pt idx="4573">
                  <c:v>29049</c:v>
                </c:pt>
                <c:pt idx="4574">
                  <c:v>29052</c:v>
                </c:pt>
                <c:pt idx="4575">
                  <c:v>29053</c:v>
                </c:pt>
                <c:pt idx="4576">
                  <c:v>29054</c:v>
                </c:pt>
                <c:pt idx="4577">
                  <c:v>29055</c:v>
                </c:pt>
                <c:pt idx="4578">
                  <c:v>29056</c:v>
                </c:pt>
                <c:pt idx="4579">
                  <c:v>29059</c:v>
                </c:pt>
                <c:pt idx="4580">
                  <c:v>29060</c:v>
                </c:pt>
                <c:pt idx="4581">
                  <c:v>29061</c:v>
                </c:pt>
                <c:pt idx="4582">
                  <c:v>29062</c:v>
                </c:pt>
                <c:pt idx="4583">
                  <c:v>29063</c:v>
                </c:pt>
                <c:pt idx="4584">
                  <c:v>29066</c:v>
                </c:pt>
                <c:pt idx="4585">
                  <c:v>29067</c:v>
                </c:pt>
                <c:pt idx="4586">
                  <c:v>29068</c:v>
                </c:pt>
                <c:pt idx="4587">
                  <c:v>29069</c:v>
                </c:pt>
                <c:pt idx="4588">
                  <c:v>29070</c:v>
                </c:pt>
                <c:pt idx="4589">
                  <c:v>29073</c:v>
                </c:pt>
                <c:pt idx="4590">
                  <c:v>29074</c:v>
                </c:pt>
                <c:pt idx="4591">
                  <c:v>29075</c:v>
                </c:pt>
                <c:pt idx="4592">
                  <c:v>29076</c:v>
                </c:pt>
                <c:pt idx="4593">
                  <c:v>29077</c:v>
                </c:pt>
                <c:pt idx="4594">
                  <c:v>29080</c:v>
                </c:pt>
                <c:pt idx="4595">
                  <c:v>29081</c:v>
                </c:pt>
                <c:pt idx="4596">
                  <c:v>29082</c:v>
                </c:pt>
                <c:pt idx="4597">
                  <c:v>29083</c:v>
                </c:pt>
                <c:pt idx="4598">
                  <c:v>29084</c:v>
                </c:pt>
                <c:pt idx="4599">
                  <c:v>29087</c:v>
                </c:pt>
                <c:pt idx="4600">
                  <c:v>29088</c:v>
                </c:pt>
                <c:pt idx="4601">
                  <c:v>29089</c:v>
                </c:pt>
                <c:pt idx="4602">
                  <c:v>29090</c:v>
                </c:pt>
                <c:pt idx="4603">
                  <c:v>29091</c:v>
                </c:pt>
                <c:pt idx="4604">
                  <c:v>29094</c:v>
                </c:pt>
                <c:pt idx="4605">
                  <c:v>29095</c:v>
                </c:pt>
                <c:pt idx="4606">
                  <c:v>29096</c:v>
                </c:pt>
                <c:pt idx="4607">
                  <c:v>29097</c:v>
                </c:pt>
                <c:pt idx="4608">
                  <c:v>29098</c:v>
                </c:pt>
                <c:pt idx="4609">
                  <c:v>29101</c:v>
                </c:pt>
                <c:pt idx="4610">
                  <c:v>29102</c:v>
                </c:pt>
                <c:pt idx="4611">
                  <c:v>29103</c:v>
                </c:pt>
                <c:pt idx="4612">
                  <c:v>29104</c:v>
                </c:pt>
                <c:pt idx="4613">
                  <c:v>29105</c:v>
                </c:pt>
                <c:pt idx="4614">
                  <c:v>29108</c:v>
                </c:pt>
                <c:pt idx="4615">
                  <c:v>29109</c:v>
                </c:pt>
                <c:pt idx="4616">
                  <c:v>29110</c:v>
                </c:pt>
                <c:pt idx="4617">
                  <c:v>29111</c:v>
                </c:pt>
                <c:pt idx="4618">
                  <c:v>29112</c:v>
                </c:pt>
                <c:pt idx="4619">
                  <c:v>29115</c:v>
                </c:pt>
                <c:pt idx="4620">
                  <c:v>29116</c:v>
                </c:pt>
                <c:pt idx="4621">
                  <c:v>29117</c:v>
                </c:pt>
                <c:pt idx="4622">
                  <c:v>29118</c:v>
                </c:pt>
                <c:pt idx="4623">
                  <c:v>29119</c:v>
                </c:pt>
                <c:pt idx="4624">
                  <c:v>29122</c:v>
                </c:pt>
                <c:pt idx="4625">
                  <c:v>29123</c:v>
                </c:pt>
                <c:pt idx="4626">
                  <c:v>29124</c:v>
                </c:pt>
                <c:pt idx="4627">
                  <c:v>29125</c:v>
                </c:pt>
                <c:pt idx="4628">
                  <c:v>29126</c:v>
                </c:pt>
                <c:pt idx="4629">
                  <c:v>29129</c:v>
                </c:pt>
                <c:pt idx="4630">
                  <c:v>29130</c:v>
                </c:pt>
                <c:pt idx="4631">
                  <c:v>29131</c:v>
                </c:pt>
                <c:pt idx="4632">
                  <c:v>29132</c:v>
                </c:pt>
                <c:pt idx="4633">
                  <c:v>29133</c:v>
                </c:pt>
                <c:pt idx="4634">
                  <c:v>29136</c:v>
                </c:pt>
                <c:pt idx="4635">
                  <c:v>29137</c:v>
                </c:pt>
                <c:pt idx="4636">
                  <c:v>29138</c:v>
                </c:pt>
                <c:pt idx="4637">
                  <c:v>29139</c:v>
                </c:pt>
                <c:pt idx="4638">
                  <c:v>29140</c:v>
                </c:pt>
                <c:pt idx="4639">
                  <c:v>29143</c:v>
                </c:pt>
                <c:pt idx="4640">
                  <c:v>29144</c:v>
                </c:pt>
                <c:pt idx="4641">
                  <c:v>29145</c:v>
                </c:pt>
                <c:pt idx="4642">
                  <c:v>29146</c:v>
                </c:pt>
                <c:pt idx="4643">
                  <c:v>29147</c:v>
                </c:pt>
                <c:pt idx="4644">
                  <c:v>29150</c:v>
                </c:pt>
                <c:pt idx="4645">
                  <c:v>29151</c:v>
                </c:pt>
                <c:pt idx="4646">
                  <c:v>29152</c:v>
                </c:pt>
                <c:pt idx="4647">
                  <c:v>29153</c:v>
                </c:pt>
                <c:pt idx="4648">
                  <c:v>29154</c:v>
                </c:pt>
                <c:pt idx="4649">
                  <c:v>29157</c:v>
                </c:pt>
                <c:pt idx="4650">
                  <c:v>29158</c:v>
                </c:pt>
                <c:pt idx="4651">
                  <c:v>29159</c:v>
                </c:pt>
                <c:pt idx="4652">
                  <c:v>29160</c:v>
                </c:pt>
                <c:pt idx="4653">
                  <c:v>29161</c:v>
                </c:pt>
                <c:pt idx="4654">
                  <c:v>29164</c:v>
                </c:pt>
                <c:pt idx="4655">
                  <c:v>29165</c:v>
                </c:pt>
                <c:pt idx="4656">
                  <c:v>29166</c:v>
                </c:pt>
                <c:pt idx="4657">
                  <c:v>29167</c:v>
                </c:pt>
                <c:pt idx="4658">
                  <c:v>29168</c:v>
                </c:pt>
                <c:pt idx="4659">
                  <c:v>29171</c:v>
                </c:pt>
                <c:pt idx="4660">
                  <c:v>29172</c:v>
                </c:pt>
                <c:pt idx="4661">
                  <c:v>29173</c:v>
                </c:pt>
                <c:pt idx="4662">
                  <c:v>29174</c:v>
                </c:pt>
                <c:pt idx="4663">
                  <c:v>29175</c:v>
                </c:pt>
                <c:pt idx="4664">
                  <c:v>29178</c:v>
                </c:pt>
                <c:pt idx="4665">
                  <c:v>29179</c:v>
                </c:pt>
                <c:pt idx="4666">
                  <c:v>29180</c:v>
                </c:pt>
                <c:pt idx="4667">
                  <c:v>29181</c:v>
                </c:pt>
                <c:pt idx="4668">
                  <c:v>29182</c:v>
                </c:pt>
                <c:pt idx="4669">
                  <c:v>29185</c:v>
                </c:pt>
                <c:pt idx="4670">
                  <c:v>29186</c:v>
                </c:pt>
                <c:pt idx="4671">
                  <c:v>29187</c:v>
                </c:pt>
                <c:pt idx="4672">
                  <c:v>29188</c:v>
                </c:pt>
                <c:pt idx="4673">
                  <c:v>29189</c:v>
                </c:pt>
                <c:pt idx="4674">
                  <c:v>29192</c:v>
                </c:pt>
                <c:pt idx="4675">
                  <c:v>29193</c:v>
                </c:pt>
                <c:pt idx="4676">
                  <c:v>29194</c:v>
                </c:pt>
                <c:pt idx="4677">
                  <c:v>29195</c:v>
                </c:pt>
                <c:pt idx="4678">
                  <c:v>29196</c:v>
                </c:pt>
                <c:pt idx="4679">
                  <c:v>29199</c:v>
                </c:pt>
                <c:pt idx="4680">
                  <c:v>29200</c:v>
                </c:pt>
                <c:pt idx="4681">
                  <c:v>29201</c:v>
                </c:pt>
                <c:pt idx="4682">
                  <c:v>29202</c:v>
                </c:pt>
                <c:pt idx="4683">
                  <c:v>29203</c:v>
                </c:pt>
                <c:pt idx="4684">
                  <c:v>29206</c:v>
                </c:pt>
                <c:pt idx="4685">
                  <c:v>29207</c:v>
                </c:pt>
                <c:pt idx="4686">
                  <c:v>29208</c:v>
                </c:pt>
                <c:pt idx="4687">
                  <c:v>29209</c:v>
                </c:pt>
                <c:pt idx="4688">
                  <c:v>29210</c:v>
                </c:pt>
                <c:pt idx="4689">
                  <c:v>29213</c:v>
                </c:pt>
                <c:pt idx="4690">
                  <c:v>29214</c:v>
                </c:pt>
                <c:pt idx="4691">
                  <c:v>29215</c:v>
                </c:pt>
                <c:pt idx="4692">
                  <c:v>29216</c:v>
                </c:pt>
                <c:pt idx="4693">
                  <c:v>29217</c:v>
                </c:pt>
                <c:pt idx="4694">
                  <c:v>29220</c:v>
                </c:pt>
                <c:pt idx="4695">
                  <c:v>29221</c:v>
                </c:pt>
                <c:pt idx="4696">
                  <c:v>29222</c:v>
                </c:pt>
                <c:pt idx="4697">
                  <c:v>29223</c:v>
                </c:pt>
                <c:pt idx="4698">
                  <c:v>29224</c:v>
                </c:pt>
                <c:pt idx="4699">
                  <c:v>29227</c:v>
                </c:pt>
                <c:pt idx="4700">
                  <c:v>29228</c:v>
                </c:pt>
                <c:pt idx="4701">
                  <c:v>29229</c:v>
                </c:pt>
                <c:pt idx="4702">
                  <c:v>29230</c:v>
                </c:pt>
                <c:pt idx="4703">
                  <c:v>29231</c:v>
                </c:pt>
                <c:pt idx="4704">
                  <c:v>29234</c:v>
                </c:pt>
                <c:pt idx="4705">
                  <c:v>29235</c:v>
                </c:pt>
                <c:pt idx="4706">
                  <c:v>29236</c:v>
                </c:pt>
                <c:pt idx="4707">
                  <c:v>29237</c:v>
                </c:pt>
                <c:pt idx="4708">
                  <c:v>29238</c:v>
                </c:pt>
                <c:pt idx="4709">
                  <c:v>29241</c:v>
                </c:pt>
                <c:pt idx="4710">
                  <c:v>29242</c:v>
                </c:pt>
                <c:pt idx="4711">
                  <c:v>29243</c:v>
                </c:pt>
                <c:pt idx="4712">
                  <c:v>29244</c:v>
                </c:pt>
                <c:pt idx="4713">
                  <c:v>29245</c:v>
                </c:pt>
                <c:pt idx="4714">
                  <c:v>29248</c:v>
                </c:pt>
                <c:pt idx="4715">
                  <c:v>29249</c:v>
                </c:pt>
                <c:pt idx="4716">
                  <c:v>29250</c:v>
                </c:pt>
                <c:pt idx="4717">
                  <c:v>29251</c:v>
                </c:pt>
                <c:pt idx="4718">
                  <c:v>29252</c:v>
                </c:pt>
                <c:pt idx="4719">
                  <c:v>29255</c:v>
                </c:pt>
                <c:pt idx="4720">
                  <c:v>29256</c:v>
                </c:pt>
                <c:pt idx="4721">
                  <c:v>29257</c:v>
                </c:pt>
                <c:pt idx="4722">
                  <c:v>29258</c:v>
                </c:pt>
                <c:pt idx="4723">
                  <c:v>29259</c:v>
                </c:pt>
                <c:pt idx="4724">
                  <c:v>29262</c:v>
                </c:pt>
                <c:pt idx="4725">
                  <c:v>29263</c:v>
                </c:pt>
                <c:pt idx="4726">
                  <c:v>29264</c:v>
                </c:pt>
                <c:pt idx="4727">
                  <c:v>29265</c:v>
                </c:pt>
                <c:pt idx="4728">
                  <c:v>29266</c:v>
                </c:pt>
                <c:pt idx="4729">
                  <c:v>29269</c:v>
                </c:pt>
                <c:pt idx="4730">
                  <c:v>29270</c:v>
                </c:pt>
                <c:pt idx="4731">
                  <c:v>29271</c:v>
                </c:pt>
                <c:pt idx="4732">
                  <c:v>29272</c:v>
                </c:pt>
                <c:pt idx="4733">
                  <c:v>29273</c:v>
                </c:pt>
                <c:pt idx="4734">
                  <c:v>29276</c:v>
                </c:pt>
                <c:pt idx="4735">
                  <c:v>29277</c:v>
                </c:pt>
                <c:pt idx="4736">
                  <c:v>29278</c:v>
                </c:pt>
                <c:pt idx="4737">
                  <c:v>29279</c:v>
                </c:pt>
                <c:pt idx="4738">
                  <c:v>29280</c:v>
                </c:pt>
                <c:pt idx="4739">
                  <c:v>29283</c:v>
                </c:pt>
                <c:pt idx="4740">
                  <c:v>29284</c:v>
                </c:pt>
                <c:pt idx="4741">
                  <c:v>29285</c:v>
                </c:pt>
                <c:pt idx="4742">
                  <c:v>29286</c:v>
                </c:pt>
                <c:pt idx="4743">
                  <c:v>29287</c:v>
                </c:pt>
                <c:pt idx="4744">
                  <c:v>29290</c:v>
                </c:pt>
                <c:pt idx="4745">
                  <c:v>29291</c:v>
                </c:pt>
                <c:pt idx="4746">
                  <c:v>29292</c:v>
                </c:pt>
                <c:pt idx="4747">
                  <c:v>29293</c:v>
                </c:pt>
                <c:pt idx="4748">
                  <c:v>29294</c:v>
                </c:pt>
                <c:pt idx="4749">
                  <c:v>29297</c:v>
                </c:pt>
                <c:pt idx="4750">
                  <c:v>29298</c:v>
                </c:pt>
                <c:pt idx="4751">
                  <c:v>29299</c:v>
                </c:pt>
                <c:pt idx="4752">
                  <c:v>29300</c:v>
                </c:pt>
                <c:pt idx="4753">
                  <c:v>29301</c:v>
                </c:pt>
                <c:pt idx="4754">
                  <c:v>29304</c:v>
                </c:pt>
                <c:pt idx="4755">
                  <c:v>29305</c:v>
                </c:pt>
                <c:pt idx="4756">
                  <c:v>29306</c:v>
                </c:pt>
                <c:pt idx="4757">
                  <c:v>29307</c:v>
                </c:pt>
                <c:pt idx="4758">
                  <c:v>29308</c:v>
                </c:pt>
                <c:pt idx="4759">
                  <c:v>29311</c:v>
                </c:pt>
                <c:pt idx="4760">
                  <c:v>29312</c:v>
                </c:pt>
                <c:pt idx="4761">
                  <c:v>29313</c:v>
                </c:pt>
                <c:pt idx="4762">
                  <c:v>29314</c:v>
                </c:pt>
                <c:pt idx="4763">
                  <c:v>29315</c:v>
                </c:pt>
                <c:pt idx="4764">
                  <c:v>29318</c:v>
                </c:pt>
                <c:pt idx="4765">
                  <c:v>29319</c:v>
                </c:pt>
                <c:pt idx="4766">
                  <c:v>29320</c:v>
                </c:pt>
                <c:pt idx="4767">
                  <c:v>29321</c:v>
                </c:pt>
                <c:pt idx="4768">
                  <c:v>29322</c:v>
                </c:pt>
                <c:pt idx="4769">
                  <c:v>29325</c:v>
                </c:pt>
                <c:pt idx="4770">
                  <c:v>29326</c:v>
                </c:pt>
                <c:pt idx="4771">
                  <c:v>29327</c:v>
                </c:pt>
                <c:pt idx="4772">
                  <c:v>29328</c:v>
                </c:pt>
                <c:pt idx="4773">
                  <c:v>29329</c:v>
                </c:pt>
                <c:pt idx="4774">
                  <c:v>29332</c:v>
                </c:pt>
                <c:pt idx="4775">
                  <c:v>29333</c:v>
                </c:pt>
                <c:pt idx="4776">
                  <c:v>29334</c:v>
                </c:pt>
                <c:pt idx="4777">
                  <c:v>29335</c:v>
                </c:pt>
                <c:pt idx="4778">
                  <c:v>29336</c:v>
                </c:pt>
                <c:pt idx="4779">
                  <c:v>29339</c:v>
                </c:pt>
                <c:pt idx="4780">
                  <c:v>29340</c:v>
                </c:pt>
                <c:pt idx="4781">
                  <c:v>29341</c:v>
                </c:pt>
                <c:pt idx="4782">
                  <c:v>29342</c:v>
                </c:pt>
                <c:pt idx="4783">
                  <c:v>29343</c:v>
                </c:pt>
                <c:pt idx="4784">
                  <c:v>29346</c:v>
                </c:pt>
                <c:pt idx="4785">
                  <c:v>29347</c:v>
                </c:pt>
                <c:pt idx="4786">
                  <c:v>29348</c:v>
                </c:pt>
                <c:pt idx="4787">
                  <c:v>29349</c:v>
                </c:pt>
                <c:pt idx="4788">
                  <c:v>29350</c:v>
                </c:pt>
                <c:pt idx="4789">
                  <c:v>29353</c:v>
                </c:pt>
                <c:pt idx="4790">
                  <c:v>29354</c:v>
                </c:pt>
                <c:pt idx="4791">
                  <c:v>29355</c:v>
                </c:pt>
                <c:pt idx="4792">
                  <c:v>29356</c:v>
                </c:pt>
                <c:pt idx="4793">
                  <c:v>29357</c:v>
                </c:pt>
                <c:pt idx="4794">
                  <c:v>29360</c:v>
                </c:pt>
                <c:pt idx="4795">
                  <c:v>29361</c:v>
                </c:pt>
                <c:pt idx="4796">
                  <c:v>29362</c:v>
                </c:pt>
                <c:pt idx="4797">
                  <c:v>29363</c:v>
                </c:pt>
                <c:pt idx="4798">
                  <c:v>29364</c:v>
                </c:pt>
                <c:pt idx="4799">
                  <c:v>29367</c:v>
                </c:pt>
                <c:pt idx="4800">
                  <c:v>29368</c:v>
                </c:pt>
                <c:pt idx="4801">
                  <c:v>29369</c:v>
                </c:pt>
                <c:pt idx="4802">
                  <c:v>29370</c:v>
                </c:pt>
                <c:pt idx="4803">
                  <c:v>29371</c:v>
                </c:pt>
                <c:pt idx="4804">
                  <c:v>29374</c:v>
                </c:pt>
                <c:pt idx="4805">
                  <c:v>29375</c:v>
                </c:pt>
                <c:pt idx="4806">
                  <c:v>29376</c:v>
                </c:pt>
                <c:pt idx="4807">
                  <c:v>29377</c:v>
                </c:pt>
                <c:pt idx="4808">
                  <c:v>29378</c:v>
                </c:pt>
                <c:pt idx="4809">
                  <c:v>29381</c:v>
                </c:pt>
                <c:pt idx="4810">
                  <c:v>29382</c:v>
                </c:pt>
                <c:pt idx="4811">
                  <c:v>29383</c:v>
                </c:pt>
                <c:pt idx="4812">
                  <c:v>29384</c:v>
                </c:pt>
                <c:pt idx="4813">
                  <c:v>29385</c:v>
                </c:pt>
                <c:pt idx="4814">
                  <c:v>29388</c:v>
                </c:pt>
                <c:pt idx="4815">
                  <c:v>29389</c:v>
                </c:pt>
                <c:pt idx="4816">
                  <c:v>29390</c:v>
                </c:pt>
                <c:pt idx="4817">
                  <c:v>29391</c:v>
                </c:pt>
                <c:pt idx="4818">
                  <c:v>29392</c:v>
                </c:pt>
                <c:pt idx="4819">
                  <c:v>29395</c:v>
                </c:pt>
                <c:pt idx="4820">
                  <c:v>29396</c:v>
                </c:pt>
                <c:pt idx="4821">
                  <c:v>29397</c:v>
                </c:pt>
                <c:pt idx="4822">
                  <c:v>29398</c:v>
                </c:pt>
                <c:pt idx="4823">
                  <c:v>29399</c:v>
                </c:pt>
                <c:pt idx="4824">
                  <c:v>29402</c:v>
                </c:pt>
                <c:pt idx="4825">
                  <c:v>29403</c:v>
                </c:pt>
                <c:pt idx="4826">
                  <c:v>29404</c:v>
                </c:pt>
                <c:pt idx="4827">
                  <c:v>29405</c:v>
                </c:pt>
                <c:pt idx="4828">
                  <c:v>29406</c:v>
                </c:pt>
                <c:pt idx="4829">
                  <c:v>29409</c:v>
                </c:pt>
                <c:pt idx="4830">
                  <c:v>29410</c:v>
                </c:pt>
                <c:pt idx="4831">
                  <c:v>29411</c:v>
                </c:pt>
                <c:pt idx="4832">
                  <c:v>29412</c:v>
                </c:pt>
                <c:pt idx="4833">
                  <c:v>29413</c:v>
                </c:pt>
                <c:pt idx="4834">
                  <c:v>29416</c:v>
                </c:pt>
                <c:pt idx="4835">
                  <c:v>29417</c:v>
                </c:pt>
                <c:pt idx="4836">
                  <c:v>29418</c:v>
                </c:pt>
                <c:pt idx="4837">
                  <c:v>29419</c:v>
                </c:pt>
                <c:pt idx="4838">
                  <c:v>29420</c:v>
                </c:pt>
                <c:pt idx="4839">
                  <c:v>29423</c:v>
                </c:pt>
                <c:pt idx="4840">
                  <c:v>29424</c:v>
                </c:pt>
                <c:pt idx="4841">
                  <c:v>29425</c:v>
                </c:pt>
                <c:pt idx="4842">
                  <c:v>29426</c:v>
                </c:pt>
                <c:pt idx="4843">
                  <c:v>29427</c:v>
                </c:pt>
                <c:pt idx="4844">
                  <c:v>29430</c:v>
                </c:pt>
                <c:pt idx="4845">
                  <c:v>29431</c:v>
                </c:pt>
                <c:pt idx="4846">
                  <c:v>29432</c:v>
                </c:pt>
                <c:pt idx="4847">
                  <c:v>29433</c:v>
                </c:pt>
                <c:pt idx="4848">
                  <c:v>29434</c:v>
                </c:pt>
                <c:pt idx="4849">
                  <c:v>29437</c:v>
                </c:pt>
                <c:pt idx="4850">
                  <c:v>29438</c:v>
                </c:pt>
                <c:pt idx="4851">
                  <c:v>29439</c:v>
                </c:pt>
                <c:pt idx="4852">
                  <c:v>29440</c:v>
                </c:pt>
                <c:pt idx="4853">
                  <c:v>29441</c:v>
                </c:pt>
                <c:pt idx="4854">
                  <c:v>29444</c:v>
                </c:pt>
                <c:pt idx="4855">
                  <c:v>29445</c:v>
                </c:pt>
                <c:pt idx="4856">
                  <c:v>29446</c:v>
                </c:pt>
                <c:pt idx="4857">
                  <c:v>29447</c:v>
                </c:pt>
                <c:pt idx="4858">
                  <c:v>29448</c:v>
                </c:pt>
                <c:pt idx="4859">
                  <c:v>29451</c:v>
                </c:pt>
                <c:pt idx="4860">
                  <c:v>29452</c:v>
                </c:pt>
                <c:pt idx="4861">
                  <c:v>29453</c:v>
                </c:pt>
                <c:pt idx="4862">
                  <c:v>29454</c:v>
                </c:pt>
                <c:pt idx="4863">
                  <c:v>29455</c:v>
                </c:pt>
                <c:pt idx="4864">
                  <c:v>29458</c:v>
                </c:pt>
                <c:pt idx="4865">
                  <c:v>29459</c:v>
                </c:pt>
                <c:pt idx="4866">
                  <c:v>29460</c:v>
                </c:pt>
                <c:pt idx="4867">
                  <c:v>29461</c:v>
                </c:pt>
                <c:pt idx="4868">
                  <c:v>29462</c:v>
                </c:pt>
                <c:pt idx="4869">
                  <c:v>29465</c:v>
                </c:pt>
                <c:pt idx="4870">
                  <c:v>29466</c:v>
                </c:pt>
                <c:pt idx="4871">
                  <c:v>29467</c:v>
                </c:pt>
                <c:pt idx="4872">
                  <c:v>29468</c:v>
                </c:pt>
                <c:pt idx="4873">
                  <c:v>29469</c:v>
                </c:pt>
                <c:pt idx="4874">
                  <c:v>29472</c:v>
                </c:pt>
                <c:pt idx="4875">
                  <c:v>29473</c:v>
                </c:pt>
                <c:pt idx="4876">
                  <c:v>29474</c:v>
                </c:pt>
                <c:pt idx="4877">
                  <c:v>29475</c:v>
                </c:pt>
                <c:pt idx="4878">
                  <c:v>29476</c:v>
                </c:pt>
                <c:pt idx="4879">
                  <c:v>29479</c:v>
                </c:pt>
                <c:pt idx="4880">
                  <c:v>29480</c:v>
                </c:pt>
                <c:pt idx="4881">
                  <c:v>29481</c:v>
                </c:pt>
                <c:pt idx="4882">
                  <c:v>29482</c:v>
                </c:pt>
                <c:pt idx="4883">
                  <c:v>29483</c:v>
                </c:pt>
                <c:pt idx="4884">
                  <c:v>29486</c:v>
                </c:pt>
                <c:pt idx="4885">
                  <c:v>29487</c:v>
                </c:pt>
                <c:pt idx="4886">
                  <c:v>29488</c:v>
                </c:pt>
                <c:pt idx="4887">
                  <c:v>29489</c:v>
                </c:pt>
                <c:pt idx="4888">
                  <c:v>29490</c:v>
                </c:pt>
                <c:pt idx="4889">
                  <c:v>29493</c:v>
                </c:pt>
                <c:pt idx="4890">
                  <c:v>29494</c:v>
                </c:pt>
                <c:pt idx="4891">
                  <c:v>29495</c:v>
                </c:pt>
                <c:pt idx="4892">
                  <c:v>29496</c:v>
                </c:pt>
                <c:pt idx="4893">
                  <c:v>29497</c:v>
                </c:pt>
                <c:pt idx="4894">
                  <c:v>29500</c:v>
                </c:pt>
                <c:pt idx="4895">
                  <c:v>29501</c:v>
                </c:pt>
                <c:pt idx="4896">
                  <c:v>29502</c:v>
                </c:pt>
                <c:pt idx="4897">
                  <c:v>29503</c:v>
                </c:pt>
                <c:pt idx="4898">
                  <c:v>29504</c:v>
                </c:pt>
                <c:pt idx="4899">
                  <c:v>29507</c:v>
                </c:pt>
                <c:pt idx="4900">
                  <c:v>29508</c:v>
                </c:pt>
                <c:pt idx="4901">
                  <c:v>29509</c:v>
                </c:pt>
                <c:pt idx="4902">
                  <c:v>29510</c:v>
                </c:pt>
                <c:pt idx="4903">
                  <c:v>29511</c:v>
                </c:pt>
                <c:pt idx="4904">
                  <c:v>29514</c:v>
                </c:pt>
                <c:pt idx="4905">
                  <c:v>29515</c:v>
                </c:pt>
                <c:pt idx="4906">
                  <c:v>29516</c:v>
                </c:pt>
                <c:pt idx="4907">
                  <c:v>29517</c:v>
                </c:pt>
                <c:pt idx="4908">
                  <c:v>29518</c:v>
                </c:pt>
                <c:pt idx="4909">
                  <c:v>29521</c:v>
                </c:pt>
                <c:pt idx="4910">
                  <c:v>29522</c:v>
                </c:pt>
                <c:pt idx="4911">
                  <c:v>29523</c:v>
                </c:pt>
                <c:pt idx="4912">
                  <c:v>29524</c:v>
                </c:pt>
                <c:pt idx="4913">
                  <c:v>29525</c:v>
                </c:pt>
                <c:pt idx="4914">
                  <c:v>29528</c:v>
                </c:pt>
                <c:pt idx="4915">
                  <c:v>29529</c:v>
                </c:pt>
                <c:pt idx="4916">
                  <c:v>29530</c:v>
                </c:pt>
                <c:pt idx="4917">
                  <c:v>29531</c:v>
                </c:pt>
                <c:pt idx="4918">
                  <c:v>29532</c:v>
                </c:pt>
                <c:pt idx="4919">
                  <c:v>29535</c:v>
                </c:pt>
                <c:pt idx="4920">
                  <c:v>29536</c:v>
                </c:pt>
                <c:pt idx="4921">
                  <c:v>29537</c:v>
                </c:pt>
                <c:pt idx="4922">
                  <c:v>29538</c:v>
                </c:pt>
                <c:pt idx="4923">
                  <c:v>29539</c:v>
                </c:pt>
                <c:pt idx="4924">
                  <c:v>29542</c:v>
                </c:pt>
                <c:pt idx="4925">
                  <c:v>29543</c:v>
                </c:pt>
                <c:pt idx="4926">
                  <c:v>29544</c:v>
                </c:pt>
                <c:pt idx="4927">
                  <c:v>29545</c:v>
                </c:pt>
                <c:pt idx="4928">
                  <c:v>29546</c:v>
                </c:pt>
                <c:pt idx="4929">
                  <c:v>29549</c:v>
                </c:pt>
                <c:pt idx="4930">
                  <c:v>29550</c:v>
                </c:pt>
                <c:pt idx="4931">
                  <c:v>29551</c:v>
                </c:pt>
                <c:pt idx="4932">
                  <c:v>29552</c:v>
                </c:pt>
                <c:pt idx="4933">
                  <c:v>29553</c:v>
                </c:pt>
                <c:pt idx="4934">
                  <c:v>29556</c:v>
                </c:pt>
                <c:pt idx="4935">
                  <c:v>29557</c:v>
                </c:pt>
                <c:pt idx="4936">
                  <c:v>29558</c:v>
                </c:pt>
                <c:pt idx="4937">
                  <c:v>29559</c:v>
                </c:pt>
                <c:pt idx="4938">
                  <c:v>29560</c:v>
                </c:pt>
                <c:pt idx="4939">
                  <c:v>29563</c:v>
                </c:pt>
                <c:pt idx="4940">
                  <c:v>29564</c:v>
                </c:pt>
                <c:pt idx="4941">
                  <c:v>29565</c:v>
                </c:pt>
                <c:pt idx="4942">
                  <c:v>29566</c:v>
                </c:pt>
                <c:pt idx="4943">
                  <c:v>29567</c:v>
                </c:pt>
                <c:pt idx="4944">
                  <c:v>29570</c:v>
                </c:pt>
                <c:pt idx="4945">
                  <c:v>29571</c:v>
                </c:pt>
                <c:pt idx="4946">
                  <c:v>29572</c:v>
                </c:pt>
                <c:pt idx="4947">
                  <c:v>29573</c:v>
                </c:pt>
                <c:pt idx="4948">
                  <c:v>29574</c:v>
                </c:pt>
                <c:pt idx="4949">
                  <c:v>29577</c:v>
                </c:pt>
                <c:pt idx="4950">
                  <c:v>29578</c:v>
                </c:pt>
                <c:pt idx="4951">
                  <c:v>29579</c:v>
                </c:pt>
                <c:pt idx="4952">
                  <c:v>29580</c:v>
                </c:pt>
                <c:pt idx="4953">
                  <c:v>29581</c:v>
                </c:pt>
                <c:pt idx="4954">
                  <c:v>29584</c:v>
                </c:pt>
                <c:pt idx="4955">
                  <c:v>29585</c:v>
                </c:pt>
                <c:pt idx="4956">
                  <c:v>29586</c:v>
                </c:pt>
                <c:pt idx="4957">
                  <c:v>29587</c:v>
                </c:pt>
                <c:pt idx="4958">
                  <c:v>29588</c:v>
                </c:pt>
                <c:pt idx="4959">
                  <c:v>29591</c:v>
                </c:pt>
                <c:pt idx="4960">
                  <c:v>29592</c:v>
                </c:pt>
                <c:pt idx="4961">
                  <c:v>29593</c:v>
                </c:pt>
                <c:pt idx="4962">
                  <c:v>29594</c:v>
                </c:pt>
                <c:pt idx="4963">
                  <c:v>29595</c:v>
                </c:pt>
                <c:pt idx="4964">
                  <c:v>29598</c:v>
                </c:pt>
                <c:pt idx="4965">
                  <c:v>29599</c:v>
                </c:pt>
                <c:pt idx="4966">
                  <c:v>29600</c:v>
                </c:pt>
                <c:pt idx="4967">
                  <c:v>29601</c:v>
                </c:pt>
                <c:pt idx="4968">
                  <c:v>29602</c:v>
                </c:pt>
                <c:pt idx="4969">
                  <c:v>29605</c:v>
                </c:pt>
                <c:pt idx="4970">
                  <c:v>29606</c:v>
                </c:pt>
                <c:pt idx="4971">
                  <c:v>29607</c:v>
                </c:pt>
                <c:pt idx="4972">
                  <c:v>29608</c:v>
                </c:pt>
                <c:pt idx="4973">
                  <c:v>29609</c:v>
                </c:pt>
                <c:pt idx="4974">
                  <c:v>29612</c:v>
                </c:pt>
                <c:pt idx="4975">
                  <c:v>29613</c:v>
                </c:pt>
                <c:pt idx="4976">
                  <c:v>29614</c:v>
                </c:pt>
                <c:pt idx="4977">
                  <c:v>29615</c:v>
                </c:pt>
                <c:pt idx="4978">
                  <c:v>29616</c:v>
                </c:pt>
                <c:pt idx="4979">
                  <c:v>29619</c:v>
                </c:pt>
                <c:pt idx="4980">
                  <c:v>29620</c:v>
                </c:pt>
                <c:pt idx="4981">
                  <c:v>29621</c:v>
                </c:pt>
                <c:pt idx="4982">
                  <c:v>29622</c:v>
                </c:pt>
                <c:pt idx="4983">
                  <c:v>29623</c:v>
                </c:pt>
                <c:pt idx="4984">
                  <c:v>29626</c:v>
                </c:pt>
                <c:pt idx="4985">
                  <c:v>29627</c:v>
                </c:pt>
                <c:pt idx="4986">
                  <c:v>29628</c:v>
                </c:pt>
                <c:pt idx="4987">
                  <c:v>29629</c:v>
                </c:pt>
                <c:pt idx="4988">
                  <c:v>29630</c:v>
                </c:pt>
                <c:pt idx="4989">
                  <c:v>29633</c:v>
                </c:pt>
                <c:pt idx="4990">
                  <c:v>29634</c:v>
                </c:pt>
                <c:pt idx="4991">
                  <c:v>29635</c:v>
                </c:pt>
                <c:pt idx="4992">
                  <c:v>29636</c:v>
                </c:pt>
                <c:pt idx="4993">
                  <c:v>29637</c:v>
                </c:pt>
                <c:pt idx="4994">
                  <c:v>29640</c:v>
                </c:pt>
                <c:pt idx="4995">
                  <c:v>29641</c:v>
                </c:pt>
                <c:pt idx="4996">
                  <c:v>29642</c:v>
                </c:pt>
                <c:pt idx="4997">
                  <c:v>29643</c:v>
                </c:pt>
                <c:pt idx="4998">
                  <c:v>29644</c:v>
                </c:pt>
                <c:pt idx="4999">
                  <c:v>29647</c:v>
                </c:pt>
                <c:pt idx="5000">
                  <c:v>29648</c:v>
                </c:pt>
                <c:pt idx="5001">
                  <c:v>29649</c:v>
                </c:pt>
                <c:pt idx="5002">
                  <c:v>29650</c:v>
                </c:pt>
                <c:pt idx="5003">
                  <c:v>29651</c:v>
                </c:pt>
                <c:pt idx="5004">
                  <c:v>29654</c:v>
                </c:pt>
                <c:pt idx="5005">
                  <c:v>29655</c:v>
                </c:pt>
                <c:pt idx="5006">
                  <c:v>29656</c:v>
                </c:pt>
                <c:pt idx="5007">
                  <c:v>29657</c:v>
                </c:pt>
                <c:pt idx="5008">
                  <c:v>29658</c:v>
                </c:pt>
                <c:pt idx="5009">
                  <c:v>29661</c:v>
                </c:pt>
                <c:pt idx="5010">
                  <c:v>29662</c:v>
                </c:pt>
                <c:pt idx="5011">
                  <c:v>29663</c:v>
                </c:pt>
                <c:pt idx="5012">
                  <c:v>29664</c:v>
                </c:pt>
                <c:pt idx="5013">
                  <c:v>29665</c:v>
                </c:pt>
                <c:pt idx="5014">
                  <c:v>29668</c:v>
                </c:pt>
                <c:pt idx="5015">
                  <c:v>29669</c:v>
                </c:pt>
                <c:pt idx="5016">
                  <c:v>29670</c:v>
                </c:pt>
                <c:pt idx="5017">
                  <c:v>29671</c:v>
                </c:pt>
                <c:pt idx="5018">
                  <c:v>29672</c:v>
                </c:pt>
                <c:pt idx="5019">
                  <c:v>29675</c:v>
                </c:pt>
                <c:pt idx="5020">
                  <c:v>29676</c:v>
                </c:pt>
                <c:pt idx="5021">
                  <c:v>29677</c:v>
                </c:pt>
                <c:pt idx="5022">
                  <c:v>29678</c:v>
                </c:pt>
                <c:pt idx="5023">
                  <c:v>29679</c:v>
                </c:pt>
                <c:pt idx="5024">
                  <c:v>29682</c:v>
                </c:pt>
                <c:pt idx="5025">
                  <c:v>29683</c:v>
                </c:pt>
                <c:pt idx="5026">
                  <c:v>29684</c:v>
                </c:pt>
                <c:pt idx="5027">
                  <c:v>29685</c:v>
                </c:pt>
                <c:pt idx="5028">
                  <c:v>29686</c:v>
                </c:pt>
                <c:pt idx="5029">
                  <c:v>29689</c:v>
                </c:pt>
                <c:pt idx="5030">
                  <c:v>29690</c:v>
                </c:pt>
                <c:pt idx="5031">
                  <c:v>29691</c:v>
                </c:pt>
                <c:pt idx="5032">
                  <c:v>29692</c:v>
                </c:pt>
                <c:pt idx="5033">
                  <c:v>29693</c:v>
                </c:pt>
                <c:pt idx="5034">
                  <c:v>29696</c:v>
                </c:pt>
                <c:pt idx="5035">
                  <c:v>29697</c:v>
                </c:pt>
                <c:pt idx="5036">
                  <c:v>29698</c:v>
                </c:pt>
                <c:pt idx="5037">
                  <c:v>29699</c:v>
                </c:pt>
                <c:pt idx="5038">
                  <c:v>29700</c:v>
                </c:pt>
                <c:pt idx="5039">
                  <c:v>29703</c:v>
                </c:pt>
                <c:pt idx="5040">
                  <c:v>29704</c:v>
                </c:pt>
                <c:pt idx="5041">
                  <c:v>29705</c:v>
                </c:pt>
                <c:pt idx="5042">
                  <c:v>29706</c:v>
                </c:pt>
                <c:pt idx="5043">
                  <c:v>29707</c:v>
                </c:pt>
                <c:pt idx="5044">
                  <c:v>29710</c:v>
                </c:pt>
                <c:pt idx="5045">
                  <c:v>29711</c:v>
                </c:pt>
                <c:pt idx="5046">
                  <c:v>29712</c:v>
                </c:pt>
                <c:pt idx="5047">
                  <c:v>29713</c:v>
                </c:pt>
                <c:pt idx="5048">
                  <c:v>29714</c:v>
                </c:pt>
                <c:pt idx="5049">
                  <c:v>29717</c:v>
                </c:pt>
                <c:pt idx="5050">
                  <c:v>29718</c:v>
                </c:pt>
                <c:pt idx="5051">
                  <c:v>29719</c:v>
                </c:pt>
                <c:pt idx="5052">
                  <c:v>29720</c:v>
                </c:pt>
                <c:pt idx="5053">
                  <c:v>29721</c:v>
                </c:pt>
                <c:pt idx="5054">
                  <c:v>29724</c:v>
                </c:pt>
                <c:pt idx="5055">
                  <c:v>29725</c:v>
                </c:pt>
                <c:pt idx="5056">
                  <c:v>29726</c:v>
                </c:pt>
                <c:pt idx="5057">
                  <c:v>29727</c:v>
                </c:pt>
                <c:pt idx="5058">
                  <c:v>29728</c:v>
                </c:pt>
                <c:pt idx="5059">
                  <c:v>29731</c:v>
                </c:pt>
                <c:pt idx="5060">
                  <c:v>29732</c:v>
                </c:pt>
                <c:pt idx="5061">
                  <c:v>29733</c:v>
                </c:pt>
                <c:pt idx="5062">
                  <c:v>29734</c:v>
                </c:pt>
                <c:pt idx="5063">
                  <c:v>29735</c:v>
                </c:pt>
                <c:pt idx="5064">
                  <c:v>29738</c:v>
                </c:pt>
                <c:pt idx="5065">
                  <c:v>29739</c:v>
                </c:pt>
                <c:pt idx="5066">
                  <c:v>29740</c:v>
                </c:pt>
                <c:pt idx="5067">
                  <c:v>29741</c:v>
                </c:pt>
                <c:pt idx="5068">
                  <c:v>29742</c:v>
                </c:pt>
                <c:pt idx="5069">
                  <c:v>29745</c:v>
                </c:pt>
                <c:pt idx="5070">
                  <c:v>29746</c:v>
                </c:pt>
                <c:pt idx="5071">
                  <c:v>29747</c:v>
                </c:pt>
                <c:pt idx="5072">
                  <c:v>29748</c:v>
                </c:pt>
                <c:pt idx="5073">
                  <c:v>29749</c:v>
                </c:pt>
                <c:pt idx="5074">
                  <c:v>29752</c:v>
                </c:pt>
                <c:pt idx="5075">
                  <c:v>29753</c:v>
                </c:pt>
                <c:pt idx="5076">
                  <c:v>29754</c:v>
                </c:pt>
                <c:pt idx="5077">
                  <c:v>29755</c:v>
                </c:pt>
                <c:pt idx="5078">
                  <c:v>29756</c:v>
                </c:pt>
                <c:pt idx="5079">
                  <c:v>29759</c:v>
                </c:pt>
                <c:pt idx="5080">
                  <c:v>29760</c:v>
                </c:pt>
                <c:pt idx="5081">
                  <c:v>29761</c:v>
                </c:pt>
                <c:pt idx="5082">
                  <c:v>29762</c:v>
                </c:pt>
                <c:pt idx="5083">
                  <c:v>29763</c:v>
                </c:pt>
                <c:pt idx="5084">
                  <c:v>29766</c:v>
                </c:pt>
                <c:pt idx="5085">
                  <c:v>29767</c:v>
                </c:pt>
                <c:pt idx="5086">
                  <c:v>29768</c:v>
                </c:pt>
                <c:pt idx="5087">
                  <c:v>29769</c:v>
                </c:pt>
                <c:pt idx="5088">
                  <c:v>29770</c:v>
                </c:pt>
                <c:pt idx="5089">
                  <c:v>29773</c:v>
                </c:pt>
                <c:pt idx="5090">
                  <c:v>29774</c:v>
                </c:pt>
                <c:pt idx="5091">
                  <c:v>29775</c:v>
                </c:pt>
                <c:pt idx="5092">
                  <c:v>29776</c:v>
                </c:pt>
                <c:pt idx="5093">
                  <c:v>29777</c:v>
                </c:pt>
                <c:pt idx="5094">
                  <c:v>29780</c:v>
                </c:pt>
                <c:pt idx="5095">
                  <c:v>29781</c:v>
                </c:pt>
                <c:pt idx="5096">
                  <c:v>29782</c:v>
                </c:pt>
                <c:pt idx="5097">
                  <c:v>29783</c:v>
                </c:pt>
                <c:pt idx="5098">
                  <c:v>29784</c:v>
                </c:pt>
                <c:pt idx="5099">
                  <c:v>29787</c:v>
                </c:pt>
                <c:pt idx="5100">
                  <c:v>29788</c:v>
                </c:pt>
                <c:pt idx="5101">
                  <c:v>29789</c:v>
                </c:pt>
                <c:pt idx="5102">
                  <c:v>29790</c:v>
                </c:pt>
                <c:pt idx="5103">
                  <c:v>29791</c:v>
                </c:pt>
                <c:pt idx="5104">
                  <c:v>29794</c:v>
                </c:pt>
                <c:pt idx="5105">
                  <c:v>29795</c:v>
                </c:pt>
                <c:pt idx="5106">
                  <c:v>29796</c:v>
                </c:pt>
                <c:pt idx="5107">
                  <c:v>29797</c:v>
                </c:pt>
                <c:pt idx="5108">
                  <c:v>29798</c:v>
                </c:pt>
                <c:pt idx="5109">
                  <c:v>29801</c:v>
                </c:pt>
                <c:pt idx="5110">
                  <c:v>29802</c:v>
                </c:pt>
                <c:pt idx="5111">
                  <c:v>29803</c:v>
                </c:pt>
                <c:pt idx="5112">
                  <c:v>29804</c:v>
                </c:pt>
                <c:pt idx="5113">
                  <c:v>29805</c:v>
                </c:pt>
                <c:pt idx="5114">
                  <c:v>29808</c:v>
                </c:pt>
                <c:pt idx="5115">
                  <c:v>29809</c:v>
                </c:pt>
                <c:pt idx="5116">
                  <c:v>29810</c:v>
                </c:pt>
                <c:pt idx="5117">
                  <c:v>29811</c:v>
                </c:pt>
                <c:pt idx="5118">
                  <c:v>29812</c:v>
                </c:pt>
                <c:pt idx="5119">
                  <c:v>29815</c:v>
                </c:pt>
                <c:pt idx="5120">
                  <c:v>29816</c:v>
                </c:pt>
                <c:pt idx="5121">
                  <c:v>29817</c:v>
                </c:pt>
                <c:pt idx="5122">
                  <c:v>29818</c:v>
                </c:pt>
                <c:pt idx="5123">
                  <c:v>29819</c:v>
                </c:pt>
                <c:pt idx="5124">
                  <c:v>29822</c:v>
                </c:pt>
                <c:pt idx="5125">
                  <c:v>29823</c:v>
                </c:pt>
                <c:pt idx="5126">
                  <c:v>29824</c:v>
                </c:pt>
                <c:pt idx="5127">
                  <c:v>29825</c:v>
                </c:pt>
                <c:pt idx="5128">
                  <c:v>29826</c:v>
                </c:pt>
                <c:pt idx="5129">
                  <c:v>29829</c:v>
                </c:pt>
                <c:pt idx="5130">
                  <c:v>29830</c:v>
                </c:pt>
                <c:pt idx="5131">
                  <c:v>29831</c:v>
                </c:pt>
                <c:pt idx="5132">
                  <c:v>29832</c:v>
                </c:pt>
                <c:pt idx="5133">
                  <c:v>29833</c:v>
                </c:pt>
                <c:pt idx="5134">
                  <c:v>29836</c:v>
                </c:pt>
                <c:pt idx="5135">
                  <c:v>29837</c:v>
                </c:pt>
                <c:pt idx="5136">
                  <c:v>29838</c:v>
                </c:pt>
                <c:pt idx="5137">
                  <c:v>29839</c:v>
                </c:pt>
                <c:pt idx="5138">
                  <c:v>29840</c:v>
                </c:pt>
                <c:pt idx="5139">
                  <c:v>29843</c:v>
                </c:pt>
                <c:pt idx="5140">
                  <c:v>29844</c:v>
                </c:pt>
                <c:pt idx="5141">
                  <c:v>29845</c:v>
                </c:pt>
                <c:pt idx="5142">
                  <c:v>29846</c:v>
                </c:pt>
                <c:pt idx="5143">
                  <c:v>29847</c:v>
                </c:pt>
                <c:pt idx="5144">
                  <c:v>29850</c:v>
                </c:pt>
                <c:pt idx="5145">
                  <c:v>29851</c:v>
                </c:pt>
                <c:pt idx="5146">
                  <c:v>29852</c:v>
                </c:pt>
                <c:pt idx="5147">
                  <c:v>29853</c:v>
                </c:pt>
                <c:pt idx="5148">
                  <c:v>29854</c:v>
                </c:pt>
                <c:pt idx="5149">
                  <c:v>29857</c:v>
                </c:pt>
                <c:pt idx="5150">
                  <c:v>29858</c:v>
                </c:pt>
                <c:pt idx="5151">
                  <c:v>29859</c:v>
                </c:pt>
                <c:pt idx="5152">
                  <c:v>29860</c:v>
                </c:pt>
                <c:pt idx="5153">
                  <c:v>29861</c:v>
                </c:pt>
                <c:pt idx="5154">
                  <c:v>29864</c:v>
                </c:pt>
                <c:pt idx="5155">
                  <c:v>29865</c:v>
                </c:pt>
                <c:pt idx="5156">
                  <c:v>29866</c:v>
                </c:pt>
                <c:pt idx="5157">
                  <c:v>29867</c:v>
                </c:pt>
                <c:pt idx="5158">
                  <c:v>29868</c:v>
                </c:pt>
                <c:pt idx="5159">
                  <c:v>29871</c:v>
                </c:pt>
                <c:pt idx="5160">
                  <c:v>29872</c:v>
                </c:pt>
                <c:pt idx="5161">
                  <c:v>29873</c:v>
                </c:pt>
                <c:pt idx="5162">
                  <c:v>29874</c:v>
                </c:pt>
                <c:pt idx="5163">
                  <c:v>29875</c:v>
                </c:pt>
                <c:pt idx="5164">
                  <c:v>29878</c:v>
                </c:pt>
                <c:pt idx="5165">
                  <c:v>29879</c:v>
                </c:pt>
                <c:pt idx="5166">
                  <c:v>29880</c:v>
                </c:pt>
                <c:pt idx="5167">
                  <c:v>29881</c:v>
                </c:pt>
                <c:pt idx="5168">
                  <c:v>29882</c:v>
                </c:pt>
                <c:pt idx="5169">
                  <c:v>29885</c:v>
                </c:pt>
                <c:pt idx="5170">
                  <c:v>29886</c:v>
                </c:pt>
                <c:pt idx="5171">
                  <c:v>29887</c:v>
                </c:pt>
                <c:pt idx="5172">
                  <c:v>29888</c:v>
                </c:pt>
                <c:pt idx="5173">
                  <c:v>29889</c:v>
                </c:pt>
                <c:pt idx="5174">
                  <c:v>29892</c:v>
                </c:pt>
                <c:pt idx="5175">
                  <c:v>29893</c:v>
                </c:pt>
                <c:pt idx="5176">
                  <c:v>29894</c:v>
                </c:pt>
                <c:pt idx="5177">
                  <c:v>29895</c:v>
                </c:pt>
                <c:pt idx="5178">
                  <c:v>29896</c:v>
                </c:pt>
                <c:pt idx="5179">
                  <c:v>29899</c:v>
                </c:pt>
                <c:pt idx="5180">
                  <c:v>29900</c:v>
                </c:pt>
                <c:pt idx="5181">
                  <c:v>29901</c:v>
                </c:pt>
                <c:pt idx="5182">
                  <c:v>29902</c:v>
                </c:pt>
                <c:pt idx="5183">
                  <c:v>29903</c:v>
                </c:pt>
                <c:pt idx="5184">
                  <c:v>29906</c:v>
                </c:pt>
                <c:pt idx="5185">
                  <c:v>29907</c:v>
                </c:pt>
                <c:pt idx="5186">
                  <c:v>29908</c:v>
                </c:pt>
                <c:pt idx="5187">
                  <c:v>29909</c:v>
                </c:pt>
                <c:pt idx="5188">
                  <c:v>29910</c:v>
                </c:pt>
                <c:pt idx="5189">
                  <c:v>29913</c:v>
                </c:pt>
                <c:pt idx="5190">
                  <c:v>29914</c:v>
                </c:pt>
                <c:pt idx="5191">
                  <c:v>29915</c:v>
                </c:pt>
                <c:pt idx="5192">
                  <c:v>29916</c:v>
                </c:pt>
                <c:pt idx="5193">
                  <c:v>29917</c:v>
                </c:pt>
                <c:pt idx="5194">
                  <c:v>29920</c:v>
                </c:pt>
                <c:pt idx="5195">
                  <c:v>29921</c:v>
                </c:pt>
                <c:pt idx="5196">
                  <c:v>29922</c:v>
                </c:pt>
                <c:pt idx="5197">
                  <c:v>29923</c:v>
                </c:pt>
                <c:pt idx="5198">
                  <c:v>29924</c:v>
                </c:pt>
                <c:pt idx="5199">
                  <c:v>29927</c:v>
                </c:pt>
                <c:pt idx="5200">
                  <c:v>29928</c:v>
                </c:pt>
                <c:pt idx="5201">
                  <c:v>29929</c:v>
                </c:pt>
                <c:pt idx="5202">
                  <c:v>29930</c:v>
                </c:pt>
                <c:pt idx="5203">
                  <c:v>29931</c:v>
                </c:pt>
                <c:pt idx="5204">
                  <c:v>29934</c:v>
                </c:pt>
                <c:pt idx="5205">
                  <c:v>29935</c:v>
                </c:pt>
                <c:pt idx="5206">
                  <c:v>29936</c:v>
                </c:pt>
                <c:pt idx="5207">
                  <c:v>29937</c:v>
                </c:pt>
                <c:pt idx="5208">
                  <c:v>29938</c:v>
                </c:pt>
                <c:pt idx="5209">
                  <c:v>29941</c:v>
                </c:pt>
                <c:pt idx="5210">
                  <c:v>29942</c:v>
                </c:pt>
                <c:pt idx="5211">
                  <c:v>29943</c:v>
                </c:pt>
                <c:pt idx="5212">
                  <c:v>29944</c:v>
                </c:pt>
                <c:pt idx="5213">
                  <c:v>29945</c:v>
                </c:pt>
                <c:pt idx="5214">
                  <c:v>29948</c:v>
                </c:pt>
                <c:pt idx="5215">
                  <c:v>29949</c:v>
                </c:pt>
                <c:pt idx="5216">
                  <c:v>29950</c:v>
                </c:pt>
                <c:pt idx="5217">
                  <c:v>29951</c:v>
                </c:pt>
                <c:pt idx="5218">
                  <c:v>29952</c:v>
                </c:pt>
                <c:pt idx="5219">
                  <c:v>29955</c:v>
                </c:pt>
                <c:pt idx="5220">
                  <c:v>29956</c:v>
                </c:pt>
                <c:pt idx="5221">
                  <c:v>29957</c:v>
                </c:pt>
                <c:pt idx="5222">
                  <c:v>29958</c:v>
                </c:pt>
                <c:pt idx="5223">
                  <c:v>29959</c:v>
                </c:pt>
                <c:pt idx="5224">
                  <c:v>29962</c:v>
                </c:pt>
                <c:pt idx="5225">
                  <c:v>29963</c:v>
                </c:pt>
                <c:pt idx="5226">
                  <c:v>29964</c:v>
                </c:pt>
                <c:pt idx="5227">
                  <c:v>29965</c:v>
                </c:pt>
                <c:pt idx="5228">
                  <c:v>29966</c:v>
                </c:pt>
                <c:pt idx="5229">
                  <c:v>29969</c:v>
                </c:pt>
                <c:pt idx="5230">
                  <c:v>29970</c:v>
                </c:pt>
                <c:pt idx="5231">
                  <c:v>29971</c:v>
                </c:pt>
                <c:pt idx="5232">
                  <c:v>29972</c:v>
                </c:pt>
                <c:pt idx="5233">
                  <c:v>29973</c:v>
                </c:pt>
                <c:pt idx="5234">
                  <c:v>29976</c:v>
                </c:pt>
                <c:pt idx="5235">
                  <c:v>29977</c:v>
                </c:pt>
                <c:pt idx="5236">
                  <c:v>29978</c:v>
                </c:pt>
                <c:pt idx="5237">
                  <c:v>29979</c:v>
                </c:pt>
                <c:pt idx="5238">
                  <c:v>29980</c:v>
                </c:pt>
                <c:pt idx="5239">
                  <c:v>29983</c:v>
                </c:pt>
                <c:pt idx="5240">
                  <c:v>29984</c:v>
                </c:pt>
                <c:pt idx="5241">
                  <c:v>29985</c:v>
                </c:pt>
                <c:pt idx="5242">
                  <c:v>29986</c:v>
                </c:pt>
                <c:pt idx="5243">
                  <c:v>29987</c:v>
                </c:pt>
                <c:pt idx="5244">
                  <c:v>29990</c:v>
                </c:pt>
                <c:pt idx="5245">
                  <c:v>29991</c:v>
                </c:pt>
                <c:pt idx="5246">
                  <c:v>29992</c:v>
                </c:pt>
                <c:pt idx="5247">
                  <c:v>29993</c:v>
                </c:pt>
                <c:pt idx="5248">
                  <c:v>29994</c:v>
                </c:pt>
                <c:pt idx="5249">
                  <c:v>29997</c:v>
                </c:pt>
                <c:pt idx="5250">
                  <c:v>29998</c:v>
                </c:pt>
                <c:pt idx="5251">
                  <c:v>29999</c:v>
                </c:pt>
                <c:pt idx="5252">
                  <c:v>30000</c:v>
                </c:pt>
                <c:pt idx="5253">
                  <c:v>30001</c:v>
                </c:pt>
                <c:pt idx="5254">
                  <c:v>30004</c:v>
                </c:pt>
                <c:pt idx="5255">
                  <c:v>30005</c:v>
                </c:pt>
                <c:pt idx="5256">
                  <c:v>30006</c:v>
                </c:pt>
                <c:pt idx="5257">
                  <c:v>30007</c:v>
                </c:pt>
                <c:pt idx="5258">
                  <c:v>30008</c:v>
                </c:pt>
                <c:pt idx="5259">
                  <c:v>30011</c:v>
                </c:pt>
                <c:pt idx="5260">
                  <c:v>30012</c:v>
                </c:pt>
                <c:pt idx="5261">
                  <c:v>30013</c:v>
                </c:pt>
                <c:pt idx="5262">
                  <c:v>30014</c:v>
                </c:pt>
                <c:pt idx="5263">
                  <c:v>30015</c:v>
                </c:pt>
                <c:pt idx="5264">
                  <c:v>30018</c:v>
                </c:pt>
                <c:pt idx="5265">
                  <c:v>30019</c:v>
                </c:pt>
                <c:pt idx="5266">
                  <c:v>30020</c:v>
                </c:pt>
                <c:pt idx="5267">
                  <c:v>30021</c:v>
                </c:pt>
                <c:pt idx="5268">
                  <c:v>30022</c:v>
                </c:pt>
                <c:pt idx="5269">
                  <c:v>30025</c:v>
                </c:pt>
                <c:pt idx="5270">
                  <c:v>30026</c:v>
                </c:pt>
                <c:pt idx="5271">
                  <c:v>30027</c:v>
                </c:pt>
                <c:pt idx="5272">
                  <c:v>30028</c:v>
                </c:pt>
                <c:pt idx="5273">
                  <c:v>30029</c:v>
                </c:pt>
                <c:pt idx="5274">
                  <c:v>30032</c:v>
                </c:pt>
                <c:pt idx="5275">
                  <c:v>30033</c:v>
                </c:pt>
                <c:pt idx="5276">
                  <c:v>30034</c:v>
                </c:pt>
                <c:pt idx="5277">
                  <c:v>30035</c:v>
                </c:pt>
                <c:pt idx="5278">
                  <c:v>30036</c:v>
                </c:pt>
                <c:pt idx="5279">
                  <c:v>30039</c:v>
                </c:pt>
                <c:pt idx="5280">
                  <c:v>30040</c:v>
                </c:pt>
                <c:pt idx="5281">
                  <c:v>30041</c:v>
                </c:pt>
                <c:pt idx="5282">
                  <c:v>30042</c:v>
                </c:pt>
                <c:pt idx="5283">
                  <c:v>30043</c:v>
                </c:pt>
                <c:pt idx="5284">
                  <c:v>30046</c:v>
                </c:pt>
                <c:pt idx="5285">
                  <c:v>30047</c:v>
                </c:pt>
                <c:pt idx="5286">
                  <c:v>30048</c:v>
                </c:pt>
                <c:pt idx="5287">
                  <c:v>30049</c:v>
                </c:pt>
                <c:pt idx="5288">
                  <c:v>30050</c:v>
                </c:pt>
                <c:pt idx="5289">
                  <c:v>30053</c:v>
                </c:pt>
                <c:pt idx="5290">
                  <c:v>30054</c:v>
                </c:pt>
                <c:pt idx="5291">
                  <c:v>30055</c:v>
                </c:pt>
                <c:pt idx="5292">
                  <c:v>30056</c:v>
                </c:pt>
                <c:pt idx="5293">
                  <c:v>30057</c:v>
                </c:pt>
                <c:pt idx="5294">
                  <c:v>30060</c:v>
                </c:pt>
                <c:pt idx="5295">
                  <c:v>30061</c:v>
                </c:pt>
                <c:pt idx="5296">
                  <c:v>30062</c:v>
                </c:pt>
                <c:pt idx="5297">
                  <c:v>30063</c:v>
                </c:pt>
                <c:pt idx="5298">
                  <c:v>30064</c:v>
                </c:pt>
                <c:pt idx="5299">
                  <c:v>30067</c:v>
                </c:pt>
                <c:pt idx="5300">
                  <c:v>30068</c:v>
                </c:pt>
                <c:pt idx="5301">
                  <c:v>30069</c:v>
                </c:pt>
                <c:pt idx="5302">
                  <c:v>30070</c:v>
                </c:pt>
                <c:pt idx="5303">
                  <c:v>30071</c:v>
                </c:pt>
                <c:pt idx="5304">
                  <c:v>30074</c:v>
                </c:pt>
                <c:pt idx="5305">
                  <c:v>30075</c:v>
                </c:pt>
                <c:pt idx="5306">
                  <c:v>30076</c:v>
                </c:pt>
                <c:pt idx="5307">
                  <c:v>30077</c:v>
                </c:pt>
                <c:pt idx="5308">
                  <c:v>30078</c:v>
                </c:pt>
                <c:pt idx="5309">
                  <c:v>30081</c:v>
                </c:pt>
                <c:pt idx="5310">
                  <c:v>30082</c:v>
                </c:pt>
                <c:pt idx="5311">
                  <c:v>30083</c:v>
                </c:pt>
                <c:pt idx="5312">
                  <c:v>30084</c:v>
                </c:pt>
                <c:pt idx="5313">
                  <c:v>30085</c:v>
                </c:pt>
                <c:pt idx="5314">
                  <c:v>30088</c:v>
                </c:pt>
                <c:pt idx="5315">
                  <c:v>30089</c:v>
                </c:pt>
                <c:pt idx="5316">
                  <c:v>30090</c:v>
                </c:pt>
                <c:pt idx="5317">
                  <c:v>30091</c:v>
                </c:pt>
                <c:pt idx="5318">
                  <c:v>30092</c:v>
                </c:pt>
                <c:pt idx="5319">
                  <c:v>30095</c:v>
                </c:pt>
                <c:pt idx="5320">
                  <c:v>30096</c:v>
                </c:pt>
                <c:pt idx="5321">
                  <c:v>30097</c:v>
                </c:pt>
                <c:pt idx="5322">
                  <c:v>30098</c:v>
                </c:pt>
                <c:pt idx="5323">
                  <c:v>30099</c:v>
                </c:pt>
                <c:pt idx="5324">
                  <c:v>30102</c:v>
                </c:pt>
                <c:pt idx="5325">
                  <c:v>30103</c:v>
                </c:pt>
                <c:pt idx="5326">
                  <c:v>30104</c:v>
                </c:pt>
                <c:pt idx="5327">
                  <c:v>30105</c:v>
                </c:pt>
                <c:pt idx="5328">
                  <c:v>30106</c:v>
                </c:pt>
                <c:pt idx="5329">
                  <c:v>30109</c:v>
                </c:pt>
                <c:pt idx="5330">
                  <c:v>30110</c:v>
                </c:pt>
                <c:pt idx="5331">
                  <c:v>30111</c:v>
                </c:pt>
                <c:pt idx="5332">
                  <c:v>30112</c:v>
                </c:pt>
                <c:pt idx="5333">
                  <c:v>30113</c:v>
                </c:pt>
                <c:pt idx="5334">
                  <c:v>30116</c:v>
                </c:pt>
                <c:pt idx="5335">
                  <c:v>30117</c:v>
                </c:pt>
                <c:pt idx="5336">
                  <c:v>30118</c:v>
                </c:pt>
                <c:pt idx="5337">
                  <c:v>30119</c:v>
                </c:pt>
                <c:pt idx="5338">
                  <c:v>30120</c:v>
                </c:pt>
                <c:pt idx="5339">
                  <c:v>30123</c:v>
                </c:pt>
                <c:pt idx="5340">
                  <c:v>30124</c:v>
                </c:pt>
                <c:pt idx="5341">
                  <c:v>30125</c:v>
                </c:pt>
                <c:pt idx="5342">
                  <c:v>30126</c:v>
                </c:pt>
                <c:pt idx="5343">
                  <c:v>30127</c:v>
                </c:pt>
                <c:pt idx="5344">
                  <c:v>30130</c:v>
                </c:pt>
                <c:pt idx="5345">
                  <c:v>30131</c:v>
                </c:pt>
                <c:pt idx="5346">
                  <c:v>30132</c:v>
                </c:pt>
                <c:pt idx="5347">
                  <c:v>30133</c:v>
                </c:pt>
                <c:pt idx="5348">
                  <c:v>30134</c:v>
                </c:pt>
                <c:pt idx="5349">
                  <c:v>30137</c:v>
                </c:pt>
                <c:pt idx="5350">
                  <c:v>30138</c:v>
                </c:pt>
                <c:pt idx="5351">
                  <c:v>30139</c:v>
                </c:pt>
                <c:pt idx="5352">
                  <c:v>30140</c:v>
                </c:pt>
                <c:pt idx="5353">
                  <c:v>30141</c:v>
                </c:pt>
                <c:pt idx="5354">
                  <c:v>30144</c:v>
                </c:pt>
                <c:pt idx="5355">
                  <c:v>30145</c:v>
                </c:pt>
                <c:pt idx="5356">
                  <c:v>30146</c:v>
                </c:pt>
                <c:pt idx="5357">
                  <c:v>30147</c:v>
                </c:pt>
                <c:pt idx="5358">
                  <c:v>30148</c:v>
                </c:pt>
                <c:pt idx="5359">
                  <c:v>30151</c:v>
                </c:pt>
                <c:pt idx="5360">
                  <c:v>30152</c:v>
                </c:pt>
                <c:pt idx="5361">
                  <c:v>30153</c:v>
                </c:pt>
                <c:pt idx="5362">
                  <c:v>30154</c:v>
                </c:pt>
                <c:pt idx="5363">
                  <c:v>30155</c:v>
                </c:pt>
                <c:pt idx="5364">
                  <c:v>30158</c:v>
                </c:pt>
                <c:pt idx="5365">
                  <c:v>30159</c:v>
                </c:pt>
                <c:pt idx="5366">
                  <c:v>30160</c:v>
                </c:pt>
                <c:pt idx="5367">
                  <c:v>30161</c:v>
                </c:pt>
                <c:pt idx="5368">
                  <c:v>30162</c:v>
                </c:pt>
                <c:pt idx="5369">
                  <c:v>30165</c:v>
                </c:pt>
                <c:pt idx="5370">
                  <c:v>30166</c:v>
                </c:pt>
                <c:pt idx="5371">
                  <c:v>30167</c:v>
                </c:pt>
                <c:pt idx="5372">
                  <c:v>30168</c:v>
                </c:pt>
                <c:pt idx="5373">
                  <c:v>30169</c:v>
                </c:pt>
                <c:pt idx="5374">
                  <c:v>30172</c:v>
                </c:pt>
                <c:pt idx="5375">
                  <c:v>30173</c:v>
                </c:pt>
                <c:pt idx="5376">
                  <c:v>30174</c:v>
                </c:pt>
                <c:pt idx="5377">
                  <c:v>30175</c:v>
                </c:pt>
                <c:pt idx="5378">
                  <c:v>30176</c:v>
                </c:pt>
                <c:pt idx="5379">
                  <c:v>30179</c:v>
                </c:pt>
                <c:pt idx="5380">
                  <c:v>30180</c:v>
                </c:pt>
                <c:pt idx="5381">
                  <c:v>30181</c:v>
                </c:pt>
                <c:pt idx="5382">
                  <c:v>30182</c:v>
                </c:pt>
                <c:pt idx="5383">
                  <c:v>30183</c:v>
                </c:pt>
                <c:pt idx="5384">
                  <c:v>30186</c:v>
                </c:pt>
                <c:pt idx="5385">
                  <c:v>30187</c:v>
                </c:pt>
                <c:pt idx="5386">
                  <c:v>30188</c:v>
                </c:pt>
                <c:pt idx="5387">
                  <c:v>30189</c:v>
                </c:pt>
                <c:pt idx="5388">
                  <c:v>30190</c:v>
                </c:pt>
                <c:pt idx="5389">
                  <c:v>30193</c:v>
                </c:pt>
                <c:pt idx="5390">
                  <c:v>30194</c:v>
                </c:pt>
                <c:pt idx="5391">
                  <c:v>30195</c:v>
                </c:pt>
                <c:pt idx="5392">
                  <c:v>30196</c:v>
                </c:pt>
                <c:pt idx="5393">
                  <c:v>30197</c:v>
                </c:pt>
                <c:pt idx="5394">
                  <c:v>30200</c:v>
                </c:pt>
                <c:pt idx="5395">
                  <c:v>30201</c:v>
                </c:pt>
                <c:pt idx="5396">
                  <c:v>30202</c:v>
                </c:pt>
                <c:pt idx="5397">
                  <c:v>30203</c:v>
                </c:pt>
                <c:pt idx="5398">
                  <c:v>30204</c:v>
                </c:pt>
                <c:pt idx="5399">
                  <c:v>30207</c:v>
                </c:pt>
                <c:pt idx="5400">
                  <c:v>30208</c:v>
                </c:pt>
                <c:pt idx="5401">
                  <c:v>30209</c:v>
                </c:pt>
                <c:pt idx="5402">
                  <c:v>30210</c:v>
                </c:pt>
                <c:pt idx="5403">
                  <c:v>30211</c:v>
                </c:pt>
                <c:pt idx="5404">
                  <c:v>30214</c:v>
                </c:pt>
                <c:pt idx="5405">
                  <c:v>30215</c:v>
                </c:pt>
                <c:pt idx="5406">
                  <c:v>30216</c:v>
                </c:pt>
                <c:pt idx="5407">
                  <c:v>30217</c:v>
                </c:pt>
                <c:pt idx="5408">
                  <c:v>30218</c:v>
                </c:pt>
                <c:pt idx="5409">
                  <c:v>30221</c:v>
                </c:pt>
                <c:pt idx="5410">
                  <c:v>30222</c:v>
                </c:pt>
                <c:pt idx="5411">
                  <c:v>30223</c:v>
                </c:pt>
                <c:pt idx="5412">
                  <c:v>30224</c:v>
                </c:pt>
                <c:pt idx="5413">
                  <c:v>30225</c:v>
                </c:pt>
                <c:pt idx="5414">
                  <c:v>30228</c:v>
                </c:pt>
                <c:pt idx="5415">
                  <c:v>30229</c:v>
                </c:pt>
                <c:pt idx="5416">
                  <c:v>30230</c:v>
                </c:pt>
                <c:pt idx="5417">
                  <c:v>30231</c:v>
                </c:pt>
                <c:pt idx="5418">
                  <c:v>30232</c:v>
                </c:pt>
                <c:pt idx="5419">
                  <c:v>30235</c:v>
                </c:pt>
                <c:pt idx="5420">
                  <c:v>30236</c:v>
                </c:pt>
                <c:pt idx="5421">
                  <c:v>30237</c:v>
                </c:pt>
                <c:pt idx="5422">
                  <c:v>30238</c:v>
                </c:pt>
                <c:pt idx="5423">
                  <c:v>30239</c:v>
                </c:pt>
                <c:pt idx="5424">
                  <c:v>30242</c:v>
                </c:pt>
                <c:pt idx="5425">
                  <c:v>30243</c:v>
                </c:pt>
                <c:pt idx="5426">
                  <c:v>30244</c:v>
                </c:pt>
                <c:pt idx="5427">
                  <c:v>30245</c:v>
                </c:pt>
                <c:pt idx="5428">
                  <c:v>30246</c:v>
                </c:pt>
                <c:pt idx="5429">
                  <c:v>30249</c:v>
                </c:pt>
                <c:pt idx="5430">
                  <c:v>30250</c:v>
                </c:pt>
                <c:pt idx="5431">
                  <c:v>30251</c:v>
                </c:pt>
                <c:pt idx="5432">
                  <c:v>30252</c:v>
                </c:pt>
                <c:pt idx="5433">
                  <c:v>30253</c:v>
                </c:pt>
                <c:pt idx="5434">
                  <c:v>30256</c:v>
                </c:pt>
                <c:pt idx="5435">
                  <c:v>30257</c:v>
                </c:pt>
                <c:pt idx="5436">
                  <c:v>30258</c:v>
                </c:pt>
                <c:pt idx="5437">
                  <c:v>30259</c:v>
                </c:pt>
                <c:pt idx="5438">
                  <c:v>30260</c:v>
                </c:pt>
                <c:pt idx="5439">
                  <c:v>30263</c:v>
                </c:pt>
                <c:pt idx="5440">
                  <c:v>30264</c:v>
                </c:pt>
                <c:pt idx="5441">
                  <c:v>30265</c:v>
                </c:pt>
                <c:pt idx="5442">
                  <c:v>30266</c:v>
                </c:pt>
                <c:pt idx="5443">
                  <c:v>30267</c:v>
                </c:pt>
                <c:pt idx="5444">
                  <c:v>30270</c:v>
                </c:pt>
                <c:pt idx="5445">
                  <c:v>30271</c:v>
                </c:pt>
                <c:pt idx="5446">
                  <c:v>30272</c:v>
                </c:pt>
                <c:pt idx="5447">
                  <c:v>30273</c:v>
                </c:pt>
                <c:pt idx="5448">
                  <c:v>30274</c:v>
                </c:pt>
                <c:pt idx="5449">
                  <c:v>30277</c:v>
                </c:pt>
                <c:pt idx="5450">
                  <c:v>30278</c:v>
                </c:pt>
                <c:pt idx="5451">
                  <c:v>30279</c:v>
                </c:pt>
                <c:pt idx="5452">
                  <c:v>30280</c:v>
                </c:pt>
                <c:pt idx="5453">
                  <c:v>30281</c:v>
                </c:pt>
                <c:pt idx="5454">
                  <c:v>30284</c:v>
                </c:pt>
                <c:pt idx="5455">
                  <c:v>30285</c:v>
                </c:pt>
                <c:pt idx="5456">
                  <c:v>30286</c:v>
                </c:pt>
                <c:pt idx="5457">
                  <c:v>30287</c:v>
                </c:pt>
                <c:pt idx="5458">
                  <c:v>30288</c:v>
                </c:pt>
                <c:pt idx="5459">
                  <c:v>30291</c:v>
                </c:pt>
                <c:pt idx="5460">
                  <c:v>30292</c:v>
                </c:pt>
                <c:pt idx="5461">
                  <c:v>30293</c:v>
                </c:pt>
                <c:pt idx="5462">
                  <c:v>30294</c:v>
                </c:pt>
                <c:pt idx="5463">
                  <c:v>30295</c:v>
                </c:pt>
                <c:pt idx="5464">
                  <c:v>30298</c:v>
                </c:pt>
                <c:pt idx="5465">
                  <c:v>30299</c:v>
                </c:pt>
                <c:pt idx="5466">
                  <c:v>30300</c:v>
                </c:pt>
                <c:pt idx="5467">
                  <c:v>30301</c:v>
                </c:pt>
                <c:pt idx="5468">
                  <c:v>30302</c:v>
                </c:pt>
                <c:pt idx="5469">
                  <c:v>30305</c:v>
                </c:pt>
                <c:pt idx="5470">
                  <c:v>30306</c:v>
                </c:pt>
                <c:pt idx="5471">
                  <c:v>30307</c:v>
                </c:pt>
                <c:pt idx="5472">
                  <c:v>30308</c:v>
                </c:pt>
                <c:pt idx="5473">
                  <c:v>30309</c:v>
                </c:pt>
                <c:pt idx="5474">
                  <c:v>30312</c:v>
                </c:pt>
                <c:pt idx="5475">
                  <c:v>30313</c:v>
                </c:pt>
                <c:pt idx="5476">
                  <c:v>30314</c:v>
                </c:pt>
                <c:pt idx="5477">
                  <c:v>30315</c:v>
                </c:pt>
                <c:pt idx="5478">
                  <c:v>30316</c:v>
                </c:pt>
                <c:pt idx="5479">
                  <c:v>30319</c:v>
                </c:pt>
                <c:pt idx="5480">
                  <c:v>30320</c:v>
                </c:pt>
                <c:pt idx="5481">
                  <c:v>30321</c:v>
                </c:pt>
                <c:pt idx="5482">
                  <c:v>30322</c:v>
                </c:pt>
                <c:pt idx="5483">
                  <c:v>30323</c:v>
                </c:pt>
                <c:pt idx="5484">
                  <c:v>30326</c:v>
                </c:pt>
                <c:pt idx="5485">
                  <c:v>30327</c:v>
                </c:pt>
                <c:pt idx="5486">
                  <c:v>30328</c:v>
                </c:pt>
                <c:pt idx="5487">
                  <c:v>30329</c:v>
                </c:pt>
                <c:pt idx="5488">
                  <c:v>30330</c:v>
                </c:pt>
                <c:pt idx="5489">
                  <c:v>30333</c:v>
                </c:pt>
                <c:pt idx="5490">
                  <c:v>30334</c:v>
                </c:pt>
                <c:pt idx="5491">
                  <c:v>30335</c:v>
                </c:pt>
                <c:pt idx="5492">
                  <c:v>30336</c:v>
                </c:pt>
                <c:pt idx="5493">
                  <c:v>30337</c:v>
                </c:pt>
                <c:pt idx="5494">
                  <c:v>30340</c:v>
                </c:pt>
                <c:pt idx="5495">
                  <c:v>30341</c:v>
                </c:pt>
                <c:pt idx="5496">
                  <c:v>30342</c:v>
                </c:pt>
                <c:pt idx="5497">
                  <c:v>30343</c:v>
                </c:pt>
                <c:pt idx="5498">
                  <c:v>30344</c:v>
                </c:pt>
                <c:pt idx="5499">
                  <c:v>30347</c:v>
                </c:pt>
                <c:pt idx="5500">
                  <c:v>30348</c:v>
                </c:pt>
                <c:pt idx="5501">
                  <c:v>30349</c:v>
                </c:pt>
                <c:pt idx="5502">
                  <c:v>30350</c:v>
                </c:pt>
                <c:pt idx="5503">
                  <c:v>30351</c:v>
                </c:pt>
                <c:pt idx="5504">
                  <c:v>30354</c:v>
                </c:pt>
                <c:pt idx="5505">
                  <c:v>30355</c:v>
                </c:pt>
                <c:pt idx="5506">
                  <c:v>30356</c:v>
                </c:pt>
                <c:pt idx="5507">
                  <c:v>30357</c:v>
                </c:pt>
                <c:pt idx="5508">
                  <c:v>30358</c:v>
                </c:pt>
                <c:pt idx="5509">
                  <c:v>30361</c:v>
                </c:pt>
                <c:pt idx="5510">
                  <c:v>30362</c:v>
                </c:pt>
                <c:pt idx="5511">
                  <c:v>30363</c:v>
                </c:pt>
                <c:pt idx="5512">
                  <c:v>30364</c:v>
                </c:pt>
                <c:pt idx="5513">
                  <c:v>30365</c:v>
                </c:pt>
                <c:pt idx="5514">
                  <c:v>30368</c:v>
                </c:pt>
                <c:pt idx="5515">
                  <c:v>30369</c:v>
                </c:pt>
                <c:pt idx="5516">
                  <c:v>30370</c:v>
                </c:pt>
                <c:pt idx="5517">
                  <c:v>30371</c:v>
                </c:pt>
                <c:pt idx="5518">
                  <c:v>30372</c:v>
                </c:pt>
                <c:pt idx="5519">
                  <c:v>30375</c:v>
                </c:pt>
                <c:pt idx="5520">
                  <c:v>30376</c:v>
                </c:pt>
                <c:pt idx="5521">
                  <c:v>30377</c:v>
                </c:pt>
                <c:pt idx="5522">
                  <c:v>30378</c:v>
                </c:pt>
                <c:pt idx="5523">
                  <c:v>30379</c:v>
                </c:pt>
                <c:pt idx="5524">
                  <c:v>30382</c:v>
                </c:pt>
                <c:pt idx="5525">
                  <c:v>30383</c:v>
                </c:pt>
                <c:pt idx="5526">
                  <c:v>30384</c:v>
                </c:pt>
                <c:pt idx="5527">
                  <c:v>30385</c:v>
                </c:pt>
                <c:pt idx="5528">
                  <c:v>30386</c:v>
                </c:pt>
                <c:pt idx="5529">
                  <c:v>30389</c:v>
                </c:pt>
                <c:pt idx="5530">
                  <c:v>30390</c:v>
                </c:pt>
                <c:pt idx="5531">
                  <c:v>30391</c:v>
                </c:pt>
                <c:pt idx="5532">
                  <c:v>30392</c:v>
                </c:pt>
                <c:pt idx="5533">
                  <c:v>30393</c:v>
                </c:pt>
                <c:pt idx="5534">
                  <c:v>30396</c:v>
                </c:pt>
                <c:pt idx="5535">
                  <c:v>30397</c:v>
                </c:pt>
                <c:pt idx="5536">
                  <c:v>30398</c:v>
                </c:pt>
                <c:pt idx="5537">
                  <c:v>30399</c:v>
                </c:pt>
                <c:pt idx="5538">
                  <c:v>30400</c:v>
                </c:pt>
                <c:pt idx="5539">
                  <c:v>30403</c:v>
                </c:pt>
                <c:pt idx="5540">
                  <c:v>30404</c:v>
                </c:pt>
                <c:pt idx="5541">
                  <c:v>30405</c:v>
                </c:pt>
                <c:pt idx="5542">
                  <c:v>30406</c:v>
                </c:pt>
                <c:pt idx="5543">
                  <c:v>30407</c:v>
                </c:pt>
                <c:pt idx="5544">
                  <c:v>30410</c:v>
                </c:pt>
                <c:pt idx="5545">
                  <c:v>30411</c:v>
                </c:pt>
                <c:pt idx="5546">
                  <c:v>30412</c:v>
                </c:pt>
                <c:pt idx="5547">
                  <c:v>30413</c:v>
                </c:pt>
                <c:pt idx="5548">
                  <c:v>30414</c:v>
                </c:pt>
                <c:pt idx="5549">
                  <c:v>30417</c:v>
                </c:pt>
                <c:pt idx="5550">
                  <c:v>30418</c:v>
                </c:pt>
                <c:pt idx="5551">
                  <c:v>30419</c:v>
                </c:pt>
                <c:pt idx="5552">
                  <c:v>30420</c:v>
                </c:pt>
                <c:pt idx="5553">
                  <c:v>30421</c:v>
                </c:pt>
                <c:pt idx="5554">
                  <c:v>30424</c:v>
                </c:pt>
                <c:pt idx="5555">
                  <c:v>30425</c:v>
                </c:pt>
                <c:pt idx="5556">
                  <c:v>30426</c:v>
                </c:pt>
                <c:pt idx="5557">
                  <c:v>30427</c:v>
                </c:pt>
                <c:pt idx="5558">
                  <c:v>30428</c:v>
                </c:pt>
                <c:pt idx="5559">
                  <c:v>30431</c:v>
                </c:pt>
                <c:pt idx="5560">
                  <c:v>30432</c:v>
                </c:pt>
                <c:pt idx="5561">
                  <c:v>30433</c:v>
                </c:pt>
                <c:pt idx="5562">
                  <c:v>30434</c:v>
                </c:pt>
                <c:pt idx="5563">
                  <c:v>30435</c:v>
                </c:pt>
                <c:pt idx="5564">
                  <c:v>30438</c:v>
                </c:pt>
                <c:pt idx="5565">
                  <c:v>30439</c:v>
                </c:pt>
                <c:pt idx="5566">
                  <c:v>30440</c:v>
                </c:pt>
                <c:pt idx="5567">
                  <c:v>30441</c:v>
                </c:pt>
                <c:pt idx="5568">
                  <c:v>30442</c:v>
                </c:pt>
                <c:pt idx="5569">
                  <c:v>30445</c:v>
                </c:pt>
                <c:pt idx="5570">
                  <c:v>30446</c:v>
                </c:pt>
                <c:pt idx="5571">
                  <c:v>30447</c:v>
                </c:pt>
                <c:pt idx="5572">
                  <c:v>30448</c:v>
                </c:pt>
                <c:pt idx="5573">
                  <c:v>30449</c:v>
                </c:pt>
                <c:pt idx="5574">
                  <c:v>30452</c:v>
                </c:pt>
                <c:pt idx="5575">
                  <c:v>30453</c:v>
                </c:pt>
                <c:pt idx="5576">
                  <c:v>30454</c:v>
                </c:pt>
                <c:pt idx="5577">
                  <c:v>30455</c:v>
                </c:pt>
                <c:pt idx="5578">
                  <c:v>30456</c:v>
                </c:pt>
                <c:pt idx="5579">
                  <c:v>30459</c:v>
                </c:pt>
                <c:pt idx="5580">
                  <c:v>30460</c:v>
                </c:pt>
                <c:pt idx="5581">
                  <c:v>30461</c:v>
                </c:pt>
                <c:pt idx="5582">
                  <c:v>30462</c:v>
                </c:pt>
                <c:pt idx="5583">
                  <c:v>30463</c:v>
                </c:pt>
                <c:pt idx="5584">
                  <c:v>30466</c:v>
                </c:pt>
                <c:pt idx="5585">
                  <c:v>30467</c:v>
                </c:pt>
                <c:pt idx="5586">
                  <c:v>30468</c:v>
                </c:pt>
                <c:pt idx="5587">
                  <c:v>30469</c:v>
                </c:pt>
                <c:pt idx="5588">
                  <c:v>30470</c:v>
                </c:pt>
                <c:pt idx="5589">
                  <c:v>30473</c:v>
                </c:pt>
                <c:pt idx="5590">
                  <c:v>30474</c:v>
                </c:pt>
                <c:pt idx="5591">
                  <c:v>30475</c:v>
                </c:pt>
                <c:pt idx="5592">
                  <c:v>30476</c:v>
                </c:pt>
                <c:pt idx="5593">
                  <c:v>30477</c:v>
                </c:pt>
                <c:pt idx="5594">
                  <c:v>30480</c:v>
                </c:pt>
                <c:pt idx="5595">
                  <c:v>30481</c:v>
                </c:pt>
                <c:pt idx="5596">
                  <c:v>30482</c:v>
                </c:pt>
                <c:pt idx="5597">
                  <c:v>30483</c:v>
                </c:pt>
                <c:pt idx="5598">
                  <c:v>30484</c:v>
                </c:pt>
                <c:pt idx="5599">
                  <c:v>30487</c:v>
                </c:pt>
                <c:pt idx="5600">
                  <c:v>30488</c:v>
                </c:pt>
                <c:pt idx="5601">
                  <c:v>30489</c:v>
                </c:pt>
                <c:pt idx="5602">
                  <c:v>30490</c:v>
                </c:pt>
                <c:pt idx="5603">
                  <c:v>30491</c:v>
                </c:pt>
                <c:pt idx="5604">
                  <c:v>30494</c:v>
                </c:pt>
                <c:pt idx="5605">
                  <c:v>30495</c:v>
                </c:pt>
                <c:pt idx="5606">
                  <c:v>30496</c:v>
                </c:pt>
                <c:pt idx="5607">
                  <c:v>30497</c:v>
                </c:pt>
                <c:pt idx="5608">
                  <c:v>30498</c:v>
                </c:pt>
                <c:pt idx="5609">
                  <c:v>30501</c:v>
                </c:pt>
                <c:pt idx="5610">
                  <c:v>30502</c:v>
                </c:pt>
                <c:pt idx="5611">
                  <c:v>30503</c:v>
                </c:pt>
                <c:pt idx="5612">
                  <c:v>30504</c:v>
                </c:pt>
                <c:pt idx="5613">
                  <c:v>30505</c:v>
                </c:pt>
                <c:pt idx="5614">
                  <c:v>30508</c:v>
                </c:pt>
                <c:pt idx="5615">
                  <c:v>30509</c:v>
                </c:pt>
                <c:pt idx="5616">
                  <c:v>30510</c:v>
                </c:pt>
                <c:pt idx="5617">
                  <c:v>30511</c:v>
                </c:pt>
                <c:pt idx="5618">
                  <c:v>30512</c:v>
                </c:pt>
                <c:pt idx="5619">
                  <c:v>30515</c:v>
                </c:pt>
                <c:pt idx="5620">
                  <c:v>30516</c:v>
                </c:pt>
                <c:pt idx="5621">
                  <c:v>30517</c:v>
                </c:pt>
                <c:pt idx="5622">
                  <c:v>30518</c:v>
                </c:pt>
                <c:pt idx="5623">
                  <c:v>30519</c:v>
                </c:pt>
                <c:pt idx="5624">
                  <c:v>30522</c:v>
                </c:pt>
                <c:pt idx="5625">
                  <c:v>30523</c:v>
                </c:pt>
                <c:pt idx="5626">
                  <c:v>30524</c:v>
                </c:pt>
                <c:pt idx="5627">
                  <c:v>30525</c:v>
                </c:pt>
                <c:pt idx="5628">
                  <c:v>30526</c:v>
                </c:pt>
                <c:pt idx="5629">
                  <c:v>30529</c:v>
                </c:pt>
                <c:pt idx="5630">
                  <c:v>30530</c:v>
                </c:pt>
                <c:pt idx="5631">
                  <c:v>30531</c:v>
                </c:pt>
                <c:pt idx="5632">
                  <c:v>30532</c:v>
                </c:pt>
                <c:pt idx="5633">
                  <c:v>30533</c:v>
                </c:pt>
                <c:pt idx="5634">
                  <c:v>30536</c:v>
                </c:pt>
                <c:pt idx="5635">
                  <c:v>30537</c:v>
                </c:pt>
                <c:pt idx="5636">
                  <c:v>30538</c:v>
                </c:pt>
                <c:pt idx="5637">
                  <c:v>30539</c:v>
                </c:pt>
                <c:pt idx="5638">
                  <c:v>30540</c:v>
                </c:pt>
                <c:pt idx="5639">
                  <c:v>30543</c:v>
                </c:pt>
                <c:pt idx="5640">
                  <c:v>30544</c:v>
                </c:pt>
                <c:pt idx="5641">
                  <c:v>30545</c:v>
                </c:pt>
                <c:pt idx="5642">
                  <c:v>30546</c:v>
                </c:pt>
                <c:pt idx="5643">
                  <c:v>30547</c:v>
                </c:pt>
                <c:pt idx="5644">
                  <c:v>30550</c:v>
                </c:pt>
                <c:pt idx="5645">
                  <c:v>30551</c:v>
                </c:pt>
                <c:pt idx="5646">
                  <c:v>30552</c:v>
                </c:pt>
                <c:pt idx="5647">
                  <c:v>30553</c:v>
                </c:pt>
                <c:pt idx="5648">
                  <c:v>30554</c:v>
                </c:pt>
                <c:pt idx="5649">
                  <c:v>30557</c:v>
                </c:pt>
                <c:pt idx="5650">
                  <c:v>30558</c:v>
                </c:pt>
                <c:pt idx="5651">
                  <c:v>30559</c:v>
                </c:pt>
                <c:pt idx="5652">
                  <c:v>30560</c:v>
                </c:pt>
                <c:pt idx="5653">
                  <c:v>30561</c:v>
                </c:pt>
                <c:pt idx="5654">
                  <c:v>30564</c:v>
                </c:pt>
                <c:pt idx="5655">
                  <c:v>30565</c:v>
                </c:pt>
                <c:pt idx="5656">
                  <c:v>30566</c:v>
                </c:pt>
                <c:pt idx="5657">
                  <c:v>30567</c:v>
                </c:pt>
                <c:pt idx="5658">
                  <c:v>30568</c:v>
                </c:pt>
                <c:pt idx="5659">
                  <c:v>30571</c:v>
                </c:pt>
                <c:pt idx="5660">
                  <c:v>30572</c:v>
                </c:pt>
                <c:pt idx="5661">
                  <c:v>30573</c:v>
                </c:pt>
                <c:pt idx="5662">
                  <c:v>30574</c:v>
                </c:pt>
                <c:pt idx="5663">
                  <c:v>30575</c:v>
                </c:pt>
                <c:pt idx="5664">
                  <c:v>30578</c:v>
                </c:pt>
                <c:pt idx="5665">
                  <c:v>30579</c:v>
                </c:pt>
                <c:pt idx="5666">
                  <c:v>30580</c:v>
                </c:pt>
                <c:pt idx="5667">
                  <c:v>30581</c:v>
                </c:pt>
                <c:pt idx="5668">
                  <c:v>30582</c:v>
                </c:pt>
                <c:pt idx="5669">
                  <c:v>30585</c:v>
                </c:pt>
                <c:pt idx="5670">
                  <c:v>30586</c:v>
                </c:pt>
                <c:pt idx="5671">
                  <c:v>30587</c:v>
                </c:pt>
                <c:pt idx="5672">
                  <c:v>30588</c:v>
                </c:pt>
                <c:pt idx="5673">
                  <c:v>30589</c:v>
                </c:pt>
                <c:pt idx="5674">
                  <c:v>30592</c:v>
                </c:pt>
                <c:pt idx="5675">
                  <c:v>30593</c:v>
                </c:pt>
                <c:pt idx="5676">
                  <c:v>30594</c:v>
                </c:pt>
                <c:pt idx="5677">
                  <c:v>30595</c:v>
                </c:pt>
                <c:pt idx="5678">
                  <c:v>30596</c:v>
                </c:pt>
                <c:pt idx="5679">
                  <c:v>30599</c:v>
                </c:pt>
                <c:pt idx="5680">
                  <c:v>30600</c:v>
                </c:pt>
                <c:pt idx="5681">
                  <c:v>30601</c:v>
                </c:pt>
                <c:pt idx="5682">
                  <c:v>30602</c:v>
                </c:pt>
                <c:pt idx="5683">
                  <c:v>30603</c:v>
                </c:pt>
                <c:pt idx="5684">
                  <c:v>30606</c:v>
                </c:pt>
                <c:pt idx="5685">
                  <c:v>30607</c:v>
                </c:pt>
                <c:pt idx="5686">
                  <c:v>30608</c:v>
                </c:pt>
                <c:pt idx="5687">
                  <c:v>30609</c:v>
                </c:pt>
                <c:pt idx="5688">
                  <c:v>30610</c:v>
                </c:pt>
                <c:pt idx="5689">
                  <c:v>30613</c:v>
                </c:pt>
                <c:pt idx="5690">
                  <c:v>30614</c:v>
                </c:pt>
                <c:pt idx="5691">
                  <c:v>30615</c:v>
                </c:pt>
                <c:pt idx="5692">
                  <c:v>30616</c:v>
                </c:pt>
                <c:pt idx="5693">
                  <c:v>30617</c:v>
                </c:pt>
                <c:pt idx="5694">
                  <c:v>30620</c:v>
                </c:pt>
                <c:pt idx="5695">
                  <c:v>30621</c:v>
                </c:pt>
                <c:pt idx="5696">
                  <c:v>30622</c:v>
                </c:pt>
                <c:pt idx="5697">
                  <c:v>30623</c:v>
                </c:pt>
                <c:pt idx="5698">
                  <c:v>30624</c:v>
                </c:pt>
                <c:pt idx="5699">
                  <c:v>30627</c:v>
                </c:pt>
                <c:pt idx="5700">
                  <c:v>30628</c:v>
                </c:pt>
                <c:pt idx="5701">
                  <c:v>30629</c:v>
                </c:pt>
                <c:pt idx="5702">
                  <c:v>30630</c:v>
                </c:pt>
                <c:pt idx="5703">
                  <c:v>30631</c:v>
                </c:pt>
                <c:pt idx="5704">
                  <c:v>30634</c:v>
                </c:pt>
                <c:pt idx="5705">
                  <c:v>30635</c:v>
                </c:pt>
                <c:pt idx="5706">
                  <c:v>30636</c:v>
                </c:pt>
                <c:pt idx="5707">
                  <c:v>30637</c:v>
                </c:pt>
                <c:pt idx="5708">
                  <c:v>30638</c:v>
                </c:pt>
                <c:pt idx="5709">
                  <c:v>30641</c:v>
                </c:pt>
                <c:pt idx="5710">
                  <c:v>30642</c:v>
                </c:pt>
                <c:pt idx="5711">
                  <c:v>30643</c:v>
                </c:pt>
                <c:pt idx="5712">
                  <c:v>30644</c:v>
                </c:pt>
                <c:pt idx="5713">
                  <c:v>30645</c:v>
                </c:pt>
                <c:pt idx="5714">
                  <c:v>30648</c:v>
                </c:pt>
                <c:pt idx="5715">
                  <c:v>30649</c:v>
                </c:pt>
                <c:pt idx="5716">
                  <c:v>30650</c:v>
                </c:pt>
                <c:pt idx="5717">
                  <c:v>30651</c:v>
                </c:pt>
                <c:pt idx="5718">
                  <c:v>30652</c:v>
                </c:pt>
                <c:pt idx="5719">
                  <c:v>30655</c:v>
                </c:pt>
                <c:pt idx="5720">
                  <c:v>30656</c:v>
                </c:pt>
                <c:pt idx="5721">
                  <c:v>30657</c:v>
                </c:pt>
                <c:pt idx="5722">
                  <c:v>30658</c:v>
                </c:pt>
                <c:pt idx="5723">
                  <c:v>30659</c:v>
                </c:pt>
                <c:pt idx="5724">
                  <c:v>30662</c:v>
                </c:pt>
                <c:pt idx="5725">
                  <c:v>30663</c:v>
                </c:pt>
                <c:pt idx="5726">
                  <c:v>30664</c:v>
                </c:pt>
                <c:pt idx="5727">
                  <c:v>30665</c:v>
                </c:pt>
                <c:pt idx="5728">
                  <c:v>30666</c:v>
                </c:pt>
                <c:pt idx="5729">
                  <c:v>30669</c:v>
                </c:pt>
                <c:pt idx="5730">
                  <c:v>30670</c:v>
                </c:pt>
                <c:pt idx="5731">
                  <c:v>30671</c:v>
                </c:pt>
                <c:pt idx="5732">
                  <c:v>30672</c:v>
                </c:pt>
                <c:pt idx="5733">
                  <c:v>30673</c:v>
                </c:pt>
                <c:pt idx="5734">
                  <c:v>30676</c:v>
                </c:pt>
                <c:pt idx="5735">
                  <c:v>30677</c:v>
                </c:pt>
                <c:pt idx="5736">
                  <c:v>30678</c:v>
                </c:pt>
                <c:pt idx="5737">
                  <c:v>30679</c:v>
                </c:pt>
                <c:pt idx="5738">
                  <c:v>30680</c:v>
                </c:pt>
                <c:pt idx="5739">
                  <c:v>30683</c:v>
                </c:pt>
                <c:pt idx="5740">
                  <c:v>30684</c:v>
                </c:pt>
                <c:pt idx="5741">
                  <c:v>30685</c:v>
                </c:pt>
                <c:pt idx="5742">
                  <c:v>30686</c:v>
                </c:pt>
                <c:pt idx="5743">
                  <c:v>30687</c:v>
                </c:pt>
                <c:pt idx="5744">
                  <c:v>30690</c:v>
                </c:pt>
                <c:pt idx="5745">
                  <c:v>30691</c:v>
                </c:pt>
                <c:pt idx="5746">
                  <c:v>30692</c:v>
                </c:pt>
                <c:pt idx="5747">
                  <c:v>30693</c:v>
                </c:pt>
                <c:pt idx="5748">
                  <c:v>30694</c:v>
                </c:pt>
                <c:pt idx="5749">
                  <c:v>30697</c:v>
                </c:pt>
                <c:pt idx="5750">
                  <c:v>30698</c:v>
                </c:pt>
                <c:pt idx="5751">
                  <c:v>30699</c:v>
                </c:pt>
                <c:pt idx="5752">
                  <c:v>30700</c:v>
                </c:pt>
                <c:pt idx="5753">
                  <c:v>30701</c:v>
                </c:pt>
                <c:pt idx="5754">
                  <c:v>30704</c:v>
                </c:pt>
                <c:pt idx="5755">
                  <c:v>30705</c:v>
                </c:pt>
                <c:pt idx="5756">
                  <c:v>30706</c:v>
                </c:pt>
                <c:pt idx="5757">
                  <c:v>30707</c:v>
                </c:pt>
                <c:pt idx="5758">
                  <c:v>30708</c:v>
                </c:pt>
                <c:pt idx="5759">
                  <c:v>30711</c:v>
                </c:pt>
                <c:pt idx="5760">
                  <c:v>30712</c:v>
                </c:pt>
                <c:pt idx="5761">
                  <c:v>30713</c:v>
                </c:pt>
                <c:pt idx="5762">
                  <c:v>30714</c:v>
                </c:pt>
                <c:pt idx="5763">
                  <c:v>30715</c:v>
                </c:pt>
                <c:pt idx="5764">
                  <c:v>30718</c:v>
                </c:pt>
                <c:pt idx="5765">
                  <c:v>30719</c:v>
                </c:pt>
                <c:pt idx="5766">
                  <c:v>30720</c:v>
                </c:pt>
                <c:pt idx="5767">
                  <c:v>30721</c:v>
                </c:pt>
                <c:pt idx="5768">
                  <c:v>30722</c:v>
                </c:pt>
                <c:pt idx="5769">
                  <c:v>30725</c:v>
                </c:pt>
                <c:pt idx="5770">
                  <c:v>30726</c:v>
                </c:pt>
                <c:pt idx="5771">
                  <c:v>30727</c:v>
                </c:pt>
                <c:pt idx="5772">
                  <c:v>30728</c:v>
                </c:pt>
                <c:pt idx="5773">
                  <c:v>30729</c:v>
                </c:pt>
                <c:pt idx="5774">
                  <c:v>30732</c:v>
                </c:pt>
                <c:pt idx="5775">
                  <c:v>30733</c:v>
                </c:pt>
                <c:pt idx="5776">
                  <c:v>30734</c:v>
                </c:pt>
                <c:pt idx="5777">
                  <c:v>30735</c:v>
                </c:pt>
                <c:pt idx="5778">
                  <c:v>30736</c:v>
                </c:pt>
                <c:pt idx="5779">
                  <c:v>30739</c:v>
                </c:pt>
                <c:pt idx="5780">
                  <c:v>30740</c:v>
                </c:pt>
                <c:pt idx="5781">
                  <c:v>30741</c:v>
                </c:pt>
                <c:pt idx="5782">
                  <c:v>30742</c:v>
                </c:pt>
                <c:pt idx="5783">
                  <c:v>30743</c:v>
                </c:pt>
                <c:pt idx="5784">
                  <c:v>30746</c:v>
                </c:pt>
                <c:pt idx="5785">
                  <c:v>30747</c:v>
                </c:pt>
                <c:pt idx="5786">
                  <c:v>30748</c:v>
                </c:pt>
                <c:pt idx="5787">
                  <c:v>30749</c:v>
                </c:pt>
                <c:pt idx="5788">
                  <c:v>30750</c:v>
                </c:pt>
                <c:pt idx="5789">
                  <c:v>30753</c:v>
                </c:pt>
                <c:pt idx="5790">
                  <c:v>30754</c:v>
                </c:pt>
                <c:pt idx="5791">
                  <c:v>30755</c:v>
                </c:pt>
                <c:pt idx="5792">
                  <c:v>30756</c:v>
                </c:pt>
                <c:pt idx="5793">
                  <c:v>30757</c:v>
                </c:pt>
                <c:pt idx="5794">
                  <c:v>30760</c:v>
                </c:pt>
                <c:pt idx="5795">
                  <c:v>30761</c:v>
                </c:pt>
                <c:pt idx="5796">
                  <c:v>30762</c:v>
                </c:pt>
                <c:pt idx="5797">
                  <c:v>30763</c:v>
                </c:pt>
                <c:pt idx="5798">
                  <c:v>30764</c:v>
                </c:pt>
                <c:pt idx="5799">
                  <c:v>30767</c:v>
                </c:pt>
                <c:pt idx="5800">
                  <c:v>30768</c:v>
                </c:pt>
                <c:pt idx="5801">
                  <c:v>30769</c:v>
                </c:pt>
                <c:pt idx="5802">
                  <c:v>30770</c:v>
                </c:pt>
                <c:pt idx="5803">
                  <c:v>30771</c:v>
                </c:pt>
                <c:pt idx="5804">
                  <c:v>30774</c:v>
                </c:pt>
                <c:pt idx="5805">
                  <c:v>30775</c:v>
                </c:pt>
                <c:pt idx="5806">
                  <c:v>30776</c:v>
                </c:pt>
                <c:pt idx="5807">
                  <c:v>30777</c:v>
                </c:pt>
                <c:pt idx="5808">
                  <c:v>30778</c:v>
                </c:pt>
                <c:pt idx="5809">
                  <c:v>30781</c:v>
                </c:pt>
                <c:pt idx="5810">
                  <c:v>30782</c:v>
                </c:pt>
                <c:pt idx="5811">
                  <c:v>30783</c:v>
                </c:pt>
                <c:pt idx="5812">
                  <c:v>30784</c:v>
                </c:pt>
                <c:pt idx="5813">
                  <c:v>30785</c:v>
                </c:pt>
                <c:pt idx="5814">
                  <c:v>30788</c:v>
                </c:pt>
                <c:pt idx="5815">
                  <c:v>30789</c:v>
                </c:pt>
                <c:pt idx="5816">
                  <c:v>30790</c:v>
                </c:pt>
                <c:pt idx="5817">
                  <c:v>30791</c:v>
                </c:pt>
                <c:pt idx="5818">
                  <c:v>30792</c:v>
                </c:pt>
                <c:pt idx="5819">
                  <c:v>30795</c:v>
                </c:pt>
                <c:pt idx="5820">
                  <c:v>30796</c:v>
                </c:pt>
                <c:pt idx="5821">
                  <c:v>30797</c:v>
                </c:pt>
                <c:pt idx="5822">
                  <c:v>30798</c:v>
                </c:pt>
                <c:pt idx="5823">
                  <c:v>30799</c:v>
                </c:pt>
                <c:pt idx="5824">
                  <c:v>30802</c:v>
                </c:pt>
                <c:pt idx="5825">
                  <c:v>30803</c:v>
                </c:pt>
                <c:pt idx="5826">
                  <c:v>30804</c:v>
                </c:pt>
                <c:pt idx="5827">
                  <c:v>30805</c:v>
                </c:pt>
                <c:pt idx="5828">
                  <c:v>30806</c:v>
                </c:pt>
                <c:pt idx="5829">
                  <c:v>30809</c:v>
                </c:pt>
                <c:pt idx="5830">
                  <c:v>30810</c:v>
                </c:pt>
                <c:pt idx="5831">
                  <c:v>30811</c:v>
                </c:pt>
                <c:pt idx="5832">
                  <c:v>30812</c:v>
                </c:pt>
                <c:pt idx="5833">
                  <c:v>30813</c:v>
                </c:pt>
                <c:pt idx="5834">
                  <c:v>30816</c:v>
                </c:pt>
                <c:pt idx="5835">
                  <c:v>30817</c:v>
                </c:pt>
                <c:pt idx="5836">
                  <c:v>30818</c:v>
                </c:pt>
                <c:pt idx="5837">
                  <c:v>30819</c:v>
                </c:pt>
                <c:pt idx="5838">
                  <c:v>30820</c:v>
                </c:pt>
                <c:pt idx="5839">
                  <c:v>30823</c:v>
                </c:pt>
                <c:pt idx="5840">
                  <c:v>30824</c:v>
                </c:pt>
                <c:pt idx="5841">
                  <c:v>30825</c:v>
                </c:pt>
                <c:pt idx="5842">
                  <c:v>30826</c:v>
                </c:pt>
                <c:pt idx="5843">
                  <c:v>30827</c:v>
                </c:pt>
                <c:pt idx="5844">
                  <c:v>30830</c:v>
                </c:pt>
                <c:pt idx="5845">
                  <c:v>30831</c:v>
                </c:pt>
                <c:pt idx="5846">
                  <c:v>30832</c:v>
                </c:pt>
                <c:pt idx="5847">
                  <c:v>30833</c:v>
                </c:pt>
                <c:pt idx="5848">
                  <c:v>30834</c:v>
                </c:pt>
                <c:pt idx="5849">
                  <c:v>30837</c:v>
                </c:pt>
                <c:pt idx="5850">
                  <c:v>30838</c:v>
                </c:pt>
                <c:pt idx="5851">
                  <c:v>30839</c:v>
                </c:pt>
                <c:pt idx="5852">
                  <c:v>30840</c:v>
                </c:pt>
                <c:pt idx="5853">
                  <c:v>30841</c:v>
                </c:pt>
                <c:pt idx="5854">
                  <c:v>30844</c:v>
                </c:pt>
                <c:pt idx="5855">
                  <c:v>30845</c:v>
                </c:pt>
                <c:pt idx="5856">
                  <c:v>30846</c:v>
                </c:pt>
                <c:pt idx="5857">
                  <c:v>30847</c:v>
                </c:pt>
                <c:pt idx="5858">
                  <c:v>30848</c:v>
                </c:pt>
                <c:pt idx="5859">
                  <c:v>30851</c:v>
                </c:pt>
                <c:pt idx="5860">
                  <c:v>30852</c:v>
                </c:pt>
                <c:pt idx="5861">
                  <c:v>30853</c:v>
                </c:pt>
                <c:pt idx="5862">
                  <c:v>30854</c:v>
                </c:pt>
                <c:pt idx="5863">
                  <c:v>30855</c:v>
                </c:pt>
                <c:pt idx="5864">
                  <c:v>30858</c:v>
                </c:pt>
                <c:pt idx="5865">
                  <c:v>30859</c:v>
                </c:pt>
                <c:pt idx="5866">
                  <c:v>30860</c:v>
                </c:pt>
                <c:pt idx="5867">
                  <c:v>30861</c:v>
                </c:pt>
                <c:pt idx="5868">
                  <c:v>30862</c:v>
                </c:pt>
                <c:pt idx="5869">
                  <c:v>30865</c:v>
                </c:pt>
                <c:pt idx="5870">
                  <c:v>30866</c:v>
                </c:pt>
                <c:pt idx="5871">
                  <c:v>30867</c:v>
                </c:pt>
                <c:pt idx="5872">
                  <c:v>30868</c:v>
                </c:pt>
                <c:pt idx="5873">
                  <c:v>30869</c:v>
                </c:pt>
                <c:pt idx="5874">
                  <c:v>30872</c:v>
                </c:pt>
                <c:pt idx="5875">
                  <c:v>30873</c:v>
                </c:pt>
                <c:pt idx="5876">
                  <c:v>30874</c:v>
                </c:pt>
                <c:pt idx="5877">
                  <c:v>30875</c:v>
                </c:pt>
                <c:pt idx="5878">
                  <c:v>30876</c:v>
                </c:pt>
                <c:pt idx="5879">
                  <c:v>30879</c:v>
                </c:pt>
                <c:pt idx="5880">
                  <c:v>30880</c:v>
                </c:pt>
                <c:pt idx="5881">
                  <c:v>30881</c:v>
                </c:pt>
                <c:pt idx="5882">
                  <c:v>30882</c:v>
                </c:pt>
                <c:pt idx="5883">
                  <c:v>30883</c:v>
                </c:pt>
                <c:pt idx="5884">
                  <c:v>30886</c:v>
                </c:pt>
                <c:pt idx="5885">
                  <c:v>30887</c:v>
                </c:pt>
                <c:pt idx="5886">
                  <c:v>30888</c:v>
                </c:pt>
                <c:pt idx="5887">
                  <c:v>30889</c:v>
                </c:pt>
                <c:pt idx="5888">
                  <c:v>30890</c:v>
                </c:pt>
                <c:pt idx="5889">
                  <c:v>30893</c:v>
                </c:pt>
                <c:pt idx="5890">
                  <c:v>30894</c:v>
                </c:pt>
                <c:pt idx="5891">
                  <c:v>30895</c:v>
                </c:pt>
                <c:pt idx="5892">
                  <c:v>30896</c:v>
                </c:pt>
                <c:pt idx="5893">
                  <c:v>30897</c:v>
                </c:pt>
                <c:pt idx="5894">
                  <c:v>30900</c:v>
                </c:pt>
                <c:pt idx="5895">
                  <c:v>30901</c:v>
                </c:pt>
                <c:pt idx="5896">
                  <c:v>30902</c:v>
                </c:pt>
                <c:pt idx="5897">
                  <c:v>30903</c:v>
                </c:pt>
                <c:pt idx="5898">
                  <c:v>30904</c:v>
                </c:pt>
                <c:pt idx="5899">
                  <c:v>30907</c:v>
                </c:pt>
                <c:pt idx="5900">
                  <c:v>30908</c:v>
                </c:pt>
                <c:pt idx="5901">
                  <c:v>30909</c:v>
                </c:pt>
                <c:pt idx="5902">
                  <c:v>30910</c:v>
                </c:pt>
                <c:pt idx="5903">
                  <c:v>30911</c:v>
                </c:pt>
                <c:pt idx="5904">
                  <c:v>30914</c:v>
                </c:pt>
                <c:pt idx="5905">
                  <c:v>30915</c:v>
                </c:pt>
                <c:pt idx="5906">
                  <c:v>30916</c:v>
                </c:pt>
                <c:pt idx="5907">
                  <c:v>30917</c:v>
                </c:pt>
                <c:pt idx="5908">
                  <c:v>30918</c:v>
                </c:pt>
                <c:pt idx="5909">
                  <c:v>30921</c:v>
                </c:pt>
                <c:pt idx="5910">
                  <c:v>30922</c:v>
                </c:pt>
                <c:pt idx="5911">
                  <c:v>30923</c:v>
                </c:pt>
                <c:pt idx="5912">
                  <c:v>30924</c:v>
                </c:pt>
                <c:pt idx="5913">
                  <c:v>30925</c:v>
                </c:pt>
                <c:pt idx="5914">
                  <c:v>30928</c:v>
                </c:pt>
                <c:pt idx="5915">
                  <c:v>30929</c:v>
                </c:pt>
                <c:pt idx="5916">
                  <c:v>30930</c:v>
                </c:pt>
                <c:pt idx="5917">
                  <c:v>30931</c:v>
                </c:pt>
                <c:pt idx="5918">
                  <c:v>30932</c:v>
                </c:pt>
                <c:pt idx="5919">
                  <c:v>30935</c:v>
                </c:pt>
                <c:pt idx="5920">
                  <c:v>30936</c:v>
                </c:pt>
                <c:pt idx="5921">
                  <c:v>30937</c:v>
                </c:pt>
                <c:pt idx="5922">
                  <c:v>30938</c:v>
                </c:pt>
                <c:pt idx="5923">
                  <c:v>30939</c:v>
                </c:pt>
                <c:pt idx="5924">
                  <c:v>30942</c:v>
                </c:pt>
                <c:pt idx="5925">
                  <c:v>30943</c:v>
                </c:pt>
                <c:pt idx="5926">
                  <c:v>30944</c:v>
                </c:pt>
                <c:pt idx="5927">
                  <c:v>30945</c:v>
                </c:pt>
                <c:pt idx="5928">
                  <c:v>30946</c:v>
                </c:pt>
                <c:pt idx="5929">
                  <c:v>30949</c:v>
                </c:pt>
                <c:pt idx="5930">
                  <c:v>30950</c:v>
                </c:pt>
                <c:pt idx="5931">
                  <c:v>30951</c:v>
                </c:pt>
                <c:pt idx="5932">
                  <c:v>30952</c:v>
                </c:pt>
                <c:pt idx="5933">
                  <c:v>30953</c:v>
                </c:pt>
                <c:pt idx="5934">
                  <c:v>30956</c:v>
                </c:pt>
                <c:pt idx="5935">
                  <c:v>30957</c:v>
                </c:pt>
                <c:pt idx="5936">
                  <c:v>30958</c:v>
                </c:pt>
                <c:pt idx="5937">
                  <c:v>30959</c:v>
                </c:pt>
                <c:pt idx="5938">
                  <c:v>30960</c:v>
                </c:pt>
                <c:pt idx="5939">
                  <c:v>30963</c:v>
                </c:pt>
                <c:pt idx="5940">
                  <c:v>30964</c:v>
                </c:pt>
                <c:pt idx="5941">
                  <c:v>30965</c:v>
                </c:pt>
                <c:pt idx="5942">
                  <c:v>30966</c:v>
                </c:pt>
                <c:pt idx="5943">
                  <c:v>30967</c:v>
                </c:pt>
                <c:pt idx="5944">
                  <c:v>30970</c:v>
                </c:pt>
                <c:pt idx="5945">
                  <c:v>30971</c:v>
                </c:pt>
                <c:pt idx="5946">
                  <c:v>30972</c:v>
                </c:pt>
                <c:pt idx="5947">
                  <c:v>30973</c:v>
                </c:pt>
                <c:pt idx="5948">
                  <c:v>30974</c:v>
                </c:pt>
                <c:pt idx="5949">
                  <c:v>30977</c:v>
                </c:pt>
                <c:pt idx="5950">
                  <c:v>30978</c:v>
                </c:pt>
                <c:pt idx="5951">
                  <c:v>30979</c:v>
                </c:pt>
                <c:pt idx="5952">
                  <c:v>30980</c:v>
                </c:pt>
                <c:pt idx="5953">
                  <c:v>30981</c:v>
                </c:pt>
                <c:pt idx="5954">
                  <c:v>30984</c:v>
                </c:pt>
                <c:pt idx="5955">
                  <c:v>30985</c:v>
                </c:pt>
                <c:pt idx="5956">
                  <c:v>30986</c:v>
                </c:pt>
                <c:pt idx="5957">
                  <c:v>30987</c:v>
                </c:pt>
                <c:pt idx="5958">
                  <c:v>30988</c:v>
                </c:pt>
                <c:pt idx="5959">
                  <c:v>30991</c:v>
                </c:pt>
                <c:pt idx="5960">
                  <c:v>30992</c:v>
                </c:pt>
                <c:pt idx="5961">
                  <c:v>30993</c:v>
                </c:pt>
                <c:pt idx="5962">
                  <c:v>30994</c:v>
                </c:pt>
                <c:pt idx="5963">
                  <c:v>30995</c:v>
                </c:pt>
                <c:pt idx="5964">
                  <c:v>30998</c:v>
                </c:pt>
                <c:pt idx="5965">
                  <c:v>30999</c:v>
                </c:pt>
                <c:pt idx="5966">
                  <c:v>31000</c:v>
                </c:pt>
                <c:pt idx="5967">
                  <c:v>31001</c:v>
                </c:pt>
                <c:pt idx="5968">
                  <c:v>31002</c:v>
                </c:pt>
                <c:pt idx="5969">
                  <c:v>31005</c:v>
                </c:pt>
                <c:pt idx="5970">
                  <c:v>31006</c:v>
                </c:pt>
                <c:pt idx="5971">
                  <c:v>31007</c:v>
                </c:pt>
                <c:pt idx="5972">
                  <c:v>31008</c:v>
                </c:pt>
                <c:pt idx="5973">
                  <c:v>31009</c:v>
                </c:pt>
                <c:pt idx="5974">
                  <c:v>31012</c:v>
                </c:pt>
                <c:pt idx="5975">
                  <c:v>31013</c:v>
                </c:pt>
                <c:pt idx="5976">
                  <c:v>31014</c:v>
                </c:pt>
                <c:pt idx="5977">
                  <c:v>31015</c:v>
                </c:pt>
                <c:pt idx="5978">
                  <c:v>31016</c:v>
                </c:pt>
                <c:pt idx="5979">
                  <c:v>31019</c:v>
                </c:pt>
                <c:pt idx="5980">
                  <c:v>31020</c:v>
                </c:pt>
                <c:pt idx="5981">
                  <c:v>31021</c:v>
                </c:pt>
                <c:pt idx="5982">
                  <c:v>31022</c:v>
                </c:pt>
                <c:pt idx="5983">
                  <c:v>31023</c:v>
                </c:pt>
                <c:pt idx="5984">
                  <c:v>31026</c:v>
                </c:pt>
                <c:pt idx="5985">
                  <c:v>31027</c:v>
                </c:pt>
                <c:pt idx="5986">
                  <c:v>31028</c:v>
                </c:pt>
                <c:pt idx="5987">
                  <c:v>31029</c:v>
                </c:pt>
                <c:pt idx="5988">
                  <c:v>31030</c:v>
                </c:pt>
                <c:pt idx="5989">
                  <c:v>31033</c:v>
                </c:pt>
                <c:pt idx="5990">
                  <c:v>31034</c:v>
                </c:pt>
                <c:pt idx="5991">
                  <c:v>31035</c:v>
                </c:pt>
                <c:pt idx="5992">
                  <c:v>31036</c:v>
                </c:pt>
                <c:pt idx="5993">
                  <c:v>31037</c:v>
                </c:pt>
                <c:pt idx="5994">
                  <c:v>31040</c:v>
                </c:pt>
                <c:pt idx="5995">
                  <c:v>31041</c:v>
                </c:pt>
                <c:pt idx="5996">
                  <c:v>31042</c:v>
                </c:pt>
                <c:pt idx="5997">
                  <c:v>31043</c:v>
                </c:pt>
                <c:pt idx="5998">
                  <c:v>31044</c:v>
                </c:pt>
                <c:pt idx="5999">
                  <c:v>31047</c:v>
                </c:pt>
                <c:pt idx="6000">
                  <c:v>31048</c:v>
                </c:pt>
                <c:pt idx="6001">
                  <c:v>31049</c:v>
                </c:pt>
                <c:pt idx="6002">
                  <c:v>31050</c:v>
                </c:pt>
                <c:pt idx="6003">
                  <c:v>31051</c:v>
                </c:pt>
                <c:pt idx="6004">
                  <c:v>31054</c:v>
                </c:pt>
                <c:pt idx="6005">
                  <c:v>31055</c:v>
                </c:pt>
                <c:pt idx="6006">
                  <c:v>31056</c:v>
                </c:pt>
                <c:pt idx="6007">
                  <c:v>31057</c:v>
                </c:pt>
                <c:pt idx="6008">
                  <c:v>31058</c:v>
                </c:pt>
                <c:pt idx="6009">
                  <c:v>31061</c:v>
                </c:pt>
                <c:pt idx="6010">
                  <c:v>31062</c:v>
                </c:pt>
                <c:pt idx="6011">
                  <c:v>31063</c:v>
                </c:pt>
                <c:pt idx="6012">
                  <c:v>31064</c:v>
                </c:pt>
                <c:pt idx="6013">
                  <c:v>31065</c:v>
                </c:pt>
                <c:pt idx="6014">
                  <c:v>31068</c:v>
                </c:pt>
                <c:pt idx="6015">
                  <c:v>31069</c:v>
                </c:pt>
                <c:pt idx="6016">
                  <c:v>31070</c:v>
                </c:pt>
                <c:pt idx="6017">
                  <c:v>31071</c:v>
                </c:pt>
                <c:pt idx="6018">
                  <c:v>31072</c:v>
                </c:pt>
                <c:pt idx="6019">
                  <c:v>31075</c:v>
                </c:pt>
                <c:pt idx="6020">
                  <c:v>31076</c:v>
                </c:pt>
                <c:pt idx="6021">
                  <c:v>31077</c:v>
                </c:pt>
                <c:pt idx="6022">
                  <c:v>31078</c:v>
                </c:pt>
                <c:pt idx="6023">
                  <c:v>31079</c:v>
                </c:pt>
                <c:pt idx="6024">
                  <c:v>31082</c:v>
                </c:pt>
                <c:pt idx="6025">
                  <c:v>31083</c:v>
                </c:pt>
                <c:pt idx="6026">
                  <c:v>31084</c:v>
                </c:pt>
                <c:pt idx="6027">
                  <c:v>31085</c:v>
                </c:pt>
                <c:pt idx="6028">
                  <c:v>31086</c:v>
                </c:pt>
                <c:pt idx="6029">
                  <c:v>31089</c:v>
                </c:pt>
                <c:pt idx="6030">
                  <c:v>31090</c:v>
                </c:pt>
                <c:pt idx="6031">
                  <c:v>31091</c:v>
                </c:pt>
                <c:pt idx="6032">
                  <c:v>31092</c:v>
                </c:pt>
                <c:pt idx="6033">
                  <c:v>31093</c:v>
                </c:pt>
                <c:pt idx="6034">
                  <c:v>31096</c:v>
                </c:pt>
                <c:pt idx="6035">
                  <c:v>31097</c:v>
                </c:pt>
                <c:pt idx="6036">
                  <c:v>31098</c:v>
                </c:pt>
                <c:pt idx="6037">
                  <c:v>31099</c:v>
                </c:pt>
                <c:pt idx="6038">
                  <c:v>31100</c:v>
                </c:pt>
                <c:pt idx="6039">
                  <c:v>31103</c:v>
                </c:pt>
                <c:pt idx="6040">
                  <c:v>31104</c:v>
                </c:pt>
                <c:pt idx="6041">
                  <c:v>31105</c:v>
                </c:pt>
                <c:pt idx="6042">
                  <c:v>31106</c:v>
                </c:pt>
                <c:pt idx="6043">
                  <c:v>31107</c:v>
                </c:pt>
                <c:pt idx="6044">
                  <c:v>31110</c:v>
                </c:pt>
                <c:pt idx="6045">
                  <c:v>31111</c:v>
                </c:pt>
                <c:pt idx="6046">
                  <c:v>31112</c:v>
                </c:pt>
                <c:pt idx="6047">
                  <c:v>31113</c:v>
                </c:pt>
                <c:pt idx="6048">
                  <c:v>31114</c:v>
                </c:pt>
                <c:pt idx="6049">
                  <c:v>31117</c:v>
                </c:pt>
                <c:pt idx="6050">
                  <c:v>31118</c:v>
                </c:pt>
                <c:pt idx="6051">
                  <c:v>31119</c:v>
                </c:pt>
                <c:pt idx="6052">
                  <c:v>31120</c:v>
                </c:pt>
                <c:pt idx="6053">
                  <c:v>31121</c:v>
                </c:pt>
                <c:pt idx="6054">
                  <c:v>31124</c:v>
                </c:pt>
                <c:pt idx="6055">
                  <c:v>31125</c:v>
                </c:pt>
                <c:pt idx="6056">
                  <c:v>31126</c:v>
                </c:pt>
                <c:pt idx="6057">
                  <c:v>31127</c:v>
                </c:pt>
                <c:pt idx="6058">
                  <c:v>31128</c:v>
                </c:pt>
                <c:pt idx="6059">
                  <c:v>31131</c:v>
                </c:pt>
                <c:pt idx="6060">
                  <c:v>31132</c:v>
                </c:pt>
                <c:pt idx="6061">
                  <c:v>31133</c:v>
                </c:pt>
                <c:pt idx="6062">
                  <c:v>31134</c:v>
                </c:pt>
                <c:pt idx="6063">
                  <c:v>31135</c:v>
                </c:pt>
                <c:pt idx="6064">
                  <c:v>31138</c:v>
                </c:pt>
                <c:pt idx="6065">
                  <c:v>31139</c:v>
                </c:pt>
                <c:pt idx="6066">
                  <c:v>31140</c:v>
                </c:pt>
                <c:pt idx="6067">
                  <c:v>31141</c:v>
                </c:pt>
                <c:pt idx="6068">
                  <c:v>31142</c:v>
                </c:pt>
                <c:pt idx="6069">
                  <c:v>31145</c:v>
                </c:pt>
                <c:pt idx="6070">
                  <c:v>31146</c:v>
                </c:pt>
                <c:pt idx="6071">
                  <c:v>31147</c:v>
                </c:pt>
                <c:pt idx="6072">
                  <c:v>31148</c:v>
                </c:pt>
                <c:pt idx="6073">
                  <c:v>31149</c:v>
                </c:pt>
                <c:pt idx="6074">
                  <c:v>31152</c:v>
                </c:pt>
                <c:pt idx="6075">
                  <c:v>31153</c:v>
                </c:pt>
                <c:pt idx="6076">
                  <c:v>31154</c:v>
                </c:pt>
                <c:pt idx="6077">
                  <c:v>31155</c:v>
                </c:pt>
                <c:pt idx="6078">
                  <c:v>31156</c:v>
                </c:pt>
                <c:pt idx="6079">
                  <c:v>31159</c:v>
                </c:pt>
                <c:pt idx="6080">
                  <c:v>31160</c:v>
                </c:pt>
                <c:pt idx="6081">
                  <c:v>31161</c:v>
                </c:pt>
                <c:pt idx="6082">
                  <c:v>31162</c:v>
                </c:pt>
                <c:pt idx="6083">
                  <c:v>31163</c:v>
                </c:pt>
                <c:pt idx="6084">
                  <c:v>31166</c:v>
                </c:pt>
                <c:pt idx="6085">
                  <c:v>31167</c:v>
                </c:pt>
                <c:pt idx="6086">
                  <c:v>31168</c:v>
                </c:pt>
                <c:pt idx="6087">
                  <c:v>31169</c:v>
                </c:pt>
                <c:pt idx="6088">
                  <c:v>31170</c:v>
                </c:pt>
                <c:pt idx="6089">
                  <c:v>31173</c:v>
                </c:pt>
                <c:pt idx="6090">
                  <c:v>31174</c:v>
                </c:pt>
                <c:pt idx="6091">
                  <c:v>31175</c:v>
                </c:pt>
                <c:pt idx="6092">
                  <c:v>31176</c:v>
                </c:pt>
                <c:pt idx="6093">
                  <c:v>31177</c:v>
                </c:pt>
                <c:pt idx="6094">
                  <c:v>31180</c:v>
                </c:pt>
                <c:pt idx="6095">
                  <c:v>31181</c:v>
                </c:pt>
                <c:pt idx="6096">
                  <c:v>31182</c:v>
                </c:pt>
                <c:pt idx="6097">
                  <c:v>31183</c:v>
                </c:pt>
                <c:pt idx="6098">
                  <c:v>31184</c:v>
                </c:pt>
                <c:pt idx="6099">
                  <c:v>31187</c:v>
                </c:pt>
                <c:pt idx="6100">
                  <c:v>31188</c:v>
                </c:pt>
                <c:pt idx="6101">
                  <c:v>31189</c:v>
                </c:pt>
                <c:pt idx="6102">
                  <c:v>31190</c:v>
                </c:pt>
                <c:pt idx="6103">
                  <c:v>31191</c:v>
                </c:pt>
                <c:pt idx="6104">
                  <c:v>31194</c:v>
                </c:pt>
                <c:pt idx="6105">
                  <c:v>31195</c:v>
                </c:pt>
                <c:pt idx="6106">
                  <c:v>31196</c:v>
                </c:pt>
                <c:pt idx="6107">
                  <c:v>31197</c:v>
                </c:pt>
                <c:pt idx="6108">
                  <c:v>31198</c:v>
                </c:pt>
                <c:pt idx="6109">
                  <c:v>31201</c:v>
                </c:pt>
                <c:pt idx="6110">
                  <c:v>31202</c:v>
                </c:pt>
                <c:pt idx="6111">
                  <c:v>31203</c:v>
                </c:pt>
                <c:pt idx="6112">
                  <c:v>31204</c:v>
                </c:pt>
                <c:pt idx="6113">
                  <c:v>31205</c:v>
                </c:pt>
                <c:pt idx="6114">
                  <c:v>31208</c:v>
                </c:pt>
                <c:pt idx="6115">
                  <c:v>31209</c:v>
                </c:pt>
                <c:pt idx="6116">
                  <c:v>31210</c:v>
                </c:pt>
                <c:pt idx="6117">
                  <c:v>31211</c:v>
                </c:pt>
                <c:pt idx="6118">
                  <c:v>31212</c:v>
                </c:pt>
                <c:pt idx="6119">
                  <c:v>31215</c:v>
                </c:pt>
                <c:pt idx="6120">
                  <c:v>31216</c:v>
                </c:pt>
                <c:pt idx="6121">
                  <c:v>31217</c:v>
                </c:pt>
                <c:pt idx="6122">
                  <c:v>31218</c:v>
                </c:pt>
                <c:pt idx="6123">
                  <c:v>31219</c:v>
                </c:pt>
                <c:pt idx="6124">
                  <c:v>31222</c:v>
                </c:pt>
                <c:pt idx="6125">
                  <c:v>31223</c:v>
                </c:pt>
                <c:pt idx="6126">
                  <c:v>31224</c:v>
                </c:pt>
                <c:pt idx="6127">
                  <c:v>31225</c:v>
                </c:pt>
                <c:pt idx="6128">
                  <c:v>31226</c:v>
                </c:pt>
                <c:pt idx="6129">
                  <c:v>31229</c:v>
                </c:pt>
                <c:pt idx="6130">
                  <c:v>31230</c:v>
                </c:pt>
                <c:pt idx="6131">
                  <c:v>31231</c:v>
                </c:pt>
                <c:pt idx="6132">
                  <c:v>31232</c:v>
                </c:pt>
                <c:pt idx="6133">
                  <c:v>31233</c:v>
                </c:pt>
                <c:pt idx="6134">
                  <c:v>31236</c:v>
                </c:pt>
                <c:pt idx="6135">
                  <c:v>31237</c:v>
                </c:pt>
                <c:pt idx="6136">
                  <c:v>31238</c:v>
                </c:pt>
                <c:pt idx="6137">
                  <c:v>31239</c:v>
                </c:pt>
                <c:pt idx="6138">
                  <c:v>31240</c:v>
                </c:pt>
                <c:pt idx="6139">
                  <c:v>31243</c:v>
                </c:pt>
                <c:pt idx="6140">
                  <c:v>31244</c:v>
                </c:pt>
                <c:pt idx="6141">
                  <c:v>31245</c:v>
                </c:pt>
                <c:pt idx="6142">
                  <c:v>31246</c:v>
                </c:pt>
                <c:pt idx="6143">
                  <c:v>31247</c:v>
                </c:pt>
                <c:pt idx="6144">
                  <c:v>31250</c:v>
                </c:pt>
                <c:pt idx="6145">
                  <c:v>31251</c:v>
                </c:pt>
                <c:pt idx="6146">
                  <c:v>31252</c:v>
                </c:pt>
                <c:pt idx="6147">
                  <c:v>31253</c:v>
                </c:pt>
                <c:pt idx="6148">
                  <c:v>31254</c:v>
                </c:pt>
                <c:pt idx="6149">
                  <c:v>31257</c:v>
                </c:pt>
                <c:pt idx="6150">
                  <c:v>31258</c:v>
                </c:pt>
                <c:pt idx="6151">
                  <c:v>31259</c:v>
                </c:pt>
                <c:pt idx="6152">
                  <c:v>31260</c:v>
                </c:pt>
                <c:pt idx="6153">
                  <c:v>31261</c:v>
                </c:pt>
                <c:pt idx="6154">
                  <c:v>31264</c:v>
                </c:pt>
                <c:pt idx="6155">
                  <c:v>31265</c:v>
                </c:pt>
                <c:pt idx="6156">
                  <c:v>31266</c:v>
                </c:pt>
                <c:pt idx="6157">
                  <c:v>31267</c:v>
                </c:pt>
                <c:pt idx="6158">
                  <c:v>31268</c:v>
                </c:pt>
                <c:pt idx="6159">
                  <c:v>31271</c:v>
                </c:pt>
                <c:pt idx="6160">
                  <c:v>31272</c:v>
                </c:pt>
                <c:pt idx="6161">
                  <c:v>31273</c:v>
                </c:pt>
                <c:pt idx="6162">
                  <c:v>31274</c:v>
                </c:pt>
                <c:pt idx="6163">
                  <c:v>31275</c:v>
                </c:pt>
                <c:pt idx="6164">
                  <c:v>31278</c:v>
                </c:pt>
                <c:pt idx="6165">
                  <c:v>31279</c:v>
                </c:pt>
                <c:pt idx="6166">
                  <c:v>31280</c:v>
                </c:pt>
                <c:pt idx="6167">
                  <c:v>31281</c:v>
                </c:pt>
                <c:pt idx="6168">
                  <c:v>31282</c:v>
                </c:pt>
                <c:pt idx="6169">
                  <c:v>31285</c:v>
                </c:pt>
                <c:pt idx="6170">
                  <c:v>31286</c:v>
                </c:pt>
                <c:pt idx="6171">
                  <c:v>31287</c:v>
                </c:pt>
                <c:pt idx="6172">
                  <c:v>31288</c:v>
                </c:pt>
                <c:pt idx="6173">
                  <c:v>31289</c:v>
                </c:pt>
                <c:pt idx="6174">
                  <c:v>31292</c:v>
                </c:pt>
                <c:pt idx="6175">
                  <c:v>31293</c:v>
                </c:pt>
                <c:pt idx="6176">
                  <c:v>31294</c:v>
                </c:pt>
                <c:pt idx="6177">
                  <c:v>31295</c:v>
                </c:pt>
                <c:pt idx="6178">
                  <c:v>31296</c:v>
                </c:pt>
                <c:pt idx="6179">
                  <c:v>31299</c:v>
                </c:pt>
                <c:pt idx="6180">
                  <c:v>31300</c:v>
                </c:pt>
                <c:pt idx="6181">
                  <c:v>31301</c:v>
                </c:pt>
                <c:pt idx="6182">
                  <c:v>31302</c:v>
                </c:pt>
                <c:pt idx="6183">
                  <c:v>31303</c:v>
                </c:pt>
                <c:pt idx="6184">
                  <c:v>31306</c:v>
                </c:pt>
                <c:pt idx="6185">
                  <c:v>31307</c:v>
                </c:pt>
                <c:pt idx="6186">
                  <c:v>31308</c:v>
                </c:pt>
                <c:pt idx="6187">
                  <c:v>31309</c:v>
                </c:pt>
                <c:pt idx="6188">
                  <c:v>31310</c:v>
                </c:pt>
                <c:pt idx="6189">
                  <c:v>31313</c:v>
                </c:pt>
                <c:pt idx="6190">
                  <c:v>31314</c:v>
                </c:pt>
                <c:pt idx="6191">
                  <c:v>31315</c:v>
                </c:pt>
                <c:pt idx="6192">
                  <c:v>31316</c:v>
                </c:pt>
                <c:pt idx="6193">
                  <c:v>31317</c:v>
                </c:pt>
                <c:pt idx="6194">
                  <c:v>31320</c:v>
                </c:pt>
                <c:pt idx="6195">
                  <c:v>31321</c:v>
                </c:pt>
                <c:pt idx="6196">
                  <c:v>31322</c:v>
                </c:pt>
                <c:pt idx="6197">
                  <c:v>31323</c:v>
                </c:pt>
                <c:pt idx="6198">
                  <c:v>31324</c:v>
                </c:pt>
                <c:pt idx="6199">
                  <c:v>31327</c:v>
                </c:pt>
                <c:pt idx="6200">
                  <c:v>31328</c:v>
                </c:pt>
                <c:pt idx="6201">
                  <c:v>31329</c:v>
                </c:pt>
                <c:pt idx="6202">
                  <c:v>31330</c:v>
                </c:pt>
                <c:pt idx="6203">
                  <c:v>31331</c:v>
                </c:pt>
                <c:pt idx="6204">
                  <c:v>31334</c:v>
                </c:pt>
                <c:pt idx="6205">
                  <c:v>31335</c:v>
                </c:pt>
                <c:pt idx="6206">
                  <c:v>31336</c:v>
                </c:pt>
                <c:pt idx="6207">
                  <c:v>31337</c:v>
                </c:pt>
                <c:pt idx="6208">
                  <c:v>31338</c:v>
                </c:pt>
                <c:pt idx="6209">
                  <c:v>31341</c:v>
                </c:pt>
                <c:pt idx="6210">
                  <c:v>31342</c:v>
                </c:pt>
                <c:pt idx="6211">
                  <c:v>31343</c:v>
                </c:pt>
                <c:pt idx="6212">
                  <c:v>31344</c:v>
                </c:pt>
                <c:pt idx="6213">
                  <c:v>31345</c:v>
                </c:pt>
                <c:pt idx="6214">
                  <c:v>31348</c:v>
                </c:pt>
                <c:pt idx="6215">
                  <c:v>31349</c:v>
                </c:pt>
                <c:pt idx="6216">
                  <c:v>31350</c:v>
                </c:pt>
                <c:pt idx="6217">
                  <c:v>31351</c:v>
                </c:pt>
                <c:pt idx="6218">
                  <c:v>31352</c:v>
                </c:pt>
                <c:pt idx="6219">
                  <c:v>31355</c:v>
                </c:pt>
                <c:pt idx="6220">
                  <c:v>31356</c:v>
                </c:pt>
                <c:pt idx="6221">
                  <c:v>31357</c:v>
                </c:pt>
                <c:pt idx="6222">
                  <c:v>31358</c:v>
                </c:pt>
                <c:pt idx="6223">
                  <c:v>31359</c:v>
                </c:pt>
                <c:pt idx="6224">
                  <c:v>31362</c:v>
                </c:pt>
                <c:pt idx="6225">
                  <c:v>31363</c:v>
                </c:pt>
                <c:pt idx="6226">
                  <c:v>31364</c:v>
                </c:pt>
                <c:pt idx="6227">
                  <c:v>31365</c:v>
                </c:pt>
                <c:pt idx="6228">
                  <c:v>31366</c:v>
                </c:pt>
                <c:pt idx="6229">
                  <c:v>31369</c:v>
                </c:pt>
                <c:pt idx="6230">
                  <c:v>31370</c:v>
                </c:pt>
                <c:pt idx="6231">
                  <c:v>31371</c:v>
                </c:pt>
                <c:pt idx="6232">
                  <c:v>31372</c:v>
                </c:pt>
                <c:pt idx="6233">
                  <c:v>31373</c:v>
                </c:pt>
                <c:pt idx="6234">
                  <c:v>31376</c:v>
                </c:pt>
                <c:pt idx="6235">
                  <c:v>31377</c:v>
                </c:pt>
                <c:pt idx="6236">
                  <c:v>31378</c:v>
                </c:pt>
                <c:pt idx="6237">
                  <c:v>31379</c:v>
                </c:pt>
                <c:pt idx="6238">
                  <c:v>31380</c:v>
                </c:pt>
                <c:pt idx="6239">
                  <c:v>31383</c:v>
                </c:pt>
                <c:pt idx="6240">
                  <c:v>31384</c:v>
                </c:pt>
                <c:pt idx="6241">
                  <c:v>31385</c:v>
                </c:pt>
                <c:pt idx="6242">
                  <c:v>31386</c:v>
                </c:pt>
                <c:pt idx="6243">
                  <c:v>31387</c:v>
                </c:pt>
                <c:pt idx="6244">
                  <c:v>31390</c:v>
                </c:pt>
                <c:pt idx="6245">
                  <c:v>31391</c:v>
                </c:pt>
                <c:pt idx="6246">
                  <c:v>31392</c:v>
                </c:pt>
                <c:pt idx="6247">
                  <c:v>31393</c:v>
                </c:pt>
                <c:pt idx="6248">
                  <c:v>31394</c:v>
                </c:pt>
                <c:pt idx="6249">
                  <c:v>31397</c:v>
                </c:pt>
                <c:pt idx="6250">
                  <c:v>31398</c:v>
                </c:pt>
                <c:pt idx="6251">
                  <c:v>31399</c:v>
                </c:pt>
                <c:pt idx="6252">
                  <c:v>31400</c:v>
                </c:pt>
                <c:pt idx="6253">
                  <c:v>31401</c:v>
                </c:pt>
                <c:pt idx="6254">
                  <c:v>31404</c:v>
                </c:pt>
                <c:pt idx="6255">
                  <c:v>31405</c:v>
                </c:pt>
                <c:pt idx="6256">
                  <c:v>31406</c:v>
                </c:pt>
                <c:pt idx="6257">
                  <c:v>31407</c:v>
                </c:pt>
                <c:pt idx="6258">
                  <c:v>31408</c:v>
                </c:pt>
                <c:pt idx="6259">
                  <c:v>31411</c:v>
                </c:pt>
                <c:pt idx="6260">
                  <c:v>31412</c:v>
                </c:pt>
                <c:pt idx="6261">
                  <c:v>31413</c:v>
                </c:pt>
                <c:pt idx="6262">
                  <c:v>31414</c:v>
                </c:pt>
                <c:pt idx="6263">
                  <c:v>31415</c:v>
                </c:pt>
                <c:pt idx="6264">
                  <c:v>31418</c:v>
                </c:pt>
                <c:pt idx="6265">
                  <c:v>31419</c:v>
                </c:pt>
                <c:pt idx="6266">
                  <c:v>31420</c:v>
                </c:pt>
                <c:pt idx="6267">
                  <c:v>31421</c:v>
                </c:pt>
                <c:pt idx="6268">
                  <c:v>31422</c:v>
                </c:pt>
                <c:pt idx="6269">
                  <c:v>31425</c:v>
                </c:pt>
                <c:pt idx="6270">
                  <c:v>31426</c:v>
                </c:pt>
                <c:pt idx="6271">
                  <c:v>31427</c:v>
                </c:pt>
                <c:pt idx="6272">
                  <c:v>31428</c:v>
                </c:pt>
                <c:pt idx="6273">
                  <c:v>31429</c:v>
                </c:pt>
                <c:pt idx="6274">
                  <c:v>31432</c:v>
                </c:pt>
                <c:pt idx="6275">
                  <c:v>31433</c:v>
                </c:pt>
                <c:pt idx="6276">
                  <c:v>31434</c:v>
                </c:pt>
                <c:pt idx="6277">
                  <c:v>31435</c:v>
                </c:pt>
                <c:pt idx="6278">
                  <c:v>31436</c:v>
                </c:pt>
                <c:pt idx="6279">
                  <c:v>31439</c:v>
                </c:pt>
                <c:pt idx="6280">
                  <c:v>31440</c:v>
                </c:pt>
                <c:pt idx="6281">
                  <c:v>31441</c:v>
                </c:pt>
                <c:pt idx="6282">
                  <c:v>31442</c:v>
                </c:pt>
                <c:pt idx="6283">
                  <c:v>31443</c:v>
                </c:pt>
                <c:pt idx="6284">
                  <c:v>31446</c:v>
                </c:pt>
                <c:pt idx="6285">
                  <c:v>31447</c:v>
                </c:pt>
                <c:pt idx="6286">
                  <c:v>31448</c:v>
                </c:pt>
                <c:pt idx="6287">
                  <c:v>31449</c:v>
                </c:pt>
                <c:pt idx="6288">
                  <c:v>31450</c:v>
                </c:pt>
                <c:pt idx="6289">
                  <c:v>31453</c:v>
                </c:pt>
                <c:pt idx="6290">
                  <c:v>31454</c:v>
                </c:pt>
                <c:pt idx="6291">
                  <c:v>31455</c:v>
                </c:pt>
                <c:pt idx="6292">
                  <c:v>31456</c:v>
                </c:pt>
                <c:pt idx="6293">
                  <c:v>31457</c:v>
                </c:pt>
                <c:pt idx="6294">
                  <c:v>31460</c:v>
                </c:pt>
                <c:pt idx="6295">
                  <c:v>31461</c:v>
                </c:pt>
                <c:pt idx="6296">
                  <c:v>31462</c:v>
                </c:pt>
                <c:pt idx="6297">
                  <c:v>31463</c:v>
                </c:pt>
                <c:pt idx="6298">
                  <c:v>31464</c:v>
                </c:pt>
                <c:pt idx="6299">
                  <c:v>31467</c:v>
                </c:pt>
                <c:pt idx="6300">
                  <c:v>31468</c:v>
                </c:pt>
                <c:pt idx="6301">
                  <c:v>31469</c:v>
                </c:pt>
                <c:pt idx="6302">
                  <c:v>31470</c:v>
                </c:pt>
                <c:pt idx="6303">
                  <c:v>31471</c:v>
                </c:pt>
                <c:pt idx="6304">
                  <c:v>31474</c:v>
                </c:pt>
                <c:pt idx="6305">
                  <c:v>31475</c:v>
                </c:pt>
                <c:pt idx="6306">
                  <c:v>31476</c:v>
                </c:pt>
                <c:pt idx="6307">
                  <c:v>31477</c:v>
                </c:pt>
                <c:pt idx="6308">
                  <c:v>31478</c:v>
                </c:pt>
                <c:pt idx="6309">
                  <c:v>31481</c:v>
                </c:pt>
                <c:pt idx="6310">
                  <c:v>31482</c:v>
                </c:pt>
                <c:pt idx="6311">
                  <c:v>31483</c:v>
                </c:pt>
                <c:pt idx="6312">
                  <c:v>31484</c:v>
                </c:pt>
                <c:pt idx="6313">
                  <c:v>31485</c:v>
                </c:pt>
                <c:pt idx="6314">
                  <c:v>31488</c:v>
                </c:pt>
                <c:pt idx="6315">
                  <c:v>31489</c:v>
                </c:pt>
                <c:pt idx="6316">
                  <c:v>31490</c:v>
                </c:pt>
                <c:pt idx="6317">
                  <c:v>31491</c:v>
                </c:pt>
                <c:pt idx="6318">
                  <c:v>31492</c:v>
                </c:pt>
                <c:pt idx="6319">
                  <c:v>31495</c:v>
                </c:pt>
                <c:pt idx="6320">
                  <c:v>31496</c:v>
                </c:pt>
                <c:pt idx="6321">
                  <c:v>31497</c:v>
                </c:pt>
                <c:pt idx="6322">
                  <c:v>31498</c:v>
                </c:pt>
                <c:pt idx="6323">
                  <c:v>31499</c:v>
                </c:pt>
                <c:pt idx="6324">
                  <c:v>31502</c:v>
                </c:pt>
                <c:pt idx="6325">
                  <c:v>31503</c:v>
                </c:pt>
                <c:pt idx="6326">
                  <c:v>31504</c:v>
                </c:pt>
                <c:pt idx="6327">
                  <c:v>31505</c:v>
                </c:pt>
                <c:pt idx="6328">
                  <c:v>31506</c:v>
                </c:pt>
                <c:pt idx="6329">
                  <c:v>31509</c:v>
                </c:pt>
                <c:pt idx="6330">
                  <c:v>31510</c:v>
                </c:pt>
                <c:pt idx="6331">
                  <c:v>31511</c:v>
                </c:pt>
                <c:pt idx="6332">
                  <c:v>31512</c:v>
                </c:pt>
                <c:pt idx="6333">
                  <c:v>31513</c:v>
                </c:pt>
                <c:pt idx="6334">
                  <c:v>31516</c:v>
                </c:pt>
                <c:pt idx="6335">
                  <c:v>31517</c:v>
                </c:pt>
                <c:pt idx="6336">
                  <c:v>31518</c:v>
                </c:pt>
                <c:pt idx="6337">
                  <c:v>31519</c:v>
                </c:pt>
                <c:pt idx="6338">
                  <c:v>31520</c:v>
                </c:pt>
                <c:pt idx="6339">
                  <c:v>31523</c:v>
                </c:pt>
                <c:pt idx="6340">
                  <c:v>31524</c:v>
                </c:pt>
                <c:pt idx="6341">
                  <c:v>31525</c:v>
                </c:pt>
                <c:pt idx="6342">
                  <c:v>31526</c:v>
                </c:pt>
                <c:pt idx="6343">
                  <c:v>31527</c:v>
                </c:pt>
                <c:pt idx="6344">
                  <c:v>31530</c:v>
                </c:pt>
                <c:pt idx="6345">
                  <c:v>31531</c:v>
                </c:pt>
                <c:pt idx="6346">
                  <c:v>31532</c:v>
                </c:pt>
                <c:pt idx="6347">
                  <c:v>31533</c:v>
                </c:pt>
                <c:pt idx="6348">
                  <c:v>31534</c:v>
                </c:pt>
                <c:pt idx="6349">
                  <c:v>31537</c:v>
                </c:pt>
                <c:pt idx="6350">
                  <c:v>31538</c:v>
                </c:pt>
                <c:pt idx="6351">
                  <c:v>31539</c:v>
                </c:pt>
                <c:pt idx="6352">
                  <c:v>31540</c:v>
                </c:pt>
                <c:pt idx="6353">
                  <c:v>31541</c:v>
                </c:pt>
                <c:pt idx="6354">
                  <c:v>31544</c:v>
                </c:pt>
                <c:pt idx="6355">
                  <c:v>31545</c:v>
                </c:pt>
                <c:pt idx="6356">
                  <c:v>31546</c:v>
                </c:pt>
                <c:pt idx="6357">
                  <c:v>31547</c:v>
                </c:pt>
                <c:pt idx="6358">
                  <c:v>31548</c:v>
                </c:pt>
                <c:pt idx="6359">
                  <c:v>31551</c:v>
                </c:pt>
                <c:pt idx="6360">
                  <c:v>31552</c:v>
                </c:pt>
                <c:pt idx="6361">
                  <c:v>31553</c:v>
                </c:pt>
                <c:pt idx="6362">
                  <c:v>31554</c:v>
                </c:pt>
                <c:pt idx="6363">
                  <c:v>31555</c:v>
                </c:pt>
                <c:pt idx="6364">
                  <c:v>31558</c:v>
                </c:pt>
                <c:pt idx="6365">
                  <c:v>31559</c:v>
                </c:pt>
                <c:pt idx="6366">
                  <c:v>31560</c:v>
                </c:pt>
                <c:pt idx="6367">
                  <c:v>31561</c:v>
                </c:pt>
                <c:pt idx="6368">
                  <c:v>31562</c:v>
                </c:pt>
                <c:pt idx="6369">
                  <c:v>31565</c:v>
                </c:pt>
                <c:pt idx="6370">
                  <c:v>31566</c:v>
                </c:pt>
                <c:pt idx="6371">
                  <c:v>31567</c:v>
                </c:pt>
                <c:pt idx="6372">
                  <c:v>31568</c:v>
                </c:pt>
                <c:pt idx="6373">
                  <c:v>31569</c:v>
                </c:pt>
                <c:pt idx="6374">
                  <c:v>31572</c:v>
                </c:pt>
                <c:pt idx="6375">
                  <c:v>31573</c:v>
                </c:pt>
                <c:pt idx="6376">
                  <c:v>31574</c:v>
                </c:pt>
                <c:pt idx="6377">
                  <c:v>31575</c:v>
                </c:pt>
                <c:pt idx="6378">
                  <c:v>31576</c:v>
                </c:pt>
                <c:pt idx="6379">
                  <c:v>31579</c:v>
                </c:pt>
                <c:pt idx="6380">
                  <c:v>31580</c:v>
                </c:pt>
                <c:pt idx="6381">
                  <c:v>31581</c:v>
                </c:pt>
                <c:pt idx="6382">
                  <c:v>31582</c:v>
                </c:pt>
                <c:pt idx="6383">
                  <c:v>31583</c:v>
                </c:pt>
                <c:pt idx="6384">
                  <c:v>31586</c:v>
                </c:pt>
                <c:pt idx="6385">
                  <c:v>31587</c:v>
                </c:pt>
                <c:pt idx="6386">
                  <c:v>31588</c:v>
                </c:pt>
                <c:pt idx="6387">
                  <c:v>31589</c:v>
                </c:pt>
                <c:pt idx="6388">
                  <c:v>31590</c:v>
                </c:pt>
                <c:pt idx="6389">
                  <c:v>31593</c:v>
                </c:pt>
                <c:pt idx="6390">
                  <c:v>31594</c:v>
                </c:pt>
                <c:pt idx="6391">
                  <c:v>31595</c:v>
                </c:pt>
                <c:pt idx="6392">
                  <c:v>31596</c:v>
                </c:pt>
                <c:pt idx="6393">
                  <c:v>31597</c:v>
                </c:pt>
                <c:pt idx="6394">
                  <c:v>31600</c:v>
                </c:pt>
                <c:pt idx="6395">
                  <c:v>31601</c:v>
                </c:pt>
                <c:pt idx="6396">
                  <c:v>31602</c:v>
                </c:pt>
                <c:pt idx="6397">
                  <c:v>31603</c:v>
                </c:pt>
                <c:pt idx="6398">
                  <c:v>31604</c:v>
                </c:pt>
                <c:pt idx="6399">
                  <c:v>31607</c:v>
                </c:pt>
                <c:pt idx="6400">
                  <c:v>31608</c:v>
                </c:pt>
                <c:pt idx="6401">
                  <c:v>31609</c:v>
                </c:pt>
                <c:pt idx="6402">
                  <c:v>31610</c:v>
                </c:pt>
                <c:pt idx="6403">
                  <c:v>31611</c:v>
                </c:pt>
                <c:pt idx="6404">
                  <c:v>31614</c:v>
                </c:pt>
                <c:pt idx="6405">
                  <c:v>31615</c:v>
                </c:pt>
                <c:pt idx="6406">
                  <c:v>31616</c:v>
                </c:pt>
                <c:pt idx="6407">
                  <c:v>31617</c:v>
                </c:pt>
                <c:pt idx="6408">
                  <c:v>31618</c:v>
                </c:pt>
                <c:pt idx="6409">
                  <c:v>31621</c:v>
                </c:pt>
                <c:pt idx="6410">
                  <c:v>31622</c:v>
                </c:pt>
                <c:pt idx="6411">
                  <c:v>31623</c:v>
                </c:pt>
                <c:pt idx="6412">
                  <c:v>31624</c:v>
                </c:pt>
                <c:pt idx="6413">
                  <c:v>31625</c:v>
                </c:pt>
                <c:pt idx="6414">
                  <c:v>31628</c:v>
                </c:pt>
                <c:pt idx="6415">
                  <c:v>31629</c:v>
                </c:pt>
                <c:pt idx="6416">
                  <c:v>31630</c:v>
                </c:pt>
                <c:pt idx="6417">
                  <c:v>31631</c:v>
                </c:pt>
                <c:pt idx="6418">
                  <c:v>31632</c:v>
                </c:pt>
                <c:pt idx="6419">
                  <c:v>31635</c:v>
                </c:pt>
                <c:pt idx="6420">
                  <c:v>31636</c:v>
                </c:pt>
                <c:pt idx="6421">
                  <c:v>31637</c:v>
                </c:pt>
                <c:pt idx="6422">
                  <c:v>31638</c:v>
                </c:pt>
                <c:pt idx="6423">
                  <c:v>31639</c:v>
                </c:pt>
                <c:pt idx="6424">
                  <c:v>31642</c:v>
                </c:pt>
                <c:pt idx="6425">
                  <c:v>31643</c:v>
                </c:pt>
                <c:pt idx="6426">
                  <c:v>31644</c:v>
                </c:pt>
                <c:pt idx="6427">
                  <c:v>31645</c:v>
                </c:pt>
                <c:pt idx="6428">
                  <c:v>31646</c:v>
                </c:pt>
                <c:pt idx="6429">
                  <c:v>31649</c:v>
                </c:pt>
                <c:pt idx="6430">
                  <c:v>31650</c:v>
                </c:pt>
                <c:pt idx="6431">
                  <c:v>31651</c:v>
                </c:pt>
                <c:pt idx="6432">
                  <c:v>31652</c:v>
                </c:pt>
                <c:pt idx="6433">
                  <c:v>31653</c:v>
                </c:pt>
                <c:pt idx="6434">
                  <c:v>31656</c:v>
                </c:pt>
                <c:pt idx="6435">
                  <c:v>31657</c:v>
                </c:pt>
                <c:pt idx="6436">
                  <c:v>31658</c:v>
                </c:pt>
                <c:pt idx="6437">
                  <c:v>31659</c:v>
                </c:pt>
                <c:pt idx="6438">
                  <c:v>31660</c:v>
                </c:pt>
                <c:pt idx="6439">
                  <c:v>31663</c:v>
                </c:pt>
                <c:pt idx="6440">
                  <c:v>31664</c:v>
                </c:pt>
                <c:pt idx="6441">
                  <c:v>31665</c:v>
                </c:pt>
                <c:pt idx="6442">
                  <c:v>31666</c:v>
                </c:pt>
                <c:pt idx="6443">
                  <c:v>31667</c:v>
                </c:pt>
                <c:pt idx="6444">
                  <c:v>31670</c:v>
                </c:pt>
                <c:pt idx="6445">
                  <c:v>31671</c:v>
                </c:pt>
                <c:pt idx="6446">
                  <c:v>31672</c:v>
                </c:pt>
                <c:pt idx="6447">
                  <c:v>31673</c:v>
                </c:pt>
                <c:pt idx="6448">
                  <c:v>31674</c:v>
                </c:pt>
                <c:pt idx="6449">
                  <c:v>31677</c:v>
                </c:pt>
                <c:pt idx="6450">
                  <c:v>31678</c:v>
                </c:pt>
                <c:pt idx="6451">
                  <c:v>31679</c:v>
                </c:pt>
                <c:pt idx="6452">
                  <c:v>31680</c:v>
                </c:pt>
                <c:pt idx="6453">
                  <c:v>31681</c:v>
                </c:pt>
                <c:pt idx="6454">
                  <c:v>31684</c:v>
                </c:pt>
                <c:pt idx="6455">
                  <c:v>31685</c:v>
                </c:pt>
                <c:pt idx="6456">
                  <c:v>31686</c:v>
                </c:pt>
                <c:pt idx="6457">
                  <c:v>31687</c:v>
                </c:pt>
                <c:pt idx="6458">
                  <c:v>31688</c:v>
                </c:pt>
                <c:pt idx="6459">
                  <c:v>31691</c:v>
                </c:pt>
                <c:pt idx="6460">
                  <c:v>31692</c:v>
                </c:pt>
                <c:pt idx="6461">
                  <c:v>31693</c:v>
                </c:pt>
                <c:pt idx="6462">
                  <c:v>31694</c:v>
                </c:pt>
                <c:pt idx="6463">
                  <c:v>31695</c:v>
                </c:pt>
                <c:pt idx="6464">
                  <c:v>31698</c:v>
                </c:pt>
                <c:pt idx="6465">
                  <c:v>31699</c:v>
                </c:pt>
                <c:pt idx="6466">
                  <c:v>31700</c:v>
                </c:pt>
                <c:pt idx="6467">
                  <c:v>31701</c:v>
                </c:pt>
                <c:pt idx="6468">
                  <c:v>31702</c:v>
                </c:pt>
                <c:pt idx="6469">
                  <c:v>31705</c:v>
                </c:pt>
                <c:pt idx="6470">
                  <c:v>31706</c:v>
                </c:pt>
                <c:pt idx="6471">
                  <c:v>31707</c:v>
                </c:pt>
                <c:pt idx="6472">
                  <c:v>31708</c:v>
                </c:pt>
                <c:pt idx="6473">
                  <c:v>31709</c:v>
                </c:pt>
                <c:pt idx="6474">
                  <c:v>31712</c:v>
                </c:pt>
                <c:pt idx="6475">
                  <c:v>31713</c:v>
                </c:pt>
                <c:pt idx="6476">
                  <c:v>31714</c:v>
                </c:pt>
                <c:pt idx="6477">
                  <c:v>31715</c:v>
                </c:pt>
                <c:pt idx="6478">
                  <c:v>31716</c:v>
                </c:pt>
                <c:pt idx="6479">
                  <c:v>31719</c:v>
                </c:pt>
                <c:pt idx="6480">
                  <c:v>31720</c:v>
                </c:pt>
                <c:pt idx="6481">
                  <c:v>31721</c:v>
                </c:pt>
                <c:pt idx="6482">
                  <c:v>31722</c:v>
                </c:pt>
                <c:pt idx="6483">
                  <c:v>31723</c:v>
                </c:pt>
                <c:pt idx="6484">
                  <c:v>31726</c:v>
                </c:pt>
                <c:pt idx="6485">
                  <c:v>31727</c:v>
                </c:pt>
                <c:pt idx="6486">
                  <c:v>31728</c:v>
                </c:pt>
                <c:pt idx="6487">
                  <c:v>31729</c:v>
                </c:pt>
                <c:pt idx="6488">
                  <c:v>31730</c:v>
                </c:pt>
                <c:pt idx="6489">
                  <c:v>31733</c:v>
                </c:pt>
                <c:pt idx="6490">
                  <c:v>31734</c:v>
                </c:pt>
                <c:pt idx="6491">
                  <c:v>31735</c:v>
                </c:pt>
                <c:pt idx="6492">
                  <c:v>31736</c:v>
                </c:pt>
                <c:pt idx="6493">
                  <c:v>31737</c:v>
                </c:pt>
                <c:pt idx="6494">
                  <c:v>31740</c:v>
                </c:pt>
                <c:pt idx="6495">
                  <c:v>31741</c:v>
                </c:pt>
                <c:pt idx="6496">
                  <c:v>31742</c:v>
                </c:pt>
                <c:pt idx="6497">
                  <c:v>31743</c:v>
                </c:pt>
                <c:pt idx="6498">
                  <c:v>31744</c:v>
                </c:pt>
                <c:pt idx="6499">
                  <c:v>31747</c:v>
                </c:pt>
                <c:pt idx="6500">
                  <c:v>31748</c:v>
                </c:pt>
                <c:pt idx="6501">
                  <c:v>31749</c:v>
                </c:pt>
                <c:pt idx="6502">
                  <c:v>31750</c:v>
                </c:pt>
                <c:pt idx="6503">
                  <c:v>31751</c:v>
                </c:pt>
                <c:pt idx="6504">
                  <c:v>31754</c:v>
                </c:pt>
                <c:pt idx="6505">
                  <c:v>31755</c:v>
                </c:pt>
                <c:pt idx="6506">
                  <c:v>31756</c:v>
                </c:pt>
                <c:pt idx="6507">
                  <c:v>31757</c:v>
                </c:pt>
                <c:pt idx="6508">
                  <c:v>31758</c:v>
                </c:pt>
                <c:pt idx="6509">
                  <c:v>31761</c:v>
                </c:pt>
                <c:pt idx="6510">
                  <c:v>31762</c:v>
                </c:pt>
                <c:pt idx="6511">
                  <c:v>31763</c:v>
                </c:pt>
                <c:pt idx="6512">
                  <c:v>31764</c:v>
                </c:pt>
                <c:pt idx="6513">
                  <c:v>31765</c:v>
                </c:pt>
                <c:pt idx="6514">
                  <c:v>31768</c:v>
                </c:pt>
                <c:pt idx="6515">
                  <c:v>31769</c:v>
                </c:pt>
                <c:pt idx="6516">
                  <c:v>31770</c:v>
                </c:pt>
                <c:pt idx="6517">
                  <c:v>31771</c:v>
                </c:pt>
                <c:pt idx="6518">
                  <c:v>31772</c:v>
                </c:pt>
                <c:pt idx="6519">
                  <c:v>31775</c:v>
                </c:pt>
                <c:pt idx="6520">
                  <c:v>31776</c:v>
                </c:pt>
                <c:pt idx="6521">
                  <c:v>31777</c:v>
                </c:pt>
                <c:pt idx="6522">
                  <c:v>31778</c:v>
                </c:pt>
                <c:pt idx="6523">
                  <c:v>31779</c:v>
                </c:pt>
                <c:pt idx="6524">
                  <c:v>31782</c:v>
                </c:pt>
                <c:pt idx="6525">
                  <c:v>31783</c:v>
                </c:pt>
                <c:pt idx="6526">
                  <c:v>31784</c:v>
                </c:pt>
                <c:pt idx="6527">
                  <c:v>31785</c:v>
                </c:pt>
                <c:pt idx="6528">
                  <c:v>31786</c:v>
                </c:pt>
                <c:pt idx="6529">
                  <c:v>31789</c:v>
                </c:pt>
                <c:pt idx="6530">
                  <c:v>31790</c:v>
                </c:pt>
                <c:pt idx="6531">
                  <c:v>31791</c:v>
                </c:pt>
                <c:pt idx="6532">
                  <c:v>31792</c:v>
                </c:pt>
                <c:pt idx="6533">
                  <c:v>31793</c:v>
                </c:pt>
                <c:pt idx="6534">
                  <c:v>31796</c:v>
                </c:pt>
                <c:pt idx="6535">
                  <c:v>31797</c:v>
                </c:pt>
                <c:pt idx="6536">
                  <c:v>31798</c:v>
                </c:pt>
                <c:pt idx="6537">
                  <c:v>31799</c:v>
                </c:pt>
                <c:pt idx="6538">
                  <c:v>31800</c:v>
                </c:pt>
                <c:pt idx="6539">
                  <c:v>31803</c:v>
                </c:pt>
                <c:pt idx="6540">
                  <c:v>31804</c:v>
                </c:pt>
                <c:pt idx="6541">
                  <c:v>31805</c:v>
                </c:pt>
                <c:pt idx="6542">
                  <c:v>31806</c:v>
                </c:pt>
                <c:pt idx="6543">
                  <c:v>31807</c:v>
                </c:pt>
                <c:pt idx="6544">
                  <c:v>31810</c:v>
                </c:pt>
                <c:pt idx="6545">
                  <c:v>31811</c:v>
                </c:pt>
                <c:pt idx="6546">
                  <c:v>31812</c:v>
                </c:pt>
                <c:pt idx="6547">
                  <c:v>31813</c:v>
                </c:pt>
                <c:pt idx="6548">
                  <c:v>31814</c:v>
                </c:pt>
                <c:pt idx="6549">
                  <c:v>31817</c:v>
                </c:pt>
                <c:pt idx="6550">
                  <c:v>31818</c:v>
                </c:pt>
                <c:pt idx="6551">
                  <c:v>31819</c:v>
                </c:pt>
                <c:pt idx="6552">
                  <c:v>31820</c:v>
                </c:pt>
                <c:pt idx="6553">
                  <c:v>31821</c:v>
                </c:pt>
                <c:pt idx="6554">
                  <c:v>31824</c:v>
                </c:pt>
                <c:pt idx="6555">
                  <c:v>31825</c:v>
                </c:pt>
                <c:pt idx="6556">
                  <c:v>31826</c:v>
                </c:pt>
                <c:pt idx="6557">
                  <c:v>31827</c:v>
                </c:pt>
                <c:pt idx="6558">
                  <c:v>31828</c:v>
                </c:pt>
                <c:pt idx="6559">
                  <c:v>31831</c:v>
                </c:pt>
                <c:pt idx="6560">
                  <c:v>31832</c:v>
                </c:pt>
                <c:pt idx="6561">
                  <c:v>31833</c:v>
                </c:pt>
                <c:pt idx="6562">
                  <c:v>31834</c:v>
                </c:pt>
                <c:pt idx="6563">
                  <c:v>31835</c:v>
                </c:pt>
                <c:pt idx="6564">
                  <c:v>31838</c:v>
                </c:pt>
                <c:pt idx="6565">
                  <c:v>31839</c:v>
                </c:pt>
                <c:pt idx="6566">
                  <c:v>31840</c:v>
                </c:pt>
                <c:pt idx="6567">
                  <c:v>31841</c:v>
                </c:pt>
                <c:pt idx="6568">
                  <c:v>31842</c:v>
                </c:pt>
                <c:pt idx="6569">
                  <c:v>31845</c:v>
                </c:pt>
                <c:pt idx="6570">
                  <c:v>31846</c:v>
                </c:pt>
                <c:pt idx="6571">
                  <c:v>31847</c:v>
                </c:pt>
                <c:pt idx="6572">
                  <c:v>31848</c:v>
                </c:pt>
                <c:pt idx="6573">
                  <c:v>31849</c:v>
                </c:pt>
                <c:pt idx="6574">
                  <c:v>31852</c:v>
                </c:pt>
                <c:pt idx="6575">
                  <c:v>31853</c:v>
                </c:pt>
                <c:pt idx="6576">
                  <c:v>31854</c:v>
                </c:pt>
                <c:pt idx="6577">
                  <c:v>31855</c:v>
                </c:pt>
                <c:pt idx="6578">
                  <c:v>31856</c:v>
                </c:pt>
                <c:pt idx="6579">
                  <c:v>31859</c:v>
                </c:pt>
                <c:pt idx="6580">
                  <c:v>31860</c:v>
                </c:pt>
                <c:pt idx="6581">
                  <c:v>31861</c:v>
                </c:pt>
                <c:pt idx="6582">
                  <c:v>31862</c:v>
                </c:pt>
                <c:pt idx="6583">
                  <c:v>31863</c:v>
                </c:pt>
                <c:pt idx="6584">
                  <c:v>31866</c:v>
                </c:pt>
                <c:pt idx="6585">
                  <c:v>31867</c:v>
                </c:pt>
                <c:pt idx="6586">
                  <c:v>31868</c:v>
                </c:pt>
                <c:pt idx="6587">
                  <c:v>31869</c:v>
                </c:pt>
                <c:pt idx="6588">
                  <c:v>31870</c:v>
                </c:pt>
                <c:pt idx="6589">
                  <c:v>31873</c:v>
                </c:pt>
                <c:pt idx="6590">
                  <c:v>31874</c:v>
                </c:pt>
                <c:pt idx="6591">
                  <c:v>31875</c:v>
                </c:pt>
                <c:pt idx="6592">
                  <c:v>31876</c:v>
                </c:pt>
                <c:pt idx="6593">
                  <c:v>31877</c:v>
                </c:pt>
                <c:pt idx="6594">
                  <c:v>31880</c:v>
                </c:pt>
                <c:pt idx="6595">
                  <c:v>31881</c:v>
                </c:pt>
                <c:pt idx="6596">
                  <c:v>31882</c:v>
                </c:pt>
                <c:pt idx="6597">
                  <c:v>31883</c:v>
                </c:pt>
                <c:pt idx="6598">
                  <c:v>31884</c:v>
                </c:pt>
                <c:pt idx="6599">
                  <c:v>31887</c:v>
                </c:pt>
                <c:pt idx="6600">
                  <c:v>31888</c:v>
                </c:pt>
                <c:pt idx="6601">
                  <c:v>31889</c:v>
                </c:pt>
                <c:pt idx="6602">
                  <c:v>31890</c:v>
                </c:pt>
                <c:pt idx="6603">
                  <c:v>31891</c:v>
                </c:pt>
                <c:pt idx="6604">
                  <c:v>31894</c:v>
                </c:pt>
                <c:pt idx="6605">
                  <c:v>31895</c:v>
                </c:pt>
                <c:pt idx="6606">
                  <c:v>31896</c:v>
                </c:pt>
                <c:pt idx="6607">
                  <c:v>31897</c:v>
                </c:pt>
                <c:pt idx="6608">
                  <c:v>31898</c:v>
                </c:pt>
                <c:pt idx="6609">
                  <c:v>31901</c:v>
                </c:pt>
                <c:pt idx="6610">
                  <c:v>31902</c:v>
                </c:pt>
                <c:pt idx="6611">
                  <c:v>31903</c:v>
                </c:pt>
                <c:pt idx="6612">
                  <c:v>31904</c:v>
                </c:pt>
                <c:pt idx="6613">
                  <c:v>31905</c:v>
                </c:pt>
                <c:pt idx="6614">
                  <c:v>31908</c:v>
                </c:pt>
                <c:pt idx="6615">
                  <c:v>31909</c:v>
                </c:pt>
                <c:pt idx="6616">
                  <c:v>31910</c:v>
                </c:pt>
                <c:pt idx="6617">
                  <c:v>31911</c:v>
                </c:pt>
                <c:pt idx="6618">
                  <c:v>31912</c:v>
                </c:pt>
                <c:pt idx="6619">
                  <c:v>31915</c:v>
                </c:pt>
                <c:pt idx="6620">
                  <c:v>31916</c:v>
                </c:pt>
                <c:pt idx="6621">
                  <c:v>31917</c:v>
                </c:pt>
                <c:pt idx="6622">
                  <c:v>31918</c:v>
                </c:pt>
                <c:pt idx="6623">
                  <c:v>31919</c:v>
                </c:pt>
                <c:pt idx="6624">
                  <c:v>31922</c:v>
                </c:pt>
                <c:pt idx="6625">
                  <c:v>31923</c:v>
                </c:pt>
                <c:pt idx="6626">
                  <c:v>31924</c:v>
                </c:pt>
                <c:pt idx="6627">
                  <c:v>31925</c:v>
                </c:pt>
                <c:pt idx="6628">
                  <c:v>31926</c:v>
                </c:pt>
                <c:pt idx="6629">
                  <c:v>31929</c:v>
                </c:pt>
                <c:pt idx="6630">
                  <c:v>31930</c:v>
                </c:pt>
                <c:pt idx="6631">
                  <c:v>31931</c:v>
                </c:pt>
                <c:pt idx="6632">
                  <c:v>31932</c:v>
                </c:pt>
                <c:pt idx="6633">
                  <c:v>31933</c:v>
                </c:pt>
                <c:pt idx="6634">
                  <c:v>31936</c:v>
                </c:pt>
                <c:pt idx="6635">
                  <c:v>31937</c:v>
                </c:pt>
                <c:pt idx="6636">
                  <c:v>31938</c:v>
                </c:pt>
                <c:pt idx="6637">
                  <c:v>31939</c:v>
                </c:pt>
                <c:pt idx="6638">
                  <c:v>31940</c:v>
                </c:pt>
                <c:pt idx="6639">
                  <c:v>31943</c:v>
                </c:pt>
                <c:pt idx="6640">
                  <c:v>31944</c:v>
                </c:pt>
                <c:pt idx="6641">
                  <c:v>31945</c:v>
                </c:pt>
                <c:pt idx="6642">
                  <c:v>31946</c:v>
                </c:pt>
                <c:pt idx="6643">
                  <c:v>31947</c:v>
                </c:pt>
                <c:pt idx="6644">
                  <c:v>31950</c:v>
                </c:pt>
                <c:pt idx="6645">
                  <c:v>31951</c:v>
                </c:pt>
                <c:pt idx="6646">
                  <c:v>31952</c:v>
                </c:pt>
                <c:pt idx="6647">
                  <c:v>31953</c:v>
                </c:pt>
                <c:pt idx="6648">
                  <c:v>31954</c:v>
                </c:pt>
                <c:pt idx="6649">
                  <c:v>31957</c:v>
                </c:pt>
                <c:pt idx="6650">
                  <c:v>31958</c:v>
                </c:pt>
                <c:pt idx="6651">
                  <c:v>31959</c:v>
                </c:pt>
                <c:pt idx="6652">
                  <c:v>31960</c:v>
                </c:pt>
                <c:pt idx="6653">
                  <c:v>31961</c:v>
                </c:pt>
                <c:pt idx="6654">
                  <c:v>31964</c:v>
                </c:pt>
                <c:pt idx="6655">
                  <c:v>31965</c:v>
                </c:pt>
                <c:pt idx="6656">
                  <c:v>31966</c:v>
                </c:pt>
                <c:pt idx="6657">
                  <c:v>31967</c:v>
                </c:pt>
                <c:pt idx="6658">
                  <c:v>31968</c:v>
                </c:pt>
                <c:pt idx="6659">
                  <c:v>31971</c:v>
                </c:pt>
                <c:pt idx="6660">
                  <c:v>31972</c:v>
                </c:pt>
                <c:pt idx="6661">
                  <c:v>31973</c:v>
                </c:pt>
                <c:pt idx="6662">
                  <c:v>31974</c:v>
                </c:pt>
                <c:pt idx="6663">
                  <c:v>31975</c:v>
                </c:pt>
                <c:pt idx="6664">
                  <c:v>31978</c:v>
                </c:pt>
                <c:pt idx="6665">
                  <c:v>31979</c:v>
                </c:pt>
                <c:pt idx="6666">
                  <c:v>31980</c:v>
                </c:pt>
                <c:pt idx="6667">
                  <c:v>31981</c:v>
                </c:pt>
                <c:pt idx="6668">
                  <c:v>31982</c:v>
                </c:pt>
                <c:pt idx="6669">
                  <c:v>31985</c:v>
                </c:pt>
                <c:pt idx="6670">
                  <c:v>31986</c:v>
                </c:pt>
                <c:pt idx="6671">
                  <c:v>31987</c:v>
                </c:pt>
                <c:pt idx="6672">
                  <c:v>31988</c:v>
                </c:pt>
                <c:pt idx="6673">
                  <c:v>31989</c:v>
                </c:pt>
                <c:pt idx="6674">
                  <c:v>31992</c:v>
                </c:pt>
                <c:pt idx="6675">
                  <c:v>31993</c:v>
                </c:pt>
                <c:pt idx="6676">
                  <c:v>31994</c:v>
                </c:pt>
                <c:pt idx="6677">
                  <c:v>31995</c:v>
                </c:pt>
                <c:pt idx="6678">
                  <c:v>31996</c:v>
                </c:pt>
                <c:pt idx="6679">
                  <c:v>31999</c:v>
                </c:pt>
                <c:pt idx="6680">
                  <c:v>32000</c:v>
                </c:pt>
                <c:pt idx="6681">
                  <c:v>32001</c:v>
                </c:pt>
                <c:pt idx="6682">
                  <c:v>32002</c:v>
                </c:pt>
                <c:pt idx="6683">
                  <c:v>32003</c:v>
                </c:pt>
                <c:pt idx="6684">
                  <c:v>32006</c:v>
                </c:pt>
                <c:pt idx="6685">
                  <c:v>32007</c:v>
                </c:pt>
                <c:pt idx="6686">
                  <c:v>32008</c:v>
                </c:pt>
                <c:pt idx="6687">
                  <c:v>32009</c:v>
                </c:pt>
                <c:pt idx="6688">
                  <c:v>32010</c:v>
                </c:pt>
                <c:pt idx="6689">
                  <c:v>32013</c:v>
                </c:pt>
                <c:pt idx="6690">
                  <c:v>32014</c:v>
                </c:pt>
                <c:pt idx="6691">
                  <c:v>32015</c:v>
                </c:pt>
                <c:pt idx="6692">
                  <c:v>32016</c:v>
                </c:pt>
                <c:pt idx="6693">
                  <c:v>32017</c:v>
                </c:pt>
                <c:pt idx="6694">
                  <c:v>32020</c:v>
                </c:pt>
                <c:pt idx="6695">
                  <c:v>32021</c:v>
                </c:pt>
                <c:pt idx="6696">
                  <c:v>32022</c:v>
                </c:pt>
                <c:pt idx="6697">
                  <c:v>32023</c:v>
                </c:pt>
                <c:pt idx="6698">
                  <c:v>32024</c:v>
                </c:pt>
                <c:pt idx="6699">
                  <c:v>32027</c:v>
                </c:pt>
                <c:pt idx="6700">
                  <c:v>32028</c:v>
                </c:pt>
                <c:pt idx="6701">
                  <c:v>32029</c:v>
                </c:pt>
                <c:pt idx="6702">
                  <c:v>32030</c:v>
                </c:pt>
                <c:pt idx="6703">
                  <c:v>32031</c:v>
                </c:pt>
                <c:pt idx="6704">
                  <c:v>32034</c:v>
                </c:pt>
                <c:pt idx="6705">
                  <c:v>32035</c:v>
                </c:pt>
                <c:pt idx="6706">
                  <c:v>32036</c:v>
                </c:pt>
                <c:pt idx="6707">
                  <c:v>32037</c:v>
                </c:pt>
                <c:pt idx="6708">
                  <c:v>32038</c:v>
                </c:pt>
                <c:pt idx="6709">
                  <c:v>32041</c:v>
                </c:pt>
                <c:pt idx="6710">
                  <c:v>32042</c:v>
                </c:pt>
                <c:pt idx="6711">
                  <c:v>32043</c:v>
                </c:pt>
                <c:pt idx="6712">
                  <c:v>32044</c:v>
                </c:pt>
                <c:pt idx="6713">
                  <c:v>32045</c:v>
                </c:pt>
                <c:pt idx="6714">
                  <c:v>32048</c:v>
                </c:pt>
                <c:pt idx="6715">
                  <c:v>32049</c:v>
                </c:pt>
                <c:pt idx="6716">
                  <c:v>32050</c:v>
                </c:pt>
                <c:pt idx="6717">
                  <c:v>32051</c:v>
                </c:pt>
                <c:pt idx="6718">
                  <c:v>32052</c:v>
                </c:pt>
                <c:pt idx="6719">
                  <c:v>32055</c:v>
                </c:pt>
                <c:pt idx="6720">
                  <c:v>32056</c:v>
                </c:pt>
                <c:pt idx="6721">
                  <c:v>32057</c:v>
                </c:pt>
                <c:pt idx="6722">
                  <c:v>32058</c:v>
                </c:pt>
                <c:pt idx="6723">
                  <c:v>32059</c:v>
                </c:pt>
                <c:pt idx="6724">
                  <c:v>32062</c:v>
                </c:pt>
                <c:pt idx="6725">
                  <c:v>32063</c:v>
                </c:pt>
                <c:pt idx="6726">
                  <c:v>32064</c:v>
                </c:pt>
                <c:pt idx="6727">
                  <c:v>32065</c:v>
                </c:pt>
                <c:pt idx="6728">
                  <c:v>32066</c:v>
                </c:pt>
                <c:pt idx="6729">
                  <c:v>32069</c:v>
                </c:pt>
                <c:pt idx="6730">
                  <c:v>32070</c:v>
                </c:pt>
                <c:pt idx="6731">
                  <c:v>32071</c:v>
                </c:pt>
                <c:pt idx="6732">
                  <c:v>32072</c:v>
                </c:pt>
                <c:pt idx="6733">
                  <c:v>32073</c:v>
                </c:pt>
                <c:pt idx="6734">
                  <c:v>32076</c:v>
                </c:pt>
                <c:pt idx="6735">
                  <c:v>32077</c:v>
                </c:pt>
                <c:pt idx="6736">
                  <c:v>32078</c:v>
                </c:pt>
                <c:pt idx="6737">
                  <c:v>32079</c:v>
                </c:pt>
                <c:pt idx="6738">
                  <c:v>32080</c:v>
                </c:pt>
                <c:pt idx="6739">
                  <c:v>32083</c:v>
                </c:pt>
                <c:pt idx="6740">
                  <c:v>32084</c:v>
                </c:pt>
                <c:pt idx="6741">
                  <c:v>32085</c:v>
                </c:pt>
                <c:pt idx="6742">
                  <c:v>32086</c:v>
                </c:pt>
                <c:pt idx="6743">
                  <c:v>32087</c:v>
                </c:pt>
                <c:pt idx="6744">
                  <c:v>32090</c:v>
                </c:pt>
                <c:pt idx="6745">
                  <c:v>32091</c:v>
                </c:pt>
                <c:pt idx="6746">
                  <c:v>32092</c:v>
                </c:pt>
                <c:pt idx="6747">
                  <c:v>32093</c:v>
                </c:pt>
                <c:pt idx="6748">
                  <c:v>32094</c:v>
                </c:pt>
                <c:pt idx="6749">
                  <c:v>32097</c:v>
                </c:pt>
                <c:pt idx="6750">
                  <c:v>32098</c:v>
                </c:pt>
                <c:pt idx="6751">
                  <c:v>32099</c:v>
                </c:pt>
                <c:pt idx="6752">
                  <c:v>32100</c:v>
                </c:pt>
                <c:pt idx="6753">
                  <c:v>32101</c:v>
                </c:pt>
                <c:pt idx="6754">
                  <c:v>32104</c:v>
                </c:pt>
                <c:pt idx="6755">
                  <c:v>32105</c:v>
                </c:pt>
                <c:pt idx="6756">
                  <c:v>32106</c:v>
                </c:pt>
                <c:pt idx="6757">
                  <c:v>32107</c:v>
                </c:pt>
                <c:pt idx="6758">
                  <c:v>32108</c:v>
                </c:pt>
                <c:pt idx="6759">
                  <c:v>32111</c:v>
                </c:pt>
                <c:pt idx="6760">
                  <c:v>32112</c:v>
                </c:pt>
                <c:pt idx="6761">
                  <c:v>32113</c:v>
                </c:pt>
                <c:pt idx="6762">
                  <c:v>32114</c:v>
                </c:pt>
                <c:pt idx="6763">
                  <c:v>32115</c:v>
                </c:pt>
                <c:pt idx="6764">
                  <c:v>32118</c:v>
                </c:pt>
                <c:pt idx="6765">
                  <c:v>32119</c:v>
                </c:pt>
                <c:pt idx="6766">
                  <c:v>32120</c:v>
                </c:pt>
                <c:pt idx="6767">
                  <c:v>32121</c:v>
                </c:pt>
                <c:pt idx="6768">
                  <c:v>32122</c:v>
                </c:pt>
                <c:pt idx="6769">
                  <c:v>32125</c:v>
                </c:pt>
                <c:pt idx="6770">
                  <c:v>32126</c:v>
                </c:pt>
                <c:pt idx="6771">
                  <c:v>32127</c:v>
                </c:pt>
                <c:pt idx="6772">
                  <c:v>32128</c:v>
                </c:pt>
                <c:pt idx="6773">
                  <c:v>32129</c:v>
                </c:pt>
                <c:pt idx="6774">
                  <c:v>32132</c:v>
                </c:pt>
                <c:pt idx="6775">
                  <c:v>32133</c:v>
                </c:pt>
                <c:pt idx="6776">
                  <c:v>32134</c:v>
                </c:pt>
                <c:pt idx="6777">
                  <c:v>32135</c:v>
                </c:pt>
                <c:pt idx="6778">
                  <c:v>32136</c:v>
                </c:pt>
                <c:pt idx="6779">
                  <c:v>32139</c:v>
                </c:pt>
                <c:pt idx="6780">
                  <c:v>32140</c:v>
                </c:pt>
                <c:pt idx="6781">
                  <c:v>32141</c:v>
                </c:pt>
                <c:pt idx="6782">
                  <c:v>32142</c:v>
                </c:pt>
                <c:pt idx="6783">
                  <c:v>32143</c:v>
                </c:pt>
                <c:pt idx="6784">
                  <c:v>32146</c:v>
                </c:pt>
                <c:pt idx="6785">
                  <c:v>32147</c:v>
                </c:pt>
                <c:pt idx="6786">
                  <c:v>32148</c:v>
                </c:pt>
                <c:pt idx="6787">
                  <c:v>32149</c:v>
                </c:pt>
                <c:pt idx="6788">
                  <c:v>32150</c:v>
                </c:pt>
                <c:pt idx="6789">
                  <c:v>32153</c:v>
                </c:pt>
                <c:pt idx="6790">
                  <c:v>32154</c:v>
                </c:pt>
                <c:pt idx="6791">
                  <c:v>32155</c:v>
                </c:pt>
                <c:pt idx="6792">
                  <c:v>32156</c:v>
                </c:pt>
                <c:pt idx="6793">
                  <c:v>32157</c:v>
                </c:pt>
                <c:pt idx="6794">
                  <c:v>32160</c:v>
                </c:pt>
                <c:pt idx="6795">
                  <c:v>32161</c:v>
                </c:pt>
                <c:pt idx="6796">
                  <c:v>32162</c:v>
                </c:pt>
                <c:pt idx="6797">
                  <c:v>32163</c:v>
                </c:pt>
                <c:pt idx="6798">
                  <c:v>32164</c:v>
                </c:pt>
                <c:pt idx="6799">
                  <c:v>32167</c:v>
                </c:pt>
                <c:pt idx="6800">
                  <c:v>32168</c:v>
                </c:pt>
                <c:pt idx="6801">
                  <c:v>32169</c:v>
                </c:pt>
                <c:pt idx="6802">
                  <c:v>32170</c:v>
                </c:pt>
                <c:pt idx="6803">
                  <c:v>32171</c:v>
                </c:pt>
                <c:pt idx="6804">
                  <c:v>32174</c:v>
                </c:pt>
                <c:pt idx="6805">
                  <c:v>32175</c:v>
                </c:pt>
                <c:pt idx="6806">
                  <c:v>32176</c:v>
                </c:pt>
                <c:pt idx="6807">
                  <c:v>32177</c:v>
                </c:pt>
                <c:pt idx="6808">
                  <c:v>32178</c:v>
                </c:pt>
                <c:pt idx="6809">
                  <c:v>32181</c:v>
                </c:pt>
                <c:pt idx="6810">
                  <c:v>32182</c:v>
                </c:pt>
                <c:pt idx="6811">
                  <c:v>32183</c:v>
                </c:pt>
                <c:pt idx="6812">
                  <c:v>32184</c:v>
                </c:pt>
                <c:pt idx="6813">
                  <c:v>32185</c:v>
                </c:pt>
                <c:pt idx="6814">
                  <c:v>32188</c:v>
                </c:pt>
                <c:pt idx="6815">
                  <c:v>32189</c:v>
                </c:pt>
                <c:pt idx="6816">
                  <c:v>32190</c:v>
                </c:pt>
                <c:pt idx="6817">
                  <c:v>32191</c:v>
                </c:pt>
                <c:pt idx="6818">
                  <c:v>32192</c:v>
                </c:pt>
                <c:pt idx="6819">
                  <c:v>32195</c:v>
                </c:pt>
                <c:pt idx="6820">
                  <c:v>32196</c:v>
                </c:pt>
                <c:pt idx="6821">
                  <c:v>32197</c:v>
                </c:pt>
                <c:pt idx="6822">
                  <c:v>32198</c:v>
                </c:pt>
                <c:pt idx="6823">
                  <c:v>32199</c:v>
                </c:pt>
                <c:pt idx="6824">
                  <c:v>32202</c:v>
                </c:pt>
                <c:pt idx="6825">
                  <c:v>32203</c:v>
                </c:pt>
                <c:pt idx="6826">
                  <c:v>32204</c:v>
                </c:pt>
                <c:pt idx="6827">
                  <c:v>32205</c:v>
                </c:pt>
                <c:pt idx="6828">
                  <c:v>32206</c:v>
                </c:pt>
                <c:pt idx="6829">
                  <c:v>32209</c:v>
                </c:pt>
                <c:pt idx="6830">
                  <c:v>32210</c:v>
                </c:pt>
                <c:pt idx="6831">
                  <c:v>32211</c:v>
                </c:pt>
                <c:pt idx="6832">
                  <c:v>32212</c:v>
                </c:pt>
                <c:pt idx="6833">
                  <c:v>32213</c:v>
                </c:pt>
                <c:pt idx="6834">
                  <c:v>32216</c:v>
                </c:pt>
                <c:pt idx="6835">
                  <c:v>32217</c:v>
                </c:pt>
                <c:pt idx="6836">
                  <c:v>32218</c:v>
                </c:pt>
                <c:pt idx="6837">
                  <c:v>32219</c:v>
                </c:pt>
                <c:pt idx="6838">
                  <c:v>32220</c:v>
                </c:pt>
                <c:pt idx="6839">
                  <c:v>32223</c:v>
                </c:pt>
                <c:pt idx="6840">
                  <c:v>32224</c:v>
                </c:pt>
                <c:pt idx="6841">
                  <c:v>32225</c:v>
                </c:pt>
                <c:pt idx="6842">
                  <c:v>32226</c:v>
                </c:pt>
                <c:pt idx="6843">
                  <c:v>32227</c:v>
                </c:pt>
                <c:pt idx="6844">
                  <c:v>32230</c:v>
                </c:pt>
                <c:pt idx="6845">
                  <c:v>32231</c:v>
                </c:pt>
                <c:pt idx="6846">
                  <c:v>32232</c:v>
                </c:pt>
                <c:pt idx="6847">
                  <c:v>32233</c:v>
                </c:pt>
                <c:pt idx="6848">
                  <c:v>32234</c:v>
                </c:pt>
                <c:pt idx="6849">
                  <c:v>32237</c:v>
                </c:pt>
                <c:pt idx="6850">
                  <c:v>32238</c:v>
                </c:pt>
                <c:pt idx="6851">
                  <c:v>32239</c:v>
                </c:pt>
                <c:pt idx="6852">
                  <c:v>32240</c:v>
                </c:pt>
                <c:pt idx="6853">
                  <c:v>32241</c:v>
                </c:pt>
                <c:pt idx="6854">
                  <c:v>32244</c:v>
                </c:pt>
                <c:pt idx="6855">
                  <c:v>32245</c:v>
                </c:pt>
                <c:pt idx="6856">
                  <c:v>32246</c:v>
                </c:pt>
                <c:pt idx="6857">
                  <c:v>32247</c:v>
                </c:pt>
                <c:pt idx="6858">
                  <c:v>32248</c:v>
                </c:pt>
                <c:pt idx="6859">
                  <c:v>32251</c:v>
                </c:pt>
                <c:pt idx="6860">
                  <c:v>32252</c:v>
                </c:pt>
                <c:pt idx="6861">
                  <c:v>32253</c:v>
                </c:pt>
                <c:pt idx="6862">
                  <c:v>32254</c:v>
                </c:pt>
                <c:pt idx="6863">
                  <c:v>32255</c:v>
                </c:pt>
                <c:pt idx="6864">
                  <c:v>32258</c:v>
                </c:pt>
                <c:pt idx="6865">
                  <c:v>32259</c:v>
                </c:pt>
                <c:pt idx="6866">
                  <c:v>32260</c:v>
                </c:pt>
                <c:pt idx="6867">
                  <c:v>32261</c:v>
                </c:pt>
                <c:pt idx="6868">
                  <c:v>32262</c:v>
                </c:pt>
                <c:pt idx="6869">
                  <c:v>32265</c:v>
                </c:pt>
                <c:pt idx="6870">
                  <c:v>32266</c:v>
                </c:pt>
                <c:pt idx="6871">
                  <c:v>32267</c:v>
                </c:pt>
                <c:pt idx="6872">
                  <c:v>32268</c:v>
                </c:pt>
                <c:pt idx="6873">
                  <c:v>32269</c:v>
                </c:pt>
                <c:pt idx="6874">
                  <c:v>32272</c:v>
                </c:pt>
                <c:pt idx="6875">
                  <c:v>32273</c:v>
                </c:pt>
                <c:pt idx="6876">
                  <c:v>32274</c:v>
                </c:pt>
                <c:pt idx="6877">
                  <c:v>32275</c:v>
                </c:pt>
                <c:pt idx="6878">
                  <c:v>32276</c:v>
                </c:pt>
                <c:pt idx="6879">
                  <c:v>32279</c:v>
                </c:pt>
                <c:pt idx="6880">
                  <c:v>32280</c:v>
                </c:pt>
                <c:pt idx="6881">
                  <c:v>32281</c:v>
                </c:pt>
                <c:pt idx="6882">
                  <c:v>32282</c:v>
                </c:pt>
                <c:pt idx="6883">
                  <c:v>32283</c:v>
                </c:pt>
                <c:pt idx="6884">
                  <c:v>32286</c:v>
                </c:pt>
                <c:pt idx="6885">
                  <c:v>32287</c:v>
                </c:pt>
                <c:pt idx="6886">
                  <c:v>32288</c:v>
                </c:pt>
                <c:pt idx="6887">
                  <c:v>32289</c:v>
                </c:pt>
                <c:pt idx="6888">
                  <c:v>32290</c:v>
                </c:pt>
                <c:pt idx="6889">
                  <c:v>32293</c:v>
                </c:pt>
                <c:pt idx="6890">
                  <c:v>32294</c:v>
                </c:pt>
                <c:pt idx="6891">
                  <c:v>32295</c:v>
                </c:pt>
                <c:pt idx="6892">
                  <c:v>32296</c:v>
                </c:pt>
                <c:pt idx="6893">
                  <c:v>32297</c:v>
                </c:pt>
                <c:pt idx="6894">
                  <c:v>32300</c:v>
                </c:pt>
                <c:pt idx="6895">
                  <c:v>32301</c:v>
                </c:pt>
                <c:pt idx="6896">
                  <c:v>32302</c:v>
                </c:pt>
                <c:pt idx="6897">
                  <c:v>32303</c:v>
                </c:pt>
                <c:pt idx="6898">
                  <c:v>32304</c:v>
                </c:pt>
                <c:pt idx="6899">
                  <c:v>32307</c:v>
                </c:pt>
                <c:pt idx="6900">
                  <c:v>32308</c:v>
                </c:pt>
                <c:pt idx="6901">
                  <c:v>32309</c:v>
                </c:pt>
                <c:pt idx="6902">
                  <c:v>32310</c:v>
                </c:pt>
                <c:pt idx="6903">
                  <c:v>32311</c:v>
                </c:pt>
                <c:pt idx="6904">
                  <c:v>32314</c:v>
                </c:pt>
                <c:pt idx="6905">
                  <c:v>32315</c:v>
                </c:pt>
                <c:pt idx="6906">
                  <c:v>32316</c:v>
                </c:pt>
                <c:pt idx="6907">
                  <c:v>32317</c:v>
                </c:pt>
                <c:pt idx="6908">
                  <c:v>32318</c:v>
                </c:pt>
                <c:pt idx="6909">
                  <c:v>32321</c:v>
                </c:pt>
                <c:pt idx="6910">
                  <c:v>32322</c:v>
                </c:pt>
                <c:pt idx="6911">
                  <c:v>32323</c:v>
                </c:pt>
                <c:pt idx="6912">
                  <c:v>32324</c:v>
                </c:pt>
                <c:pt idx="6913">
                  <c:v>32325</c:v>
                </c:pt>
                <c:pt idx="6914">
                  <c:v>32328</c:v>
                </c:pt>
                <c:pt idx="6915">
                  <c:v>32329</c:v>
                </c:pt>
                <c:pt idx="6916">
                  <c:v>32330</c:v>
                </c:pt>
                <c:pt idx="6917">
                  <c:v>32331</c:v>
                </c:pt>
                <c:pt idx="6918">
                  <c:v>32332</c:v>
                </c:pt>
                <c:pt idx="6919">
                  <c:v>32335</c:v>
                </c:pt>
                <c:pt idx="6920">
                  <c:v>32336</c:v>
                </c:pt>
                <c:pt idx="6921">
                  <c:v>32337</c:v>
                </c:pt>
                <c:pt idx="6922">
                  <c:v>32338</c:v>
                </c:pt>
                <c:pt idx="6923">
                  <c:v>32339</c:v>
                </c:pt>
                <c:pt idx="6924">
                  <c:v>32342</c:v>
                </c:pt>
                <c:pt idx="6925">
                  <c:v>32343</c:v>
                </c:pt>
                <c:pt idx="6926">
                  <c:v>32344</c:v>
                </c:pt>
                <c:pt idx="6927">
                  <c:v>32345</c:v>
                </c:pt>
                <c:pt idx="6928">
                  <c:v>32346</c:v>
                </c:pt>
                <c:pt idx="6929">
                  <c:v>32349</c:v>
                </c:pt>
                <c:pt idx="6930">
                  <c:v>32350</c:v>
                </c:pt>
                <c:pt idx="6931">
                  <c:v>32351</c:v>
                </c:pt>
                <c:pt idx="6932">
                  <c:v>32352</c:v>
                </c:pt>
                <c:pt idx="6933">
                  <c:v>32353</c:v>
                </c:pt>
                <c:pt idx="6934">
                  <c:v>32356</c:v>
                </c:pt>
                <c:pt idx="6935">
                  <c:v>32357</c:v>
                </c:pt>
                <c:pt idx="6936">
                  <c:v>32358</c:v>
                </c:pt>
                <c:pt idx="6937">
                  <c:v>32359</c:v>
                </c:pt>
                <c:pt idx="6938">
                  <c:v>32360</c:v>
                </c:pt>
                <c:pt idx="6939">
                  <c:v>32363</c:v>
                </c:pt>
                <c:pt idx="6940">
                  <c:v>32364</c:v>
                </c:pt>
                <c:pt idx="6941">
                  <c:v>32365</c:v>
                </c:pt>
                <c:pt idx="6942">
                  <c:v>32366</c:v>
                </c:pt>
                <c:pt idx="6943">
                  <c:v>32367</c:v>
                </c:pt>
                <c:pt idx="6944">
                  <c:v>32370</c:v>
                </c:pt>
                <c:pt idx="6945">
                  <c:v>32371</c:v>
                </c:pt>
                <c:pt idx="6946">
                  <c:v>32372</c:v>
                </c:pt>
                <c:pt idx="6947">
                  <c:v>32373</c:v>
                </c:pt>
                <c:pt idx="6948">
                  <c:v>32374</c:v>
                </c:pt>
                <c:pt idx="6949">
                  <c:v>32377</c:v>
                </c:pt>
                <c:pt idx="6950">
                  <c:v>32378</c:v>
                </c:pt>
                <c:pt idx="6951">
                  <c:v>32379</c:v>
                </c:pt>
                <c:pt idx="6952">
                  <c:v>32380</c:v>
                </c:pt>
                <c:pt idx="6953">
                  <c:v>32381</c:v>
                </c:pt>
                <c:pt idx="6954">
                  <c:v>32384</c:v>
                </c:pt>
                <c:pt idx="6955">
                  <c:v>32385</c:v>
                </c:pt>
                <c:pt idx="6956">
                  <c:v>32386</c:v>
                </c:pt>
                <c:pt idx="6957">
                  <c:v>32387</c:v>
                </c:pt>
                <c:pt idx="6958">
                  <c:v>32388</c:v>
                </c:pt>
                <c:pt idx="6959">
                  <c:v>32391</c:v>
                </c:pt>
                <c:pt idx="6960">
                  <c:v>32392</c:v>
                </c:pt>
                <c:pt idx="6961">
                  <c:v>32393</c:v>
                </c:pt>
                <c:pt idx="6962">
                  <c:v>32394</c:v>
                </c:pt>
                <c:pt idx="6963">
                  <c:v>32395</c:v>
                </c:pt>
                <c:pt idx="6964">
                  <c:v>32398</c:v>
                </c:pt>
                <c:pt idx="6965">
                  <c:v>32399</c:v>
                </c:pt>
                <c:pt idx="6966">
                  <c:v>32400</c:v>
                </c:pt>
                <c:pt idx="6967">
                  <c:v>32401</c:v>
                </c:pt>
                <c:pt idx="6968">
                  <c:v>32402</c:v>
                </c:pt>
                <c:pt idx="6969">
                  <c:v>32405</c:v>
                </c:pt>
                <c:pt idx="6970">
                  <c:v>32406</c:v>
                </c:pt>
                <c:pt idx="6971">
                  <c:v>32407</c:v>
                </c:pt>
                <c:pt idx="6972">
                  <c:v>32408</c:v>
                </c:pt>
                <c:pt idx="6973">
                  <c:v>32409</c:v>
                </c:pt>
                <c:pt idx="6974">
                  <c:v>32412</c:v>
                </c:pt>
                <c:pt idx="6975">
                  <c:v>32413</c:v>
                </c:pt>
                <c:pt idx="6976">
                  <c:v>32414</c:v>
                </c:pt>
                <c:pt idx="6977">
                  <c:v>32415</c:v>
                </c:pt>
                <c:pt idx="6978">
                  <c:v>32416</c:v>
                </c:pt>
                <c:pt idx="6979">
                  <c:v>32419</c:v>
                </c:pt>
                <c:pt idx="6980">
                  <c:v>32420</c:v>
                </c:pt>
                <c:pt idx="6981">
                  <c:v>32421</c:v>
                </c:pt>
                <c:pt idx="6982">
                  <c:v>32422</c:v>
                </c:pt>
                <c:pt idx="6983">
                  <c:v>32423</c:v>
                </c:pt>
                <c:pt idx="6984">
                  <c:v>32426</c:v>
                </c:pt>
                <c:pt idx="6985">
                  <c:v>32427</c:v>
                </c:pt>
                <c:pt idx="6986">
                  <c:v>32428</c:v>
                </c:pt>
                <c:pt idx="6987">
                  <c:v>32429</c:v>
                </c:pt>
                <c:pt idx="6988">
                  <c:v>32430</c:v>
                </c:pt>
                <c:pt idx="6989">
                  <c:v>32433</c:v>
                </c:pt>
                <c:pt idx="6990">
                  <c:v>32434</c:v>
                </c:pt>
                <c:pt idx="6991">
                  <c:v>32435</c:v>
                </c:pt>
                <c:pt idx="6992">
                  <c:v>32436</c:v>
                </c:pt>
                <c:pt idx="6993">
                  <c:v>32437</c:v>
                </c:pt>
                <c:pt idx="6994">
                  <c:v>32440</c:v>
                </c:pt>
                <c:pt idx="6995">
                  <c:v>32441</c:v>
                </c:pt>
                <c:pt idx="6996">
                  <c:v>32442</c:v>
                </c:pt>
                <c:pt idx="6997">
                  <c:v>32443</c:v>
                </c:pt>
                <c:pt idx="6998">
                  <c:v>32444</c:v>
                </c:pt>
                <c:pt idx="6999">
                  <c:v>32447</c:v>
                </c:pt>
                <c:pt idx="7000">
                  <c:v>32448</c:v>
                </c:pt>
                <c:pt idx="7001">
                  <c:v>32449</c:v>
                </c:pt>
                <c:pt idx="7002">
                  <c:v>32450</c:v>
                </c:pt>
                <c:pt idx="7003">
                  <c:v>32451</c:v>
                </c:pt>
                <c:pt idx="7004">
                  <c:v>32454</c:v>
                </c:pt>
                <c:pt idx="7005">
                  <c:v>32455</c:v>
                </c:pt>
                <c:pt idx="7006">
                  <c:v>32456</c:v>
                </c:pt>
                <c:pt idx="7007">
                  <c:v>32457</c:v>
                </c:pt>
                <c:pt idx="7008">
                  <c:v>32458</c:v>
                </c:pt>
                <c:pt idx="7009">
                  <c:v>32461</c:v>
                </c:pt>
                <c:pt idx="7010">
                  <c:v>32462</c:v>
                </c:pt>
                <c:pt idx="7011">
                  <c:v>32463</c:v>
                </c:pt>
                <c:pt idx="7012">
                  <c:v>32464</c:v>
                </c:pt>
                <c:pt idx="7013">
                  <c:v>32465</c:v>
                </c:pt>
                <c:pt idx="7014">
                  <c:v>32468</c:v>
                </c:pt>
                <c:pt idx="7015">
                  <c:v>32469</c:v>
                </c:pt>
                <c:pt idx="7016">
                  <c:v>32470</c:v>
                </c:pt>
                <c:pt idx="7017">
                  <c:v>32471</c:v>
                </c:pt>
                <c:pt idx="7018">
                  <c:v>32472</c:v>
                </c:pt>
                <c:pt idx="7019">
                  <c:v>32475</c:v>
                </c:pt>
                <c:pt idx="7020">
                  <c:v>32476</c:v>
                </c:pt>
                <c:pt idx="7021">
                  <c:v>32477</c:v>
                </c:pt>
                <c:pt idx="7022">
                  <c:v>32478</c:v>
                </c:pt>
                <c:pt idx="7023">
                  <c:v>32479</c:v>
                </c:pt>
                <c:pt idx="7024">
                  <c:v>32482</c:v>
                </c:pt>
                <c:pt idx="7025">
                  <c:v>32483</c:v>
                </c:pt>
                <c:pt idx="7026">
                  <c:v>32484</c:v>
                </c:pt>
                <c:pt idx="7027">
                  <c:v>32485</c:v>
                </c:pt>
                <c:pt idx="7028">
                  <c:v>32486</c:v>
                </c:pt>
                <c:pt idx="7029">
                  <c:v>32489</c:v>
                </c:pt>
                <c:pt idx="7030">
                  <c:v>32490</c:v>
                </c:pt>
                <c:pt idx="7031">
                  <c:v>32491</c:v>
                </c:pt>
                <c:pt idx="7032">
                  <c:v>32492</c:v>
                </c:pt>
                <c:pt idx="7033">
                  <c:v>32493</c:v>
                </c:pt>
                <c:pt idx="7034">
                  <c:v>32496</c:v>
                </c:pt>
                <c:pt idx="7035">
                  <c:v>32497</c:v>
                </c:pt>
                <c:pt idx="7036">
                  <c:v>32498</c:v>
                </c:pt>
                <c:pt idx="7037">
                  <c:v>32499</c:v>
                </c:pt>
                <c:pt idx="7038">
                  <c:v>32500</c:v>
                </c:pt>
                <c:pt idx="7039">
                  <c:v>32503</c:v>
                </c:pt>
                <c:pt idx="7040">
                  <c:v>32504</c:v>
                </c:pt>
                <c:pt idx="7041">
                  <c:v>32505</c:v>
                </c:pt>
                <c:pt idx="7042">
                  <c:v>32506</c:v>
                </c:pt>
                <c:pt idx="7043">
                  <c:v>32507</c:v>
                </c:pt>
                <c:pt idx="7044">
                  <c:v>32510</c:v>
                </c:pt>
                <c:pt idx="7045">
                  <c:v>32511</c:v>
                </c:pt>
                <c:pt idx="7046">
                  <c:v>32512</c:v>
                </c:pt>
                <c:pt idx="7047">
                  <c:v>32513</c:v>
                </c:pt>
                <c:pt idx="7048">
                  <c:v>32514</c:v>
                </c:pt>
                <c:pt idx="7049">
                  <c:v>32517</c:v>
                </c:pt>
                <c:pt idx="7050">
                  <c:v>32518</c:v>
                </c:pt>
                <c:pt idx="7051">
                  <c:v>32519</c:v>
                </c:pt>
                <c:pt idx="7052">
                  <c:v>32520</c:v>
                </c:pt>
                <c:pt idx="7053">
                  <c:v>32521</c:v>
                </c:pt>
                <c:pt idx="7054">
                  <c:v>32524</c:v>
                </c:pt>
                <c:pt idx="7055">
                  <c:v>32525</c:v>
                </c:pt>
                <c:pt idx="7056">
                  <c:v>32526</c:v>
                </c:pt>
                <c:pt idx="7057">
                  <c:v>32527</c:v>
                </c:pt>
                <c:pt idx="7058">
                  <c:v>32528</c:v>
                </c:pt>
                <c:pt idx="7059">
                  <c:v>32531</c:v>
                </c:pt>
                <c:pt idx="7060">
                  <c:v>32532</c:v>
                </c:pt>
                <c:pt idx="7061">
                  <c:v>32533</c:v>
                </c:pt>
                <c:pt idx="7062">
                  <c:v>32534</c:v>
                </c:pt>
                <c:pt idx="7063">
                  <c:v>32535</c:v>
                </c:pt>
                <c:pt idx="7064">
                  <c:v>32538</c:v>
                </c:pt>
                <c:pt idx="7065">
                  <c:v>32539</c:v>
                </c:pt>
                <c:pt idx="7066">
                  <c:v>32540</c:v>
                </c:pt>
                <c:pt idx="7067">
                  <c:v>32541</c:v>
                </c:pt>
                <c:pt idx="7068">
                  <c:v>32542</c:v>
                </c:pt>
                <c:pt idx="7069">
                  <c:v>32545</c:v>
                </c:pt>
                <c:pt idx="7070">
                  <c:v>32546</c:v>
                </c:pt>
                <c:pt idx="7071">
                  <c:v>32547</c:v>
                </c:pt>
                <c:pt idx="7072">
                  <c:v>32548</c:v>
                </c:pt>
                <c:pt idx="7073">
                  <c:v>32549</c:v>
                </c:pt>
                <c:pt idx="7074">
                  <c:v>32552</c:v>
                </c:pt>
                <c:pt idx="7075">
                  <c:v>32553</c:v>
                </c:pt>
                <c:pt idx="7076">
                  <c:v>32554</c:v>
                </c:pt>
                <c:pt idx="7077">
                  <c:v>32555</c:v>
                </c:pt>
                <c:pt idx="7078">
                  <c:v>32556</c:v>
                </c:pt>
                <c:pt idx="7079">
                  <c:v>32559</c:v>
                </c:pt>
                <c:pt idx="7080">
                  <c:v>32560</c:v>
                </c:pt>
                <c:pt idx="7081">
                  <c:v>32561</c:v>
                </c:pt>
                <c:pt idx="7082">
                  <c:v>32562</c:v>
                </c:pt>
                <c:pt idx="7083">
                  <c:v>32563</c:v>
                </c:pt>
                <c:pt idx="7084">
                  <c:v>32566</c:v>
                </c:pt>
                <c:pt idx="7085">
                  <c:v>32567</c:v>
                </c:pt>
                <c:pt idx="7086">
                  <c:v>32568</c:v>
                </c:pt>
                <c:pt idx="7087">
                  <c:v>32569</c:v>
                </c:pt>
                <c:pt idx="7088">
                  <c:v>32570</c:v>
                </c:pt>
                <c:pt idx="7089">
                  <c:v>32573</c:v>
                </c:pt>
                <c:pt idx="7090">
                  <c:v>32574</c:v>
                </c:pt>
                <c:pt idx="7091">
                  <c:v>32575</c:v>
                </c:pt>
                <c:pt idx="7092">
                  <c:v>32576</c:v>
                </c:pt>
                <c:pt idx="7093">
                  <c:v>32577</c:v>
                </c:pt>
                <c:pt idx="7094">
                  <c:v>32580</c:v>
                </c:pt>
                <c:pt idx="7095">
                  <c:v>32581</c:v>
                </c:pt>
                <c:pt idx="7096">
                  <c:v>32582</c:v>
                </c:pt>
                <c:pt idx="7097">
                  <c:v>32583</c:v>
                </c:pt>
                <c:pt idx="7098">
                  <c:v>32584</c:v>
                </c:pt>
                <c:pt idx="7099">
                  <c:v>32587</c:v>
                </c:pt>
                <c:pt idx="7100">
                  <c:v>32588</c:v>
                </c:pt>
                <c:pt idx="7101">
                  <c:v>32589</c:v>
                </c:pt>
                <c:pt idx="7102">
                  <c:v>32590</c:v>
                </c:pt>
                <c:pt idx="7103">
                  <c:v>32591</c:v>
                </c:pt>
                <c:pt idx="7104">
                  <c:v>32594</c:v>
                </c:pt>
                <c:pt idx="7105">
                  <c:v>32595</c:v>
                </c:pt>
                <c:pt idx="7106">
                  <c:v>32596</c:v>
                </c:pt>
                <c:pt idx="7107">
                  <c:v>32597</c:v>
                </c:pt>
                <c:pt idx="7108">
                  <c:v>32598</c:v>
                </c:pt>
                <c:pt idx="7109">
                  <c:v>32601</c:v>
                </c:pt>
                <c:pt idx="7110">
                  <c:v>32602</c:v>
                </c:pt>
                <c:pt idx="7111">
                  <c:v>32603</c:v>
                </c:pt>
                <c:pt idx="7112">
                  <c:v>32604</c:v>
                </c:pt>
                <c:pt idx="7113">
                  <c:v>32605</c:v>
                </c:pt>
                <c:pt idx="7114">
                  <c:v>32608</c:v>
                </c:pt>
                <c:pt idx="7115">
                  <c:v>32609</c:v>
                </c:pt>
                <c:pt idx="7116">
                  <c:v>32610</c:v>
                </c:pt>
                <c:pt idx="7117">
                  <c:v>32611</c:v>
                </c:pt>
                <c:pt idx="7118">
                  <c:v>32612</c:v>
                </c:pt>
                <c:pt idx="7119">
                  <c:v>32615</c:v>
                </c:pt>
                <c:pt idx="7120">
                  <c:v>32616</c:v>
                </c:pt>
                <c:pt idx="7121">
                  <c:v>32617</c:v>
                </c:pt>
                <c:pt idx="7122">
                  <c:v>32618</c:v>
                </c:pt>
                <c:pt idx="7123">
                  <c:v>32619</c:v>
                </c:pt>
                <c:pt idx="7124">
                  <c:v>32622</c:v>
                </c:pt>
                <c:pt idx="7125">
                  <c:v>32623</c:v>
                </c:pt>
                <c:pt idx="7126">
                  <c:v>32624</c:v>
                </c:pt>
                <c:pt idx="7127">
                  <c:v>32625</c:v>
                </c:pt>
                <c:pt idx="7128">
                  <c:v>32626</c:v>
                </c:pt>
                <c:pt idx="7129">
                  <c:v>32629</c:v>
                </c:pt>
                <c:pt idx="7130">
                  <c:v>32630</c:v>
                </c:pt>
                <c:pt idx="7131">
                  <c:v>32631</c:v>
                </c:pt>
                <c:pt idx="7132">
                  <c:v>32632</c:v>
                </c:pt>
                <c:pt idx="7133">
                  <c:v>32633</c:v>
                </c:pt>
                <c:pt idx="7134">
                  <c:v>32636</c:v>
                </c:pt>
                <c:pt idx="7135">
                  <c:v>32637</c:v>
                </c:pt>
                <c:pt idx="7136">
                  <c:v>32638</c:v>
                </c:pt>
                <c:pt idx="7137">
                  <c:v>32639</c:v>
                </c:pt>
                <c:pt idx="7138">
                  <c:v>32640</c:v>
                </c:pt>
                <c:pt idx="7139">
                  <c:v>32643</c:v>
                </c:pt>
                <c:pt idx="7140">
                  <c:v>32644</c:v>
                </c:pt>
                <c:pt idx="7141">
                  <c:v>32645</c:v>
                </c:pt>
                <c:pt idx="7142">
                  <c:v>32646</c:v>
                </c:pt>
                <c:pt idx="7143">
                  <c:v>32647</c:v>
                </c:pt>
                <c:pt idx="7144">
                  <c:v>32650</c:v>
                </c:pt>
                <c:pt idx="7145">
                  <c:v>32651</c:v>
                </c:pt>
                <c:pt idx="7146">
                  <c:v>32652</c:v>
                </c:pt>
                <c:pt idx="7147">
                  <c:v>32653</c:v>
                </c:pt>
                <c:pt idx="7148">
                  <c:v>32654</c:v>
                </c:pt>
                <c:pt idx="7149">
                  <c:v>32657</c:v>
                </c:pt>
                <c:pt idx="7150">
                  <c:v>32658</c:v>
                </c:pt>
                <c:pt idx="7151">
                  <c:v>32659</c:v>
                </c:pt>
                <c:pt idx="7152">
                  <c:v>32660</c:v>
                </c:pt>
                <c:pt idx="7153">
                  <c:v>32661</c:v>
                </c:pt>
                <c:pt idx="7154">
                  <c:v>32664</c:v>
                </c:pt>
                <c:pt idx="7155">
                  <c:v>32665</c:v>
                </c:pt>
                <c:pt idx="7156">
                  <c:v>32666</c:v>
                </c:pt>
                <c:pt idx="7157">
                  <c:v>32667</c:v>
                </c:pt>
                <c:pt idx="7158">
                  <c:v>32668</c:v>
                </c:pt>
                <c:pt idx="7159">
                  <c:v>32671</c:v>
                </c:pt>
                <c:pt idx="7160">
                  <c:v>32672</c:v>
                </c:pt>
                <c:pt idx="7161">
                  <c:v>32673</c:v>
                </c:pt>
                <c:pt idx="7162">
                  <c:v>32674</c:v>
                </c:pt>
                <c:pt idx="7163">
                  <c:v>32675</c:v>
                </c:pt>
                <c:pt idx="7164">
                  <c:v>32678</c:v>
                </c:pt>
                <c:pt idx="7165">
                  <c:v>32679</c:v>
                </c:pt>
                <c:pt idx="7166">
                  <c:v>32680</c:v>
                </c:pt>
                <c:pt idx="7167">
                  <c:v>32681</c:v>
                </c:pt>
                <c:pt idx="7168">
                  <c:v>32682</c:v>
                </c:pt>
                <c:pt idx="7169">
                  <c:v>32685</c:v>
                </c:pt>
                <c:pt idx="7170">
                  <c:v>32686</c:v>
                </c:pt>
                <c:pt idx="7171">
                  <c:v>32687</c:v>
                </c:pt>
                <c:pt idx="7172">
                  <c:v>32688</c:v>
                </c:pt>
                <c:pt idx="7173">
                  <c:v>32689</c:v>
                </c:pt>
                <c:pt idx="7174">
                  <c:v>32692</c:v>
                </c:pt>
                <c:pt idx="7175">
                  <c:v>32693</c:v>
                </c:pt>
                <c:pt idx="7176">
                  <c:v>32694</c:v>
                </c:pt>
                <c:pt idx="7177">
                  <c:v>32695</c:v>
                </c:pt>
                <c:pt idx="7178">
                  <c:v>32696</c:v>
                </c:pt>
                <c:pt idx="7179">
                  <c:v>32699</c:v>
                </c:pt>
                <c:pt idx="7180">
                  <c:v>32700</c:v>
                </c:pt>
                <c:pt idx="7181">
                  <c:v>32701</c:v>
                </c:pt>
                <c:pt idx="7182">
                  <c:v>32702</c:v>
                </c:pt>
                <c:pt idx="7183">
                  <c:v>32703</c:v>
                </c:pt>
                <c:pt idx="7184">
                  <c:v>32706</c:v>
                </c:pt>
                <c:pt idx="7185">
                  <c:v>32707</c:v>
                </c:pt>
                <c:pt idx="7186">
                  <c:v>32708</c:v>
                </c:pt>
                <c:pt idx="7187">
                  <c:v>32709</c:v>
                </c:pt>
                <c:pt idx="7188">
                  <c:v>32710</c:v>
                </c:pt>
                <c:pt idx="7189">
                  <c:v>32713</c:v>
                </c:pt>
                <c:pt idx="7190">
                  <c:v>32714</c:v>
                </c:pt>
                <c:pt idx="7191">
                  <c:v>32715</c:v>
                </c:pt>
                <c:pt idx="7192">
                  <c:v>32716</c:v>
                </c:pt>
                <c:pt idx="7193">
                  <c:v>32717</c:v>
                </c:pt>
                <c:pt idx="7194">
                  <c:v>32720</c:v>
                </c:pt>
                <c:pt idx="7195">
                  <c:v>32721</c:v>
                </c:pt>
                <c:pt idx="7196">
                  <c:v>32722</c:v>
                </c:pt>
                <c:pt idx="7197">
                  <c:v>32723</c:v>
                </c:pt>
                <c:pt idx="7198">
                  <c:v>32724</c:v>
                </c:pt>
                <c:pt idx="7199">
                  <c:v>32727</c:v>
                </c:pt>
                <c:pt idx="7200">
                  <c:v>32728</c:v>
                </c:pt>
                <c:pt idx="7201">
                  <c:v>32729</c:v>
                </c:pt>
                <c:pt idx="7202">
                  <c:v>32730</c:v>
                </c:pt>
                <c:pt idx="7203">
                  <c:v>32731</c:v>
                </c:pt>
                <c:pt idx="7204">
                  <c:v>32734</c:v>
                </c:pt>
                <c:pt idx="7205">
                  <c:v>32735</c:v>
                </c:pt>
                <c:pt idx="7206">
                  <c:v>32736</c:v>
                </c:pt>
                <c:pt idx="7207">
                  <c:v>32737</c:v>
                </c:pt>
                <c:pt idx="7208">
                  <c:v>32738</c:v>
                </c:pt>
                <c:pt idx="7209">
                  <c:v>32741</c:v>
                </c:pt>
                <c:pt idx="7210">
                  <c:v>32742</c:v>
                </c:pt>
                <c:pt idx="7211">
                  <c:v>32743</c:v>
                </c:pt>
                <c:pt idx="7212">
                  <c:v>32744</c:v>
                </c:pt>
                <c:pt idx="7213">
                  <c:v>32745</c:v>
                </c:pt>
                <c:pt idx="7214">
                  <c:v>32748</c:v>
                </c:pt>
                <c:pt idx="7215">
                  <c:v>32749</c:v>
                </c:pt>
                <c:pt idx="7216">
                  <c:v>32750</c:v>
                </c:pt>
                <c:pt idx="7217">
                  <c:v>32751</c:v>
                </c:pt>
                <c:pt idx="7218">
                  <c:v>32752</c:v>
                </c:pt>
                <c:pt idx="7219">
                  <c:v>32755</c:v>
                </c:pt>
                <c:pt idx="7220">
                  <c:v>32756</c:v>
                </c:pt>
                <c:pt idx="7221">
                  <c:v>32757</c:v>
                </c:pt>
                <c:pt idx="7222">
                  <c:v>32758</c:v>
                </c:pt>
                <c:pt idx="7223">
                  <c:v>32759</c:v>
                </c:pt>
                <c:pt idx="7224">
                  <c:v>32762</c:v>
                </c:pt>
                <c:pt idx="7225">
                  <c:v>32763</c:v>
                </c:pt>
                <c:pt idx="7226">
                  <c:v>32764</c:v>
                </c:pt>
                <c:pt idx="7227">
                  <c:v>32765</c:v>
                </c:pt>
                <c:pt idx="7228">
                  <c:v>32766</c:v>
                </c:pt>
                <c:pt idx="7229">
                  <c:v>32769</c:v>
                </c:pt>
                <c:pt idx="7230">
                  <c:v>32770</c:v>
                </c:pt>
                <c:pt idx="7231">
                  <c:v>32771</c:v>
                </c:pt>
                <c:pt idx="7232">
                  <c:v>32772</c:v>
                </c:pt>
                <c:pt idx="7233">
                  <c:v>32773</c:v>
                </c:pt>
                <c:pt idx="7234">
                  <c:v>32776</c:v>
                </c:pt>
                <c:pt idx="7235">
                  <c:v>32777</c:v>
                </c:pt>
                <c:pt idx="7236">
                  <c:v>32778</c:v>
                </c:pt>
                <c:pt idx="7237">
                  <c:v>32779</c:v>
                </c:pt>
                <c:pt idx="7238">
                  <c:v>32780</c:v>
                </c:pt>
                <c:pt idx="7239">
                  <c:v>32783</c:v>
                </c:pt>
                <c:pt idx="7240">
                  <c:v>32784</c:v>
                </c:pt>
                <c:pt idx="7241">
                  <c:v>32785</c:v>
                </c:pt>
                <c:pt idx="7242">
                  <c:v>32786</c:v>
                </c:pt>
                <c:pt idx="7243">
                  <c:v>32787</c:v>
                </c:pt>
                <c:pt idx="7244">
                  <c:v>32790</c:v>
                </c:pt>
                <c:pt idx="7245">
                  <c:v>32791</c:v>
                </c:pt>
                <c:pt idx="7246">
                  <c:v>32792</c:v>
                </c:pt>
                <c:pt idx="7247">
                  <c:v>32793</c:v>
                </c:pt>
                <c:pt idx="7248">
                  <c:v>32794</c:v>
                </c:pt>
                <c:pt idx="7249">
                  <c:v>32797</c:v>
                </c:pt>
                <c:pt idx="7250">
                  <c:v>32798</c:v>
                </c:pt>
                <c:pt idx="7251">
                  <c:v>32799</c:v>
                </c:pt>
                <c:pt idx="7252">
                  <c:v>32800</c:v>
                </c:pt>
                <c:pt idx="7253">
                  <c:v>32801</c:v>
                </c:pt>
                <c:pt idx="7254">
                  <c:v>32804</c:v>
                </c:pt>
                <c:pt idx="7255">
                  <c:v>32805</c:v>
                </c:pt>
                <c:pt idx="7256">
                  <c:v>32806</c:v>
                </c:pt>
                <c:pt idx="7257">
                  <c:v>32807</c:v>
                </c:pt>
                <c:pt idx="7258">
                  <c:v>32808</c:v>
                </c:pt>
                <c:pt idx="7259">
                  <c:v>32811</c:v>
                </c:pt>
                <c:pt idx="7260">
                  <c:v>32812</c:v>
                </c:pt>
                <c:pt idx="7261">
                  <c:v>32813</c:v>
                </c:pt>
                <c:pt idx="7262">
                  <c:v>32814</c:v>
                </c:pt>
                <c:pt idx="7263">
                  <c:v>32815</c:v>
                </c:pt>
                <c:pt idx="7264">
                  <c:v>32818</c:v>
                </c:pt>
                <c:pt idx="7265">
                  <c:v>32819</c:v>
                </c:pt>
                <c:pt idx="7266">
                  <c:v>32820</c:v>
                </c:pt>
                <c:pt idx="7267">
                  <c:v>32821</c:v>
                </c:pt>
                <c:pt idx="7268">
                  <c:v>32822</c:v>
                </c:pt>
                <c:pt idx="7269">
                  <c:v>32825</c:v>
                </c:pt>
                <c:pt idx="7270">
                  <c:v>32826</c:v>
                </c:pt>
                <c:pt idx="7271">
                  <c:v>32827</c:v>
                </c:pt>
                <c:pt idx="7272">
                  <c:v>32828</c:v>
                </c:pt>
                <c:pt idx="7273">
                  <c:v>32829</c:v>
                </c:pt>
                <c:pt idx="7274">
                  <c:v>32832</c:v>
                </c:pt>
                <c:pt idx="7275">
                  <c:v>32833</c:v>
                </c:pt>
                <c:pt idx="7276">
                  <c:v>32834</c:v>
                </c:pt>
                <c:pt idx="7277">
                  <c:v>32835</c:v>
                </c:pt>
                <c:pt idx="7278">
                  <c:v>32836</c:v>
                </c:pt>
                <c:pt idx="7279">
                  <c:v>32839</c:v>
                </c:pt>
                <c:pt idx="7280">
                  <c:v>32840</c:v>
                </c:pt>
                <c:pt idx="7281">
                  <c:v>32841</c:v>
                </c:pt>
                <c:pt idx="7282">
                  <c:v>32842</c:v>
                </c:pt>
                <c:pt idx="7283">
                  <c:v>32843</c:v>
                </c:pt>
                <c:pt idx="7284">
                  <c:v>32846</c:v>
                </c:pt>
                <c:pt idx="7285">
                  <c:v>32847</c:v>
                </c:pt>
                <c:pt idx="7286">
                  <c:v>32848</c:v>
                </c:pt>
                <c:pt idx="7287">
                  <c:v>32849</c:v>
                </c:pt>
                <c:pt idx="7288">
                  <c:v>32850</c:v>
                </c:pt>
                <c:pt idx="7289">
                  <c:v>32853</c:v>
                </c:pt>
                <c:pt idx="7290">
                  <c:v>32854</c:v>
                </c:pt>
                <c:pt idx="7291">
                  <c:v>32855</c:v>
                </c:pt>
                <c:pt idx="7292">
                  <c:v>32856</c:v>
                </c:pt>
                <c:pt idx="7293">
                  <c:v>32857</c:v>
                </c:pt>
                <c:pt idx="7294">
                  <c:v>32860</c:v>
                </c:pt>
                <c:pt idx="7295">
                  <c:v>32861</c:v>
                </c:pt>
                <c:pt idx="7296">
                  <c:v>32862</c:v>
                </c:pt>
                <c:pt idx="7297">
                  <c:v>32863</c:v>
                </c:pt>
                <c:pt idx="7298">
                  <c:v>32864</c:v>
                </c:pt>
                <c:pt idx="7299">
                  <c:v>32867</c:v>
                </c:pt>
                <c:pt idx="7300">
                  <c:v>32868</c:v>
                </c:pt>
                <c:pt idx="7301">
                  <c:v>32869</c:v>
                </c:pt>
                <c:pt idx="7302">
                  <c:v>32870</c:v>
                </c:pt>
                <c:pt idx="7303">
                  <c:v>32871</c:v>
                </c:pt>
                <c:pt idx="7304">
                  <c:v>32874</c:v>
                </c:pt>
                <c:pt idx="7305">
                  <c:v>32875</c:v>
                </c:pt>
                <c:pt idx="7306">
                  <c:v>32876</c:v>
                </c:pt>
                <c:pt idx="7307">
                  <c:v>32877</c:v>
                </c:pt>
                <c:pt idx="7308">
                  <c:v>32878</c:v>
                </c:pt>
                <c:pt idx="7309">
                  <c:v>32881</c:v>
                </c:pt>
                <c:pt idx="7310">
                  <c:v>32882</c:v>
                </c:pt>
                <c:pt idx="7311">
                  <c:v>32883</c:v>
                </c:pt>
                <c:pt idx="7312">
                  <c:v>32884</c:v>
                </c:pt>
                <c:pt idx="7313">
                  <c:v>32885</c:v>
                </c:pt>
                <c:pt idx="7314">
                  <c:v>32888</c:v>
                </c:pt>
                <c:pt idx="7315">
                  <c:v>32889</c:v>
                </c:pt>
                <c:pt idx="7316">
                  <c:v>32890</c:v>
                </c:pt>
                <c:pt idx="7317">
                  <c:v>32891</c:v>
                </c:pt>
                <c:pt idx="7318">
                  <c:v>32892</c:v>
                </c:pt>
                <c:pt idx="7319">
                  <c:v>32895</c:v>
                </c:pt>
                <c:pt idx="7320">
                  <c:v>32896</c:v>
                </c:pt>
                <c:pt idx="7321">
                  <c:v>32897</c:v>
                </c:pt>
                <c:pt idx="7322">
                  <c:v>32898</c:v>
                </c:pt>
                <c:pt idx="7323">
                  <c:v>32899</c:v>
                </c:pt>
                <c:pt idx="7324">
                  <c:v>32902</c:v>
                </c:pt>
                <c:pt idx="7325">
                  <c:v>32903</c:v>
                </c:pt>
                <c:pt idx="7326">
                  <c:v>32904</c:v>
                </c:pt>
                <c:pt idx="7327">
                  <c:v>32905</c:v>
                </c:pt>
                <c:pt idx="7328">
                  <c:v>32906</c:v>
                </c:pt>
                <c:pt idx="7329">
                  <c:v>32909</c:v>
                </c:pt>
                <c:pt idx="7330">
                  <c:v>32910</c:v>
                </c:pt>
                <c:pt idx="7331">
                  <c:v>32911</c:v>
                </c:pt>
                <c:pt idx="7332">
                  <c:v>32912</c:v>
                </c:pt>
                <c:pt idx="7333">
                  <c:v>32913</c:v>
                </c:pt>
                <c:pt idx="7334">
                  <c:v>32916</c:v>
                </c:pt>
                <c:pt idx="7335">
                  <c:v>32917</c:v>
                </c:pt>
                <c:pt idx="7336">
                  <c:v>32918</c:v>
                </c:pt>
                <c:pt idx="7337">
                  <c:v>32919</c:v>
                </c:pt>
                <c:pt idx="7338">
                  <c:v>32920</c:v>
                </c:pt>
                <c:pt idx="7339">
                  <c:v>32923</c:v>
                </c:pt>
                <c:pt idx="7340">
                  <c:v>32924</c:v>
                </c:pt>
                <c:pt idx="7341">
                  <c:v>32925</c:v>
                </c:pt>
                <c:pt idx="7342">
                  <c:v>32926</c:v>
                </c:pt>
                <c:pt idx="7343">
                  <c:v>32927</c:v>
                </c:pt>
                <c:pt idx="7344">
                  <c:v>32930</c:v>
                </c:pt>
                <c:pt idx="7345">
                  <c:v>32931</c:v>
                </c:pt>
                <c:pt idx="7346">
                  <c:v>32932</c:v>
                </c:pt>
                <c:pt idx="7347">
                  <c:v>32933</c:v>
                </c:pt>
                <c:pt idx="7348">
                  <c:v>32934</c:v>
                </c:pt>
                <c:pt idx="7349">
                  <c:v>32937</c:v>
                </c:pt>
                <c:pt idx="7350">
                  <c:v>32938</c:v>
                </c:pt>
                <c:pt idx="7351">
                  <c:v>32939</c:v>
                </c:pt>
                <c:pt idx="7352">
                  <c:v>32940</c:v>
                </c:pt>
                <c:pt idx="7353">
                  <c:v>32941</c:v>
                </c:pt>
                <c:pt idx="7354">
                  <c:v>32944</c:v>
                </c:pt>
                <c:pt idx="7355">
                  <c:v>32945</c:v>
                </c:pt>
                <c:pt idx="7356">
                  <c:v>32946</c:v>
                </c:pt>
                <c:pt idx="7357">
                  <c:v>32947</c:v>
                </c:pt>
                <c:pt idx="7358">
                  <c:v>32948</c:v>
                </c:pt>
                <c:pt idx="7359">
                  <c:v>32951</c:v>
                </c:pt>
                <c:pt idx="7360">
                  <c:v>32952</c:v>
                </c:pt>
                <c:pt idx="7361">
                  <c:v>32953</c:v>
                </c:pt>
                <c:pt idx="7362">
                  <c:v>32954</c:v>
                </c:pt>
                <c:pt idx="7363">
                  <c:v>32955</c:v>
                </c:pt>
                <c:pt idx="7364">
                  <c:v>32958</c:v>
                </c:pt>
                <c:pt idx="7365">
                  <c:v>32959</c:v>
                </c:pt>
                <c:pt idx="7366">
                  <c:v>32960</c:v>
                </c:pt>
                <c:pt idx="7367">
                  <c:v>32961</c:v>
                </c:pt>
                <c:pt idx="7368">
                  <c:v>32962</c:v>
                </c:pt>
                <c:pt idx="7369">
                  <c:v>32965</c:v>
                </c:pt>
                <c:pt idx="7370">
                  <c:v>32966</c:v>
                </c:pt>
                <c:pt idx="7371">
                  <c:v>32967</c:v>
                </c:pt>
                <c:pt idx="7372">
                  <c:v>32968</c:v>
                </c:pt>
                <c:pt idx="7373">
                  <c:v>32969</c:v>
                </c:pt>
                <c:pt idx="7374">
                  <c:v>32972</c:v>
                </c:pt>
                <c:pt idx="7375">
                  <c:v>32973</c:v>
                </c:pt>
                <c:pt idx="7376">
                  <c:v>32974</c:v>
                </c:pt>
                <c:pt idx="7377">
                  <c:v>32975</c:v>
                </c:pt>
                <c:pt idx="7378">
                  <c:v>32976</c:v>
                </c:pt>
                <c:pt idx="7379">
                  <c:v>32979</c:v>
                </c:pt>
                <c:pt idx="7380">
                  <c:v>32980</c:v>
                </c:pt>
                <c:pt idx="7381">
                  <c:v>32981</c:v>
                </c:pt>
                <c:pt idx="7382">
                  <c:v>32982</c:v>
                </c:pt>
                <c:pt idx="7383">
                  <c:v>32983</c:v>
                </c:pt>
                <c:pt idx="7384">
                  <c:v>32986</c:v>
                </c:pt>
                <c:pt idx="7385">
                  <c:v>32987</c:v>
                </c:pt>
                <c:pt idx="7386">
                  <c:v>32988</c:v>
                </c:pt>
                <c:pt idx="7387">
                  <c:v>32989</c:v>
                </c:pt>
                <c:pt idx="7388">
                  <c:v>32990</c:v>
                </c:pt>
                <c:pt idx="7389">
                  <c:v>32993</c:v>
                </c:pt>
                <c:pt idx="7390">
                  <c:v>32994</c:v>
                </c:pt>
                <c:pt idx="7391">
                  <c:v>32995</c:v>
                </c:pt>
                <c:pt idx="7392">
                  <c:v>32996</c:v>
                </c:pt>
                <c:pt idx="7393">
                  <c:v>32997</c:v>
                </c:pt>
                <c:pt idx="7394">
                  <c:v>33000</c:v>
                </c:pt>
                <c:pt idx="7395">
                  <c:v>33001</c:v>
                </c:pt>
                <c:pt idx="7396">
                  <c:v>33002</c:v>
                </c:pt>
                <c:pt idx="7397">
                  <c:v>33003</c:v>
                </c:pt>
                <c:pt idx="7398">
                  <c:v>33004</c:v>
                </c:pt>
                <c:pt idx="7399">
                  <c:v>33007</c:v>
                </c:pt>
                <c:pt idx="7400">
                  <c:v>33008</c:v>
                </c:pt>
                <c:pt idx="7401">
                  <c:v>33009</c:v>
                </c:pt>
                <c:pt idx="7402">
                  <c:v>33010</c:v>
                </c:pt>
                <c:pt idx="7403">
                  <c:v>33011</c:v>
                </c:pt>
                <c:pt idx="7404">
                  <c:v>33014</c:v>
                </c:pt>
                <c:pt idx="7405">
                  <c:v>33015</c:v>
                </c:pt>
                <c:pt idx="7406">
                  <c:v>33016</c:v>
                </c:pt>
                <c:pt idx="7407">
                  <c:v>33017</c:v>
                </c:pt>
                <c:pt idx="7408">
                  <c:v>33018</c:v>
                </c:pt>
                <c:pt idx="7409">
                  <c:v>33021</c:v>
                </c:pt>
                <c:pt idx="7410">
                  <c:v>33022</c:v>
                </c:pt>
                <c:pt idx="7411">
                  <c:v>33023</c:v>
                </c:pt>
                <c:pt idx="7412">
                  <c:v>33024</c:v>
                </c:pt>
                <c:pt idx="7413">
                  <c:v>33025</c:v>
                </c:pt>
                <c:pt idx="7414">
                  <c:v>33028</c:v>
                </c:pt>
                <c:pt idx="7415">
                  <c:v>33029</c:v>
                </c:pt>
                <c:pt idx="7416">
                  <c:v>33030</c:v>
                </c:pt>
                <c:pt idx="7417">
                  <c:v>33031</c:v>
                </c:pt>
                <c:pt idx="7418">
                  <c:v>33032</c:v>
                </c:pt>
                <c:pt idx="7419">
                  <c:v>33035</c:v>
                </c:pt>
                <c:pt idx="7420">
                  <c:v>33036</c:v>
                </c:pt>
                <c:pt idx="7421">
                  <c:v>33037</c:v>
                </c:pt>
                <c:pt idx="7422">
                  <c:v>33038</c:v>
                </c:pt>
                <c:pt idx="7423">
                  <c:v>33039</c:v>
                </c:pt>
                <c:pt idx="7424">
                  <c:v>33042</c:v>
                </c:pt>
                <c:pt idx="7425">
                  <c:v>33043</c:v>
                </c:pt>
                <c:pt idx="7426">
                  <c:v>33044</c:v>
                </c:pt>
                <c:pt idx="7427">
                  <c:v>33045</c:v>
                </c:pt>
                <c:pt idx="7428">
                  <c:v>33046</c:v>
                </c:pt>
                <c:pt idx="7429">
                  <c:v>33049</c:v>
                </c:pt>
                <c:pt idx="7430">
                  <c:v>33050</c:v>
                </c:pt>
                <c:pt idx="7431">
                  <c:v>33051</c:v>
                </c:pt>
                <c:pt idx="7432">
                  <c:v>33052</c:v>
                </c:pt>
                <c:pt idx="7433">
                  <c:v>33053</c:v>
                </c:pt>
                <c:pt idx="7434">
                  <c:v>33056</c:v>
                </c:pt>
                <c:pt idx="7435">
                  <c:v>33057</c:v>
                </c:pt>
                <c:pt idx="7436">
                  <c:v>33058</c:v>
                </c:pt>
                <c:pt idx="7437">
                  <c:v>33059</c:v>
                </c:pt>
                <c:pt idx="7438">
                  <c:v>33060</c:v>
                </c:pt>
                <c:pt idx="7439">
                  <c:v>33063</c:v>
                </c:pt>
                <c:pt idx="7440">
                  <c:v>33064</c:v>
                </c:pt>
                <c:pt idx="7441">
                  <c:v>33065</c:v>
                </c:pt>
                <c:pt idx="7442">
                  <c:v>33066</c:v>
                </c:pt>
                <c:pt idx="7443">
                  <c:v>33067</c:v>
                </c:pt>
                <c:pt idx="7444">
                  <c:v>33070</c:v>
                </c:pt>
                <c:pt idx="7445">
                  <c:v>33071</c:v>
                </c:pt>
                <c:pt idx="7446">
                  <c:v>33072</c:v>
                </c:pt>
                <c:pt idx="7447">
                  <c:v>33073</c:v>
                </c:pt>
                <c:pt idx="7448">
                  <c:v>33074</c:v>
                </c:pt>
                <c:pt idx="7449">
                  <c:v>33077</c:v>
                </c:pt>
                <c:pt idx="7450">
                  <c:v>33078</c:v>
                </c:pt>
                <c:pt idx="7451">
                  <c:v>33079</c:v>
                </c:pt>
                <c:pt idx="7452">
                  <c:v>33080</c:v>
                </c:pt>
                <c:pt idx="7453">
                  <c:v>33081</c:v>
                </c:pt>
                <c:pt idx="7454">
                  <c:v>33084</c:v>
                </c:pt>
                <c:pt idx="7455">
                  <c:v>33085</c:v>
                </c:pt>
                <c:pt idx="7456">
                  <c:v>33086</c:v>
                </c:pt>
                <c:pt idx="7457">
                  <c:v>33087</c:v>
                </c:pt>
                <c:pt idx="7458">
                  <c:v>33088</c:v>
                </c:pt>
                <c:pt idx="7459">
                  <c:v>33091</c:v>
                </c:pt>
                <c:pt idx="7460">
                  <c:v>33092</c:v>
                </c:pt>
                <c:pt idx="7461">
                  <c:v>33093</c:v>
                </c:pt>
                <c:pt idx="7462">
                  <c:v>33094</c:v>
                </c:pt>
                <c:pt idx="7463">
                  <c:v>33095</c:v>
                </c:pt>
                <c:pt idx="7464">
                  <c:v>33098</c:v>
                </c:pt>
                <c:pt idx="7465">
                  <c:v>33099</c:v>
                </c:pt>
                <c:pt idx="7466">
                  <c:v>33100</c:v>
                </c:pt>
                <c:pt idx="7467">
                  <c:v>33101</c:v>
                </c:pt>
                <c:pt idx="7468">
                  <c:v>33102</c:v>
                </c:pt>
                <c:pt idx="7469">
                  <c:v>33105</c:v>
                </c:pt>
                <c:pt idx="7470">
                  <c:v>33106</c:v>
                </c:pt>
                <c:pt idx="7471">
                  <c:v>33107</c:v>
                </c:pt>
                <c:pt idx="7472">
                  <c:v>33108</c:v>
                </c:pt>
                <c:pt idx="7473">
                  <c:v>33109</c:v>
                </c:pt>
                <c:pt idx="7474">
                  <c:v>33112</c:v>
                </c:pt>
                <c:pt idx="7475">
                  <c:v>33113</c:v>
                </c:pt>
                <c:pt idx="7476">
                  <c:v>33114</c:v>
                </c:pt>
                <c:pt idx="7477">
                  <c:v>33115</c:v>
                </c:pt>
                <c:pt idx="7478">
                  <c:v>33116</c:v>
                </c:pt>
                <c:pt idx="7479">
                  <c:v>33119</c:v>
                </c:pt>
                <c:pt idx="7480">
                  <c:v>33120</c:v>
                </c:pt>
                <c:pt idx="7481">
                  <c:v>33121</c:v>
                </c:pt>
                <c:pt idx="7482">
                  <c:v>33122</c:v>
                </c:pt>
                <c:pt idx="7483">
                  <c:v>33123</c:v>
                </c:pt>
                <c:pt idx="7484">
                  <c:v>33126</c:v>
                </c:pt>
                <c:pt idx="7485">
                  <c:v>33127</c:v>
                </c:pt>
                <c:pt idx="7486">
                  <c:v>33128</c:v>
                </c:pt>
                <c:pt idx="7487">
                  <c:v>33129</c:v>
                </c:pt>
                <c:pt idx="7488">
                  <c:v>33130</c:v>
                </c:pt>
                <c:pt idx="7489">
                  <c:v>33133</c:v>
                </c:pt>
                <c:pt idx="7490">
                  <c:v>33134</c:v>
                </c:pt>
                <c:pt idx="7491">
                  <c:v>33135</c:v>
                </c:pt>
                <c:pt idx="7492">
                  <c:v>33136</c:v>
                </c:pt>
                <c:pt idx="7493">
                  <c:v>33137</c:v>
                </c:pt>
                <c:pt idx="7494">
                  <c:v>33140</c:v>
                </c:pt>
                <c:pt idx="7495">
                  <c:v>33141</c:v>
                </c:pt>
                <c:pt idx="7496">
                  <c:v>33142</c:v>
                </c:pt>
                <c:pt idx="7497">
                  <c:v>33143</c:v>
                </c:pt>
                <c:pt idx="7498">
                  <c:v>33144</c:v>
                </c:pt>
                <c:pt idx="7499">
                  <c:v>33147</c:v>
                </c:pt>
                <c:pt idx="7500">
                  <c:v>33148</c:v>
                </c:pt>
                <c:pt idx="7501">
                  <c:v>33149</c:v>
                </c:pt>
                <c:pt idx="7502">
                  <c:v>33150</c:v>
                </c:pt>
                <c:pt idx="7503">
                  <c:v>33151</c:v>
                </c:pt>
                <c:pt idx="7504">
                  <c:v>33154</c:v>
                </c:pt>
                <c:pt idx="7505">
                  <c:v>33155</c:v>
                </c:pt>
                <c:pt idx="7506">
                  <c:v>33156</c:v>
                </c:pt>
                <c:pt idx="7507">
                  <c:v>33157</c:v>
                </c:pt>
                <c:pt idx="7508">
                  <c:v>33158</c:v>
                </c:pt>
                <c:pt idx="7509">
                  <c:v>33161</c:v>
                </c:pt>
                <c:pt idx="7510">
                  <c:v>33162</c:v>
                </c:pt>
                <c:pt idx="7511">
                  <c:v>33163</c:v>
                </c:pt>
                <c:pt idx="7512">
                  <c:v>33164</c:v>
                </c:pt>
                <c:pt idx="7513">
                  <c:v>33165</c:v>
                </c:pt>
                <c:pt idx="7514">
                  <c:v>33168</c:v>
                </c:pt>
                <c:pt idx="7515">
                  <c:v>33169</c:v>
                </c:pt>
                <c:pt idx="7516">
                  <c:v>33170</c:v>
                </c:pt>
                <c:pt idx="7517">
                  <c:v>33171</c:v>
                </c:pt>
                <c:pt idx="7518">
                  <c:v>33172</c:v>
                </c:pt>
                <c:pt idx="7519">
                  <c:v>33175</c:v>
                </c:pt>
                <c:pt idx="7520">
                  <c:v>33176</c:v>
                </c:pt>
                <c:pt idx="7521">
                  <c:v>33177</c:v>
                </c:pt>
                <c:pt idx="7522">
                  <c:v>33178</c:v>
                </c:pt>
                <c:pt idx="7523">
                  <c:v>33179</c:v>
                </c:pt>
                <c:pt idx="7524">
                  <c:v>33182</c:v>
                </c:pt>
                <c:pt idx="7525">
                  <c:v>33183</c:v>
                </c:pt>
                <c:pt idx="7526">
                  <c:v>33184</c:v>
                </c:pt>
                <c:pt idx="7527">
                  <c:v>33185</c:v>
                </c:pt>
                <c:pt idx="7528">
                  <c:v>33186</c:v>
                </c:pt>
                <c:pt idx="7529">
                  <c:v>33189</c:v>
                </c:pt>
                <c:pt idx="7530">
                  <c:v>33190</c:v>
                </c:pt>
                <c:pt idx="7531">
                  <c:v>33191</c:v>
                </c:pt>
                <c:pt idx="7532">
                  <c:v>33192</c:v>
                </c:pt>
                <c:pt idx="7533">
                  <c:v>33193</c:v>
                </c:pt>
                <c:pt idx="7534">
                  <c:v>33196</c:v>
                </c:pt>
                <c:pt idx="7535">
                  <c:v>33197</c:v>
                </c:pt>
                <c:pt idx="7536">
                  <c:v>33198</c:v>
                </c:pt>
                <c:pt idx="7537">
                  <c:v>33199</c:v>
                </c:pt>
                <c:pt idx="7538">
                  <c:v>33200</c:v>
                </c:pt>
                <c:pt idx="7539">
                  <c:v>33203</c:v>
                </c:pt>
                <c:pt idx="7540">
                  <c:v>33204</c:v>
                </c:pt>
                <c:pt idx="7541">
                  <c:v>33205</c:v>
                </c:pt>
                <c:pt idx="7542">
                  <c:v>33206</c:v>
                </c:pt>
                <c:pt idx="7543">
                  <c:v>33207</c:v>
                </c:pt>
                <c:pt idx="7544">
                  <c:v>33210</c:v>
                </c:pt>
                <c:pt idx="7545">
                  <c:v>33211</c:v>
                </c:pt>
                <c:pt idx="7546">
                  <c:v>33212</c:v>
                </c:pt>
                <c:pt idx="7547">
                  <c:v>33213</c:v>
                </c:pt>
                <c:pt idx="7548">
                  <c:v>33214</c:v>
                </c:pt>
                <c:pt idx="7549">
                  <c:v>33217</c:v>
                </c:pt>
                <c:pt idx="7550">
                  <c:v>33218</c:v>
                </c:pt>
                <c:pt idx="7551">
                  <c:v>33219</c:v>
                </c:pt>
                <c:pt idx="7552">
                  <c:v>33220</c:v>
                </c:pt>
                <c:pt idx="7553">
                  <c:v>33221</c:v>
                </c:pt>
                <c:pt idx="7554">
                  <c:v>33224</c:v>
                </c:pt>
                <c:pt idx="7555">
                  <c:v>33225</c:v>
                </c:pt>
                <c:pt idx="7556">
                  <c:v>33226</c:v>
                </c:pt>
                <c:pt idx="7557">
                  <c:v>33227</c:v>
                </c:pt>
                <c:pt idx="7558">
                  <c:v>33228</c:v>
                </c:pt>
                <c:pt idx="7559">
                  <c:v>33231</c:v>
                </c:pt>
                <c:pt idx="7560">
                  <c:v>33232</c:v>
                </c:pt>
                <c:pt idx="7561">
                  <c:v>33233</c:v>
                </c:pt>
                <c:pt idx="7562">
                  <c:v>33234</c:v>
                </c:pt>
                <c:pt idx="7563">
                  <c:v>33235</c:v>
                </c:pt>
                <c:pt idx="7564">
                  <c:v>33238</c:v>
                </c:pt>
                <c:pt idx="7565">
                  <c:v>33239</c:v>
                </c:pt>
                <c:pt idx="7566">
                  <c:v>33240</c:v>
                </c:pt>
                <c:pt idx="7567">
                  <c:v>33241</c:v>
                </c:pt>
                <c:pt idx="7568">
                  <c:v>33242</c:v>
                </c:pt>
                <c:pt idx="7569">
                  <c:v>33245</c:v>
                </c:pt>
                <c:pt idx="7570">
                  <c:v>33246</c:v>
                </c:pt>
                <c:pt idx="7571">
                  <c:v>33247</c:v>
                </c:pt>
                <c:pt idx="7572">
                  <c:v>33248</c:v>
                </c:pt>
                <c:pt idx="7573">
                  <c:v>33249</c:v>
                </c:pt>
                <c:pt idx="7574">
                  <c:v>33252</c:v>
                </c:pt>
                <c:pt idx="7575">
                  <c:v>33253</c:v>
                </c:pt>
                <c:pt idx="7576">
                  <c:v>33254</c:v>
                </c:pt>
                <c:pt idx="7577">
                  <c:v>33255</c:v>
                </c:pt>
                <c:pt idx="7578">
                  <c:v>33256</c:v>
                </c:pt>
                <c:pt idx="7579">
                  <c:v>33259</c:v>
                </c:pt>
                <c:pt idx="7580">
                  <c:v>33260</c:v>
                </c:pt>
                <c:pt idx="7581">
                  <c:v>33261</c:v>
                </c:pt>
                <c:pt idx="7582">
                  <c:v>33262</c:v>
                </c:pt>
                <c:pt idx="7583">
                  <c:v>33263</c:v>
                </c:pt>
                <c:pt idx="7584">
                  <c:v>33266</c:v>
                </c:pt>
                <c:pt idx="7585">
                  <c:v>33267</c:v>
                </c:pt>
                <c:pt idx="7586">
                  <c:v>33268</c:v>
                </c:pt>
                <c:pt idx="7587">
                  <c:v>33269</c:v>
                </c:pt>
                <c:pt idx="7588">
                  <c:v>33270</c:v>
                </c:pt>
                <c:pt idx="7589">
                  <c:v>33273</c:v>
                </c:pt>
                <c:pt idx="7590">
                  <c:v>33274</c:v>
                </c:pt>
                <c:pt idx="7591">
                  <c:v>33275</c:v>
                </c:pt>
                <c:pt idx="7592">
                  <c:v>33276</c:v>
                </c:pt>
                <c:pt idx="7593">
                  <c:v>33277</c:v>
                </c:pt>
                <c:pt idx="7594">
                  <c:v>33280</c:v>
                </c:pt>
                <c:pt idx="7595">
                  <c:v>33281</c:v>
                </c:pt>
                <c:pt idx="7596">
                  <c:v>33282</c:v>
                </c:pt>
                <c:pt idx="7597">
                  <c:v>33283</c:v>
                </c:pt>
                <c:pt idx="7598">
                  <c:v>33284</c:v>
                </c:pt>
                <c:pt idx="7599">
                  <c:v>33287</c:v>
                </c:pt>
                <c:pt idx="7600">
                  <c:v>33288</c:v>
                </c:pt>
                <c:pt idx="7601">
                  <c:v>33289</c:v>
                </c:pt>
                <c:pt idx="7602">
                  <c:v>33290</c:v>
                </c:pt>
                <c:pt idx="7603">
                  <c:v>33291</c:v>
                </c:pt>
                <c:pt idx="7604">
                  <c:v>33294</c:v>
                </c:pt>
                <c:pt idx="7605">
                  <c:v>33295</c:v>
                </c:pt>
                <c:pt idx="7606">
                  <c:v>33296</c:v>
                </c:pt>
                <c:pt idx="7607">
                  <c:v>33297</c:v>
                </c:pt>
                <c:pt idx="7608">
                  <c:v>33298</c:v>
                </c:pt>
                <c:pt idx="7609">
                  <c:v>33301</c:v>
                </c:pt>
                <c:pt idx="7610">
                  <c:v>33302</c:v>
                </c:pt>
                <c:pt idx="7611">
                  <c:v>33303</c:v>
                </c:pt>
                <c:pt idx="7612">
                  <c:v>33304</c:v>
                </c:pt>
                <c:pt idx="7613">
                  <c:v>33305</c:v>
                </c:pt>
                <c:pt idx="7614">
                  <c:v>33308</c:v>
                </c:pt>
                <c:pt idx="7615">
                  <c:v>33309</c:v>
                </c:pt>
                <c:pt idx="7616">
                  <c:v>33310</c:v>
                </c:pt>
                <c:pt idx="7617">
                  <c:v>33311</c:v>
                </c:pt>
                <c:pt idx="7618">
                  <c:v>33312</c:v>
                </c:pt>
                <c:pt idx="7619">
                  <c:v>33315</c:v>
                </c:pt>
                <c:pt idx="7620">
                  <c:v>33316</c:v>
                </c:pt>
                <c:pt idx="7621">
                  <c:v>33317</c:v>
                </c:pt>
                <c:pt idx="7622">
                  <c:v>33318</c:v>
                </c:pt>
                <c:pt idx="7623">
                  <c:v>33319</c:v>
                </c:pt>
                <c:pt idx="7624">
                  <c:v>33322</c:v>
                </c:pt>
                <c:pt idx="7625">
                  <c:v>33323</c:v>
                </c:pt>
                <c:pt idx="7626">
                  <c:v>33324</c:v>
                </c:pt>
                <c:pt idx="7627">
                  <c:v>33325</c:v>
                </c:pt>
                <c:pt idx="7628">
                  <c:v>33326</c:v>
                </c:pt>
                <c:pt idx="7629">
                  <c:v>33329</c:v>
                </c:pt>
                <c:pt idx="7630">
                  <c:v>33330</c:v>
                </c:pt>
                <c:pt idx="7631">
                  <c:v>33331</c:v>
                </c:pt>
                <c:pt idx="7632">
                  <c:v>33332</c:v>
                </c:pt>
                <c:pt idx="7633">
                  <c:v>33333</c:v>
                </c:pt>
                <c:pt idx="7634">
                  <c:v>33336</c:v>
                </c:pt>
                <c:pt idx="7635">
                  <c:v>33337</c:v>
                </c:pt>
                <c:pt idx="7636">
                  <c:v>33338</c:v>
                </c:pt>
                <c:pt idx="7637">
                  <c:v>33339</c:v>
                </c:pt>
                <c:pt idx="7638">
                  <c:v>33340</c:v>
                </c:pt>
                <c:pt idx="7639">
                  <c:v>33343</c:v>
                </c:pt>
                <c:pt idx="7640">
                  <c:v>33344</c:v>
                </c:pt>
                <c:pt idx="7641">
                  <c:v>33345</c:v>
                </c:pt>
                <c:pt idx="7642">
                  <c:v>33346</c:v>
                </c:pt>
                <c:pt idx="7643">
                  <c:v>33347</c:v>
                </c:pt>
                <c:pt idx="7644">
                  <c:v>33350</c:v>
                </c:pt>
                <c:pt idx="7645">
                  <c:v>33351</c:v>
                </c:pt>
                <c:pt idx="7646">
                  <c:v>33352</c:v>
                </c:pt>
                <c:pt idx="7647">
                  <c:v>33353</c:v>
                </c:pt>
                <c:pt idx="7648">
                  <c:v>33354</c:v>
                </c:pt>
                <c:pt idx="7649">
                  <c:v>33357</c:v>
                </c:pt>
                <c:pt idx="7650">
                  <c:v>33358</c:v>
                </c:pt>
                <c:pt idx="7651">
                  <c:v>33359</c:v>
                </c:pt>
                <c:pt idx="7652">
                  <c:v>33360</c:v>
                </c:pt>
                <c:pt idx="7653">
                  <c:v>33361</c:v>
                </c:pt>
                <c:pt idx="7654">
                  <c:v>33364</c:v>
                </c:pt>
                <c:pt idx="7655">
                  <c:v>33365</c:v>
                </c:pt>
                <c:pt idx="7656">
                  <c:v>33366</c:v>
                </c:pt>
                <c:pt idx="7657">
                  <c:v>33367</c:v>
                </c:pt>
                <c:pt idx="7658">
                  <c:v>33368</c:v>
                </c:pt>
                <c:pt idx="7659">
                  <c:v>33371</c:v>
                </c:pt>
                <c:pt idx="7660">
                  <c:v>33372</c:v>
                </c:pt>
                <c:pt idx="7661">
                  <c:v>33373</c:v>
                </c:pt>
                <c:pt idx="7662">
                  <c:v>33374</c:v>
                </c:pt>
                <c:pt idx="7663">
                  <c:v>33375</c:v>
                </c:pt>
                <c:pt idx="7664">
                  <c:v>33378</c:v>
                </c:pt>
                <c:pt idx="7665">
                  <c:v>33379</c:v>
                </c:pt>
                <c:pt idx="7666">
                  <c:v>33380</c:v>
                </c:pt>
                <c:pt idx="7667">
                  <c:v>33381</c:v>
                </c:pt>
                <c:pt idx="7668">
                  <c:v>33382</c:v>
                </c:pt>
                <c:pt idx="7669">
                  <c:v>33385</c:v>
                </c:pt>
                <c:pt idx="7670">
                  <c:v>33386</c:v>
                </c:pt>
                <c:pt idx="7671">
                  <c:v>33387</c:v>
                </c:pt>
                <c:pt idx="7672">
                  <c:v>33388</c:v>
                </c:pt>
                <c:pt idx="7673">
                  <c:v>33389</c:v>
                </c:pt>
                <c:pt idx="7674">
                  <c:v>33392</c:v>
                </c:pt>
                <c:pt idx="7675">
                  <c:v>33393</c:v>
                </c:pt>
                <c:pt idx="7676">
                  <c:v>33394</c:v>
                </c:pt>
                <c:pt idx="7677">
                  <c:v>33395</c:v>
                </c:pt>
                <c:pt idx="7678">
                  <c:v>33396</c:v>
                </c:pt>
                <c:pt idx="7679">
                  <c:v>33399</c:v>
                </c:pt>
                <c:pt idx="7680">
                  <c:v>33400</c:v>
                </c:pt>
                <c:pt idx="7681">
                  <c:v>33401</c:v>
                </c:pt>
                <c:pt idx="7682">
                  <c:v>33402</c:v>
                </c:pt>
                <c:pt idx="7683">
                  <c:v>33403</c:v>
                </c:pt>
                <c:pt idx="7684">
                  <c:v>33406</c:v>
                </c:pt>
                <c:pt idx="7685">
                  <c:v>33407</c:v>
                </c:pt>
                <c:pt idx="7686">
                  <c:v>33408</c:v>
                </c:pt>
                <c:pt idx="7687">
                  <c:v>33409</c:v>
                </c:pt>
                <c:pt idx="7688">
                  <c:v>33410</c:v>
                </c:pt>
                <c:pt idx="7689">
                  <c:v>33413</c:v>
                </c:pt>
                <c:pt idx="7690">
                  <c:v>33414</c:v>
                </c:pt>
                <c:pt idx="7691">
                  <c:v>33415</c:v>
                </c:pt>
                <c:pt idx="7692">
                  <c:v>33416</c:v>
                </c:pt>
                <c:pt idx="7693">
                  <c:v>33417</c:v>
                </c:pt>
                <c:pt idx="7694">
                  <c:v>33420</c:v>
                </c:pt>
                <c:pt idx="7695">
                  <c:v>33421</c:v>
                </c:pt>
                <c:pt idx="7696">
                  <c:v>33422</c:v>
                </c:pt>
                <c:pt idx="7697">
                  <c:v>33423</c:v>
                </c:pt>
                <c:pt idx="7698">
                  <c:v>33424</c:v>
                </c:pt>
                <c:pt idx="7699">
                  <c:v>33427</c:v>
                </c:pt>
                <c:pt idx="7700">
                  <c:v>33428</c:v>
                </c:pt>
                <c:pt idx="7701">
                  <c:v>33429</c:v>
                </c:pt>
                <c:pt idx="7702">
                  <c:v>33430</c:v>
                </c:pt>
                <c:pt idx="7703">
                  <c:v>33431</c:v>
                </c:pt>
                <c:pt idx="7704">
                  <c:v>33434</c:v>
                </c:pt>
                <c:pt idx="7705">
                  <c:v>33435</c:v>
                </c:pt>
                <c:pt idx="7706">
                  <c:v>33436</c:v>
                </c:pt>
                <c:pt idx="7707">
                  <c:v>33437</c:v>
                </c:pt>
                <c:pt idx="7708">
                  <c:v>33438</c:v>
                </c:pt>
                <c:pt idx="7709">
                  <c:v>33441</c:v>
                </c:pt>
                <c:pt idx="7710">
                  <c:v>33442</c:v>
                </c:pt>
                <c:pt idx="7711">
                  <c:v>33443</c:v>
                </c:pt>
                <c:pt idx="7712">
                  <c:v>33444</c:v>
                </c:pt>
                <c:pt idx="7713">
                  <c:v>33445</c:v>
                </c:pt>
                <c:pt idx="7714">
                  <c:v>33448</c:v>
                </c:pt>
                <c:pt idx="7715">
                  <c:v>33449</c:v>
                </c:pt>
                <c:pt idx="7716">
                  <c:v>33450</c:v>
                </c:pt>
                <c:pt idx="7717">
                  <c:v>33451</c:v>
                </c:pt>
                <c:pt idx="7718">
                  <c:v>33452</c:v>
                </c:pt>
                <c:pt idx="7719">
                  <c:v>33455</c:v>
                </c:pt>
                <c:pt idx="7720">
                  <c:v>33456</c:v>
                </c:pt>
                <c:pt idx="7721">
                  <c:v>33457</c:v>
                </c:pt>
                <c:pt idx="7722">
                  <c:v>33458</c:v>
                </c:pt>
                <c:pt idx="7723">
                  <c:v>33459</c:v>
                </c:pt>
                <c:pt idx="7724">
                  <c:v>33462</c:v>
                </c:pt>
                <c:pt idx="7725">
                  <c:v>33463</c:v>
                </c:pt>
                <c:pt idx="7726">
                  <c:v>33464</c:v>
                </c:pt>
                <c:pt idx="7727">
                  <c:v>33465</c:v>
                </c:pt>
                <c:pt idx="7728">
                  <c:v>33466</c:v>
                </c:pt>
                <c:pt idx="7729">
                  <c:v>33469</c:v>
                </c:pt>
                <c:pt idx="7730">
                  <c:v>33470</c:v>
                </c:pt>
                <c:pt idx="7731">
                  <c:v>33471</c:v>
                </c:pt>
                <c:pt idx="7732">
                  <c:v>33472</c:v>
                </c:pt>
                <c:pt idx="7733">
                  <c:v>33473</c:v>
                </c:pt>
                <c:pt idx="7734">
                  <c:v>33476</c:v>
                </c:pt>
                <c:pt idx="7735">
                  <c:v>33477</c:v>
                </c:pt>
                <c:pt idx="7736">
                  <c:v>33478</c:v>
                </c:pt>
                <c:pt idx="7737">
                  <c:v>33479</c:v>
                </c:pt>
                <c:pt idx="7738">
                  <c:v>33480</c:v>
                </c:pt>
                <c:pt idx="7739">
                  <c:v>33483</c:v>
                </c:pt>
                <c:pt idx="7740">
                  <c:v>33484</c:v>
                </c:pt>
                <c:pt idx="7741">
                  <c:v>33485</c:v>
                </c:pt>
                <c:pt idx="7742">
                  <c:v>33486</c:v>
                </c:pt>
                <c:pt idx="7743">
                  <c:v>33487</c:v>
                </c:pt>
                <c:pt idx="7744">
                  <c:v>33490</c:v>
                </c:pt>
                <c:pt idx="7745">
                  <c:v>33491</c:v>
                </c:pt>
                <c:pt idx="7746">
                  <c:v>33492</c:v>
                </c:pt>
                <c:pt idx="7747">
                  <c:v>33493</c:v>
                </c:pt>
                <c:pt idx="7748">
                  <c:v>33494</c:v>
                </c:pt>
                <c:pt idx="7749">
                  <c:v>33497</c:v>
                </c:pt>
                <c:pt idx="7750">
                  <c:v>33498</c:v>
                </c:pt>
                <c:pt idx="7751">
                  <c:v>33499</c:v>
                </c:pt>
                <c:pt idx="7752">
                  <c:v>33500</c:v>
                </c:pt>
                <c:pt idx="7753">
                  <c:v>33501</c:v>
                </c:pt>
                <c:pt idx="7754">
                  <c:v>33504</c:v>
                </c:pt>
                <c:pt idx="7755">
                  <c:v>33505</c:v>
                </c:pt>
                <c:pt idx="7756">
                  <c:v>33506</c:v>
                </c:pt>
                <c:pt idx="7757">
                  <c:v>33507</c:v>
                </c:pt>
                <c:pt idx="7758">
                  <c:v>33508</c:v>
                </c:pt>
                <c:pt idx="7759">
                  <c:v>33511</c:v>
                </c:pt>
                <c:pt idx="7760">
                  <c:v>33512</c:v>
                </c:pt>
                <c:pt idx="7761">
                  <c:v>33513</c:v>
                </c:pt>
                <c:pt idx="7762">
                  <c:v>33514</c:v>
                </c:pt>
                <c:pt idx="7763">
                  <c:v>33515</c:v>
                </c:pt>
                <c:pt idx="7764">
                  <c:v>33518</c:v>
                </c:pt>
                <c:pt idx="7765">
                  <c:v>33519</c:v>
                </c:pt>
                <c:pt idx="7766">
                  <c:v>33520</c:v>
                </c:pt>
                <c:pt idx="7767">
                  <c:v>33521</c:v>
                </c:pt>
                <c:pt idx="7768">
                  <c:v>33522</c:v>
                </c:pt>
                <c:pt idx="7769">
                  <c:v>33525</c:v>
                </c:pt>
                <c:pt idx="7770">
                  <c:v>33526</c:v>
                </c:pt>
                <c:pt idx="7771">
                  <c:v>33527</c:v>
                </c:pt>
                <c:pt idx="7772">
                  <c:v>33528</c:v>
                </c:pt>
                <c:pt idx="7773">
                  <c:v>33529</c:v>
                </c:pt>
                <c:pt idx="7774">
                  <c:v>33532</c:v>
                </c:pt>
                <c:pt idx="7775">
                  <c:v>33533</c:v>
                </c:pt>
                <c:pt idx="7776">
                  <c:v>33534</c:v>
                </c:pt>
                <c:pt idx="7777">
                  <c:v>33535</c:v>
                </c:pt>
                <c:pt idx="7778">
                  <c:v>33536</c:v>
                </c:pt>
                <c:pt idx="7779">
                  <c:v>33539</c:v>
                </c:pt>
                <c:pt idx="7780">
                  <c:v>33540</c:v>
                </c:pt>
                <c:pt idx="7781">
                  <c:v>33541</c:v>
                </c:pt>
                <c:pt idx="7782">
                  <c:v>33542</c:v>
                </c:pt>
                <c:pt idx="7783">
                  <c:v>33543</c:v>
                </c:pt>
                <c:pt idx="7784">
                  <c:v>33546</c:v>
                </c:pt>
                <c:pt idx="7785">
                  <c:v>33547</c:v>
                </c:pt>
                <c:pt idx="7786">
                  <c:v>33548</c:v>
                </c:pt>
                <c:pt idx="7787">
                  <c:v>33549</c:v>
                </c:pt>
                <c:pt idx="7788">
                  <c:v>33550</c:v>
                </c:pt>
                <c:pt idx="7789">
                  <c:v>33553</c:v>
                </c:pt>
                <c:pt idx="7790">
                  <c:v>33554</c:v>
                </c:pt>
                <c:pt idx="7791">
                  <c:v>33555</c:v>
                </c:pt>
                <c:pt idx="7792">
                  <c:v>33556</c:v>
                </c:pt>
                <c:pt idx="7793">
                  <c:v>33557</c:v>
                </c:pt>
                <c:pt idx="7794">
                  <c:v>33560</c:v>
                </c:pt>
                <c:pt idx="7795">
                  <c:v>33561</c:v>
                </c:pt>
                <c:pt idx="7796">
                  <c:v>33562</c:v>
                </c:pt>
                <c:pt idx="7797">
                  <c:v>33563</c:v>
                </c:pt>
                <c:pt idx="7798">
                  <c:v>33564</c:v>
                </c:pt>
                <c:pt idx="7799">
                  <c:v>33567</c:v>
                </c:pt>
                <c:pt idx="7800">
                  <c:v>33568</c:v>
                </c:pt>
                <c:pt idx="7801">
                  <c:v>33569</c:v>
                </c:pt>
                <c:pt idx="7802">
                  <c:v>33570</c:v>
                </c:pt>
                <c:pt idx="7803">
                  <c:v>33571</c:v>
                </c:pt>
                <c:pt idx="7804">
                  <c:v>33574</c:v>
                </c:pt>
                <c:pt idx="7805">
                  <c:v>33575</c:v>
                </c:pt>
                <c:pt idx="7806">
                  <c:v>33576</c:v>
                </c:pt>
                <c:pt idx="7807">
                  <c:v>33577</c:v>
                </c:pt>
                <c:pt idx="7808">
                  <c:v>33578</c:v>
                </c:pt>
                <c:pt idx="7809">
                  <c:v>33581</c:v>
                </c:pt>
                <c:pt idx="7810">
                  <c:v>33582</c:v>
                </c:pt>
                <c:pt idx="7811">
                  <c:v>33583</c:v>
                </c:pt>
                <c:pt idx="7812">
                  <c:v>33584</c:v>
                </c:pt>
                <c:pt idx="7813">
                  <c:v>33585</c:v>
                </c:pt>
                <c:pt idx="7814">
                  <c:v>33588</c:v>
                </c:pt>
                <c:pt idx="7815">
                  <c:v>33589</c:v>
                </c:pt>
                <c:pt idx="7816">
                  <c:v>33590</c:v>
                </c:pt>
                <c:pt idx="7817">
                  <c:v>33591</c:v>
                </c:pt>
                <c:pt idx="7818">
                  <c:v>33592</c:v>
                </c:pt>
                <c:pt idx="7819">
                  <c:v>33595</c:v>
                </c:pt>
                <c:pt idx="7820">
                  <c:v>33596</c:v>
                </c:pt>
                <c:pt idx="7821">
                  <c:v>33597</c:v>
                </c:pt>
                <c:pt idx="7822">
                  <c:v>33598</c:v>
                </c:pt>
                <c:pt idx="7823">
                  <c:v>33599</c:v>
                </c:pt>
                <c:pt idx="7824">
                  <c:v>33602</c:v>
                </c:pt>
                <c:pt idx="7825">
                  <c:v>33603</c:v>
                </c:pt>
                <c:pt idx="7826">
                  <c:v>33604</c:v>
                </c:pt>
                <c:pt idx="7827">
                  <c:v>33605</c:v>
                </c:pt>
                <c:pt idx="7828">
                  <c:v>33606</c:v>
                </c:pt>
                <c:pt idx="7829">
                  <c:v>33609</c:v>
                </c:pt>
                <c:pt idx="7830">
                  <c:v>33610</c:v>
                </c:pt>
                <c:pt idx="7831">
                  <c:v>33611</c:v>
                </c:pt>
                <c:pt idx="7832">
                  <c:v>33612</c:v>
                </c:pt>
                <c:pt idx="7833">
                  <c:v>33613</c:v>
                </c:pt>
                <c:pt idx="7834">
                  <c:v>33616</c:v>
                </c:pt>
                <c:pt idx="7835">
                  <c:v>33617</c:v>
                </c:pt>
                <c:pt idx="7836">
                  <c:v>33618</c:v>
                </c:pt>
                <c:pt idx="7837">
                  <c:v>33619</c:v>
                </c:pt>
                <c:pt idx="7838">
                  <c:v>33620</c:v>
                </c:pt>
                <c:pt idx="7839">
                  <c:v>33623</c:v>
                </c:pt>
                <c:pt idx="7840">
                  <c:v>33624</c:v>
                </c:pt>
                <c:pt idx="7841">
                  <c:v>33625</c:v>
                </c:pt>
                <c:pt idx="7842">
                  <c:v>33626</c:v>
                </c:pt>
                <c:pt idx="7843">
                  <c:v>33627</c:v>
                </c:pt>
                <c:pt idx="7844">
                  <c:v>33630</c:v>
                </c:pt>
                <c:pt idx="7845">
                  <c:v>33631</c:v>
                </c:pt>
                <c:pt idx="7846">
                  <c:v>33632</c:v>
                </c:pt>
                <c:pt idx="7847">
                  <c:v>33633</c:v>
                </c:pt>
                <c:pt idx="7848">
                  <c:v>33634</c:v>
                </c:pt>
                <c:pt idx="7849">
                  <c:v>33637</c:v>
                </c:pt>
                <c:pt idx="7850">
                  <c:v>33638</c:v>
                </c:pt>
                <c:pt idx="7851">
                  <c:v>33639</c:v>
                </c:pt>
                <c:pt idx="7852">
                  <c:v>33640</c:v>
                </c:pt>
                <c:pt idx="7853">
                  <c:v>33641</c:v>
                </c:pt>
                <c:pt idx="7854">
                  <c:v>33644</c:v>
                </c:pt>
                <c:pt idx="7855">
                  <c:v>33645</c:v>
                </c:pt>
                <c:pt idx="7856">
                  <c:v>33646</c:v>
                </c:pt>
                <c:pt idx="7857">
                  <c:v>33647</c:v>
                </c:pt>
                <c:pt idx="7858">
                  <c:v>33648</c:v>
                </c:pt>
                <c:pt idx="7859">
                  <c:v>33651</c:v>
                </c:pt>
                <c:pt idx="7860">
                  <c:v>33652</c:v>
                </c:pt>
                <c:pt idx="7861">
                  <c:v>33653</c:v>
                </c:pt>
                <c:pt idx="7862">
                  <c:v>33654</c:v>
                </c:pt>
                <c:pt idx="7863">
                  <c:v>33655</c:v>
                </c:pt>
                <c:pt idx="7864">
                  <c:v>33658</c:v>
                </c:pt>
                <c:pt idx="7865">
                  <c:v>33659</c:v>
                </c:pt>
                <c:pt idx="7866">
                  <c:v>33660</c:v>
                </c:pt>
                <c:pt idx="7867">
                  <c:v>33661</c:v>
                </c:pt>
                <c:pt idx="7868">
                  <c:v>33662</c:v>
                </c:pt>
                <c:pt idx="7869">
                  <c:v>33665</c:v>
                </c:pt>
                <c:pt idx="7870">
                  <c:v>33666</c:v>
                </c:pt>
                <c:pt idx="7871">
                  <c:v>33667</c:v>
                </c:pt>
                <c:pt idx="7872">
                  <c:v>33668</c:v>
                </c:pt>
                <c:pt idx="7873">
                  <c:v>33669</c:v>
                </c:pt>
                <c:pt idx="7874">
                  <c:v>33672</c:v>
                </c:pt>
                <c:pt idx="7875">
                  <c:v>33673</c:v>
                </c:pt>
                <c:pt idx="7876">
                  <c:v>33674</c:v>
                </c:pt>
                <c:pt idx="7877">
                  <c:v>33675</c:v>
                </c:pt>
                <c:pt idx="7878">
                  <c:v>33676</c:v>
                </c:pt>
                <c:pt idx="7879">
                  <c:v>33679</c:v>
                </c:pt>
                <c:pt idx="7880">
                  <c:v>33680</c:v>
                </c:pt>
                <c:pt idx="7881">
                  <c:v>33681</c:v>
                </c:pt>
                <c:pt idx="7882">
                  <c:v>33682</c:v>
                </c:pt>
                <c:pt idx="7883">
                  <c:v>33683</c:v>
                </c:pt>
                <c:pt idx="7884">
                  <c:v>33686</c:v>
                </c:pt>
                <c:pt idx="7885">
                  <c:v>33687</c:v>
                </c:pt>
                <c:pt idx="7886">
                  <c:v>33688</c:v>
                </c:pt>
                <c:pt idx="7887">
                  <c:v>33689</c:v>
                </c:pt>
                <c:pt idx="7888">
                  <c:v>33690</c:v>
                </c:pt>
                <c:pt idx="7889">
                  <c:v>33693</c:v>
                </c:pt>
                <c:pt idx="7890">
                  <c:v>33694</c:v>
                </c:pt>
                <c:pt idx="7891">
                  <c:v>33695</c:v>
                </c:pt>
                <c:pt idx="7892">
                  <c:v>33696</c:v>
                </c:pt>
                <c:pt idx="7893">
                  <c:v>33697</c:v>
                </c:pt>
                <c:pt idx="7894">
                  <c:v>33700</c:v>
                </c:pt>
                <c:pt idx="7895">
                  <c:v>33701</c:v>
                </c:pt>
                <c:pt idx="7896">
                  <c:v>33702</c:v>
                </c:pt>
                <c:pt idx="7897">
                  <c:v>33703</c:v>
                </c:pt>
                <c:pt idx="7898">
                  <c:v>33704</c:v>
                </c:pt>
                <c:pt idx="7899">
                  <c:v>33707</c:v>
                </c:pt>
                <c:pt idx="7900">
                  <c:v>33708</c:v>
                </c:pt>
                <c:pt idx="7901">
                  <c:v>33709</c:v>
                </c:pt>
                <c:pt idx="7902">
                  <c:v>33710</c:v>
                </c:pt>
                <c:pt idx="7903">
                  <c:v>33711</c:v>
                </c:pt>
                <c:pt idx="7904">
                  <c:v>33714</c:v>
                </c:pt>
                <c:pt idx="7905">
                  <c:v>33715</c:v>
                </c:pt>
                <c:pt idx="7906">
                  <c:v>33716</c:v>
                </c:pt>
                <c:pt idx="7907">
                  <c:v>33717</c:v>
                </c:pt>
                <c:pt idx="7908">
                  <c:v>33718</c:v>
                </c:pt>
                <c:pt idx="7909">
                  <c:v>33721</c:v>
                </c:pt>
                <c:pt idx="7910">
                  <c:v>33722</c:v>
                </c:pt>
                <c:pt idx="7911">
                  <c:v>33723</c:v>
                </c:pt>
                <c:pt idx="7912">
                  <c:v>33724</c:v>
                </c:pt>
                <c:pt idx="7913">
                  <c:v>33725</c:v>
                </c:pt>
                <c:pt idx="7914">
                  <c:v>33728</c:v>
                </c:pt>
                <c:pt idx="7915">
                  <c:v>33729</c:v>
                </c:pt>
                <c:pt idx="7916">
                  <c:v>33730</c:v>
                </c:pt>
                <c:pt idx="7917">
                  <c:v>33731</c:v>
                </c:pt>
                <c:pt idx="7918">
                  <c:v>33732</c:v>
                </c:pt>
                <c:pt idx="7919">
                  <c:v>33735</c:v>
                </c:pt>
                <c:pt idx="7920">
                  <c:v>33736</c:v>
                </c:pt>
                <c:pt idx="7921">
                  <c:v>33737</c:v>
                </c:pt>
                <c:pt idx="7922">
                  <c:v>33738</c:v>
                </c:pt>
                <c:pt idx="7923">
                  <c:v>33739</c:v>
                </c:pt>
                <c:pt idx="7924">
                  <c:v>33742</c:v>
                </c:pt>
                <c:pt idx="7925">
                  <c:v>33743</c:v>
                </c:pt>
                <c:pt idx="7926">
                  <c:v>33744</c:v>
                </c:pt>
                <c:pt idx="7927">
                  <c:v>33745</c:v>
                </c:pt>
                <c:pt idx="7928">
                  <c:v>33746</c:v>
                </c:pt>
                <c:pt idx="7929">
                  <c:v>33749</c:v>
                </c:pt>
                <c:pt idx="7930">
                  <c:v>33750</c:v>
                </c:pt>
                <c:pt idx="7931">
                  <c:v>33751</c:v>
                </c:pt>
                <c:pt idx="7932">
                  <c:v>33752</c:v>
                </c:pt>
                <c:pt idx="7933">
                  <c:v>33753</c:v>
                </c:pt>
                <c:pt idx="7934">
                  <c:v>33756</c:v>
                </c:pt>
                <c:pt idx="7935">
                  <c:v>33757</c:v>
                </c:pt>
                <c:pt idx="7936">
                  <c:v>33758</c:v>
                </c:pt>
                <c:pt idx="7937">
                  <c:v>33759</c:v>
                </c:pt>
                <c:pt idx="7938">
                  <c:v>33760</c:v>
                </c:pt>
                <c:pt idx="7939">
                  <c:v>33763</c:v>
                </c:pt>
                <c:pt idx="7940">
                  <c:v>33764</c:v>
                </c:pt>
                <c:pt idx="7941">
                  <c:v>33765</c:v>
                </c:pt>
                <c:pt idx="7942">
                  <c:v>33766</c:v>
                </c:pt>
                <c:pt idx="7943">
                  <c:v>33767</c:v>
                </c:pt>
                <c:pt idx="7944">
                  <c:v>33770</c:v>
                </c:pt>
                <c:pt idx="7945">
                  <c:v>33771</c:v>
                </c:pt>
                <c:pt idx="7946">
                  <c:v>33772</c:v>
                </c:pt>
                <c:pt idx="7947">
                  <c:v>33773</c:v>
                </c:pt>
                <c:pt idx="7948">
                  <c:v>33774</c:v>
                </c:pt>
                <c:pt idx="7949">
                  <c:v>33777</c:v>
                </c:pt>
                <c:pt idx="7950">
                  <c:v>33778</c:v>
                </c:pt>
                <c:pt idx="7951">
                  <c:v>33779</c:v>
                </c:pt>
                <c:pt idx="7952">
                  <c:v>33780</c:v>
                </c:pt>
                <c:pt idx="7953">
                  <c:v>33781</c:v>
                </c:pt>
                <c:pt idx="7954">
                  <c:v>33784</c:v>
                </c:pt>
                <c:pt idx="7955">
                  <c:v>33785</c:v>
                </c:pt>
                <c:pt idx="7956">
                  <c:v>33786</c:v>
                </c:pt>
                <c:pt idx="7957">
                  <c:v>33787</c:v>
                </c:pt>
                <c:pt idx="7958">
                  <c:v>33788</c:v>
                </c:pt>
                <c:pt idx="7959">
                  <c:v>33791</c:v>
                </c:pt>
                <c:pt idx="7960">
                  <c:v>33792</c:v>
                </c:pt>
                <c:pt idx="7961">
                  <c:v>33793</c:v>
                </c:pt>
                <c:pt idx="7962">
                  <c:v>33794</c:v>
                </c:pt>
                <c:pt idx="7963">
                  <c:v>33795</c:v>
                </c:pt>
                <c:pt idx="7964">
                  <c:v>33798</c:v>
                </c:pt>
                <c:pt idx="7965">
                  <c:v>33799</c:v>
                </c:pt>
                <c:pt idx="7966">
                  <c:v>33800</c:v>
                </c:pt>
                <c:pt idx="7967">
                  <c:v>33801</c:v>
                </c:pt>
                <c:pt idx="7968">
                  <c:v>33802</c:v>
                </c:pt>
                <c:pt idx="7969">
                  <c:v>33805</c:v>
                </c:pt>
                <c:pt idx="7970">
                  <c:v>33806</c:v>
                </c:pt>
                <c:pt idx="7971">
                  <c:v>33807</c:v>
                </c:pt>
                <c:pt idx="7972">
                  <c:v>33808</c:v>
                </c:pt>
                <c:pt idx="7973">
                  <c:v>33809</c:v>
                </c:pt>
                <c:pt idx="7974">
                  <c:v>33812</c:v>
                </c:pt>
                <c:pt idx="7975">
                  <c:v>33813</c:v>
                </c:pt>
                <c:pt idx="7976">
                  <c:v>33814</c:v>
                </c:pt>
                <c:pt idx="7977">
                  <c:v>33815</c:v>
                </c:pt>
                <c:pt idx="7978">
                  <c:v>33816</c:v>
                </c:pt>
                <c:pt idx="7979">
                  <c:v>33819</c:v>
                </c:pt>
                <c:pt idx="7980">
                  <c:v>33820</c:v>
                </c:pt>
                <c:pt idx="7981">
                  <c:v>33821</c:v>
                </c:pt>
                <c:pt idx="7982">
                  <c:v>33822</c:v>
                </c:pt>
                <c:pt idx="7983">
                  <c:v>33823</c:v>
                </c:pt>
                <c:pt idx="7984">
                  <c:v>33826</c:v>
                </c:pt>
                <c:pt idx="7985">
                  <c:v>33827</c:v>
                </c:pt>
                <c:pt idx="7986">
                  <c:v>33828</c:v>
                </c:pt>
                <c:pt idx="7987">
                  <c:v>33829</c:v>
                </c:pt>
                <c:pt idx="7988">
                  <c:v>33830</c:v>
                </c:pt>
                <c:pt idx="7989">
                  <c:v>33833</c:v>
                </c:pt>
                <c:pt idx="7990">
                  <c:v>33834</c:v>
                </c:pt>
                <c:pt idx="7991">
                  <c:v>33835</c:v>
                </c:pt>
                <c:pt idx="7992">
                  <c:v>33836</c:v>
                </c:pt>
                <c:pt idx="7993">
                  <c:v>33837</c:v>
                </c:pt>
                <c:pt idx="7994">
                  <c:v>33840</c:v>
                </c:pt>
                <c:pt idx="7995">
                  <c:v>33841</c:v>
                </c:pt>
                <c:pt idx="7996">
                  <c:v>33842</c:v>
                </c:pt>
                <c:pt idx="7997">
                  <c:v>33843</c:v>
                </c:pt>
                <c:pt idx="7998">
                  <c:v>33844</c:v>
                </c:pt>
                <c:pt idx="7999">
                  <c:v>33847</c:v>
                </c:pt>
                <c:pt idx="8000">
                  <c:v>33848</c:v>
                </c:pt>
                <c:pt idx="8001">
                  <c:v>33849</c:v>
                </c:pt>
                <c:pt idx="8002">
                  <c:v>33850</c:v>
                </c:pt>
                <c:pt idx="8003">
                  <c:v>33851</c:v>
                </c:pt>
                <c:pt idx="8004">
                  <c:v>33854</c:v>
                </c:pt>
                <c:pt idx="8005">
                  <c:v>33855</c:v>
                </c:pt>
                <c:pt idx="8006">
                  <c:v>33856</c:v>
                </c:pt>
                <c:pt idx="8007">
                  <c:v>33857</c:v>
                </c:pt>
                <c:pt idx="8008">
                  <c:v>33858</c:v>
                </c:pt>
                <c:pt idx="8009">
                  <c:v>33861</c:v>
                </c:pt>
                <c:pt idx="8010">
                  <c:v>33862</c:v>
                </c:pt>
                <c:pt idx="8011">
                  <c:v>33863</c:v>
                </c:pt>
                <c:pt idx="8012">
                  <c:v>33864</c:v>
                </c:pt>
                <c:pt idx="8013">
                  <c:v>33865</c:v>
                </c:pt>
                <c:pt idx="8014">
                  <c:v>33868</c:v>
                </c:pt>
                <c:pt idx="8015">
                  <c:v>33869</c:v>
                </c:pt>
                <c:pt idx="8016">
                  <c:v>33870</c:v>
                </c:pt>
                <c:pt idx="8017">
                  <c:v>33871</c:v>
                </c:pt>
                <c:pt idx="8018">
                  <c:v>33872</c:v>
                </c:pt>
                <c:pt idx="8019">
                  <c:v>33875</c:v>
                </c:pt>
                <c:pt idx="8020">
                  <c:v>33876</c:v>
                </c:pt>
                <c:pt idx="8021">
                  <c:v>33877</c:v>
                </c:pt>
                <c:pt idx="8022">
                  <c:v>33878</c:v>
                </c:pt>
                <c:pt idx="8023">
                  <c:v>33879</c:v>
                </c:pt>
                <c:pt idx="8024">
                  <c:v>33882</c:v>
                </c:pt>
                <c:pt idx="8025">
                  <c:v>33883</c:v>
                </c:pt>
                <c:pt idx="8026">
                  <c:v>33884</c:v>
                </c:pt>
                <c:pt idx="8027">
                  <c:v>33885</c:v>
                </c:pt>
                <c:pt idx="8028">
                  <c:v>33886</c:v>
                </c:pt>
                <c:pt idx="8029">
                  <c:v>33889</c:v>
                </c:pt>
                <c:pt idx="8030">
                  <c:v>33890</c:v>
                </c:pt>
                <c:pt idx="8031">
                  <c:v>33891</c:v>
                </c:pt>
                <c:pt idx="8032">
                  <c:v>33892</c:v>
                </c:pt>
                <c:pt idx="8033">
                  <c:v>33893</c:v>
                </c:pt>
                <c:pt idx="8034">
                  <c:v>33896</c:v>
                </c:pt>
                <c:pt idx="8035">
                  <c:v>33897</c:v>
                </c:pt>
                <c:pt idx="8036">
                  <c:v>33898</c:v>
                </c:pt>
                <c:pt idx="8037">
                  <c:v>33899</c:v>
                </c:pt>
                <c:pt idx="8038">
                  <c:v>33900</c:v>
                </c:pt>
                <c:pt idx="8039">
                  <c:v>33903</c:v>
                </c:pt>
                <c:pt idx="8040">
                  <c:v>33904</c:v>
                </c:pt>
                <c:pt idx="8041">
                  <c:v>33905</c:v>
                </c:pt>
                <c:pt idx="8042">
                  <c:v>33906</c:v>
                </c:pt>
                <c:pt idx="8043">
                  <c:v>33907</c:v>
                </c:pt>
                <c:pt idx="8044">
                  <c:v>33910</c:v>
                </c:pt>
                <c:pt idx="8045">
                  <c:v>33911</c:v>
                </c:pt>
                <c:pt idx="8046">
                  <c:v>33912</c:v>
                </c:pt>
                <c:pt idx="8047">
                  <c:v>33913</c:v>
                </c:pt>
                <c:pt idx="8048">
                  <c:v>33914</c:v>
                </c:pt>
                <c:pt idx="8049">
                  <c:v>33917</c:v>
                </c:pt>
                <c:pt idx="8050">
                  <c:v>33918</c:v>
                </c:pt>
                <c:pt idx="8051">
                  <c:v>33919</c:v>
                </c:pt>
                <c:pt idx="8052">
                  <c:v>33920</c:v>
                </c:pt>
                <c:pt idx="8053">
                  <c:v>33921</c:v>
                </c:pt>
                <c:pt idx="8054">
                  <c:v>33924</c:v>
                </c:pt>
                <c:pt idx="8055">
                  <c:v>33925</c:v>
                </c:pt>
                <c:pt idx="8056">
                  <c:v>33926</c:v>
                </c:pt>
                <c:pt idx="8057">
                  <c:v>33927</c:v>
                </c:pt>
                <c:pt idx="8058">
                  <c:v>33928</c:v>
                </c:pt>
                <c:pt idx="8059">
                  <c:v>33931</c:v>
                </c:pt>
                <c:pt idx="8060">
                  <c:v>33932</c:v>
                </c:pt>
                <c:pt idx="8061">
                  <c:v>33933</c:v>
                </c:pt>
                <c:pt idx="8062">
                  <c:v>33934</c:v>
                </c:pt>
                <c:pt idx="8063">
                  <c:v>33935</c:v>
                </c:pt>
                <c:pt idx="8064">
                  <c:v>33938</c:v>
                </c:pt>
                <c:pt idx="8065">
                  <c:v>33939</c:v>
                </c:pt>
                <c:pt idx="8066">
                  <c:v>33940</c:v>
                </c:pt>
                <c:pt idx="8067">
                  <c:v>33941</c:v>
                </c:pt>
                <c:pt idx="8068">
                  <c:v>33942</c:v>
                </c:pt>
                <c:pt idx="8069">
                  <c:v>33945</c:v>
                </c:pt>
                <c:pt idx="8070">
                  <c:v>33946</c:v>
                </c:pt>
                <c:pt idx="8071">
                  <c:v>33947</c:v>
                </c:pt>
                <c:pt idx="8072">
                  <c:v>33948</c:v>
                </c:pt>
                <c:pt idx="8073">
                  <c:v>33949</c:v>
                </c:pt>
                <c:pt idx="8074">
                  <c:v>33952</c:v>
                </c:pt>
                <c:pt idx="8075">
                  <c:v>33953</c:v>
                </c:pt>
                <c:pt idx="8076">
                  <c:v>33954</c:v>
                </c:pt>
                <c:pt idx="8077">
                  <c:v>33955</c:v>
                </c:pt>
                <c:pt idx="8078">
                  <c:v>33956</c:v>
                </c:pt>
                <c:pt idx="8079">
                  <c:v>33959</c:v>
                </c:pt>
                <c:pt idx="8080">
                  <c:v>33960</c:v>
                </c:pt>
                <c:pt idx="8081">
                  <c:v>33961</c:v>
                </c:pt>
                <c:pt idx="8082">
                  <c:v>33962</c:v>
                </c:pt>
                <c:pt idx="8083">
                  <c:v>33963</c:v>
                </c:pt>
                <c:pt idx="8084">
                  <c:v>33966</c:v>
                </c:pt>
                <c:pt idx="8085">
                  <c:v>33967</c:v>
                </c:pt>
                <c:pt idx="8086">
                  <c:v>33968</c:v>
                </c:pt>
                <c:pt idx="8087">
                  <c:v>33969</c:v>
                </c:pt>
                <c:pt idx="8088">
                  <c:v>33970</c:v>
                </c:pt>
                <c:pt idx="8089">
                  <c:v>33973</c:v>
                </c:pt>
                <c:pt idx="8090">
                  <c:v>33974</c:v>
                </c:pt>
                <c:pt idx="8091">
                  <c:v>33975</c:v>
                </c:pt>
                <c:pt idx="8092">
                  <c:v>33976</c:v>
                </c:pt>
                <c:pt idx="8093">
                  <c:v>33977</c:v>
                </c:pt>
                <c:pt idx="8094">
                  <c:v>33980</c:v>
                </c:pt>
                <c:pt idx="8095">
                  <c:v>33981</c:v>
                </c:pt>
                <c:pt idx="8096">
                  <c:v>33982</c:v>
                </c:pt>
                <c:pt idx="8097">
                  <c:v>33983</c:v>
                </c:pt>
                <c:pt idx="8098">
                  <c:v>33984</c:v>
                </c:pt>
                <c:pt idx="8099">
                  <c:v>33987</c:v>
                </c:pt>
                <c:pt idx="8100">
                  <c:v>33988</c:v>
                </c:pt>
                <c:pt idx="8101">
                  <c:v>33989</c:v>
                </c:pt>
                <c:pt idx="8102">
                  <c:v>33990</c:v>
                </c:pt>
                <c:pt idx="8103">
                  <c:v>33991</c:v>
                </c:pt>
                <c:pt idx="8104">
                  <c:v>33994</c:v>
                </c:pt>
                <c:pt idx="8105">
                  <c:v>33995</c:v>
                </c:pt>
                <c:pt idx="8106">
                  <c:v>33996</c:v>
                </c:pt>
                <c:pt idx="8107">
                  <c:v>33997</c:v>
                </c:pt>
                <c:pt idx="8108">
                  <c:v>33998</c:v>
                </c:pt>
                <c:pt idx="8109">
                  <c:v>34001</c:v>
                </c:pt>
                <c:pt idx="8110">
                  <c:v>34002</c:v>
                </c:pt>
                <c:pt idx="8111">
                  <c:v>34003</c:v>
                </c:pt>
                <c:pt idx="8112">
                  <c:v>34004</c:v>
                </c:pt>
                <c:pt idx="8113">
                  <c:v>34005</c:v>
                </c:pt>
                <c:pt idx="8114">
                  <c:v>34008</c:v>
                </c:pt>
                <c:pt idx="8115">
                  <c:v>34009</c:v>
                </c:pt>
                <c:pt idx="8116">
                  <c:v>34010</c:v>
                </c:pt>
                <c:pt idx="8117">
                  <c:v>34011</c:v>
                </c:pt>
                <c:pt idx="8118">
                  <c:v>34012</c:v>
                </c:pt>
                <c:pt idx="8119">
                  <c:v>34015</c:v>
                </c:pt>
                <c:pt idx="8120">
                  <c:v>34016</c:v>
                </c:pt>
                <c:pt idx="8121">
                  <c:v>34017</c:v>
                </c:pt>
                <c:pt idx="8122">
                  <c:v>34018</c:v>
                </c:pt>
                <c:pt idx="8123">
                  <c:v>34019</c:v>
                </c:pt>
                <c:pt idx="8124">
                  <c:v>34022</c:v>
                </c:pt>
                <c:pt idx="8125">
                  <c:v>34023</c:v>
                </c:pt>
                <c:pt idx="8126">
                  <c:v>34024</c:v>
                </c:pt>
                <c:pt idx="8127">
                  <c:v>34025</c:v>
                </c:pt>
                <c:pt idx="8128">
                  <c:v>34026</c:v>
                </c:pt>
                <c:pt idx="8129">
                  <c:v>34029</c:v>
                </c:pt>
                <c:pt idx="8130">
                  <c:v>34030</c:v>
                </c:pt>
                <c:pt idx="8131">
                  <c:v>34031</c:v>
                </c:pt>
                <c:pt idx="8132">
                  <c:v>34032</c:v>
                </c:pt>
                <c:pt idx="8133">
                  <c:v>34033</c:v>
                </c:pt>
                <c:pt idx="8134">
                  <c:v>34036</c:v>
                </c:pt>
                <c:pt idx="8135">
                  <c:v>34037</c:v>
                </c:pt>
                <c:pt idx="8136">
                  <c:v>34038</c:v>
                </c:pt>
                <c:pt idx="8137">
                  <c:v>34039</c:v>
                </c:pt>
                <c:pt idx="8138">
                  <c:v>34040</c:v>
                </c:pt>
                <c:pt idx="8139">
                  <c:v>34043</c:v>
                </c:pt>
                <c:pt idx="8140">
                  <c:v>34044</c:v>
                </c:pt>
                <c:pt idx="8141">
                  <c:v>34045</c:v>
                </c:pt>
                <c:pt idx="8142">
                  <c:v>34046</c:v>
                </c:pt>
                <c:pt idx="8143">
                  <c:v>34047</c:v>
                </c:pt>
                <c:pt idx="8144">
                  <c:v>34050</c:v>
                </c:pt>
                <c:pt idx="8145">
                  <c:v>34051</c:v>
                </c:pt>
                <c:pt idx="8146">
                  <c:v>34052</c:v>
                </c:pt>
                <c:pt idx="8147">
                  <c:v>34053</c:v>
                </c:pt>
                <c:pt idx="8148">
                  <c:v>34054</c:v>
                </c:pt>
                <c:pt idx="8149">
                  <c:v>34057</c:v>
                </c:pt>
                <c:pt idx="8150">
                  <c:v>34058</c:v>
                </c:pt>
                <c:pt idx="8151">
                  <c:v>34059</c:v>
                </c:pt>
                <c:pt idx="8152">
                  <c:v>34060</c:v>
                </c:pt>
                <c:pt idx="8153">
                  <c:v>34061</c:v>
                </c:pt>
                <c:pt idx="8154">
                  <c:v>34064</c:v>
                </c:pt>
                <c:pt idx="8155">
                  <c:v>34065</c:v>
                </c:pt>
                <c:pt idx="8156">
                  <c:v>34066</c:v>
                </c:pt>
                <c:pt idx="8157">
                  <c:v>34067</c:v>
                </c:pt>
                <c:pt idx="8158">
                  <c:v>34068</c:v>
                </c:pt>
                <c:pt idx="8159">
                  <c:v>34071</c:v>
                </c:pt>
                <c:pt idx="8160">
                  <c:v>34072</c:v>
                </c:pt>
                <c:pt idx="8161">
                  <c:v>34073</c:v>
                </c:pt>
                <c:pt idx="8162">
                  <c:v>34074</c:v>
                </c:pt>
                <c:pt idx="8163">
                  <c:v>34075</c:v>
                </c:pt>
                <c:pt idx="8164">
                  <c:v>34078</c:v>
                </c:pt>
                <c:pt idx="8165">
                  <c:v>34079</c:v>
                </c:pt>
                <c:pt idx="8166">
                  <c:v>34080</c:v>
                </c:pt>
                <c:pt idx="8167">
                  <c:v>34081</c:v>
                </c:pt>
                <c:pt idx="8168">
                  <c:v>34082</c:v>
                </c:pt>
                <c:pt idx="8169">
                  <c:v>34085</c:v>
                </c:pt>
                <c:pt idx="8170">
                  <c:v>34086</c:v>
                </c:pt>
                <c:pt idx="8171">
                  <c:v>34087</c:v>
                </c:pt>
                <c:pt idx="8172">
                  <c:v>34088</c:v>
                </c:pt>
                <c:pt idx="8173">
                  <c:v>34089</c:v>
                </c:pt>
                <c:pt idx="8174">
                  <c:v>34092</c:v>
                </c:pt>
                <c:pt idx="8175">
                  <c:v>34093</c:v>
                </c:pt>
                <c:pt idx="8176">
                  <c:v>34094</c:v>
                </c:pt>
                <c:pt idx="8177">
                  <c:v>34095</c:v>
                </c:pt>
                <c:pt idx="8178">
                  <c:v>34096</c:v>
                </c:pt>
                <c:pt idx="8179">
                  <c:v>34099</c:v>
                </c:pt>
                <c:pt idx="8180">
                  <c:v>34100</c:v>
                </c:pt>
                <c:pt idx="8181">
                  <c:v>34101</c:v>
                </c:pt>
                <c:pt idx="8182">
                  <c:v>34102</c:v>
                </c:pt>
                <c:pt idx="8183">
                  <c:v>34103</c:v>
                </c:pt>
                <c:pt idx="8184">
                  <c:v>34106</c:v>
                </c:pt>
                <c:pt idx="8185">
                  <c:v>34107</c:v>
                </c:pt>
                <c:pt idx="8186">
                  <c:v>34108</c:v>
                </c:pt>
                <c:pt idx="8187">
                  <c:v>34109</c:v>
                </c:pt>
                <c:pt idx="8188">
                  <c:v>34110</c:v>
                </c:pt>
                <c:pt idx="8189">
                  <c:v>34113</c:v>
                </c:pt>
                <c:pt idx="8190">
                  <c:v>34114</c:v>
                </c:pt>
                <c:pt idx="8191">
                  <c:v>34115</c:v>
                </c:pt>
                <c:pt idx="8192">
                  <c:v>34116</c:v>
                </c:pt>
                <c:pt idx="8193">
                  <c:v>34117</c:v>
                </c:pt>
                <c:pt idx="8194">
                  <c:v>34120</c:v>
                </c:pt>
                <c:pt idx="8195">
                  <c:v>34121</c:v>
                </c:pt>
                <c:pt idx="8196">
                  <c:v>34122</c:v>
                </c:pt>
                <c:pt idx="8197">
                  <c:v>34123</c:v>
                </c:pt>
                <c:pt idx="8198">
                  <c:v>34124</c:v>
                </c:pt>
                <c:pt idx="8199">
                  <c:v>34127</c:v>
                </c:pt>
                <c:pt idx="8200">
                  <c:v>34128</c:v>
                </c:pt>
                <c:pt idx="8201">
                  <c:v>34129</c:v>
                </c:pt>
                <c:pt idx="8202">
                  <c:v>34130</c:v>
                </c:pt>
                <c:pt idx="8203">
                  <c:v>34131</c:v>
                </c:pt>
                <c:pt idx="8204">
                  <c:v>34134</c:v>
                </c:pt>
                <c:pt idx="8205">
                  <c:v>34135</c:v>
                </c:pt>
                <c:pt idx="8206">
                  <c:v>34136</c:v>
                </c:pt>
                <c:pt idx="8207">
                  <c:v>34137</c:v>
                </c:pt>
                <c:pt idx="8208">
                  <c:v>34138</c:v>
                </c:pt>
                <c:pt idx="8209">
                  <c:v>34141</c:v>
                </c:pt>
                <c:pt idx="8210">
                  <c:v>34142</c:v>
                </c:pt>
                <c:pt idx="8211">
                  <c:v>34143</c:v>
                </c:pt>
                <c:pt idx="8212">
                  <c:v>34144</c:v>
                </c:pt>
                <c:pt idx="8213">
                  <c:v>34145</c:v>
                </c:pt>
                <c:pt idx="8214">
                  <c:v>34148</c:v>
                </c:pt>
                <c:pt idx="8215">
                  <c:v>34149</c:v>
                </c:pt>
                <c:pt idx="8216">
                  <c:v>34150</c:v>
                </c:pt>
                <c:pt idx="8217">
                  <c:v>34151</c:v>
                </c:pt>
                <c:pt idx="8218">
                  <c:v>34152</c:v>
                </c:pt>
                <c:pt idx="8219">
                  <c:v>34155</c:v>
                </c:pt>
                <c:pt idx="8220">
                  <c:v>34156</c:v>
                </c:pt>
                <c:pt idx="8221">
                  <c:v>34157</c:v>
                </c:pt>
                <c:pt idx="8222">
                  <c:v>34158</c:v>
                </c:pt>
                <c:pt idx="8223">
                  <c:v>34159</c:v>
                </c:pt>
                <c:pt idx="8224">
                  <c:v>34162</c:v>
                </c:pt>
                <c:pt idx="8225">
                  <c:v>34163</c:v>
                </c:pt>
                <c:pt idx="8226">
                  <c:v>34164</c:v>
                </c:pt>
                <c:pt idx="8227">
                  <c:v>34165</c:v>
                </c:pt>
                <c:pt idx="8228">
                  <c:v>34166</c:v>
                </c:pt>
                <c:pt idx="8229">
                  <c:v>34169</c:v>
                </c:pt>
                <c:pt idx="8230">
                  <c:v>34170</c:v>
                </c:pt>
                <c:pt idx="8231">
                  <c:v>34171</c:v>
                </c:pt>
                <c:pt idx="8232">
                  <c:v>34172</c:v>
                </c:pt>
                <c:pt idx="8233">
                  <c:v>34173</c:v>
                </c:pt>
                <c:pt idx="8234">
                  <c:v>34176</c:v>
                </c:pt>
                <c:pt idx="8235">
                  <c:v>34177</c:v>
                </c:pt>
                <c:pt idx="8236">
                  <c:v>34178</c:v>
                </c:pt>
                <c:pt idx="8237">
                  <c:v>34179</c:v>
                </c:pt>
                <c:pt idx="8238">
                  <c:v>34180</c:v>
                </c:pt>
                <c:pt idx="8239">
                  <c:v>34183</c:v>
                </c:pt>
                <c:pt idx="8240">
                  <c:v>34184</c:v>
                </c:pt>
                <c:pt idx="8241">
                  <c:v>34185</c:v>
                </c:pt>
                <c:pt idx="8242">
                  <c:v>34186</c:v>
                </c:pt>
                <c:pt idx="8243">
                  <c:v>34187</c:v>
                </c:pt>
                <c:pt idx="8244">
                  <c:v>34190</c:v>
                </c:pt>
                <c:pt idx="8245">
                  <c:v>34191</c:v>
                </c:pt>
                <c:pt idx="8246">
                  <c:v>34192</c:v>
                </c:pt>
                <c:pt idx="8247">
                  <c:v>34193</c:v>
                </c:pt>
                <c:pt idx="8248">
                  <c:v>34194</c:v>
                </c:pt>
                <c:pt idx="8249">
                  <c:v>34197</c:v>
                </c:pt>
                <c:pt idx="8250">
                  <c:v>34198</c:v>
                </c:pt>
                <c:pt idx="8251">
                  <c:v>34199</c:v>
                </c:pt>
                <c:pt idx="8252">
                  <c:v>34200</c:v>
                </c:pt>
                <c:pt idx="8253">
                  <c:v>34201</c:v>
                </c:pt>
                <c:pt idx="8254">
                  <c:v>34204</c:v>
                </c:pt>
                <c:pt idx="8255">
                  <c:v>34205</c:v>
                </c:pt>
                <c:pt idx="8256">
                  <c:v>34206</c:v>
                </c:pt>
                <c:pt idx="8257">
                  <c:v>34207</c:v>
                </c:pt>
                <c:pt idx="8258">
                  <c:v>34208</c:v>
                </c:pt>
                <c:pt idx="8259">
                  <c:v>34211</c:v>
                </c:pt>
                <c:pt idx="8260">
                  <c:v>34212</c:v>
                </c:pt>
                <c:pt idx="8261">
                  <c:v>34213</c:v>
                </c:pt>
                <c:pt idx="8262">
                  <c:v>34214</c:v>
                </c:pt>
                <c:pt idx="8263">
                  <c:v>34215</c:v>
                </c:pt>
                <c:pt idx="8264">
                  <c:v>34218</c:v>
                </c:pt>
                <c:pt idx="8265">
                  <c:v>34219</c:v>
                </c:pt>
                <c:pt idx="8266">
                  <c:v>34220</c:v>
                </c:pt>
                <c:pt idx="8267">
                  <c:v>34221</c:v>
                </c:pt>
                <c:pt idx="8268">
                  <c:v>34222</c:v>
                </c:pt>
                <c:pt idx="8269">
                  <c:v>34225</c:v>
                </c:pt>
                <c:pt idx="8270">
                  <c:v>34226</c:v>
                </c:pt>
                <c:pt idx="8271">
                  <c:v>34227</c:v>
                </c:pt>
                <c:pt idx="8272">
                  <c:v>34228</c:v>
                </c:pt>
                <c:pt idx="8273">
                  <c:v>34229</c:v>
                </c:pt>
                <c:pt idx="8274">
                  <c:v>34232</c:v>
                </c:pt>
                <c:pt idx="8275">
                  <c:v>34233</c:v>
                </c:pt>
                <c:pt idx="8276">
                  <c:v>34234</c:v>
                </c:pt>
                <c:pt idx="8277">
                  <c:v>34235</c:v>
                </c:pt>
                <c:pt idx="8278">
                  <c:v>34236</c:v>
                </c:pt>
                <c:pt idx="8279">
                  <c:v>34239</c:v>
                </c:pt>
                <c:pt idx="8280">
                  <c:v>34240</c:v>
                </c:pt>
                <c:pt idx="8281">
                  <c:v>34241</c:v>
                </c:pt>
                <c:pt idx="8282">
                  <c:v>34242</c:v>
                </c:pt>
                <c:pt idx="8283">
                  <c:v>34243</c:v>
                </c:pt>
                <c:pt idx="8284">
                  <c:v>34246</c:v>
                </c:pt>
                <c:pt idx="8285">
                  <c:v>34247</c:v>
                </c:pt>
                <c:pt idx="8286">
                  <c:v>34248</c:v>
                </c:pt>
                <c:pt idx="8287">
                  <c:v>34249</c:v>
                </c:pt>
                <c:pt idx="8288">
                  <c:v>34250</c:v>
                </c:pt>
                <c:pt idx="8289">
                  <c:v>34253</c:v>
                </c:pt>
                <c:pt idx="8290">
                  <c:v>34254</c:v>
                </c:pt>
                <c:pt idx="8291">
                  <c:v>34255</c:v>
                </c:pt>
                <c:pt idx="8292">
                  <c:v>34256</c:v>
                </c:pt>
                <c:pt idx="8293">
                  <c:v>34257</c:v>
                </c:pt>
                <c:pt idx="8294">
                  <c:v>34260</c:v>
                </c:pt>
                <c:pt idx="8295">
                  <c:v>34261</c:v>
                </c:pt>
                <c:pt idx="8296">
                  <c:v>34262</c:v>
                </c:pt>
                <c:pt idx="8297">
                  <c:v>34263</c:v>
                </c:pt>
                <c:pt idx="8298">
                  <c:v>34264</c:v>
                </c:pt>
                <c:pt idx="8299">
                  <c:v>34267</c:v>
                </c:pt>
                <c:pt idx="8300">
                  <c:v>34268</c:v>
                </c:pt>
                <c:pt idx="8301">
                  <c:v>34269</c:v>
                </c:pt>
                <c:pt idx="8302">
                  <c:v>34270</c:v>
                </c:pt>
                <c:pt idx="8303">
                  <c:v>34271</c:v>
                </c:pt>
                <c:pt idx="8304">
                  <c:v>34274</c:v>
                </c:pt>
                <c:pt idx="8305">
                  <c:v>34275</c:v>
                </c:pt>
                <c:pt idx="8306">
                  <c:v>34276</c:v>
                </c:pt>
                <c:pt idx="8307">
                  <c:v>34277</c:v>
                </c:pt>
                <c:pt idx="8308">
                  <c:v>34278</c:v>
                </c:pt>
                <c:pt idx="8309">
                  <c:v>34281</c:v>
                </c:pt>
                <c:pt idx="8310">
                  <c:v>34282</c:v>
                </c:pt>
                <c:pt idx="8311">
                  <c:v>34283</c:v>
                </c:pt>
                <c:pt idx="8312">
                  <c:v>34284</c:v>
                </c:pt>
                <c:pt idx="8313">
                  <c:v>34285</c:v>
                </c:pt>
                <c:pt idx="8314">
                  <c:v>34288</c:v>
                </c:pt>
                <c:pt idx="8315">
                  <c:v>34289</c:v>
                </c:pt>
                <c:pt idx="8316">
                  <c:v>34290</c:v>
                </c:pt>
                <c:pt idx="8317">
                  <c:v>34291</c:v>
                </c:pt>
                <c:pt idx="8318">
                  <c:v>34292</c:v>
                </c:pt>
                <c:pt idx="8319">
                  <c:v>34295</c:v>
                </c:pt>
                <c:pt idx="8320">
                  <c:v>34296</c:v>
                </c:pt>
                <c:pt idx="8321">
                  <c:v>34297</c:v>
                </c:pt>
                <c:pt idx="8322">
                  <c:v>34298</c:v>
                </c:pt>
                <c:pt idx="8323">
                  <c:v>34299</c:v>
                </c:pt>
                <c:pt idx="8324">
                  <c:v>34302</c:v>
                </c:pt>
                <c:pt idx="8325">
                  <c:v>34303</c:v>
                </c:pt>
                <c:pt idx="8326">
                  <c:v>34304</c:v>
                </c:pt>
                <c:pt idx="8327">
                  <c:v>34305</c:v>
                </c:pt>
                <c:pt idx="8328">
                  <c:v>34306</c:v>
                </c:pt>
                <c:pt idx="8329">
                  <c:v>34309</c:v>
                </c:pt>
                <c:pt idx="8330">
                  <c:v>34310</c:v>
                </c:pt>
                <c:pt idx="8331">
                  <c:v>34311</c:v>
                </c:pt>
                <c:pt idx="8332">
                  <c:v>34312</c:v>
                </c:pt>
                <c:pt idx="8333">
                  <c:v>34313</c:v>
                </c:pt>
                <c:pt idx="8334">
                  <c:v>34316</c:v>
                </c:pt>
                <c:pt idx="8335">
                  <c:v>34317</c:v>
                </c:pt>
                <c:pt idx="8336">
                  <c:v>34318</c:v>
                </c:pt>
                <c:pt idx="8337">
                  <c:v>34319</c:v>
                </c:pt>
                <c:pt idx="8338">
                  <c:v>34320</c:v>
                </c:pt>
                <c:pt idx="8339">
                  <c:v>34323</c:v>
                </c:pt>
                <c:pt idx="8340">
                  <c:v>34324</c:v>
                </c:pt>
                <c:pt idx="8341">
                  <c:v>34325</c:v>
                </c:pt>
                <c:pt idx="8342">
                  <c:v>34326</c:v>
                </c:pt>
                <c:pt idx="8343">
                  <c:v>34327</c:v>
                </c:pt>
                <c:pt idx="8344">
                  <c:v>34330</c:v>
                </c:pt>
                <c:pt idx="8345">
                  <c:v>34331</c:v>
                </c:pt>
                <c:pt idx="8346">
                  <c:v>34332</c:v>
                </c:pt>
                <c:pt idx="8347">
                  <c:v>34333</c:v>
                </c:pt>
                <c:pt idx="8348">
                  <c:v>34334</c:v>
                </c:pt>
                <c:pt idx="8349">
                  <c:v>34337</c:v>
                </c:pt>
                <c:pt idx="8350">
                  <c:v>34338</c:v>
                </c:pt>
                <c:pt idx="8351">
                  <c:v>34339</c:v>
                </c:pt>
                <c:pt idx="8352">
                  <c:v>34340</c:v>
                </c:pt>
                <c:pt idx="8353">
                  <c:v>34341</c:v>
                </c:pt>
                <c:pt idx="8354">
                  <c:v>34344</c:v>
                </c:pt>
                <c:pt idx="8355">
                  <c:v>34345</c:v>
                </c:pt>
                <c:pt idx="8356">
                  <c:v>34346</c:v>
                </c:pt>
                <c:pt idx="8357">
                  <c:v>34347</c:v>
                </c:pt>
                <c:pt idx="8358">
                  <c:v>34348</c:v>
                </c:pt>
                <c:pt idx="8359">
                  <c:v>34351</c:v>
                </c:pt>
                <c:pt idx="8360">
                  <c:v>34352</c:v>
                </c:pt>
                <c:pt idx="8361">
                  <c:v>34353</c:v>
                </c:pt>
                <c:pt idx="8362">
                  <c:v>34354</c:v>
                </c:pt>
                <c:pt idx="8363">
                  <c:v>34355</c:v>
                </c:pt>
                <c:pt idx="8364">
                  <c:v>34358</c:v>
                </c:pt>
                <c:pt idx="8365">
                  <c:v>34359</c:v>
                </c:pt>
                <c:pt idx="8366">
                  <c:v>34360</c:v>
                </c:pt>
                <c:pt idx="8367">
                  <c:v>34361</c:v>
                </c:pt>
                <c:pt idx="8368">
                  <c:v>34362</c:v>
                </c:pt>
                <c:pt idx="8369">
                  <c:v>34365</c:v>
                </c:pt>
                <c:pt idx="8370">
                  <c:v>34366</c:v>
                </c:pt>
                <c:pt idx="8371">
                  <c:v>34367</c:v>
                </c:pt>
                <c:pt idx="8372">
                  <c:v>34368</c:v>
                </c:pt>
                <c:pt idx="8373">
                  <c:v>34369</c:v>
                </c:pt>
                <c:pt idx="8374">
                  <c:v>34372</c:v>
                </c:pt>
                <c:pt idx="8375">
                  <c:v>34373</c:v>
                </c:pt>
                <c:pt idx="8376">
                  <c:v>34374</c:v>
                </c:pt>
                <c:pt idx="8377">
                  <c:v>34375</c:v>
                </c:pt>
                <c:pt idx="8378">
                  <c:v>34376</c:v>
                </c:pt>
                <c:pt idx="8379">
                  <c:v>34379</c:v>
                </c:pt>
                <c:pt idx="8380">
                  <c:v>34380</c:v>
                </c:pt>
                <c:pt idx="8381">
                  <c:v>34381</c:v>
                </c:pt>
                <c:pt idx="8382">
                  <c:v>34382</c:v>
                </c:pt>
                <c:pt idx="8383">
                  <c:v>34383</c:v>
                </c:pt>
                <c:pt idx="8384">
                  <c:v>34386</c:v>
                </c:pt>
                <c:pt idx="8385">
                  <c:v>34387</c:v>
                </c:pt>
                <c:pt idx="8386">
                  <c:v>34388</c:v>
                </c:pt>
                <c:pt idx="8387">
                  <c:v>34389</c:v>
                </c:pt>
                <c:pt idx="8388">
                  <c:v>34390</c:v>
                </c:pt>
                <c:pt idx="8389">
                  <c:v>34393</c:v>
                </c:pt>
                <c:pt idx="8390">
                  <c:v>34394</c:v>
                </c:pt>
                <c:pt idx="8391">
                  <c:v>34395</c:v>
                </c:pt>
                <c:pt idx="8392">
                  <c:v>34396</c:v>
                </c:pt>
                <c:pt idx="8393">
                  <c:v>34397</c:v>
                </c:pt>
                <c:pt idx="8394">
                  <c:v>34400</c:v>
                </c:pt>
                <c:pt idx="8395">
                  <c:v>34401</c:v>
                </c:pt>
                <c:pt idx="8396">
                  <c:v>34402</c:v>
                </c:pt>
                <c:pt idx="8397">
                  <c:v>34403</c:v>
                </c:pt>
                <c:pt idx="8398">
                  <c:v>34404</c:v>
                </c:pt>
                <c:pt idx="8399">
                  <c:v>34407</c:v>
                </c:pt>
                <c:pt idx="8400">
                  <c:v>34408</c:v>
                </c:pt>
                <c:pt idx="8401">
                  <c:v>34409</c:v>
                </c:pt>
                <c:pt idx="8402">
                  <c:v>34410</c:v>
                </c:pt>
                <c:pt idx="8403">
                  <c:v>34411</c:v>
                </c:pt>
                <c:pt idx="8404">
                  <c:v>34414</c:v>
                </c:pt>
                <c:pt idx="8405">
                  <c:v>34415</c:v>
                </c:pt>
                <c:pt idx="8406">
                  <c:v>34416</c:v>
                </c:pt>
                <c:pt idx="8407">
                  <c:v>34417</c:v>
                </c:pt>
                <c:pt idx="8408">
                  <c:v>34418</c:v>
                </c:pt>
                <c:pt idx="8409">
                  <c:v>34421</c:v>
                </c:pt>
                <c:pt idx="8410">
                  <c:v>34422</c:v>
                </c:pt>
                <c:pt idx="8411">
                  <c:v>34423</c:v>
                </c:pt>
                <c:pt idx="8412">
                  <c:v>34424</c:v>
                </c:pt>
                <c:pt idx="8413">
                  <c:v>34425</c:v>
                </c:pt>
                <c:pt idx="8414">
                  <c:v>34428</c:v>
                </c:pt>
                <c:pt idx="8415">
                  <c:v>34429</c:v>
                </c:pt>
                <c:pt idx="8416">
                  <c:v>34430</c:v>
                </c:pt>
                <c:pt idx="8417">
                  <c:v>34431</c:v>
                </c:pt>
                <c:pt idx="8418">
                  <c:v>34432</c:v>
                </c:pt>
                <c:pt idx="8419">
                  <c:v>34435</c:v>
                </c:pt>
                <c:pt idx="8420">
                  <c:v>34436</c:v>
                </c:pt>
                <c:pt idx="8421">
                  <c:v>34437</c:v>
                </c:pt>
                <c:pt idx="8422">
                  <c:v>34438</c:v>
                </c:pt>
                <c:pt idx="8423">
                  <c:v>34439</c:v>
                </c:pt>
                <c:pt idx="8424">
                  <c:v>34442</c:v>
                </c:pt>
                <c:pt idx="8425">
                  <c:v>34443</c:v>
                </c:pt>
                <c:pt idx="8426">
                  <c:v>34444</c:v>
                </c:pt>
                <c:pt idx="8427">
                  <c:v>34445</c:v>
                </c:pt>
                <c:pt idx="8428">
                  <c:v>34446</c:v>
                </c:pt>
                <c:pt idx="8429">
                  <c:v>34449</c:v>
                </c:pt>
                <c:pt idx="8430">
                  <c:v>34450</c:v>
                </c:pt>
                <c:pt idx="8431">
                  <c:v>34451</c:v>
                </c:pt>
                <c:pt idx="8432">
                  <c:v>34452</c:v>
                </c:pt>
                <c:pt idx="8433">
                  <c:v>34453</c:v>
                </c:pt>
                <c:pt idx="8434">
                  <c:v>34456</c:v>
                </c:pt>
                <c:pt idx="8435">
                  <c:v>34457</c:v>
                </c:pt>
                <c:pt idx="8436">
                  <c:v>34458</c:v>
                </c:pt>
                <c:pt idx="8437">
                  <c:v>34459</c:v>
                </c:pt>
                <c:pt idx="8438">
                  <c:v>34460</c:v>
                </c:pt>
                <c:pt idx="8439">
                  <c:v>34463</c:v>
                </c:pt>
                <c:pt idx="8440">
                  <c:v>34464</c:v>
                </c:pt>
                <c:pt idx="8441">
                  <c:v>34465</c:v>
                </c:pt>
                <c:pt idx="8442">
                  <c:v>34466</c:v>
                </c:pt>
                <c:pt idx="8443">
                  <c:v>34467</c:v>
                </c:pt>
                <c:pt idx="8444">
                  <c:v>34470</c:v>
                </c:pt>
                <c:pt idx="8445">
                  <c:v>34471</c:v>
                </c:pt>
                <c:pt idx="8446">
                  <c:v>34472</c:v>
                </c:pt>
                <c:pt idx="8447">
                  <c:v>34473</c:v>
                </c:pt>
                <c:pt idx="8448">
                  <c:v>34474</c:v>
                </c:pt>
                <c:pt idx="8449">
                  <c:v>34477</c:v>
                </c:pt>
                <c:pt idx="8450">
                  <c:v>34478</c:v>
                </c:pt>
                <c:pt idx="8451">
                  <c:v>34479</c:v>
                </c:pt>
                <c:pt idx="8452">
                  <c:v>34480</c:v>
                </c:pt>
                <c:pt idx="8453">
                  <c:v>34481</c:v>
                </c:pt>
                <c:pt idx="8454">
                  <c:v>34484</c:v>
                </c:pt>
                <c:pt idx="8455">
                  <c:v>34485</c:v>
                </c:pt>
                <c:pt idx="8456">
                  <c:v>34486</c:v>
                </c:pt>
                <c:pt idx="8457">
                  <c:v>34487</c:v>
                </c:pt>
                <c:pt idx="8458">
                  <c:v>34488</c:v>
                </c:pt>
                <c:pt idx="8459">
                  <c:v>34491</c:v>
                </c:pt>
                <c:pt idx="8460">
                  <c:v>34492</c:v>
                </c:pt>
                <c:pt idx="8461">
                  <c:v>34493</c:v>
                </c:pt>
                <c:pt idx="8462">
                  <c:v>34494</c:v>
                </c:pt>
                <c:pt idx="8463">
                  <c:v>34495</c:v>
                </c:pt>
                <c:pt idx="8464">
                  <c:v>34498</c:v>
                </c:pt>
                <c:pt idx="8465">
                  <c:v>34499</c:v>
                </c:pt>
                <c:pt idx="8466">
                  <c:v>34500</c:v>
                </c:pt>
                <c:pt idx="8467">
                  <c:v>34501</c:v>
                </c:pt>
                <c:pt idx="8468">
                  <c:v>34502</c:v>
                </c:pt>
                <c:pt idx="8469">
                  <c:v>34505</c:v>
                </c:pt>
                <c:pt idx="8470">
                  <c:v>34506</c:v>
                </c:pt>
                <c:pt idx="8471">
                  <c:v>34507</c:v>
                </c:pt>
                <c:pt idx="8472">
                  <c:v>34508</c:v>
                </c:pt>
                <c:pt idx="8473">
                  <c:v>34509</c:v>
                </c:pt>
                <c:pt idx="8474">
                  <c:v>34512</c:v>
                </c:pt>
                <c:pt idx="8475">
                  <c:v>34513</c:v>
                </c:pt>
                <c:pt idx="8476">
                  <c:v>34514</c:v>
                </c:pt>
                <c:pt idx="8477">
                  <c:v>34515</c:v>
                </c:pt>
                <c:pt idx="8478">
                  <c:v>34516</c:v>
                </c:pt>
                <c:pt idx="8479">
                  <c:v>34519</c:v>
                </c:pt>
                <c:pt idx="8480">
                  <c:v>34520</c:v>
                </c:pt>
                <c:pt idx="8481">
                  <c:v>34521</c:v>
                </c:pt>
                <c:pt idx="8482">
                  <c:v>34522</c:v>
                </c:pt>
                <c:pt idx="8483">
                  <c:v>34523</c:v>
                </c:pt>
                <c:pt idx="8484">
                  <c:v>34526</c:v>
                </c:pt>
                <c:pt idx="8485">
                  <c:v>34527</c:v>
                </c:pt>
                <c:pt idx="8486">
                  <c:v>34528</c:v>
                </c:pt>
                <c:pt idx="8487">
                  <c:v>34529</c:v>
                </c:pt>
                <c:pt idx="8488">
                  <c:v>34530</c:v>
                </c:pt>
                <c:pt idx="8489">
                  <c:v>34533</c:v>
                </c:pt>
                <c:pt idx="8490">
                  <c:v>34534</c:v>
                </c:pt>
                <c:pt idx="8491">
                  <c:v>34535</c:v>
                </c:pt>
                <c:pt idx="8492">
                  <c:v>34536</c:v>
                </c:pt>
                <c:pt idx="8493">
                  <c:v>34537</c:v>
                </c:pt>
                <c:pt idx="8494">
                  <c:v>34540</c:v>
                </c:pt>
                <c:pt idx="8495">
                  <c:v>34541</c:v>
                </c:pt>
                <c:pt idx="8496">
                  <c:v>34542</c:v>
                </c:pt>
                <c:pt idx="8497">
                  <c:v>34543</c:v>
                </c:pt>
                <c:pt idx="8498">
                  <c:v>34544</c:v>
                </c:pt>
                <c:pt idx="8499">
                  <c:v>34547</c:v>
                </c:pt>
                <c:pt idx="8500">
                  <c:v>34548</c:v>
                </c:pt>
                <c:pt idx="8501">
                  <c:v>34549</c:v>
                </c:pt>
                <c:pt idx="8502">
                  <c:v>34550</c:v>
                </c:pt>
                <c:pt idx="8503">
                  <c:v>34551</c:v>
                </c:pt>
                <c:pt idx="8504">
                  <c:v>34554</c:v>
                </c:pt>
                <c:pt idx="8505">
                  <c:v>34555</c:v>
                </c:pt>
                <c:pt idx="8506">
                  <c:v>34556</c:v>
                </c:pt>
                <c:pt idx="8507">
                  <c:v>34557</c:v>
                </c:pt>
                <c:pt idx="8508">
                  <c:v>34558</c:v>
                </c:pt>
                <c:pt idx="8509">
                  <c:v>34561</c:v>
                </c:pt>
                <c:pt idx="8510">
                  <c:v>34562</c:v>
                </c:pt>
                <c:pt idx="8511">
                  <c:v>34563</c:v>
                </c:pt>
                <c:pt idx="8512">
                  <c:v>34564</c:v>
                </c:pt>
                <c:pt idx="8513">
                  <c:v>34565</c:v>
                </c:pt>
                <c:pt idx="8514">
                  <c:v>34568</c:v>
                </c:pt>
                <c:pt idx="8515">
                  <c:v>34569</c:v>
                </c:pt>
                <c:pt idx="8516">
                  <c:v>34570</c:v>
                </c:pt>
                <c:pt idx="8517">
                  <c:v>34571</c:v>
                </c:pt>
                <c:pt idx="8518">
                  <c:v>34572</c:v>
                </c:pt>
                <c:pt idx="8519">
                  <c:v>34575</c:v>
                </c:pt>
                <c:pt idx="8520">
                  <c:v>34576</c:v>
                </c:pt>
                <c:pt idx="8521">
                  <c:v>34577</c:v>
                </c:pt>
                <c:pt idx="8522">
                  <c:v>34578</c:v>
                </c:pt>
                <c:pt idx="8523">
                  <c:v>34579</c:v>
                </c:pt>
                <c:pt idx="8524">
                  <c:v>34582</c:v>
                </c:pt>
                <c:pt idx="8525">
                  <c:v>34583</c:v>
                </c:pt>
                <c:pt idx="8526">
                  <c:v>34584</c:v>
                </c:pt>
                <c:pt idx="8527">
                  <c:v>34585</c:v>
                </c:pt>
                <c:pt idx="8528">
                  <c:v>34586</c:v>
                </c:pt>
                <c:pt idx="8529">
                  <c:v>34589</c:v>
                </c:pt>
                <c:pt idx="8530">
                  <c:v>34590</c:v>
                </c:pt>
                <c:pt idx="8531">
                  <c:v>34591</c:v>
                </c:pt>
                <c:pt idx="8532">
                  <c:v>34592</c:v>
                </c:pt>
                <c:pt idx="8533">
                  <c:v>34593</c:v>
                </c:pt>
                <c:pt idx="8534">
                  <c:v>34596</c:v>
                </c:pt>
                <c:pt idx="8535">
                  <c:v>34597</c:v>
                </c:pt>
                <c:pt idx="8536">
                  <c:v>34598</c:v>
                </c:pt>
                <c:pt idx="8537">
                  <c:v>34599</c:v>
                </c:pt>
                <c:pt idx="8538">
                  <c:v>34600</c:v>
                </c:pt>
                <c:pt idx="8539">
                  <c:v>34603</c:v>
                </c:pt>
                <c:pt idx="8540">
                  <c:v>34604</c:v>
                </c:pt>
                <c:pt idx="8541">
                  <c:v>34605</c:v>
                </c:pt>
                <c:pt idx="8542">
                  <c:v>34606</c:v>
                </c:pt>
                <c:pt idx="8543">
                  <c:v>34607</c:v>
                </c:pt>
                <c:pt idx="8544">
                  <c:v>34610</c:v>
                </c:pt>
                <c:pt idx="8545">
                  <c:v>34611</c:v>
                </c:pt>
                <c:pt idx="8546">
                  <c:v>34612</c:v>
                </c:pt>
                <c:pt idx="8547">
                  <c:v>34613</c:v>
                </c:pt>
                <c:pt idx="8548">
                  <c:v>34614</c:v>
                </c:pt>
                <c:pt idx="8549">
                  <c:v>34617</c:v>
                </c:pt>
                <c:pt idx="8550">
                  <c:v>34618</c:v>
                </c:pt>
                <c:pt idx="8551">
                  <c:v>34619</c:v>
                </c:pt>
                <c:pt idx="8552">
                  <c:v>34620</c:v>
                </c:pt>
                <c:pt idx="8553">
                  <c:v>34621</c:v>
                </c:pt>
                <c:pt idx="8554">
                  <c:v>34624</c:v>
                </c:pt>
                <c:pt idx="8555">
                  <c:v>34625</c:v>
                </c:pt>
                <c:pt idx="8556">
                  <c:v>34626</c:v>
                </c:pt>
                <c:pt idx="8557">
                  <c:v>34627</c:v>
                </c:pt>
                <c:pt idx="8558">
                  <c:v>34628</c:v>
                </c:pt>
                <c:pt idx="8559">
                  <c:v>34631</c:v>
                </c:pt>
                <c:pt idx="8560">
                  <c:v>34632</c:v>
                </c:pt>
                <c:pt idx="8561">
                  <c:v>34633</c:v>
                </c:pt>
                <c:pt idx="8562">
                  <c:v>34634</c:v>
                </c:pt>
                <c:pt idx="8563">
                  <c:v>34635</c:v>
                </c:pt>
                <c:pt idx="8564">
                  <c:v>34638</c:v>
                </c:pt>
                <c:pt idx="8565">
                  <c:v>34639</c:v>
                </c:pt>
                <c:pt idx="8566">
                  <c:v>34640</c:v>
                </c:pt>
                <c:pt idx="8567">
                  <c:v>34641</c:v>
                </c:pt>
                <c:pt idx="8568">
                  <c:v>34642</c:v>
                </c:pt>
                <c:pt idx="8569">
                  <c:v>34645</c:v>
                </c:pt>
                <c:pt idx="8570">
                  <c:v>34646</c:v>
                </c:pt>
                <c:pt idx="8571">
                  <c:v>34647</c:v>
                </c:pt>
                <c:pt idx="8572">
                  <c:v>34648</c:v>
                </c:pt>
                <c:pt idx="8573">
                  <c:v>34649</c:v>
                </c:pt>
                <c:pt idx="8574">
                  <c:v>34652</c:v>
                </c:pt>
                <c:pt idx="8575">
                  <c:v>34653</c:v>
                </c:pt>
                <c:pt idx="8576">
                  <c:v>34654</c:v>
                </c:pt>
                <c:pt idx="8577">
                  <c:v>34655</c:v>
                </c:pt>
                <c:pt idx="8578">
                  <c:v>34656</c:v>
                </c:pt>
                <c:pt idx="8579">
                  <c:v>34659</c:v>
                </c:pt>
                <c:pt idx="8580">
                  <c:v>34660</c:v>
                </c:pt>
                <c:pt idx="8581">
                  <c:v>34661</c:v>
                </c:pt>
                <c:pt idx="8582">
                  <c:v>34662</c:v>
                </c:pt>
                <c:pt idx="8583">
                  <c:v>34663</c:v>
                </c:pt>
                <c:pt idx="8584">
                  <c:v>34666</c:v>
                </c:pt>
                <c:pt idx="8585">
                  <c:v>34667</c:v>
                </c:pt>
                <c:pt idx="8586">
                  <c:v>34668</c:v>
                </c:pt>
                <c:pt idx="8587">
                  <c:v>34669</c:v>
                </c:pt>
                <c:pt idx="8588">
                  <c:v>34670</c:v>
                </c:pt>
                <c:pt idx="8589">
                  <c:v>34673</c:v>
                </c:pt>
                <c:pt idx="8590">
                  <c:v>34674</c:v>
                </c:pt>
                <c:pt idx="8591">
                  <c:v>34675</c:v>
                </c:pt>
                <c:pt idx="8592">
                  <c:v>34676</c:v>
                </c:pt>
                <c:pt idx="8593">
                  <c:v>34677</c:v>
                </c:pt>
                <c:pt idx="8594">
                  <c:v>34680</c:v>
                </c:pt>
                <c:pt idx="8595">
                  <c:v>34681</c:v>
                </c:pt>
                <c:pt idx="8596">
                  <c:v>34682</c:v>
                </c:pt>
                <c:pt idx="8597">
                  <c:v>34683</c:v>
                </c:pt>
                <c:pt idx="8598">
                  <c:v>34684</c:v>
                </c:pt>
                <c:pt idx="8599">
                  <c:v>34687</c:v>
                </c:pt>
                <c:pt idx="8600">
                  <c:v>34688</c:v>
                </c:pt>
                <c:pt idx="8601">
                  <c:v>34689</c:v>
                </c:pt>
                <c:pt idx="8602">
                  <c:v>34690</c:v>
                </c:pt>
                <c:pt idx="8603">
                  <c:v>34691</c:v>
                </c:pt>
                <c:pt idx="8604">
                  <c:v>34694</c:v>
                </c:pt>
                <c:pt idx="8605">
                  <c:v>34695</c:v>
                </c:pt>
                <c:pt idx="8606">
                  <c:v>34696</c:v>
                </c:pt>
                <c:pt idx="8607">
                  <c:v>34697</c:v>
                </c:pt>
                <c:pt idx="8608">
                  <c:v>34698</c:v>
                </c:pt>
                <c:pt idx="8609">
                  <c:v>34701</c:v>
                </c:pt>
                <c:pt idx="8610">
                  <c:v>34702</c:v>
                </c:pt>
                <c:pt idx="8611">
                  <c:v>34703</c:v>
                </c:pt>
                <c:pt idx="8612">
                  <c:v>34704</c:v>
                </c:pt>
                <c:pt idx="8613">
                  <c:v>34705</c:v>
                </c:pt>
                <c:pt idx="8614">
                  <c:v>34708</c:v>
                </c:pt>
                <c:pt idx="8615">
                  <c:v>34709</c:v>
                </c:pt>
                <c:pt idx="8616">
                  <c:v>34710</c:v>
                </c:pt>
                <c:pt idx="8617">
                  <c:v>34711</c:v>
                </c:pt>
                <c:pt idx="8618">
                  <c:v>34712</c:v>
                </c:pt>
                <c:pt idx="8619">
                  <c:v>34715</c:v>
                </c:pt>
                <c:pt idx="8620">
                  <c:v>34716</c:v>
                </c:pt>
                <c:pt idx="8621">
                  <c:v>34717</c:v>
                </c:pt>
                <c:pt idx="8622">
                  <c:v>34718</c:v>
                </c:pt>
                <c:pt idx="8623">
                  <c:v>34719</c:v>
                </c:pt>
                <c:pt idx="8624">
                  <c:v>34722</c:v>
                </c:pt>
                <c:pt idx="8625">
                  <c:v>34723</c:v>
                </c:pt>
                <c:pt idx="8626">
                  <c:v>34724</c:v>
                </c:pt>
                <c:pt idx="8627">
                  <c:v>34725</c:v>
                </c:pt>
                <c:pt idx="8628">
                  <c:v>34726</c:v>
                </c:pt>
                <c:pt idx="8629">
                  <c:v>34729</c:v>
                </c:pt>
                <c:pt idx="8630">
                  <c:v>34730</c:v>
                </c:pt>
                <c:pt idx="8631">
                  <c:v>34731</c:v>
                </c:pt>
                <c:pt idx="8632">
                  <c:v>34732</c:v>
                </c:pt>
                <c:pt idx="8633">
                  <c:v>34733</c:v>
                </c:pt>
                <c:pt idx="8634">
                  <c:v>34736</c:v>
                </c:pt>
                <c:pt idx="8635">
                  <c:v>34737</c:v>
                </c:pt>
                <c:pt idx="8636">
                  <c:v>34738</c:v>
                </c:pt>
                <c:pt idx="8637">
                  <c:v>34739</c:v>
                </c:pt>
                <c:pt idx="8638">
                  <c:v>34740</c:v>
                </c:pt>
                <c:pt idx="8639">
                  <c:v>34743</c:v>
                </c:pt>
                <c:pt idx="8640">
                  <c:v>34744</c:v>
                </c:pt>
                <c:pt idx="8641">
                  <c:v>34745</c:v>
                </c:pt>
                <c:pt idx="8642">
                  <c:v>34746</c:v>
                </c:pt>
                <c:pt idx="8643">
                  <c:v>34747</c:v>
                </c:pt>
                <c:pt idx="8644">
                  <c:v>34750</c:v>
                </c:pt>
                <c:pt idx="8645">
                  <c:v>34751</c:v>
                </c:pt>
                <c:pt idx="8646">
                  <c:v>34752</c:v>
                </c:pt>
                <c:pt idx="8647">
                  <c:v>34753</c:v>
                </c:pt>
                <c:pt idx="8648">
                  <c:v>34754</c:v>
                </c:pt>
                <c:pt idx="8649">
                  <c:v>34757</c:v>
                </c:pt>
                <c:pt idx="8650">
                  <c:v>34758</c:v>
                </c:pt>
                <c:pt idx="8651">
                  <c:v>34759</c:v>
                </c:pt>
                <c:pt idx="8652">
                  <c:v>34760</c:v>
                </c:pt>
                <c:pt idx="8653">
                  <c:v>34761</c:v>
                </c:pt>
                <c:pt idx="8654">
                  <c:v>34764</c:v>
                </c:pt>
                <c:pt idx="8655">
                  <c:v>34765</c:v>
                </c:pt>
                <c:pt idx="8656">
                  <c:v>34766</c:v>
                </c:pt>
                <c:pt idx="8657">
                  <c:v>34767</c:v>
                </c:pt>
                <c:pt idx="8658">
                  <c:v>34768</c:v>
                </c:pt>
                <c:pt idx="8659">
                  <c:v>34771</c:v>
                </c:pt>
                <c:pt idx="8660">
                  <c:v>34772</c:v>
                </c:pt>
                <c:pt idx="8661">
                  <c:v>34773</c:v>
                </c:pt>
                <c:pt idx="8662">
                  <c:v>34774</c:v>
                </c:pt>
                <c:pt idx="8663">
                  <c:v>34775</c:v>
                </c:pt>
                <c:pt idx="8664">
                  <c:v>34778</c:v>
                </c:pt>
                <c:pt idx="8665">
                  <c:v>34779</c:v>
                </c:pt>
                <c:pt idx="8666">
                  <c:v>34780</c:v>
                </c:pt>
                <c:pt idx="8667">
                  <c:v>34781</c:v>
                </c:pt>
                <c:pt idx="8668">
                  <c:v>34782</c:v>
                </c:pt>
                <c:pt idx="8669">
                  <c:v>34785</c:v>
                </c:pt>
                <c:pt idx="8670">
                  <c:v>34786</c:v>
                </c:pt>
                <c:pt idx="8671">
                  <c:v>34787</c:v>
                </c:pt>
                <c:pt idx="8672">
                  <c:v>34788</c:v>
                </c:pt>
                <c:pt idx="8673">
                  <c:v>34789</c:v>
                </c:pt>
                <c:pt idx="8674">
                  <c:v>34792</c:v>
                </c:pt>
                <c:pt idx="8675">
                  <c:v>34793</c:v>
                </c:pt>
                <c:pt idx="8676">
                  <c:v>34794</c:v>
                </c:pt>
                <c:pt idx="8677">
                  <c:v>34795</c:v>
                </c:pt>
                <c:pt idx="8678">
                  <c:v>34796</c:v>
                </c:pt>
                <c:pt idx="8679">
                  <c:v>34799</c:v>
                </c:pt>
                <c:pt idx="8680">
                  <c:v>34800</c:v>
                </c:pt>
                <c:pt idx="8681">
                  <c:v>34801</c:v>
                </c:pt>
                <c:pt idx="8682">
                  <c:v>34802</c:v>
                </c:pt>
                <c:pt idx="8683">
                  <c:v>34803</c:v>
                </c:pt>
                <c:pt idx="8684">
                  <c:v>34806</c:v>
                </c:pt>
                <c:pt idx="8685">
                  <c:v>34807</c:v>
                </c:pt>
                <c:pt idx="8686">
                  <c:v>34808</c:v>
                </c:pt>
                <c:pt idx="8687">
                  <c:v>34809</c:v>
                </c:pt>
                <c:pt idx="8688">
                  <c:v>34810</c:v>
                </c:pt>
                <c:pt idx="8689">
                  <c:v>34813</c:v>
                </c:pt>
                <c:pt idx="8690">
                  <c:v>34814</c:v>
                </c:pt>
                <c:pt idx="8691">
                  <c:v>34815</c:v>
                </c:pt>
                <c:pt idx="8692">
                  <c:v>34816</c:v>
                </c:pt>
                <c:pt idx="8693">
                  <c:v>34817</c:v>
                </c:pt>
                <c:pt idx="8694">
                  <c:v>34820</c:v>
                </c:pt>
                <c:pt idx="8695">
                  <c:v>34821</c:v>
                </c:pt>
                <c:pt idx="8696">
                  <c:v>34822</c:v>
                </c:pt>
                <c:pt idx="8697">
                  <c:v>34823</c:v>
                </c:pt>
                <c:pt idx="8698">
                  <c:v>34824</c:v>
                </c:pt>
                <c:pt idx="8699">
                  <c:v>34827</c:v>
                </c:pt>
                <c:pt idx="8700">
                  <c:v>34828</c:v>
                </c:pt>
                <c:pt idx="8701">
                  <c:v>34829</c:v>
                </c:pt>
                <c:pt idx="8702">
                  <c:v>34830</c:v>
                </c:pt>
                <c:pt idx="8703">
                  <c:v>34831</c:v>
                </c:pt>
                <c:pt idx="8704">
                  <c:v>34834</c:v>
                </c:pt>
                <c:pt idx="8705">
                  <c:v>34835</c:v>
                </c:pt>
                <c:pt idx="8706">
                  <c:v>34836</c:v>
                </c:pt>
                <c:pt idx="8707">
                  <c:v>34837</c:v>
                </c:pt>
                <c:pt idx="8708">
                  <c:v>34838</c:v>
                </c:pt>
                <c:pt idx="8709">
                  <c:v>34841</c:v>
                </c:pt>
                <c:pt idx="8710">
                  <c:v>34842</c:v>
                </c:pt>
                <c:pt idx="8711">
                  <c:v>34843</c:v>
                </c:pt>
                <c:pt idx="8712">
                  <c:v>34844</c:v>
                </c:pt>
                <c:pt idx="8713">
                  <c:v>34845</c:v>
                </c:pt>
                <c:pt idx="8714">
                  <c:v>34848</c:v>
                </c:pt>
                <c:pt idx="8715">
                  <c:v>34849</c:v>
                </c:pt>
                <c:pt idx="8716">
                  <c:v>34850</c:v>
                </c:pt>
                <c:pt idx="8717">
                  <c:v>34851</c:v>
                </c:pt>
                <c:pt idx="8718">
                  <c:v>34852</c:v>
                </c:pt>
                <c:pt idx="8719">
                  <c:v>34855</c:v>
                </c:pt>
                <c:pt idx="8720">
                  <c:v>34856</c:v>
                </c:pt>
                <c:pt idx="8721">
                  <c:v>34857</c:v>
                </c:pt>
                <c:pt idx="8722">
                  <c:v>34858</c:v>
                </c:pt>
                <c:pt idx="8723">
                  <c:v>34859</c:v>
                </c:pt>
                <c:pt idx="8724">
                  <c:v>34862</c:v>
                </c:pt>
                <c:pt idx="8725">
                  <c:v>34863</c:v>
                </c:pt>
                <c:pt idx="8726">
                  <c:v>34864</c:v>
                </c:pt>
                <c:pt idx="8727">
                  <c:v>34865</c:v>
                </c:pt>
                <c:pt idx="8728">
                  <c:v>34866</c:v>
                </c:pt>
                <c:pt idx="8729">
                  <c:v>34869</c:v>
                </c:pt>
                <c:pt idx="8730">
                  <c:v>34870</c:v>
                </c:pt>
                <c:pt idx="8731">
                  <c:v>34871</c:v>
                </c:pt>
                <c:pt idx="8732">
                  <c:v>34872</c:v>
                </c:pt>
                <c:pt idx="8733">
                  <c:v>34873</c:v>
                </c:pt>
                <c:pt idx="8734">
                  <c:v>34876</c:v>
                </c:pt>
                <c:pt idx="8735">
                  <c:v>34877</c:v>
                </c:pt>
                <c:pt idx="8736">
                  <c:v>34878</c:v>
                </c:pt>
                <c:pt idx="8737">
                  <c:v>34879</c:v>
                </c:pt>
                <c:pt idx="8738">
                  <c:v>34880</c:v>
                </c:pt>
                <c:pt idx="8739">
                  <c:v>34883</c:v>
                </c:pt>
                <c:pt idx="8740">
                  <c:v>34884</c:v>
                </c:pt>
                <c:pt idx="8741">
                  <c:v>34885</c:v>
                </c:pt>
                <c:pt idx="8742">
                  <c:v>34886</c:v>
                </c:pt>
                <c:pt idx="8743">
                  <c:v>34887</c:v>
                </c:pt>
                <c:pt idx="8744">
                  <c:v>34890</c:v>
                </c:pt>
                <c:pt idx="8745">
                  <c:v>34891</c:v>
                </c:pt>
                <c:pt idx="8746">
                  <c:v>34892</c:v>
                </c:pt>
                <c:pt idx="8747">
                  <c:v>34893</c:v>
                </c:pt>
                <c:pt idx="8748">
                  <c:v>34894</c:v>
                </c:pt>
                <c:pt idx="8749">
                  <c:v>34897</c:v>
                </c:pt>
                <c:pt idx="8750">
                  <c:v>34898</c:v>
                </c:pt>
                <c:pt idx="8751">
                  <c:v>34899</c:v>
                </c:pt>
                <c:pt idx="8752">
                  <c:v>34900</c:v>
                </c:pt>
                <c:pt idx="8753">
                  <c:v>34901</c:v>
                </c:pt>
                <c:pt idx="8754">
                  <c:v>34904</c:v>
                </c:pt>
                <c:pt idx="8755">
                  <c:v>34905</c:v>
                </c:pt>
                <c:pt idx="8756">
                  <c:v>34906</c:v>
                </c:pt>
                <c:pt idx="8757">
                  <c:v>34907</c:v>
                </c:pt>
                <c:pt idx="8758">
                  <c:v>34908</c:v>
                </c:pt>
                <c:pt idx="8759">
                  <c:v>34911</c:v>
                </c:pt>
                <c:pt idx="8760">
                  <c:v>34912</c:v>
                </c:pt>
                <c:pt idx="8761">
                  <c:v>34913</c:v>
                </c:pt>
                <c:pt idx="8762">
                  <c:v>34914</c:v>
                </c:pt>
                <c:pt idx="8763">
                  <c:v>34915</c:v>
                </c:pt>
                <c:pt idx="8764">
                  <c:v>34918</c:v>
                </c:pt>
                <c:pt idx="8765">
                  <c:v>34919</c:v>
                </c:pt>
                <c:pt idx="8766">
                  <c:v>34920</c:v>
                </c:pt>
                <c:pt idx="8767">
                  <c:v>34921</c:v>
                </c:pt>
                <c:pt idx="8768">
                  <c:v>34922</c:v>
                </c:pt>
                <c:pt idx="8769">
                  <c:v>34925</c:v>
                </c:pt>
                <c:pt idx="8770">
                  <c:v>34926</c:v>
                </c:pt>
                <c:pt idx="8771">
                  <c:v>34927</c:v>
                </c:pt>
                <c:pt idx="8772">
                  <c:v>34928</c:v>
                </c:pt>
                <c:pt idx="8773">
                  <c:v>34929</c:v>
                </c:pt>
                <c:pt idx="8774">
                  <c:v>34932</c:v>
                </c:pt>
                <c:pt idx="8775">
                  <c:v>34933</c:v>
                </c:pt>
                <c:pt idx="8776">
                  <c:v>34934</c:v>
                </c:pt>
                <c:pt idx="8777">
                  <c:v>34935</c:v>
                </c:pt>
                <c:pt idx="8778">
                  <c:v>34936</c:v>
                </c:pt>
                <c:pt idx="8779">
                  <c:v>34939</c:v>
                </c:pt>
                <c:pt idx="8780">
                  <c:v>34940</c:v>
                </c:pt>
                <c:pt idx="8781">
                  <c:v>34941</c:v>
                </c:pt>
                <c:pt idx="8782">
                  <c:v>34942</c:v>
                </c:pt>
                <c:pt idx="8783">
                  <c:v>34943</c:v>
                </c:pt>
                <c:pt idx="8784">
                  <c:v>34946</c:v>
                </c:pt>
                <c:pt idx="8785">
                  <c:v>34947</c:v>
                </c:pt>
                <c:pt idx="8786">
                  <c:v>34948</c:v>
                </c:pt>
                <c:pt idx="8787">
                  <c:v>34949</c:v>
                </c:pt>
                <c:pt idx="8788">
                  <c:v>34950</c:v>
                </c:pt>
                <c:pt idx="8789">
                  <c:v>34953</c:v>
                </c:pt>
                <c:pt idx="8790">
                  <c:v>34954</c:v>
                </c:pt>
                <c:pt idx="8791">
                  <c:v>34955</c:v>
                </c:pt>
                <c:pt idx="8792">
                  <c:v>34956</c:v>
                </c:pt>
                <c:pt idx="8793">
                  <c:v>34957</c:v>
                </c:pt>
                <c:pt idx="8794">
                  <c:v>34960</c:v>
                </c:pt>
                <c:pt idx="8795">
                  <c:v>34961</c:v>
                </c:pt>
                <c:pt idx="8796">
                  <c:v>34962</c:v>
                </c:pt>
                <c:pt idx="8797">
                  <c:v>34963</c:v>
                </c:pt>
                <c:pt idx="8798">
                  <c:v>34964</c:v>
                </c:pt>
                <c:pt idx="8799">
                  <c:v>34967</c:v>
                </c:pt>
                <c:pt idx="8800">
                  <c:v>34968</c:v>
                </c:pt>
                <c:pt idx="8801">
                  <c:v>34969</c:v>
                </c:pt>
                <c:pt idx="8802">
                  <c:v>34970</c:v>
                </c:pt>
                <c:pt idx="8803">
                  <c:v>34971</c:v>
                </c:pt>
                <c:pt idx="8804">
                  <c:v>34974</c:v>
                </c:pt>
                <c:pt idx="8805">
                  <c:v>34975</c:v>
                </c:pt>
                <c:pt idx="8806">
                  <c:v>34976</c:v>
                </c:pt>
                <c:pt idx="8807">
                  <c:v>34977</c:v>
                </c:pt>
                <c:pt idx="8808">
                  <c:v>34978</c:v>
                </c:pt>
                <c:pt idx="8809">
                  <c:v>34981</c:v>
                </c:pt>
                <c:pt idx="8810">
                  <c:v>34982</c:v>
                </c:pt>
                <c:pt idx="8811">
                  <c:v>34983</c:v>
                </c:pt>
                <c:pt idx="8812">
                  <c:v>34984</c:v>
                </c:pt>
                <c:pt idx="8813">
                  <c:v>34985</c:v>
                </c:pt>
                <c:pt idx="8814">
                  <c:v>34988</c:v>
                </c:pt>
                <c:pt idx="8815">
                  <c:v>34989</c:v>
                </c:pt>
                <c:pt idx="8816">
                  <c:v>34990</c:v>
                </c:pt>
                <c:pt idx="8817">
                  <c:v>34991</c:v>
                </c:pt>
                <c:pt idx="8818">
                  <c:v>34992</c:v>
                </c:pt>
                <c:pt idx="8819">
                  <c:v>34995</c:v>
                </c:pt>
                <c:pt idx="8820">
                  <c:v>34996</c:v>
                </c:pt>
                <c:pt idx="8821">
                  <c:v>34997</c:v>
                </c:pt>
                <c:pt idx="8822">
                  <c:v>34998</c:v>
                </c:pt>
                <c:pt idx="8823">
                  <c:v>34999</c:v>
                </c:pt>
                <c:pt idx="8824">
                  <c:v>35002</c:v>
                </c:pt>
                <c:pt idx="8825">
                  <c:v>35003</c:v>
                </c:pt>
                <c:pt idx="8826">
                  <c:v>35004</c:v>
                </c:pt>
                <c:pt idx="8827">
                  <c:v>35005</c:v>
                </c:pt>
                <c:pt idx="8828">
                  <c:v>35006</c:v>
                </c:pt>
                <c:pt idx="8829">
                  <c:v>35009</c:v>
                </c:pt>
                <c:pt idx="8830">
                  <c:v>35010</c:v>
                </c:pt>
                <c:pt idx="8831">
                  <c:v>35011</c:v>
                </c:pt>
                <c:pt idx="8832">
                  <c:v>35012</c:v>
                </c:pt>
                <c:pt idx="8833">
                  <c:v>35013</c:v>
                </c:pt>
                <c:pt idx="8834">
                  <c:v>35016</c:v>
                </c:pt>
                <c:pt idx="8835">
                  <c:v>35017</c:v>
                </c:pt>
                <c:pt idx="8836">
                  <c:v>35018</c:v>
                </c:pt>
                <c:pt idx="8837">
                  <c:v>35019</c:v>
                </c:pt>
                <c:pt idx="8838">
                  <c:v>35020</c:v>
                </c:pt>
                <c:pt idx="8839">
                  <c:v>35023</c:v>
                </c:pt>
                <c:pt idx="8840">
                  <c:v>35024</c:v>
                </c:pt>
                <c:pt idx="8841">
                  <c:v>35025</c:v>
                </c:pt>
                <c:pt idx="8842">
                  <c:v>35026</c:v>
                </c:pt>
                <c:pt idx="8843">
                  <c:v>35027</c:v>
                </c:pt>
                <c:pt idx="8844">
                  <c:v>35030</c:v>
                </c:pt>
                <c:pt idx="8845">
                  <c:v>35031</c:v>
                </c:pt>
                <c:pt idx="8846">
                  <c:v>35032</c:v>
                </c:pt>
                <c:pt idx="8847">
                  <c:v>35033</c:v>
                </c:pt>
                <c:pt idx="8848">
                  <c:v>35034</c:v>
                </c:pt>
                <c:pt idx="8849">
                  <c:v>35037</c:v>
                </c:pt>
                <c:pt idx="8850">
                  <c:v>35038</c:v>
                </c:pt>
                <c:pt idx="8851">
                  <c:v>35039</c:v>
                </c:pt>
                <c:pt idx="8852">
                  <c:v>35040</c:v>
                </c:pt>
                <c:pt idx="8853">
                  <c:v>35041</c:v>
                </c:pt>
                <c:pt idx="8854">
                  <c:v>35044</c:v>
                </c:pt>
                <c:pt idx="8855">
                  <c:v>35045</c:v>
                </c:pt>
                <c:pt idx="8856">
                  <c:v>35046</c:v>
                </c:pt>
                <c:pt idx="8857">
                  <c:v>35047</c:v>
                </c:pt>
                <c:pt idx="8858">
                  <c:v>35048</c:v>
                </c:pt>
                <c:pt idx="8859">
                  <c:v>35051</c:v>
                </c:pt>
                <c:pt idx="8860">
                  <c:v>35052</c:v>
                </c:pt>
                <c:pt idx="8861">
                  <c:v>35053</c:v>
                </c:pt>
                <c:pt idx="8862">
                  <c:v>35054</c:v>
                </c:pt>
                <c:pt idx="8863">
                  <c:v>35055</c:v>
                </c:pt>
                <c:pt idx="8864">
                  <c:v>35058</c:v>
                </c:pt>
                <c:pt idx="8865">
                  <c:v>35059</c:v>
                </c:pt>
                <c:pt idx="8866">
                  <c:v>35060</c:v>
                </c:pt>
                <c:pt idx="8867">
                  <c:v>35061</c:v>
                </c:pt>
                <c:pt idx="8868">
                  <c:v>35062</c:v>
                </c:pt>
                <c:pt idx="8869">
                  <c:v>35065</c:v>
                </c:pt>
                <c:pt idx="8870">
                  <c:v>35066</c:v>
                </c:pt>
                <c:pt idx="8871">
                  <c:v>35067</c:v>
                </c:pt>
                <c:pt idx="8872">
                  <c:v>35068</c:v>
                </c:pt>
                <c:pt idx="8873">
                  <c:v>35069</c:v>
                </c:pt>
                <c:pt idx="8874">
                  <c:v>35072</c:v>
                </c:pt>
                <c:pt idx="8875">
                  <c:v>35073</c:v>
                </c:pt>
                <c:pt idx="8876">
                  <c:v>35074</c:v>
                </c:pt>
                <c:pt idx="8877">
                  <c:v>35075</c:v>
                </c:pt>
                <c:pt idx="8878">
                  <c:v>35076</c:v>
                </c:pt>
                <c:pt idx="8879">
                  <c:v>35079</c:v>
                </c:pt>
                <c:pt idx="8880">
                  <c:v>35080</c:v>
                </c:pt>
                <c:pt idx="8881">
                  <c:v>35081</c:v>
                </c:pt>
                <c:pt idx="8882">
                  <c:v>35082</c:v>
                </c:pt>
                <c:pt idx="8883">
                  <c:v>35083</c:v>
                </c:pt>
                <c:pt idx="8884">
                  <c:v>35086</c:v>
                </c:pt>
                <c:pt idx="8885">
                  <c:v>35087</c:v>
                </c:pt>
                <c:pt idx="8886">
                  <c:v>35088</c:v>
                </c:pt>
                <c:pt idx="8887">
                  <c:v>35089</c:v>
                </c:pt>
                <c:pt idx="8888">
                  <c:v>35090</c:v>
                </c:pt>
                <c:pt idx="8889">
                  <c:v>35093</c:v>
                </c:pt>
                <c:pt idx="8890">
                  <c:v>35094</c:v>
                </c:pt>
                <c:pt idx="8891">
                  <c:v>35095</c:v>
                </c:pt>
                <c:pt idx="8892">
                  <c:v>35096</c:v>
                </c:pt>
                <c:pt idx="8893">
                  <c:v>35097</c:v>
                </c:pt>
                <c:pt idx="8894">
                  <c:v>35100</c:v>
                </c:pt>
                <c:pt idx="8895">
                  <c:v>35101</c:v>
                </c:pt>
                <c:pt idx="8896">
                  <c:v>35102</c:v>
                </c:pt>
                <c:pt idx="8897">
                  <c:v>35103</c:v>
                </c:pt>
                <c:pt idx="8898">
                  <c:v>35104</c:v>
                </c:pt>
                <c:pt idx="8899">
                  <c:v>35107</c:v>
                </c:pt>
                <c:pt idx="8900">
                  <c:v>35108</c:v>
                </c:pt>
                <c:pt idx="8901">
                  <c:v>35109</c:v>
                </c:pt>
                <c:pt idx="8902">
                  <c:v>35110</c:v>
                </c:pt>
                <c:pt idx="8903">
                  <c:v>35111</c:v>
                </c:pt>
                <c:pt idx="8904">
                  <c:v>35114</c:v>
                </c:pt>
                <c:pt idx="8905">
                  <c:v>35115</c:v>
                </c:pt>
                <c:pt idx="8906">
                  <c:v>35116</c:v>
                </c:pt>
                <c:pt idx="8907">
                  <c:v>35117</c:v>
                </c:pt>
                <c:pt idx="8908">
                  <c:v>35118</c:v>
                </c:pt>
                <c:pt idx="8909">
                  <c:v>35121</c:v>
                </c:pt>
                <c:pt idx="8910">
                  <c:v>35122</c:v>
                </c:pt>
                <c:pt idx="8911">
                  <c:v>35123</c:v>
                </c:pt>
                <c:pt idx="8912">
                  <c:v>35124</c:v>
                </c:pt>
                <c:pt idx="8913">
                  <c:v>35125</c:v>
                </c:pt>
                <c:pt idx="8914">
                  <c:v>35128</c:v>
                </c:pt>
                <c:pt idx="8915">
                  <c:v>35129</c:v>
                </c:pt>
                <c:pt idx="8916">
                  <c:v>35130</c:v>
                </c:pt>
                <c:pt idx="8917">
                  <c:v>35131</c:v>
                </c:pt>
                <c:pt idx="8918">
                  <c:v>35132</c:v>
                </c:pt>
                <c:pt idx="8919">
                  <c:v>35135</c:v>
                </c:pt>
                <c:pt idx="8920">
                  <c:v>35136</c:v>
                </c:pt>
                <c:pt idx="8921">
                  <c:v>35137</c:v>
                </c:pt>
                <c:pt idx="8922">
                  <c:v>35138</c:v>
                </c:pt>
                <c:pt idx="8923">
                  <c:v>35139</c:v>
                </c:pt>
                <c:pt idx="8924">
                  <c:v>35142</c:v>
                </c:pt>
                <c:pt idx="8925">
                  <c:v>35143</c:v>
                </c:pt>
                <c:pt idx="8926">
                  <c:v>35144</c:v>
                </c:pt>
                <c:pt idx="8927">
                  <c:v>35145</c:v>
                </c:pt>
                <c:pt idx="8928">
                  <c:v>35146</c:v>
                </c:pt>
                <c:pt idx="8929">
                  <c:v>35149</c:v>
                </c:pt>
                <c:pt idx="8930">
                  <c:v>35150</c:v>
                </c:pt>
                <c:pt idx="8931">
                  <c:v>35151</c:v>
                </c:pt>
                <c:pt idx="8932">
                  <c:v>35152</c:v>
                </c:pt>
                <c:pt idx="8933">
                  <c:v>35153</c:v>
                </c:pt>
                <c:pt idx="8934">
                  <c:v>35156</c:v>
                </c:pt>
                <c:pt idx="8935">
                  <c:v>35157</c:v>
                </c:pt>
                <c:pt idx="8936">
                  <c:v>35158</c:v>
                </c:pt>
                <c:pt idx="8937">
                  <c:v>35159</c:v>
                </c:pt>
                <c:pt idx="8938">
                  <c:v>35160</c:v>
                </c:pt>
                <c:pt idx="8939">
                  <c:v>35163</c:v>
                </c:pt>
                <c:pt idx="8940">
                  <c:v>35164</c:v>
                </c:pt>
                <c:pt idx="8941">
                  <c:v>35165</c:v>
                </c:pt>
                <c:pt idx="8942">
                  <c:v>35166</c:v>
                </c:pt>
                <c:pt idx="8943">
                  <c:v>35167</c:v>
                </c:pt>
                <c:pt idx="8944">
                  <c:v>35170</c:v>
                </c:pt>
                <c:pt idx="8945">
                  <c:v>35171</c:v>
                </c:pt>
                <c:pt idx="8946">
                  <c:v>35172</c:v>
                </c:pt>
                <c:pt idx="8947">
                  <c:v>35173</c:v>
                </c:pt>
                <c:pt idx="8948">
                  <c:v>35174</c:v>
                </c:pt>
                <c:pt idx="8949">
                  <c:v>35177</c:v>
                </c:pt>
                <c:pt idx="8950">
                  <c:v>35178</c:v>
                </c:pt>
                <c:pt idx="8951">
                  <c:v>35179</c:v>
                </c:pt>
                <c:pt idx="8952">
                  <c:v>35180</c:v>
                </c:pt>
                <c:pt idx="8953">
                  <c:v>35181</c:v>
                </c:pt>
                <c:pt idx="8954">
                  <c:v>35184</c:v>
                </c:pt>
                <c:pt idx="8955">
                  <c:v>35185</c:v>
                </c:pt>
                <c:pt idx="8956">
                  <c:v>35186</c:v>
                </c:pt>
                <c:pt idx="8957">
                  <c:v>35187</c:v>
                </c:pt>
                <c:pt idx="8958">
                  <c:v>35188</c:v>
                </c:pt>
                <c:pt idx="8959">
                  <c:v>35191</c:v>
                </c:pt>
                <c:pt idx="8960">
                  <c:v>35192</c:v>
                </c:pt>
                <c:pt idx="8961">
                  <c:v>35193</c:v>
                </c:pt>
                <c:pt idx="8962">
                  <c:v>35194</c:v>
                </c:pt>
                <c:pt idx="8963">
                  <c:v>35195</c:v>
                </c:pt>
                <c:pt idx="8964">
                  <c:v>35198</c:v>
                </c:pt>
                <c:pt idx="8965">
                  <c:v>35199</c:v>
                </c:pt>
                <c:pt idx="8966">
                  <c:v>35200</c:v>
                </c:pt>
                <c:pt idx="8967">
                  <c:v>35201</c:v>
                </c:pt>
                <c:pt idx="8968">
                  <c:v>35202</c:v>
                </c:pt>
                <c:pt idx="8969">
                  <c:v>35205</c:v>
                </c:pt>
                <c:pt idx="8970">
                  <c:v>35206</c:v>
                </c:pt>
                <c:pt idx="8971">
                  <c:v>35207</c:v>
                </c:pt>
                <c:pt idx="8972">
                  <c:v>35208</c:v>
                </c:pt>
                <c:pt idx="8973">
                  <c:v>35209</c:v>
                </c:pt>
                <c:pt idx="8974">
                  <c:v>35212</c:v>
                </c:pt>
                <c:pt idx="8975">
                  <c:v>35213</c:v>
                </c:pt>
                <c:pt idx="8976">
                  <c:v>35214</c:v>
                </c:pt>
                <c:pt idx="8977">
                  <c:v>35215</c:v>
                </c:pt>
                <c:pt idx="8978">
                  <c:v>35216</c:v>
                </c:pt>
                <c:pt idx="8979">
                  <c:v>35219</c:v>
                </c:pt>
                <c:pt idx="8980">
                  <c:v>35220</c:v>
                </c:pt>
                <c:pt idx="8981">
                  <c:v>35221</c:v>
                </c:pt>
                <c:pt idx="8982">
                  <c:v>35222</c:v>
                </c:pt>
                <c:pt idx="8983">
                  <c:v>35223</c:v>
                </c:pt>
                <c:pt idx="8984">
                  <c:v>35226</c:v>
                </c:pt>
                <c:pt idx="8985">
                  <c:v>35227</c:v>
                </c:pt>
                <c:pt idx="8986">
                  <c:v>35228</c:v>
                </c:pt>
                <c:pt idx="8987">
                  <c:v>35229</c:v>
                </c:pt>
                <c:pt idx="8988">
                  <c:v>35230</c:v>
                </c:pt>
                <c:pt idx="8989">
                  <c:v>35233</c:v>
                </c:pt>
                <c:pt idx="8990">
                  <c:v>35234</c:v>
                </c:pt>
                <c:pt idx="8991">
                  <c:v>35235</c:v>
                </c:pt>
                <c:pt idx="8992">
                  <c:v>35236</c:v>
                </c:pt>
                <c:pt idx="8993">
                  <c:v>35237</c:v>
                </c:pt>
                <c:pt idx="8994">
                  <c:v>35240</c:v>
                </c:pt>
                <c:pt idx="8995">
                  <c:v>35241</c:v>
                </c:pt>
                <c:pt idx="8996">
                  <c:v>35242</c:v>
                </c:pt>
                <c:pt idx="8997">
                  <c:v>35243</c:v>
                </c:pt>
                <c:pt idx="8998">
                  <c:v>35244</c:v>
                </c:pt>
                <c:pt idx="8999">
                  <c:v>35247</c:v>
                </c:pt>
                <c:pt idx="9000">
                  <c:v>35248</c:v>
                </c:pt>
                <c:pt idx="9001">
                  <c:v>35249</c:v>
                </c:pt>
                <c:pt idx="9002">
                  <c:v>35250</c:v>
                </c:pt>
                <c:pt idx="9003">
                  <c:v>35251</c:v>
                </c:pt>
                <c:pt idx="9004">
                  <c:v>35254</c:v>
                </c:pt>
                <c:pt idx="9005">
                  <c:v>35255</c:v>
                </c:pt>
                <c:pt idx="9006">
                  <c:v>35256</c:v>
                </c:pt>
                <c:pt idx="9007">
                  <c:v>35257</c:v>
                </c:pt>
                <c:pt idx="9008">
                  <c:v>35258</c:v>
                </c:pt>
                <c:pt idx="9009">
                  <c:v>35261</c:v>
                </c:pt>
                <c:pt idx="9010">
                  <c:v>35262</c:v>
                </c:pt>
                <c:pt idx="9011">
                  <c:v>35263</c:v>
                </c:pt>
                <c:pt idx="9012">
                  <c:v>35264</c:v>
                </c:pt>
                <c:pt idx="9013">
                  <c:v>35265</c:v>
                </c:pt>
                <c:pt idx="9014">
                  <c:v>35268</c:v>
                </c:pt>
                <c:pt idx="9015">
                  <c:v>35269</c:v>
                </c:pt>
                <c:pt idx="9016">
                  <c:v>35270</c:v>
                </c:pt>
                <c:pt idx="9017">
                  <c:v>35271</c:v>
                </c:pt>
                <c:pt idx="9018">
                  <c:v>35272</c:v>
                </c:pt>
                <c:pt idx="9019">
                  <c:v>35275</c:v>
                </c:pt>
                <c:pt idx="9020">
                  <c:v>35276</c:v>
                </c:pt>
                <c:pt idx="9021">
                  <c:v>35277</c:v>
                </c:pt>
                <c:pt idx="9022">
                  <c:v>35278</c:v>
                </c:pt>
                <c:pt idx="9023">
                  <c:v>35279</c:v>
                </c:pt>
                <c:pt idx="9024">
                  <c:v>35282</c:v>
                </c:pt>
                <c:pt idx="9025">
                  <c:v>35283</c:v>
                </c:pt>
                <c:pt idx="9026">
                  <c:v>35284</c:v>
                </c:pt>
                <c:pt idx="9027">
                  <c:v>35285</c:v>
                </c:pt>
                <c:pt idx="9028">
                  <c:v>35286</c:v>
                </c:pt>
                <c:pt idx="9029">
                  <c:v>35289</c:v>
                </c:pt>
                <c:pt idx="9030">
                  <c:v>35290</c:v>
                </c:pt>
                <c:pt idx="9031">
                  <c:v>35291</c:v>
                </c:pt>
                <c:pt idx="9032">
                  <c:v>35292</c:v>
                </c:pt>
                <c:pt idx="9033">
                  <c:v>35293</c:v>
                </c:pt>
                <c:pt idx="9034">
                  <c:v>35296</c:v>
                </c:pt>
                <c:pt idx="9035">
                  <c:v>35297</c:v>
                </c:pt>
                <c:pt idx="9036">
                  <c:v>35298</c:v>
                </c:pt>
                <c:pt idx="9037">
                  <c:v>35299</c:v>
                </c:pt>
                <c:pt idx="9038">
                  <c:v>35300</c:v>
                </c:pt>
                <c:pt idx="9039">
                  <c:v>35303</c:v>
                </c:pt>
                <c:pt idx="9040">
                  <c:v>35304</c:v>
                </c:pt>
                <c:pt idx="9041">
                  <c:v>35305</c:v>
                </c:pt>
                <c:pt idx="9042">
                  <c:v>35306</c:v>
                </c:pt>
                <c:pt idx="9043">
                  <c:v>35307</c:v>
                </c:pt>
                <c:pt idx="9044">
                  <c:v>35310</c:v>
                </c:pt>
                <c:pt idx="9045">
                  <c:v>35311</c:v>
                </c:pt>
                <c:pt idx="9046">
                  <c:v>35312</c:v>
                </c:pt>
                <c:pt idx="9047">
                  <c:v>35313</c:v>
                </c:pt>
                <c:pt idx="9048">
                  <c:v>35314</c:v>
                </c:pt>
                <c:pt idx="9049">
                  <c:v>35317</c:v>
                </c:pt>
                <c:pt idx="9050">
                  <c:v>35318</c:v>
                </c:pt>
                <c:pt idx="9051">
                  <c:v>35319</c:v>
                </c:pt>
                <c:pt idx="9052">
                  <c:v>35320</c:v>
                </c:pt>
                <c:pt idx="9053">
                  <c:v>35321</c:v>
                </c:pt>
                <c:pt idx="9054">
                  <c:v>35324</c:v>
                </c:pt>
                <c:pt idx="9055">
                  <c:v>35325</c:v>
                </c:pt>
                <c:pt idx="9056">
                  <c:v>35326</c:v>
                </c:pt>
                <c:pt idx="9057">
                  <c:v>35327</c:v>
                </c:pt>
                <c:pt idx="9058">
                  <c:v>35328</c:v>
                </c:pt>
                <c:pt idx="9059">
                  <c:v>35331</c:v>
                </c:pt>
                <c:pt idx="9060">
                  <c:v>35332</c:v>
                </c:pt>
                <c:pt idx="9061">
                  <c:v>35333</c:v>
                </c:pt>
                <c:pt idx="9062">
                  <c:v>35334</c:v>
                </c:pt>
                <c:pt idx="9063">
                  <c:v>35335</c:v>
                </c:pt>
                <c:pt idx="9064">
                  <c:v>35338</c:v>
                </c:pt>
                <c:pt idx="9065">
                  <c:v>35339</c:v>
                </c:pt>
                <c:pt idx="9066">
                  <c:v>35340</c:v>
                </c:pt>
                <c:pt idx="9067">
                  <c:v>35341</c:v>
                </c:pt>
                <c:pt idx="9068">
                  <c:v>35342</c:v>
                </c:pt>
                <c:pt idx="9069">
                  <c:v>35345</c:v>
                </c:pt>
                <c:pt idx="9070">
                  <c:v>35346</c:v>
                </c:pt>
                <c:pt idx="9071">
                  <c:v>35347</c:v>
                </c:pt>
                <c:pt idx="9072">
                  <c:v>35348</c:v>
                </c:pt>
                <c:pt idx="9073">
                  <c:v>35349</c:v>
                </c:pt>
                <c:pt idx="9074">
                  <c:v>35352</c:v>
                </c:pt>
                <c:pt idx="9075">
                  <c:v>35353</c:v>
                </c:pt>
                <c:pt idx="9076">
                  <c:v>35354</c:v>
                </c:pt>
                <c:pt idx="9077">
                  <c:v>35355</c:v>
                </c:pt>
                <c:pt idx="9078">
                  <c:v>35356</c:v>
                </c:pt>
                <c:pt idx="9079">
                  <c:v>35359</c:v>
                </c:pt>
                <c:pt idx="9080">
                  <c:v>35360</c:v>
                </c:pt>
                <c:pt idx="9081">
                  <c:v>35361</c:v>
                </c:pt>
                <c:pt idx="9082">
                  <c:v>35362</c:v>
                </c:pt>
                <c:pt idx="9083">
                  <c:v>35363</c:v>
                </c:pt>
                <c:pt idx="9084">
                  <c:v>35366</c:v>
                </c:pt>
                <c:pt idx="9085">
                  <c:v>35367</c:v>
                </c:pt>
                <c:pt idx="9086">
                  <c:v>35368</c:v>
                </c:pt>
                <c:pt idx="9087">
                  <c:v>35369</c:v>
                </c:pt>
                <c:pt idx="9088">
                  <c:v>35370</c:v>
                </c:pt>
                <c:pt idx="9089">
                  <c:v>35373</c:v>
                </c:pt>
                <c:pt idx="9090">
                  <c:v>35374</c:v>
                </c:pt>
                <c:pt idx="9091">
                  <c:v>35375</c:v>
                </c:pt>
                <c:pt idx="9092">
                  <c:v>35376</c:v>
                </c:pt>
                <c:pt idx="9093">
                  <c:v>35377</c:v>
                </c:pt>
                <c:pt idx="9094">
                  <c:v>35380</c:v>
                </c:pt>
                <c:pt idx="9095">
                  <c:v>35381</c:v>
                </c:pt>
                <c:pt idx="9096">
                  <c:v>35382</c:v>
                </c:pt>
                <c:pt idx="9097">
                  <c:v>35383</c:v>
                </c:pt>
                <c:pt idx="9098">
                  <c:v>35384</c:v>
                </c:pt>
                <c:pt idx="9099">
                  <c:v>35387</c:v>
                </c:pt>
                <c:pt idx="9100">
                  <c:v>35388</c:v>
                </c:pt>
                <c:pt idx="9101">
                  <c:v>35389</c:v>
                </c:pt>
                <c:pt idx="9102">
                  <c:v>35390</c:v>
                </c:pt>
                <c:pt idx="9103">
                  <c:v>35391</c:v>
                </c:pt>
                <c:pt idx="9104">
                  <c:v>35394</c:v>
                </c:pt>
                <c:pt idx="9105">
                  <c:v>35395</c:v>
                </c:pt>
                <c:pt idx="9106">
                  <c:v>35396</c:v>
                </c:pt>
                <c:pt idx="9107">
                  <c:v>35397</c:v>
                </c:pt>
                <c:pt idx="9108">
                  <c:v>35398</c:v>
                </c:pt>
                <c:pt idx="9109">
                  <c:v>35401</c:v>
                </c:pt>
                <c:pt idx="9110">
                  <c:v>35402</c:v>
                </c:pt>
                <c:pt idx="9111">
                  <c:v>35403</c:v>
                </c:pt>
                <c:pt idx="9112">
                  <c:v>35404</c:v>
                </c:pt>
                <c:pt idx="9113">
                  <c:v>35405</c:v>
                </c:pt>
                <c:pt idx="9114">
                  <c:v>35408</c:v>
                </c:pt>
                <c:pt idx="9115">
                  <c:v>35409</c:v>
                </c:pt>
                <c:pt idx="9116">
                  <c:v>35410</c:v>
                </c:pt>
                <c:pt idx="9117">
                  <c:v>35411</c:v>
                </c:pt>
                <c:pt idx="9118">
                  <c:v>35412</c:v>
                </c:pt>
                <c:pt idx="9119">
                  <c:v>35415</c:v>
                </c:pt>
                <c:pt idx="9120">
                  <c:v>35416</c:v>
                </c:pt>
                <c:pt idx="9121">
                  <c:v>35417</c:v>
                </c:pt>
                <c:pt idx="9122">
                  <c:v>35418</c:v>
                </c:pt>
                <c:pt idx="9123">
                  <c:v>35419</c:v>
                </c:pt>
                <c:pt idx="9124">
                  <c:v>35422</c:v>
                </c:pt>
                <c:pt idx="9125">
                  <c:v>35423</c:v>
                </c:pt>
                <c:pt idx="9126">
                  <c:v>35424</c:v>
                </c:pt>
                <c:pt idx="9127">
                  <c:v>35425</c:v>
                </c:pt>
                <c:pt idx="9128">
                  <c:v>35426</c:v>
                </c:pt>
                <c:pt idx="9129">
                  <c:v>35429</c:v>
                </c:pt>
                <c:pt idx="9130">
                  <c:v>35430</c:v>
                </c:pt>
                <c:pt idx="9131">
                  <c:v>35431</c:v>
                </c:pt>
                <c:pt idx="9132">
                  <c:v>35432</c:v>
                </c:pt>
                <c:pt idx="9133">
                  <c:v>35433</c:v>
                </c:pt>
                <c:pt idx="9134">
                  <c:v>35436</c:v>
                </c:pt>
                <c:pt idx="9135">
                  <c:v>35437</c:v>
                </c:pt>
                <c:pt idx="9136">
                  <c:v>35438</c:v>
                </c:pt>
                <c:pt idx="9137">
                  <c:v>35439</c:v>
                </c:pt>
                <c:pt idx="9138">
                  <c:v>35440</c:v>
                </c:pt>
                <c:pt idx="9139">
                  <c:v>35443</c:v>
                </c:pt>
                <c:pt idx="9140">
                  <c:v>35444</c:v>
                </c:pt>
                <c:pt idx="9141">
                  <c:v>35445</c:v>
                </c:pt>
                <c:pt idx="9142">
                  <c:v>35446</c:v>
                </c:pt>
                <c:pt idx="9143">
                  <c:v>35447</c:v>
                </c:pt>
                <c:pt idx="9144">
                  <c:v>35450</c:v>
                </c:pt>
                <c:pt idx="9145">
                  <c:v>35451</c:v>
                </c:pt>
                <c:pt idx="9146">
                  <c:v>35452</c:v>
                </c:pt>
                <c:pt idx="9147">
                  <c:v>35453</c:v>
                </c:pt>
                <c:pt idx="9148">
                  <c:v>35454</c:v>
                </c:pt>
                <c:pt idx="9149">
                  <c:v>35457</c:v>
                </c:pt>
                <c:pt idx="9150">
                  <c:v>35458</c:v>
                </c:pt>
                <c:pt idx="9151">
                  <c:v>35459</c:v>
                </c:pt>
                <c:pt idx="9152">
                  <c:v>35460</c:v>
                </c:pt>
                <c:pt idx="9153">
                  <c:v>35461</c:v>
                </c:pt>
                <c:pt idx="9154">
                  <c:v>35464</c:v>
                </c:pt>
                <c:pt idx="9155">
                  <c:v>35465</c:v>
                </c:pt>
                <c:pt idx="9156">
                  <c:v>35466</c:v>
                </c:pt>
                <c:pt idx="9157">
                  <c:v>35467</c:v>
                </c:pt>
                <c:pt idx="9158">
                  <c:v>35468</c:v>
                </c:pt>
                <c:pt idx="9159">
                  <c:v>35471</c:v>
                </c:pt>
                <c:pt idx="9160">
                  <c:v>35472</c:v>
                </c:pt>
                <c:pt idx="9161">
                  <c:v>35473</c:v>
                </c:pt>
                <c:pt idx="9162">
                  <c:v>35474</c:v>
                </c:pt>
                <c:pt idx="9163">
                  <c:v>35475</c:v>
                </c:pt>
                <c:pt idx="9164">
                  <c:v>35478</c:v>
                </c:pt>
                <c:pt idx="9165">
                  <c:v>35479</c:v>
                </c:pt>
                <c:pt idx="9166">
                  <c:v>35480</c:v>
                </c:pt>
                <c:pt idx="9167">
                  <c:v>35481</c:v>
                </c:pt>
                <c:pt idx="9168">
                  <c:v>35482</c:v>
                </c:pt>
                <c:pt idx="9169">
                  <c:v>35485</c:v>
                </c:pt>
                <c:pt idx="9170">
                  <c:v>35486</c:v>
                </c:pt>
                <c:pt idx="9171">
                  <c:v>35487</c:v>
                </c:pt>
                <c:pt idx="9172">
                  <c:v>35488</c:v>
                </c:pt>
                <c:pt idx="9173">
                  <c:v>35489</c:v>
                </c:pt>
                <c:pt idx="9174">
                  <c:v>35492</c:v>
                </c:pt>
                <c:pt idx="9175">
                  <c:v>35493</c:v>
                </c:pt>
                <c:pt idx="9176">
                  <c:v>35494</c:v>
                </c:pt>
                <c:pt idx="9177">
                  <c:v>35495</c:v>
                </c:pt>
                <c:pt idx="9178">
                  <c:v>35496</c:v>
                </c:pt>
                <c:pt idx="9179">
                  <c:v>35499</c:v>
                </c:pt>
                <c:pt idx="9180">
                  <c:v>35500</c:v>
                </c:pt>
                <c:pt idx="9181">
                  <c:v>35501</c:v>
                </c:pt>
                <c:pt idx="9182">
                  <c:v>35502</c:v>
                </c:pt>
                <c:pt idx="9183">
                  <c:v>35503</c:v>
                </c:pt>
                <c:pt idx="9184">
                  <c:v>35506</c:v>
                </c:pt>
                <c:pt idx="9185">
                  <c:v>35507</c:v>
                </c:pt>
                <c:pt idx="9186">
                  <c:v>35508</c:v>
                </c:pt>
                <c:pt idx="9187">
                  <c:v>35509</c:v>
                </c:pt>
                <c:pt idx="9188">
                  <c:v>35510</c:v>
                </c:pt>
                <c:pt idx="9189">
                  <c:v>35513</c:v>
                </c:pt>
                <c:pt idx="9190">
                  <c:v>35514</c:v>
                </c:pt>
                <c:pt idx="9191">
                  <c:v>35515</c:v>
                </c:pt>
                <c:pt idx="9192">
                  <c:v>35516</c:v>
                </c:pt>
                <c:pt idx="9193">
                  <c:v>35517</c:v>
                </c:pt>
                <c:pt idx="9194">
                  <c:v>35520</c:v>
                </c:pt>
                <c:pt idx="9195">
                  <c:v>35521</c:v>
                </c:pt>
                <c:pt idx="9196">
                  <c:v>35522</c:v>
                </c:pt>
                <c:pt idx="9197">
                  <c:v>35523</c:v>
                </c:pt>
                <c:pt idx="9198">
                  <c:v>35524</c:v>
                </c:pt>
                <c:pt idx="9199">
                  <c:v>35527</c:v>
                </c:pt>
                <c:pt idx="9200">
                  <c:v>35528</c:v>
                </c:pt>
                <c:pt idx="9201">
                  <c:v>35529</c:v>
                </c:pt>
                <c:pt idx="9202">
                  <c:v>35530</c:v>
                </c:pt>
                <c:pt idx="9203">
                  <c:v>35531</c:v>
                </c:pt>
                <c:pt idx="9204">
                  <c:v>35534</c:v>
                </c:pt>
                <c:pt idx="9205">
                  <c:v>35535</c:v>
                </c:pt>
                <c:pt idx="9206">
                  <c:v>35536</c:v>
                </c:pt>
                <c:pt idx="9207">
                  <c:v>35537</c:v>
                </c:pt>
                <c:pt idx="9208">
                  <c:v>35538</c:v>
                </c:pt>
                <c:pt idx="9209">
                  <c:v>35541</c:v>
                </c:pt>
                <c:pt idx="9210">
                  <c:v>35542</c:v>
                </c:pt>
                <c:pt idx="9211">
                  <c:v>35543</c:v>
                </c:pt>
                <c:pt idx="9212">
                  <c:v>35544</c:v>
                </c:pt>
                <c:pt idx="9213">
                  <c:v>35545</c:v>
                </c:pt>
                <c:pt idx="9214">
                  <c:v>35548</c:v>
                </c:pt>
                <c:pt idx="9215">
                  <c:v>35549</c:v>
                </c:pt>
                <c:pt idx="9216">
                  <c:v>35550</c:v>
                </c:pt>
                <c:pt idx="9217">
                  <c:v>35551</c:v>
                </c:pt>
                <c:pt idx="9218">
                  <c:v>35552</c:v>
                </c:pt>
                <c:pt idx="9219">
                  <c:v>35555</c:v>
                </c:pt>
                <c:pt idx="9220">
                  <c:v>35556</c:v>
                </c:pt>
                <c:pt idx="9221">
                  <c:v>35557</c:v>
                </c:pt>
                <c:pt idx="9222">
                  <c:v>35558</c:v>
                </c:pt>
                <c:pt idx="9223">
                  <c:v>35559</c:v>
                </c:pt>
                <c:pt idx="9224">
                  <c:v>35562</c:v>
                </c:pt>
                <c:pt idx="9225">
                  <c:v>35563</c:v>
                </c:pt>
                <c:pt idx="9226">
                  <c:v>35564</c:v>
                </c:pt>
                <c:pt idx="9227">
                  <c:v>35565</c:v>
                </c:pt>
                <c:pt idx="9228">
                  <c:v>35566</c:v>
                </c:pt>
                <c:pt idx="9229">
                  <c:v>35569</c:v>
                </c:pt>
                <c:pt idx="9230">
                  <c:v>35570</c:v>
                </c:pt>
                <c:pt idx="9231">
                  <c:v>35571</c:v>
                </c:pt>
                <c:pt idx="9232">
                  <c:v>35572</c:v>
                </c:pt>
                <c:pt idx="9233">
                  <c:v>35573</c:v>
                </c:pt>
                <c:pt idx="9234">
                  <c:v>35576</c:v>
                </c:pt>
                <c:pt idx="9235">
                  <c:v>35577</c:v>
                </c:pt>
                <c:pt idx="9236">
                  <c:v>35578</c:v>
                </c:pt>
                <c:pt idx="9237">
                  <c:v>35579</c:v>
                </c:pt>
                <c:pt idx="9238">
                  <c:v>35580</c:v>
                </c:pt>
                <c:pt idx="9239">
                  <c:v>35583</c:v>
                </c:pt>
                <c:pt idx="9240">
                  <c:v>35584</c:v>
                </c:pt>
                <c:pt idx="9241">
                  <c:v>35585</c:v>
                </c:pt>
                <c:pt idx="9242">
                  <c:v>35586</c:v>
                </c:pt>
                <c:pt idx="9243">
                  <c:v>35587</c:v>
                </c:pt>
                <c:pt idx="9244">
                  <c:v>35590</c:v>
                </c:pt>
                <c:pt idx="9245">
                  <c:v>35591</c:v>
                </c:pt>
                <c:pt idx="9246">
                  <c:v>35592</c:v>
                </c:pt>
                <c:pt idx="9247">
                  <c:v>35593</c:v>
                </c:pt>
                <c:pt idx="9248">
                  <c:v>35594</c:v>
                </c:pt>
                <c:pt idx="9249">
                  <c:v>35597</c:v>
                </c:pt>
                <c:pt idx="9250">
                  <c:v>35598</c:v>
                </c:pt>
                <c:pt idx="9251">
                  <c:v>35599</c:v>
                </c:pt>
                <c:pt idx="9252">
                  <c:v>35600</c:v>
                </c:pt>
                <c:pt idx="9253">
                  <c:v>35601</c:v>
                </c:pt>
                <c:pt idx="9254">
                  <c:v>35604</c:v>
                </c:pt>
                <c:pt idx="9255">
                  <c:v>35605</c:v>
                </c:pt>
                <c:pt idx="9256">
                  <c:v>35606</c:v>
                </c:pt>
                <c:pt idx="9257">
                  <c:v>35607</c:v>
                </c:pt>
                <c:pt idx="9258">
                  <c:v>35608</c:v>
                </c:pt>
                <c:pt idx="9259">
                  <c:v>35611</c:v>
                </c:pt>
                <c:pt idx="9260">
                  <c:v>35612</c:v>
                </c:pt>
                <c:pt idx="9261">
                  <c:v>35613</c:v>
                </c:pt>
                <c:pt idx="9262">
                  <c:v>35614</c:v>
                </c:pt>
                <c:pt idx="9263">
                  <c:v>35615</c:v>
                </c:pt>
                <c:pt idx="9264">
                  <c:v>35618</c:v>
                </c:pt>
                <c:pt idx="9265">
                  <c:v>35619</c:v>
                </c:pt>
                <c:pt idx="9266">
                  <c:v>35620</c:v>
                </c:pt>
                <c:pt idx="9267">
                  <c:v>35621</c:v>
                </c:pt>
                <c:pt idx="9268">
                  <c:v>35622</c:v>
                </c:pt>
                <c:pt idx="9269">
                  <c:v>35625</c:v>
                </c:pt>
                <c:pt idx="9270">
                  <c:v>35626</c:v>
                </c:pt>
                <c:pt idx="9271">
                  <c:v>35627</c:v>
                </c:pt>
                <c:pt idx="9272">
                  <c:v>35628</c:v>
                </c:pt>
                <c:pt idx="9273">
                  <c:v>35629</c:v>
                </c:pt>
                <c:pt idx="9274">
                  <c:v>35632</c:v>
                </c:pt>
                <c:pt idx="9275">
                  <c:v>35633</c:v>
                </c:pt>
                <c:pt idx="9276">
                  <c:v>35634</c:v>
                </c:pt>
                <c:pt idx="9277">
                  <c:v>35635</c:v>
                </c:pt>
                <c:pt idx="9278">
                  <c:v>35636</c:v>
                </c:pt>
                <c:pt idx="9279">
                  <c:v>35639</c:v>
                </c:pt>
                <c:pt idx="9280">
                  <c:v>35640</c:v>
                </c:pt>
                <c:pt idx="9281">
                  <c:v>35641</c:v>
                </c:pt>
                <c:pt idx="9282">
                  <c:v>35642</c:v>
                </c:pt>
                <c:pt idx="9283">
                  <c:v>35643</c:v>
                </c:pt>
                <c:pt idx="9284">
                  <c:v>35646</c:v>
                </c:pt>
                <c:pt idx="9285">
                  <c:v>35647</c:v>
                </c:pt>
                <c:pt idx="9286">
                  <c:v>35648</c:v>
                </c:pt>
                <c:pt idx="9287">
                  <c:v>35649</c:v>
                </c:pt>
                <c:pt idx="9288">
                  <c:v>35650</c:v>
                </c:pt>
                <c:pt idx="9289">
                  <c:v>35653</c:v>
                </c:pt>
                <c:pt idx="9290">
                  <c:v>35654</c:v>
                </c:pt>
                <c:pt idx="9291">
                  <c:v>35655</c:v>
                </c:pt>
                <c:pt idx="9292">
                  <c:v>35656</c:v>
                </c:pt>
                <c:pt idx="9293">
                  <c:v>35657</c:v>
                </c:pt>
                <c:pt idx="9294">
                  <c:v>35660</c:v>
                </c:pt>
                <c:pt idx="9295">
                  <c:v>35661</c:v>
                </c:pt>
                <c:pt idx="9296">
                  <c:v>35662</c:v>
                </c:pt>
                <c:pt idx="9297">
                  <c:v>35663</c:v>
                </c:pt>
                <c:pt idx="9298">
                  <c:v>35664</c:v>
                </c:pt>
                <c:pt idx="9299">
                  <c:v>35667</c:v>
                </c:pt>
                <c:pt idx="9300">
                  <c:v>35668</c:v>
                </c:pt>
                <c:pt idx="9301">
                  <c:v>35669</c:v>
                </c:pt>
                <c:pt idx="9302">
                  <c:v>35670</c:v>
                </c:pt>
                <c:pt idx="9303">
                  <c:v>35671</c:v>
                </c:pt>
                <c:pt idx="9304">
                  <c:v>35674</c:v>
                </c:pt>
                <c:pt idx="9305">
                  <c:v>35675</c:v>
                </c:pt>
                <c:pt idx="9306">
                  <c:v>35676</c:v>
                </c:pt>
                <c:pt idx="9307">
                  <c:v>35677</c:v>
                </c:pt>
                <c:pt idx="9308">
                  <c:v>35678</c:v>
                </c:pt>
                <c:pt idx="9309">
                  <c:v>35681</c:v>
                </c:pt>
                <c:pt idx="9310">
                  <c:v>35682</c:v>
                </c:pt>
                <c:pt idx="9311">
                  <c:v>35683</c:v>
                </c:pt>
                <c:pt idx="9312">
                  <c:v>35684</c:v>
                </c:pt>
                <c:pt idx="9313">
                  <c:v>35685</c:v>
                </c:pt>
                <c:pt idx="9314">
                  <c:v>35688</c:v>
                </c:pt>
                <c:pt idx="9315">
                  <c:v>35689</c:v>
                </c:pt>
                <c:pt idx="9316">
                  <c:v>35690</c:v>
                </c:pt>
                <c:pt idx="9317">
                  <c:v>35691</c:v>
                </c:pt>
                <c:pt idx="9318">
                  <c:v>35692</c:v>
                </c:pt>
                <c:pt idx="9319">
                  <c:v>35695</c:v>
                </c:pt>
                <c:pt idx="9320">
                  <c:v>35696</c:v>
                </c:pt>
                <c:pt idx="9321">
                  <c:v>35697</c:v>
                </c:pt>
                <c:pt idx="9322">
                  <c:v>35698</c:v>
                </c:pt>
                <c:pt idx="9323">
                  <c:v>35699</c:v>
                </c:pt>
                <c:pt idx="9324">
                  <c:v>35702</c:v>
                </c:pt>
                <c:pt idx="9325">
                  <c:v>35703</c:v>
                </c:pt>
                <c:pt idx="9326">
                  <c:v>35704</c:v>
                </c:pt>
                <c:pt idx="9327">
                  <c:v>35705</c:v>
                </c:pt>
                <c:pt idx="9328">
                  <c:v>35706</c:v>
                </c:pt>
                <c:pt idx="9329">
                  <c:v>35709</c:v>
                </c:pt>
                <c:pt idx="9330">
                  <c:v>35710</c:v>
                </c:pt>
                <c:pt idx="9331">
                  <c:v>35711</c:v>
                </c:pt>
                <c:pt idx="9332">
                  <c:v>35712</c:v>
                </c:pt>
                <c:pt idx="9333">
                  <c:v>35713</c:v>
                </c:pt>
                <c:pt idx="9334">
                  <c:v>35716</c:v>
                </c:pt>
                <c:pt idx="9335">
                  <c:v>35717</c:v>
                </c:pt>
                <c:pt idx="9336">
                  <c:v>35718</c:v>
                </c:pt>
                <c:pt idx="9337">
                  <c:v>35719</c:v>
                </c:pt>
                <c:pt idx="9338">
                  <c:v>35720</c:v>
                </c:pt>
                <c:pt idx="9339">
                  <c:v>35723</c:v>
                </c:pt>
                <c:pt idx="9340">
                  <c:v>35724</c:v>
                </c:pt>
                <c:pt idx="9341">
                  <c:v>35725</c:v>
                </c:pt>
                <c:pt idx="9342">
                  <c:v>35726</c:v>
                </c:pt>
                <c:pt idx="9343">
                  <c:v>35727</c:v>
                </c:pt>
                <c:pt idx="9344">
                  <c:v>35730</c:v>
                </c:pt>
                <c:pt idx="9345">
                  <c:v>35731</c:v>
                </c:pt>
                <c:pt idx="9346">
                  <c:v>35732</c:v>
                </c:pt>
                <c:pt idx="9347">
                  <c:v>35733</c:v>
                </c:pt>
                <c:pt idx="9348">
                  <c:v>35734</c:v>
                </c:pt>
                <c:pt idx="9349">
                  <c:v>35737</c:v>
                </c:pt>
                <c:pt idx="9350">
                  <c:v>35738</c:v>
                </c:pt>
                <c:pt idx="9351">
                  <c:v>35739</c:v>
                </c:pt>
                <c:pt idx="9352">
                  <c:v>35740</c:v>
                </c:pt>
                <c:pt idx="9353">
                  <c:v>35741</c:v>
                </c:pt>
                <c:pt idx="9354">
                  <c:v>35744</c:v>
                </c:pt>
                <c:pt idx="9355">
                  <c:v>35745</c:v>
                </c:pt>
                <c:pt idx="9356">
                  <c:v>35746</c:v>
                </c:pt>
                <c:pt idx="9357">
                  <c:v>35747</c:v>
                </c:pt>
                <c:pt idx="9358">
                  <c:v>35748</c:v>
                </c:pt>
                <c:pt idx="9359">
                  <c:v>35751</c:v>
                </c:pt>
                <c:pt idx="9360">
                  <c:v>35752</c:v>
                </c:pt>
                <c:pt idx="9361">
                  <c:v>35753</c:v>
                </c:pt>
                <c:pt idx="9362">
                  <c:v>35754</c:v>
                </c:pt>
                <c:pt idx="9363">
                  <c:v>35755</c:v>
                </c:pt>
                <c:pt idx="9364">
                  <c:v>35758</c:v>
                </c:pt>
                <c:pt idx="9365">
                  <c:v>35759</c:v>
                </c:pt>
                <c:pt idx="9366">
                  <c:v>35760</c:v>
                </c:pt>
                <c:pt idx="9367">
                  <c:v>35761</c:v>
                </c:pt>
                <c:pt idx="9368">
                  <c:v>35762</c:v>
                </c:pt>
                <c:pt idx="9369">
                  <c:v>35765</c:v>
                </c:pt>
                <c:pt idx="9370">
                  <c:v>35766</c:v>
                </c:pt>
                <c:pt idx="9371">
                  <c:v>35767</c:v>
                </c:pt>
                <c:pt idx="9372">
                  <c:v>35768</c:v>
                </c:pt>
                <c:pt idx="9373">
                  <c:v>35769</c:v>
                </c:pt>
                <c:pt idx="9374">
                  <c:v>35772</c:v>
                </c:pt>
                <c:pt idx="9375">
                  <c:v>35773</c:v>
                </c:pt>
                <c:pt idx="9376">
                  <c:v>35774</c:v>
                </c:pt>
                <c:pt idx="9377">
                  <c:v>35775</c:v>
                </c:pt>
                <c:pt idx="9378">
                  <c:v>35776</c:v>
                </c:pt>
                <c:pt idx="9379">
                  <c:v>35779</c:v>
                </c:pt>
                <c:pt idx="9380">
                  <c:v>35780</c:v>
                </c:pt>
                <c:pt idx="9381">
                  <c:v>35781</c:v>
                </c:pt>
                <c:pt idx="9382">
                  <c:v>35782</c:v>
                </c:pt>
                <c:pt idx="9383">
                  <c:v>35783</c:v>
                </c:pt>
                <c:pt idx="9384">
                  <c:v>35786</c:v>
                </c:pt>
                <c:pt idx="9385">
                  <c:v>35787</c:v>
                </c:pt>
                <c:pt idx="9386">
                  <c:v>35788</c:v>
                </c:pt>
                <c:pt idx="9387">
                  <c:v>35789</c:v>
                </c:pt>
                <c:pt idx="9388">
                  <c:v>35790</c:v>
                </c:pt>
                <c:pt idx="9389">
                  <c:v>35793</c:v>
                </c:pt>
                <c:pt idx="9390">
                  <c:v>35794</c:v>
                </c:pt>
                <c:pt idx="9391">
                  <c:v>35795</c:v>
                </c:pt>
                <c:pt idx="9392">
                  <c:v>35796</c:v>
                </c:pt>
                <c:pt idx="9393">
                  <c:v>35797</c:v>
                </c:pt>
                <c:pt idx="9394">
                  <c:v>35800</c:v>
                </c:pt>
                <c:pt idx="9395">
                  <c:v>35801</c:v>
                </c:pt>
                <c:pt idx="9396">
                  <c:v>35802</c:v>
                </c:pt>
                <c:pt idx="9397">
                  <c:v>35803</c:v>
                </c:pt>
                <c:pt idx="9398">
                  <c:v>35804</c:v>
                </c:pt>
                <c:pt idx="9399">
                  <c:v>35807</c:v>
                </c:pt>
                <c:pt idx="9400">
                  <c:v>35808</c:v>
                </c:pt>
                <c:pt idx="9401">
                  <c:v>35809</c:v>
                </c:pt>
                <c:pt idx="9402">
                  <c:v>35810</c:v>
                </c:pt>
                <c:pt idx="9403">
                  <c:v>35811</c:v>
                </c:pt>
                <c:pt idx="9404">
                  <c:v>35814</c:v>
                </c:pt>
                <c:pt idx="9405">
                  <c:v>35815</c:v>
                </c:pt>
                <c:pt idx="9406">
                  <c:v>35816</c:v>
                </c:pt>
                <c:pt idx="9407">
                  <c:v>35817</c:v>
                </c:pt>
                <c:pt idx="9408">
                  <c:v>35818</c:v>
                </c:pt>
                <c:pt idx="9409">
                  <c:v>35821</c:v>
                </c:pt>
                <c:pt idx="9410">
                  <c:v>35822</c:v>
                </c:pt>
                <c:pt idx="9411">
                  <c:v>35823</c:v>
                </c:pt>
                <c:pt idx="9412">
                  <c:v>35824</c:v>
                </c:pt>
                <c:pt idx="9413">
                  <c:v>35825</c:v>
                </c:pt>
                <c:pt idx="9414">
                  <c:v>35828</c:v>
                </c:pt>
                <c:pt idx="9415">
                  <c:v>35829</c:v>
                </c:pt>
                <c:pt idx="9416">
                  <c:v>35830</c:v>
                </c:pt>
                <c:pt idx="9417">
                  <c:v>35831</c:v>
                </c:pt>
                <c:pt idx="9418">
                  <c:v>35832</c:v>
                </c:pt>
                <c:pt idx="9419">
                  <c:v>35835</c:v>
                </c:pt>
                <c:pt idx="9420">
                  <c:v>35836</c:v>
                </c:pt>
                <c:pt idx="9421">
                  <c:v>35837</c:v>
                </c:pt>
                <c:pt idx="9422">
                  <c:v>35838</c:v>
                </c:pt>
                <c:pt idx="9423">
                  <c:v>35839</c:v>
                </c:pt>
                <c:pt idx="9424">
                  <c:v>35842</c:v>
                </c:pt>
                <c:pt idx="9425">
                  <c:v>35843</c:v>
                </c:pt>
                <c:pt idx="9426">
                  <c:v>35844</c:v>
                </c:pt>
                <c:pt idx="9427">
                  <c:v>35845</c:v>
                </c:pt>
                <c:pt idx="9428">
                  <c:v>35846</c:v>
                </c:pt>
                <c:pt idx="9429">
                  <c:v>35849</c:v>
                </c:pt>
                <c:pt idx="9430">
                  <c:v>35850</c:v>
                </c:pt>
                <c:pt idx="9431">
                  <c:v>35851</c:v>
                </c:pt>
                <c:pt idx="9432">
                  <c:v>35852</c:v>
                </c:pt>
                <c:pt idx="9433">
                  <c:v>35853</c:v>
                </c:pt>
                <c:pt idx="9434">
                  <c:v>35856</c:v>
                </c:pt>
                <c:pt idx="9435">
                  <c:v>35857</c:v>
                </c:pt>
                <c:pt idx="9436">
                  <c:v>35858</c:v>
                </c:pt>
                <c:pt idx="9437">
                  <c:v>35859</c:v>
                </c:pt>
                <c:pt idx="9438">
                  <c:v>35860</c:v>
                </c:pt>
                <c:pt idx="9439">
                  <c:v>35863</c:v>
                </c:pt>
                <c:pt idx="9440">
                  <c:v>35864</c:v>
                </c:pt>
                <c:pt idx="9441">
                  <c:v>35865</c:v>
                </c:pt>
                <c:pt idx="9442">
                  <c:v>35866</c:v>
                </c:pt>
                <c:pt idx="9443">
                  <c:v>35867</c:v>
                </c:pt>
                <c:pt idx="9444">
                  <c:v>35870</c:v>
                </c:pt>
                <c:pt idx="9445">
                  <c:v>35871</c:v>
                </c:pt>
                <c:pt idx="9446">
                  <c:v>35872</c:v>
                </c:pt>
                <c:pt idx="9447">
                  <c:v>35873</c:v>
                </c:pt>
                <c:pt idx="9448">
                  <c:v>35874</c:v>
                </c:pt>
                <c:pt idx="9449">
                  <c:v>35877</c:v>
                </c:pt>
                <c:pt idx="9450">
                  <c:v>35878</c:v>
                </c:pt>
                <c:pt idx="9451">
                  <c:v>35879</c:v>
                </c:pt>
                <c:pt idx="9452">
                  <c:v>35880</c:v>
                </c:pt>
                <c:pt idx="9453">
                  <c:v>35881</c:v>
                </c:pt>
                <c:pt idx="9454">
                  <c:v>35884</c:v>
                </c:pt>
                <c:pt idx="9455">
                  <c:v>35885</c:v>
                </c:pt>
                <c:pt idx="9456">
                  <c:v>35886</c:v>
                </c:pt>
                <c:pt idx="9457">
                  <c:v>35887</c:v>
                </c:pt>
                <c:pt idx="9458">
                  <c:v>35888</c:v>
                </c:pt>
                <c:pt idx="9459">
                  <c:v>35891</c:v>
                </c:pt>
                <c:pt idx="9460">
                  <c:v>35892</c:v>
                </c:pt>
                <c:pt idx="9461">
                  <c:v>35893</c:v>
                </c:pt>
                <c:pt idx="9462">
                  <c:v>35894</c:v>
                </c:pt>
                <c:pt idx="9463">
                  <c:v>35895</c:v>
                </c:pt>
                <c:pt idx="9464">
                  <c:v>35898</c:v>
                </c:pt>
                <c:pt idx="9465">
                  <c:v>35899</c:v>
                </c:pt>
                <c:pt idx="9466">
                  <c:v>35900</c:v>
                </c:pt>
                <c:pt idx="9467">
                  <c:v>35901</c:v>
                </c:pt>
                <c:pt idx="9468">
                  <c:v>35902</c:v>
                </c:pt>
                <c:pt idx="9469">
                  <c:v>35905</c:v>
                </c:pt>
                <c:pt idx="9470">
                  <c:v>35906</c:v>
                </c:pt>
                <c:pt idx="9471">
                  <c:v>35907</c:v>
                </c:pt>
                <c:pt idx="9472">
                  <c:v>35908</c:v>
                </c:pt>
                <c:pt idx="9473">
                  <c:v>35909</c:v>
                </c:pt>
                <c:pt idx="9474">
                  <c:v>35912</c:v>
                </c:pt>
                <c:pt idx="9475">
                  <c:v>35913</c:v>
                </c:pt>
                <c:pt idx="9476">
                  <c:v>35914</c:v>
                </c:pt>
                <c:pt idx="9477">
                  <c:v>35915</c:v>
                </c:pt>
                <c:pt idx="9478">
                  <c:v>35916</c:v>
                </c:pt>
                <c:pt idx="9479">
                  <c:v>35919</c:v>
                </c:pt>
                <c:pt idx="9480">
                  <c:v>35920</c:v>
                </c:pt>
                <c:pt idx="9481">
                  <c:v>35921</c:v>
                </c:pt>
                <c:pt idx="9482">
                  <c:v>35922</c:v>
                </c:pt>
                <c:pt idx="9483">
                  <c:v>35923</c:v>
                </c:pt>
                <c:pt idx="9484">
                  <c:v>35926</c:v>
                </c:pt>
                <c:pt idx="9485">
                  <c:v>35927</c:v>
                </c:pt>
                <c:pt idx="9486">
                  <c:v>35928</c:v>
                </c:pt>
                <c:pt idx="9487">
                  <c:v>35929</c:v>
                </c:pt>
                <c:pt idx="9488">
                  <c:v>35930</c:v>
                </c:pt>
                <c:pt idx="9489">
                  <c:v>35933</c:v>
                </c:pt>
                <c:pt idx="9490">
                  <c:v>35934</c:v>
                </c:pt>
                <c:pt idx="9491">
                  <c:v>35935</c:v>
                </c:pt>
                <c:pt idx="9492">
                  <c:v>35936</c:v>
                </c:pt>
                <c:pt idx="9493">
                  <c:v>35937</c:v>
                </c:pt>
                <c:pt idx="9494">
                  <c:v>35940</c:v>
                </c:pt>
                <c:pt idx="9495">
                  <c:v>35941</c:v>
                </c:pt>
                <c:pt idx="9496">
                  <c:v>35942</c:v>
                </c:pt>
                <c:pt idx="9497">
                  <c:v>35943</c:v>
                </c:pt>
                <c:pt idx="9498">
                  <c:v>35944</c:v>
                </c:pt>
                <c:pt idx="9499">
                  <c:v>35947</c:v>
                </c:pt>
                <c:pt idx="9500">
                  <c:v>35948</c:v>
                </c:pt>
                <c:pt idx="9501">
                  <c:v>35949</c:v>
                </c:pt>
                <c:pt idx="9502">
                  <c:v>35950</c:v>
                </c:pt>
                <c:pt idx="9503">
                  <c:v>35951</c:v>
                </c:pt>
                <c:pt idx="9504">
                  <c:v>35954</c:v>
                </c:pt>
                <c:pt idx="9505">
                  <c:v>35955</c:v>
                </c:pt>
                <c:pt idx="9506">
                  <c:v>35956</c:v>
                </c:pt>
                <c:pt idx="9507">
                  <c:v>35957</c:v>
                </c:pt>
                <c:pt idx="9508">
                  <c:v>35958</c:v>
                </c:pt>
                <c:pt idx="9509">
                  <c:v>35961</c:v>
                </c:pt>
                <c:pt idx="9510">
                  <c:v>35962</c:v>
                </c:pt>
                <c:pt idx="9511">
                  <c:v>35963</c:v>
                </c:pt>
                <c:pt idx="9512">
                  <c:v>35964</c:v>
                </c:pt>
                <c:pt idx="9513">
                  <c:v>35965</c:v>
                </c:pt>
                <c:pt idx="9514">
                  <c:v>35968</c:v>
                </c:pt>
                <c:pt idx="9515">
                  <c:v>35969</c:v>
                </c:pt>
                <c:pt idx="9516">
                  <c:v>35970</c:v>
                </c:pt>
                <c:pt idx="9517">
                  <c:v>35971</c:v>
                </c:pt>
                <c:pt idx="9518">
                  <c:v>35972</c:v>
                </c:pt>
                <c:pt idx="9519">
                  <c:v>35975</c:v>
                </c:pt>
                <c:pt idx="9520">
                  <c:v>35976</c:v>
                </c:pt>
                <c:pt idx="9521">
                  <c:v>35977</c:v>
                </c:pt>
                <c:pt idx="9522">
                  <c:v>35978</c:v>
                </c:pt>
                <c:pt idx="9523">
                  <c:v>35979</c:v>
                </c:pt>
                <c:pt idx="9524">
                  <c:v>35982</c:v>
                </c:pt>
                <c:pt idx="9525">
                  <c:v>35983</c:v>
                </c:pt>
                <c:pt idx="9526">
                  <c:v>35984</c:v>
                </c:pt>
                <c:pt idx="9527">
                  <c:v>35985</c:v>
                </c:pt>
                <c:pt idx="9528">
                  <c:v>35986</c:v>
                </c:pt>
                <c:pt idx="9529">
                  <c:v>35989</c:v>
                </c:pt>
                <c:pt idx="9530">
                  <c:v>35990</c:v>
                </c:pt>
                <c:pt idx="9531">
                  <c:v>35991</c:v>
                </c:pt>
                <c:pt idx="9532">
                  <c:v>35992</c:v>
                </c:pt>
                <c:pt idx="9533">
                  <c:v>35993</c:v>
                </c:pt>
                <c:pt idx="9534">
                  <c:v>35996</c:v>
                </c:pt>
                <c:pt idx="9535">
                  <c:v>35997</c:v>
                </c:pt>
                <c:pt idx="9536">
                  <c:v>35998</c:v>
                </c:pt>
                <c:pt idx="9537">
                  <c:v>35999</c:v>
                </c:pt>
                <c:pt idx="9538">
                  <c:v>36000</c:v>
                </c:pt>
                <c:pt idx="9539">
                  <c:v>36003</c:v>
                </c:pt>
                <c:pt idx="9540">
                  <c:v>36004</c:v>
                </c:pt>
                <c:pt idx="9541">
                  <c:v>36005</c:v>
                </c:pt>
                <c:pt idx="9542">
                  <c:v>36006</c:v>
                </c:pt>
                <c:pt idx="9543">
                  <c:v>36007</c:v>
                </c:pt>
                <c:pt idx="9544">
                  <c:v>36010</c:v>
                </c:pt>
                <c:pt idx="9545">
                  <c:v>36011</c:v>
                </c:pt>
                <c:pt idx="9546">
                  <c:v>36012</c:v>
                </c:pt>
                <c:pt idx="9547">
                  <c:v>36013</c:v>
                </c:pt>
                <c:pt idx="9548">
                  <c:v>36014</c:v>
                </c:pt>
                <c:pt idx="9549">
                  <c:v>36017</c:v>
                </c:pt>
                <c:pt idx="9550">
                  <c:v>36018</c:v>
                </c:pt>
                <c:pt idx="9551">
                  <c:v>36019</c:v>
                </c:pt>
                <c:pt idx="9552">
                  <c:v>36020</c:v>
                </c:pt>
                <c:pt idx="9553">
                  <c:v>36021</c:v>
                </c:pt>
                <c:pt idx="9554">
                  <c:v>36024</c:v>
                </c:pt>
                <c:pt idx="9555">
                  <c:v>36025</c:v>
                </c:pt>
                <c:pt idx="9556">
                  <c:v>36026</c:v>
                </c:pt>
                <c:pt idx="9557">
                  <c:v>36027</c:v>
                </c:pt>
                <c:pt idx="9558">
                  <c:v>36028</c:v>
                </c:pt>
                <c:pt idx="9559">
                  <c:v>36031</c:v>
                </c:pt>
                <c:pt idx="9560">
                  <c:v>36032</c:v>
                </c:pt>
                <c:pt idx="9561">
                  <c:v>36033</c:v>
                </c:pt>
                <c:pt idx="9562">
                  <c:v>36034</c:v>
                </c:pt>
                <c:pt idx="9563">
                  <c:v>36035</c:v>
                </c:pt>
                <c:pt idx="9564">
                  <c:v>36038</c:v>
                </c:pt>
                <c:pt idx="9565">
                  <c:v>36039</c:v>
                </c:pt>
                <c:pt idx="9566">
                  <c:v>36040</c:v>
                </c:pt>
                <c:pt idx="9567">
                  <c:v>36041</c:v>
                </c:pt>
                <c:pt idx="9568">
                  <c:v>36042</c:v>
                </c:pt>
                <c:pt idx="9569">
                  <c:v>36045</c:v>
                </c:pt>
                <c:pt idx="9570">
                  <c:v>36046</c:v>
                </c:pt>
                <c:pt idx="9571">
                  <c:v>36047</c:v>
                </c:pt>
                <c:pt idx="9572">
                  <c:v>36048</c:v>
                </c:pt>
                <c:pt idx="9573">
                  <c:v>36049</c:v>
                </c:pt>
                <c:pt idx="9574">
                  <c:v>36052</c:v>
                </c:pt>
                <c:pt idx="9575">
                  <c:v>36053</c:v>
                </c:pt>
                <c:pt idx="9576">
                  <c:v>36054</c:v>
                </c:pt>
                <c:pt idx="9577">
                  <c:v>36055</c:v>
                </c:pt>
                <c:pt idx="9578">
                  <c:v>36056</c:v>
                </c:pt>
                <c:pt idx="9579">
                  <c:v>36059</c:v>
                </c:pt>
                <c:pt idx="9580">
                  <c:v>36060</c:v>
                </c:pt>
                <c:pt idx="9581">
                  <c:v>36061</c:v>
                </c:pt>
                <c:pt idx="9582">
                  <c:v>36062</c:v>
                </c:pt>
                <c:pt idx="9583">
                  <c:v>36063</c:v>
                </c:pt>
                <c:pt idx="9584">
                  <c:v>36066</c:v>
                </c:pt>
                <c:pt idx="9585">
                  <c:v>36067</c:v>
                </c:pt>
                <c:pt idx="9586">
                  <c:v>36068</c:v>
                </c:pt>
                <c:pt idx="9587">
                  <c:v>36069</c:v>
                </c:pt>
                <c:pt idx="9588">
                  <c:v>36070</c:v>
                </c:pt>
                <c:pt idx="9589">
                  <c:v>36073</c:v>
                </c:pt>
                <c:pt idx="9590">
                  <c:v>36074</c:v>
                </c:pt>
                <c:pt idx="9591">
                  <c:v>36075</c:v>
                </c:pt>
                <c:pt idx="9592">
                  <c:v>36076</c:v>
                </c:pt>
                <c:pt idx="9593">
                  <c:v>36077</c:v>
                </c:pt>
                <c:pt idx="9594">
                  <c:v>36080</c:v>
                </c:pt>
                <c:pt idx="9595">
                  <c:v>36081</c:v>
                </c:pt>
                <c:pt idx="9596">
                  <c:v>36082</c:v>
                </c:pt>
                <c:pt idx="9597">
                  <c:v>36083</c:v>
                </c:pt>
                <c:pt idx="9598">
                  <c:v>36084</c:v>
                </c:pt>
                <c:pt idx="9599">
                  <c:v>36087</c:v>
                </c:pt>
                <c:pt idx="9600">
                  <c:v>36088</c:v>
                </c:pt>
                <c:pt idx="9601">
                  <c:v>36089</c:v>
                </c:pt>
                <c:pt idx="9602">
                  <c:v>36090</c:v>
                </c:pt>
                <c:pt idx="9603">
                  <c:v>36091</c:v>
                </c:pt>
                <c:pt idx="9604">
                  <c:v>36094</c:v>
                </c:pt>
                <c:pt idx="9605">
                  <c:v>36095</c:v>
                </c:pt>
                <c:pt idx="9606">
                  <c:v>36096</c:v>
                </c:pt>
                <c:pt idx="9607">
                  <c:v>36097</c:v>
                </c:pt>
                <c:pt idx="9608">
                  <c:v>36098</c:v>
                </c:pt>
                <c:pt idx="9609">
                  <c:v>36101</c:v>
                </c:pt>
                <c:pt idx="9610">
                  <c:v>36102</c:v>
                </c:pt>
                <c:pt idx="9611">
                  <c:v>36103</c:v>
                </c:pt>
                <c:pt idx="9612">
                  <c:v>36104</c:v>
                </c:pt>
                <c:pt idx="9613">
                  <c:v>36105</c:v>
                </c:pt>
                <c:pt idx="9614">
                  <c:v>36108</c:v>
                </c:pt>
                <c:pt idx="9615">
                  <c:v>36109</c:v>
                </c:pt>
                <c:pt idx="9616">
                  <c:v>36110</c:v>
                </c:pt>
                <c:pt idx="9617">
                  <c:v>36111</c:v>
                </c:pt>
                <c:pt idx="9618">
                  <c:v>36112</c:v>
                </c:pt>
                <c:pt idx="9619">
                  <c:v>36115</c:v>
                </c:pt>
                <c:pt idx="9620">
                  <c:v>36116</c:v>
                </c:pt>
                <c:pt idx="9621">
                  <c:v>36117</c:v>
                </c:pt>
                <c:pt idx="9622">
                  <c:v>36118</c:v>
                </c:pt>
                <c:pt idx="9623">
                  <c:v>36119</c:v>
                </c:pt>
                <c:pt idx="9624">
                  <c:v>36122</c:v>
                </c:pt>
                <c:pt idx="9625">
                  <c:v>36123</c:v>
                </c:pt>
                <c:pt idx="9626">
                  <c:v>36124</c:v>
                </c:pt>
                <c:pt idx="9627">
                  <c:v>36125</c:v>
                </c:pt>
                <c:pt idx="9628">
                  <c:v>36126</c:v>
                </c:pt>
                <c:pt idx="9629">
                  <c:v>36129</c:v>
                </c:pt>
                <c:pt idx="9630">
                  <c:v>36130</c:v>
                </c:pt>
                <c:pt idx="9631">
                  <c:v>36131</c:v>
                </c:pt>
                <c:pt idx="9632">
                  <c:v>36132</c:v>
                </c:pt>
                <c:pt idx="9633">
                  <c:v>36133</c:v>
                </c:pt>
                <c:pt idx="9634">
                  <c:v>36136</c:v>
                </c:pt>
                <c:pt idx="9635">
                  <c:v>36137</c:v>
                </c:pt>
                <c:pt idx="9636">
                  <c:v>36138</c:v>
                </c:pt>
                <c:pt idx="9637">
                  <c:v>36139</c:v>
                </c:pt>
                <c:pt idx="9638">
                  <c:v>36140</c:v>
                </c:pt>
                <c:pt idx="9639">
                  <c:v>36143</c:v>
                </c:pt>
                <c:pt idx="9640">
                  <c:v>36144</c:v>
                </c:pt>
                <c:pt idx="9641">
                  <c:v>36145</c:v>
                </c:pt>
                <c:pt idx="9642">
                  <c:v>36146</c:v>
                </c:pt>
                <c:pt idx="9643">
                  <c:v>36147</c:v>
                </c:pt>
                <c:pt idx="9644">
                  <c:v>36150</c:v>
                </c:pt>
                <c:pt idx="9645">
                  <c:v>36151</c:v>
                </c:pt>
                <c:pt idx="9646">
                  <c:v>36152</c:v>
                </c:pt>
                <c:pt idx="9647">
                  <c:v>36153</c:v>
                </c:pt>
                <c:pt idx="9648">
                  <c:v>36154</c:v>
                </c:pt>
                <c:pt idx="9649">
                  <c:v>36157</c:v>
                </c:pt>
                <c:pt idx="9650">
                  <c:v>36158</c:v>
                </c:pt>
                <c:pt idx="9651">
                  <c:v>36159</c:v>
                </c:pt>
                <c:pt idx="9652">
                  <c:v>36160</c:v>
                </c:pt>
                <c:pt idx="9653">
                  <c:v>36161</c:v>
                </c:pt>
                <c:pt idx="9654">
                  <c:v>36164</c:v>
                </c:pt>
                <c:pt idx="9655">
                  <c:v>36165</c:v>
                </c:pt>
                <c:pt idx="9656">
                  <c:v>36166</c:v>
                </c:pt>
                <c:pt idx="9657">
                  <c:v>36167</c:v>
                </c:pt>
                <c:pt idx="9658">
                  <c:v>36168</c:v>
                </c:pt>
                <c:pt idx="9659">
                  <c:v>36171</c:v>
                </c:pt>
                <c:pt idx="9660">
                  <c:v>36172</c:v>
                </c:pt>
                <c:pt idx="9661">
                  <c:v>36173</c:v>
                </c:pt>
                <c:pt idx="9662">
                  <c:v>36174</c:v>
                </c:pt>
                <c:pt idx="9663">
                  <c:v>36175</c:v>
                </c:pt>
                <c:pt idx="9664">
                  <c:v>36178</c:v>
                </c:pt>
                <c:pt idx="9665">
                  <c:v>36179</c:v>
                </c:pt>
                <c:pt idx="9666">
                  <c:v>36180</c:v>
                </c:pt>
                <c:pt idx="9667">
                  <c:v>36181</c:v>
                </c:pt>
                <c:pt idx="9668">
                  <c:v>36182</c:v>
                </c:pt>
                <c:pt idx="9669">
                  <c:v>36185</c:v>
                </c:pt>
                <c:pt idx="9670">
                  <c:v>36186</c:v>
                </c:pt>
                <c:pt idx="9671">
                  <c:v>36187</c:v>
                </c:pt>
                <c:pt idx="9672">
                  <c:v>36188</c:v>
                </c:pt>
                <c:pt idx="9673">
                  <c:v>36189</c:v>
                </c:pt>
                <c:pt idx="9674">
                  <c:v>36192</c:v>
                </c:pt>
                <c:pt idx="9675">
                  <c:v>36193</c:v>
                </c:pt>
                <c:pt idx="9676">
                  <c:v>36194</c:v>
                </c:pt>
                <c:pt idx="9677">
                  <c:v>36195</c:v>
                </c:pt>
                <c:pt idx="9678">
                  <c:v>36196</c:v>
                </c:pt>
                <c:pt idx="9679">
                  <c:v>36199</c:v>
                </c:pt>
                <c:pt idx="9680">
                  <c:v>36200</c:v>
                </c:pt>
                <c:pt idx="9681">
                  <c:v>36201</c:v>
                </c:pt>
                <c:pt idx="9682">
                  <c:v>36202</c:v>
                </c:pt>
                <c:pt idx="9683">
                  <c:v>36203</c:v>
                </c:pt>
                <c:pt idx="9684">
                  <c:v>36206</c:v>
                </c:pt>
                <c:pt idx="9685">
                  <c:v>36207</c:v>
                </c:pt>
                <c:pt idx="9686">
                  <c:v>36208</c:v>
                </c:pt>
                <c:pt idx="9687">
                  <c:v>36209</c:v>
                </c:pt>
                <c:pt idx="9688">
                  <c:v>36210</c:v>
                </c:pt>
                <c:pt idx="9689">
                  <c:v>36213</c:v>
                </c:pt>
                <c:pt idx="9690">
                  <c:v>36214</c:v>
                </c:pt>
                <c:pt idx="9691">
                  <c:v>36215</c:v>
                </c:pt>
                <c:pt idx="9692">
                  <c:v>36216</c:v>
                </c:pt>
                <c:pt idx="9693">
                  <c:v>36217</c:v>
                </c:pt>
                <c:pt idx="9694">
                  <c:v>36220</c:v>
                </c:pt>
                <c:pt idx="9695">
                  <c:v>36221</c:v>
                </c:pt>
                <c:pt idx="9696">
                  <c:v>36222</c:v>
                </c:pt>
                <c:pt idx="9697">
                  <c:v>36223</c:v>
                </c:pt>
                <c:pt idx="9698">
                  <c:v>36224</c:v>
                </c:pt>
                <c:pt idx="9699">
                  <c:v>36227</c:v>
                </c:pt>
                <c:pt idx="9700">
                  <c:v>36228</c:v>
                </c:pt>
                <c:pt idx="9701">
                  <c:v>36229</c:v>
                </c:pt>
                <c:pt idx="9702">
                  <c:v>36230</c:v>
                </c:pt>
                <c:pt idx="9703">
                  <c:v>36231</c:v>
                </c:pt>
                <c:pt idx="9704">
                  <c:v>36234</c:v>
                </c:pt>
                <c:pt idx="9705">
                  <c:v>36235</c:v>
                </c:pt>
                <c:pt idx="9706">
                  <c:v>36236</c:v>
                </c:pt>
                <c:pt idx="9707">
                  <c:v>36237</c:v>
                </c:pt>
                <c:pt idx="9708">
                  <c:v>36238</c:v>
                </c:pt>
                <c:pt idx="9709">
                  <c:v>36241</c:v>
                </c:pt>
                <c:pt idx="9710">
                  <c:v>36242</c:v>
                </c:pt>
                <c:pt idx="9711">
                  <c:v>36243</c:v>
                </c:pt>
                <c:pt idx="9712">
                  <c:v>36244</c:v>
                </c:pt>
                <c:pt idx="9713">
                  <c:v>36245</c:v>
                </c:pt>
                <c:pt idx="9714">
                  <c:v>36248</c:v>
                </c:pt>
                <c:pt idx="9715">
                  <c:v>36249</c:v>
                </c:pt>
                <c:pt idx="9716">
                  <c:v>36250</c:v>
                </c:pt>
                <c:pt idx="9717">
                  <c:v>36251</c:v>
                </c:pt>
                <c:pt idx="9718">
                  <c:v>36252</c:v>
                </c:pt>
                <c:pt idx="9719">
                  <c:v>36255</c:v>
                </c:pt>
                <c:pt idx="9720">
                  <c:v>36256</c:v>
                </c:pt>
                <c:pt idx="9721">
                  <c:v>36257</c:v>
                </c:pt>
                <c:pt idx="9722">
                  <c:v>36258</c:v>
                </c:pt>
                <c:pt idx="9723">
                  <c:v>36259</c:v>
                </c:pt>
                <c:pt idx="9724">
                  <c:v>36262</c:v>
                </c:pt>
                <c:pt idx="9725">
                  <c:v>36263</c:v>
                </c:pt>
                <c:pt idx="9726">
                  <c:v>36264</c:v>
                </c:pt>
                <c:pt idx="9727">
                  <c:v>36265</c:v>
                </c:pt>
                <c:pt idx="9728">
                  <c:v>36266</c:v>
                </c:pt>
                <c:pt idx="9729">
                  <c:v>36269</c:v>
                </c:pt>
                <c:pt idx="9730">
                  <c:v>36270</c:v>
                </c:pt>
                <c:pt idx="9731">
                  <c:v>36271</c:v>
                </c:pt>
                <c:pt idx="9732">
                  <c:v>36272</c:v>
                </c:pt>
                <c:pt idx="9733">
                  <c:v>36273</c:v>
                </c:pt>
                <c:pt idx="9734">
                  <c:v>36276</c:v>
                </c:pt>
                <c:pt idx="9735">
                  <c:v>36277</c:v>
                </c:pt>
                <c:pt idx="9736">
                  <c:v>36278</c:v>
                </c:pt>
                <c:pt idx="9737">
                  <c:v>36279</c:v>
                </c:pt>
                <c:pt idx="9738">
                  <c:v>36280</c:v>
                </c:pt>
                <c:pt idx="9739">
                  <c:v>36283</c:v>
                </c:pt>
                <c:pt idx="9740">
                  <c:v>36284</c:v>
                </c:pt>
                <c:pt idx="9741">
                  <c:v>36285</c:v>
                </c:pt>
                <c:pt idx="9742">
                  <c:v>36286</c:v>
                </c:pt>
                <c:pt idx="9743">
                  <c:v>36287</c:v>
                </c:pt>
                <c:pt idx="9744">
                  <c:v>36290</c:v>
                </c:pt>
                <c:pt idx="9745">
                  <c:v>36291</c:v>
                </c:pt>
                <c:pt idx="9746">
                  <c:v>36292</c:v>
                </c:pt>
                <c:pt idx="9747">
                  <c:v>36293</c:v>
                </c:pt>
                <c:pt idx="9748">
                  <c:v>36294</c:v>
                </c:pt>
                <c:pt idx="9749">
                  <c:v>36297</c:v>
                </c:pt>
                <c:pt idx="9750">
                  <c:v>36298</c:v>
                </c:pt>
                <c:pt idx="9751">
                  <c:v>36299</c:v>
                </c:pt>
                <c:pt idx="9752">
                  <c:v>36300</c:v>
                </c:pt>
                <c:pt idx="9753">
                  <c:v>36301</c:v>
                </c:pt>
                <c:pt idx="9754">
                  <c:v>36304</c:v>
                </c:pt>
                <c:pt idx="9755">
                  <c:v>36305</c:v>
                </c:pt>
                <c:pt idx="9756">
                  <c:v>36306</c:v>
                </c:pt>
                <c:pt idx="9757">
                  <c:v>36307</c:v>
                </c:pt>
                <c:pt idx="9758">
                  <c:v>36308</c:v>
                </c:pt>
                <c:pt idx="9759">
                  <c:v>36311</c:v>
                </c:pt>
                <c:pt idx="9760">
                  <c:v>36312</c:v>
                </c:pt>
                <c:pt idx="9761">
                  <c:v>36313</c:v>
                </c:pt>
                <c:pt idx="9762">
                  <c:v>36314</c:v>
                </c:pt>
                <c:pt idx="9763">
                  <c:v>36315</c:v>
                </c:pt>
                <c:pt idx="9764">
                  <c:v>36318</c:v>
                </c:pt>
                <c:pt idx="9765">
                  <c:v>36319</c:v>
                </c:pt>
                <c:pt idx="9766">
                  <c:v>36320</c:v>
                </c:pt>
                <c:pt idx="9767">
                  <c:v>36321</c:v>
                </c:pt>
                <c:pt idx="9768">
                  <c:v>36322</c:v>
                </c:pt>
                <c:pt idx="9769">
                  <c:v>36325</c:v>
                </c:pt>
                <c:pt idx="9770">
                  <c:v>36326</c:v>
                </c:pt>
                <c:pt idx="9771">
                  <c:v>36327</c:v>
                </c:pt>
                <c:pt idx="9772">
                  <c:v>36328</c:v>
                </c:pt>
                <c:pt idx="9773">
                  <c:v>36329</c:v>
                </c:pt>
                <c:pt idx="9774">
                  <c:v>36332</c:v>
                </c:pt>
                <c:pt idx="9775">
                  <c:v>36333</c:v>
                </c:pt>
                <c:pt idx="9776">
                  <c:v>36334</c:v>
                </c:pt>
                <c:pt idx="9777">
                  <c:v>36335</c:v>
                </c:pt>
                <c:pt idx="9778">
                  <c:v>36336</c:v>
                </c:pt>
                <c:pt idx="9779">
                  <c:v>36339</c:v>
                </c:pt>
                <c:pt idx="9780">
                  <c:v>36340</c:v>
                </c:pt>
                <c:pt idx="9781">
                  <c:v>36341</c:v>
                </c:pt>
                <c:pt idx="9782">
                  <c:v>36342</c:v>
                </c:pt>
                <c:pt idx="9783">
                  <c:v>36343</c:v>
                </c:pt>
                <c:pt idx="9784">
                  <c:v>36346</c:v>
                </c:pt>
                <c:pt idx="9785">
                  <c:v>36347</c:v>
                </c:pt>
                <c:pt idx="9786">
                  <c:v>36348</c:v>
                </c:pt>
                <c:pt idx="9787">
                  <c:v>36349</c:v>
                </c:pt>
                <c:pt idx="9788">
                  <c:v>36350</c:v>
                </c:pt>
                <c:pt idx="9789">
                  <c:v>36353</c:v>
                </c:pt>
                <c:pt idx="9790">
                  <c:v>36354</c:v>
                </c:pt>
                <c:pt idx="9791">
                  <c:v>36355</c:v>
                </c:pt>
                <c:pt idx="9792">
                  <c:v>36356</c:v>
                </c:pt>
                <c:pt idx="9793">
                  <c:v>36357</c:v>
                </c:pt>
                <c:pt idx="9794">
                  <c:v>36360</c:v>
                </c:pt>
                <c:pt idx="9795">
                  <c:v>36361</c:v>
                </c:pt>
                <c:pt idx="9796">
                  <c:v>36362</c:v>
                </c:pt>
                <c:pt idx="9797">
                  <c:v>36363</c:v>
                </c:pt>
                <c:pt idx="9798">
                  <c:v>36364</c:v>
                </c:pt>
                <c:pt idx="9799">
                  <c:v>36367</c:v>
                </c:pt>
                <c:pt idx="9800">
                  <c:v>36368</c:v>
                </c:pt>
                <c:pt idx="9801">
                  <c:v>36369</c:v>
                </c:pt>
                <c:pt idx="9802">
                  <c:v>36370</c:v>
                </c:pt>
                <c:pt idx="9803">
                  <c:v>36371</c:v>
                </c:pt>
                <c:pt idx="9804">
                  <c:v>36374</c:v>
                </c:pt>
                <c:pt idx="9805">
                  <c:v>36375</c:v>
                </c:pt>
                <c:pt idx="9806">
                  <c:v>36376</c:v>
                </c:pt>
                <c:pt idx="9807">
                  <c:v>36377</c:v>
                </c:pt>
                <c:pt idx="9808">
                  <c:v>36378</c:v>
                </c:pt>
                <c:pt idx="9809">
                  <c:v>36381</c:v>
                </c:pt>
                <c:pt idx="9810">
                  <c:v>36382</c:v>
                </c:pt>
                <c:pt idx="9811">
                  <c:v>36383</c:v>
                </c:pt>
                <c:pt idx="9812">
                  <c:v>36384</c:v>
                </c:pt>
                <c:pt idx="9813">
                  <c:v>36385</c:v>
                </c:pt>
                <c:pt idx="9814">
                  <c:v>36388</c:v>
                </c:pt>
                <c:pt idx="9815">
                  <c:v>36389</c:v>
                </c:pt>
                <c:pt idx="9816">
                  <c:v>36390</c:v>
                </c:pt>
                <c:pt idx="9817">
                  <c:v>36391</c:v>
                </c:pt>
                <c:pt idx="9818">
                  <c:v>36392</c:v>
                </c:pt>
                <c:pt idx="9819">
                  <c:v>36395</c:v>
                </c:pt>
                <c:pt idx="9820">
                  <c:v>36396</c:v>
                </c:pt>
                <c:pt idx="9821">
                  <c:v>36397</c:v>
                </c:pt>
                <c:pt idx="9822">
                  <c:v>36398</c:v>
                </c:pt>
                <c:pt idx="9823">
                  <c:v>36399</c:v>
                </c:pt>
                <c:pt idx="9824">
                  <c:v>36402</c:v>
                </c:pt>
                <c:pt idx="9825">
                  <c:v>36403</c:v>
                </c:pt>
                <c:pt idx="9826">
                  <c:v>36404</c:v>
                </c:pt>
                <c:pt idx="9827">
                  <c:v>36405</c:v>
                </c:pt>
                <c:pt idx="9828">
                  <c:v>36406</c:v>
                </c:pt>
                <c:pt idx="9829">
                  <c:v>36409</c:v>
                </c:pt>
                <c:pt idx="9830">
                  <c:v>36410</c:v>
                </c:pt>
                <c:pt idx="9831">
                  <c:v>36411</c:v>
                </c:pt>
                <c:pt idx="9832">
                  <c:v>36412</c:v>
                </c:pt>
                <c:pt idx="9833">
                  <c:v>36413</c:v>
                </c:pt>
                <c:pt idx="9834">
                  <c:v>36416</c:v>
                </c:pt>
                <c:pt idx="9835">
                  <c:v>36417</c:v>
                </c:pt>
                <c:pt idx="9836">
                  <c:v>36418</c:v>
                </c:pt>
                <c:pt idx="9837">
                  <c:v>36419</c:v>
                </c:pt>
                <c:pt idx="9838">
                  <c:v>36420</c:v>
                </c:pt>
                <c:pt idx="9839">
                  <c:v>36423</c:v>
                </c:pt>
                <c:pt idx="9840">
                  <c:v>36424</c:v>
                </c:pt>
                <c:pt idx="9841">
                  <c:v>36425</c:v>
                </c:pt>
                <c:pt idx="9842">
                  <c:v>36426</c:v>
                </c:pt>
                <c:pt idx="9843">
                  <c:v>36427</c:v>
                </c:pt>
                <c:pt idx="9844">
                  <c:v>36430</c:v>
                </c:pt>
                <c:pt idx="9845">
                  <c:v>36431</c:v>
                </c:pt>
                <c:pt idx="9846">
                  <c:v>36432</c:v>
                </c:pt>
                <c:pt idx="9847">
                  <c:v>36433</c:v>
                </c:pt>
                <c:pt idx="9848">
                  <c:v>36434</c:v>
                </c:pt>
                <c:pt idx="9849">
                  <c:v>36437</c:v>
                </c:pt>
                <c:pt idx="9850">
                  <c:v>36438</c:v>
                </c:pt>
                <c:pt idx="9851">
                  <c:v>36439</c:v>
                </c:pt>
                <c:pt idx="9852">
                  <c:v>36440</c:v>
                </c:pt>
                <c:pt idx="9853">
                  <c:v>36441</c:v>
                </c:pt>
                <c:pt idx="9854">
                  <c:v>36444</c:v>
                </c:pt>
                <c:pt idx="9855">
                  <c:v>36445</c:v>
                </c:pt>
                <c:pt idx="9856">
                  <c:v>36446</c:v>
                </c:pt>
                <c:pt idx="9857">
                  <c:v>36447</c:v>
                </c:pt>
                <c:pt idx="9858">
                  <c:v>36448</c:v>
                </c:pt>
                <c:pt idx="9859">
                  <c:v>36451</c:v>
                </c:pt>
                <c:pt idx="9860">
                  <c:v>36452</c:v>
                </c:pt>
                <c:pt idx="9861">
                  <c:v>36453</c:v>
                </c:pt>
                <c:pt idx="9862">
                  <c:v>36454</c:v>
                </c:pt>
                <c:pt idx="9863">
                  <c:v>36455</c:v>
                </c:pt>
                <c:pt idx="9864">
                  <c:v>36458</c:v>
                </c:pt>
                <c:pt idx="9865">
                  <c:v>36459</c:v>
                </c:pt>
                <c:pt idx="9866">
                  <c:v>36460</c:v>
                </c:pt>
                <c:pt idx="9867">
                  <c:v>36461</c:v>
                </c:pt>
                <c:pt idx="9868">
                  <c:v>36462</c:v>
                </c:pt>
                <c:pt idx="9869">
                  <c:v>36465</c:v>
                </c:pt>
                <c:pt idx="9870">
                  <c:v>36466</c:v>
                </c:pt>
                <c:pt idx="9871">
                  <c:v>36467</c:v>
                </c:pt>
                <c:pt idx="9872">
                  <c:v>36468</c:v>
                </c:pt>
                <c:pt idx="9873">
                  <c:v>36469</c:v>
                </c:pt>
                <c:pt idx="9874">
                  <c:v>36472</c:v>
                </c:pt>
                <c:pt idx="9875">
                  <c:v>36473</c:v>
                </c:pt>
                <c:pt idx="9876">
                  <c:v>36474</c:v>
                </c:pt>
                <c:pt idx="9877">
                  <c:v>36475</c:v>
                </c:pt>
                <c:pt idx="9878">
                  <c:v>36476</c:v>
                </c:pt>
                <c:pt idx="9879">
                  <c:v>36479</c:v>
                </c:pt>
                <c:pt idx="9880">
                  <c:v>36480</c:v>
                </c:pt>
                <c:pt idx="9881">
                  <c:v>36481</c:v>
                </c:pt>
                <c:pt idx="9882">
                  <c:v>36482</c:v>
                </c:pt>
                <c:pt idx="9883">
                  <c:v>36483</c:v>
                </c:pt>
                <c:pt idx="9884">
                  <c:v>36486</c:v>
                </c:pt>
                <c:pt idx="9885">
                  <c:v>36487</c:v>
                </c:pt>
                <c:pt idx="9886">
                  <c:v>36488</c:v>
                </c:pt>
                <c:pt idx="9887">
                  <c:v>36489</c:v>
                </c:pt>
                <c:pt idx="9888">
                  <c:v>36490</c:v>
                </c:pt>
                <c:pt idx="9889">
                  <c:v>36493</c:v>
                </c:pt>
                <c:pt idx="9890">
                  <c:v>36494</c:v>
                </c:pt>
                <c:pt idx="9891">
                  <c:v>36495</c:v>
                </c:pt>
                <c:pt idx="9892">
                  <c:v>36496</c:v>
                </c:pt>
                <c:pt idx="9893">
                  <c:v>36497</c:v>
                </c:pt>
                <c:pt idx="9894">
                  <c:v>36500</c:v>
                </c:pt>
                <c:pt idx="9895">
                  <c:v>36501</c:v>
                </c:pt>
                <c:pt idx="9896">
                  <c:v>36502</c:v>
                </c:pt>
                <c:pt idx="9897">
                  <c:v>36503</c:v>
                </c:pt>
                <c:pt idx="9898">
                  <c:v>36504</c:v>
                </c:pt>
                <c:pt idx="9899">
                  <c:v>36507</c:v>
                </c:pt>
                <c:pt idx="9900">
                  <c:v>36508</c:v>
                </c:pt>
                <c:pt idx="9901">
                  <c:v>36509</c:v>
                </c:pt>
                <c:pt idx="9902">
                  <c:v>36510</c:v>
                </c:pt>
                <c:pt idx="9903">
                  <c:v>36511</c:v>
                </c:pt>
                <c:pt idx="9904">
                  <c:v>36514</c:v>
                </c:pt>
                <c:pt idx="9905">
                  <c:v>36515</c:v>
                </c:pt>
                <c:pt idx="9906">
                  <c:v>36516</c:v>
                </c:pt>
                <c:pt idx="9907">
                  <c:v>36517</c:v>
                </c:pt>
                <c:pt idx="9908">
                  <c:v>36518</c:v>
                </c:pt>
                <c:pt idx="9909">
                  <c:v>36521</c:v>
                </c:pt>
                <c:pt idx="9910">
                  <c:v>36522</c:v>
                </c:pt>
                <c:pt idx="9911">
                  <c:v>36523</c:v>
                </c:pt>
                <c:pt idx="9912">
                  <c:v>36524</c:v>
                </c:pt>
                <c:pt idx="9913">
                  <c:v>36525</c:v>
                </c:pt>
                <c:pt idx="9914">
                  <c:v>36528</c:v>
                </c:pt>
                <c:pt idx="9915">
                  <c:v>36529</c:v>
                </c:pt>
                <c:pt idx="9916">
                  <c:v>36530</c:v>
                </c:pt>
                <c:pt idx="9917">
                  <c:v>36531</c:v>
                </c:pt>
                <c:pt idx="9918">
                  <c:v>36532</c:v>
                </c:pt>
                <c:pt idx="9919">
                  <c:v>36535</c:v>
                </c:pt>
                <c:pt idx="9920">
                  <c:v>36536</c:v>
                </c:pt>
                <c:pt idx="9921">
                  <c:v>36537</c:v>
                </c:pt>
                <c:pt idx="9922">
                  <c:v>36538</c:v>
                </c:pt>
                <c:pt idx="9923">
                  <c:v>36539</c:v>
                </c:pt>
                <c:pt idx="9924">
                  <c:v>36542</c:v>
                </c:pt>
                <c:pt idx="9925">
                  <c:v>36543</c:v>
                </c:pt>
                <c:pt idx="9926">
                  <c:v>36544</c:v>
                </c:pt>
                <c:pt idx="9927">
                  <c:v>36545</c:v>
                </c:pt>
                <c:pt idx="9928">
                  <c:v>36546</c:v>
                </c:pt>
                <c:pt idx="9929">
                  <c:v>36549</c:v>
                </c:pt>
                <c:pt idx="9930">
                  <c:v>36550</c:v>
                </c:pt>
                <c:pt idx="9931">
                  <c:v>36551</c:v>
                </c:pt>
                <c:pt idx="9932">
                  <c:v>36552</c:v>
                </c:pt>
                <c:pt idx="9933">
                  <c:v>36553</c:v>
                </c:pt>
                <c:pt idx="9934">
                  <c:v>36556</c:v>
                </c:pt>
                <c:pt idx="9935">
                  <c:v>36557</c:v>
                </c:pt>
                <c:pt idx="9936">
                  <c:v>36558</c:v>
                </c:pt>
                <c:pt idx="9937">
                  <c:v>36559</c:v>
                </c:pt>
                <c:pt idx="9938">
                  <c:v>36560</c:v>
                </c:pt>
                <c:pt idx="9939">
                  <c:v>36563</c:v>
                </c:pt>
                <c:pt idx="9940">
                  <c:v>36564</c:v>
                </c:pt>
                <c:pt idx="9941">
                  <c:v>36565</c:v>
                </c:pt>
                <c:pt idx="9942">
                  <c:v>36566</c:v>
                </c:pt>
                <c:pt idx="9943">
                  <c:v>36567</c:v>
                </c:pt>
                <c:pt idx="9944">
                  <c:v>36570</c:v>
                </c:pt>
                <c:pt idx="9945">
                  <c:v>36571</c:v>
                </c:pt>
                <c:pt idx="9946">
                  <c:v>36572</c:v>
                </c:pt>
                <c:pt idx="9947">
                  <c:v>36573</c:v>
                </c:pt>
                <c:pt idx="9948">
                  <c:v>36574</c:v>
                </c:pt>
                <c:pt idx="9949">
                  <c:v>36577</c:v>
                </c:pt>
                <c:pt idx="9950">
                  <c:v>36578</c:v>
                </c:pt>
                <c:pt idx="9951">
                  <c:v>36579</c:v>
                </c:pt>
                <c:pt idx="9952">
                  <c:v>36580</c:v>
                </c:pt>
                <c:pt idx="9953">
                  <c:v>36581</c:v>
                </c:pt>
                <c:pt idx="9954">
                  <c:v>36584</c:v>
                </c:pt>
                <c:pt idx="9955">
                  <c:v>36585</c:v>
                </c:pt>
                <c:pt idx="9956">
                  <c:v>36586</c:v>
                </c:pt>
                <c:pt idx="9957">
                  <c:v>36587</c:v>
                </c:pt>
                <c:pt idx="9958">
                  <c:v>36588</c:v>
                </c:pt>
                <c:pt idx="9959">
                  <c:v>36591</c:v>
                </c:pt>
                <c:pt idx="9960">
                  <c:v>36592</c:v>
                </c:pt>
                <c:pt idx="9961">
                  <c:v>36593</c:v>
                </c:pt>
                <c:pt idx="9962">
                  <c:v>36594</c:v>
                </c:pt>
                <c:pt idx="9963">
                  <c:v>36595</c:v>
                </c:pt>
                <c:pt idx="9964">
                  <c:v>36598</c:v>
                </c:pt>
                <c:pt idx="9965">
                  <c:v>36599</c:v>
                </c:pt>
                <c:pt idx="9966">
                  <c:v>36600</c:v>
                </c:pt>
                <c:pt idx="9967">
                  <c:v>36601</c:v>
                </c:pt>
                <c:pt idx="9968">
                  <c:v>36602</c:v>
                </c:pt>
                <c:pt idx="9969">
                  <c:v>36605</c:v>
                </c:pt>
                <c:pt idx="9970">
                  <c:v>36606</c:v>
                </c:pt>
                <c:pt idx="9971">
                  <c:v>36607</c:v>
                </c:pt>
                <c:pt idx="9972">
                  <c:v>36608</c:v>
                </c:pt>
                <c:pt idx="9973">
                  <c:v>36609</c:v>
                </c:pt>
                <c:pt idx="9974">
                  <c:v>36612</c:v>
                </c:pt>
                <c:pt idx="9975">
                  <c:v>36613</c:v>
                </c:pt>
                <c:pt idx="9976">
                  <c:v>36614</c:v>
                </c:pt>
                <c:pt idx="9977">
                  <c:v>36615</c:v>
                </c:pt>
                <c:pt idx="9978">
                  <c:v>36616</c:v>
                </c:pt>
                <c:pt idx="9979">
                  <c:v>36619</c:v>
                </c:pt>
                <c:pt idx="9980">
                  <c:v>36620</c:v>
                </c:pt>
                <c:pt idx="9981">
                  <c:v>36621</c:v>
                </c:pt>
                <c:pt idx="9982">
                  <c:v>36622</c:v>
                </c:pt>
                <c:pt idx="9983">
                  <c:v>36623</c:v>
                </c:pt>
                <c:pt idx="9984">
                  <c:v>36626</c:v>
                </c:pt>
                <c:pt idx="9985">
                  <c:v>36627</c:v>
                </c:pt>
                <c:pt idx="9986">
                  <c:v>36628</c:v>
                </c:pt>
                <c:pt idx="9987">
                  <c:v>36629</c:v>
                </c:pt>
                <c:pt idx="9988">
                  <c:v>36630</c:v>
                </c:pt>
                <c:pt idx="9989">
                  <c:v>36633</c:v>
                </c:pt>
                <c:pt idx="9990">
                  <c:v>36634</c:v>
                </c:pt>
                <c:pt idx="9991">
                  <c:v>36635</c:v>
                </c:pt>
                <c:pt idx="9992">
                  <c:v>36636</c:v>
                </c:pt>
                <c:pt idx="9993">
                  <c:v>36637</c:v>
                </c:pt>
                <c:pt idx="9994">
                  <c:v>36640</c:v>
                </c:pt>
                <c:pt idx="9995">
                  <c:v>36641</c:v>
                </c:pt>
                <c:pt idx="9996">
                  <c:v>36642</c:v>
                </c:pt>
                <c:pt idx="9997">
                  <c:v>36643</c:v>
                </c:pt>
                <c:pt idx="9998">
                  <c:v>36644</c:v>
                </c:pt>
                <c:pt idx="9999">
                  <c:v>36647</c:v>
                </c:pt>
                <c:pt idx="10000">
                  <c:v>36648</c:v>
                </c:pt>
                <c:pt idx="10001">
                  <c:v>36649</c:v>
                </c:pt>
                <c:pt idx="10002">
                  <c:v>36650</c:v>
                </c:pt>
                <c:pt idx="10003">
                  <c:v>36651</c:v>
                </c:pt>
                <c:pt idx="10004">
                  <c:v>36654</c:v>
                </c:pt>
                <c:pt idx="10005">
                  <c:v>36655</c:v>
                </c:pt>
                <c:pt idx="10006">
                  <c:v>36656</c:v>
                </c:pt>
                <c:pt idx="10007">
                  <c:v>36657</c:v>
                </c:pt>
                <c:pt idx="10008">
                  <c:v>36658</c:v>
                </c:pt>
                <c:pt idx="10009">
                  <c:v>36661</c:v>
                </c:pt>
                <c:pt idx="10010">
                  <c:v>36662</c:v>
                </c:pt>
                <c:pt idx="10011">
                  <c:v>36663</c:v>
                </c:pt>
                <c:pt idx="10012">
                  <c:v>36664</c:v>
                </c:pt>
                <c:pt idx="10013">
                  <c:v>36665</c:v>
                </c:pt>
                <c:pt idx="10014">
                  <c:v>36668</c:v>
                </c:pt>
                <c:pt idx="10015">
                  <c:v>36669</c:v>
                </c:pt>
                <c:pt idx="10016">
                  <c:v>36670</c:v>
                </c:pt>
                <c:pt idx="10017">
                  <c:v>36671</c:v>
                </c:pt>
                <c:pt idx="10018">
                  <c:v>36672</c:v>
                </c:pt>
                <c:pt idx="10019">
                  <c:v>36675</c:v>
                </c:pt>
                <c:pt idx="10020">
                  <c:v>36676</c:v>
                </c:pt>
                <c:pt idx="10021">
                  <c:v>36677</c:v>
                </c:pt>
                <c:pt idx="10022">
                  <c:v>36678</c:v>
                </c:pt>
                <c:pt idx="10023">
                  <c:v>36679</c:v>
                </c:pt>
                <c:pt idx="10024">
                  <c:v>36682</c:v>
                </c:pt>
                <c:pt idx="10025">
                  <c:v>36683</c:v>
                </c:pt>
                <c:pt idx="10026">
                  <c:v>36684</c:v>
                </c:pt>
                <c:pt idx="10027">
                  <c:v>36685</c:v>
                </c:pt>
                <c:pt idx="10028">
                  <c:v>36686</c:v>
                </c:pt>
                <c:pt idx="10029">
                  <c:v>36689</c:v>
                </c:pt>
                <c:pt idx="10030">
                  <c:v>36690</c:v>
                </c:pt>
                <c:pt idx="10031">
                  <c:v>36691</c:v>
                </c:pt>
                <c:pt idx="10032">
                  <c:v>36692</c:v>
                </c:pt>
                <c:pt idx="10033">
                  <c:v>36693</c:v>
                </c:pt>
                <c:pt idx="10034">
                  <c:v>36696</c:v>
                </c:pt>
                <c:pt idx="10035">
                  <c:v>36697</c:v>
                </c:pt>
                <c:pt idx="10036">
                  <c:v>36698</c:v>
                </c:pt>
                <c:pt idx="10037">
                  <c:v>36699</c:v>
                </c:pt>
                <c:pt idx="10038">
                  <c:v>36700</c:v>
                </c:pt>
                <c:pt idx="10039">
                  <c:v>36703</c:v>
                </c:pt>
                <c:pt idx="10040">
                  <c:v>36704</c:v>
                </c:pt>
                <c:pt idx="10041">
                  <c:v>36705</c:v>
                </c:pt>
                <c:pt idx="10042">
                  <c:v>36706</c:v>
                </c:pt>
                <c:pt idx="10043">
                  <c:v>36707</c:v>
                </c:pt>
                <c:pt idx="10044">
                  <c:v>36710</c:v>
                </c:pt>
                <c:pt idx="10045">
                  <c:v>36711</c:v>
                </c:pt>
                <c:pt idx="10046">
                  <c:v>36712</c:v>
                </c:pt>
                <c:pt idx="10047">
                  <c:v>36713</c:v>
                </c:pt>
                <c:pt idx="10048">
                  <c:v>36714</c:v>
                </c:pt>
                <c:pt idx="10049">
                  <c:v>36717</c:v>
                </c:pt>
                <c:pt idx="10050">
                  <c:v>36718</c:v>
                </c:pt>
                <c:pt idx="10051">
                  <c:v>36719</c:v>
                </c:pt>
                <c:pt idx="10052">
                  <c:v>36720</c:v>
                </c:pt>
                <c:pt idx="10053">
                  <c:v>36721</c:v>
                </c:pt>
                <c:pt idx="10054">
                  <c:v>36724</c:v>
                </c:pt>
                <c:pt idx="10055">
                  <c:v>36725</c:v>
                </c:pt>
                <c:pt idx="10056">
                  <c:v>36726</c:v>
                </c:pt>
                <c:pt idx="10057">
                  <c:v>36727</c:v>
                </c:pt>
                <c:pt idx="10058">
                  <c:v>36728</c:v>
                </c:pt>
                <c:pt idx="10059">
                  <c:v>36731</c:v>
                </c:pt>
                <c:pt idx="10060">
                  <c:v>36732</c:v>
                </c:pt>
                <c:pt idx="10061">
                  <c:v>36733</c:v>
                </c:pt>
                <c:pt idx="10062">
                  <c:v>36734</c:v>
                </c:pt>
                <c:pt idx="10063">
                  <c:v>36735</c:v>
                </c:pt>
                <c:pt idx="10064">
                  <c:v>36738</c:v>
                </c:pt>
                <c:pt idx="10065">
                  <c:v>36739</c:v>
                </c:pt>
                <c:pt idx="10066">
                  <c:v>36740</c:v>
                </c:pt>
                <c:pt idx="10067">
                  <c:v>36741</c:v>
                </c:pt>
                <c:pt idx="10068">
                  <c:v>36742</c:v>
                </c:pt>
                <c:pt idx="10069">
                  <c:v>36745</c:v>
                </c:pt>
                <c:pt idx="10070">
                  <c:v>36746</c:v>
                </c:pt>
                <c:pt idx="10071">
                  <c:v>36747</c:v>
                </c:pt>
                <c:pt idx="10072">
                  <c:v>36748</c:v>
                </c:pt>
                <c:pt idx="10073">
                  <c:v>36749</c:v>
                </c:pt>
                <c:pt idx="10074">
                  <c:v>36752</c:v>
                </c:pt>
                <c:pt idx="10075">
                  <c:v>36753</c:v>
                </c:pt>
                <c:pt idx="10076">
                  <c:v>36754</c:v>
                </c:pt>
                <c:pt idx="10077">
                  <c:v>36755</c:v>
                </c:pt>
                <c:pt idx="10078">
                  <c:v>36756</c:v>
                </c:pt>
                <c:pt idx="10079">
                  <c:v>36759</c:v>
                </c:pt>
                <c:pt idx="10080">
                  <c:v>36760</c:v>
                </c:pt>
                <c:pt idx="10081">
                  <c:v>36761</c:v>
                </c:pt>
                <c:pt idx="10082">
                  <c:v>36762</c:v>
                </c:pt>
                <c:pt idx="10083">
                  <c:v>36763</c:v>
                </c:pt>
                <c:pt idx="10084">
                  <c:v>36766</c:v>
                </c:pt>
                <c:pt idx="10085">
                  <c:v>36767</c:v>
                </c:pt>
                <c:pt idx="10086">
                  <c:v>36768</c:v>
                </c:pt>
                <c:pt idx="10087">
                  <c:v>36769</c:v>
                </c:pt>
                <c:pt idx="10088">
                  <c:v>36770</c:v>
                </c:pt>
                <c:pt idx="10089">
                  <c:v>36773</c:v>
                </c:pt>
                <c:pt idx="10090">
                  <c:v>36774</c:v>
                </c:pt>
                <c:pt idx="10091">
                  <c:v>36775</c:v>
                </c:pt>
                <c:pt idx="10092">
                  <c:v>36776</c:v>
                </c:pt>
                <c:pt idx="10093">
                  <c:v>36777</c:v>
                </c:pt>
                <c:pt idx="10094">
                  <c:v>36780</c:v>
                </c:pt>
                <c:pt idx="10095">
                  <c:v>36781</c:v>
                </c:pt>
                <c:pt idx="10096">
                  <c:v>36782</c:v>
                </c:pt>
                <c:pt idx="10097">
                  <c:v>36783</c:v>
                </c:pt>
                <c:pt idx="10098">
                  <c:v>36784</c:v>
                </c:pt>
                <c:pt idx="10099">
                  <c:v>36787</c:v>
                </c:pt>
                <c:pt idx="10100">
                  <c:v>36788</c:v>
                </c:pt>
                <c:pt idx="10101">
                  <c:v>36789</c:v>
                </c:pt>
                <c:pt idx="10102">
                  <c:v>36790</c:v>
                </c:pt>
                <c:pt idx="10103">
                  <c:v>36791</c:v>
                </c:pt>
                <c:pt idx="10104">
                  <c:v>36794</c:v>
                </c:pt>
                <c:pt idx="10105">
                  <c:v>36795</c:v>
                </c:pt>
                <c:pt idx="10106">
                  <c:v>36796</c:v>
                </c:pt>
                <c:pt idx="10107">
                  <c:v>36797</c:v>
                </c:pt>
                <c:pt idx="10108">
                  <c:v>36798</c:v>
                </c:pt>
                <c:pt idx="10109">
                  <c:v>36801</c:v>
                </c:pt>
                <c:pt idx="10110">
                  <c:v>36802</c:v>
                </c:pt>
                <c:pt idx="10111">
                  <c:v>36803</c:v>
                </c:pt>
                <c:pt idx="10112">
                  <c:v>36804</c:v>
                </c:pt>
                <c:pt idx="10113">
                  <c:v>36805</c:v>
                </c:pt>
                <c:pt idx="10114">
                  <c:v>36808</c:v>
                </c:pt>
                <c:pt idx="10115">
                  <c:v>36809</c:v>
                </c:pt>
                <c:pt idx="10116">
                  <c:v>36810</c:v>
                </c:pt>
                <c:pt idx="10117">
                  <c:v>36811</c:v>
                </c:pt>
                <c:pt idx="10118">
                  <c:v>36812</c:v>
                </c:pt>
                <c:pt idx="10119">
                  <c:v>36815</c:v>
                </c:pt>
                <c:pt idx="10120">
                  <c:v>36816</c:v>
                </c:pt>
                <c:pt idx="10121">
                  <c:v>36817</c:v>
                </c:pt>
                <c:pt idx="10122">
                  <c:v>36818</c:v>
                </c:pt>
                <c:pt idx="10123">
                  <c:v>36819</c:v>
                </c:pt>
                <c:pt idx="10124">
                  <c:v>36822</c:v>
                </c:pt>
                <c:pt idx="10125">
                  <c:v>36823</c:v>
                </c:pt>
                <c:pt idx="10126">
                  <c:v>36824</c:v>
                </c:pt>
                <c:pt idx="10127">
                  <c:v>36825</c:v>
                </c:pt>
                <c:pt idx="10128">
                  <c:v>36826</c:v>
                </c:pt>
                <c:pt idx="10129">
                  <c:v>36829</c:v>
                </c:pt>
                <c:pt idx="10130">
                  <c:v>36830</c:v>
                </c:pt>
                <c:pt idx="10131">
                  <c:v>36831</c:v>
                </c:pt>
                <c:pt idx="10132">
                  <c:v>36832</c:v>
                </c:pt>
                <c:pt idx="10133">
                  <c:v>36833</c:v>
                </c:pt>
                <c:pt idx="10134">
                  <c:v>36836</c:v>
                </c:pt>
                <c:pt idx="10135">
                  <c:v>36837</c:v>
                </c:pt>
                <c:pt idx="10136">
                  <c:v>36838</c:v>
                </c:pt>
                <c:pt idx="10137">
                  <c:v>36839</c:v>
                </c:pt>
                <c:pt idx="10138">
                  <c:v>36840</c:v>
                </c:pt>
                <c:pt idx="10139">
                  <c:v>36843</c:v>
                </c:pt>
                <c:pt idx="10140">
                  <c:v>36844</c:v>
                </c:pt>
                <c:pt idx="10141">
                  <c:v>36845</c:v>
                </c:pt>
                <c:pt idx="10142">
                  <c:v>36846</c:v>
                </c:pt>
                <c:pt idx="10143">
                  <c:v>36847</c:v>
                </c:pt>
                <c:pt idx="10144">
                  <c:v>36850</c:v>
                </c:pt>
                <c:pt idx="10145">
                  <c:v>36851</c:v>
                </c:pt>
                <c:pt idx="10146">
                  <c:v>36852</c:v>
                </c:pt>
                <c:pt idx="10147">
                  <c:v>36853</c:v>
                </c:pt>
                <c:pt idx="10148">
                  <c:v>36854</c:v>
                </c:pt>
                <c:pt idx="10149">
                  <c:v>36857</c:v>
                </c:pt>
                <c:pt idx="10150">
                  <c:v>36858</c:v>
                </c:pt>
                <c:pt idx="10151">
                  <c:v>36859</c:v>
                </c:pt>
                <c:pt idx="10152">
                  <c:v>36860</c:v>
                </c:pt>
                <c:pt idx="10153">
                  <c:v>36861</c:v>
                </c:pt>
                <c:pt idx="10154">
                  <c:v>36864</c:v>
                </c:pt>
                <c:pt idx="10155">
                  <c:v>36865</c:v>
                </c:pt>
                <c:pt idx="10156">
                  <c:v>36866</c:v>
                </c:pt>
                <c:pt idx="10157">
                  <c:v>36867</c:v>
                </c:pt>
                <c:pt idx="10158">
                  <c:v>36868</c:v>
                </c:pt>
                <c:pt idx="10159">
                  <c:v>36871</c:v>
                </c:pt>
                <c:pt idx="10160">
                  <c:v>36872</c:v>
                </c:pt>
                <c:pt idx="10161">
                  <c:v>36873</c:v>
                </c:pt>
                <c:pt idx="10162">
                  <c:v>36874</c:v>
                </c:pt>
                <c:pt idx="10163">
                  <c:v>36875</c:v>
                </c:pt>
                <c:pt idx="10164">
                  <c:v>36878</c:v>
                </c:pt>
                <c:pt idx="10165">
                  <c:v>36879</c:v>
                </c:pt>
                <c:pt idx="10166">
                  <c:v>36880</c:v>
                </c:pt>
                <c:pt idx="10167">
                  <c:v>36881</c:v>
                </c:pt>
                <c:pt idx="10168">
                  <c:v>36882</c:v>
                </c:pt>
                <c:pt idx="10169">
                  <c:v>36885</c:v>
                </c:pt>
                <c:pt idx="10170">
                  <c:v>36886</c:v>
                </c:pt>
                <c:pt idx="10171">
                  <c:v>36887</c:v>
                </c:pt>
                <c:pt idx="10172">
                  <c:v>36888</c:v>
                </c:pt>
                <c:pt idx="10173">
                  <c:v>36889</c:v>
                </c:pt>
                <c:pt idx="10174">
                  <c:v>36892</c:v>
                </c:pt>
                <c:pt idx="10175">
                  <c:v>36893</c:v>
                </c:pt>
                <c:pt idx="10176">
                  <c:v>36894</c:v>
                </c:pt>
                <c:pt idx="10177">
                  <c:v>36895</c:v>
                </c:pt>
                <c:pt idx="10178">
                  <c:v>36896</c:v>
                </c:pt>
                <c:pt idx="10179">
                  <c:v>36899</c:v>
                </c:pt>
                <c:pt idx="10180">
                  <c:v>36900</c:v>
                </c:pt>
                <c:pt idx="10181">
                  <c:v>36901</c:v>
                </c:pt>
                <c:pt idx="10182">
                  <c:v>36902</c:v>
                </c:pt>
                <c:pt idx="10183">
                  <c:v>36903</c:v>
                </c:pt>
                <c:pt idx="10184">
                  <c:v>36906</c:v>
                </c:pt>
                <c:pt idx="10185">
                  <c:v>36907</c:v>
                </c:pt>
                <c:pt idx="10186">
                  <c:v>36908</c:v>
                </c:pt>
                <c:pt idx="10187">
                  <c:v>36909</c:v>
                </c:pt>
                <c:pt idx="10188">
                  <c:v>36910</c:v>
                </c:pt>
                <c:pt idx="10189">
                  <c:v>36913</c:v>
                </c:pt>
                <c:pt idx="10190">
                  <c:v>36914</c:v>
                </c:pt>
                <c:pt idx="10191">
                  <c:v>36915</c:v>
                </c:pt>
                <c:pt idx="10192">
                  <c:v>36916</c:v>
                </c:pt>
                <c:pt idx="10193">
                  <c:v>36917</c:v>
                </c:pt>
                <c:pt idx="10194">
                  <c:v>36920</c:v>
                </c:pt>
                <c:pt idx="10195">
                  <c:v>36921</c:v>
                </c:pt>
                <c:pt idx="10196">
                  <c:v>36922</c:v>
                </c:pt>
                <c:pt idx="10197">
                  <c:v>36923</c:v>
                </c:pt>
                <c:pt idx="10198">
                  <c:v>36924</c:v>
                </c:pt>
                <c:pt idx="10199">
                  <c:v>36927</c:v>
                </c:pt>
                <c:pt idx="10200">
                  <c:v>36928</c:v>
                </c:pt>
                <c:pt idx="10201">
                  <c:v>36929</c:v>
                </c:pt>
                <c:pt idx="10202">
                  <c:v>36930</c:v>
                </c:pt>
                <c:pt idx="10203">
                  <c:v>36931</c:v>
                </c:pt>
                <c:pt idx="10204">
                  <c:v>36934</c:v>
                </c:pt>
                <c:pt idx="10205">
                  <c:v>36935</c:v>
                </c:pt>
                <c:pt idx="10206">
                  <c:v>36936</c:v>
                </c:pt>
                <c:pt idx="10207">
                  <c:v>36937</c:v>
                </c:pt>
                <c:pt idx="10208">
                  <c:v>36938</c:v>
                </c:pt>
                <c:pt idx="10209">
                  <c:v>36941</c:v>
                </c:pt>
                <c:pt idx="10210">
                  <c:v>36942</c:v>
                </c:pt>
                <c:pt idx="10211">
                  <c:v>36943</c:v>
                </c:pt>
                <c:pt idx="10212">
                  <c:v>36944</c:v>
                </c:pt>
                <c:pt idx="10213">
                  <c:v>36945</c:v>
                </c:pt>
                <c:pt idx="10214">
                  <c:v>36948</c:v>
                </c:pt>
                <c:pt idx="10215">
                  <c:v>36949</c:v>
                </c:pt>
                <c:pt idx="10216">
                  <c:v>36950</c:v>
                </c:pt>
                <c:pt idx="10217">
                  <c:v>36951</c:v>
                </c:pt>
                <c:pt idx="10218">
                  <c:v>36952</c:v>
                </c:pt>
                <c:pt idx="10219">
                  <c:v>36955</c:v>
                </c:pt>
                <c:pt idx="10220">
                  <c:v>36956</c:v>
                </c:pt>
                <c:pt idx="10221">
                  <c:v>36957</c:v>
                </c:pt>
                <c:pt idx="10222">
                  <c:v>36958</c:v>
                </c:pt>
                <c:pt idx="10223">
                  <c:v>36959</c:v>
                </c:pt>
                <c:pt idx="10224">
                  <c:v>36962</c:v>
                </c:pt>
                <c:pt idx="10225">
                  <c:v>36963</c:v>
                </c:pt>
                <c:pt idx="10226">
                  <c:v>36964</c:v>
                </c:pt>
                <c:pt idx="10227">
                  <c:v>36965</c:v>
                </c:pt>
                <c:pt idx="10228">
                  <c:v>36966</c:v>
                </c:pt>
                <c:pt idx="10229">
                  <c:v>36969</c:v>
                </c:pt>
                <c:pt idx="10230">
                  <c:v>36970</c:v>
                </c:pt>
                <c:pt idx="10231">
                  <c:v>36971</c:v>
                </c:pt>
                <c:pt idx="10232">
                  <c:v>36972</c:v>
                </c:pt>
                <c:pt idx="10233">
                  <c:v>36973</c:v>
                </c:pt>
                <c:pt idx="10234">
                  <c:v>36976</c:v>
                </c:pt>
                <c:pt idx="10235">
                  <c:v>36977</c:v>
                </c:pt>
                <c:pt idx="10236">
                  <c:v>36978</c:v>
                </c:pt>
                <c:pt idx="10237">
                  <c:v>36979</c:v>
                </c:pt>
                <c:pt idx="10238">
                  <c:v>36980</c:v>
                </c:pt>
                <c:pt idx="10239">
                  <c:v>36983</c:v>
                </c:pt>
                <c:pt idx="10240">
                  <c:v>36984</c:v>
                </c:pt>
                <c:pt idx="10241">
                  <c:v>36985</c:v>
                </c:pt>
                <c:pt idx="10242">
                  <c:v>36986</c:v>
                </c:pt>
                <c:pt idx="10243">
                  <c:v>36987</c:v>
                </c:pt>
                <c:pt idx="10244">
                  <c:v>36990</c:v>
                </c:pt>
                <c:pt idx="10245">
                  <c:v>36991</c:v>
                </c:pt>
                <c:pt idx="10246">
                  <c:v>36992</c:v>
                </c:pt>
                <c:pt idx="10247">
                  <c:v>36993</c:v>
                </c:pt>
                <c:pt idx="10248">
                  <c:v>36994</c:v>
                </c:pt>
                <c:pt idx="10249">
                  <c:v>36997</c:v>
                </c:pt>
                <c:pt idx="10250">
                  <c:v>36998</c:v>
                </c:pt>
                <c:pt idx="10251">
                  <c:v>36999</c:v>
                </c:pt>
                <c:pt idx="10252">
                  <c:v>37000</c:v>
                </c:pt>
                <c:pt idx="10253">
                  <c:v>37001</c:v>
                </c:pt>
                <c:pt idx="10254">
                  <c:v>37004</c:v>
                </c:pt>
                <c:pt idx="10255">
                  <c:v>37005</c:v>
                </c:pt>
                <c:pt idx="10256">
                  <c:v>37006</c:v>
                </c:pt>
                <c:pt idx="10257">
                  <c:v>37007</c:v>
                </c:pt>
                <c:pt idx="10258">
                  <c:v>37008</c:v>
                </c:pt>
                <c:pt idx="10259">
                  <c:v>37011</c:v>
                </c:pt>
                <c:pt idx="10260">
                  <c:v>37012</c:v>
                </c:pt>
                <c:pt idx="10261">
                  <c:v>37013</c:v>
                </c:pt>
                <c:pt idx="10262">
                  <c:v>37014</c:v>
                </c:pt>
                <c:pt idx="10263">
                  <c:v>37015</c:v>
                </c:pt>
                <c:pt idx="10264">
                  <c:v>37018</c:v>
                </c:pt>
                <c:pt idx="10265">
                  <c:v>37019</c:v>
                </c:pt>
                <c:pt idx="10266">
                  <c:v>37020</c:v>
                </c:pt>
                <c:pt idx="10267">
                  <c:v>37021</c:v>
                </c:pt>
                <c:pt idx="10268">
                  <c:v>37022</c:v>
                </c:pt>
                <c:pt idx="10269">
                  <c:v>37025</c:v>
                </c:pt>
                <c:pt idx="10270">
                  <c:v>37026</c:v>
                </c:pt>
                <c:pt idx="10271">
                  <c:v>37027</c:v>
                </c:pt>
                <c:pt idx="10272">
                  <c:v>37028</c:v>
                </c:pt>
                <c:pt idx="10273">
                  <c:v>37029</c:v>
                </c:pt>
                <c:pt idx="10274">
                  <c:v>37032</c:v>
                </c:pt>
                <c:pt idx="10275">
                  <c:v>37033</c:v>
                </c:pt>
                <c:pt idx="10276">
                  <c:v>37034</c:v>
                </c:pt>
                <c:pt idx="10277">
                  <c:v>37035</c:v>
                </c:pt>
                <c:pt idx="10278">
                  <c:v>37036</c:v>
                </c:pt>
                <c:pt idx="10279">
                  <c:v>37039</c:v>
                </c:pt>
                <c:pt idx="10280">
                  <c:v>37040</c:v>
                </c:pt>
                <c:pt idx="10281">
                  <c:v>37041</c:v>
                </c:pt>
                <c:pt idx="10282">
                  <c:v>37042</c:v>
                </c:pt>
                <c:pt idx="10283">
                  <c:v>37043</c:v>
                </c:pt>
                <c:pt idx="10284">
                  <c:v>37046</c:v>
                </c:pt>
                <c:pt idx="10285">
                  <c:v>37047</c:v>
                </c:pt>
                <c:pt idx="10286">
                  <c:v>37048</c:v>
                </c:pt>
                <c:pt idx="10287">
                  <c:v>37049</c:v>
                </c:pt>
                <c:pt idx="10288">
                  <c:v>37050</c:v>
                </c:pt>
                <c:pt idx="10289">
                  <c:v>37053</c:v>
                </c:pt>
                <c:pt idx="10290">
                  <c:v>37054</c:v>
                </c:pt>
                <c:pt idx="10291">
                  <c:v>37055</c:v>
                </c:pt>
                <c:pt idx="10292">
                  <c:v>37056</c:v>
                </c:pt>
                <c:pt idx="10293">
                  <c:v>37057</c:v>
                </c:pt>
                <c:pt idx="10294">
                  <c:v>37060</c:v>
                </c:pt>
                <c:pt idx="10295">
                  <c:v>37061</c:v>
                </c:pt>
                <c:pt idx="10296">
                  <c:v>37062</c:v>
                </c:pt>
                <c:pt idx="10297">
                  <c:v>37063</c:v>
                </c:pt>
                <c:pt idx="10298">
                  <c:v>37064</c:v>
                </c:pt>
                <c:pt idx="10299">
                  <c:v>37067</c:v>
                </c:pt>
                <c:pt idx="10300">
                  <c:v>37068</c:v>
                </c:pt>
                <c:pt idx="10301">
                  <c:v>37069</c:v>
                </c:pt>
                <c:pt idx="10302">
                  <c:v>37070</c:v>
                </c:pt>
                <c:pt idx="10303">
                  <c:v>37071</c:v>
                </c:pt>
                <c:pt idx="10304">
                  <c:v>37074</c:v>
                </c:pt>
                <c:pt idx="10305">
                  <c:v>37075</c:v>
                </c:pt>
                <c:pt idx="10306">
                  <c:v>37076</c:v>
                </c:pt>
                <c:pt idx="10307">
                  <c:v>37077</c:v>
                </c:pt>
                <c:pt idx="10308">
                  <c:v>37078</c:v>
                </c:pt>
                <c:pt idx="10309">
                  <c:v>37081</c:v>
                </c:pt>
                <c:pt idx="10310">
                  <c:v>37082</c:v>
                </c:pt>
                <c:pt idx="10311">
                  <c:v>37083</c:v>
                </c:pt>
                <c:pt idx="10312">
                  <c:v>37084</c:v>
                </c:pt>
                <c:pt idx="10313">
                  <c:v>37085</c:v>
                </c:pt>
                <c:pt idx="10314">
                  <c:v>37088</c:v>
                </c:pt>
                <c:pt idx="10315">
                  <c:v>37089</c:v>
                </c:pt>
                <c:pt idx="10316">
                  <c:v>37090</c:v>
                </c:pt>
                <c:pt idx="10317">
                  <c:v>37091</c:v>
                </c:pt>
                <c:pt idx="10318">
                  <c:v>37092</c:v>
                </c:pt>
                <c:pt idx="10319">
                  <c:v>37095</c:v>
                </c:pt>
                <c:pt idx="10320">
                  <c:v>37096</c:v>
                </c:pt>
                <c:pt idx="10321">
                  <c:v>37097</c:v>
                </c:pt>
                <c:pt idx="10322">
                  <c:v>37098</c:v>
                </c:pt>
                <c:pt idx="10323">
                  <c:v>37099</c:v>
                </c:pt>
                <c:pt idx="10324">
                  <c:v>37102</c:v>
                </c:pt>
                <c:pt idx="10325">
                  <c:v>37103</c:v>
                </c:pt>
                <c:pt idx="10326">
                  <c:v>37104</c:v>
                </c:pt>
                <c:pt idx="10327">
                  <c:v>37105</c:v>
                </c:pt>
                <c:pt idx="10328">
                  <c:v>37106</c:v>
                </c:pt>
                <c:pt idx="10329">
                  <c:v>37109</c:v>
                </c:pt>
                <c:pt idx="10330">
                  <c:v>37110</c:v>
                </c:pt>
                <c:pt idx="10331">
                  <c:v>37111</c:v>
                </c:pt>
                <c:pt idx="10332">
                  <c:v>37112</c:v>
                </c:pt>
                <c:pt idx="10333">
                  <c:v>37113</c:v>
                </c:pt>
                <c:pt idx="10334">
                  <c:v>37116</c:v>
                </c:pt>
                <c:pt idx="10335">
                  <c:v>37117</c:v>
                </c:pt>
                <c:pt idx="10336">
                  <c:v>37118</c:v>
                </c:pt>
                <c:pt idx="10337">
                  <c:v>37119</c:v>
                </c:pt>
                <c:pt idx="10338">
                  <c:v>37120</c:v>
                </c:pt>
                <c:pt idx="10339">
                  <c:v>37123</c:v>
                </c:pt>
                <c:pt idx="10340">
                  <c:v>37124</c:v>
                </c:pt>
                <c:pt idx="10341">
                  <c:v>37125</c:v>
                </c:pt>
                <c:pt idx="10342">
                  <c:v>37126</c:v>
                </c:pt>
                <c:pt idx="10343">
                  <c:v>37127</c:v>
                </c:pt>
                <c:pt idx="10344">
                  <c:v>37130</c:v>
                </c:pt>
                <c:pt idx="10345">
                  <c:v>37131</c:v>
                </c:pt>
                <c:pt idx="10346">
                  <c:v>37132</c:v>
                </c:pt>
                <c:pt idx="10347">
                  <c:v>37133</c:v>
                </c:pt>
                <c:pt idx="10348">
                  <c:v>37134</c:v>
                </c:pt>
                <c:pt idx="10349">
                  <c:v>37137</c:v>
                </c:pt>
                <c:pt idx="10350">
                  <c:v>37138</c:v>
                </c:pt>
                <c:pt idx="10351">
                  <c:v>37139</c:v>
                </c:pt>
                <c:pt idx="10352">
                  <c:v>37140</c:v>
                </c:pt>
                <c:pt idx="10353">
                  <c:v>37141</c:v>
                </c:pt>
                <c:pt idx="10354">
                  <c:v>37144</c:v>
                </c:pt>
                <c:pt idx="10355">
                  <c:v>37145</c:v>
                </c:pt>
                <c:pt idx="10356">
                  <c:v>37146</c:v>
                </c:pt>
                <c:pt idx="10357">
                  <c:v>37147</c:v>
                </c:pt>
                <c:pt idx="10358">
                  <c:v>37148</c:v>
                </c:pt>
                <c:pt idx="10359">
                  <c:v>37151</c:v>
                </c:pt>
                <c:pt idx="10360">
                  <c:v>37152</c:v>
                </c:pt>
                <c:pt idx="10361">
                  <c:v>37153</c:v>
                </c:pt>
                <c:pt idx="10362">
                  <c:v>37154</c:v>
                </c:pt>
                <c:pt idx="10363">
                  <c:v>37155</c:v>
                </c:pt>
                <c:pt idx="10364">
                  <c:v>37158</c:v>
                </c:pt>
                <c:pt idx="10365">
                  <c:v>37159</c:v>
                </c:pt>
                <c:pt idx="10366">
                  <c:v>37160</c:v>
                </c:pt>
                <c:pt idx="10367">
                  <c:v>37161</c:v>
                </c:pt>
                <c:pt idx="10368">
                  <c:v>37162</c:v>
                </c:pt>
                <c:pt idx="10369">
                  <c:v>37165</c:v>
                </c:pt>
                <c:pt idx="10370">
                  <c:v>37166</c:v>
                </c:pt>
                <c:pt idx="10371">
                  <c:v>37167</c:v>
                </c:pt>
                <c:pt idx="10372">
                  <c:v>37168</c:v>
                </c:pt>
                <c:pt idx="10373">
                  <c:v>37169</c:v>
                </c:pt>
                <c:pt idx="10374">
                  <c:v>37172</c:v>
                </c:pt>
                <c:pt idx="10375">
                  <c:v>37173</c:v>
                </c:pt>
                <c:pt idx="10376">
                  <c:v>37174</c:v>
                </c:pt>
                <c:pt idx="10377">
                  <c:v>37175</c:v>
                </c:pt>
                <c:pt idx="10378">
                  <c:v>37176</c:v>
                </c:pt>
                <c:pt idx="10379">
                  <c:v>37179</c:v>
                </c:pt>
                <c:pt idx="10380">
                  <c:v>37180</c:v>
                </c:pt>
                <c:pt idx="10381">
                  <c:v>37181</c:v>
                </c:pt>
                <c:pt idx="10382">
                  <c:v>37182</c:v>
                </c:pt>
                <c:pt idx="10383">
                  <c:v>37183</c:v>
                </c:pt>
                <c:pt idx="10384">
                  <c:v>37186</c:v>
                </c:pt>
                <c:pt idx="10385">
                  <c:v>37187</c:v>
                </c:pt>
                <c:pt idx="10386">
                  <c:v>37188</c:v>
                </c:pt>
                <c:pt idx="10387">
                  <c:v>37189</c:v>
                </c:pt>
                <c:pt idx="10388">
                  <c:v>37190</c:v>
                </c:pt>
                <c:pt idx="10389">
                  <c:v>37193</c:v>
                </c:pt>
                <c:pt idx="10390">
                  <c:v>37194</c:v>
                </c:pt>
                <c:pt idx="10391">
                  <c:v>37195</c:v>
                </c:pt>
                <c:pt idx="10392">
                  <c:v>37196</c:v>
                </c:pt>
                <c:pt idx="10393">
                  <c:v>37197</c:v>
                </c:pt>
                <c:pt idx="10394">
                  <c:v>37200</c:v>
                </c:pt>
                <c:pt idx="10395">
                  <c:v>37201</c:v>
                </c:pt>
                <c:pt idx="10396">
                  <c:v>37202</c:v>
                </c:pt>
                <c:pt idx="10397">
                  <c:v>37203</c:v>
                </c:pt>
                <c:pt idx="10398">
                  <c:v>37204</c:v>
                </c:pt>
                <c:pt idx="10399">
                  <c:v>37207</c:v>
                </c:pt>
                <c:pt idx="10400">
                  <c:v>37208</c:v>
                </c:pt>
                <c:pt idx="10401">
                  <c:v>37209</c:v>
                </c:pt>
                <c:pt idx="10402">
                  <c:v>37210</c:v>
                </c:pt>
                <c:pt idx="10403">
                  <c:v>37211</c:v>
                </c:pt>
                <c:pt idx="10404">
                  <c:v>37214</c:v>
                </c:pt>
                <c:pt idx="10405">
                  <c:v>37215</c:v>
                </c:pt>
                <c:pt idx="10406">
                  <c:v>37216</c:v>
                </c:pt>
                <c:pt idx="10407">
                  <c:v>37217</c:v>
                </c:pt>
                <c:pt idx="10408">
                  <c:v>37218</c:v>
                </c:pt>
                <c:pt idx="10409">
                  <c:v>37221</c:v>
                </c:pt>
                <c:pt idx="10410">
                  <c:v>37222</c:v>
                </c:pt>
                <c:pt idx="10411">
                  <c:v>37223</c:v>
                </c:pt>
                <c:pt idx="10412">
                  <c:v>37224</c:v>
                </c:pt>
                <c:pt idx="10413">
                  <c:v>37225</c:v>
                </c:pt>
                <c:pt idx="10414">
                  <c:v>37228</c:v>
                </c:pt>
                <c:pt idx="10415">
                  <c:v>37229</c:v>
                </c:pt>
                <c:pt idx="10416">
                  <c:v>37230</c:v>
                </c:pt>
                <c:pt idx="10417">
                  <c:v>37231</c:v>
                </c:pt>
                <c:pt idx="10418">
                  <c:v>37232</c:v>
                </c:pt>
                <c:pt idx="10419">
                  <c:v>37235</c:v>
                </c:pt>
                <c:pt idx="10420">
                  <c:v>37236</c:v>
                </c:pt>
                <c:pt idx="10421">
                  <c:v>37237</c:v>
                </c:pt>
                <c:pt idx="10422">
                  <c:v>37238</c:v>
                </c:pt>
                <c:pt idx="10423">
                  <c:v>37239</c:v>
                </c:pt>
                <c:pt idx="10424">
                  <c:v>37242</c:v>
                </c:pt>
                <c:pt idx="10425">
                  <c:v>37243</c:v>
                </c:pt>
                <c:pt idx="10426">
                  <c:v>37244</c:v>
                </c:pt>
                <c:pt idx="10427">
                  <c:v>37245</c:v>
                </c:pt>
                <c:pt idx="10428">
                  <c:v>37246</c:v>
                </c:pt>
                <c:pt idx="10429">
                  <c:v>37249</c:v>
                </c:pt>
                <c:pt idx="10430">
                  <c:v>37250</c:v>
                </c:pt>
                <c:pt idx="10431">
                  <c:v>37251</c:v>
                </c:pt>
                <c:pt idx="10432">
                  <c:v>37252</c:v>
                </c:pt>
                <c:pt idx="10433">
                  <c:v>37253</c:v>
                </c:pt>
                <c:pt idx="10434">
                  <c:v>37256</c:v>
                </c:pt>
                <c:pt idx="10435">
                  <c:v>37257</c:v>
                </c:pt>
                <c:pt idx="10436">
                  <c:v>37258</c:v>
                </c:pt>
                <c:pt idx="10437">
                  <c:v>37259</c:v>
                </c:pt>
                <c:pt idx="10438">
                  <c:v>37260</c:v>
                </c:pt>
                <c:pt idx="10439">
                  <c:v>37263</c:v>
                </c:pt>
                <c:pt idx="10440">
                  <c:v>37264</c:v>
                </c:pt>
                <c:pt idx="10441">
                  <c:v>37265</c:v>
                </c:pt>
                <c:pt idx="10442">
                  <c:v>37266</c:v>
                </c:pt>
                <c:pt idx="10443">
                  <c:v>37267</c:v>
                </c:pt>
                <c:pt idx="10444">
                  <c:v>37270</c:v>
                </c:pt>
                <c:pt idx="10445">
                  <c:v>37271</c:v>
                </c:pt>
                <c:pt idx="10446">
                  <c:v>37272</c:v>
                </c:pt>
                <c:pt idx="10447">
                  <c:v>37273</c:v>
                </c:pt>
                <c:pt idx="10448">
                  <c:v>37274</c:v>
                </c:pt>
                <c:pt idx="10449">
                  <c:v>37277</c:v>
                </c:pt>
                <c:pt idx="10450">
                  <c:v>37278</c:v>
                </c:pt>
                <c:pt idx="10451">
                  <c:v>37279</c:v>
                </c:pt>
                <c:pt idx="10452">
                  <c:v>37280</c:v>
                </c:pt>
                <c:pt idx="10453">
                  <c:v>37281</c:v>
                </c:pt>
                <c:pt idx="10454">
                  <c:v>37284</c:v>
                </c:pt>
                <c:pt idx="10455">
                  <c:v>37285</c:v>
                </c:pt>
                <c:pt idx="10456">
                  <c:v>37286</c:v>
                </c:pt>
                <c:pt idx="10457">
                  <c:v>37287</c:v>
                </c:pt>
                <c:pt idx="10458">
                  <c:v>37288</c:v>
                </c:pt>
                <c:pt idx="10459">
                  <c:v>37291</c:v>
                </c:pt>
                <c:pt idx="10460">
                  <c:v>37292</c:v>
                </c:pt>
                <c:pt idx="10461">
                  <c:v>37293</c:v>
                </c:pt>
                <c:pt idx="10462">
                  <c:v>37294</c:v>
                </c:pt>
                <c:pt idx="10463">
                  <c:v>37295</c:v>
                </c:pt>
                <c:pt idx="10464">
                  <c:v>37298</c:v>
                </c:pt>
                <c:pt idx="10465">
                  <c:v>37299</c:v>
                </c:pt>
                <c:pt idx="10466">
                  <c:v>37300</c:v>
                </c:pt>
                <c:pt idx="10467">
                  <c:v>37301</c:v>
                </c:pt>
                <c:pt idx="10468">
                  <c:v>37302</c:v>
                </c:pt>
                <c:pt idx="10469">
                  <c:v>37305</c:v>
                </c:pt>
                <c:pt idx="10470">
                  <c:v>37306</c:v>
                </c:pt>
                <c:pt idx="10471">
                  <c:v>37307</c:v>
                </c:pt>
                <c:pt idx="10472">
                  <c:v>37308</c:v>
                </c:pt>
                <c:pt idx="10473">
                  <c:v>37309</c:v>
                </c:pt>
                <c:pt idx="10474">
                  <c:v>37312</c:v>
                </c:pt>
                <c:pt idx="10475">
                  <c:v>37313</c:v>
                </c:pt>
                <c:pt idx="10476">
                  <c:v>37314</c:v>
                </c:pt>
                <c:pt idx="10477">
                  <c:v>37315</c:v>
                </c:pt>
                <c:pt idx="10478">
                  <c:v>37316</c:v>
                </c:pt>
                <c:pt idx="10479">
                  <c:v>37319</c:v>
                </c:pt>
                <c:pt idx="10480">
                  <c:v>37320</c:v>
                </c:pt>
                <c:pt idx="10481">
                  <c:v>37321</c:v>
                </c:pt>
                <c:pt idx="10482">
                  <c:v>37322</c:v>
                </c:pt>
                <c:pt idx="10483">
                  <c:v>37323</c:v>
                </c:pt>
                <c:pt idx="10484">
                  <c:v>37326</c:v>
                </c:pt>
                <c:pt idx="10485">
                  <c:v>37327</c:v>
                </c:pt>
                <c:pt idx="10486">
                  <c:v>37328</c:v>
                </c:pt>
                <c:pt idx="10487">
                  <c:v>37329</c:v>
                </c:pt>
                <c:pt idx="10488">
                  <c:v>37330</c:v>
                </c:pt>
                <c:pt idx="10489">
                  <c:v>37333</c:v>
                </c:pt>
                <c:pt idx="10490">
                  <c:v>37334</c:v>
                </c:pt>
                <c:pt idx="10491">
                  <c:v>37335</c:v>
                </c:pt>
                <c:pt idx="10492">
                  <c:v>37336</c:v>
                </c:pt>
                <c:pt idx="10493">
                  <c:v>37337</c:v>
                </c:pt>
                <c:pt idx="10494">
                  <c:v>37340</c:v>
                </c:pt>
                <c:pt idx="10495">
                  <c:v>37341</c:v>
                </c:pt>
                <c:pt idx="10496">
                  <c:v>37342</c:v>
                </c:pt>
                <c:pt idx="10497">
                  <c:v>37343</c:v>
                </c:pt>
                <c:pt idx="10498">
                  <c:v>37344</c:v>
                </c:pt>
                <c:pt idx="10499">
                  <c:v>37347</c:v>
                </c:pt>
                <c:pt idx="10500">
                  <c:v>37348</c:v>
                </c:pt>
                <c:pt idx="10501">
                  <c:v>37349</c:v>
                </c:pt>
                <c:pt idx="10502">
                  <c:v>37350</c:v>
                </c:pt>
                <c:pt idx="10503">
                  <c:v>37351</c:v>
                </c:pt>
                <c:pt idx="10504">
                  <c:v>37354</c:v>
                </c:pt>
                <c:pt idx="10505">
                  <c:v>37355</c:v>
                </c:pt>
                <c:pt idx="10506">
                  <c:v>37356</c:v>
                </c:pt>
                <c:pt idx="10507">
                  <c:v>37357</c:v>
                </c:pt>
                <c:pt idx="10508">
                  <c:v>37358</c:v>
                </c:pt>
                <c:pt idx="10509">
                  <c:v>37361</c:v>
                </c:pt>
                <c:pt idx="10510">
                  <c:v>37362</c:v>
                </c:pt>
                <c:pt idx="10511">
                  <c:v>37363</c:v>
                </c:pt>
                <c:pt idx="10512">
                  <c:v>37364</c:v>
                </c:pt>
                <c:pt idx="10513">
                  <c:v>37365</c:v>
                </c:pt>
                <c:pt idx="10514">
                  <c:v>37368</c:v>
                </c:pt>
                <c:pt idx="10515">
                  <c:v>37369</c:v>
                </c:pt>
                <c:pt idx="10516">
                  <c:v>37370</c:v>
                </c:pt>
                <c:pt idx="10517">
                  <c:v>37371</c:v>
                </c:pt>
                <c:pt idx="10518">
                  <c:v>37372</c:v>
                </c:pt>
                <c:pt idx="10519">
                  <c:v>37375</c:v>
                </c:pt>
                <c:pt idx="10520">
                  <c:v>37376</c:v>
                </c:pt>
                <c:pt idx="10521">
                  <c:v>37377</c:v>
                </c:pt>
                <c:pt idx="10522">
                  <c:v>37378</c:v>
                </c:pt>
                <c:pt idx="10523">
                  <c:v>37379</c:v>
                </c:pt>
                <c:pt idx="10524">
                  <c:v>37382</c:v>
                </c:pt>
                <c:pt idx="10525">
                  <c:v>37383</c:v>
                </c:pt>
                <c:pt idx="10526">
                  <c:v>37384</c:v>
                </c:pt>
                <c:pt idx="10527">
                  <c:v>37385</c:v>
                </c:pt>
                <c:pt idx="10528">
                  <c:v>37386</c:v>
                </c:pt>
                <c:pt idx="10529">
                  <c:v>37389</c:v>
                </c:pt>
                <c:pt idx="10530">
                  <c:v>37390</c:v>
                </c:pt>
                <c:pt idx="10531">
                  <c:v>37391</c:v>
                </c:pt>
                <c:pt idx="10532">
                  <c:v>37392</c:v>
                </c:pt>
                <c:pt idx="10533">
                  <c:v>37393</c:v>
                </c:pt>
                <c:pt idx="10534">
                  <c:v>37396</c:v>
                </c:pt>
                <c:pt idx="10535">
                  <c:v>37397</c:v>
                </c:pt>
                <c:pt idx="10536">
                  <c:v>37398</c:v>
                </c:pt>
                <c:pt idx="10537">
                  <c:v>37399</c:v>
                </c:pt>
                <c:pt idx="10538">
                  <c:v>37400</c:v>
                </c:pt>
                <c:pt idx="10539">
                  <c:v>37403</c:v>
                </c:pt>
                <c:pt idx="10540">
                  <c:v>37404</c:v>
                </c:pt>
                <c:pt idx="10541">
                  <c:v>37405</c:v>
                </c:pt>
                <c:pt idx="10542">
                  <c:v>37406</c:v>
                </c:pt>
                <c:pt idx="10543">
                  <c:v>37407</c:v>
                </c:pt>
                <c:pt idx="10544">
                  <c:v>37410</c:v>
                </c:pt>
                <c:pt idx="10545">
                  <c:v>37411</c:v>
                </c:pt>
                <c:pt idx="10546">
                  <c:v>37412</c:v>
                </c:pt>
                <c:pt idx="10547">
                  <c:v>37413</c:v>
                </c:pt>
                <c:pt idx="10548">
                  <c:v>37414</c:v>
                </c:pt>
                <c:pt idx="10549">
                  <c:v>37417</c:v>
                </c:pt>
                <c:pt idx="10550">
                  <c:v>37418</c:v>
                </c:pt>
                <c:pt idx="10551">
                  <c:v>37419</c:v>
                </c:pt>
                <c:pt idx="10552">
                  <c:v>37420</c:v>
                </c:pt>
                <c:pt idx="10553">
                  <c:v>37421</c:v>
                </c:pt>
                <c:pt idx="10554">
                  <c:v>37424</c:v>
                </c:pt>
                <c:pt idx="10555">
                  <c:v>37425</c:v>
                </c:pt>
                <c:pt idx="10556">
                  <c:v>37426</c:v>
                </c:pt>
                <c:pt idx="10557">
                  <c:v>37427</c:v>
                </c:pt>
                <c:pt idx="10558">
                  <c:v>37428</c:v>
                </c:pt>
                <c:pt idx="10559">
                  <c:v>37431</c:v>
                </c:pt>
                <c:pt idx="10560">
                  <c:v>37432</c:v>
                </c:pt>
                <c:pt idx="10561">
                  <c:v>37433</c:v>
                </c:pt>
                <c:pt idx="10562">
                  <c:v>37434</c:v>
                </c:pt>
                <c:pt idx="10563">
                  <c:v>37435</c:v>
                </c:pt>
                <c:pt idx="10564">
                  <c:v>37438</c:v>
                </c:pt>
                <c:pt idx="10565">
                  <c:v>37439</c:v>
                </c:pt>
                <c:pt idx="10566">
                  <c:v>37440</c:v>
                </c:pt>
                <c:pt idx="10567">
                  <c:v>37441</c:v>
                </c:pt>
                <c:pt idx="10568">
                  <c:v>37442</c:v>
                </c:pt>
                <c:pt idx="10569">
                  <c:v>37445</c:v>
                </c:pt>
                <c:pt idx="10570">
                  <c:v>37446</c:v>
                </c:pt>
                <c:pt idx="10571">
                  <c:v>37447</c:v>
                </c:pt>
                <c:pt idx="10572">
                  <c:v>37448</c:v>
                </c:pt>
                <c:pt idx="10573">
                  <c:v>37449</c:v>
                </c:pt>
                <c:pt idx="10574">
                  <c:v>37452</c:v>
                </c:pt>
                <c:pt idx="10575">
                  <c:v>37453</c:v>
                </c:pt>
                <c:pt idx="10576">
                  <c:v>37454</c:v>
                </c:pt>
                <c:pt idx="10577">
                  <c:v>37455</c:v>
                </c:pt>
                <c:pt idx="10578">
                  <c:v>37456</c:v>
                </c:pt>
                <c:pt idx="10579">
                  <c:v>37459</c:v>
                </c:pt>
                <c:pt idx="10580">
                  <c:v>37460</c:v>
                </c:pt>
                <c:pt idx="10581">
                  <c:v>37461</c:v>
                </c:pt>
                <c:pt idx="10582">
                  <c:v>37462</c:v>
                </c:pt>
                <c:pt idx="10583">
                  <c:v>37463</c:v>
                </c:pt>
                <c:pt idx="10584">
                  <c:v>37466</c:v>
                </c:pt>
                <c:pt idx="10585">
                  <c:v>37467</c:v>
                </c:pt>
                <c:pt idx="10586">
                  <c:v>37468</c:v>
                </c:pt>
                <c:pt idx="10587">
                  <c:v>37469</c:v>
                </c:pt>
                <c:pt idx="10588">
                  <c:v>37470</c:v>
                </c:pt>
                <c:pt idx="10589">
                  <c:v>37473</c:v>
                </c:pt>
                <c:pt idx="10590">
                  <c:v>37474</c:v>
                </c:pt>
                <c:pt idx="10591">
                  <c:v>37475</c:v>
                </c:pt>
                <c:pt idx="10592">
                  <c:v>37476</c:v>
                </c:pt>
                <c:pt idx="10593">
                  <c:v>37477</c:v>
                </c:pt>
                <c:pt idx="10594">
                  <c:v>37480</c:v>
                </c:pt>
                <c:pt idx="10595">
                  <c:v>37481</c:v>
                </c:pt>
                <c:pt idx="10596">
                  <c:v>37482</c:v>
                </c:pt>
                <c:pt idx="10597">
                  <c:v>37483</c:v>
                </c:pt>
                <c:pt idx="10598">
                  <c:v>37484</c:v>
                </c:pt>
                <c:pt idx="10599">
                  <c:v>37487</c:v>
                </c:pt>
                <c:pt idx="10600">
                  <c:v>37488</c:v>
                </c:pt>
                <c:pt idx="10601">
                  <c:v>37489</c:v>
                </c:pt>
                <c:pt idx="10602">
                  <c:v>37490</c:v>
                </c:pt>
                <c:pt idx="10603">
                  <c:v>37491</c:v>
                </c:pt>
                <c:pt idx="10604">
                  <c:v>37494</c:v>
                </c:pt>
                <c:pt idx="10605">
                  <c:v>37495</c:v>
                </c:pt>
                <c:pt idx="10606">
                  <c:v>37496</c:v>
                </c:pt>
                <c:pt idx="10607">
                  <c:v>37497</c:v>
                </c:pt>
                <c:pt idx="10608">
                  <c:v>37498</c:v>
                </c:pt>
                <c:pt idx="10609">
                  <c:v>37501</c:v>
                </c:pt>
                <c:pt idx="10610">
                  <c:v>37502</c:v>
                </c:pt>
                <c:pt idx="10611">
                  <c:v>37503</c:v>
                </c:pt>
                <c:pt idx="10612">
                  <c:v>37504</c:v>
                </c:pt>
                <c:pt idx="10613">
                  <c:v>37505</c:v>
                </c:pt>
                <c:pt idx="10614">
                  <c:v>37508</c:v>
                </c:pt>
                <c:pt idx="10615">
                  <c:v>37509</c:v>
                </c:pt>
                <c:pt idx="10616">
                  <c:v>37510</c:v>
                </c:pt>
                <c:pt idx="10617">
                  <c:v>37511</c:v>
                </c:pt>
                <c:pt idx="10618">
                  <c:v>37512</c:v>
                </c:pt>
                <c:pt idx="10619">
                  <c:v>37515</c:v>
                </c:pt>
                <c:pt idx="10620">
                  <c:v>37516</c:v>
                </c:pt>
                <c:pt idx="10621">
                  <c:v>37517</c:v>
                </c:pt>
                <c:pt idx="10622">
                  <c:v>37518</c:v>
                </c:pt>
                <c:pt idx="10623">
                  <c:v>37519</c:v>
                </c:pt>
                <c:pt idx="10624">
                  <c:v>37522</c:v>
                </c:pt>
                <c:pt idx="10625">
                  <c:v>37523</c:v>
                </c:pt>
                <c:pt idx="10626">
                  <c:v>37524</c:v>
                </c:pt>
                <c:pt idx="10627">
                  <c:v>37525</c:v>
                </c:pt>
                <c:pt idx="10628">
                  <c:v>37526</c:v>
                </c:pt>
                <c:pt idx="10629">
                  <c:v>37529</c:v>
                </c:pt>
                <c:pt idx="10630">
                  <c:v>37530</c:v>
                </c:pt>
                <c:pt idx="10631">
                  <c:v>37531</c:v>
                </c:pt>
                <c:pt idx="10632">
                  <c:v>37532</c:v>
                </c:pt>
                <c:pt idx="10633">
                  <c:v>37533</c:v>
                </c:pt>
                <c:pt idx="10634">
                  <c:v>37536</c:v>
                </c:pt>
                <c:pt idx="10635">
                  <c:v>37537</c:v>
                </c:pt>
                <c:pt idx="10636">
                  <c:v>37538</c:v>
                </c:pt>
                <c:pt idx="10637">
                  <c:v>37539</c:v>
                </c:pt>
                <c:pt idx="10638">
                  <c:v>37540</c:v>
                </c:pt>
                <c:pt idx="10639">
                  <c:v>37543</c:v>
                </c:pt>
                <c:pt idx="10640">
                  <c:v>37544</c:v>
                </c:pt>
                <c:pt idx="10641">
                  <c:v>37545</c:v>
                </c:pt>
                <c:pt idx="10642">
                  <c:v>37546</c:v>
                </c:pt>
                <c:pt idx="10643">
                  <c:v>37547</c:v>
                </c:pt>
                <c:pt idx="10644">
                  <c:v>37550</c:v>
                </c:pt>
                <c:pt idx="10645">
                  <c:v>37551</c:v>
                </c:pt>
                <c:pt idx="10646">
                  <c:v>37552</c:v>
                </c:pt>
                <c:pt idx="10647">
                  <c:v>37553</c:v>
                </c:pt>
                <c:pt idx="10648">
                  <c:v>37554</c:v>
                </c:pt>
                <c:pt idx="10649">
                  <c:v>37557</c:v>
                </c:pt>
                <c:pt idx="10650">
                  <c:v>37558</c:v>
                </c:pt>
                <c:pt idx="10651">
                  <c:v>37559</c:v>
                </c:pt>
                <c:pt idx="10652">
                  <c:v>37560</c:v>
                </c:pt>
                <c:pt idx="10653">
                  <c:v>37561</c:v>
                </c:pt>
                <c:pt idx="10654">
                  <c:v>37564</c:v>
                </c:pt>
                <c:pt idx="10655">
                  <c:v>37565</c:v>
                </c:pt>
                <c:pt idx="10656">
                  <c:v>37566</c:v>
                </c:pt>
                <c:pt idx="10657">
                  <c:v>37567</c:v>
                </c:pt>
                <c:pt idx="10658">
                  <c:v>37568</c:v>
                </c:pt>
                <c:pt idx="10659">
                  <c:v>37571</c:v>
                </c:pt>
                <c:pt idx="10660">
                  <c:v>37572</c:v>
                </c:pt>
                <c:pt idx="10661">
                  <c:v>37573</c:v>
                </c:pt>
                <c:pt idx="10662">
                  <c:v>37574</c:v>
                </c:pt>
                <c:pt idx="10663">
                  <c:v>37575</c:v>
                </c:pt>
                <c:pt idx="10664">
                  <c:v>37578</c:v>
                </c:pt>
                <c:pt idx="10665">
                  <c:v>37579</c:v>
                </c:pt>
                <c:pt idx="10666">
                  <c:v>37580</c:v>
                </c:pt>
                <c:pt idx="10667">
                  <c:v>37581</c:v>
                </c:pt>
                <c:pt idx="10668">
                  <c:v>37582</c:v>
                </c:pt>
                <c:pt idx="10669">
                  <c:v>37585</c:v>
                </c:pt>
                <c:pt idx="10670">
                  <c:v>37586</c:v>
                </c:pt>
                <c:pt idx="10671">
                  <c:v>37587</c:v>
                </c:pt>
                <c:pt idx="10672">
                  <c:v>37588</c:v>
                </c:pt>
                <c:pt idx="10673">
                  <c:v>37589</c:v>
                </c:pt>
                <c:pt idx="10674">
                  <c:v>37592</c:v>
                </c:pt>
                <c:pt idx="10675">
                  <c:v>37593</c:v>
                </c:pt>
                <c:pt idx="10676">
                  <c:v>37594</c:v>
                </c:pt>
                <c:pt idx="10677">
                  <c:v>37595</c:v>
                </c:pt>
                <c:pt idx="10678">
                  <c:v>37596</c:v>
                </c:pt>
                <c:pt idx="10679">
                  <c:v>37599</c:v>
                </c:pt>
                <c:pt idx="10680">
                  <c:v>37600</c:v>
                </c:pt>
                <c:pt idx="10681">
                  <c:v>37601</c:v>
                </c:pt>
                <c:pt idx="10682">
                  <c:v>37602</c:v>
                </c:pt>
                <c:pt idx="10683">
                  <c:v>37603</c:v>
                </c:pt>
                <c:pt idx="10684">
                  <c:v>37606</c:v>
                </c:pt>
                <c:pt idx="10685">
                  <c:v>37607</c:v>
                </c:pt>
                <c:pt idx="10686">
                  <c:v>37608</c:v>
                </c:pt>
                <c:pt idx="10687">
                  <c:v>37609</c:v>
                </c:pt>
                <c:pt idx="10688">
                  <c:v>37610</c:v>
                </c:pt>
                <c:pt idx="10689">
                  <c:v>37613</c:v>
                </c:pt>
                <c:pt idx="10690">
                  <c:v>37614</c:v>
                </c:pt>
                <c:pt idx="10691">
                  <c:v>37615</c:v>
                </c:pt>
                <c:pt idx="10692">
                  <c:v>37616</c:v>
                </c:pt>
                <c:pt idx="10693">
                  <c:v>37617</c:v>
                </c:pt>
                <c:pt idx="10694">
                  <c:v>37620</c:v>
                </c:pt>
                <c:pt idx="10695">
                  <c:v>37621</c:v>
                </c:pt>
                <c:pt idx="10696">
                  <c:v>37622</c:v>
                </c:pt>
                <c:pt idx="10697">
                  <c:v>37623</c:v>
                </c:pt>
                <c:pt idx="10698">
                  <c:v>37624</c:v>
                </c:pt>
                <c:pt idx="10699">
                  <c:v>37627</c:v>
                </c:pt>
                <c:pt idx="10700">
                  <c:v>37628</c:v>
                </c:pt>
                <c:pt idx="10701">
                  <c:v>37629</c:v>
                </c:pt>
                <c:pt idx="10702">
                  <c:v>37630</c:v>
                </c:pt>
                <c:pt idx="10703">
                  <c:v>37631</c:v>
                </c:pt>
                <c:pt idx="10704">
                  <c:v>37634</c:v>
                </c:pt>
                <c:pt idx="10705">
                  <c:v>37635</c:v>
                </c:pt>
                <c:pt idx="10706">
                  <c:v>37636</c:v>
                </c:pt>
                <c:pt idx="10707">
                  <c:v>37637</c:v>
                </c:pt>
                <c:pt idx="10708">
                  <c:v>37638</c:v>
                </c:pt>
                <c:pt idx="10709">
                  <c:v>37641</c:v>
                </c:pt>
                <c:pt idx="10710">
                  <c:v>37642</c:v>
                </c:pt>
                <c:pt idx="10711">
                  <c:v>37643</c:v>
                </c:pt>
                <c:pt idx="10712">
                  <c:v>37644</c:v>
                </c:pt>
                <c:pt idx="10713">
                  <c:v>37645</c:v>
                </c:pt>
                <c:pt idx="10714">
                  <c:v>37648</c:v>
                </c:pt>
                <c:pt idx="10715">
                  <c:v>37649</c:v>
                </c:pt>
                <c:pt idx="10716">
                  <c:v>37650</c:v>
                </c:pt>
                <c:pt idx="10717">
                  <c:v>37651</c:v>
                </c:pt>
                <c:pt idx="10718">
                  <c:v>37652</c:v>
                </c:pt>
                <c:pt idx="10719">
                  <c:v>37655</c:v>
                </c:pt>
                <c:pt idx="10720">
                  <c:v>37656</c:v>
                </c:pt>
                <c:pt idx="10721">
                  <c:v>37657</c:v>
                </c:pt>
                <c:pt idx="10722">
                  <c:v>37658</c:v>
                </c:pt>
                <c:pt idx="10723">
                  <c:v>37659</c:v>
                </c:pt>
                <c:pt idx="10724">
                  <c:v>37662</c:v>
                </c:pt>
                <c:pt idx="10725">
                  <c:v>37663</c:v>
                </c:pt>
                <c:pt idx="10726">
                  <c:v>37664</c:v>
                </c:pt>
                <c:pt idx="10727">
                  <c:v>37665</c:v>
                </c:pt>
                <c:pt idx="10728">
                  <c:v>37666</c:v>
                </c:pt>
                <c:pt idx="10729">
                  <c:v>37669</c:v>
                </c:pt>
                <c:pt idx="10730">
                  <c:v>37670</c:v>
                </c:pt>
                <c:pt idx="10731">
                  <c:v>37671</c:v>
                </c:pt>
                <c:pt idx="10732">
                  <c:v>37672</c:v>
                </c:pt>
                <c:pt idx="10733">
                  <c:v>37673</c:v>
                </c:pt>
                <c:pt idx="10734">
                  <c:v>37676</c:v>
                </c:pt>
                <c:pt idx="10735">
                  <c:v>37677</c:v>
                </c:pt>
                <c:pt idx="10736">
                  <c:v>37678</c:v>
                </c:pt>
                <c:pt idx="10737">
                  <c:v>37679</c:v>
                </c:pt>
                <c:pt idx="10738">
                  <c:v>37680</c:v>
                </c:pt>
                <c:pt idx="10739">
                  <c:v>37683</c:v>
                </c:pt>
                <c:pt idx="10740">
                  <c:v>37684</c:v>
                </c:pt>
                <c:pt idx="10741">
                  <c:v>37685</c:v>
                </c:pt>
                <c:pt idx="10742">
                  <c:v>37686</c:v>
                </c:pt>
                <c:pt idx="10743">
                  <c:v>37687</c:v>
                </c:pt>
                <c:pt idx="10744">
                  <c:v>37690</c:v>
                </c:pt>
                <c:pt idx="10745">
                  <c:v>37691</c:v>
                </c:pt>
                <c:pt idx="10746">
                  <c:v>37692</c:v>
                </c:pt>
                <c:pt idx="10747">
                  <c:v>37693</c:v>
                </c:pt>
                <c:pt idx="10748">
                  <c:v>37694</c:v>
                </c:pt>
                <c:pt idx="10749">
                  <c:v>37697</c:v>
                </c:pt>
                <c:pt idx="10750">
                  <c:v>37698</c:v>
                </c:pt>
                <c:pt idx="10751">
                  <c:v>37699</c:v>
                </c:pt>
                <c:pt idx="10752">
                  <c:v>37700</c:v>
                </c:pt>
                <c:pt idx="10753">
                  <c:v>37701</c:v>
                </c:pt>
                <c:pt idx="10754">
                  <c:v>37704</c:v>
                </c:pt>
                <c:pt idx="10755">
                  <c:v>37705</c:v>
                </c:pt>
                <c:pt idx="10756">
                  <c:v>37706</c:v>
                </c:pt>
                <c:pt idx="10757">
                  <c:v>37707</c:v>
                </c:pt>
                <c:pt idx="10758">
                  <c:v>37708</c:v>
                </c:pt>
                <c:pt idx="10759">
                  <c:v>37711</c:v>
                </c:pt>
                <c:pt idx="10760">
                  <c:v>37712</c:v>
                </c:pt>
                <c:pt idx="10761">
                  <c:v>37713</c:v>
                </c:pt>
                <c:pt idx="10762">
                  <c:v>37714</c:v>
                </c:pt>
                <c:pt idx="10763">
                  <c:v>37715</c:v>
                </c:pt>
                <c:pt idx="10764">
                  <c:v>37718</c:v>
                </c:pt>
                <c:pt idx="10765">
                  <c:v>37719</c:v>
                </c:pt>
                <c:pt idx="10766">
                  <c:v>37720</c:v>
                </c:pt>
                <c:pt idx="10767">
                  <c:v>37721</c:v>
                </c:pt>
                <c:pt idx="10768">
                  <c:v>37722</c:v>
                </c:pt>
                <c:pt idx="10769">
                  <c:v>37725</c:v>
                </c:pt>
                <c:pt idx="10770">
                  <c:v>37726</c:v>
                </c:pt>
                <c:pt idx="10771">
                  <c:v>37727</c:v>
                </c:pt>
                <c:pt idx="10772">
                  <c:v>37728</c:v>
                </c:pt>
                <c:pt idx="10773">
                  <c:v>37729</c:v>
                </c:pt>
                <c:pt idx="10774">
                  <c:v>37732</c:v>
                </c:pt>
                <c:pt idx="10775">
                  <c:v>37733</c:v>
                </c:pt>
                <c:pt idx="10776">
                  <c:v>37734</c:v>
                </c:pt>
                <c:pt idx="10777">
                  <c:v>37735</c:v>
                </c:pt>
                <c:pt idx="10778">
                  <c:v>37736</c:v>
                </c:pt>
                <c:pt idx="10779">
                  <c:v>37739</c:v>
                </c:pt>
                <c:pt idx="10780">
                  <c:v>37740</c:v>
                </c:pt>
                <c:pt idx="10781">
                  <c:v>37741</c:v>
                </c:pt>
                <c:pt idx="10782">
                  <c:v>37742</c:v>
                </c:pt>
                <c:pt idx="10783">
                  <c:v>37743</c:v>
                </c:pt>
                <c:pt idx="10784">
                  <c:v>37746</c:v>
                </c:pt>
                <c:pt idx="10785">
                  <c:v>37747</c:v>
                </c:pt>
                <c:pt idx="10786">
                  <c:v>37748</c:v>
                </c:pt>
                <c:pt idx="10787">
                  <c:v>37749</c:v>
                </c:pt>
                <c:pt idx="10788">
                  <c:v>37750</c:v>
                </c:pt>
                <c:pt idx="10789">
                  <c:v>37753</c:v>
                </c:pt>
                <c:pt idx="10790">
                  <c:v>37754</c:v>
                </c:pt>
                <c:pt idx="10791">
                  <c:v>37755</c:v>
                </c:pt>
                <c:pt idx="10792">
                  <c:v>37756</c:v>
                </c:pt>
                <c:pt idx="10793">
                  <c:v>37757</c:v>
                </c:pt>
                <c:pt idx="10794">
                  <c:v>37760</c:v>
                </c:pt>
                <c:pt idx="10795">
                  <c:v>37761</c:v>
                </c:pt>
                <c:pt idx="10796">
                  <c:v>37762</c:v>
                </c:pt>
                <c:pt idx="10797">
                  <c:v>37763</c:v>
                </c:pt>
                <c:pt idx="10798">
                  <c:v>37764</c:v>
                </c:pt>
                <c:pt idx="10799">
                  <c:v>37767</c:v>
                </c:pt>
                <c:pt idx="10800">
                  <c:v>37768</c:v>
                </c:pt>
                <c:pt idx="10801">
                  <c:v>37769</c:v>
                </c:pt>
                <c:pt idx="10802">
                  <c:v>37770</c:v>
                </c:pt>
                <c:pt idx="10803">
                  <c:v>37771</c:v>
                </c:pt>
                <c:pt idx="10804">
                  <c:v>37774</c:v>
                </c:pt>
                <c:pt idx="10805">
                  <c:v>37775</c:v>
                </c:pt>
                <c:pt idx="10806">
                  <c:v>37776</c:v>
                </c:pt>
                <c:pt idx="10807">
                  <c:v>37777</c:v>
                </c:pt>
                <c:pt idx="10808">
                  <c:v>37778</c:v>
                </c:pt>
                <c:pt idx="10809">
                  <c:v>37781</c:v>
                </c:pt>
                <c:pt idx="10810">
                  <c:v>37782</c:v>
                </c:pt>
                <c:pt idx="10811">
                  <c:v>37783</c:v>
                </c:pt>
                <c:pt idx="10812">
                  <c:v>37784</c:v>
                </c:pt>
                <c:pt idx="10813">
                  <c:v>37785</c:v>
                </c:pt>
                <c:pt idx="10814">
                  <c:v>37788</c:v>
                </c:pt>
                <c:pt idx="10815">
                  <c:v>37789</c:v>
                </c:pt>
                <c:pt idx="10816">
                  <c:v>37790</c:v>
                </c:pt>
                <c:pt idx="10817">
                  <c:v>37791</c:v>
                </c:pt>
                <c:pt idx="10818">
                  <c:v>37792</c:v>
                </c:pt>
                <c:pt idx="10819">
                  <c:v>37795</c:v>
                </c:pt>
                <c:pt idx="10820">
                  <c:v>37796</c:v>
                </c:pt>
                <c:pt idx="10821">
                  <c:v>37797</c:v>
                </c:pt>
                <c:pt idx="10822">
                  <c:v>37798</c:v>
                </c:pt>
                <c:pt idx="10823">
                  <c:v>37799</c:v>
                </c:pt>
                <c:pt idx="10824">
                  <c:v>37802</c:v>
                </c:pt>
                <c:pt idx="10825">
                  <c:v>37803</c:v>
                </c:pt>
                <c:pt idx="10826">
                  <c:v>37804</c:v>
                </c:pt>
                <c:pt idx="10827">
                  <c:v>37805</c:v>
                </c:pt>
                <c:pt idx="10828">
                  <c:v>37806</c:v>
                </c:pt>
                <c:pt idx="10829">
                  <c:v>37809</c:v>
                </c:pt>
                <c:pt idx="10830">
                  <c:v>37810</c:v>
                </c:pt>
                <c:pt idx="10831">
                  <c:v>37811</c:v>
                </c:pt>
                <c:pt idx="10832">
                  <c:v>37812</c:v>
                </c:pt>
                <c:pt idx="10833">
                  <c:v>37813</c:v>
                </c:pt>
                <c:pt idx="10834">
                  <c:v>37816</c:v>
                </c:pt>
                <c:pt idx="10835">
                  <c:v>37817</c:v>
                </c:pt>
                <c:pt idx="10836">
                  <c:v>37818</c:v>
                </c:pt>
                <c:pt idx="10837">
                  <c:v>37819</c:v>
                </c:pt>
                <c:pt idx="10838">
                  <c:v>37820</c:v>
                </c:pt>
                <c:pt idx="10839">
                  <c:v>37823</c:v>
                </c:pt>
                <c:pt idx="10840">
                  <c:v>37824</c:v>
                </c:pt>
                <c:pt idx="10841">
                  <c:v>37825</c:v>
                </c:pt>
                <c:pt idx="10842">
                  <c:v>37826</c:v>
                </c:pt>
                <c:pt idx="10843">
                  <c:v>37827</c:v>
                </c:pt>
                <c:pt idx="10844">
                  <c:v>37830</c:v>
                </c:pt>
                <c:pt idx="10845">
                  <c:v>37831</c:v>
                </c:pt>
                <c:pt idx="10846">
                  <c:v>37832</c:v>
                </c:pt>
                <c:pt idx="10847">
                  <c:v>37833</c:v>
                </c:pt>
                <c:pt idx="10848">
                  <c:v>37834</c:v>
                </c:pt>
                <c:pt idx="10849">
                  <c:v>37837</c:v>
                </c:pt>
                <c:pt idx="10850">
                  <c:v>37838</c:v>
                </c:pt>
                <c:pt idx="10851">
                  <c:v>37839</c:v>
                </c:pt>
                <c:pt idx="10852">
                  <c:v>37840</c:v>
                </c:pt>
                <c:pt idx="10853">
                  <c:v>37841</c:v>
                </c:pt>
                <c:pt idx="10854">
                  <c:v>37844</c:v>
                </c:pt>
                <c:pt idx="10855">
                  <c:v>37845</c:v>
                </c:pt>
                <c:pt idx="10856">
                  <c:v>37846</c:v>
                </c:pt>
                <c:pt idx="10857">
                  <c:v>37847</c:v>
                </c:pt>
                <c:pt idx="10858">
                  <c:v>37848</c:v>
                </c:pt>
                <c:pt idx="10859">
                  <c:v>37851</c:v>
                </c:pt>
                <c:pt idx="10860">
                  <c:v>37852</c:v>
                </c:pt>
                <c:pt idx="10861">
                  <c:v>37853</c:v>
                </c:pt>
                <c:pt idx="10862">
                  <c:v>37854</c:v>
                </c:pt>
                <c:pt idx="10863">
                  <c:v>37855</c:v>
                </c:pt>
                <c:pt idx="10864">
                  <c:v>37858</c:v>
                </c:pt>
                <c:pt idx="10865">
                  <c:v>37859</c:v>
                </c:pt>
                <c:pt idx="10866">
                  <c:v>37860</c:v>
                </c:pt>
                <c:pt idx="10867">
                  <c:v>37861</c:v>
                </c:pt>
                <c:pt idx="10868">
                  <c:v>37862</c:v>
                </c:pt>
                <c:pt idx="10869">
                  <c:v>37865</c:v>
                </c:pt>
                <c:pt idx="10870">
                  <c:v>37866</c:v>
                </c:pt>
                <c:pt idx="10871">
                  <c:v>37867</c:v>
                </c:pt>
                <c:pt idx="10872">
                  <c:v>37868</c:v>
                </c:pt>
                <c:pt idx="10873">
                  <c:v>37869</c:v>
                </c:pt>
                <c:pt idx="10874">
                  <c:v>37872</c:v>
                </c:pt>
                <c:pt idx="10875">
                  <c:v>37873</c:v>
                </c:pt>
                <c:pt idx="10876">
                  <c:v>37874</c:v>
                </c:pt>
                <c:pt idx="10877">
                  <c:v>37875</c:v>
                </c:pt>
                <c:pt idx="10878">
                  <c:v>37876</c:v>
                </c:pt>
                <c:pt idx="10879">
                  <c:v>37879</c:v>
                </c:pt>
                <c:pt idx="10880">
                  <c:v>37880</c:v>
                </c:pt>
                <c:pt idx="10881">
                  <c:v>37881</c:v>
                </c:pt>
                <c:pt idx="10882">
                  <c:v>37882</c:v>
                </c:pt>
                <c:pt idx="10883">
                  <c:v>37883</c:v>
                </c:pt>
                <c:pt idx="10884">
                  <c:v>37886</c:v>
                </c:pt>
                <c:pt idx="10885">
                  <c:v>37887</c:v>
                </c:pt>
                <c:pt idx="10886">
                  <c:v>37888</c:v>
                </c:pt>
                <c:pt idx="10887">
                  <c:v>37889</c:v>
                </c:pt>
                <c:pt idx="10888">
                  <c:v>37890</c:v>
                </c:pt>
                <c:pt idx="10889">
                  <c:v>37893</c:v>
                </c:pt>
                <c:pt idx="10890">
                  <c:v>37894</c:v>
                </c:pt>
                <c:pt idx="10891">
                  <c:v>37895</c:v>
                </c:pt>
                <c:pt idx="10892">
                  <c:v>37896</c:v>
                </c:pt>
                <c:pt idx="10893">
                  <c:v>37897</c:v>
                </c:pt>
                <c:pt idx="10894">
                  <c:v>37900</c:v>
                </c:pt>
                <c:pt idx="10895">
                  <c:v>37901</c:v>
                </c:pt>
                <c:pt idx="10896">
                  <c:v>37902</c:v>
                </c:pt>
                <c:pt idx="10897">
                  <c:v>37903</c:v>
                </c:pt>
                <c:pt idx="10898">
                  <c:v>37904</c:v>
                </c:pt>
                <c:pt idx="10899">
                  <c:v>37907</c:v>
                </c:pt>
                <c:pt idx="10900">
                  <c:v>37908</c:v>
                </c:pt>
                <c:pt idx="10901">
                  <c:v>37909</c:v>
                </c:pt>
                <c:pt idx="10902">
                  <c:v>37910</c:v>
                </c:pt>
                <c:pt idx="10903">
                  <c:v>37911</c:v>
                </c:pt>
                <c:pt idx="10904">
                  <c:v>37914</c:v>
                </c:pt>
                <c:pt idx="10905">
                  <c:v>37915</c:v>
                </c:pt>
                <c:pt idx="10906">
                  <c:v>37916</c:v>
                </c:pt>
                <c:pt idx="10907">
                  <c:v>37917</c:v>
                </c:pt>
                <c:pt idx="10908">
                  <c:v>37918</c:v>
                </c:pt>
                <c:pt idx="10909">
                  <c:v>37921</c:v>
                </c:pt>
                <c:pt idx="10910">
                  <c:v>37922</c:v>
                </c:pt>
                <c:pt idx="10911">
                  <c:v>37923</c:v>
                </c:pt>
                <c:pt idx="10912">
                  <c:v>37924</c:v>
                </c:pt>
                <c:pt idx="10913">
                  <c:v>37925</c:v>
                </c:pt>
                <c:pt idx="10914">
                  <c:v>37928</c:v>
                </c:pt>
                <c:pt idx="10915">
                  <c:v>37929</c:v>
                </c:pt>
                <c:pt idx="10916">
                  <c:v>37930</c:v>
                </c:pt>
                <c:pt idx="10917">
                  <c:v>37931</c:v>
                </c:pt>
                <c:pt idx="10918">
                  <c:v>37932</c:v>
                </c:pt>
                <c:pt idx="10919">
                  <c:v>37935</c:v>
                </c:pt>
                <c:pt idx="10920">
                  <c:v>37936</c:v>
                </c:pt>
                <c:pt idx="10921">
                  <c:v>37937</c:v>
                </c:pt>
                <c:pt idx="10922">
                  <c:v>37938</c:v>
                </c:pt>
                <c:pt idx="10923">
                  <c:v>37939</c:v>
                </c:pt>
                <c:pt idx="10924">
                  <c:v>37942</c:v>
                </c:pt>
                <c:pt idx="10925">
                  <c:v>37943</c:v>
                </c:pt>
                <c:pt idx="10926">
                  <c:v>37944</c:v>
                </c:pt>
                <c:pt idx="10927">
                  <c:v>37945</c:v>
                </c:pt>
                <c:pt idx="10928">
                  <c:v>37946</c:v>
                </c:pt>
                <c:pt idx="10929">
                  <c:v>37949</c:v>
                </c:pt>
                <c:pt idx="10930">
                  <c:v>37950</c:v>
                </c:pt>
                <c:pt idx="10931">
                  <c:v>37951</c:v>
                </c:pt>
                <c:pt idx="10932">
                  <c:v>37952</c:v>
                </c:pt>
                <c:pt idx="10933">
                  <c:v>37953</c:v>
                </c:pt>
                <c:pt idx="10934">
                  <c:v>37956</c:v>
                </c:pt>
                <c:pt idx="10935">
                  <c:v>37957</c:v>
                </c:pt>
                <c:pt idx="10936">
                  <c:v>37958</c:v>
                </c:pt>
                <c:pt idx="10937">
                  <c:v>37959</c:v>
                </c:pt>
                <c:pt idx="10938">
                  <c:v>37960</c:v>
                </c:pt>
                <c:pt idx="10939">
                  <c:v>37963</c:v>
                </c:pt>
                <c:pt idx="10940">
                  <c:v>37964</c:v>
                </c:pt>
                <c:pt idx="10941">
                  <c:v>37965</c:v>
                </c:pt>
                <c:pt idx="10942">
                  <c:v>37966</c:v>
                </c:pt>
                <c:pt idx="10943">
                  <c:v>37967</c:v>
                </c:pt>
                <c:pt idx="10944">
                  <c:v>37970</c:v>
                </c:pt>
                <c:pt idx="10945">
                  <c:v>37971</c:v>
                </c:pt>
                <c:pt idx="10946">
                  <c:v>37972</c:v>
                </c:pt>
                <c:pt idx="10947">
                  <c:v>37973</c:v>
                </c:pt>
                <c:pt idx="10948">
                  <c:v>37974</c:v>
                </c:pt>
                <c:pt idx="10949">
                  <c:v>37977</c:v>
                </c:pt>
                <c:pt idx="10950">
                  <c:v>37978</c:v>
                </c:pt>
                <c:pt idx="10951">
                  <c:v>37979</c:v>
                </c:pt>
                <c:pt idx="10952">
                  <c:v>37980</c:v>
                </c:pt>
                <c:pt idx="10953">
                  <c:v>37981</c:v>
                </c:pt>
                <c:pt idx="10954">
                  <c:v>37984</c:v>
                </c:pt>
                <c:pt idx="10955">
                  <c:v>37985</c:v>
                </c:pt>
                <c:pt idx="10956">
                  <c:v>37986</c:v>
                </c:pt>
                <c:pt idx="10957">
                  <c:v>37987</c:v>
                </c:pt>
                <c:pt idx="10958">
                  <c:v>37988</c:v>
                </c:pt>
                <c:pt idx="10959">
                  <c:v>37991</c:v>
                </c:pt>
                <c:pt idx="10960">
                  <c:v>37992</c:v>
                </c:pt>
                <c:pt idx="10961">
                  <c:v>37993</c:v>
                </c:pt>
                <c:pt idx="10962">
                  <c:v>37994</c:v>
                </c:pt>
                <c:pt idx="10963">
                  <c:v>37995</c:v>
                </c:pt>
                <c:pt idx="10964">
                  <c:v>37998</c:v>
                </c:pt>
                <c:pt idx="10965">
                  <c:v>37999</c:v>
                </c:pt>
                <c:pt idx="10966">
                  <c:v>38000</c:v>
                </c:pt>
                <c:pt idx="10967">
                  <c:v>38001</c:v>
                </c:pt>
                <c:pt idx="10968">
                  <c:v>38002</c:v>
                </c:pt>
                <c:pt idx="10969">
                  <c:v>38005</c:v>
                </c:pt>
                <c:pt idx="10970">
                  <c:v>38006</c:v>
                </c:pt>
                <c:pt idx="10971">
                  <c:v>38007</c:v>
                </c:pt>
                <c:pt idx="10972">
                  <c:v>38008</c:v>
                </c:pt>
                <c:pt idx="10973">
                  <c:v>38009</c:v>
                </c:pt>
                <c:pt idx="10974">
                  <c:v>38012</c:v>
                </c:pt>
                <c:pt idx="10975">
                  <c:v>38013</c:v>
                </c:pt>
                <c:pt idx="10976">
                  <c:v>38014</c:v>
                </c:pt>
                <c:pt idx="10977">
                  <c:v>38015</c:v>
                </c:pt>
                <c:pt idx="10978">
                  <c:v>38016</c:v>
                </c:pt>
                <c:pt idx="10979">
                  <c:v>38019</c:v>
                </c:pt>
                <c:pt idx="10980">
                  <c:v>38020</c:v>
                </c:pt>
                <c:pt idx="10981">
                  <c:v>38021</c:v>
                </c:pt>
                <c:pt idx="10982">
                  <c:v>38022</c:v>
                </c:pt>
                <c:pt idx="10983">
                  <c:v>38023</c:v>
                </c:pt>
                <c:pt idx="10984">
                  <c:v>38026</c:v>
                </c:pt>
                <c:pt idx="10985">
                  <c:v>38027</c:v>
                </c:pt>
                <c:pt idx="10986">
                  <c:v>38028</c:v>
                </c:pt>
                <c:pt idx="10987">
                  <c:v>38029</c:v>
                </c:pt>
                <c:pt idx="10988">
                  <c:v>38030</c:v>
                </c:pt>
                <c:pt idx="10989">
                  <c:v>38033</c:v>
                </c:pt>
                <c:pt idx="10990">
                  <c:v>38034</c:v>
                </c:pt>
                <c:pt idx="10991">
                  <c:v>38035</c:v>
                </c:pt>
                <c:pt idx="10992">
                  <c:v>38036</c:v>
                </c:pt>
                <c:pt idx="10993">
                  <c:v>38037</c:v>
                </c:pt>
                <c:pt idx="10994">
                  <c:v>38040</c:v>
                </c:pt>
                <c:pt idx="10995">
                  <c:v>38041</c:v>
                </c:pt>
                <c:pt idx="10996">
                  <c:v>38042</c:v>
                </c:pt>
                <c:pt idx="10997">
                  <c:v>38043</c:v>
                </c:pt>
                <c:pt idx="10998">
                  <c:v>38044</c:v>
                </c:pt>
                <c:pt idx="10999">
                  <c:v>38047</c:v>
                </c:pt>
                <c:pt idx="11000">
                  <c:v>38048</c:v>
                </c:pt>
                <c:pt idx="11001">
                  <c:v>38049</c:v>
                </c:pt>
                <c:pt idx="11002">
                  <c:v>38050</c:v>
                </c:pt>
                <c:pt idx="11003">
                  <c:v>38051</c:v>
                </c:pt>
                <c:pt idx="11004">
                  <c:v>38054</c:v>
                </c:pt>
                <c:pt idx="11005">
                  <c:v>38055</c:v>
                </c:pt>
                <c:pt idx="11006">
                  <c:v>38056</c:v>
                </c:pt>
                <c:pt idx="11007">
                  <c:v>38057</c:v>
                </c:pt>
                <c:pt idx="11008">
                  <c:v>38058</c:v>
                </c:pt>
                <c:pt idx="11009">
                  <c:v>38061</c:v>
                </c:pt>
                <c:pt idx="11010">
                  <c:v>38062</c:v>
                </c:pt>
                <c:pt idx="11011">
                  <c:v>38063</c:v>
                </c:pt>
                <c:pt idx="11012">
                  <c:v>38064</c:v>
                </c:pt>
                <c:pt idx="11013">
                  <c:v>38065</c:v>
                </c:pt>
                <c:pt idx="11014">
                  <c:v>38068</c:v>
                </c:pt>
                <c:pt idx="11015">
                  <c:v>38069</c:v>
                </c:pt>
                <c:pt idx="11016">
                  <c:v>38070</c:v>
                </c:pt>
                <c:pt idx="11017">
                  <c:v>38071</c:v>
                </c:pt>
                <c:pt idx="11018">
                  <c:v>38072</c:v>
                </c:pt>
                <c:pt idx="11019">
                  <c:v>38075</c:v>
                </c:pt>
                <c:pt idx="11020">
                  <c:v>38076</c:v>
                </c:pt>
                <c:pt idx="11021">
                  <c:v>38077</c:v>
                </c:pt>
                <c:pt idx="11022">
                  <c:v>38078</c:v>
                </c:pt>
                <c:pt idx="11023">
                  <c:v>38079</c:v>
                </c:pt>
                <c:pt idx="11024">
                  <c:v>38082</c:v>
                </c:pt>
                <c:pt idx="11025">
                  <c:v>38083</c:v>
                </c:pt>
                <c:pt idx="11026">
                  <c:v>38084</c:v>
                </c:pt>
                <c:pt idx="11027">
                  <c:v>38085</c:v>
                </c:pt>
                <c:pt idx="11028">
                  <c:v>38086</c:v>
                </c:pt>
                <c:pt idx="11029">
                  <c:v>38089</c:v>
                </c:pt>
                <c:pt idx="11030">
                  <c:v>38090</c:v>
                </c:pt>
                <c:pt idx="11031">
                  <c:v>38091</c:v>
                </c:pt>
                <c:pt idx="11032">
                  <c:v>38092</c:v>
                </c:pt>
                <c:pt idx="11033">
                  <c:v>38093</c:v>
                </c:pt>
                <c:pt idx="11034">
                  <c:v>38096</c:v>
                </c:pt>
                <c:pt idx="11035">
                  <c:v>38097</c:v>
                </c:pt>
                <c:pt idx="11036">
                  <c:v>38098</c:v>
                </c:pt>
                <c:pt idx="11037">
                  <c:v>38099</c:v>
                </c:pt>
                <c:pt idx="11038">
                  <c:v>38100</c:v>
                </c:pt>
                <c:pt idx="11039">
                  <c:v>38103</c:v>
                </c:pt>
                <c:pt idx="11040">
                  <c:v>38104</c:v>
                </c:pt>
                <c:pt idx="11041">
                  <c:v>38105</c:v>
                </c:pt>
                <c:pt idx="11042">
                  <c:v>38106</c:v>
                </c:pt>
                <c:pt idx="11043">
                  <c:v>38107</c:v>
                </c:pt>
                <c:pt idx="11044">
                  <c:v>38110</c:v>
                </c:pt>
                <c:pt idx="11045">
                  <c:v>38111</c:v>
                </c:pt>
                <c:pt idx="11046">
                  <c:v>38112</c:v>
                </c:pt>
                <c:pt idx="11047">
                  <c:v>38113</c:v>
                </c:pt>
                <c:pt idx="11048">
                  <c:v>38114</c:v>
                </c:pt>
                <c:pt idx="11049">
                  <c:v>38117</c:v>
                </c:pt>
                <c:pt idx="11050">
                  <c:v>38118</c:v>
                </c:pt>
                <c:pt idx="11051">
                  <c:v>38119</c:v>
                </c:pt>
                <c:pt idx="11052">
                  <c:v>38120</c:v>
                </c:pt>
                <c:pt idx="11053">
                  <c:v>38121</c:v>
                </c:pt>
                <c:pt idx="11054">
                  <c:v>38124</c:v>
                </c:pt>
                <c:pt idx="11055">
                  <c:v>38125</c:v>
                </c:pt>
                <c:pt idx="11056">
                  <c:v>38126</c:v>
                </c:pt>
                <c:pt idx="11057">
                  <c:v>38127</c:v>
                </c:pt>
                <c:pt idx="11058">
                  <c:v>38128</c:v>
                </c:pt>
                <c:pt idx="11059">
                  <c:v>38131</c:v>
                </c:pt>
                <c:pt idx="11060">
                  <c:v>38132</c:v>
                </c:pt>
                <c:pt idx="11061">
                  <c:v>38133</c:v>
                </c:pt>
                <c:pt idx="11062">
                  <c:v>38134</c:v>
                </c:pt>
                <c:pt idx="11063">
                  <c:v>38135</c:v>
                </c:pt>
                <c:pt idx="11064">
                  <c:v>38138</c:v>
                </c:pt>
                <c:pt idx="11065">
                  <c:v>38139</c:v>
                </c:pt>
                <c:pt idx="11066">
                  <c:v>38140</c:v>
                </c:pt>
                <c:pt idx="11067">
                  <c:v>38141</c:v>
                </c:pt>
                <c:pt idx="11068">
                  <c:v>38142</c:v>
                </c:pt>
                <c:pt idx="11069">
                  <c:v>38145</c:v>
                </c:pt>
                <c:pt idx="11070">
                  <c:v>38146</c:v>
                </c:pt>
                <c:pt idx="11071">
                  <c:v>38147</c:v>
                </c:pt>
                <c:pt idx="11072">
                  <c:v>38148</c:v>
                </c:pt>
                <c:pt idx="11073">
                  <c:v>38149</c:v>
                </c:pt>
                <c:pt idx="11074">
                  <c:v>38152</c:v>
                </c:pt>
                <c:pt idx="11075">
                  <c:v>38153</c:v>
                </c:pt>
                <c:pt idx="11076">
                  <c:v>38154</c:v>
                </c:pt>
                <c:pt idx="11077">
                  <c:v>38155</c:v>
                </c:pt>
                <c:pt idx="11078">
                  <c:v>38156</c:v>
                </c:pt>
                <c:pt idx="11079">
                  <c:v>38159</c:v>
                </c:pt>
                <c:pt idx="11080">
                  <c:v>38160</c:v>
                </c:pt>
                <c:pt idx="11081">
                  <c:v>38161</c:v>
                </c:pt>
                <c:pt idx="11082">
                  <c:v>38162</c:v>
                </c:pt>
                <c:pt idx="11083">
                  <c:v>38163</c:v>
                </c:pt>
                <c:pt idx="11084">
                  <c:v>38166</c:v>
                </c:pt>
                <c:pt idx="11085">
                  <c:v>38167</c:v>
                </c:pt>
                <c:pt idx="11086">
                  <c:v>38168</c:v>
                </c:pt>
                <c:pt idx="11087">
                  <c:v>38169</c:v>
                </c:pt>
                <c:pt idx="11088">
                  <c:v>38170</c:v>
                </c:pt>
                <c:pt idx="11089">
                  <c:v>38173</c:v>
                </c:pt>
                <c:pt idx="11090">
                  <c:v>38174</c:v>
                </c:pt>
                <c:pt idx="11091">
                  <c:v>38175</c:v>
                </c:pt>
                <c:pt idx="11092">
                  <c:v>38176</c:v>
                </c:pt>
                <c:pt idx="11093">
                  <c:v>38177</c:v>
                </c:pt>
                <c:pt idx="11094">
                  <c:v>38180</c:v>
                </c:pt>
                <c:pt idx="11095">
                  <c:v>38181</c:v>
                </c:pt>
                <c:pt idx="11096">
                  <c:v>38182</c:v>
                </c:pt>
                <c:pt idx="11097">
                  <c:v>38183</c:v>
                </c:pt>
                <c:pt idx="11098">
                  <c:v>38184</c:v>
                </c:pt>
                <c:pt idx="11099">
                  <c:v>38187</c:v>
                </c:pt>
                <c:pt idx="11100">
                  <c:v>38188</c:v>
                </c:pt>
                <c:pt idx="11101">
                  <c:v>38189</c:v>
                </c:pt>
                <c:pt idx="11102">
                  <c:v>38190</c:v>
                </c:pt>
                <c:pt idx="11103">
                  <c:v>38191</c:v>
                </c:pt>
                <c:pt idx="11104">
                  <c:v>38194</c:v>
                </c:pt>
                <c:pt idx="11105">
                  <c:v>38195</c:v>
                </c:pt>
                <c:pt idx="11106">
                  <c:v>38196</c:v>
                </c:pt>
                <c:pt idx="11107">
                  <c:v>38197</c:v>
                </c:pt>
                <c:pt idx="11108">
                  <c:v>38198</c:v>
                </c:pt>
                <c:pt idx="11109">
                  <c:v>38201</c:v>
                </c:pt>
                <c:pt idx="11110">
                  <c:v>38202</c:v>
                </c:pt>
                <c:pt idx="11111">
                  <c:v>38203</c:v>
                </c:pt>
                <c:pt idx="11112">
                  <c:v>38204</c:v>
                </c:pt>
                <c:pt idx="11113">
                  <c:v>38205</c:v>
                </c:pt>
                <c:pt idx="11114">
                  <c:v>38208</c:v>
                </c:pt>
                <c:pt idx="11115">
                  <c:v>38209</c:v>
                </c:pt>
                <c:pt idx="11116">
                  <c:v>38210</c:v>
                </c:pt>
                <c:pt idx="11117">
                  <c:v>38211</c:v>
                </c:pt>
                <c:pt idx="11118">
                  <c:v>38212</c:v>
                </c:pt>
                <c:pt idx="11119">
                  <c:v>38215</c:v>
                </c:pt>
                <c:pt idx="11120">
                  <c:v>38216</c:v>
                </c:pt>
                <c:pt idx="11121">
                  <c:v>38217</c:v>
                </c:pt>
                <c:pt idx="11122">
                  <c:v>38218</c:v>
                </c:pt>
                <c:pt idx="11123">
                  <c:v>38219</c:v>
                </c:pt>
                <c:pt idx="11124">
                  <c:v>38222</c:v>
                </c:pt>
                <c:pt idx="11125">
                  <c:v>38223</c:v>
                </c:pt>
                <c:pt idx="11126">
                  <c:v>38224</c:v>
                </c:pt>
                <c:pt idx="11127">
                  <c:v>38225</c:v>
                </c:pt>
                <c:pt idx="11128">
                  <c:v>38226</c:v>
                </c:pt>
                <c:pt idx="11129">
                  <c:v>38229</c:v>
                </c:pt>
                <c:pt idx="11130">
                  <c:v>38230</c:v>
                </c:pt>
                <c:pt idx="11131">
                  <c:v>38231</c:v>
                </c:pt>
                <c:pt idx="11132">
                  <c:v>38232</c:v>
                </c:pt>
                <c:pt idx="11133">
                  <c:v>38233</c:v>
                </c:pt>
                <c:pt idx="11134">
                  <c:v>38236</c:v>
                </c:pt>
                <c:pt idx="11135">
                  <c:v>38237</c:v>
                </c:pt>
                <c:pt idx="11136">
                  <c:v>38238</c:v>
                </c:pt>
                <c:pt idx="11137">
                  <c:v>38239</c:v>
                </c:pt>
                <c:pt idx="11138">
                  <c:v>38240</c:v>
                </c:pt>
                <c:pt idx="11139">
                  <c:v>38243</c:v>
                </c:pt>
                <c:pt idx="11140">
                  <c:v>38244</c:v>
                </c:pt>
                <c:pt idx="11141">
                  <c:v>38245</c:v>
                </c:pt>
                <c:pt idx="11142">
                  <c:v>38246</c:v>
                </c:pt>
                <c:pt idx="11143">
                  <c:v>38247</c:v>
                </c:pt>
                <c:pt idx="11144">
                  <c:v>38250</c:v>
                </c:pt>
                <c:pt idx="11145">
                  <c:v>38251</c:v>
                </c:pt>
                <c:pt idx="11146">
                  <c:v>38252</c:v>
                </c:pt>
                <c:pt idx="11147">
                  <c:v>38253</c:v>
                </c:pt>
                <c:pt idx="11148">
                  <c:v>38254</c:v>
                </c:pt>
                <c:pt idx="11149">
                  <c:v>38257</c:v>
                </c:pt>
                <c:pt idx="11150">
                  <c:v>38258</c:v>
                </c:pt>
                <c:pt idx="11151">
                  <c:v>38259</c:v>
                </c:pt>
                <c:pt idx="11152">
                  <c:v>38260</c:v>
                </c:pt>
                <c:pt idx="11153">
                  <c:v>38261</c:v>
                </c:pt>
                <c:pt idx="11154">
                  <c:v>38264</c:v>
                </c:pt>
                <c:pt idx="11155">
                  <c:v>38265</c:v>
                </c:pt>
                <c:pt idx="11156">
                  <c:v>38266</c:v>
                </c:pt>
                <c:pt idx="11157">
                  <c:v>38267</c:v>
                </c:pt>
                <c:pt idx="11158">
                  <c:v>38268</c:v>
                </c:pt>
                <c:pt idx="11159">
                  <c:v>38271</c:v>
                </c:pt>
                <c:pt idx="11160">
                  <c:v>38272</c:v>
                </c:pt>
                <c:pt idx="11161">
                  <c:v>38273</c:v>
                </c:pt>
                <c:pt idx="11162">
                  <c:v>38274</c:v>
                </c:pt>
                <c:pt idx="11163">
                  <c:v>38275</c:v>
                </c:pt>
                <c:pt idx="11164">
                  <c:v>38278</c:v>
                </c:pt>
                <c:pt idx="11165">
                  <c:v>38279</c:v>
                </c:pt>
                <c:pt idx="11166">
                  <c:v>38280</c:v>
                </c:pt>
                <c:pt idx="11167">
                  <c:v>38281</c:v>
                </c:pt>
                <c:pt idx="11168">
                  <c:v>38282</c:v>
                </c:pt>
                <c:pt idx="11169">
                  <c:v>38285</c:v>
                </c:pt>
                <c:pt idx="11170">
                  <c:v>38286</c:v>
                </c:pt>
                <c:pt idx="11171">
                  <c:v>38287</c:v>
                </c:pt>
                <c:pt idx="11172">
                  <c:v>38288</c:v>
                </c:pt>
                <c:pt idx="11173">
                  <c:v>38289</c:v>
                </c:pt>
                <c:pt idx="11174">
                  <c:v>38292</c:v>
                </c:pt>
                <c:pt idx="11175">
                  <c:v>38293</c:v>
                </c:pt>
                <c:pt idx="11176">
                  <c:v>38294</c:v>
                </c:pt>
                <c:pt idx="11177">
                  <c:v>38295</c:v>
                </c:pt>
                <c:pt idx="11178">
                  <c:v>38296</c:v>
                </c:pt>
                <c:pt idx="11179">
                  <c:v>38299</c:v>
                </c:pt>
                <c:pt idx="11180">
                  <c:v>38300</c:v>
                </c:pt>
                <c:pt idx="11181">
                  <c:v>38301</c:v>
                </c:pt>
                <c:pt idx="11182">
                  <c:v>38302</c:v>
                </c:pt>
                <c:pt idx="11183">
                  <c:v>38303</c:v>
                </c:pt>
                <c:pt idx="11184">
                  <c:v>38306</c:v>
                </c:pt>
                <c:pt idx="11185">
                  <c:v>38307</c:v>
                </c:pt>
                <c:pt idx="11186">
                  <c:v>38308</c:v>
                </c:pt>
                <c:pt idx="11187">
                  <c:v>38309</c:v>
                </c:pt>
                <c:pt idx="11188">
                  <c:v>38310</c:v>
                </c:pt>
                <c:pt idx="11189">
                  <c:v>38313</c:v>
                </c:pt>
                <c:pt idx="11190">
                  <c:v>38314</c:v>
                </c:pt>
                <c:pt idx="11191">
                  <c:v>38315</c:v>
                </c:pt>
                <c:pt idx="11192">
                  <c:v>38316</c:v>
                </c:pt>
                <c:pt idx="11193">
                  <c:v>38317</c:v>
                </c:pt>
                <c:pt idx="11194">
                  <c:v>38320</c:v>
                </c:pt>
                <c:pt idx="11195">
                  <c:v>38321</c:v>
                </c:pt>
                <c:pt idx="11196">
                  <c:v>38322</c:v>
                </c:pt>
                <c:pt idx="11197">
                  <c:v>38323</c:v>
                </c:pt>
                <c:pt idx="11198">
                  <c:v>38324</c:v>
                </c:pt>
                <c:pt idx="11199">
                  <c:v>38327</c:v>
                </c:pt>
                <c:pt idx="11200">
                  <c:v>38328</c:v>
                </c:pt>
                <c:pt idx="11201">
                  <c:v>38329</c:v>
                </c:pt>
                <c:pt idx="11202">
                  <c:v>38330</c:v>
                </c:pt>
                <c:pt idx="11203">
                  <c:v>38331</c:v>
                </c:pt>
                <c:pt idx="11204">
                  <c:v>38334</c:v>
                </c:pt>
                <c:pt idx="11205">
                  <c:v>38335</c:v>
                </c:pt>
                <c:pt idx="11206">
                  <c:v>38336</c:v>
                </c:pt>
                <c:pt idx="11207">
                  <c:v>38337</c:v>
                </c:pt>
                <c:pt idx="11208">
                  <c:v>38338</c:v>
                </c:pt>
                <c:pt idx="11209">
                  <c:v>38341</c:v>
                </c:pt>
                <c:pt idx="11210">
                  <c:v>38342</c:v>
                </c:pt>
                <c:pt idx="11211">
                  <c:v>38343</c:v>
                </c:pt>
                <c:pt idx="11212">
                  <c:v>38344</c:v>
                </c:pt>
                <c:pt idx="11213">
                  <c:v>38345</c:v>
                </c:pt>
                <c:pt idx="11214">
                  <c:v>38348</c:v>
                </c:pt>
                <c:pt idx="11215">
                  <c:v>38349</c:v>
                </c:pt>
                <c:pt idx="11216">
                  <c:v>38350</c:v>
                </c:pt>
                <c:pt idx="11217">
                  <c:v>38351</c:v>
                </c:pt>
                <c:pt idx="11218">
                  <c:v>38352</c:v>
                </c:pt>
                <c:pt idx="11219">
                  <c:v>38355</c:v>
                </c:pt>
                <c:pt idx="11220">
                  <c:v>38356</c:v>
                </c:pt>
                <c:pt idx="11221">
                  <c:v>38357</c:v>
                </c:pt>
                <c:pt idx="11222">
                  <c:v>38358</c:v>
                </c:pt>
                <c:pt idx="11223">
                  <c:v>38359</c:v>
                </c:pt>
                <c:pt idx="11224">
                  <c:v>38362</c:v>
                </c:pt>
                <c:pt idx="11225">
                  <c:v>38363</c:v>
                </c:pt>
                <c:pt idx="11226">
                  <c:v>38364</c:v>
                </c:pt>
                <c:pt idx="11227">
                  <c:v>38365</c:v>
                </c:pt>
                <c:pt idx="11228">
                  <c:v>38366</c:v>
                </c:pt>
                <c:pt idx="11229">
                  <c:v>38369</c:v>
                </c:pt>
                <c:pt idx="11230">
                  <c:v>38370</c:v>
                </c:pt>
                <c:pt idx="11231">
                  <c:v>38371</c:v>
                </c:pt>
                <c:pt idx="11232">
                  <c:v>38372</c:v>
                </c:pt>
                <c:pt idx="11233">
                  <c:v>38373</c:v>
                </c:pt>
                <c:pt idx="11234">
                  <c:v>38376</c:v>
                </c:pt>
                <c:pt idx="11235">
                  <c:v>38377</c:v>
                </c:pt>
                <c:pt idx="11236">
                  <c:v>38378</c:v>
                </c:pt>
                <c:pt idx="11237">
                  <c:v>38379</c:v>
                </c:pt>
                <c:pt idx="11238">
                  <c:v>38380</c:v>
                </c:pt>
                <c:pt idx="11239">
                  <c:v>38383</c:v>
                </c:pt>
                <c:pt idx="11240">
                  <c:v>38384</c:v>
                </c:pt>
                <c:pt idx="11241">
                  <c:v>38385</c:v>
                </c:pt>
                <c:pt idx="11242">
                  <c:v>38386</c:v>
                </c:pt>
                <c:pt idx="11243">
                  <c:v>38387</c:v>
                </c:pt>
                <c:pt idx="11244">
                  <c:v>38390</c:v>
                </c:pt>
                <c:pt idx="11245">
                  <c:v>38391</c:v>
                </c:pt>
                <c:pt idx="11246">
                  <c:v>38392</c:v>
                </c:pt>
                <c:pt idx="11247">
                  <c:v>38393</c:v>
                </c:pt>
                <c:pt idx="11248">
                  <c:v>38394</c:v>
                </c:pt>
                <c:pt idx="11249">
                  <c:v>38397</c:v>
                </c:pt>
                <c:pt idx="11250">
                  <c:v>38398</c:v>
                </c:pt>
                <c:pt idx="11251">
                  <c:v>38399</c:v>
                </c:pt>
                <c:pt idx="11252">
                  <c:v>38400</c:v>
                </c:pt>
                <c:pt idx="11253">
                  <c:v>38401</c:v>
                </c:pt>
                <c:pt idx="11254">
                  <c:v>38404</c:v>
                </c:pt>
                <c:pt idx="11255">
                  <c:v>38405</c:v>
                </c:pt>
                <c:pt idx="11256">
                  <c:v>38406</c:v>
                </c:pt>
                <c:pt idx="11257">
                  <c:v>38407</c:v>
                </c:pt>
                <c:pt idx="11258">
                  <c:v>38408</c:v>
                </c:pt>
                <c:pt idx="11259">
                  <c:v>38411</c:v>
                </c:pt>
                <c:pt idx="11260">
                  <c:v>38412</c:v>
                </c:pt>
                <c:pt idx="11261">
                  <c:v>38413</c:v>
                </c:pt>
                <c:pt idx="11262">
                  <c:v>38414</c:v>
                </c:pt>
                <c:pt idx="11263">
                  <c:v>38415</c:v>
                </c:pt>
                <c:pt idx="11264">
                  <c:v>38418</c:v>
                </c:pt>
                <c:pt idx="11265">
                  <c:v>38419</c:v>
                </c:pt>
                <c:pt idx="11266">
                  <c:v>38420</c:v>
                </c:pt>
                <c:pt idx="11267">
                  <c:v>38421</c:v>
                </c:pt>
                <c:pt idx="11268">
                  <c:v>38422</c:v>
                </c:pt>
                <c:pt idx="11269">
                  <c:v>38425</c:v>
                </c:pt>
                <c:pt idx="11270">
                  <c:v>38426</c:v>
                </c:pt>
                <c:pt idx="11271">
                  <c:v>38427</c:v>
                </c:pt>
                <c:pt idx="11272">
                  <c:v>38428</c:v>
                </c:pt>
                <c:pt idx="11273">
                  <c:v>38429</c:v>
                </c:pt>
                <c:pt idx="11274">
                  <c:v>38432</c:v>
                </c:pt>
                <c:pt idx="11275">
                  <c:v>38433</c:v>
                </c:pt>
                <c:pt idx="11276">
                  <c:v>38434</c:v>
                </c:pt>
                <c:pt idx="11277">
                  <c:v>38435</c:v>
                </c:pt>
                <c:pt idx="11278">
                  <c:v>38436</c:v>
                </c:pt>
                <c:pt idx="11279">
                  <c:v>38439</c:v>
                </c:pt>
                <c:pt idx="11280">
                  <c:v>38440</c:v>
                </c:pt>
                <c:pt idx="11281">
                  <c:v>38441</c:v>
                </c:pt>
                <c:pt idx="11282">
                  <c:v>38442</c:v>
                </c:pt>
                <c:pt idx="11283">
                  <c:v>38443</c:v>
                </c:pt>
                <c:pt idx="11284">
                  <c:v>38446</c:v>
                </c:pt>
                <c:pt idx="11285">
                  <c:v>38447</c:v>
                </c:pt>
                <c:pt idx="11286">
                  <c:v>38448</c:v>
                </c:pt>
                <c:pt idx="11287">
                  <c:v>38449</c:v>
                </c:pt>
                <c:pt idx="11288">
                  <c:v>38450</c:v>
                </c:pt>
                <c:pt idx="11289">
                  <c:v>38453</c:v>
                </c:pt>
                <c:pt idx="11290">
                  <c:v>38454</c:v>
                </c:pt>
                <c:pt idx="11291">
                  <c:v>38455</c:v>
                </c:pt>
                <c:pt idx="11292">
                  <c:v>38456</c:v>
                </c:pt>
                <c:pt idx="11293">
                  <c:v>38457</c:v>
                </c:pt>
                <c:pt idx="11294">
                  <c:v>38460</c:v>
                </c:pt>
                <c:pt idx="11295">
                  <c:v>38461</c:v>
                </c:pt>
                <c:pt idx="11296">
                  <c:v>38462</c:v>
                </c:pt>
                <c:pt idx="11297">
                  <c:v>38463</c:v>
                </c:pt>
                <c:pt idx="11298">
                  <c:v>38464</c:v>
                </c:pt>
                <c:pt idx="11299">
                  <c:v>38467</c:v>
                </c:pt>
                <c:pt idx="11300">
                  <c:v>38468</c:v>
                </c:pt>
                <c:pt idx="11301">
                  <c:v>38469</c:v>
                </c:pt>
                <c:pt idx="11302">
                  <c:v>38470</c:v>
                </c:pt>
                <c:pt idx="11303">
                  <c:v>38471</c:v>
                </c:pt>
                <c:pt idx="11304">
                  <c:v>38474</c:v>
                </c:pt>
                <c:pt idx="11305">
                  <c:v>38475</c:v>
                </c:pt>
                <c:pt idx="11306">
                  <c:v>38476</c:v>
                </c:pt>
                <c:pt idx="11307">
                  <c:v>38477</c:v>
                </c:pt>
                <c:pt idx="11308">
                  <c:v>38478</c:v>
                </c:pt>
                <c:pt idx="11309">
                  <c:v>38481</c:v>
                </c:pt>
                <c:pt idx="11310">
                  <c:v>38482</c:v>
                </c:pt>
                <c:pt idx="11311">
                  <c:v>38483</c:v>
                </c:pt>
                <c:pt idx="11312">
                  <c:v>38484</c:v>
                </c:pt>
                <c:pt idx="11313">
                  <c:v>38485</c:v>
                </c:pt>
                <c:pt idx="11314">
                  <c:v>38488</c:v>
                </c:pt>
                <c:pt idx="11315">
                  <c:v>38489</c:v>
                </c:pt>
                <c:pt idx="11316">
                  <c:v>38490</c:v>
                </c:pt>
                <c:pt idx="11317">
                  <c:v>38491</c:v>
                </c:pt>
                <c:pt idx="11318">
                  <c:v>38492</c:v>
                </c:pt>
                <c:pt idx="11319">
                  <c:v>38495</c:v>
                </c:pt>
                <c:pt idx="11320">
                  <c:v>38496</c:v>
                </c:pt>
                <c:pt idx="11321">
                  <c:v>38497</c:v>
                </c:pt>
                <c:pt idx="11322">
                  <c:v>38498</c:v>
                </c:pt>
                <c:pt idx="11323">
                  <c:v>38499</c:v>
                </c:pt>
                <c:pt idx="11324">
                  <c:v>38502</c:v>
                </c:pt>
                <c:pt idx="11325">
                  <c:v>38503</c:v>
                </c:pt>
                <c:pt idx="11326">
                  <c:v>38504</c:v>
                </c:pt>
                <c:pt idx="11327">
                  <c:v>38505</c:v>
                </c:pt>
                <c:pt idx="11328">
                  <c:v>38506</c:v>
                </c:pt>
                <c:pt idx="11329">
                  <c:v>38509</c:v>
                </c:pt>
                <c:pt idx="11330">
                  <c:v>38510</c:v>
                </c:pt>
                <c:pt idx="11331">
                  <c:v>38511</c:v>
                </c:pt>
                <c:pt idx="11332">
                  <c:v>38512</c:v>
                </c:pt>
                <c:pt idx="11333">
                  <c:v>38513</c:v>
                </c:pt>
                <c:pt idx="11334">
                  <c:v>38516</c:v>
                </c:pt>
                <c:pt idx="11335">
                  <c:v>38517</c:v>
                </c:pt>
                <c:pt idx="11336">
                  <c:v>38518</c:v>
                </c:pt>
                <c:pt idx="11337">
                  <c:v>38519</c:v>
                </c:pt>
                <c:pt idx="11338">
                  <c:v>38520</c:v>
                </c:pt>
                <c:pt idx="11339">
                  <c:v>38523</c:v>
                </c:pt>
                <c:pt idx="11340">
                  <c:v>38524</c:v>
                </c:pt>
                <c:pt idx="11341">
                  <c:v>38525</c:v>
                </c:pt>
                <c:pt idx="11342">
                  <c:v>38526</c:v>
                </c:pt>
                <c:pt idx="11343">
                  <c:v>38527</c:v>
                </c:pt>
                <c:pt idx="11344">
                  <c:v>38530</c:v>
                </c:pt>
                <c:pt idx="11345">
                  <c:v>38531</c:v>
                </c:pt>
                <c:pt idx="11346">
                  <c:v>38532</c:v>
                </c:pt>
                <c:pt idx="11347">
                  <c:v>38533</c:v>
                </c:pt>
                <c:pt idx="11348">
                  <c:v>38534</c:v>
                </c:pt>
                <c:pt idx="11349">
                  <c:v>38537</c:v>
                </c:pt>
                <c:pt idx="11350">
                  <c:v>38538</c:v>
                </c:pt>
                <c:pt idx="11351">
                  <c:v>38539</c:v>
                </c:pt>
                <c:pt idx="11352">
                  <c:v>38540</c:v>
                </c:pt>
                <c:pt idx="11353">
                  <c:v>38541</c:v>
                </c:pt>
                <c:pt idx="11354">
                  <c:v>38544</c:v>
                </c:pt>
                <c:pt idx="11355">
                  <c:v>38545</c:v>
                </c:pt>
                <c:pt idx="11356">
                  <c:v>38546</c:v>
                </c:pt>
                <c:pt idx="11357">
                  <c:v>38547</c:v>
                </c:pt>
                <c:pt idx="11358">
                  <c:v>38548</c:v>
                </c:pt>
                <c:pt idx="11359">
                  <c:v>38551</c:v>
                </c:pt>
                <c:pt idx="11360">
                  <c:v>38552</c:v>
                </c:pt>
                <c:pt idx="11361">
                  <c:v>38553</c:v>
                </c:pt>
                <c:pt idx="11362">
                  <c:v>38554</c:v>
                </c:pt>
                <c:pt idx="11363">
                  <c:v>38555</c:v>
                </c:pt>
                <c:pt idx="11364">
                  <c:v>38558</c:v>
                </c:pt>
                <c:pt idx="11365">
                  <c:v>38559</c:v>
                </c:pt>
                <c:pt idx="11366">
                  <c:v>38560</c:v>
                </c:pt>
                <c:pt idx="11367">
                  <c:v>38561</c:v>
                </c:pt>
                <c:pt idx="11368">
                  <c:v>38562</c:v>
                </c:pt>
                <c:pt idx="11369">
                  <c:v>38565</c:v>
                </c:pt>
                <c:pt idx="11370">
                  <c:v>38566</c:v>
                </c:pt>
                <c:pt idx="11371">
                  <c:v>38567</c:v>
                </c:pt>
                <c:pt idx="11372">
                  <c:v>38568</c:v>
                </c:pt>
                <c:pt idx="11373">
                  <c:v>38569</c:v>
                </c:pt>
                <c:pt idx="11374">
                  <c:v>38572</c:v>
                </c:pt>
                <c:pt idx="11375">
                  <c:v>38573</c:v>
                </c:pt>
                <c:pt idx="11376">
                  <c:v>38574</c:v>
                </c:pt>
                <c:pt idx="11377">
                  <c:v>38575</c:v>
                </c:pt>
                <c:pt idx="11378">
                  <c:v>38576</c:v>
                </c:pt>
                <c:pt idx="11379">
                  <c:v>38579</c:v>
                </c:pt>
                <c:pt idx="11380">
                  <c:v>38580</c:v>
                </c:pt>
                <c:pt idx="11381">
                  <c:v>38581</c:v>
                </c:pt>
                <c:pt idx="11382">
                  <c:v>38582</c:v>
                </c:pt>
                <c:pt idx="11383">
                  <c:v>38583</c:v>
                </c:pt>
                <c:pt idx="11384">
                  <c:v>38586</c:v>
                </c:pt>
                <c:pt idx="11385">
                  <c:v>38587</c:v>
                </c:pt>
                <c:pt idx="11386">
                  <c:v>38588</c:v>
                </c:pt>
                <c:pt idx="11387">
                  <c:v>38589</c:v>
                </c:pt>
                <c:pt idx="11388">
                  <c:v>38590</c:v>
                </c:pt>
                <c:pt idx="11389">
                  <c:v>38593</c:v>
                </c:pt>
                <c:pt idx="11390">
                  <c:v>38594</c:v>
                </c:pt>
                <c:pt idx="11391">
                  <c:v>38595</c:v>
                </c:pt>
                <c:pt idx="11392">
                  <c:v>38596</c:v>
                </c:pt>
                <c:pt idx="11393">
                  <c:v>38597</c:v>
                </c:pt>
                <c:pt idx="11394">
                  <c:v>38600</c:v>
                </c:pt>
                <c:pt idx="11395">
                  <c:v>38601</c:v>
                </c:pt>
                <c:pt idx="11396">
                  <c:v>38602</c:v>
                </c:pt>
                <c:pt idx="11397">
                  <c:v>38603</c:v>
                </c:pt>
                <c:pt idx="11398">
                  <c:v>38604</c:v>
                </c:pt>
                <c:pt idx="11399">
                  <c:v>38607</c:v>
                </c:pt>
                <c:pt idx="11400">
                  <c:v>38608</c:v>
                </c:pt>
                <c:pt idx="11401">
                  <c:v>38609</c:v>
                </c:pt>
                <c:pt idx="11402">
                  <c:v>38610</c:v>
                </c:pt>
                <c:pt idx="11403">
                  <c:v>38611</c:v>
                </c:pt>
                <c:pt idx="11404">
                  <c:v>38614</c:v>
                </c:pt>
                <c:pt idx="11405">
                  <c:v>38615</c:v>
                </c:pt>
                <c:pt idx="11406">
                  <c:v>38616</c:v>
                </c:pt>
                <c:pt idx="11407">
                  <c:v>38617</c:v>
                </c:pt>
                <c:pt idx="11408">
                  <c:v>38618</c:v>
                </c:pt>
                <c:pt idx="11409">
                  <c:v>38621</c:v>
                </c:pt>
                <c:pt idx="11410">
                  <c:v>38622</c:v>
                </c:pt>
                <c:pt idx="11411">
                  <c:v>38623</c:v>
                </c:pt>
                <c:pt idx="11412">
                  <c:v>38624</c:v>
                </c:pt>
                <c:pt idx="11413">
                  <c:v>38625</c:v>
                </c:pt>
                <c:pt idx="11414">
                  <c:v>38628</c:v>
                </c:pt>
                <c:pt idx="11415">
                  <c:v>38629</c:v>
                </c:pt>
                <c:pt idx="11416">
                  <c:v>38630</c:v>
                </c:pt>
                <c:pt idx="11417">
                  <c:v>38631</c:v>
                </c:pt>
                <c:pt idx="11418">
                  <c:v>38632</c:v>
                </c:pt>
                <c:pt idx="11419">
                  <c:v>38635</c:v>
                </c:pt>
                <c:pt idx="11420">
                  <c:v>38636</c:v>
                </c:pt>
                <c:pt idx="11421">
                  <c:v>38637</c:v>
                </c:pt>
                <c:pt idx="11422">
                  <c:v>38638</c:v>
                </c:pt>
                <c:pt idx="11423">
                  <c:v>38639</c:v>
                </c:pt>
                <c:pt idx="11424">
                  <c:v>38642</c:v>
                </c:pt>
                <c:pt idx="11425">
                  <c:v>38643</c:v>
                </c:pt>
                <c:pt idx="11426">
                  <c:v>38644</c:v>
                </c:pt>
                <c:pt idx="11427">
                  <c:v>38645</c:v>
                </c:pt>
                <c:pt idx="11428">
                  <c:v>38646</c:v>
                </c:pt>
                <c:pt idx="11429">
                  <c:v>38649</c:v>
                </c:pt>
                <c:pt idx="11430">
                  <c:v>38650</c:v>
                </c:pt>
                <c:pt idx="11431">
                  <c:v>38651</c:v>
                </c:pt>
                <c:pt idx="11432">
                  <c:v>38652</c:v>
                </c:pt>
                <c:pt idx="11433">
                  <c:v>38653</c:v>
                </c:pt>
                <c:pt idx="11434">
                  <c:v>38656</c:v>
                </c:pt>
                <c:pt idx="11435">
                  <c:v>38657</c:v>
                </c:pt>
                <c:pt idx="11436">
                  <c:v>38658</c:v>
                </c:pt>
                <c:pt idx="11437">
                  <c:v>38659</c:v>
                </c:pt>
                <c:pt idx="11438">
                  <c:v>38660</c:v>
                </c:pt>
                <c:pt idx="11439">
                  <c:v>38663</c:v>
                </c:pt>
                <c:pt idx="11440">
                  <c:v>38664</c:v>
                </c:pt>
                <c:pt idx="11441">
                  <c:v>38665</c:v>
                </c:pt>
                <c:pt idx="11442">
                  <c:v>38666</c:v>
                </c:pt>
                <c:pt idx="11443">
                  <c:v>38667</c:v>
                </c:pt>
                <c:pt idx="11444">
                  <c:v>38670</c:v>
                </c:pt>
                <c:pt idx="11445">
                  <c:v>38671</c:v>
                </c:pt>
                <c:pt idx="11446">
                  <c:v>38672</c:v>
                </c:pt>
                <c:pt idx="11447">
                  <c:v>38673</c:v>
                </c:pt>
                <c:pt idx="11448">
                  <c:v>38674</c:v>
                </c:pt>
                <c:pt idx="11449">
                  <c:v>38677</c:v>
                </c:pt>
                <c:pt idx="11450">
                  <c:v>38678</c:v>
                </c:pt>
                <c:pt idx="11451">
                  <c:v>38679</c:v>
                </c:pt>
                <c:pt idx="11452">
                  <c:v>38680</c:v>
                </c:pt>
                <c:pt idx="11453">
                  <c:v>38681</c:v>
                </c:pt>
                <c:pt idx="11454">
                  <c:v>38684</c:v>
                </c:pt>
                <c:pt idx="11455">
                  <c:v>38685</c:v>
                </c:pt>
                <c:pt idx="11456">
                  <c:v>38686</c:v>
                </c:pt>
                <c:pt idx="11457">
                  <c:v>38687</c:v>
                </c:pt>
                <c:pt idx="11458">
                  <c:v>38688</c:v>
                </c:pt>
                <c:pt idx="11459">
                  <c:v>38691</c:v>
                </c:pt>
                <c:pt idx="11460">
                  <c:v>38692</c:v>
                </c:pt>
                <c:pt idx="11461">
                  <c:v>38693</c:v>
                </c:pt>
                <c:pt idx="11462">
                  <c:v>38694</c:v>
                </c:pt>
                <c:pt idx="11463">
                  <c:v>38695</c:v>
                </c:pt>
                <c:pt idx="11464">
                  <c:v>38698</c:v>
                </c:pt>
                <c:pt idx="11465">
                  <c:v>38699</c:v>
                </c:pt>
                <c:pt idx="11466">
                  <c:v>38700</c:v>
                </c:pt>
                <c:pt idx="11467">
                  <c:v>38701</c:v>
                </c:pt>
                <c:pt idx="11468">
                  <c:v>38702</c:v>
                </c:pt>
                <c:pt idx="11469">
                  <c:v>38705</c:v>
                </c:pt>
                <c:pt idx="11470">
                  <c:v>38706</c:v>
                </c:pt>
                <c:pt idx="11471">
                  <c:v>38707</c:v>
                </c:pt>
                <c:pt idx="11472">
                  <c:v>38708</c:v>
                </c:pt>
                <c:pt idx="11473">
                  <c:v>38709</c:v>
                </c:pt>
                <c:pt idx="11474">
                  <c:v>38712</c:v>
                </c:pt>
                <c:pt idx="11475">
                  <c:v>38713</c:v>
                </c:pt>
                <c:pt idx="11476">
                  <c:v>38714</c:v>
                </c:pt>
                <c:pt idx="11477">
                  <c:v>38715</c:v>
                </c:pt>
                <c:pt idx="11478">
                  <c:v>38716</c:v>
                </c:pt>
                <c:pt idx="11479">
                  <c:v>38719</c:v>
                </c:pt>
                <c:pt idx="11480">
                  <c:v>38720</c:v>
                </c:pt>
                <c:pt idx="11481">
                  <c:v>38721</c:v>
                </c:pt>
                <c:pt idx="11482">
                  <c:v>38722</c:v>
                </c:pt>
                <c:pt idx="11483">
                  <c:v>38723</c:v>
                </c:pt>
                <c:pt idx="11484">
                  <c:v>38726</c:v>
                </c:pt>
                <c:pt idx="11485">
                  <c:v>38727</c:v>
                </c:pt>
                <c:pt idx="11486">
                  <c:v>38728</c:v>
                </c:pt>
                <c:pt idx="11487">
                  <c:v>38729</c:v>
                </c:pt>
                <c:pt idx="11488">
                  <c:v>38730</c:v>
                </c:pt>
                <c:pt idx="11489">
                  <c:v>38733</c:v>
                </c:pt>
                <c:pt idx="11490">
                  <c:v>38734</c:v>
                </c:pt>
                <c:pt idx="11491">
                  <c:v>38735</c:v>
                </c:pt>
                <c:pt idx="11492">
                  <c:v>38736</c:v>
                </c:pt>
                <c:pt idx="11493">
                  <c:v>38737</c:v>
                </c:pt>
                <c:pt idx="11494">
                  <c:v>38740</c:v>
                </c:pt>
                <c:pt idx="11495">
                  <c:v>38741</c:v>
                </c:pt>
                <c:pt idx="11496">
                  <c:v>38742</c:v>
                </c:pt>
                <c:pt idx="11497">
                  <c:v>38743</c:v>
                </c:pt>
                <c:pt idx="11498">
                  <c:v>38744</c:v>
                </c:pt>
                <c:pt idx="11499">
                  <c:v>38747</c:v>
                </c:pt>
                <c:pt idx="11500">
                  <c:v>38748</c:v>
                </c:pt>
                <c:pt idx="11501">
                  <c:v>38749</c:v>
                </c:pt>
                <c:pt idx="11502">
                  <c:v>38750</c:v>
                </c:pt>
                <c:pt idx="11503">
                  <c:v>38751</c:v>
                </c:pt>
                <c:pt idx="11504">
                  <c:v>38754</c:v>
                </c:pt>
                <c:pt idx="11505">
                  <c:v>38755</c:v>
                </c:pt>
                <c:pt idx="11506">
                  <c:v>38756</c:v>
                </c:pt>
                <c:pt idx="11507">
                  <c:v>38757</c:v>
                </c:pt>
                <c:pt idx="11508">
                  <c:v>38758</c:v>
                </c:pt>
                <c:pt idx="11509">
                  <c:v>38761</c:v>
                </c:pt>
                <c:pt idx="11510">
                  <c:v>38762</c:v>
                </c:pt>
                <c:pt idx="11511">
                  <c:v>38763</c:v>
                </c:pt>
                <c:pt idx="11512">
                  <c:v>38764</c:v>
                </c:pt>
                <c:pt idx="11513">
                  <c:v>38765</c:v>
                </c:pt>
                <c:pt idx="11514">
                  <c:v>38768</c:v>
                </c:pt>
                <c:pt idx="11515">
                  <c:v>38769</c:v>
                </c:pt>
                <c:pt idx="11516">
                  <c:v>38770</c:v>
                </c:pt>
                <c:pt idx="11517">
                  <c:v>38771</c:v>
                </c:pt>
                <c:pt idx="11518">
                  <c:v>38772</c:v>
                </c:pt>
                <c:pt idx="11519">
                  <c:v>38775</c:v>
                </c:pt>
                <c:pt idx="11520">
                  <c:v>38776</c:v>
                </c:pt>
                <c:pt idx="11521">
                  <c:v>38777</c:v>
                </c:pt>
                <c:pt idx="11522">
                  <c:v>38778</c:v>
                </c:pt>
                <c:pt idx="11523">
                  <c:v>38779</c:v>
                </c:pt>
                <c:pt idx="11524">
                  <c:v>38782</c:v>
                </c:pt>
                <c:pt idx="11525">
                  <c:v>38783</c:v>
                </c:pt>
                <c:pt idx="11526">
                  <c:v>38784</c:v>
                </c:pt>
                <c:pt idx="11527">
                  <c:v>38785</c:v>
                </c:pt>
                <c:pt idx="11528">
                  <c:v>38786</c:v>
                </c:pt>
                <c:pt idx="11529">
                  <c:v>38789</c:v>
                </c:pt>
                <c:pt idx="11530">
                  <c:v>38790</c:v>
                </c:pt>
                <c:pt idx="11531">
                  <c:v>38791</c:v>
                </c:pt>
                <c:pt idx="11532">
                  <c:v>38792</c:v>
                </c:pt>
                <c:pt idx="11533">
                  <c:v>38793</c:v>
                </c:pt>
                <c:pt idx="11534">
                  <c:v>38796</c:v>
                </c:pt>
                <c:pt idx="11535">
                  <c:v>38797</c:v>
                </c:pt>
                <c:pt idx="11536">
                  <c:v>38798</c:v>
                </c:pt>
                <c:pt idx="11537">
                  <c:v>38799</c:v>
                </c:pt>
                <c:pt idx="11538">
                  <c:v>38800</c:v>
                </c:pt>
                <c:pt idx="11539">
                  <c:v>38803</c:v>
                </c:pt>
                <c:pt idx="11540">
                  <c:v>38804</c:v>
                </c:pt>
                <c:pt idx="11541">
                  <c:v>38805</c:v>
                </c:pt>
                <c:pt idx="11542">
                  <c:v>38806</c:v>
                </c:pt>
                <c:pt idx="11543">
                  <c:v>38807</c:v>
                </c:pt>
                <c:pt idx="11544">
                  <c:v>38810</c:v>
                </c:pt>
                <c:pt idx="11545">
                  <c:v>38811</c:v>
                </c:pt>
                <c:pt idx="11546">
                  <c:v>38812</c:v>
                </c:pt>
                <c:pt idx="11547">
                  <c:v>38813</c:v>
                </c:pt>
                <c:pt idx="11548">
                  <c:v>38814</c:v>
                </c:pt>
                <c:pt idx="11549">
                  <c:v>38817</c:v>
                </c:pt>
                <c:pt idx="11550">
                  <c:v>38818</c:v>
                </c:pt>
                <c:pt idx="11551">
                  <c:v>38819</c:v>
                </c:pt>
                <c:pt idx="11552">
                  <c:v>38820</c:v>
                </c:pt>
                <c:pt idx="11553">
                  <c:v>38821</c:v>
                </c:pt>
                <c:pt idx="11554">
                  <c:v>38824</c:v>
                </c:pt>
                <c:pt idx="11555">
                  <c:v>38825</c:v>
                </c:pt>
                <c:pt idx="11556">
                  <c:v>38826</c:v>
                </c:pt>
                <c:pt idx="11557">
                  <c:v>38827</c:v>
                </c:pt>
                <c:pt idx="11558">
                  <c:v>38828</c:v>
                </c:pt>
                <c:pt idx="11559">
                  <c:v>38831</c:v>
                </c:pt>
                <c:pt idx="11560">
                  <c:v>38832</c:v>
                </c:pt>
                <c:pt idx="11561">
                  <c:v>38833</c:v>
                </c:pt>
                <c:pt idx="11562">
                  <c:v>38834</c:v>
                </c:pt>
                <c:pt idx="11563">
                  <c:v>38835</c:v>
                </c:pt>
                <c:pt idx="11564">
                  <c:v>38838</c:v>
                </c:pt>
                <c:pt idx="11565">
                  <c:v>38839</c:v>
                </c:pt>
                <c:pt idx="11566">
                  <c:v>38840</c:v>
                </c:pt>
                <c:pt idx="11567">
                  <c:v>38841</c:v>
                </c:pt>
                <c:pt idx="11568">
                  <c:v>38842</c:v>
                </c:pt>
                <c:pt idx="11569">
                  <c:v>38845</c:v>
                </c:pt>
                <c:pt idx="11570">
                  <c:v>38846</c:v>
                </c:pt>
                <c:pt idx="11571">
                  <c:v>38847</c:v>
                </c:pt>
                <c:pt idx="11572">
                  <c:v>38848</c:v>
                </c:pt>
                <c:pt idx="11573">
                  <c:v>38849</c:v>
                </c:pt>
                <c:pt idx="11574">
                  <c:v>38852</c:v>
                </c:pt>
                <c:pt idx="11575">
                  <c:v>38853</c:v>
                </c:pt>
                <c:pt idx="11576">
                  <c:v>38854</c:v>
                </c:pt>
                <c:pt idx="11577">
                  <c:v>38855</c:v>
                </c:pt>
                <c:pt idx="11578">
                  <c:v>38856</c:v>
                </c:pt>
                <c:pt idx="11579">
                  <c:v>38859</c:v>
                </c:pt>
                <c:pt idx="11580">
                  <c:v>38860</c:v>
                </c:pt>
                <c:pt idx="11581">
                  <c:v>38861</c:v>
                </c:pt>
                <c:pt idx="11582">
                  <c:v>38862</c:v>
                </c:pt>
                <c:pt idx="11583">
                  <c:v>38863</c:v>
                </c:pt>
                <c:pt idx="11584">
                  <c:v>38866</c:v>
                </c:pt>
                <c:pt idx="11585">
                  <c:v>38867</c:v>
                </c:pt>
                <c:pt idx="11586">
                  <c:v>38868</c:v>
                </c:pt>
                <c:pt idx="11587">
                  <c:v>38869</c:v>
                </c:pt>
                <c:pt idx="11588">
                  <c:v>38870</c:v>
                </c:pt>
                <c:pt idx="11589">
                  <c:v>38873</c:v>
                </c:pt>
                <c:pt idx="11590">
                  <c:v>38874</c:v>
                </c:pt>
                <c:pt idx="11591">
                  <c:v>38875</c:v>
                </c:pt>
                <c:pt idx="11592">
                  <c:v>38876</c:v>
                </c:pt>
                <c:pt idx="11593">
                  <c:v>38877</c:v>
                </c:pt>
                <c:pt idx="11594">
                  <c:v>38880</c:v>
                </c:pt>
                <c:pt idx="11595">
                  <c:v>38881</c:v>
                </c:pt>
                <c:pt idx="11596">
                  <c:v>38882</c:v>
                </c:pt>
                <c:pt idx="11597">
                  <c:v>38883</c:v>
                </c:pt>
                <c:pt idx="11598">
                  <c:v>38884</c:v>
                </c:pt>
                <c:pt idx="11599">
                  <c:v>38887</c:v>
                </c:pt>
                <c:pt idx="11600">
                  <c:v>38888</c:v>
                </c:pt>
                <c:pt idx="11601">
                  <c:v>38889</c:v>
                </c:pt>
                <c:pt idx="11602">
                  <c:v>38890</c:v>
                </c:pt>
                <c:pt idx="11603">
                  <c:v>38891</c:v>
                </c:pt>
                <c:pt idx="11604">
                  <c:v>38894</c:v>
                </c:pt>
                <c:pt idx="11605">
                  <c:v>38895</c:v>
                </c:pt>
                <c:pt idx="11606">
                  <c:v>38896</c:v>
                </c:pt>
                <c:pt idx="11607">
                  <c:v>38897</c:v>
                </c:pt>
                <c:pt idx="11608">
                  <c:v>38898</c:v>
                </c:pt>
                <c:pt idx="11609">
                  <c:v>38901</c:v>
                </c:pt>
                <c:pt idx="11610">
                  <c:v>38902</c:v>
                </c:pt>
                <c:pt idx="11611">
                  <c:v>38903</c:v>
                </c:pt>
                <c:pt idx="11612">
                  <c:v>38904</c:v>
                </c:pt>
                <c:pt idx="11613">
                  <c:v>38905</c:v>
                </c:pt>
                <c:pt idx="11614">
                  <c:v>38908</c:v>
                </c:pt>
                <c:pt idx="11615">
                  <c:v>38909</c:v>
                </c:pt>
                <c:pt idx="11616">
                  <c:v>38910</c:v>
                </c:pt>
                <c:pt idx="11617">
                  <c:v>38911</c:v>
                </c:pt>
                <c:pt idx="11618">
                  <c:v>38912</c:v>
                </c:pt>
                <c:pt idx="11619">
                  <c:v>38915</c:v>
                </c:pt>
                <c:pt idx="11620">
                  <c:v>38916</c:v>
                </c:pt>
                <c:pt idx="11621">
                  <c:v>38917</c:v>
                </c:pt>
                <c:pt idx="11622">
                  <c:v>38918</c:v>
                </c:pt>
                <c:pt idx="11623">
                  <c:v>38919</c:v>
                </c:pt>
                <c:pt idx="11624">
                  <c:v>38922</c:v>
                </c:pt>
                <c:pt idx="11625">
                  <c:v>38923</c:v>
                </c:pt>
                <c:pt idx="11626">
                  <c:v>38924</c:v>
                </c:pt>
                <c:pt idx="11627">
                  <c:v>38925</c:v>
                </c:pt>
                <c:pt idx="11628">
                  <c:v>38926</c:v>
                </c:pt>
                <c:pt idx="11629">
                  <c:v>38929</c:v>
                </c:pt>
                <c:pt idx="11630">
                  <c:v>38930</c:v>
                </c:pt>
                <c:pt idx="11631">
                  <c:v>38931</c:v>
                </c:pt>
                <c:pt idx="11632">
                  <c:v>38932</c:v>
                </c:pt>
                <c:pt idx="11633">
                  <c:v>38933</c:v>
                </c:pt>
                <c:pt idx="11634">
                  <c:v>38936</c:v>
                </c:pt>
                <c:pt idx="11635">
                  <c:v>38937</c:v>
                </c:pt>
                <c:pt idx="11636">
                  <c:v>38938</c:v>
                </c:pt>
                <c:pt idx="11637">
                  <c:v>38939</c:v>
                </c:pt>
                <c:pt idx="11638">
                  <c:v>38940</c:v>
                </c:pt>
                <c:pt idx="11639">
                  <c:v>38943</c:v>
                </c:pt>
                <c:pt idx="11640">
                  <c:v>38944</c:v>
                </c:pt>
                <c:pt idx="11641">
                  <c:v>38945</c:v>
                </c:pt>
                <c:pt idx="11642">
                  <c:v>38946</c:v>
                </c:pt>
                <c:pt idx="11643">
                  <c:v>38947</c:v>
                </c:pt>
                <c:pt idx="11644">
                  <c:v>38950</c:v>
                </c:pt>
                <c:pt idx="11645">
                  <c:v>38951</c:v>
                </c:pt>
                <c:pt idx="11646">
                  <c:v>38952</c:v>
                </c:pt>
                <c:pt idx="11647">
                  <c:v>38953</c:v>
                </c:pt>
                <c:pt idx="11648">
                  <c:v>38954</c:v>
                </c:pt>
                <c:pt idx="11649">
                  <c:v>38957</c:v>
                </c:pt>
                <c:pt idx="11650">
                  <c:v>38958</c:v>
                </c:pt>
                <c:pt idx="11651">
                  <c:v>38959</c:v>
                </c:pt>
                <c:pt idx="11652">
                  <c:v>38960</c:v>
                </c:pt>
                <c:pt idx="11653">
                  <c:v>38961</c:v>
                </c:pt>
                <c:pt idx="11654">
                  <c:v>38964</c:v>
                </c:pt>
                <c:pt idx="11655">
                  <c:v>38965</c:v>
                </c:pt>
                <c:pt idx="11656">
                  <c:v>38966</c:v>
                </c:pt>
                <c:pt idx="11657">
                  <c:v>38967</c:v>
                </c:pt>
                <c:pt idx="11658">
                  <c:v>38968</c:v>
                </c:pt>
                <c:pt idx="11659">
                  <c:v>38971</c:v>
                </c:pt>
                <c:pt idx="11660">
                  <c:v>38972</c:v>
                </c:pt>
                <c:pt idx="11661">
                  <c:v>38973</c:v>
                </c:pt>
                <c:pt idx="11662">
                  <c:v>38974</c:v>
                </c:pt>
                <c:pt idx="11663">
                  <c:v>38975</c:v>
                </c:pt>
                <c:pt idx="11664">
                  <c:v>38978</c:v>
                </c:pt>
                <c:pt idx="11665">
                  <c:v>38979</c:v>
                </c:pt>
                <c:pt idx="11666">
                  <c:v>38980</c:v>
                </c:pt>
                <c:pt idx="11667">
                  <c:v>38981</c:v>
                </c:pt>
                <c:pt idx="11668">
                  <c:v>38982</c:v>
                </c:pt>
                <c:pt idx="11669">
                  <c:v>38985</c:v>
                </c:pt>
                <c:pt idx="11670">
                  <c:v>38986</c:v>
                </c:pt>
                <c:pt idx="11671">
                  <c:v>38987</c:v>
                </c:pt>
                <c:pt idx="11672">
                  <c:v>38988</c:v>
                </c:pt>
                <c:pt idx="11673">
                  <c:v>38989</c:v>
                </c:pt>
                <c:pt idx="11674">
                  <c:v>38992</c:v>
                </c:pt>
                <c:pt idx="11675">
                  <c:v>38993</c:v>
                </c:pt>
                <c:pt idx="11676">
                  <c:v>38994</c:v>
                </c:pt>
                <c:pt idx="11677">
                  <c:v>38995</c:v>
                </c:pt>
                <c:pt idx="11678">
                  <c:v>38996</c:v>
                </c:pt>
                <c:pt idx="11679">
                  <c:v>38999</c:v>
                </c:pt>
                <c:pt idx="11680">
                  <c:v>39000</c:v>
                </c:pt>
                <c:pt idx="11681">
                  <c:v>39001</c:v>
                </c:pt>
                <c:pt idx="11682">
                  <c:v>39002</c:v>
                </c:pt>
                <c:pt idx="11683">
                  <c:v>39003</c:v>
                </c:pt>
                <c:pt idx="11684">
                  <c:v>39006</c:v>
                </c:pt>
                <c:pt idx="11685">
                  <c:v>39007</c:v>
                </c:pt>
                <c:pt idx="11686">
                  <c:v>39008</c:v>
                </c:pt>
                <c:pt idx="11687">
                  <c:v>39009</c:v>
                </c:pt>
                <c:pt idx="11688">
                  <c:v>39010</c:v>
                </c:pt>
                <c:pt idx="11689">
                  <c:v>39013</c:v>
                </c:pt>
                <c:pt idx="11690">
                  <c:v>39014</c:v>
                </c:pt>
                <c:pt idx="11691">
                  <c:v>39015</c:v>
                </c:pt>
                <c:pt idx="11692">
                  <c:v>39016</c:v>
                </c:pt>
                <c:pt idx="11693">
                  <c:v>39017</c:v>
                </c:pt>
                <c:pt idx="11694">
                  <c:v>39020</c:v>
                </c:pt>
                <c:pt idx="11695">
                  <c:v>39021</c:v>
                </c:pt>
                <c:pt idx="11696">
                  <c:v>39022</c:v>
                </c:pt>
                <c:pt idx="11697">
                  <c:v>39023</c:v>
                </c:pt>
                <c:pt idx="11698">
                  <c:v>39024</c:v>
                </c:pt>
                <c:pt idx="11699">
                  <c:v>39027</c:v>
                </c:pt>
                <c:pt idx="11700">
                  <c:v>39028</c:v>
                </c:pt>
                <c:pt idx="11701">
                  <c:v>39029</c:v>
                </c:pt>
                <c:pt idx="11702">
                  <c:v>39030</c:v>
                </c:pt>
                <c:pt idx="11703">
                  <c:v>39031</c:v>
                </c:pt>
                <c:pt idx="11704">
                  <c:v>39034</c:v>
                </c:pt>
                <c:pt idx="11705">
                  <c:v>39035</c:v>
                </c:pt>
                <c:pt idx="11706">
                  <c:v>39036</c:v>
                </c:pt>
                <c:pt idx="11707">
                  <c:v>39037</c:v>
                </c:pt>
                <c:pt idx="11708">
                  <c:v>39038</c:v>
                </c:pt>
                <c:pt idx="11709">
                  <c:v>39041</c:v>
                </c:pt>
                <c:pt idx="11710">
                  <c:v>39042</c:v>
                </c:pt>
                <c:pt idx="11711">
                  <c:v>39043</c:v>
                </c:pt>
                <c:pt idx="11712">
                  <c:v>39044</c:v>
                </c:pt>
                <c:pt idx="11713">
                  <c:v>39045</c:v>
                </c:pt>
                <c:pt idx="11714">
                  <c:v>39048</c:v>
                </c:pt>
                <c:pt idx="11715">
                  <c:v>39049</c:v>
                </c:pt>
                <c:pt idx="11716">
                  <c:v>39050</c:v>
                </c:pt>
                <c:pt idx="11717">
                  <c:v>39051</c:v>
                </c:pt>
                <c:pt idx="11718">
                  <c:v>39052</c:v>
                </c:pt>
                <c:pt idx="11719">
                  <c:v>39055</c:v>
                </c:pt>
                <c:pt idx="11720">
                  <c:v>39056</c:v>
                </c:pt>
                <c:pt idx="11721">
                  <c:v>39057</c:v>
                </c:pt>
                <c:pt idx="11722">
                  <c:v>39058</c:v>
                </c:pt>
                <c:pt idx="11723">
                  <c:v>39059</c:v>
                </c:pt>
                <c:pt idx="11724">
                  <c:v>39062</c:v>
                </c:pt>
                <c:pt idx="11725">
                  <c:v>39063</c:v>
                </c:pt>
                <c:pt idx="11726">
                  <c:v>39064</c:v>
                </c:pt>
                <c:pt idx="11727">
                  <c:v>39065</c:v>
                </c:pt>
                <c:pt idx="11728">
                  <c:v>39066</c:v>
                </c:pt>
                <c:pt idx="11729">
                  <c:v>39069</c:v>
                </c:pt>
                <c:pt idx="11730">
                  <c:v>39070</c:v>
                </c:pt>
                <c:pt idx="11731">
                  <c:v>39071</c:v>
                </c:pt>
                <c:pt idx="11732">
                  <c:v>39072</c:v>
                </c:pt>
                <c:pt idx="11733">
                  <c:v>39073</c:v>
                </c:pt>
                <c:pt idx="11734">
                  <c:v>39076</c:v>
                </c:pt>
                <c:pt idx="11735">
                  <c:v>39077</c:v>
                </c:pt>
                <c:pt idx="11736">
                  <c:v>39078</c:v>
                </c:pt>
                <c:pt idx="11737">
                  <c:v>39079</c:v>
                </c:pt>
                <c:pt idx="11738">
                  <c:v>39080</c:v>
                </c:pt>
                <c:pt idx="11739">
                  <c:v>39083</c:v>
                </c:pt>
                <c:pt idx="11740">
                  <c:v>39084</c:v>
                </c:pt>
                <c:pt idx="11741">
                  <c:v>39085</c:v>
                </c:pt>
                <c:pt idx="11742">
                  <c:v>39086</c:v>
                </c:pt>
                <c:pt idx="11743">
                  <c:v>39087</c:v>
                </c:pt>
                <c:pt idx="11744">
                  <c:v>39090</c:v>
                </c:pt>
                <c:pt idx="11745">
                  <c:v>39091</c:v>
                </c:pt>
                <c:pt idx="11746">
                  <c:v>39092</c:v>
                </c:pt>
                <c:pt idx="11747">
                  <c:v>39093</c:v>
                </c:pt>
                <c:pt idx="11748">
                  <c:v>39094</c:v>
                </c:pt>
                <c:pt idx="11749">
                  <c:v>39097</c:v>
                </c:pt>
                <c:pt idx="11750">
                  <c:v>39098</c:v>
                </c:pt>
                <c:pt idx="11751">
                  <c:v>39099</c:v>
                </c:pt>
                <c:pt idx="11752">
                  <c:v>39100</c:v>
                </c:pt>
                <c:pt idx="11753">
                  <c:v>39101</c:v>
                </c:pt>
                <c:pt idx="11754">
                  <c:v>39104</c:v>
                </c:pt>
                <c:pt idx="11755">
                  <c:v>39105</c:v>
                </c:pt>
                <c:pt idx="11756">
                  <c:v>39106</c:v>
                </c:pt>
                <c:pt idx="11757">
                  <c:v>39107</c:v>
                </c:pt>
                <c:pt idx="11758">
                  <c:v>39108</c:v>
                </c:pt>
                <c:pt idx="11759">
                  <c:v>39111</c:v>
                </c:pt>
                <c:pt idx="11760">
                  <c:v>39112</c:v>
                </c:pt>
                <c:pt idx="11761">
                  <c:v>39113</c:v>
                </c:pt>
                <c:pt idx="11762">
                  <c:v>39114</c:v>
                </c:pt>
                <c:pt idx="11763">
                  <c:v>39115</c:v>
                </c:pt>
                <c:pt idx="11764">
                  <c:v>39118</c:v>
                </c:pt>
                <c:pt idx="11765">
                  <c:v>39119</c:v>
                </c:pt>
                <c:pt idx="11766">
                  <c:v>39120</c:v>
                </c:pt>
                <c:pt idx="11767">
                  <c:v>39121</c:v>
                </c:pt>
                <c:pt idx="11768">
                  <c:v>39122</c:v>
                </c:pt>
                <c:pt idx="11769">
                  <c:v>39125</c:v>
                </c:pt>
                <c:pt idx="11770">
                  <c:v>39126</c:v>
                </c:pt>
                <c:pt idx="11771">
                  <c:v>39127</c:v>
                </c:pt>
                <c:pt idx="11772">
                  <c:v>39128</c:v>
                </c:pt>
                <c:pt idx="11773">
                  <c:v>39129</c:v>
                </c:pt>
                <c:pt idx="11774">
                  <c:v>39132</c:v>
                </c:pt>
                <c:pt idx="11775">
                  <c:v>39133</c:v>
                </c:pt>
                <c:pt idx="11776">
                  <c:v>39134</c:v>
                </c:pt>
                <c:pt idx="11777">
                  <c:v>39135</c:v>
                </c:pt>
                <c:pt idx="11778">
                  <c:v>39136</c:v>
                </c:pt>
                <c:pt idx="11779">
                  <c:v>39139</c:v>
                </c:pt>
                <c:pt idx="11780">
                  <c:v>39140</c:v>
                </c:pt>
                <c:pt idx="11781">
                  <c:v>39141</c:v>
                </c:pt>
                <c:pt idx="11782">
                  <c:v>39142</c:v>
                </c:pt>
                <c:pt idx="11783">
                  <c:v>39143</c:v>
                </c:pt>
                <c:pt idx="11784">
                  <c:v>39146</c:v>
                </c:pt>
                <c:pt idx="11785">
                  <c:v>39147</c:v>
                </c:pt>
                <c:pt idx="11786">
                  <c:v>39148</c:v>
                </c:pt>
                <c:pt idx="11787">
                  <c:v>39149</c:v>
                </c:pt>
                <c:pt idx="11788">
                  <c:v>39150</c:v>
                </c:pt>
                <c:pt idx="11789">
                  <c:v>39153</c:v>
                </c:pt>
                <c:pt idx="11790">
                  <c:v>39154</c:v>
                </c:pt>
                <c:pt idx="11791">
                  <c:v>39155</c:v>
                </c:pt>
                <c:pt idx="11792">
                  <c:v>39156</c:v>
                </c:pt>
                <c:pt idx="11793">
                  <c:v>39157</c:v>
                </c:pt>
                <c:pt idx="11794">
                  <c:v>39160</c:v>
                </c:pt>
                <c:pt idx="11795">
                  <c:v>39161</c:v>
                </c:pt>
                <c:pt idx="11796">
                  <c:v>39162</c:v>
                </c:pt>
                <c:pt idx="11797">
                  <c:v>39163</c:v>
                </c:pt>
                <c:pt idx="11798">
                  <c:v>39164</c:v>
                </c:pt>
                <c:pt idx="11799">
                  <c:v>39167</c:v>
                </c:pt>
                <c:pt idx="11800">
                  <c:v>39168</c:v>
                </c:pt>
                <c:pt idx="11801">
                  <c:v>39169</c:v>
                </c:pt>
                <c:pt idx="11802">
                  <c:v>39170</c:v>
                </c:pt>
                <c:pt idx="11803">
                  <c:v>39171</c:v>
                </c:pt>
                <c:pt idx="11804">
                  <c:v>39174</c:v>
                </c:pt>
                <c:pt idx="11805">
                  <c:v>39175</c:v>
                </c:pt>
                <c:pt idx="11806">
                  <c:v>39176</c:v>
                </c:pt>
                <c:pt idx="11807">
                  <c:v>39177</c:v>
                </c:pt>
                <c:pt idx="11808">
                  <c:v>39178</c:v>
                </c:pt>
                <c:pt idx="11809">
                  <c:v>39181</c:v>
                </c:pt>
                <c:pt idx="11810">
                  <c:v>39182</c:v>
                </c:pt>
                <c:pt idx="11811">
                  <c:v>39183</c:v>
                </c:pt>
                <c:pt idx="11812">
                  <c:v>39184</c:v>
                </c:pt>
                <c:pt idx="11813">
                  <c:v>39185</c:v>
                </c:pt>
                <c:pt idx="11814">
                  <c:v>39188</c:v>
                </c:pt>
                <c:pt idx="11815">
                  <c:v>39189</c:v>
                </c:pt>
                <c:pt idx="11816">
                  <c:v>39190</c:v>
                </c:pt>
                <c:pt idx="11817">
                  <c:v>39191</c:v>
                </c:pt>
                <c:pt idx="11818">
                  <c:v>39192</c:v>
                </c:pt>
                <c:pt idx="11819">
                  <c:v>39195</c:v>
                </c:pt>
                <c:pt idx="11820">
                  <c:v>39196</c:v>
                </c:pt>
                <c:pt idx="11821">
                  <c:v>39197</c:v>
                </c:pt>
                <c:pt idx="11822">
                  <c:v>39198</c:v>
                </c:pt>
                <c:pt idx="11823">
                  <c:v>39199</c:v>
                </c:pt>
                <c:pt idx="11824">
                  <c:v>39202</c:v>
                </c:pt>
                <c:pt idx="11825">
                  <c:v>39203</c:v>
                </c:pt>
                <c:pt idx="11826">
                  <c:v>39204</c:v>
                </c:pt>
                <c:pt idx="11827">
                  <c:v>39205</c:v>
                </c:pt>
                <c:pt idx="11828">
                  <c:v>39206</c:v>
                </c:pt>
                <c:pt idx="11829">
                  <c:v>39209</c:v>
                </c:pt>
                <c:pt idx="11830">
                  <c:v>39210</c:v>
                </c:pt>
                <c:pt idx="11831">
                  <c:v>39211</c:v>
                </c:pt>
                <c:pt idx="11832">
                  <c:v>39212</c:v>
                </c:pt>
                <c:pt idx="11833">
                  <c:v>39213</c:v>
                </c:pt>
                <c:pt idx="11834">
                  <c:v>39216</c:v>
                </c:pt>
                <c:pt idx="11835">
                  <c:v>39217</c:v>
                </c:pt>
                <c:pt idx="11836">
                  <c:v>39218</c:v>
                </c:pt>
                <c:pt idx="11837">
                  <c:v>39219</c:v>
                </c:pt>
                <c:pt idx="11838">
                  <c:v>39220</c:v>
                </c:pt>
                <c:pt idx="11839">
                  <c:v>39223</c:v>
                </c:pt>
                <c:pt idx="11840">
                  <c:v>39224</c:v>
                </c:pt>
                <c:pt idx="11841">
                  <c:v>39225</c:v>
                </c:pt>
                <c:pt idx="11842">
                  <c:v>39226</c:v>
                </c:pt>
                <c:pt idx="11843">
                  <c:v>39227</c:v>
                </c:pt>
                <c:pt idx="11844">
                  <c:v>39230</c:v>
                </c:pt>
                <c:pt idx="11845">
                  <c:v>39231</c:v>
                </c:pt>
                <c:pt idx="11846">
                  <c:v>39232</c:v>
                </c:pt>
                <c:pt idx="11847">
                  <c:v>39233</c:v>
                </c:pt>
                <c:pt idx="11848">
                  <c:v>39234</c:v>
                </c:pt>
                <c:pt idx="11849">
                  <c:v>39237</c:v>
                </c:pt>
                <c:pt idx="11850">
                  <c:v>39238</c:v>
                </c:pt>
                <c:pt idx="11851">
                  <c:v>39239</c:v>
                </c:pt>
                <c:pt idx="11852">
                  <c:v>39240</c:v>
                </c:pt>
                <c:pt idx="11853">
                  <c:v>39241</c:v>
                </c:pt>
                <c:pt idx="11854">
                  <c:v>39244</c:v>
                </c:pt>
                <c:pt idx="11855">
                  <c:v>39245</c:v>
                </c:pt>
                <c:pt idx="11856">
                  <c:v>39246</c:v>
                </c:pt>
                <c:pt idx="11857">
                  <c:v>39247</c:v>
                </c:pt>
                <c:pt idx="11858">
                  <c:v>39248</c:v>
                </c:pt>
                <c:pt idx="11859">
                  <c:v>39251</c:v>
                </c:pt>
                <c:pt idx="11860">
                  <c:v>39252</c:v>
                </c:pt>
                <c:pt idx="11861">
                  <c:v>39253</c:v>
                </c:pt>
                <c:pt idx="11862">
                  <c:v>39254</c:v>
                </c:pt>
                <c:pt idx="11863">
                  <c:v>39255</c:v>
                </c:pt>
                <c:pt idx="11864">
                  <c:v>39258</c:v>
                </c:pt>
                <c:pt idx="11865">
                  <c:v>39259</c:v>
                </c:pt>
                <c:pt idx="11866">
                  <c:v>39260</c:v>
                </c:pt>
                <c:pt idx="11867">
                  <c:v>39261</c:v>
                </c:pt>
                <c:pt idx="11868">
                  <c:v>39262</c:v>
                </c:pt>
                <c:pt idx="11869">
                  <c:v>39265</c:v>
                </c:pt>
                <c:pt idx="11870">
                  <c:v>39266</c:v>
                </c:pt>
                <c:pt idx="11871">
                  <c:v>39267</c:v>
                </c:pt>
                <c:pt idx="11872">
                  <c:v>39268</c:v>
                </c:pt>
                <c:pt idx="11873">
                  <c:v>39269</c:v>
                </c:pt>
                <c:pt idx="11874">
                  <c:v>39272</c:v>
                </c:pt>
                <c:pt idx="11875">
                  <c:v>39273</c:v>
                </c:pt>
                <c:pt idx="11876">
                  <c:v>39274</c:v>
                </c:pt>
                <c:pt idx="11877">
                  <c:v>39275</c:v>
                </c:pt>
                <c:pt idx="11878">
                  <c:v>39276</c:v>
                </c:pt>
                <c:pt idx="11879">
                  <c:v>39279</c:v>
                </c:pt>
                <c:pt idx="11880">
                  <c:v>39280</c:v>
                </c:pt>
                <c:pt idx="11881">
                  <c:v>39281</c:v>
                </c:pt>
                <c:pt idx="11882">
                  <c:v>39282</c:v>
                </c:pt>
                <c:pt idx="11883">
                  <c:v>39283</c:v>
                </c:pt>
                <c:pt idx="11884">
                  <c:v>39286</c:v>
                </c:pt>
                <c:pt idx="11885">
                  <c:v>39287</c:v>
                </c:pt>
                <c:pt idx="11886">
                  <c:v>39288</c:v>
                </c:pt>
                <c:pt idx="11887">
                  <c:v>39289</c:v>
                </c:pt>
                <c:pt idx="11888">
                  <c:v>39290</c:v>
                </c:pt>
                <c:pt idx="11889">
                  <c:v>39293</c:v>
                </c:pt>
                <c:pt idx="11890">
                  <c:v>39294</c:v>
                </c:pt>
                <c:pt idx="11891">
                  <c:v>39295</c:v>
                </c:pt>
                <c:pt idx="11892">
                  <c:v>39296</c:v>
                </c:pt>
                <c:pt idx="11893">
                  <c:v>39297</c:v>
                </c:pt>
                <c:pt idx="11894">
                  <c:v>39300</c:v>
                </c:pt>
                <c:pt idx="11895">
                  <c:v>39301</c:v>
                </c:pt>
                <c:pt idx="11896">
                  <c:v>39302</c:v>
                </c:pt>
                <c:pt idx="11897">
                  <c:v>39303</c:v>
                </c:pt>
                <c:pt idx="11898">
                  <c:v>39304</c:v>
                </c:pt>
                <c:pt idx="11899">
                  <c:v>39307</c:v>
                </c:pt>
                <c:pt idx="11900">
                  <c:v>39308</c:v>
                </c:pt>
                <c:pt idx="11901">
                  <c:v>39309</c:v>
                </c:pt>
                <c:pt idx="11902">
                  <c:v>39310</c:v>
                </c:pt>
                <c:pt idx="11903">
                  <c:v>39311</c:v>
                </c:pt>
                <c:pt idx="11904">
                  <c:v>39314</c:v>
                </c:pt>
                <c:pt idx="11905">
                  <c:v>39315</c:v>
                </c:pt>
                <c:pt idx="11906">
                  <c:v>39316</c:v>
                </c:pt>
                <c:pt idx="11907">
                  <c:v>39317</c:v>
                </c:pt>
                <c:pt idx="11908">
                  <c:v>39318</c:v>
                </c:pt>
                <c:pt idx="11909">
                  <c:v>39321</c:v>
                </c:pt>
                <c:pt idx="11910">
                  <c:v>39322</c:v>
                </c:pt>
                <c:pt idx="11911">
                  <c:v>39323</c:v>
                </c:pt>
                <c:pt idx="11912">
                  <c:v>39324</c:v>
                </c:pt>
                <c:pt idx="11913">
                  <c:v>39325</c:v>
                </c:pt>
                <c:pt idx="11914">
                  <c:v>39328</c:v>
                </c:pt>
                <c:pt idx="11915">
                  <c:v>39329</c:v>
                </c:pt>
                <c:pt idx="11916">
                  <c:v>39330</c:v>
                </c:pt>
                <c:pt idx="11917">
                  <c:v>39331</c:v>
                </c:pt>
                <c:pt idx="11918">
                  <c:v>39332</c:v>
                </c:pt>
                <c:pt idx="11919">
                  <c:v>39335</c:v>
                </c:pt>
                <c:pt idx="11920">
                  <c:v>39336</c:v>
                </c:pt>
                <c:pt idx="11921">
                  <c:v>39337</c:v>
                </c:pt>
                <c:pt idx="11922">
                  <c:v>39338</c:v>
                </c:pt>
                <c:pt idx="11923">
                  <c:v>39339</c:v>
                </c:pt>
                <c:pt idx="11924">
                  <c:v>39342</c:v>
                </c:pt>
                <c:pt idx="11925">
                  <c:v>39343</c:v>
                </c:pt>
                <c:pt idx="11926">
                  <c:v>39344</c:v>
                </c:pt>
                <c:pt idx="11927">
                  <c:v>39345</c:v>
                </c:pt>
                <c:pt idx="11928">
                  <c:v>39346</c:v>
                </c:pt>
                <c:pt idx="11929">
                  <c:v>39349</c:v>
                </c:pt>
                <c:pt idx="11930">
                  <c:v>39350</c:v>
                </c:pt>
                <c:pt idx="11931">
                  <c:v>39351</c:v>
                </c:pt>
                <c:pt idx="11932">
                  <c:v>39352</c:v>
                </c:pt>
                <c:pt idx="11933">
                  <c:v>39353</c:v>
                </c:pt>
                <c:pt idx="11934">
                  <c:v>39356</c:v>
                </c:pt>
                <c:pt idx="11935">
                  <c:v>39357</c:v>
                </c:pt>
                <c:pt idx="11936">
                  <c:v>39358</c:v>
                </c:pt>
                <c:pt idx="11937">
                  <c:v>39359</c:v>
                </c:pt>
                <c:pt idx="11938">
                  <c:v>39360</c:v>
                </c:pt>
                <c:pt idx="11939">
                  <c:v>39363</c:v>
                </c:pt>
                <c:pt idx="11940">
                  <c:v>39364</c:v>
                </c:pt>
                <c:pt idx="11941">
                  <c:v>39365</c:v>
                </c:pt>
                <c:pt idx="11942">
                  <c:v>39366</c:v>
                </c:pt>
                <c:pt idx="11943">
                  <c:v>39367</c:v>
                </c:pt>
                <c:pt idx="11944">
                  <c:v>39370</c:v>
                </c:pt>
                <c:pt idx="11945">
                  <c:v>39371</c:v>
                </c:pt>
                <c:pt idx="11946">
                  <c:v>39372</c:v>
                </c:pt>
                <c:pt idx="11947">
                  <c:v>39373</c:v>
                </c:pt>
                <c:pt idx="11948">
                  <c:v>39374</c:v>
                </c:pt>
                <c:pt idx="11949">
                  <c:v>39377</c:v>
                </c:pt>
                <c:pt idx="11950">
                  <c:v>39378</c:v>
                </c:pt>
                <c:pt idx="11951">
                  <c:v>39379</c:v>
                </c:pt>
                <c:pt idx="11952">
                  <c:v>39380</c:v>
                </c:pt>
                <c:pt idx="11953">
                  <c:v>39381</c:v>
                </c:pt>
                <c:pt idx="11954">
                  <c:v>39384</c:v>
                </c:pt>
                <c:pt idx="11955">
                  <c:v>39385</c:v>
                </c:pt>
                <c:pt idx="11956">
                  <c:v>39386</c:v>
                </c:pt>
                <c:pt idx="11957">
                  <c:v>39387</c:v>
                </c:pt>
                <c:pt idx="11958">
                  <c:v>39388</c:v>
                </c:pt>
                <c:pt idx="11959">
                  <c:v>39391</c:v>
                </c:pt>
                <c:pt idx="11960">
                  <c:v>39392</c:v>
                </c:pt>
                <c:pt idx="11961">
                  <c:v>39393</c:v>
                </c:pt>
                <c:pt idx="11962">
                  <c:v>39394</c:v>
                </c:pt>
                <c:pt idx="11963">
                  <c:v>39395</c:v>
                </c:pt>
                <c:pt idx="11964">
                  <c:v>39398</c:v>
                </c:pt>
                <c:pt idx="11965">
                  <c:v>39399</c:v>
                </c:pt>
                <c:pt idx="11966">
                  <c:v>39400</c:v>
                </c:pt>
                <c:pt idx="11967">
                  <c:v>39401</c:v>
                </c:pt>
                <c:pt idx="11968">
                  <c:v>39402</c:v>
                </c:pt>
                <c:pt idx="11969">
                  <c:v>39405</c:v>
                </c:pt>
                <c:pt idx="11970">
                  <c:v>39406</c:v>
                </c:pt>
                <c:pt idx="11971">
                  <c:v>39407</c:v>
                </c:pt>
                <c:pt idx="11972">
                  <c:v>39408</c:v>
                </c:pt>
                <c:pt idx="11973">
                  <c:v>39409</c:v>
                </c:pt>
                <c:pt idx="11974">
                  <c:v>39412</c:v>
                </c:pt>
                <c:pt idx="11975">
                  <c:v>39413</c:v>
                </c:pt>
                <c:pt idx="11976">
                  <c:v>39414</c:v>
                </c:pt>
                <c:pt idx="11977">
                  <c:v>39415</c:v>
                </c:pt>
                <c:pt idx="11978">
                  <c:v>39416</c:v>
                </c:pt>
                <c:pt idx="11979">
                  <c:v>39419</c:v>
                </c:pt>
                <c:pt idx="11980">
                  <c:v>39420</c:v>
                </c:pt>
                <c:pt idx="11981">
                  <c:v>39421</c:v>
                </c:pt>
                <c:pt idx="11982">
                  <c:v>39422</c:v>
                </c:pt>
                <c:pt idx="11983">
                  <c:v>39423</c:v>
                </c:pt>
                <c:pt idx="11984">
                  <c:v>39426</c:v>
                </c:pt>
                <c:pt idx="11985">
                  <c:v>39427</c:v>
                </c:pt>
                <c:pt idx="11986">
                  <c:v>39428</c:v>
                </c:pt>
                <c:pt idx="11987">
                  <c:v>39429</c:v>
                </c:pt>
                <c:pt idx="11988">
                  <c:v>39430</c:v>
                </c:pt>
                <c:pt idx="11989">
                  <c:v>39433</c:v>
                </c:pt>
                <c:pt idx="11990">
                  <c:v>39434</c:v>
                </c:pt>
                <c:pt idx="11991">
                  <c:v>39435</c:v>
                </c:pt>
                <c:pt idx="11992">
                  <c:v>39436</c:v>
                </c:pt>
                <c:pt idx="11993">
                  <c:v>39437</c:v>
                </c:pt>
                <c:pt idx="11994">
                  <c:v>39440</c:v>
                </c:pt>
                <c:pt idx="11995">
                  <c:v>39441</c:v>
                </c:pt>
                <c:pt idx="11996">
                  <c:v>39442</c:v>
                </c:pt>
                <c:pt idx="11997">
                  <c:v>39443</c:v>
                </c:pt>
                <c:pt idx="11998">
                  <c:v>39444</c:v>
                </c:pt>
                <c:pt idx="11999">
                  <c:v>39447</c:v>
                </c:pt>
                <c:pt idx="12000">
                  <c:v>39448</c:v>
                </c:pt>
                <c:pt idx="12001">
                  <c:v>39449</c:v>
                </c:pt>
                <c:pt idx="12002">
                  <c:v>39450</c:v>
                </c:pt>
                <c:pt idx="12003">
                  <c:v>39451</c:v>
                </c:pt>
                <c:pt idx="12004">
                  <c:v>39454</c:v>
                </c:pt>
                <c:pt idx="12005">
                  <c:v>39455</c:v>
                </c:pt>
                <c:pt idx="12006">
                  <c:v>39456</c:v>
                </c:pt>
                <c:pt idx="12007">
                  <c:v>39457</c:v>
                </c:pt>
                <c:pt idx="12008">
                  <c:v>39458</c:v>
                </c:pt>
                <c:pt idx="12009">
                  <c:v>39461</c:v>
                </c:pt>
                <c:pt idx="12010">
                  <c:v>39462</c:v>
                </c:pt>
                <c:pt idx="12011">
                  <c:v>39463</c:v>
                </c:pt>
                <c:pt idx="12012">
                  <c:v>39464</c:v>
                </c:pt>
                <c:pt idx="12013">
                  <c:v>39465</c:v>
                </c:pt>
                <c:pt idx="12014">
                  <c:v>39468</c:v>
                </c:pt>
                <c:pt idx="12015">
                  <c:v>39469</c:v>
                </c:pt>
                <c:pt idx="12016">
                  <c:v>39470</c:v>
                </c:pt>
                <c:pt idx="12017">
                  <c:v>39471</c:v>
                </c:pt>
                <c:pt idx="12018">
                  <c:v>39472</c:v>
                </c:pt>
                <c:pt idx="12019">
                  <c:v>39475</c:v>
                </c:pt>
                <c:pt idx="12020">
                  <c:v>39476</c:v>
                </c:pt>
                <c:pt idx="12021">
                  <c:v>39477</c:v>
                </c:pt>
                <c:pt idx="12022">
                  <c:v>39478</c:v>
                </c:pt>
                <c:pt idx="12023">
                  <c:v>39479</c:v>
                </c:pt>
                <c:pt idx="12024">
                  <c:v>39482</c:v>
                </c:pt>
                <c:pt idx="12025">
                  <c:v>39483</c:v>
                </c:pt>
                <c:pt idx="12026">
                  <c:v>39484</c:v>
                </c:pt>
                <c:pt idx="12027">
                  <c:v>39485</c:v>
                </c:pt>
                <c:pt idx="12028">
                  <c:v>39486</c:v>
                </c:pt>
                <c:pt idx="12029">
                  <c:v>39489</c:v>
                </c:pt>
                <c:pt idx="12030">
                  <c:v>39490</c:v>
                </c:pt>
                <c:pt idx="12031">
                  <c:v>39491</c:v>
                </c:pt>
                <c:pt idx="12032">
                  <c:v>39492</c:v>
                </c:pt>
                <c:pt idx="12033">
                  <c:v>39493</c:v>
                </c:pt>
                <c:pt idx="12034">
                  <c:v>39496</c:v>
                </c:pt>
                <c:pt idx="12035">
                  <c:v>39497</c:v>
                </c:pt>
                <c:pt idx="12036">
                  <c:v>39498</c:v>
                </c:pt>
                <c:pt idx="12037">
                  <c:v>39499</c:v>
                </c:pt>
                <c:pt idx="12038">
                  <c:v>39500</c:v>
                </c:pt>
                <c:pt idx="12039">
                  <c:v>39503</c:v>
                </c:pt>
                <c:pt idx="12040">
                  <c:v>39504</c:v>
                </c:pt>
                <c:pt idx="12041">
                  <c:v>39505</c:v>
                </c:pt>
                <c:pt idx="12042">
                  <c:v>39506</c:v>
                </c:pt>
                <c:pt idx="12043">
                  <c:v>39507</c:v>
                </c:pt>
                <c:pt idx="12044">
                  <c:v>39510</c:v>
                </c:pt>
                <c:pt idx="12045">
                  <c:v>39511</c:v>
                </c:pt>
                <c:pt idx="12046">
                  <c:v>39512</c:v>
                </c:pt>
                <c:pt idx="12047">
                  <c:v>39513</c:v>
                </c:pt>
                <c:pt idx="12048">
                  <c:v>39514</c:v>
                </c:pt>
                <c:pt idx="12049">
                  <c:v>39517</c:v>
                </c:pt>
                <c:pt idx="12050">
                  <c:v>39518</c:v>
                </c:pt>
                <c:pt idx="12051">
                  <c:v>39519</c:v>
                </c:pt>
                <c:pt idx="12052">
                  <c:v>39520</c:v>
                </c:pt>
                <c:pt idx="12053">
                  <c:v>39521</c:v>
                </c:pt>
                <c:pt idx="12054">
                  <c:v>39524</c:v>
                </c:pt>
                <c:pt idx="12055">
                  <c:v>39525</c:v>
                </c:pt>
                <c:pt idx="12056">
                  <c:v>39526</c:v>
                </c:pt>
                <c:pt idx="12057">
                  <c:v>39527</c:v>
                </c:pt>
                <c:pt idx="12058">
                  <c:v>39528</c:v>
                </c:pt>
                <c:pt idx="12059">
                  <c:v>39531</c:v>
                </c:pt>
                <c:pt idx="12060">
                  <c:v>39532</c:v>
                </c:pt>
                <c:pt idx="12061">
                  <c:v>39533</c:v>
                </c:pt>
                <c:pt idx="12062">
                  <c:v>39534</c:v>
                </c:pt>
                <c:pt idx="12063">
                  <c:v>39535</c:v>
                </c:pt>
                <c:pt idx="12064">
                  <c:v>39538</c:v>
                </c:pt>
                <c:pt idx="12065">
                  <c:v>39539</c:v>
                </c:pt>
                <c:pt idx="12066">
                  <c:v>39540</c:v>
                </c:pt>
                <c:pt idx="12067">
                  <c:v>39541</c:v>
                </c:pt>
                <c:pt idx="12068">
                  <c:v>39542</c:v>
                </c:pt>
                <c:pt idx="12069">
                  <c:v>39545</c:v>
                </c:pt>
                <c:pt idx="12070">
                  <c:v>39546</c:v>
                </c:pt>
                <c:pt idx="12071">
                  <c:v>39547</c:v>
                </c:pt>
                <c:pt idx="12072">
                  <c:v>39548</c:v>
                </c:pt>
                <c:pt idx="12073">
                  <c:v>39549</c:v>
                </c:pt>
                <c:pt idx="12074">
                  <c:v>39552</c:v>
                </c:pt>
                <c:pt idx="12075">
                  <c:v>39553</c:v>
                </c:pt>
                <c:pt idx="12076">
                  <c:v>39554</c:v>
                </c:pt>
                <c:pt idx="12077">
                  <c:v>39555</c:v>
                </c:pt>
                <c:pt idx="12078">
                  <c:v>39556</c:v>
                </c:pt>
                <c:pt idx="12079">
                  <c:v>39559</c:v>
                </c:pt>
                <c:pt idx="12080">
                  <c:v>39560</c:v>
                </c:pt>
                <c:pt idx="12081">
                  <c:v>39561</c:v>
                </c:pt>
                <c:pt idx="12082">
                  <c:v>39562</c:v>
                </c:pt>
                <c:pt idx="12083">
                  <c:v>39563</c:v>
                </c:pt>
                <c:pt idx="12084">
                  <c:v>39566</c:v>
                </c:pt>
                <c:pt idx="12085">
                  <c:v>39567</c:v>
                </c:pt>
                <c:pt idx="12086">
                  <c:v>39568</c:v>
                </c:pt>
                <c:pt idx="12087">
                  <c:v>39569</c:v>
                </c:pt>
                <c:pt idx="12088">
                  <c:v>39570</c:v>
                </c:pt>
                <c:pt idx="12089">
                  <c:v>39573</c:v>
                </c:pt>
                <c:pt idx="12090">
                  <c:v>39574</c:v>
                </c:pt>
                <c:pt idx="12091">
                  <c:v>39575</c:v>
                </c:pt>
                <c:pt idx="12092">
                  <c:v>39576</c:v>
                </c:pt>
                <c:pt idx="12093">
                  <c:v>39577</c:v>
                </c:pt>
                <c:pt idx="12094">
                  <c:v>39580</c:v>
                </c:pt>
                <c:pt idx="12095">
                  <c:v>39581</c:v>
                </c:pt>
                <c:pt idx="12096">
                  <c:v>39582</c:v>
                </c:pt>
                <c:pt idx="12097">
                  <c:v>39583</c:v>
                </c:pt>
                <c:pt idx="12098">
                  <c:v>39584</c:v>
                </c:pt>
                <c:pt idx="12099">
                  <c:v>39587</c:v>
                </c:pt>
                <c:pt idx="12100">
                  <c:v>39588</c:v>
                </c:pt>
                <c:pt idx="12101">
                  <c:v>39589</c:v>
                </c:pt>
                <c:pt idx="12102">
                  <c:v>39590</c:v>
                </c:pt>
                <c:pt idx="12103">
                  <c:v>39591</c:v>
                </c:pt>
                <c:pt idx="12104">
                  <c:v>39594</c:v>
                </c:pt>
                <c:pt idx="12105">
                  <c:v>39595</c:v>
                </c:pt>
                <c:pt idx="12106">
                  <c:v>39596</c:v>
                </c:pt>
                <c:pt idx="12107">
                  <c:v>39597</c:v>
                </c:pt>
                <c:pt idx="12108">
                  <c:v>39598</c:v>
                </c:pt>
                <c:pt idx="12109">
                  <c:v>39601</c:v>
                </c:pt>
                <c:pt idx="12110">
                  <c:v>39602</c:v>
                </c:pt>
                <c:pt idx="12111">
                  <c:v>39603</c:v>
                </c:pt>
                <c:pt idx="12112">
                  <c:v>39604</c:v>
                </c:pt>
                <c:pt idx="12113">
                  <c:v>39605</c:v>
                </c:pt>
                <c:pt idx="12114">
                  <c:v>39608</c:v>
                </c:pt>
                <c:pt idx="12115">
                  <c:v>39609</c:v>
                </c:pt>
                <c:pt idx="12116">
                  <c:v>39610</c:v>
                </c:pt>
                <c:pt idx="12117">
                  <c:v>39611</c:v>
                </c:pt>
                <c:pt idx="12118">
                  <c:v>39612</c:v>
                </c:pt>
                <c:pt idx="12119">
                  <c:v>39615</c:v>
                </c:pt>
                <c:pt idx="12120">
                  <c:v>39616</c:v>
                </c:pt>
                <c:pt idx="12121">
                  <c:v>39617</c:v>
                </c:pt>
                <c:pt idx="12122">
                  <c:v>39618</c:v>
                </c:pt>
                <c:pt idx="12123">
                  <c:v>39619</c:v>
                </c:pt>
                <c:pt idx="12124">
                  <c:v>39622</c:v>
                </c:pt>
                <c:pt idx="12125">
                  <c:v>39623</c:v>
                </c:pt>
                <c:pt idx="12126">
                  <c:v>39624</c:v>
                </c:pt>
                <c:pt idx="12127">
                  <c:v>39625</c:v>
                </c:pt>
                <c:pt idx="12128">
                  <c:v>39626</c:v>
                </c:pt>
                <c:pt idx="12129">
                  <c:v>39629</c:v>
                </c:pt>
                <c:pt idx="12130">
                  <c:v>39630</c:v>
                </c:pt>
                <c:pt idx="12131">
                  <c:v>39631</c:v>
                </c:pt>
                <c:pt idx="12132">
                  <c:v>39632</c:v>
                </c:pt>
                <c:pt idx="12133">
                  <c:v>39633</c:v>
                </c:pt>
                <c:pt idx="12134">
                  <c:v>39636</c:v>
                </c:pt>
                <c:pt idx="12135">
                  <c:v>39637</c:v>
                </c:pt>
                <c:pt idx="12136">
                  <c:v>39638</c:v>
                </c:pt>
                <c:pt idx="12137">
                  <c:v>39639</c:v>
                </c:pt>
                <c:pt idx="12138">
                  <c:v>39640</c:v>
                </c:pt>
                <c:pt idx="12139">
                  <c:v>39643</c:v>
                </c:pt>
                <c:pt idx="12140">
                  <c:v>39644</c:v>
                </c:pt>
                <c:pt idx="12141">
                  <c:v>39645</c:v>
                </c:pt>
                <c:pt idx="12142">
                  <c:v>39646</c:v>
                </c:pt>
                <c:pt idx="12143">
                  <c:v>39647</c:v>
                </c:pt>
                <c:pt idx="12144">
                  <c:v>39650</c:v>
                </c:pt>
                <c:pt idx="12145">
                  <c:v>39651</c:v>
                </c:pt>
                <c:pt idx="12146">
                  <c:v>39652</c:v>
                </c:pt>
                <c:pt idx="12147">
                  <c:v>39653</c:v>
                </c:pt>
                <c:pt idx="12148">
                  <c:v>39654</c:v>
                </c:pt>
                <c:pt idx="12149">
                  <c:v>39657</c:v>
                </c:pt>
                <c:pt idx="12150">
                  <c:v>39658</c:v>
                </c:pt>
                <c:pt idx="12151">
                  <c:v>39659</c:v>
                </c:pt>
                <c:pt idx="12152">
                  <c:v>39660</c:v>
                </c:pt>
                <c:pt idx="12153">
                  <c:v>39661</c:v>
                </c:pt>
                <c:pt idx="12154">
                  <c:v>39664</c:v>
                </c:pt>
                <c:pt idx="12155">
                  <c:v>39665</c:v>
                </c:pt>
                <c:pt idx="12156">
                  <c:v>39666</c:v>
                </c:pt>
                <c:pt idx="12157">
                  <c:v>39667</c:v>
                </c:pt>
                <c:pt idx="12158">
                  <c:v>39668</c:v>
                </c:pt>
                <c:pt idx="12159">
                  <c:v>39671</c:v>
                </c:pt>
                <c:pt idx="12160">
                  <c:v>39672</c:v>
                </c:pt>
                <c:pt idx="12161">
                  <c:v>39673</c:v>
                </c:pt>
                <c:pt idx="12162">
                  <c:v>39674</c:v>
                </c:pt>
                <c:pt idx="12163">
                  <c:v>39675</c:v>
                </c:pt>
                <c:pt idx="12164">
                  <c:v>39678</c:v>
                </c:pt>
                <c:pt idx="12165">
                  <c:v>39679</c:v>
                </c:pt>
                <c:pt idx="12166">
                  <c:v>39680</c:v>
                </c:pt>
                <c:pt idx="12167">
                  <c:v>39681</c:v>
                </c:pt>
                <c:pt idx="12168">
                  <c:v>39682</c:v>
                </c:pt>
                <c:pt idx="12169">
                  <c:v>39685</c:v>
                </c:pt>
                <c:pt idx="12170">
                  <c:v>39686</c:v>
                </c:pt>
                <c:pt idx="12171">
                  <c:v>39687</c:v>
                </c:pt>
                <c:pt idx="12172">
                  <c:v>39688</c:v>
                </c:pt>
                <c:pt idx="12173">
                  <c:v>39689</c:v>
                </c:pt>
                <c:pt idx="12174">
                  <c:v>39692</c:v>
                </c:pt>
                <c:pt idx="12175">
                  <c:v>39693</c:v>
                </c:pt>
                <c:pt idx="12176">
                  <c:v>39694</c:v>
                </c:pt>
                <c:pt idx="12177">
                  <c:v>39695</c:v>
                </c:pt>
                <c:pt idx="12178">
                  <c:v>39696</c:v>
                </c:pt>
                <c:pt idx="12179">
                  <c:v>39699</c:v>
                </c:pt>
                <c:pt idx="12180">
                  <c:v>39700</c:v>
                </c:pt>
                <c:pt idx="12181">
                  <c:v>39701</c:v>
                </c:pt>
                <c:pt idx="12182">
                  <c:v>39702</c:v>
                </c:pt>
                <c:pt idx="12183">
                  <c:v>39703</c:v>
                </c:pt>
                <c:pt idx="12184">
                  <c:v>39706</c:v>
                </c:pt>
                <c:pt idx="12185">
                  <c:v>39707</c:v>
                </c:pt>
                <c:pt idx="12186">
                  <c:v>39708</c:v>
                </c:pt>
                <c:pt idx="12187">
                  <c:v>39709</c:v>
                </c:pt>
                <c:pt idx="12188">
                  <c:v>39710</c:v>
                </c:pt>
                <c:pt idx="12189">
                  <c:v>39713</c:v>
                </c:pt>
                <c:pt idx="12190">
                  <c:v>39714</c:v>
                </c:pt>
                <c:pt idx="12191">
                  <c:v>39715</c:v>
                </c:pt>
                <c:pt idx="12192">
                  <c:v>39716</c:v>
                </c:pt>
                <c:pt idx="12193">
                  <c:v>39717</c:v>
                </c:pt>
                <c:pt idx="12194">
                  <c:v>39720</c:v>
                </c:pt>
                <c:pt idx="12195">
                  <c:v>39721</c:v>
                </c:pt>
                <c:pt idx="12196">
                  <c:v>39722</c:v>
                </c:pt>
                <c:pt idx="12197">
                  <c:v>39723</c:v>
                </c:pt>
                <c:pt idx="12198">
                  <c:v>39724</c:v>
                </c:pt>
                <c:pt idx="12199">
                  <c:v>39727</c:v>
                </c:pt>
                <c:pt idx="12200">
                  <c:v>39728</c:v>
                </c:pt>
                <c:pt idx="12201">
                  <c:v>39729</c:v>
                </c:pt>
                <c:pt idx="12202">
                  <c:v>39730</c:v>
                </c:pt>
                <c:pt idx="12203">
                  <c:v>39731</c:v>
                </c:pt>
                <c:pt idx="12204">
                  <c:v>39734</c:v>
                </c:pt>
                <c:pt idx="12205">
                  <c:v>39735</c:v>
                </c:pt>
                <c:pt idx="12206">
                  <c:v>39736</c:v>
                </c:pt>
                <c:pt idx="12207">
                  <c:v>39737</c:v>
                </c:pt>
                <c:pt idx="12208">
                  <c:v>39738</c:v>
                </c:pt>
                <c:pt idx="12209">
                  <c:v>39741</c:v>
                </c:pt>
                <c:pt idx="12210">
                  <c:v>39742</c:v>
                </c:pt>
                <c:pt idx="12211">
                  <c:v>39743</c:v>
                </c:pt>
                <c:pt idx="12212">
                  <c:v>39744</c:v>
                </c:pt>
                <c:pt idx="12213">
                  <c:v>39745</c:v>
                </c:pt>
                <c:pt idx="12214">
                  <c:v>39748</c:v>
                </c:pt>
                <c:pt idx="12215">
                  <c:v>39749</c:v>
                </c:pt>
                <c:pt idx="12216">
                  <c:v>39750</c:v>
                </c:pt>
                <c:pt idx="12217">
                  <c:v>39751</c:v>
                </c:pt>
                <c:pt idx="12218">
                  <c:v>39752</c:v>
                </c:pt>
                <c:pt idx="12219">
                  <c:v>39755</c:v>
                </c:pt>
                <c:pt idx="12220">
                  <c:v>39756</c:v>
                </c:pt>
                <c:pt idx="12221">
                  <c:v>39757</c:v>
                </c:pt>
                <c:pt idx="12222">
                  <c:v>39758</c:v>
                </c:pt>
                <c:pt idx="12223">
                  <c:v>39759</c:v>
                </c:pt>
                <c:pt idx="12224">
                  <c:v>39762</c:v>
                </c:pt>
                <c:pt idx="12225">
                  <c:v>39763</c:v>
                </c:pt>
                <c:pt idx="12226">
                  <c:v>39764</c:v>
                </c:pt>
                <c:pt idx="12227">
                  <c:v>39765</c:v>
                </c:pt>
                <c:pt idx="12228">
                  <c:v>39766</c:v>
                </c:pt>
                <c:pt idx="12229">
                  <c:v>39769</c:v>
                </c:pt>
                <c:pt idx="12230">
                  <c:v>39770</c:v>
                </c:pt>
                <c:pt idx="12231">
                  <c:v>39771</c:v>
                </c:pt>
                <c:pt idx="12232">
                  <c:v>39772</c:v>
                </c:pt>
                <c:pt idx="12233">
                  <c:v>39773</c:v>
                </c:pt>
                <c:pt idx="12234">
                  <c:v>39776</c:v>
                </c:pt>
                <c:pt idx="12235">
                  <c:v>39777</c:v>
                </c:pt>
                <c:pt idx="12236">
                  <c:v>39778</c:v>
                </c:pt>
                <c:pt idx="12237">
                  <c:v>39779</c:v>
                </c:pt>
                <c:pt idx="12238">
                  <c:v>39780</c:v>
                </c:pt>
                <c:pt idx="12239">
                  <c:v>39783</c:v>
                </c:pt>
                <c:pt idx="12240">
                  <c:v>39784</c:v>
                </c:pt>
                <c:pt idx="12241">
                  <c:v>39785</c:v>
                </c:pt>
                <c:pt idx="12242">
                  <c:v>39786</c:v>
                </c:pt>
                <c:pt idx="12243">
                  <c:v>39787</c:v>
                </c:pt>
                <c:pt idx="12244">
                  <c:v>39790</c:v>
                </c:pt>
                <c:pt idx="12245">
                  <c:v>39791</c:v>
                </c:pt>
                <c:pt idx="12246">
                  <c:v>39792</c:v>
                </c:pt>
                <c:pt idx="12247">
                  <c:v>39793</c:v>
                </c:pt>
                <c:pt idx="12248">
                  <c:v>39794</c:v>
                </c:pt>
                <c:pt idx="12249">
                  <c:v>39797</c:v>
                </c:pt>
                <c:pt idx="12250">
                  <c:v>39798</c:v>
                </c:pt>
                <c:pt idx="12251">
                  <c:v>39799</c:v>
                </c:pt>
                <c:pt idx="12252">
                  <c:v>39800</c:v>
                </c:pt>
                <c:pt idx="12253">
                  <c:v>39801</c:v>
                </c:pt>
                <c:pt idx="12254">
                  <c:v>39804</c:v>
                </c:pt>
                <c:pt idx="12255">
                  <c:v>39805</c:v>
                </c:pt>
                <c:pt idx="12256">
                  <c:v>39806</c:v>
                </c:pt>
                <c:pt idx="12257">
                  <c:v>39807</c:v>
                </c:pt>
                <c:pt idx="12258">
                  <c:v>39808</c:v>
                </c:pt>
                <c:pt idx="12259">
                  <c:v>39811</c:v>
                </c:pt>
                <c:pt idx="12260">
                  <c:v>39812</c:v>
                </c:pt>
                <c:pt idx="12261">
                  <c:v>39813</c:v>
                </c:pt>
                <c:pt idx="12262">
                  <c:v>39814</c:v>
                </c:pt>
                <c:pt idx="12263">
                  <c:v>39815</c:v>
                </c:pt>
                <c:pt idx="12264">
                  <c:v>39818</c:v>
                </c:pt>
                <c:pt idx="12265">
                  <c:v>39819</c:v>
                </c:pt>
                <c:pt idx="12266">
                  <c:v>39820</c:v>
                </c:pt>
                <c:pt idx="12267">
                  <c:v>39821</c:v>
                </c:pt>
                <c:pt idx="12268">
                  <c:v>39822</c:v>
                </c:pt>
                <c:pt idx="12269">
                  <c:v>39825</c:v>
                </c:pt>
                <c:pt idx="12270">
                  <c:v>39826</c:v>
                </c:pt>
                <c:pt idx="12271">
                  <c:v>39827</c:v>
                </c:pt>
                <c:pt idx="12272">
                  <c:v>39828</c:v>
                </c:pt>
                <c:pt idx="12273">
                  <c:v>39829</c:v>
                </c:pt>
                <c:pt idx="12274">
                  <c:v>39832</c:v>
                </c:pt>
                <c:pt idx="12275">
                  <c:v>39833</c:v>
                </c:pt>
                <c:pt idx="12276">
                  <c:v>39834</c:v>
                </c:pt>
                <c:pt idx="12277">
                  <c:v>39835</c:v>
                </c:pt>
                <c:pt idx="12278">
                  <c:v>39836</c:v>
                </c:pt>
                <c:pt idx="12279">
                  <c:v>39839</c:v>
                </c:pt>
                <c:pt idx="12280">
                  <c:v>39840</c:v>
                </c:pt>
                <c:pt idx="12281">
                  <c:v>39841</c:v>
                </c:pt>
                <c:pt idx="12282">
                  <c:v>39842</c:v>
                </c:pt>
                <c:pt idx="12283">
                  <c:v>39843</c:v>
                </c:pt>
                <c:pt idx="12284">
                  <c:v>39846</c:v>
                </c:pt>
                <c:pt idx="12285">
                  <c:v>39847</c:v>
                </c:pt>
                <c:pt idx="12286">
                  <c:v>39848</c:v>
                </c:pt>
                <c:pt idx="12287">
                  <c:v>39849</c:v>
                </c:pt>
                <c:pt idx="12288">
                  <c:v>39850</c:v>
                </c:pt>
                <c:pt idx="12289">
                  <c:v>39853</c:v>
                </c:pt>
                <c:pt idx="12290">
                  <c:v>39854</c:v>
                </c:pt>
                <c:pt idx="12291">
                  <c:v>39855</c:v>
                </c:pt>
                <c:pt idx="12292">
                  <c:v>39856</c:v>
                </c:pt>
                <c:pt idx="12293">
                  <c:v>39857</c:v>
                </c:pt>
                <c:pt idx="12294">
                  <c:v>39860</c:v>
                </c:pt>
                <c:pt idx="12295">
                  <c:v>39861</c:v>
                </c:pt>
                <c:pt idx="12296">
                  <c:v>39862</c:v>
                </c:pt>
                <c:pt idx="12297">
                  <c:v>39863</c:v>
                </c:pt>
                <c:pt idx="12298">
                  <c:v>39864</c:v>
                </c:pt>
                <c:pt idx="12299">
                  <c:v>39867</c:v>
                </c:pt>
                <c:pt idx="12300">
                  <c:v>39868</c:v>
                </c:pt>
                <c:pt idx="12301">
                  <c:v>39869</c:v>
                </c:pt>
                <c:pt idx="12302">
                  <c:v>39870</c:v>
                </c:pt>
                <c:pt idx="12303">
                  <c:v>39871</c:v>
                </c:pt>
                <c:pt idx="12304">
                  <c:v>39874</c:v>
                </c:pt>
                <c:pt idx="12305">
                  <c:v>39875</c:v>
                </c:pt>
                <c:pt idx="12306">
                  <c:v>39876</c:v>
                </c:pt>
                <c:pt idx="12307">
                  <c:v>39877</c:v>
                </c:pt>
                <c:pt idx="12308">
                  <c:v>39878</c:v>
                </c:pt>
                <c:pt idx="12309">
                  <c:v>39881</c:v>
                </c:pt>
                <c:pt idx="12310">
                  <c:v>39882</c:v>
                </c:pt>
                <c:pt idx="12311">
                  <c:v>39883</c:v>
                </c:pt>
                <c:pt idx="12312">
                  <c:v>39884</c:v>
                </c:pt>
                <c:pt idx="12313">
                  <c:v>39885</c:v>
                </c:pt>
                <c:pt idx="12314">
                  <c:v>39888</c:v>
                </c:pt>
                <c:pt idx="12315">
                  <c:v>39889</c:v>
                </c:pt>
                <c:pt idx="12316">
                  <c:v>39890</c:v>
                </c:pt>
                <c:pt idx="12317">
                  <c:v>39891</c:v>
                </c:pt>
                <c:pt idx="12318">
                  <c:v>39892</c:v>
                </c:pt>
                <c:pt idx="12319">
                  <c:v>39895</c:v>
                </c:pt>
                <c:pt idx="12320">
                  <c:v>39896</c:v>
                </c:pt>
                <c:pt idx="12321">
                  <c:v>39897</c:v>
                </c:pt>
                <c:pt idx="12322">
                  <c:v>39898</c:v>
                </c:pt>
                <c:pt idx="12323">
                  <c:v>39899</c:v>
                </c:pt>
                <c:pt idx="12324">
                  <c:v>39902</c:v>
                </c:pt>
                <c:pt idx="12325">
                  <c:v>39903</c:v>
                </c:pt>
                <c:pt idx="12326">
                  <c:v>39904</c:v>
                </c:pt>
                <c:pt idx="12327">
                  <c:v>39905</c:v>
                </c:pt>
                <c:pt idx="12328">
                  <c:v>39906</c:v>
                </c:pt>
                <c:pt idx="12329">
                  <c:v>39909</c:v>
                </c:pt>
                <c:pt idx="12330">
                  <c:v>39910</c:v>
                </c:pt>
                <c:pt idx="12331">
                  <c:v>39911</c:v>
                </c:pt>
                <c:pt idx="12332">
                  <c:v>39912</c:v>
                </c:pt>
                <c:pt idx="12333">
                  <c:v>39913</c:v>
                </c:pt>
                <c:pt idx="12334">
                  <c:v>39916</c:v>
                </c:pt>
                <c:pt idx="12335">
                  <c:v>39917</c:v>
                </c:pt>
                <c:pt idx="12336">
                  <c:v>39918</c:v>
                </c:pt>
                <c:pt idx="12337">
                  <c:v>39919</c:v>
                </c:pt>
                <c:pt idx="12338">
                  <c:v>39920</c:v>
                </c:pt>
                <c:pt idx="12339">
                  <c:v>39923</c:v>
                </c:pt>
                <c:pt idx="12340">
                  <c:v>39924</c:v>
                </c:pt>
                <c:pt idx="12341">
                  <c:v>39925</c:v>
                </c:pt>
                <c:pt idx="12342">
                  <c:v>39926</c:v>
                </c:pt>
                <c:pt idx="12343">
                  <c:v>39927</c:v>
                </c:pt>
                <c:pt idx="12344">
                  <c:v>39930</c:v>
                </c:pt>
                <c:pt idx="12345">
                  <c:v>39931</c:v>
                </c:pt>
                <c:pt idx="12346">
                  <c:v>39932</c:v>
                </c:pt>
                <c:pt idx="12347">
                  <c:v>39933</c:v>
                </c:pt>
                <c:pt idx="12348">
                  <c:v>39934</c:v>
                </c:pt>
                <c:pt idx="12349">
                  <c:v>39937</c:v>
                </c:pt>
                <c:pt idx="12350">
                  <c:v>39938</c:v>
                </c:pt>
                <c:pt idx="12351">
                  <c:v>39939</c:v>
                </c:pt>
                <c:pt idx="12352">
                  <c:v>39940</c:v>
                </c:pt>
                <c:pt idx="12353">
                  <c:v>39941</c:v>
                </c:pt>
                <c:pt idx="12354">
                  <c:v>39944</c:v>
                </c:pt>
                <c:pt idx="12355">
                  <c:v>39945</c:v>
                </c:pt>
                <c:pt idx="12356">
                  <c:v>39946</c:v>
                </c:pt>
                <c:pt idx="12357">
                  <c:v>39947</c:v>
                </c:pt>
                <c:pt idx="12358">
                  <c:v>39948</c:v>
                </c:pt>
                <c:pt idx="12359">
                  <c:v>39951</c:v>
                </c:pt>
                <c:pt idx="12360">
                  <c:v>39952</c:v>
                </c:pt>
                <c:pt idx="12361">
                  <c:v>39953</c:v>
                </c:pt>
                <c:pt idx="12362">
                  <c:v>39954</c:v>
                </c:pt>
                <c:pt idx="12363">
                  <c:v>39955</c:v>
                </c:pt>
                <c:pt idx="12364">
                  <c:v>39958</c:v>
                </c:pt>
                <c:pt idx="12365">
                  <c:v>39959</c:v>
                </c:pt>
                <c:pt idx="12366">
                  <c:v>39960</c:v>
                </c:pt>
                <c:pt idx="12367">
                  <c:v>39961</c:v>
                </c:pt>
                <c:pt idx="12368">
                  <c:v>39962</c:v>
                </c:pt>
                <c:pt idx="12369">
                  <c:v>39965</c:v>
                </c:pt>
                <c:pt idx="12370">
                  <c:v>39966</c:v>
                </c:pt>
                <c:pt idx="12371">
                  <c:v>39967</c:v>
                </c:pt>
                <c:pt idx="12372">
                  <c:v>39968</c:v>
                </c:pt>
                <c:pt idx="12373">
                  <c:v>39969</c:v>
                </c:pt>
                <c:pt idx="12374">
                  <c:v>39972</c:v>
                </c:pt>
                <c:pt idx="12375">
                  <c:v>39973</c:v>
                </c:pt>
                <c:pt idx="12376">
                  <c:v>39974</c:v>
                </c:pt>
                <c:pt idx="12377">
                  <c:v>39975</c:v>
                </c:pt>
                <c:pt idx="12378">
                  <c:v>39976</c:v>
                </c:pt>
                <c:pt idx="12379">
                  <c:v>39979</c:v>
                </c:pt>
                <c:pt idx="12380">
                  <c:v>39980</c:v>
                </c:pt>
                <c:pt idx="12381">
                  <c:v>39981</c:v>
                </c:pt>
                <c:pt idx="12382">
                  <c:v>39982</c:v>
                </c:pt>
                <c:pt idx="12383">
                  <c:v>39983</c:v>
                </c:pt>
                <c:pt idx="12384">
                  <c:v>39986</c:v>
                </c:pt>
                <c:pt idx="12385">
                  <c:v>39987</c:v>
                </c:pt>
                <c:pt idx="12386">
                  <c:v>39988</c:v>
                </c:pt>
                <c:pt idx="12387">
                  <c:v>39989</c:v>
                </c:pt>
                <c:pt idx="12388">
                  <c:v>39990</c:v>
                </c:pt>
                <c:pt idx="12389">
                  <c:v>39993</c:v>
                </c:pt>
                <c:pt idx="12390">
                  <c:v>39994</c:v>
                </c:pt>
                <c:pt idx="12391">
                  <c:v>39995</c:v>
                </c:pt>
                <c:pt idx="12392">
                  <c:v>39996</c:v>
                </c:pt>
                <c:pt idx="12393">
                  <c:v>39997</c:v>
                </c:pt>
                <c:pt idx="12394">
                  <c:v>40000</c:v>
                </c:pt>
                <c:pt idx="12395">
                  <c:v>40001</c:v>
                </c:pt>
                <c:pt idx="12396">
                  <c:v>40002</c:v>
                </c:pt>
                <c:pt idx="12397">
                  <c:v>40003</c:v>
                </c:pt>
                <c:pt idx="12398">
                  <c:v>40004</c:v>
                </c:pt>
                <c:pt idx="12399">
                  <c:v>40007</c:v>
                </c:pt>
                <c:pt idx="12400">
                  <c:v>40008</c:v>
                </c:pt>
                <c:pt idx="12401">
                  <c:v>40009</c:v>
                </c:pt>
                <c:pt idx="12402">
                  <c:v>40010</c:v>
                </c:pt>
                <c:pt idx="12403">
                  <c:v>40011</c:v>
                </c:pt>
                <c:pt idx="12404">
                  <c:v>40014</c:v>
                </c:pt>
                <c:pt idx="12405">
                  <c:v>40015</c:v>
                </c:pt>
                <c:pt idx="12406">
                  <c:v>40016</c:v>
                </c:pt>
                <c:pt idx="12407">
                  <c:v>40017</c:v>
                </c:pt>
                <c:pt idx="12408">
                  <c:v>40018</c:v>
                </c:pt>
                <c:pt idx="12409">
                  <c:v>40021</c:v>
                </c:pt>
                <c:pt idx="12410">
                  <c:v>40022</c:v>
                </c:pt>
                <c:pt idx="12411">
                  <c:v>40023</c:v>
                </c:pt>
                <c:pt idx="12412">
                  <c:v>40024</c:v>
                </c:pt>
                <c:pt idx="12413">
                  <c:v>40025</c:v>
                </c:pt>
                <c:pt idx="12414">
                  <c:v>40028</c:v>
                </c:pt>
                <c:pt idx="12415">
                  <c:v>40029</c:v>
                </c:pt>
                <c:pt idx="12416">
                  <c:v>40030</c:v>
                </c:pt>
                <c:pt idx="12417">
                  <c:v>40031</c:v>
                </c:pt>
                <c:pt idx="12418">
                  <c:v>40032</c:v>
                </c:pt>
                <c:pt idx="12419">
                  <c:v>40035</c:v>
                </c:pt>
                <c:pt idx="12420">
                  <c:v>40036</c:v>
                </c:pt>
                <c:pt idx="12421">
                  <c:v>40037</c:v>
                </c:pt>
                <c:pt idx="12422">
                  <c:v>40038</c:v>
                </c:pt>
                <c:pt idx="12423">
                  <c:v>40039</c:v>
                </c:pt>
                <c:pt idx="12424">
                  <c:v>40042</c:v>
                </c:pt>
                <c:pt idx="12425">
                  <c:v>40043</c:v>
                </c:pt>
                <c:pt idx="12426">
                  <c:v>40044</c:v>
                </c:pt>
                <c:pt idx="12427">
                  <c:v>40045</c:v>
                </c:pt>
                <c:pt idx="12428">
                  <c:v>40046</c:v>
                </c:pt>
                <c:pt idx="12429">
                  <c:v>40049</c:v>
                </c:pt>
                <c:pt idx="12430">
                  <c:v>40050</c:v>
                </c:pt>
                <c:pt idx="12431">
                  <c:v>40051</c:v>
                </c:pt>
                <c:pt idx="12432">
                  <c:v>40052</c:v>
                </c:pt>
                <c:pt idx="12433">
                  <c:v>40053</c:v>
                </c:pt>
                <c:pt idx="12434">
                  <c:v>40056</c:v>
                </c:pt>
                <c:pt idx="12435">
                  <c:v>40057</c:v>
                </c:pt>
                <c:pt idx="12436">
                  <c:v>40058</c:v>
                </c:pt>
                <c:pt idx="12437">
                  <c:v>40059</c:v>
                </c:pt>
                <c:pt idx="12438">
                  <c:v>40060</c:v>
                </c:pt>
                <c:pt idx="12439">
                  <c:v>40063</c:v>
                </c:pt>
                <c:pt idx="12440">
                  <c:v>40064</c:v>
                </c:pt>
                <c:pt idx="12441">
                  <c:v>40065</c:v>
                </c:pt>
                <c:pt idx="12442">
                  <c:v>40066</c:v>
                </c:pt>
                <c:pt idx="12443">
                  <c:v>40067</c:v>
                </c:pt>
                <c:pt idx="12444">
                  <c:v>40070</c:v>
                </c:pt>
                <c:pt idx="12445">
                  <c:v>40071</c:v>
                </c:pt>
                <c:pt idx="12446">
                  <c:v>40072</c:v>
                </c:pt>
                <c:pt idx="12447">
                  <c:v>40073</c:v>
                </c:pt>
                <c:pt idx="12448">
                  <c:v>40074</c:v>
                </c:pt>
                <c:pt idx="12449">
                  <c:v>40077</c:v>
                </c:pt>
                <c:pt idx="12450">
                  <c:v>40078</c:v>
                </c:pt>
                <c:pt idx="12451">
                  <c:v>40079</c:v>
                </c:pt>
                <c:pt idx="12452">
                  <c:v>40080</c:v>
                </c:pt>
                <c:pt idx="12453">
                  <c:v>40081</c:v>
                </c:pt>
                <c:pt idx="12454">
                  <c:v>40084</c:v>
                </c:pt>
                <c:pt idx="12455">
                  <c:v>40085</c:v>
                </c:pt>
                <c:pt idx="12456">
                  <c:v>40086</c:v>
                </c:pt>
                <c:pt idx="12457">
                  <c:v>40087</c:v>
                </c:pt>
                <c:pt idx="12458">
                  <c:v>40088</c:v>
                </c:pt>
                <c:pt idx="12459">
                  <c:v>40091</c:v>
                </c:pt>
                <c:pt idx="12460">
                  <c:v>40092</c:v>
                </c:pt>
                <c:pt idx="12461">
                  <c:v>40093</c:v>
                </c:pt>
                <c:pt idx="12462">
                  <c:v>40094</c:v>
                </c:pt>
                <c:pt idx="12463">
                  <c:v>40095</c:v>
                </c:pt>
                <c:pt idx="12464">
                  <c:v>40098</c:v>
                </c:pt>
                <c:pt idx="12465">
                  <c:v>40099</c:v>
                </c:pt>
                <c:pt idx="12466">
                  <c:v>40100</c:v>
                </c:pt>
                <c:pt idx="12467">
                  <c:v>40101</c:v>
                </c:pt>
                <c:pt idx="12468">
                  <c:v>40102</c:v>
                </c:pt>
                <c:pt idx="12469">
                  <c:v>40105</c:v>
                </c:pt>
                <c:pt idx="12470">
                  <c:v>40106</c:v>
                </c:pt>
                <c:pt idx="12471">
                  <c:v>40107</c:v>
                </c:pt>
                <c:pt idx="12472">
                  <c:v>40108</c:v>
                </c:pt>
                <c:pt idx="12473">
                  <c:v>40109</c:v>
                </c:pt>
                <c:pt idx="12474">
                  <c:v>40112</c:v>
                </c:pt>
                <c:pt idx="12475">
                  <c:v>40113</c:v>
                </c:pt>
                <c:pt idx="12476">
                  <c:v>40114</c:v>
                </c:pt>
                <c:pt idx="12477">
                  <c:v>40115</c:v>
                </c:pt>
                <c:pt idx="12478">
                  <c:v>40116</c:v>
                </c:pt>
                <c:pt idx="12479">
                  <c:v>40119</c:v>
                </c:pt>
                <c:pt idx="12480">
                  <c:v>40120</c:v>
                </c:pt>
                <c:pt idx="12481">
                  <c:v>40121</c:v>
                </c:pt>
                <c:pt idx="12482">
                  <c:v>40122</c:v>
                </c:pt>
                <c:pt idx="12483">
                  <c:v>40123</c:v>
                </c:pt>
                <c:pt idx="12484">
                  <c:v>40126</c:v>
                </c:pt>
                <c:pt idx="12485">
                  <c:v>40127</c:v>
                </c:pt>
                <c:pt idx="12486">
                  <c:v>40128</c:v>
                </c:pt>
                <c:pt idx="12487">
                  <c:v>40129</c:v>
                </c:pt>
                <c:pt idx="12488">
                  <c:v>40130</c:v>
                </c:pt>
                <c:pt idx="12489">
                  <c:v>40133</c:v>
                </c:pt>
                <c:pt idx="12490">
                  <c:v>40134</c:v>
                </c:pt>
                <c:pt idx="12491">
                  <c:v>40135</c:v>
                </c:pt>
                <c:pt idx="12492">
                  <c:v>40136</c:v>
                </c:pt>
                <c:pt idx="12493">
                  <c:v>40137</c:v>
                </c:pt>
                <c:pt idx="12494">
                  <c:v>40140</c:v>
                </c:pt>
                <c:pt idx="12495">
                  <c:v>40141</c:v>
                </c:pt>
                <c:pt idx="12496">
                  <c:v>40142</c:v>
                </c:pt>
                <c:pt idx="12497">
                  <c:v>40143</c:v>
                </c:pt>
                <c:pt idx="12498">
                  <c:v>40144</c:v>
                </c:pt>
                <c:pt idx="12499">
                  <c:v>40147</c:v>
                </c:pt>
                <c:pt idx="12500">
                  <c:v>40148</c:v>
                </c:pt>
                <c:pt idx="12501">
                  <c:v>40149</c:v>
                </c:pt>
                <c:pt idx="12502">
                  <c:v>40150</c:v>
                </c:pt>
                <c:pt idx="12503">
                  <c:v>40151</c:v>
                </c:pt>
                <c:pt idx="12504">
                  <c:v>40154</c:v>
                </c:pt>
                <c:pt idx="12505">
                  <c:v>40155</c:v>
                </c:pt>
                <c:pt idx="12506">
                  <c:v>40156</c:v>
                </c:pt>
                <c:pt idx="12507">
                  <c:v>40157</c:v>
                </c:pt>
                <c:pt idx="12508">
                  <c:v>40158</c:v>
                </c:pt>
                <c:pt idx="12509">
                  <c:v>40161</c:v>
                </c:pt>
                <c:pt idx="12510">
                  <c:v>40162</c:v>
                </c:pt>
                <c:pt idx="12511">
                  <c:v>40163</c:v>
                </c:pt>
                <c:pt idx="12512">
                  <c:v>40164</c:v>
                </c:pt>
                <c:pt idx="12513">
                  <c:v>40165</c:v>
                </c:pt>
                <c:pt idx="12514">
                  <c:v>40168</c:v>
                </c:pt>
                <c:pt idx="12515">
                  <c:v>40169</c:v>
                </c:pt>
                <c:pt idx="12516">
                  <c:v>40170</c:v>
                </c:pt>
                <c:pt idx="12517">
                  <c:v>40171</c:v>
                </c:pt>
                <c:pt idx="12518">
                  <c:v>40172</c:v>
                </c:pt>
                <c:pt idx="12519">
                  <c:v>40175</c:v>
                </c:pt>
                <c:pt idx="12520">
                  <c:v>40176</c:v>
                </c:pt>
                <c:pt idx="12521">
                  <c:v>40177</c:v>
                </c:pt>
                <c:pt idx="12522">
                  <c:v>40178</c:v>
                </c:pt>
                <c:pt idx="12523">
                  <c:v>40179</c:v>
                </c:pt>
                <c:pt idx="12524">
                  <c:v>40182</c:v>
                </c:pt>
                <c:pt idx="12525">
                  <c:v>40183</c:v>
                </c:pt>
                <c:pt idx="12526">
                  <c:v>40184</c:v>
                </c:pt>
                <c:pt idx="12527">
                  <c:v>40185</c:v>
                </c:pt>
                <c:pt idx="12528">
                  <c:v>40186</c:v>
                </c:pt>
                <c:pt idx="12529">
                  <c:v>40189</c:v>
                </c:pt>
                <c:pt idx="12530">
                  <c:v>40190</c:v>
                </c:pt>
                <c:pt idx="12531">
                  <c:v>40191</c:v>
                </c:pt>
                <c:pt idx="12532">
                  <c:v>40192</c:v>
                </c:pt>
                <c:pt idx="12533">
                  <c:v>40193</c:v>
                </c:pt>
                <c:pt idx="12534">
                  <c:v>40196</c:v>
                </c:pt>
                <c:pt idx="12535">
                  <c:v>40197</c:v>
                </c:pt>
                <c:pt idx="12536">
                  <c:v>40198</c:v>
                </c:pt>
                <c:pt idx="12537">
                  <c:v>40199</c:v>
                </c:pt>
                <c:pt idx="12538">
                  <c:v>40200</c:v>
                </c:pt>
                <c:pt idx="12539">
                  <c:v>40203</c:v>
                </c:pt>
                <c:pt idx="12540">
                  <c:v>40204</c:v>
                </c:pt>
                <c:pt idx="12541">
                  <c:v>40205</c:v>
                </c:pt>
                <c:pt idx="12542">
                  <c:v>40206</c:v>
                </c:pt>
                <c:pt idx="12543">
                  <c:v>40207</c:v>
                </c:pt>
                <c:pt idx="12544">
                  <c:v>40210</c:v>
                </c:pt>
                <c:pt idx="12545">
                  <c:v>40211</c:v>
                </c:pt>
                <c:pt idx="12546">
                  <c:v>40212</c:v>
                </c:pt>
                <c:pt idx="12547">
                  <c:v>40213</c:v>
                </c:pt>
                <c:pt idx="12548">
                  <c:v>40214</c:v>
                </c:pt>
                <c:pt idx="12549">
                  <c:v>40217</c:v>
                </c:pt>
                <c:pt idx="12550">
                  <c:v>40218</c:v>
                </c:pt>
                <c:pt idx="12551">
                  <c:v>40219</c:v>
                </c:pt>
                <c:pt idx="12552">
                  <c:v>40220</c:v>
                </c:pt>
                <c:pt idx="12553">
                  <c:v>40221</c:v>
                </c:pt>
                <c:pt idx="12554">
                  <c:v>40224</c:v>
                </c:pt>
                <c:pt idx="12555">
                  <c:v>40225</c:v>
                </c:pt>
                <c:pt idx="12556">
                  <c:v>40226</c:v>
                </c:pt>
                <c:pt idx="12557">
                  <c:v>40227</c:v>
                </c:pt>
                <c:pt idx="12558">
                  <c:v>40228</c:v>
                </c:pt>
                <c:pt idx="12559">
                  <c:v>40231</c:v>
                </c:pt>
                <c:pt idx="12560">
                  <c:v>40232</c:v>
                </c:pt>
                <c:pt idx="12561">
                  <c:v>40233</c:v>
                </c:pt>
                <c:pt idx="12562">
                  <c:v>40234</c:v>
                </c:pt>
                <c:pt idx="12563">
                  <c:v>40235</c:v>
                </c:pt>
                <c:pt idx="12564">
                  <c:v>40238</c:v>
                </c:pt>
                <c:pt idx="12565">
                  <c:v>40239</c:v>
                </c:pt>
                <c:pt idx="12566">
                  <c:v>40240</c:v>
                </c:pt>
                <c:pt idx="12567">
                  <c:v>40241</c:v>
                </c:pt>
                <c:pt idx="12568">
                  <c:v>40242</c:v>
                </c:pt>
                <c:pt idx="12569">
                  <c:v>40245</c:v>
                </c:pt>
                <c:pt idx="12570">
                  <c:v>40246</c:v>
                </c:pt>
                <c:pt idx="12571">
                  <c:v>40247</c:v>
                </c:pt>
                <c:pt idx="12572">
                  <c:v>40248</c:v>
                </c:pt>
                <c:pt idx="12573">
                  <c:v>40249</c:v>
                </c:pt>
                <c:pt idx="12574">
                  <c:v>40252</c:v>
                </c:pt>
                <c:pt idx="12575">
                  <c:v>40253</c:v>
                </c:pt>
                <c:pt idx="12576">
                  <c:v>40254</c:v>
                </c:pt>
                <c:pt idx="12577">
                  <c:v>40255</c:v>
                </c:pt>
                <c:pt idx="12578">
                  <c:v>40256</c:v>
                </c:pt>
                <c:pt idx="12579">
                  <c:v>40259</c:v>
                </c:pt>
                <c:pt idx="12580">
                  <c:v>40260</c:v>
                </c:pt>
                <c:pt idx="12581">
                  <c:v>40261</c:v>
                </c:pt>
                <c:pt idx="12582">
                  <c:v>40262</c:v>
                </c:pt>
                <c:pt idx="12583">
                  <c:v>40263</c:v>
                </c:pt>
                <c:pt idx="12584">
                  <c:v>40266</c:v>
                </c:pt>
                <c:pt idx="12585">
                  <c:v>40267</c:v>
                </c:pt>
                <c:pt idx="12586">
                  <c:v>40268</c:v>
                </c:pt>
                <c:pt idx="12587">
                  <c:v>40269</c:v>
                </c:pt>
                <c:pt idx="12588">
                  <c:v>40270</c:v>
                </c:pt>
                <c:pt idx="12589">
                  <c:v>40273</c:v>
                </c:pt>
                <c:pt idx="12590">
                  <c:v>40274</c:v>
                </c:pt>
                <c:pt idx="12591">
                  <c:v>40275</c:v>
                </c:pt>
                <c:pt idx="12592">
                  <c:v>40276</c:v>
                </c:pt>
                <c:pt idx="12593">
                  <c:v>40277</c:v>
                </c:pt>
                <c:pt idx="12594">
                  <c:v>40280</c:v>
                </c:pt>
                <c:pt idx="12595">
                  <c:v>40281</c:v>
                </c:pt>
                <c:pt idx="12596">
                  <c:v>40282</c:v>
                </c:pt>
                <c:pt idx="12597">
                  <c:v>40283</c:v>
                </c:pt>
                <c:pt idx="12598">
                  <c:v>40284</c:v>
                </c:pt>
                <c:pt idx="12599">
                  <c:v>40287</c:v>
                </c:pt>
                <c:pt idx="12600">
                  <c:v>40288</c:v>
                </c:pt>
                <c:pt idx="12601">
                  <c:v>40289</c:v>
                </c:pt>
                <c:pt idx="12602">
                  <c:v>40290</c:v>
                </c:pt>
                <c:pt idx="12603">
                  <c:v>40291</c:v>
                </c:pt>
                <c:pt idx="12604">
                  <c:v>40294</c:v>
                </c:pt>
                <c:pt idx="12605">
                  <c:v>40295</c:v>
                </c:pt>
                <c:pt idx="12606">
                  <c:v>40296</c:v>
                </c:pt>
                <c:pt idx="12607">
                  <c:v>40297</c:v>
                </c:pt>
                <c:pt idx="12608">
                  <c:v>40298</c:v>
                </c:pt>
                <c:pt idx="12609">
                  <c:v>40301</c:v>
                </c:pt>
                <c:pt idx="12610">
                  <c:v>40302</c:v>
                </c:pt>
                <c:pt idx="12611">
                  <c:v>40303</c:v>
                </c:pt>
                <c:pt idx="12612">
                  <c:v>40304</c:v>
                </c:pt>
                <c:pt idx="12613">
                  <c:v>40305</c:v>
                </c:pt>
                <c:pt idx="12614">
                  <c:v>40308</c:v>
                </c:pt>
                <c:pt idx="12615">
                  <c:v>40309</c:v>
                </c:pt>
                <c:pt idx="12616">
                  <c:v>40310</c:v>
                </c:pt>
                <c:pt idx="12617">
                  <c:v>40311</c:v>
                </c:pt>
                <c:pt idx="12618">
                  <c:v>40312</c:v>
                </c:pt>
                <c:pt idx="12619">
                  <c:v>40315</c:v>
                </c:pt>
                <c:pt idx="12620">
                  <c:v>40316</c:v>
                </c:pt>
                <c:pt idx="12621">
                  <c:v>40317</c:v>
                </c:pt>
                <c:pt idx="12622">
                  <c:v>40318</c:v>
                </c:pt>
                <c:pt idx="12623">
                  <c:v>40319</c:v>
                </c:pt>
                <c:pt idx="12624">
                  <c:v>40322</c:v>
                </c:pt>
                <c:pt idx="12625">
                  <c:v>40323</c:v>
                </c:pt>
                <c:pt idx="12626">
                  <c:v>40324</c:v>
                </c:pt>
                <c:pt idx="12627">
                  <c:v>40325</c:v>
                </c:pt>
                <c:pt idx="12628">
                  <c:v>40326</c:v>
                </c:pt>
                <c:pt idx="12629">
                  <c:v>40329</c:v>
                </c:pt>
                <c:pt idx="12630">
                  <c:v>40330</c:v>
                </c:pt>
                <c:pt idx="12631">
                  <c:v>40331</c:v>
                </c:pt>
                <c:pt idx="12632">
                  <c:v>40332</c:v>
                </c:pt>
                <c:pt idx="12633">
                  <c:v>40333</c:v>
                </c:pt>
                <c:pt idx="12634">
                  <c:v>40336</c:v>
                </c:pt>
                <c:pt idx="12635">
                  <c:v>40337</c:v>
                </c:pt>
                <c:pt idx="12636">
                  <c:v>40338</c:v>
                </c:pt>
                <c:pt idx="12637">
                  <c:v>40339</c:v>
                </c:pt>
                <c:pt idx="12638">
                  <c:v>40340</c:v>
                </c:pt>
                <c:pt idx="12639">
                  <c:v>40343</c:v>
                </c:pt>
                <c:pt idx="12640">
                  <c:v>40344</c:v>
                </c:pt>
                <c:pt idx="12641">
                  <c:v>40345</c:v>
                </c:pt>
                <c:pt idx="12642">
                  <c:v>40346</c:v>
                </c:pt>
                <c:pt idx="12643">
                  <c:v>40347</c:v>
                </c:pt>
                <c:pt idx="12644">
                  <c:v>40350</c:v>
                </c:pt>
                <c:pt idx="12645">
                  <c:v>40351</c:v>
                </c:pt>
                <c:pt idx="12646">
                  <c:v>40352</c:v>
                </c:pt>
                <c:pt idx="12647">
                  <c:v>40353</c:v>
                </c:pt>
                <c:pt idx="12648">
                  <c:v>40354</c:v>
                </c:pt>
                <c:pt idx="12649">
                  <c:v>40357</c:v>
                </c:pt>
                <c:pt idx="12650">
                  <c:v>40358</c:v>
                </c:pt>
                <c:pt idx="12651">
                  <c:v>40359</c:v>
                </c:pt>
                <c:pt idx="12652">
                  <c:v>40360</c:v>
                </c:pt>
                <c:pt idx="12653">
                  <c:v>40361</c:v>
                </c:pt>
                <c:pt idx="12654">
                  <c:v>40364</c:v>
                </c:pt>
                <c:pt idx="12655">
                  <c:v>40365</c:v>
                </c:pt>
                <c:pt idx="12656">
                  <c:v>40366</c:v>
                </c:pt>
                <c:pt idx="12657">
                  <c:v>40367</c:v>
                </c:pt>
                <c:pt idx="12658">
                  <c:v>40368</c:v>
                </c:pt>
                <c:pt idx="12659">
                  <c:v>40371</c:v>
                </c:pt>
                <c:pt idx="12660">
                  <c:v>40372</c:v>
                </c:pt>
                <c:pt idx="12661">
                  <c:v>40373</c:v>
                </c:pt>
                <c:pt idx="12662">
                  <c:v>40374</c:v>
                </c:pt>
                <c:pt idx="12663">
                  <c:v>40375</c:v>
                </c:pt>
                <c:pt idx="12664">
                  <c:v>40378</c:v>
                </c:pt>
                <c:pt idx="12665">
                  <c:v>40379</c:v>
                </c:pt>
                <c:pt idx="12666">
                  <c:v>40380</c:v>
                </c:pt>
                <c:pt idx="12667">
                  <c:v>40381</c:v>
                </c:pt>
                <c:pt idx="12668">
                  <c:v>40382</c:v>
                </c:pt>
                <c:pt idx="12669">
                  <c:v>40385</c:v>
                </c:pt>
                <c:pt idx="12670">
                  <c:v>40386</c:v>
                </c:pt>
                <c:pt idx="12671">
                  <c:v>40387</c:v>
                </c:pt>
                <c:pt idx="12672">
                  <c:v>40388</c:v>
                </c:pt>
                <c:pt idx="12673">
                  <c:v>40389</c:v>
                </c:pt>
                <c:pt idx="12674">
                  <c:v>40392</c:v>
                </c:pt>
                <c:pt idx="12675">
                  <c:v>40393</c:v>
                </c:pt>
                <c:pt idx="12676">
                  <c:v>40394</c:v>
                </c:pt>
                <c:pt idx="12677">
                  <c:v>40395</c:v>
                </c:pt>
                <c:pt idx="12678">
                  <c:v>40396</c:v>
                </c:pt>
                <c:pt idx="12679">
                  <c:v>40399</c:v>
                </c:pt>
                <c:pt idx="12680">
                  <c:v>40400</c:v>
                </c:pt>
                <c:pt idx="12681">
                  <c:v>40401</c:v>
                </c:pt>
                <c:pt idx="12682">
                  <c:v>40402</c:v>
                </c:pt>
                <c:pt idx="12683">
                  <c:v>40403</c:v>
                </c:pt>
                <c:pt idx="12684">
                  <c:v>40406</c:v>
                </c:pt>
                <c:pt idx="12685">
                  <c:v>40407</c:v>
                </c:pt>
                <c:pt idx="12686">
                  <c:v>40408</c:v>
                </c:pt>
                <c:pt idx="12687">
                  <c:v>40409</c:v>
                </c:pt>
                <c:pt idx="12688">
                  <c:v>40410</c:v>
                </c:pt>
                <c:pt idx="12689">
                  <c:v>40413</c:v>
                </c:pt>
                <c:pt idx="12690">
                  <c:v>40414</c:v>
                </c:pt>
                <c:pt idx="12691">
                  <c:v>40415</c:v>
                </c:pt>
                <c:pt idx="12692">
                  <c:v>40416</c:v>
                </c:pt>
                <c:pt idx="12693">
                  <c:v>40417</c:v>
                </c:pt>
                <c:pt idx="12694">
                  <c:v>40420</c:v>
                </c:pt>
                <c:pt idx="12695">
                  <c:v>40421</c:v>
                </c:pt>
                <c:pt idx="12696">
                  <c:v>40422</c:v>
                </c:pt>
                <c:pt idx="12697">
                  <c:v>40423</c:v>
                </c:pt>
                <c:pt idx="12698">
                  <c:v>40424</c:v>
                </c:pt>
                <c:pt idx="12699">
                  <c:v>40427</c:v>
                </c:pt>
                <c:pt idx="12700">
                  <c:v>40428</c:v>
                </c:pt>
                <c:pt idx="12701">
                  <c:v>40429</c:v>
                </c:pt>
                <c:pt idx="12702">
                  <c:v>40430</c:v>
                </c:pt>
                <c:pt idx="12703">
                  <c:v>40431</c:v>
                </c:pt>
                <c:pt idx="12704">
                  <c:v>40434</c:v>
                </c:pt>
                <c:pt idx="12705">
                  <c:v>40435</c:v>
                </c:pt>
                <c:pt idx="12706">
                  <c:v>40436</c:v>
                </c:pt>
                <c:pt idx="12707">
                  <c:v>40437</c:v>
                </c:pt>
                <c:pt idx="12708">
                  <c:v>40438</c:v>
                </c:pt>
                <c:pt idx="12709">
                  <c:v>40441</c:v>
                </c:pt>
                <c:pt idx="12710">
                  <c:v>40442</c:v>
                </c:pt>
                <c:pt idx="12711">
                  <c:v>40443</c:v>
                </c:pt>
                <c:pt idx="12712">
                  <c:v>40444</c:v>
                </c:pt>
                <c:pt idx="12713">
                  <c:v>40445</c:v>
                </c:pt>
                <c:pt idx="12714">
                  <c:v>40448</c:v>
                </c:pt>
                <c:pt idx="12715">
                  <c:v>40449</c:v>
                </c:pt>
                <c:pt idx="12716">
                  <c:v>40450</c:v>
                </c:pt>
                <c:pt idx="12717">
                  <c:v>40451</c:v>
                </c:pt>
                <c:pt idx="12718">
                  <c:v>40452</c:v>
                </c:pt>
                <c:pt idx="12719">
                  <c:v>40455</c:v>
                </c:pt>
                <c:pt idx="12720">
                  <c:v>40456</c:v>
                </c:pt>
                <c:pt idx="12721">
                  <c:v>40457</c:v>
                </c:pt>
                <c:pt idx="12722">
                  <c:v>40458</c:v>
                </c:pt>
                <c:pt idx="12723">
                  <c:v>40459</c:v>
                </c:pt>
                <c:pt idx="12724">
                  <c:v>40462</c:v>
                </c:pt>
                <c:pt idx="12725">
                  <c:v>40463</c:v>
                </c:pt>
                <c:pt idx="12726">
                  <c:v>40464</c:v>
                </c:pt>
                <c:pt idx="12727">
                  <c:v>40465</c:v>
                </c:pt>
                <c:pt idx="12728">
                  <c:v>40466</c:v>
                </c:pt>
                <c:pt idx="12729">
                  <c:v>40469</c:v>
                </c:pt>
                <c:pt idx="12730">
                  <c:v>40470</c:v>
                </c:pt>
                <c:pt idx="12731">
                  <c:v>40471</c:v>
                </c:pt>
                <c:pt idx="12732">
                  <c:v>40472</c:v>
                </c:pt>
                <c:pt idx="12733">
                  <c:v>40473</c:v>
                </c:pt>
                <c:pt idx="12734">
                  <c:v>40476</c:v>
                </c:pt>
                <c:pt idx="12735">
                  <c:v>40477</c:v>
                </c:pt>
                <c:pt idx="12736">
                  <c:v>40478</c:v>
                </c:pt>
                <c:pt idx="12737">
                  <c:v>40479</c:v>
                </c:pt>
                <c:pt idx="12738">
                  <c:v>40480</c:v>
                </c:pt>
                <c:pt idx="12739">
                  <c:v>40483</c:v>
                </c:pt>
                <c:pt idx="12740">
                  <c:v>40484</c:v>
                </c:pt>
                <c:pt idx="12741">
                  <c:v>40485</c:v>
                </c:pt>
                <c:pt idx="12742">
                  <c:v>40486</c:v>
                </c:pt>
                <c:pt idx="12743">
                  <c:v>40487</c:v>
                </c:pt>
                <c:pt idx="12744">
                  <c:v>40490</c:v>
                </c:pt>
                <c:pt idx="12745">
                  <c:v>40491</c:v>
                </c:pt>
                <c:pt idx="12746">
                  <c:v>40492</c:v>
                </c:pt>
                <c:pt idx="12747">
                  <c:v>40493</c:v>
                </c:pt>
                <c:pt idx="12748">
                  <c:v>40494</c:v>
                </c:pt>
                <c:pt idx="12749">
                  <c:v>40497</c:v>
                </c:pt>
                <c:pt idx="12750">
                  <c:v>40498</c:v>
                </c:pt>
                <c:pt idx="12751">
                  <c:v>40499</c:v>
                </c:pt>
                <c:pt idx="12752">
                  <c:v>40500</c:v>
                </c:pt>
                <c:pt idx="12753">
                  <c:v>40501</c:v>
                </c:pt>
                <c:pt idx="12754">
                  <c:v>40504</c:v>
                </c:pt>
                <c:pt idx="12755">
                  <c:v>40505</c:v>
                </c:pt>
                <c:pt idx="12756">
                  <c:v>40506</c:v>
                </c:pt>
                <c:pt idx="12757">
                  <c:v>40507</c:v>
                </c:pt>
                <c:pt idx="12758">
                  <c:v>40508</c:v>
                </c:pt>
                <c:pt idx="12759">
                  <c:v>40511</c:v>
                </c:pt>
                <c:pt idx="12760">
                  <c:v>40512</c:v>
                </c:pt>
                <c:pt idx="12761">
                  <c:v>40513</c:v>
                </c:pt>
                <c:pt idx="12762">
                  <c:v>40514</c:v>
                </c:pt>
                <c:pt idx="12763">
                  <c:v>40515</c:v>
                </c:pt>
                <c:pt idx="12764">
                  <c:v>40518</c:v>
                </c:pt>
                <c:pt idx="12765">
                  <c:v>40519</c:v>
                </c:pt>
                <c:pt idx="12766">
                  <c:v>40520</c:v>
                </c:pt>
                <c:pt idx="12767">
                  <c:v>40521</c:v>
                </c:pt>
                <c:pt idx="12768">
                  <c:v>40522</c:v>
                </c:pt>
                <c:pt idx="12769">
                  <c:v>40525</c:v>
                </c:pt>
                <c:pt idx="12770">
                  <c:v>40526</c:v>
                </c:pt>
                <c:pt idx="12771">
                  <c:v>40527</c:v>
                </c:pt>
                <c:pt idx="12772">
                  <c:v>40528</c:v>
                </c:pt>
                <c:pt idx="12773">
                  <c:v>40529</c:v>
                </c:pt>
                <c:pt idx="12774">
                  <c:v>40532</c:v>
                </c:pt>
                <c:pt idx="12775">
                  <c:v>40533</c:v>
                </c:pt>
                <c:pt idx="12776">
                  <c:v>40534</c:v>
                </c:pt>
                <c:pt idx="12777">
                  <c:v>40535</c:v>
                </c:pt>
                <c:pt idx="12778">
                  <c:v>40536</c:v>
                </c:pt>
                <c:pt idx="12779">
                  <c:v>40539</c:v>
                </c:pt>
                <c:pt idx="12780">
                  <c:v>40540</c:v>
                </c:pt>
                <c:pt idx="12781">
                  <c:v>40541</c:v>
                </c:pt>
                <c:pt idx="12782">
                  <c:v>40542</c:v>
                </c:pt>
                <c:pt idx="12783">
                  <c:v>40543</c:v>
                </c:pt>
                <c:pt idx="12784">
                  <c:v>40546</c:v>
                </c:pt>
                <c:pt idx="12785">
                  <c:v>40547</c:v>
                </c:pt>
                <c:pt idx="12786">
                  <c:v>40548</c:v>
                </c:pt>
                <c:pt idx="12787">
                  <c:v>40549</c:v>
                </c:pt>
                <c:pt idx="12788">
                  <c:v>40550</c:v>
                </c:pt>
                <c:pt idx="12789">
                  <c:v>40553</c:v>
                </c:pt>
                <c:pt idx="12790">
                  <c:v>40554</c:v>
                </c:pt>
                <c:pt idx="12791">
                  <c:v>40555</c:v>
                </c:pt>
                <c:pt idx="12792">
                  <c:v>40556</c:v>
                </c:pt>
                <c:pt idx="12793">
                  <c:v>40557</c:v>
                </c:pt>
                <c:pt idx="12794">
                  <c:v>40560</c:v>
                </c:pt>
                <c:pt idx="12795">
                  <c:v>40561</c:v>
                </c:pt>
                <c:pt idx="12796">
                  <c:v>40562</c:v>
                </c:pt>
                <c:pt idx="12797">
                  <c:v>40563</c:v>
                </c:pt>
                <c:pt idx="12798">
                  <c:v>40564</c:v>
                </c:pt>
                <c:pt idx="12799">
                  <c:v>40567</c:v>
                </c:pt>
                <c:pt idx="12800">
                  <c:v>40568</c:v>
                </c:pt>
                <c:pt idx="12801">
                  <c:v>40569</c:v>
                </c:pt>
                <c:pt idx="12802">
                  <c:v>40570</c:v>
                </c:pt>
                <c:pt idx="12803">
                  <c:v>40571</c:v>
                </c:pt>
                <c:pt idx="12804">
                  <c:v>40574</c:v>
                </c:pt>
                <c:pt idx="12805">
                  <c:v>40575</c:v>
                </c:pt>
                <c:pt idx="12806">
                  <c:v>40576</c:v>
                </c:pt>
                <c:pt idx="12807">
                  <c:v>40577</c:v>
                </c:pt>
                <c:pt idx="12808">
                  <c:v>40578</c:v>
                </c:pt>
                <c:pt idx="12809">
                  <c:v>40581</c:v>
                </c:pt>
                <c:pt idx="12810">
                  <c:v>40582</c:v>
                </c:pt>
                <c:pt idx="12811">
                  <c:v>40583</c:v>
                </c:pt>
                <c:pt idx="12812">
                  <c:v>40584</c:v>
                </c:pt>
                <c:pt idx="12813">
                  <c:v>40585</c:v>
                </c:pt>
                <c:pt idx="12814">
                  <c:v>40588</c:v>
                </c:pt>
                <c:pt idx="12815">
                  <c:v>40589</c:v>
                </c:pt>
                <c:pt idx="12816">
                  <c:v>40590</c:v>
                </c:pt>
                <c:pt idx="12817">
                  <c:v>40591</c:v>
                </c:pt>
                <c:pt idx="12818">
                  <c:v>40592</c:v>
                </c:pt>
                <c:pt idx="12819">
                  <c:v>40595</c:v>
                </c:pt>
                <c:pt idx="12820">
                  <c:v>40596</c:v>
                </c:pt>
                <c:pt idx="12821">
                  <c:v>40597</c:v>
                </c:pt>
                <c:pt idx="12822">
                  <c:v>40598</c:v>
                </c:pt>
                <c:pt idx="12823">
                  <c:v>40599</c:v>
                </c:pt>
                <c:pt idx="12824">
                  <c:v>40602</c:v>
                </c:pt>
                <c:pt idx="12825">
                  <c:v>40603</c:v>
                </c:pt>
                <c:pt idx="12826">
                  <c:v>40604</c:v>
                </c:pt>
                <c:pt idx="12827">
                  <c:v>40605</c:v>
                </c:pt>
                <c:pt idx="12828">
                  <c:v>40606</c:v>
                </c:pt>
                <c:pt idx="12829">
                  <c:v>40609</c:v>
                </c:pt>
                <c:pt idx="12830">
                  <c:v>40610</c:v>
                </c:pt>
                <c:pt idx="12831">
                  <c:v>40611</c:v>
                </c:pt>
                <c:pt idx="12832">
                  <c:v>40612</c:v>
                </c:pt>
                <c:pt idx="12833">
                  <c:v>40613</c:v>
                </c:pt>
                <c:pt idx="12834">
                  <c:v>40616</c:v>
                </c:pt>
                <c:pt idx="12835">
                  <c:v>40617</c:v>
                </c:pt>
                <c:pt idx="12836">
                  <c:v>40618</c:v>
                </c:pt>
                <c:pt idx="12837">
                  <c:v>40619</c:v>
                </c:pt>
                <c:pt idx="12838">
                  <c:v>40620</c:v>
                </c:pt>
                <c:pt idx="12839">
                  <c:v>40623</c:v>
                </c:pt>
                <c:pt idx="12840">
                  <c:v>40624</c:v>
                </c:pt>
                <c:pt idx="12841">
                  <c:v>40625</c:v>
                </c:pt>
                <c:pt idx="12842">
                  <c:v>40626</c:v>
                </c:pt>
                <c:pt idx="12843">
                  <c:v>40627</c:v>
                </c:pt>
                <c:pt idx="12844">
                  <c:v>40630</c:v>
                </c:pt>
                <c:pt idx="12845">
                  <c:v>40631</c:v>
                </c:pt>
                <c:pt idx="12846">
                  <c:v>40632</c:v>
                </c:pt>
                <c:pt idx="12847">
                  <c:v>40633</c:v>
                </c:pt>
                <c:pt idx="12848">
                  <c:v>40634</c:v>
                </c:pt>
                <c:pt idx="12849">
                  <c:v>40637</c:v>
                </c:pt>
                <c:pt idx="12850">
                  <c:v>40638</c:v>
                </c:pt>
                <c:pt idx="12851">
                  <c:v>40639</c:v>
                </c:pt>
                <c:pt idx="12852">
                  <c:v>40640</c:v>
                </c:pt>
                <c:pt idx="12853">
                  <c:v>40641</c:v>
                </c:pt>
                <c:pt idx="12854">
                  <c:v>40644</c:v>
                </c:pt>
                <c:pt idx="12855">
                  <c:v>40645</c:v>
                </c:pt>
                <c:pt idx="12856">
                  <c:v>40646</c:v>
                </c:pt>
                <c:pt idx="12857">
                  <c:v>40647</c:v>
                </c:pt>
                <c:pt idx="12858">
                  <c:v>40648</c:v>
                </c:pt>
                <c:pt idx="12859">
                  <c:v>40651</c:v>
                </c:pt>
                <c:pt idx="12860">
                  <c:v>40652</c:v>
                </c:pt>
                <c:pt idx="12861">
                  <c:v>40653</c:v>
                </c:pt>
                <c:pt idx="12862">
                  <c:v>40654</c:v>
                </c:pt>
                <c:pt idx="12863">
                  <c:v>40655</c:v>
                </c:pt>
                <c:pt idx="12864">
                  <c:v>40658</c:v>
                </c:pt>
                <c:pt idx="12865">
                  <c:v>40659</c:v>
                </c:pt>
                <c:pt idx="12866">
                  <c:v>40660</c:v>
                </c:pt>
                <c:pt idx="12867">
                  <c:v>40661</c:v>
                </c:pt>
                <c:pt idx="12868">
                  <c:v>40662</c:v>
                </c:pt>
                <c:pt idx="12869">
                  <c:v>40665</c:v>
                </c:pt>
                <c:pt idx="12870">
                  <c:v>40666</c:v>
                </c:pt>
                <c:pt idx="12871">
                  <c:v>40667</c:v>
                </c:pt>
                <c:pt idx="12872">
                  <c:v>40668</c:v>
                </c:pt>
                <c:pt idx="12873">
                  <c:v>40669</c:v>
                </c:pt>
                <c:pt idx="12874">
                  <c:v>40672</c:v>
                </c:pt>
                <c:pt idx="12875">
                  <c:v>40673</c:v>
                </c:pt>
                <c:pt idx="12876">
                  <c:v>40674</c:v>
                </c:pt>
                <c:pt idx="12877">
                  <c:v>40675</c:v>
                </c:pt>
                <c:pt idx="12878">
                  <c:v>40676</c:v>
                </c:pt>
                <c:pt idx="12879">
                  <c:v>40679</c:v>
                </c:pt>
                <c:pt idx="12880">
                  <c:v>40680</c:v>
                </c:pt>
                <c:pt idx="12881">
                  <c:v>40681</c:v>
                </c:pt>
                <c:pt idx="12882">
                  <c:v>40682</c:v>
                </c:pt>
                <c:pt idx="12883">
                  <c:v>40683</c:v>
                </c:pt>
                <c:pt idx="12884">
                  <c:v>40686</c:v>
                </c:pt>
                <c:pt idx="12885">
                  <c:v>40687</c:v>
                </c:pt>
                <c:pt idx="12886">
                  <c:v>40688</c:v>
                </c:pt>
                <c:pt idx="12887">
                  <c:v>40689</c:v>
                </c:pt>
                <c:pt idx="12888">
                  <c:v>40690</c:v>
                </c:pt>
                <c:pt idx="12889">
                  <c:v>40693</c:v>
                </c:pt>
                <c:pt idx="12890">
                  <c:v>40694</c:v>
                </c:pt>
                <c:pt idx="12891">
                  <c:v>40695</c:v>
                </c:pt>
                <c:pt idx="12892">
                  <c:v>40696</c:v>
                </c:pt>
                <c:pt idx="12893">
                  <c:v>40697</c:v>
                </c:pt>
                <c:pt idx="12894">
                  <c:v>40700</c:v>
                </c:pt>
                <c:pt idx="12895">
                  <c:v>40701</c:v>
                </c:pt>
                <c:pt idx="12896">
                  <c:v>40702</c:v>
                </c:pt>
                <c:pt idx="12897">
                  <c:v>40703</c:v>
                </c:pt>
                <c:pt idx="12898">
                  <c:v>40704</c:v>
                </c:pt>
                <c:pt idx="12899">
                  <c:v>40707</c:v>
                </c:pt>
                <c:pt idx="12900">
                  <c:v>40708</c:v>
                </c:pt>
                <c:pt idx="12901">
                  <c:v>40709</c:v>
                </c:pt>
                <c:pt idx="12902">
                  <c:v>40710</c:v>
                </c:pt>
                <c:pt idx="12903">
                  <c:v>40711</c:v>
                </c:pt>
                <c:pt idx="12904">
                  <c:v>40714</c:v>
                </c:pt>
                <c:pt idx="12905">
                  <c:v>40715</c:v>
                </c:pt>
                <c:pt idx="12906">
                  <c:v>40716</c:v>
                </c:pt>
                <c:pt idx="12907">
                  <c:v>40717</c:v>
                </c:pt>
                <c:pt idx="12908">
                  <c:v>40718</c:v>
                </c:pt>
                <c:pt idx="12909">
                  <c:v>40721</c:v>
                </c:pt>
                <c:pt idx="12910">
                  <c:v>40722</c:v>
                </c:pt>
                <c:pt idx="12911">
                  <c:v>40723</c:v>
                </c:pt>
                <c:pt idx="12912">
                  <c:v>40724</c:v>
                </c:pt>
                <c:pt idx="12913">
                  <c:v>40725</c:v>
                </c:pt>
                <c:pt idx="12914">
                  <c:v>40728</c:v>
                </c:pt>
                <c:pt idx="12915">
                  <c:v>40729</c:v>
                </c:pt>
                <c:pt idx="12916">
                  <c:v>40730</c:v>
                </c:pt>
                <c:pt idx="12917">
                  <c:v>40731</c:v>
                </c:pt>
                <c:pt idx="12918">
                  <c:v>40732</c:v>
                </c:pt>
                <c:pt idx="12919">
                  <c:v>40735</c:v>
                </c:pt>
                <c:pt idx="12920">
                  <c:v>40736</c:v>
                </c:pt>
                <c:pt idx="12921">
                  <c:v>40737</c:v>
                </c:pt>
                <c:pt idx="12922">
                  <c:v>40738</c:v>
                </c:pt>
                <c:pt idx="12923">
                  <c:v>40739</c:v>
                </c:pt>
                <c:pt idx="12924">
                  <c:v>40742</c:v>
                </c:pt>
                <c:pt idx="12925">
                  <c:v>40743</c:v>
                </c:pt>
                <c:pt idx="12926">
                  <c:v>40744</c:v>
                </c:pt>
                <c:pt idx="12927">
                  <c:v>40745</c:v>
                </c:pt>
                <c:pt idx="12928">
                  <c:v>40746</c:v>
                </c:pt>
                <c:pt idx="12929">
                  <c:v>40749</c:v>
                </c:pt>
                <c:pt idx="12930">
                  <c:v>40750</c:v>
                </c:pt>
                <c:pt idx="12931">
                  <c:v>40751</c:v>
                </c:pt>
                <c:pt idx="12932">
                  <c:v>40752</c:v>
                </c:pt>
                <c:pt idx="12933">
                  <c:v>40753</c:v>
                </c:pt>
                <c:pt idx="12934">
                  <c:v>40756</c:v>
                </c:pt>
                <c:pt idx="12935">
                  <c:v>40757</c:v>
                </c:pt>
                <c:pt idx="12936">
                  <c:v>40758</c:v>
                </c:pt>
                <c:pt idx="12937">
                  <c:v>40759</c:v>
                </c:pt>
                <c:pt idx="12938">
                  <c:v>40760</c:v>
                </c:pt>
                <c:pt idx="12939">
                  <c:v>40763</c:v>
                </c:pt>
                <c:pt idx="12940">
                  <c:v>40764</c:v>
                </c:pt>
                <c:pt idx="12941">
                  <c:v>40765</c:v>
                </c:pt>
                <c:pt idx="12942">
                  <c:v>40766</c:v>
                </c:pt>
                <c:pt idx="12943">
                  <c:v>40767</c:v>
                </c:pt>
                <c:pt idx="12944">
                  <c:v>40770</c:v>
                </c:pt>
                <c:pt idx="12945">
                  <c:v>40771</c:v>
                </c:pt>
                <c:pt idx="12946">
                  <c:v>40772</c:v>
                </c:pt>
                <c:pt idx="12947">
                  <c:v>40773</c:v>
                </c:pt>
                <c:pt idx="12948">
                  <c:v>40774</c:v>
                </c:pt>
                <c:pt idx="12949">
                  <c:v>40777</c:v>
                </c:pt>
                <c:pt idx="12950">
                  <c:v>40778</c:v>
                </c:pt>
                <c:pt idx="12951">
                  <c:v>40779</c:v>
                </c:pt>
                <c:pt idx="12952">
                  <c:v>40780</c:v>
                </c:pt>
                <c:pt idx="12953">
                  <c:v>40781</c:v>
                </c:pt>
                <c:pt idx="12954">
                  <c:v>40784</c:v>
                </c:pt>
                <c:pt idx="12955">
                  <c:v>40785</c:v>
                </c:pt>
                <c:pt idx="12956">
                  <c:v>40786</c:v>
                </c:pt>
                <c:pt idx="12957">
                  <c:v>40787</c:v>
                </c:pt>
                <c:pt idx="12958">
                  <c:v>40788</c:v>
                </c:pt>
                <c:pt idx="12959">
                  <c:v>40791</c:v>
                </c:pt>
                <c:pt idx="12960">
                  <c:v>40792</c:v>
                </c:pt>
                <c:pt idx="12961">
                  <c:v>40793</c:v>
                </c:pt>
                <c:pt idx="12962">
                  <c:v>40794</c:v>
                </c:pt>
                <c:pt idx="12963">
                  <c:v>40795</c:v>
                </c:pt>
                <c:pt idx="12964">
                  <c:v>40798</c:v>
                </c:pt>
                <c:pt idx="12965">
                  <c:v>40799</c:v>
                </c:pt>
                <c:pt idx="12966">
                  <c:v>40800</c:v>
                </c:pt>
                <c:pt idx="12967">
                  <c:v>40801</c:v>
                </c:pt>
                <c:pt idx="12968">
                  <c:v>40802</c:v>
                </c:pt>
                <c:pt idx="12969">
                  <c:v>40805</c:v>
                </c:pt>
                <c:pt idx="12970">
                  <c:v>40806</c:v>
                </c:pt>
                <c:pt idx="12971">
                  <c:v>40807</c:v>
                </c:pt>
                <c:pt idx="12972">
                  <c:v>40808</c:v>
                </c:pt>
                <c:pt idx="12973">
                  <c:v>40809</c:v>
                </c:pt>
                <c:pt idx="12974">
                  <c:v>40812</c:v>
                </c:pt>
                <c:pt idx="12975">
                  <c:v>40813</c:v>
                </c:pt>
                <c:pt idx="12976">
                  <c:v>40814</c:v>
                </c:pt>
                <c:pt idx="12977">
                  <c:v>40815</c:v>
                </c:pt>
                <c:pt idx="12978">
                  <c:v>40816</c:v>
                </c:pt>
                <c:pt idx="12979">
                  <c:v>40819</c:v>
                </c:pt>
                <c:pt idx="12980">
                  <c:v>40820</c:v>
                </c:pt>
                <c:pt idx="12981">
                  <c:v>40821</c:v>
                </c:pt>
                <c:pt idx="12982">
                  <c:v>40822</c:v>
                </c:pt>
                <c:pt idx="12983">
                  <c:v>40823</c:v>
                </c:pt>
                <c:pt idx="12984">
                  <c:v>40826</c:v>
                </c:pt>
                <c:pt idx="12985">
                  <c:v>40827</c:v>
                </c:pt>
                <c:pt idx="12986">
                  <c:v>40828</c:v>
                </c:pt>
                <c:pt idx="12987">
                  <c:v>40829</c:v>
                </c:pt>
                <c:pt idx="12988">
                  <c:v>40830</c:v>
                </c:pt>
                <c:pt idx="12989">
                  <c:v>40833</c:v>
                </c:pt>
                <c:pt idx="12990">
                  <c:v>40834</c:v>
                </c:pt>
                <c:pt idx="12991">
                  <c:v>40835</c:v>
                </c:pt>
                <c:pt idx="12992">
                  <c:v>40836</c:v>
                </c:pt>
                <c:pt idx="12993">
                  <c:v>40837</c:v>
                </c:pt>
                <c:pt idx="12994">
                  <c:v>40840</c:v>
                </c:pt>
                <c:pt idx="12995">
                  <c:v>40841</c:v>
                </c:pt>
                <c:pt idx="12996">
                  <c:v>40842</c:v>
                </c:pt>
                <c:pt idx="12997">
                  <c:v>40843</c:v>
                </c:pt>
                <c:pt idx="12998">
                  <c:v>40844</c:v>
                </c:pt>
                <c:pt idx="12999">
                  <c:v>40847</c:v>
                </c:pt>
                <c:pt idx="13000">
                  <c:v>40848</c:v>
                </c:pt>
                <c:pt idx="13001">
                  <c:v>40849</c:v>
                </c:pt>
                <c:pt idx="13002">
                  <c:v>40850</c:v>
                </c:pt>
                <c:pt idx="13003">
                  <c:v>40851</c:v>
                </c:pt>
                <c:pt idx="13004">
                  <c:v>40854</c:v>
                </c:pt>
                <c:pt idx="13005">
                  <c:v>40855</c:v>
                </c:pt>
                <c:pt idx="13006">
                  <c:v>40856</c:v>
                </c:pt>
                <c:pt idx="13007">
                  <c:v>40857</c:v>
                </c:pt>
                <c:pt idx="13008">
                  <c:v>40858</c:v>
                </c:pt>
                <c:pt idx="13009">
                  <c:v>40861</c:v>
                </c:pt>
                <c:pt idx="13010">
                  <c:v>40862</c:v>
                </c:pt>
                <c:pt idx="13011">
                  <c:v>40863</c:v>
                </c:pt>
                <c:pt idx="13012">
                  <c:v>40864</c:v>
                </c:pt>
                <c:pt idx="13013">
                  <c:v>40865</c:v>
                </c:pt>
                <c:pt idx="13014">
                  <c:v>40868</c:v>
                </c:pt>
                <c:pt idx="13015">
                  <c:v>40869</c:v>
                </c:pt>
                <c:pt idx="13016">
                  <c:v>40870</c:v>
                </c:pt>
                <c:pt idx="13017">
                  <c:v>40871</c:v>
                </c:pt>
                <c:pt idx="13018">
                  <c:v>40872</c:v>
                </c:pt>
                <c:pt idx="13019">
                  <c:v>40875</c:v>
                </c:pt>
                <c:pt idx="13020">
                  <c:v>40876</c:v>
                </c:pt>
                <c:pt idx="13021">
                  <c:v>40877</c:v>
                </c:pt>
                <c:pt idx="13022">
                  <c:v>40878</c:v>
                </c:pt>
                <c:pt idx="13023">
                  <c:v>40879</c:v>
                </c:pt>
                <c:pt idx="13024">
                  <c:v>40882</c:v>
                </c:pt>
                <c:pt idx="13025">
                  <c:v>40883</c:v>
                </c:pt>
                <c:pt idx="13026">
                  <c:v>40884</c:v>
                </c:pt>
                <c:pt idx="13027">
                  <c:v>40885</c:v>
                </c:pt>
                <c:pt idx="13028">
                  <c:v>40886</c:v>
                </c:pt>
                <c:pt idx="13029">
                  <c:v>40889</c:v>
                </c:pt>
                <c:pt idx="13030">
                  <c:v>40890</c:v>
                </c:pt>
                <c:pt idx="13031">
                  <c:v>40891</c:v>
                </c:pt>
                <c:pt idx="13032">
                  <c:v>40892</c:v>
                </c:pt>
                <c:pt idx="13033">
                  <c:v>40893</c:v>
                </c:pt>
                <c:pt idx="13034">
                  <c:v>40896</c:v>
                </c:pt>
                <c:pt idx="13035">
                  <c:v>40897</c:v>
                </c:pt>
                <c:pt idx="13036">
                  <c:v>40898</c:v>
                </c:pt>
                <c:pt idx="13037">
                  <c:v>40899</c:v>
                </c:pt>
                <c:pt idx="13038">
                  <c:v>40900</c:v>
                </c:pt>
                <c:pt idx="13039">
                  <c:v>40903</c:v>
                </c:pt>
                <c:pt idx="13040">
                  <c:v>40904</c:v>
                </c:pt>
                <c:pt idx="13041">
                  <c:v>40905</c:v>
                </c:pt>
                <c:pt idx="13042">
                  <c:v>40906</c:v>
                </c:pt>
                <c:pt idx="13043">
                  <c:v>40907</c:v>
                </c:pt>
                <c:pt idx="13044">
                  <c:v>40910</c:v>
                </c:pt>
                <c:pt idx="13045">
                  <c:v>40911</c:v>
                </c:pt>
                <c:pt idx="13046">
                  <c:v>40912</c:v>
                </c:pt>
                <c:pt idx="13047">
                  <c:v>40913</c:v>
                </c:pt>
                <c:pt idx="13048">
                  <c:v>40914</c:v>
                </c:pt>
                <c:pt idx="13049">
                  <c:v>40917</c:v>
                </c:pt>
                <c:pt idx="13050">
                  <c:v>40918</c:v>
                </c:pt>
                <c:pt idx="13051">
                  <c:v>40919</c:v>
                </c:pt>
                <c:pt idx="13052">
                  <c:v>40920</c:v>
                </c:pt>
                <c:pt idx="13053">
                  <c:v>40921</c:v>
                </c:pt>
                <c:pt idx="13054">
                  <c:v>40924</c:v>
                </c:pt>
                <c:pt idx="13055">
                  <c:v>40925</c:v>
                </c:pt>
                <c:pt idx="13056">
                  <c:v>40926</c:v>
                </c:pt>
                <c:pt idx="13057">
                  <c:v>40927</c:v>
                </c:pt>
                <c:pt idx="13058">
                  <c:v>40928</c:v>
                </c:pt>
                <c:pt idx="13059">
                  <c:v>40931</c:v>
                </c:pt>
                <c:pt idx="13060">
                  <c:v>40932</c:v>
                </c:pt>
                <c:pt idx="13061">
                  <c:v>40933</c:v>
                </c:pt>
                <c:pt idx="13062">
                  <c:v>40934</c:v>
                </c:pt>
                <c:pt idx="13063">
                  <c:v>40935</c:v>
                </c:pt>
                <c:pt idx="13064">
                  <c:v>40938</c:v>
                </c:pt>
                <c:pt idx="13065">
                  <c:v>40939</c:v>
                </c:pt>
                <c:pt idx="13066">
                  <c:v>40940</c:v>
                </c:pt>
                <c:pt idx="13067">
                  <c:v>40941</c:v>
                </c:pt>
                <c:pt idx="13068">
                  <c:v>40942</c:v>
                </c:pt>
                <c:pt idx="13069">
                  <c:v>40945</c:v>
                </c:pt>
                <c:pt idx="13070">
                  <c:v>40946</c:v>
                </c:pt>
                <c:pt idx="13071">
                  <c:v>40947</c:v>
                </c:pt>
                <c:pt idx="13072">
                  <c:v>40948</c:v>
                </c:pt>
                <c:pt idx="13073">
                  <c:v>40949</c:v>
                </c:pt>
                <c:pt idx="13074">
                  <c:v>40952</c:v>
                </c:pt>
                <c:pt idx="13075">
                  <c:v>40953</c:v>
                </c:pt>
                <c:pt idx="13076">
                  <c:v>40954</c:v>
                </c:pt>
                <c:pt idx="13077">
                  <c:v>40955</c:v>
                </c:pt>
                <c:pt idx="13078">
                  <c:v>40956</c:v>
                </c:pt>
                <c:pt idx="13079">
                  <c:v>40959</c:v>
                </c:pt>
                <c:pt idx="13080">
                  <c:v>40960</c:v>
                </c:pt>
                <c:pt idx="13081">
                  <c:v>40961</c:v>
                </c:pt>
                <c:pt idx="13082">
                  <c:v>40962</c:v>
                </c:pt>
                <c:pt idx="13083">
                  <c:v>40963</c:v>
                </c:pt>
                <c:pt idx="13084">
                  <c:v>40966</c:v>
                </c:pt>
                <c:pt idx="13085">
                  <c:v>40967</c:v>
                </c:pt>
                <c:pt idx="13086">
                  <c:v>40968</c:v>
                </c:pt>
                <c:pt idx="13087">
                  <c:v>40969</c:v>
                </c:pt>
                <c:pt idx="13088">
                  <c:v>40970</c:v>
                </c:pt>
                <c:pt idx="13089">
                  <c:v>40973</c:v>
                </c:pt>
                <c:pt idx="13090">
                  <c:v>40974</c:v>
                </c:pt>
                <c:pt idx="13091">
                  <c:v>40975</c:v>
                </c:pt>
                <c:pt idx="13092">
                  <c:v>40976</c:v>
                </c:pt>
                <c:pt idx="13093">
                  <c:v>40977</c:v>
                </c:pt>
                <c:pt idx="13094">
                  <c:v>40980</c:v>
                </c:pt>
                <c:pt idx="13095">
                  <c:v>40981</c:v>
                </c:pt>
                <c:pt idx="13096">
                  <c:v>40982</c:v>
                </c:pt>
                <c:pt idx="13097">
                  <c:v>40983</c:v>
                </c:pt>
                <c:pt idx="13098">
                  <c:v>40984</c:v>
                </c:pt>
                <c:pt idx="13099">
                  <c:v>40987</c:v>
                </c:pt>
                <c:pt idx="13100">
                  <c:v>40988</c:v>
                </c:pt>
                <c:pt idx="13101">
                  <c:v>40989</c:v>
                </c:pt>
                <c:pt idx="13102">
                  <c:v>40990</c:v>
                </c:pt>
                <c:pt idx="13103">
                  <c:v>40991</c:v>
                </c:pt>
                <c:pt idx="13104">
                  <c:v>40994</c:v>
                </c:pt>
                <c:pt idx="13105">
                  <c:v>40995</c:v>
                </c:pt>
                <c:pt idx="13106">
                  <c:v>40996</c:v>
                </c:pt>
                <c:pt idx="13107">
                  <c:v>40997</c:v>
                </c:pt>
                <c:pt idx="13108">
                  <c:v>40998</c:v>
                </c:pt>
                <c:pt idx="13109">
                  <c:v>41001</c:v>
                </c:pt>
                <c:pt idx="13110">
                  <c:v>41002</c:v>
                </c:pt>
                <c:pt idx="13111">
                  <c:v>41003</c:v>
                </c:pt>
                <c:pt idx="13112">
                  <c:v>41004</c:v>
                </c:pt>
                <c:pt idx="13113">
                  <c:v>41005</c:v>
                </c:pt>
                <c:pt idx="13114">
                  <c:v>41008</c:v>
                </c:pt>
                <c:pt idx="13115">
                  <c:v>41009</c:v>
                </c:pt>
                <c:pt idx="13116">
                  <c:v>41010</c:v>
                </c:pt>
                <c:pt idx="13117">
                  <c:v>41011</c:v>
                </c:pt>
                <c:pt idx="13118">
                  <c:v>41012</c:v>
                </c:pt>
                <c:pt idx="13119">
                  <c:v>41015</c:v>
                </c:pt>
                <c:pt idx="13120">
                  <c:v>41016</c:v>
                </c:pt>
                <c:pt idx="13121">
                  <c:v>41017</c:v>
                </c:pt>
                <c:pt idx="13122">
                  <c:v>41018</c:v>
                </c:pt>
                <c:pt idx="13123">
                  <c:v>41019</c:v>
                </c:pt>
                <c:pt idx="13124">
                  <c:v>41022</c:v>
                </c:pt>
                <c:pt idx="13125">
                  <c:v>41023</c:v>
                </c:pt>
                <c:pt idx="13126">
                  <c:v>41024</c:v>
                </c:pt>
                <c:pt idx="13127">
                  <c:v>41025</c:v>
                </c:pt>
                <c:pt idx="13128">
                  <c:v>41026</c:v>
                </c:pt>
                <c:pt idx="13129">
                  <c:v>41029</c:v>
                </c:pt>
                <c:pt idx="13130">
                  <c:v>41030</c:v>
                </c:pt>
                <c:pt idx="13131">
                  <c:v>41031</c:v>
                </c:pt>
                <c:pt idx="13132">
                  <c:v>41032</c:v>
                </c:pt>
                <c:pt idx="13133">
                  <c:v>41033</c:v>
                </c:pt>
                <c:pt idx="13134">
                  <c:v>41036</c:v>
                </c:pt>
                <c:pt idx="13135">
                  <c:v>41037</c:v>
                </c:pt>
                <c:pt idx="13136">
                  <c:v>41038</c:v>
                </c:pt>
                <c:pt idx="13137">
                  <c:v>41039</c:v>
                </c:pt>
                <c:pt idx="13138">
                  <c:v>41040</c:v>
                </c:pt>
                <c:pt idx="13139">
                  <c:v>41043</c:v>
                </c:pt>
                <c:pt idx="13140">
                  <c:v>41044</c:v>
                </c:pt>
                <c:pt idx="13141">
                  <c:v>41045</c:v>
                </c:pt>
                <c:pt idx="13142">
                  <c:v>41046</c:v>
                </c:pt>
                <c:pt idx="13143">
                  <c:v>41047</c:v>
                </c:pt>
                <c:pt idx="13144">
                  <c:v>41050</c:v>
                </c:pt>
                <c:pt idx="13145">
                  <c:v>41051</c:v>
                </c:pt>
                <c:pt idx="13146">
                  <c:v>41052</c:v>
                </c:pt>
                <c:pt idx="13147">
                  <c:v>41053</c:v>
                </c:pt>
                <c:pt idx="13148">
                  <c:v>41054</c:v>
                </c:pt>
                <c:pt idx="13149">
                  <c:v>41057</c:v>
                </c:pt>
                <c:pt idx="13150">
                  <c:v>41058</c:v>
                </c:pt>
                <c:pt idx="13151">
                  <c:v>41059</c:v>
                </c:pt>
                <c:pt idx="13152">
                  <c:v>41060</c:v>
                </c:pt>
                <c:pt idx="13153">
                  <c:v>41061</c:v>
                </c:pt>
                <c:pt idx="13154">
                  <c:v>41064</c:v>
                </c:pt>
                <c:pt idx="13155">
                  <c:v>41065</c:v>
                </c:pt>
                <c:pt idx="13156">
                  <c:v>41066</c:v>
                </c:pt>
                <c:pt idx="13157">
                  <c:v>41067</c:v>
                </c:pt>
                <c:pt idx="13158">
                  <c:v>41068</c:v>
                </c:pt>
                <c:pt idx="13159">
                  <c:v>41071</c:v>
                </c:pt>
                <c:pt idx="13160">
                  <c:v>41072</c:v>
                </c:pt>
                <c:pt idx="13161">
                  <c:v>41073</c:v>
                </c:pt>
                <c:pt idx="13162">
                  <c:v>41074</c:v>
                </c:pt>
                <c:pt idx="13163">
                  <c:v>41075</c:v>
                </c:pt>
                <c:pt idx="13164">
                  <c:v>41078</c:v>
                </c:pt>
                <c:pt idx="13165">
                  <c:v>41079</c:v>
                </c:pt>
                <c:pt idx="13166">
                  <c:v>41080</c:v>
                </c:pt>
                <c:pt idx="13167">
                  <c:v>41081</c:v>
                </c:pt>
                <c:pt idx="13168">
                  <c:v>41082</c:v>
                </c:pt>
                <c:pt idx="13169">
                  <c:v>41085</c:v>
                </c:pt>
                <c:pt idx="13170">
                  <c:v>41086</c:v>
                </c:pt>
                <c:pt idx="13171">
                  <c:v>41087</c:v>
                </c:pt>
                <c:pt idx="13172">
                  <c:v>41088</c:v>
                </c:pt>
                <c:pt idx="13173">
                  <c:v>41089</c:v>
                </c:pt>
                <c:pt idx="13174">
                  <c:v>41092</c:v>
                </c:pt>
                <c:pt idx="13175">
                  <c:v>41093</c:v>
                </c:pt>
                <c:pt idx="13176">
                  <c:v>41094</c:v>
                </c:pt>
                <c:pt idx="13177">
                  <c:v>41095</c:v>
                </c:pt>
                <c:pt idx="13178">
                  <c:v>41096</c:v>
                </c:pt>
                <c:pt idx="13179">
                  <c:v>41099</c:v>
                </c:pt>
                <c:pt idx="13180">
                  <c:v>41100</c:v>
                </c:pt>
                <c:pt idx="13181">
                  <c:v>41101</c:v>
                </c:pt>
                <c:pt idx="13182">
                  <c:v>41102</c:v>
                </c:pt>
                <c:pt idx="13183">
                  <c:v>41103</c:v>
                </c:pt>
                <c:pt idx="13184">
                  <c:v>41106</c:v>
                </c:pt>
                <c:pt idx="13185">
                  <c:v>41107</c:v>
                </c:pt>
                <c:pt idx="13186">
                  <c:v>41108</c:v>
                </c:pt>
                <c:pt idx="13187">
                  <c:v>41109</c:v>
                </c:pt>
                <c:pt idx="13188">
                  <c:v>41110</c:v>
                </c:pt>
                <c:pt idx="13189">
                  <c:v>41113</c:v>
                </c:pt>
                <c:pt idx="13190">
                  <c:v>41114</c:v>
                </c:pt>
                <c:pt idx="13191">
                  <c:v>41115</c:v>
                </c:pt>
                <c:pt idx="13192">
                  <c:v>41116</c:v>
                </c:pt>
                <c:pt idx="13193">
                  <c:v>41117</c:v>
                </c:pt>
                <c:pt idx="13194">
                  <c:v>41120</c:v>
                </c:pt>
                <c:pt idx="13195">
                  <c:v>41121</c:v>
                </c:pt>
                <c:pt idx="13196">
                  <c:v>41122</c:v>
                </c:pt>
                <c:pt idx="13197">
                  <c:v>41123</c:v>
                </c:pt>
                <c:pt idx="13198">
                  <c:v>41124</c:v>
                </c:pt>
                <c:pt idx="13199">
                  <c:v>41127</c:v>
                </c:pt>
                <c:pt idx="13200">
                  <c:v>41128</c:v>
                </c:pt>
                <c:pt idx="13201">
                  <c:v>41129</c:v>
                </c:pt>
                <c:pt idx="13202">
                  <c:v>41130</c:v>
                </c:pt>
                <c:pt idx="13203">
                  <c:v>41131</c:v>
                </c:pt>
                <c:pt idx="13204">
                  <c:v>41134</c:v>
                </c:pt>
                <c:pt idx="13205">
                  <c:v>41135</c:v>
                </c:pt>
                <c:pt idx="13206">
                  <c:v>41136</c:v>
                </c:pt>
                <c:pt idx="13207">
                  <c:v>41137</c:v>
                </c:pt>
                <c:pt idx="13208">
                  <c:v>41138</c:v>
                </c:pt>
                <c:pt idx="13209">
                  <c:v>41141</c:v>
                </c:pt>
                <c:pt idx="13210">
                  <c:v>41142</c:v>
                </c:pt>
                <c:pt idx="13211">
                  <c:v>41143</c:v>
                </c:pt>
                <c:pt idx="13212">
                  <c:v>41144</c:v>
                </c:pt>
                <c:pt idx="13213">
                  <c:v>41145</c:v>
                </c:pt>
                <c:pt idx="13214">
                  <c:v>41148</c:v>
                </c:pt>
                <c:pt idx="13215">
                  <c:v>41149</c:v>
                </c:pt>
                <c:pt idx="13216">
                  <c:v>41150</c:v>
                </c:pt>
                <c:pt idx="13217">
                  <c:v>41151</c:v>
                </c:pt>
                <c:pt idx="13218">
                  <c:v>41152</c:v>
                </c:pt>
                <c:pt idx="13219">
                  <c:v>41155</c:v>
                </c:pt>
                <c:pt idx="13220">
                  <c:v>41156</c:v>
                </c:pt>
                <c:pt idx="13221">
                  <c:v>41157</c:v>
                </c:pt>
                <c:pt idx="13222">
                  <c:v>41158</c:v>
                </c:pt>
                <c:pt idx="13223">
                  <c:v>41159</c:v>
                </c:pt>
                <c:pt idx="13224">
                  <c:v>41162</c:v>
                </c:pt>
                <c:pt idx="13225">
                  <c:v>41163</c:v>
                </c:pt>
                <c:pt idx="13226">
                  <c:v>41164</c:v>
                </c:pt>
                <c:pt idx="13227">
                  <c:v>41165</c:v>
                </c:pt>
                <c:pt idx="13228">
                  <c:v>41166</c:v>
                </c:pt>
                <c:pt idx="13229">
                  <c:v>41169</c:v>
                </c:pt>
                <c:pt idx="13230">
                  <c:v>41170</c:v>
                </c:pt>
                <c:pt idx="13231">
                  <c:v>41171</c:v>
                </c:pt>
                <c:pt idx="13232">
                  <c:v>41172</c:v>
                </c:pt>
                <c:pt idx="13233">
                  <c:v>41173</c:v>
                </c:pt>
                <c:pt idx="13234">
                  <c:v>41176</c:v>
                </c:pt>
                <c:pt idx="13235">
                  <c:v>41177</c:v>
                </c:pt>
                <c:pt idx="13236">
                  <c:v>41178</c:v>
                </c:pt>
                <c:pt idx="13237">
                  <c:v>41179</c:v>
                </c:pt>
                <c:pt idx="13238">
                  <c:v>41180</c:v>
                </c:pt>
                <c:pt idx="13239">
                  <c:v>41183</c:v>
                </c:pt>
                <c:pt idx="13240">
                  <c:v>41184</c:v>
                </c:pt>
                <c:pt idx="13241">
                  <c:v>41185</c:v>
                </c:pt>
                <c:pt idx="13242">
                  <c:v>41186</c:v>
                </c:pt>
                <c:pt idx="13243">
                  <c:v>41187</c:v>
                </c:pt>
                <c:pt idx="13244">
                  <c:v>41190</c:v>
                </c:pt>
                <c:pt idx="13245">
                  <c:v>41191</c:v>
                </c:pt>
                <c:pt idx="13246">
                  <c:v>41192</c:v>
                </c:pt>
                <c:pt idx="13247">
                  <c:v>41193</c:v>
                </c:pt>
                <c:pt idx="13248">
                  <c:v>41194</c:v>
                </c:pt>
                <c:pt idx="13249">
                  <c:v>41197</c:v>
                </c:pt>
                <c:pt idx="13250">
                  <c:v>41198</c:v>
                </c:pt>
                <c:pt idx="13251">
                  <c:v>41199</c:v>
                </c:pt>
                <c:pt idx="13252">
                  <c:v>41200</c:v>
                </c:pt>
                <c:pt idx="13253">
                  <c:v>41201</c:v>
                </c:pt>
                <c:pt idx="13254">
                  <c:v>41204</c:v>
                </c:pt>
                <c:pt idx="13255">
                  <c:v>41205</c:v>
                </c:pt>
                <c:pt idx="13256">
                  <c:v>41206</c:v>
                </c:pt>
                <c:pt idx="13257">
                  <c:v>41207</c:v>
                </c:pt>
                <c:pt idx="13258">
                  <c:v>41208</c:v>
                </c:pt>
                <c:pt idx="13259">
                  <c:v>41211</c:v>
                </c:pt>
                <c:pt idx="13260">
                  <c:v>41212</c:v>
                </c:pt>
                <c:pt idx="13261">
                  <c:v>41213</c:v>
                </c:pt>
                <c:pt idx="13262">
                  <c:v>41214</c:v>
                </c:pt>
                <c:pt idx="13263">
                  <c:v>41215</c:v>
                </c:pt>
                <c:pt idx="13264">
                  <c:v>41218</c:v>
                </c:pt>
                <c:pt idx="13265">
                  <c:v>41219</c:v>
                </c:pt>
                <c:pt idx="13266">
                  <c:v>41220</c:v>
                </c:pt>
                <c:pt idx="13267">
                  <c:v>41221</c:v>
                </c:pt>
                <c:pt idx="13268">
                  <c:v>41222</c:v>
                </c:pt>
                <c:pt idx="13269">
                  <c:v>41225</c:v>
                </c:pt>
                <c:pt idx="13270">
                  <c:v>41226</c:v>
                </c:pt>
                <c:pt idx="13271">
                  <c:v>41227</c:v>
                </c:pt>
                <c:pt idx="13272">
                  <c:v>41228</c:v>
                </c:pt>
                <c:pt idx="13273">
                  <c:v>41229</c:v>
                </c:pt>
                <c:pt idx="13274">
                  <c:v>41232</c:v>
                </c:pt>
                <c:pt idx="13275">
                  <c:v>41233</c:v>
                </c:pt>
                <c:pt idx="13276">
                  <c:v>41234</c:v>
                </c:pt>
                <c:pt idx="13277">
                  <c:v>41235</c:v>
                </c:pt>
                <c:pt idx="13278">
                  <c:v>41236</c:v>
                </c:pt>
                <c:pt idx="13279">
                  <c:v>41239</c:v>
                </c:pt>
                <c:pt idx="13280">
                  <c:v>41240</c:v>
                </c:pt>
                <c:pt idx="13281">
                  <c:v>41241</c:v>
                </c:pt>
                <c:pt idx="13282">
                  <c:v>41242</c:v>
                </c:pt>
                <c:pt idx="13283">
                  <c:v>41243</c:v>
                </c:pt>
                <c:pt idx="13284">
                  <c:v>41246</c:v>
                </c:pt>
                <c:pt idx="13285">
                  <c:v>41247</c:v>
                </c:pt>
                <c:pt idx="13286">
                  <c:v>41248</c:v>
                </c:pt>
                <c:pt idx="13287">
                  <c:v>41249</c:v>
                </c:pt>
                <c:pt idx="13288">
                  <c:v>41250</c:v>
                </c:pt>
                <c:pt idx="13289">
                  <c:v>41253</c:v>
                </c:pt>
                <c:pt idx="13290">
                  <c:v>41254</c:v>
                </c:pt>
                <c:pt idx="13291">
                  <c:v>41255</c:v>
                </c:pt>
                <c:pt idx="13292">
                  <c:v>41256</c:v>
                </c:pt>
                <c:pt idx="13293">
                  <c:v>41257</c:v>
                </c:pt>
                <c:pt idx="13294">
                  <c:v>41260</c:v>
                </c:pt>
                <c:pt idx="13295">
                  <c:v>41261</c:v>
                </c:pt>
                <c:pt idx="13296">
                  <c:v>41262</c:v>
                </c:pt>
                <c:pt idx="13297">
                  <c:v>41263</c:v>
                </c:pt>
                <c:pt idx="13298">
                  <c:v>41264</c:v>
                </c:pt>
                <c:pt idx="13299">
                  <c:v>41267</c:v>
                </c:pt>
                <c:pt idx="13300">
                  <c:v>41268</c:v>
                </c:pt>
                <c:pt idx="13301">
                  <c:v>41269</c:v>
                </c:pt>
                <c:pt idx="13302">
                  <c:v>41270</c:v>
                </c:pt>
                <c:pt idx="13303">
                  <c:v>41271</c:v>
                </c:pt>
                <c:pt idx="13304">
                  <c:v>41274</c:v>
                </c:pt>
                <c:pt idx="13305">
                  <c:v>41275</c:v>
                </c:pt>
                <c:pt idx="13306">
                  <c:v>41276</c:v>
                </c:pt>
                <c:pt idx="13307">
                  <c:v>41277</c:v>
                </c:pt>
                <c:pt idx="13308">
                  <c:v>41278</c:v>
                </c:pt>
                <c:pt idx="13309">
                  <c:v>41281</c:v>
                </c:pt>
                <c:pt idx="13310">
                  <c:v>41282</c:v>
                </c:pt>
                <c:pt idx="13311">
                  <c:v>41283</c:v>
                </c:pt>
                <c:pt idx="13312">
                  <c:v>41284</c:v>
                </c:pt>
                <c:pt idx="13313">
                  <c:v>41285</c:v>
                </c:pt>
                <c:pt idx="13314">
                  <c:v>41288</c:v>
                </c:pt>
                <c:pt idx="13315">
                  <c:v>41289</c:v>
                </c:pt>
                <c:pt idx="13316">
                  <c:v>41290</c:v>
                </c:pt>
                <c:pt idx="13317">
                  <c:v>41291</c:v>
                </c:pt>
                <c:pt idx="13318">
                  <c:v>41292</c:v>
                </c:pt>
                <c:pt idx="13319">
                  <c:v>41295</c:v>
                </c:pt>
                <c:pt idx="13320">
                  <c:v>41296</c:v>
                </c:pt>
                <c:pt idx="13321">
                  <c:v>41297</c:v>
                </c:pt>
                <c:pt idx="13322">
                  <c:v>41298</c:v>
                </c:pt>
                <c:pt idx="13323">
                  <c:v>41299</c:v>
                </c:pt>
                <c:pt idx="13324">
                  <c:v>41302</c:v>
                </c:pt>
                <c:pt idx="13325">
                  <c:v>41303</c:v>
                </c:pt>
                <c:pt idx="13326">
                  <c:v>41304</c:v>
                </c:pt>
                <c:pt idx="13327">
                  <c:v>41305</c:v>
                </c:pt>
                <c:pt idx="13328">
                  <c:v>41306</c:v>
                </c:pt>
                <c:pt idx="13329">
                  <c:v>41309</c:v>
                </c:pt>
                <c:pt idx="13330">
                  <c:v>41310</c:v>
                </c:pt>
                <c:pt idx="13331">
                  <c:v>41311</c:v>
                </c:pt>
                <c:pt idx="13332">
                  <c:v>41312</c:v>
                </c:pt>
                <c:pt idx="13333">
                  <c:v>41313</c:v>
                </c:pt>
                <c:pt idx="13334">
                  <c:v>41316</c:v>
                </c:pt>
                <c:pt idx="13335">
                  <c:v>41317</c:v>
                </c:pt>
                <c:pt idx="13336">
                  <c:v>41318</c:v>
                </c:pt>
                <c:pt idx="13337">
                  <c:v>41319</c:v>
                </c:pt>
                <c:pt idx="13338">
                  <c:v>41320</c:v>
                </c:pt>
                <c:pt idx="13339">
                  <c:v>41323</c:v>
                </c:pt>
                <c:pt idx="13340">
                  <c:v>41324</c:v>
                </c:pt>
                <c:pt idx="13341">
                  <c:v>41325</c:v>
                </c:pt>
                <c:pt idx="13342">
                  <c:v>41326</c:v>
                </c:pt>
                <c:pt idx="13343">
                  <c:v>41327</c:v>
                </c:pt>
                <c:pt idx="13344">
                  <c:v>41330</c:v>
                </c:pt>
                <c:pt idx="13345">
                  <c:v>41331</c:v>
                </c:pt>
                <c:pt idx="13346">
                  <c:v>41332</c:v>
                </c:pt>
                <c:pt idx="13347">
                  <c:v>41333</c:v>
                </c:pt>
                <c:pt idx="13348">
                  <c:v>41334</c:v>
                </c:pt>
                <c:pt idx="13349">
                  <c:v>41337</c:v>
                </c:pt>
                <c:pt idx="13350">
                  <c:v>41338</c:v>
                </c:pt>
                <c:pt idx="13351">
                  <c:v>41339</c:v>
                </c:pt>
                <c:pt idx="13352">
                  <c:v>41340</c:v>
                </c:pt>
                <c:pt idx="13353">
                  <c:v>41341</c:v>
                </c:pt>
                <c:pt idx="13354">
                  <c:v>41344</c:v>
                </c:pt>
                <c:pt idx="13355">
                  <c:v>41345</c:v>
                </c:pt>
                <c:pt idx="13356">
                  <c:v>41346</c:v>
                </c:pt>
                <c:pt idx="13357">
                  <c:v>41347</c:v>
                </c:pt>
                <c:pt idx="13358">
                  <c:v>41348</c:v>
                </c:pt>
                <c:pt idx="13359">
                  <c:v>41351</c:v>
                </c:pt>
                <c:pt idx="13360">
                  <c:v>41352</c:v>
                </c:pt>
                <c:pt idx="13361">
                  <c:v>41353</c:v>
                </c:pt>
                <c:pt idx="13362">
                  <c:v>41354</c:v>
                </c:pt>
                <c:pt idx="13363">
                  <c:v>41355</c:v>
                </c:pt>
                <c:pt idx="13364">
                  <c:v>41358</c:v>
                </c:pt>
                <c:pt idx="13365">
                  <c:v>41359</c:v>
                </c:pt>
                <c:pt idx="13366">
                  <c:v>41360</c:v>
                </c:pt>
                <c:pt idx="13367">
                  <c:v>41361</c:v>
                </c:pt>
                <c:pt idx="13368">
                  <c:v>41362</c:v>
                </c:pt>
                <c:pt idx="13369">
                  <c:v>41365</c:v>
                </c:pt>
                <c:pt idx="13370">
                  <c:v>41366</c:v>
                </c:pt>
                <c:pt idx="13371">
                  <c:v>41367</c:v>
                </c:pt>
                <c:pt idx="13372">
                  <c:v>41368</c:v>
                </c:pt>
                <c:pt idx="13373">
                  <c:v>41369</c:v>
                </c:pt>
                <c:pt idx="13374">
                  <c:v>41372</c:v>
                </c:pt>
                <c:pt idx="13375">
                  <c:v>41373</c:v>
                </c:pt>
                <c:pt idx="13376">
                  <c:v>41374</c:v>
                </c:pt>
                <c:pt idx="13377">
                  <c:v>41375</c:v>
                </c:pt>
                <c:pt idx="13378">
                  <c:v>41376</c:v>
                </c:pt>
                <c:pt idx="13379">
                  <c:v>41379</c:v>
                </c:pt>
                <c:pt idx="13380">
                  <c:v>41380</c:v>
                </c:pt>
                <c:pt idx="13381">
                  <c:v>41381</c:v>
                </c:pt>
                <c:pt idx="13382">
                  <c:v>41382</c:v>
                </c:pt>
                <c:pt idx="13383">
                  <c:v>41383</c:v>
                </c:pt>
                <c:pt idx="13384">
                  <c:v>41386</c:v>
                </c:pt>
                <c:pt idx="13385">
                  <c:v>41387</c:v>
                </c:pt>
                <c:pt idx="13386">
                  <c:v>41388</c:v>
                </c:pt>
                <c:pt idx="13387">
                  <c:v>41389</c:v>
                </c:pt>
                <c:pt idx="13388">
                  <c:v>41390</c:v>
                </c:pt>
                <c:pt idx="13389">
                  <c:v>41393</c:v>
                </c:pt>
                <c:pt idx="13390">
                  <c:v>41394</c:v>
                </c:pt>
                <c:pt idx="13391">
                  <c:v>41395</c:v>
                </c:pt>
                <c:pt idx="13392">
                  <c:v>41396</c:v>
                </c:pt>
                <c:pt idx="13393">
                  <c:v>41397</c:v>
                </c:pt>
                <c:pt idx="13394">
                  <c:v>41400</c:v>
                </c:pt>
                <c:pt idx="13395">
                  <c:v>41401</c:v>
                </c:pt>
                <c:pt idx="13396">
                  <c:v>41402</c:v>
                </c:pt>
                <c:pt idx="13397">
                  <c:v>41403</c:v>
                </c:pt>
                <c:pt idx="13398">
                  <c:v>41404</c:v>
                </c:pt>
                <c:pt idx="13399">
                  <c:v>41407</c:v>
                </c:pt>
                <c:pt idx="13400">
                  <c:v>41408</c:v>
                </c:pt>
                <c:pt idx="13401">
                  <c:v>41409</c:v>
                </c:pt>
                <c:pt idx="13402">
                  <c:v>41410</c:v>
                </c:pt>
                <c:pt idx="13403">
                  <c:v>41411</c:v>
                </c:pt>
                <c:pt idx="13404">
                  <c:v>41414</c:v>
                </c:pt>
                <c:pt idx="13405">
                  <c:v>41415</c:v>
                </c:pt>
                <c:pt idx="13406">
                  <c:v>41416</c:v>
                </c:pt>
                <c:pt idx="13407">
                  <c:v>41417</c:v>
                </c:pt>
                <c:pt idx="13408">
                  <c:v>41418</c:v>
                </c:pt>
                <c:pt idx="13409">
                  <c:v>41421</c:v>
                </c:pt>
                <c:pt idx="13410">
                  <c:v>41422</c:v>
                </c:pt>
                <c:pt idx="13411">
                  <c:v>41423</c:v>
                </c:pt>
                <c:pt idx="13412">
                  <c:v>41424</c:v>
                </c:pt>
                <c:pt idx="13413">
                  <c:v>41425</c:v>
                </c:pt>
                <c:pt idx="13414">
                  <c:v>41428</c:v>
                </c:pt>
                <c:pt idx="13415">
                  <c:v>41429</c:v>
                </c:pt>
                <c:pt idx="13416">
                  <c:v>41430</c:v>
                </c:pt>
                <c:pt idx="13417">
                  <c:v>41431</c:v>
                </c:pt>
                <c:pt idx="13418">
                  <c:v>41432</c:v>
                </c:pt>
                <c:pt idx="13419">
                  <c:v>41435</c:v>
                </c:pt>
                <c:pt idx="13420">
                  <c:v>41436</c:v>
                </c:pt>
                <c:pt idx="13421">
                  <c:v>41437</c:v>
                </c:pt>
                <c:pt idx="13422">
                  <c:v>41438</c:v>
                </c:pt>
                <c:pt idx="13423">
                  <c:v>41439</c:v>
                </c:pt>
                <c:pt idx="13424">
                  <c:v>41442</c:v>
                </c:pt>
                <c:pt idx="13425">
                  <c:v>41443</c:v>
                </c:pt>
                <c:pt idx="13426">
                  <c:v>41444</c:v>
                </c:pt>
                <c:pt idx="13427">
                  <c:v>41445</c:v>
                </c:pt>
                <c:pt idx="13428">
                  <c:v>41446</c:v>
                </c:pt>
                <c:pt idx="13429">
                  <c:v>41449</c:v>
                </c:pt>
                <c:pt idx="13430">
                  <c:v>41450</c:v>
                </c:pt>
                <c:pt idx="13431">
                  <c:v>41451</c:v>
                </c:pt>
                <c:pt idx="13432">
                  <c:v>41452</c:v>
                </c:pt>
                <c:pt idx="13433">
                  <c:v>41453</c:v>
                </c:pt>
                <c:pt idx="13434">
                  <c:v>41456</c:v>
                </c:pt>
                <c:pt idx="13435">
                  <c:v>41457</c:v>
                </c:pt>
                <c:pt idx="13436">
                  <c:v>41458</c:v>
                </c:pt>
                <c:pt idx="13437">
                  <c:v>41459</c:v>
                </c:pt>
                <c:pt idx="13438">
                  <c:v>41460</c:v>
                </c:pt>
                <c:pt idx="13439">
                  <c:v>41463</c:v>
                </c:pt>
                <c:pt idx="13440">
                  <c:v>41464</c:v>
                </c:pt>
                <c:pt idx="13441">
                  <c:v>41465</c:v>
                </c:pt>
                <c:pt idx="13442">
                  <c:v>41466</c:v>
                </c:pt>
                <c:pt idx="13443">
                  <c:v>41467</c:v>
                </c:pt>
                <c:pt idx="13444">
                  <c:v>41470</c:v>
                </c:pt>
                <c:pt idx="13445">
                  <c:v>41471</c:v>
                </c:pt>
                <c:pt idx="13446">
                  <c:v>41472</c:v>
                </c:pt>
                <c:pt idx="13447">
                  <c:v>41473</c:v>
                </c:pt>
                <c:pt idx="13448">
                  <c:v>41474</c:v>
                </c:pt>
                <c:pt idx="13449">
                  <c:v>41477</c:v>
                </c:pt>
                <c:pt idx="13450">
                  <c:v>41478</c:v>
                </c:pt>
                <c:pt idx="13451">
                  <c:v>41479</c:v>
                </c:pt>
                <c:pt idx="13452">
                  <c:v>41480</c:v>
                </c:pt>
                <c:pt idx="13453">
                  <c:v>41481</c:v>
                </c:pt>
                <c:pt idx="13454">
                  <c:v>41484</c:v>
                </c:pt>
                <c:pt idx="13455">
                  <c:v>41485</c:v>
                </c:pt>
                <c:pt idx="13456">
                  <c:v>41486</c:v>
                </c:pt>
                <c:pt idx="13457">
                  <c:v>41487</c:v>
                </c:pt>
                <c:pt idx="13458">
                  <c:v>41488</c:v>
                </c:pt>
                <c:pt idx="13459">
                  <c:v>41491</c:v>
                </c:pt>
                <c:pt idx="13460">
                  <c:v>41492</c:v>
                </c:pt>
                <c:pt idx="13461">
                  <c:v>41493</c:v>
                </c:pt>
                <c:pt idx="13462">
                  <c:v>41494</c:v>
                </c:pt>
                <c:pt idx="13463">
                  <c:v>41495</c:v>
                </c:pt>
                <c:pt idx="13464">
                  <c:v>41498</c:v>
                </c:pt>
                <c:pt idx="13465">
                  <c:v>41499</c:v>
                </c:pt>
                <c:pt idx="13466">
                  <c:v>41500</c:v>
                </c:pt>
                <c:pt idx="13467">
                  <c:v>41501</c:v>
                </c:pt>
                <c:pt idx="13468">
                  <c:v>41502</c:v>
                </c:pt>
                <c:pt idx="13469">
                  <c:v>41505</c:v>
                </c:pt>
                <c:pt idx="13470">
                  <c:v>41506</c:v>
                </c:pt>
                <c:pt idx="13471">
                  <c:v>41507</c:v>
                </c:pt>
                <c:pt idx="13472">
                  <c:v>41508</c:v>
                </c:pt>
                <c:pt idx="13473">
                  <c:v>41509</c:v>
                </c:pt>
                <c:pt idx="13474">
                  <c:v>41512</c:v>
                </c:pt>
                <c:pt idx="13475">
                  <c:v>41513</c:v>
                </c:pt>
                <c:pt idx="13476">
                  <c:v>41514</c:v>
                </c:pt>
                <c:pt idx="13477">
                  <c:v>41515</c:v>
                </c:pt>
                <c:pt idx="13478">
                  <c:v>41516</c:v>
                </c:pt>
                <c:pt idx="13479">
                  <c:v>41519</c:v>
                </c:pt>
                <c:pt idx="13480">
                  <c:v>41520</c:v>
                </c:pt>
                <c:pt idx="13481">
                  <c:v>41521</c:v>
                </c:pt>
                <c:pt idx="13482">
                  <c:v>41522</c:v>
                </c:pt>
                <c:pt idx="13483">
                  <c:v>41523</c:v>
                </c:pt>
                <c:pt idx="13484">
                  <c:v>41526</c:v>
                </c:pt>
                <c:pt idx="13485">
                  <c:v>41527</c:v>
                </c:pt>
                <c:pt idx="13486">
                  <c:v>41528</c:v>
                </c:pt>
                <c:pt idx="13487">
                  <c:v>41529</c:v>
                </c:pt>
                <c:pt idx="13488">
                  <c:v>41530</c:v>
                </c:pt>
                <c:pt idx="13489">
                  <c:v>41533</c:v>
                </c:pt>
                <c:pt idx="13490">
                  <c:v>41534</c:v>
                </c:pt>
                <c:pt idx="13491">
                  <c:v>41535</c:v>
                </c:pt>
                <c:pt idx="13492">
                  <c:v>41536</c:v>
                </c:pt>
                <c:pt idx="13493">
                  <c:v>41537</c:v>
                </c:pt>
                <c:pt idx="13494">
                  <c:v>41540</c:v>
                </c:pt>
                <c:pt idx="13495">
                  <c:v>41541</c:v>
                </c:pt>
                <c:pt idx="13496">
                  <c:v>41542</c:v>
                </c:pt>
                <c:pt idx="13497">
                  <c:v>41543</c:v>
                </c:pt>
                <c:pt idx="13498">
                  <c:v>41544</c:v>
                </c:pt>
                <c:pt idx="13499">
                  <c:v>41547</c:v>
                </c:pt>
                <c:pt idx="13500">
                  <c:v>41548</c:v>
                </c:pt>
                <c:pt idx="13501">
                  <c:v>41549</c:v>
                </c:pt>
                <c:pt idx="13502">
                  <c:v>41550</c:v>
                </c:pt>
                <c:pt idx="13503">
                  <c:v>41551</c:v>
                </c:pt>
                <c:pt idx="13504">
                  <c:v>41554</c:v>
                </c:pt>
                <c:pt idx="13505">
                  <c:v>41555</c:v>
                </c:pt>
                <c:pt idx="13506">
                  <c:v>41556</c:v>
                </c:pt>
                <c:pt idx="13507">
                  <c:v>41557</c:v>
                </c:pt>
                <c:pt idx="13508">
                  <c:v>41558</c:v>
                </c:pt>
                <c:pt idx="13509">
                  <c:v>41561</c:v>
                </c:pt>
                <c:pt idx="13510">
                  <c:v>41562</c:v>
                </c:pt>
                <c:pt idx="13511">
                  <c:v>41563</c:v>
                </c:pt>
                <c:pt idx="13512">
                  <c:v>41564</c:v>
                </c:pt>
                <c:pt idx="13513">
                  <c:v>41565</c:v>
                </c:pt>
                <c:pt idx="13514">
                  <c:v>41568</c:v>
                </c:pt>
                <c:pt idx="13515">
                  <c:v>41569</c:v>
                </c:pt>
                <c:pt idx="13516">
                  <c:v>41570</c:v>
                </c:pt>
                <c:pt idx="13517">
                  <c:v>41571</c:v>
                </c:pt>
                <c:pt idx="13518">
                  <c:v>41572</c:v>
                </c:pt>
                <c:pt idx="13519">
                  <c:v>41575</c:v>
                </c:pt>
                <c:pt idx="13520">
                  <c:v>41576</c:v>
                </c:pt>
                <c:pt idx="13521">
                  <c:v>41577</c:v>
                </c:pt>
                <c:pt idx="13522">
                  <c:v>41578</c:v>
                </c:pt>
                <c:pt idx="13523">
                  <c:v>41579</c:v>
                </c:pt>
                <c:pt idx="13524">
                  <c:v>41582</c:v>
                </c:pt>
                <c:pt idx="13525">
                  <c:v>41583</c:v>
                </c:pt>
                <c:pt idx="13526">
                  <c:v>41584</c:v>
                </c:pt>
                <c:pt idx="13527">
                  <c:v>41585</c:v>
                </c:pt>
                <c:pt idx="13528">
                  <c:v>41586</c:v>
                </c:pt>
                <c:pt idx="13529">
                  <c:v>41589</c:v>
                </c:pt>
                <c:pt idx="13530">
                  <c:v>41590</c:v>
                </c:pt>
                <c:pt idx="13531">
                  <c:v>41591</c:v>
                </c:pt>
                <c:pt idx="13532">
                  <c:v>41592</c:v>
                </c:pt>
                <c:pt idx="13533">
                  <c:v>41593</c:v>
                </c:pt>
                <c:pt idx="13534">
                  <c:v>41596</c:v>
                </c:pt>
                <c:pt idx="13535">
                  <c:v>41597</c:v>
                </c:pt>
                <c:pt idx="13536">
                  <c:v>41598</c:v>
                </c:pt>
                <c:pt idx="13537">
                  <c:v>41599</c:v>
                </c:pt>
                <c:pt idx="13538">
                  <c:v>41600</c:v>
                </c:pt>
                <c:pt idx="13539">
                  <c:v>41603</c:v>
                </c:pt>
                <c:pt idx="13540">
                  <c:v>41604</c:v>
                </c:pt>
                <c:pt idx="13541">
                  <c:v>41605</c:v>
                </c:pt>
                <c:pt idx="13542">
                  <c:v>41606</c:v>
                </c:pt>
                <c:pt idx="13543">
                  <c:v>41607</c:v>
                </c:pt>
                <c:pt idx="13544">
                  <c:v>41610</c:v>
                </c:pt>
                <c:pt idx="13545">
                  <c:v>41611</c:v>
                </c:pt>
                <c:pt idx="13546">
                  <c:v>41612</c:v>
                </c:pt>
                <c:pt idx="13547">
                  <c:v>41613</c:v>
                </c:pt>
                <c:pt idx="13548">
                  <c:v>41614</c:v>
                </c:pt>
                <c:pt idx="13549">
                  <c:v>41617</c:v>
                </c:pt>
                <c:pt idx="13550">
                  <c:v>41618</c:v>
                </c:pt>
                <c:pt idx="13551">
                  <c:v>41619</c:v>
                </c:pt>
                <c:pt idx="13552">
                  <c:v>41620</c:v>
                </c:pt>
                <c:pt idx="13553">
                  <c:v>41621</c:v>
                </c:pt>
                <c:pt idx="13554">
                  <c:v>41624</c:v>
                </c:pt>
                <c:pt idx="13555">
                  <c:v>41625</c:v>
                </c:pt>
                <c:pt idx="13556">
                  <c:v>41626</c:v>
                </c:pt>
                <c:pt idx="13557">
                  <c:v>41627</c:v>
                </c:pt>
                <c:pt idx="13558">
                  <c:v>41628</c:v>
                </c:pt>
                <c:pt idx="13559">
                  <c:v>41631</c:v>
                </c:pt>
                <c:pt idx="13560">
                  <c:v>41632</c:v>
                </c:pt>
                <c:pt idx="13561">
                  <c:v>41633</c:v>
                </c:pt>
                <c:pt idx="13562">
                  <c:v>41634</c:v>
                </c:pt>
                <c:pt idx="13563">
                  <c:v>41635</c:v>
                </c:pt>
                <c:pt idx="13564">
                  <c:v>41638</c:v>
                </c:pt>
                <c:pt idx="13565">
                  <c:v>41639</c:v>
                </c:pt>
                <c:pt idx="13566">
                  <c:v>41640</c:v>
                </c:pt>
                <c:pt idx="13567">
                  <c:v>41641</c:v>
                </c:pt>
                <c:pt idx="13568">
                  <c:v>41642</c:v>
                </c:pt>
                <c:pt idx="13569">
                  <c:v>41645</c:v>
                </c:pt>
                <c:pt idx="13570">
                  <c:v>41646</c:v>
                </c:pt>
                <c:pt idx="13571">
                  <c:v>41647</c:v>
                </c:pt>
                <c:pt idx="13572">
                  <c:v>41648</c:v>
                </c:pt>
                <c:pt idx="13573">
                  <c:v>41649</c:v>
                </c:pt>
                <c:pt idx="13574">
                  <c:v>41652</c:v>
                </c:pt>
                <c:pt idx="13575">
                  <c:v>41653</c:v>
                </c:pt>
                <c:pt idx="13576">
                  <c:v>41654</c:v>
                </c:pt>
                <c:pt idx="13577">
                  <c:v>41655</c:v>
                </c:pt>
                <c:pt idx="13578">
                  <c:v>41656</c:v>
                </c:pt>
                <c:pt idx="13579">
                  <c:v>41659</c:v>
                </c:pt>
                <c:pt idx="13580">
                  <c:v>41660</c:v>
                </c:pt>
                <c:pt idx="13581">
                  <c:v>41661</c:v>
                </c:pt>
                <c:pt idx="13582">
                  <c:v>41662</c:v>
                </c:pt>
                <c:pt idx="13583">
                  <c:v>41663</c:v>
                </c:pt>
                <c:pt idx="13584">
                  <c:v>41666</c:v>
                </c:pt>
                <c:pt idx="13585">
                  <c:v>41667</c:v>
                </c:pt>
                <c:pt idx="13586">
                  <c:v>41668</c:v>
                </c:pt>
                <c:pt idx="13587">
                  <c:v>41669</c:v>
                </c:pt>
                <c:pt idx="13588">
                  <c:v>41670</c:v>
                </c:pt>
                <c:pt idx="13589">
                  <c:v>41673</c:v>
                </c:pt>
                <c:pt idx="13590">
                  <c:v>41674</c:v>
                </c:pt>
                <c:pt idx="13591">
                  <c:v>41675</c:v>
                </c:pt>
                <c:pt idx="13592">
                  <c:v>41676</c:v>
                </c:pt>
                <c:pt idx="13593">
                  <c:v>41677</c:v>
                </c:pt>
                <c:pt idx="13594">
                  <c:v>41680</c:v>
                </c:pt>
                <c:pt idx="13595">
                  <c:v>41681</c:v>
                </c:pt>
                <c:pt idx="13596">
                  <c:v>41682</c:v>
                </c:pt>
                <c:pt idx="13597">
                  <c:v>41683</c:v>
                </c:pt>
                <c:pt idx="13598">
                  <c:v>41684</c:v>
                </c:pt>
                <c:pt idx="13599">
                  <c:v>41687</c:v>
                </c:pt>
                <c:pt idx="13600">
                  <c:v>41688</c:v>
                </c:pt>
                <c:pt idx="13601">
                  <c:v>41689</c:v>
                </c:pt>
                <c:pt idx="13602">
                  <c:v>41690</c:v>
                </c:pt>
                <c:pt idx="13603">
                  <c:v>41691</c:v>
                </c:pt>
                <c:pt idx="13604">
                  <c:v>41694</c:v>
                </c:pt>
                <c:pt idx="13605">
                  <c:v>41695</c:v>
                </c:pt>
                <c:pt idx="13606">
                  <c:v>41696</c:v>
                </c:pt>
                <c:pt idx="13607">
                  <c:v>41697</c:v>
                </c:pt>
                <c:pt idx="13608">
                  <c:v>41698</c:v>
                </c:pt>
                <c:pt idx="13609">
                  <c:v>41701</c:v>
                </c:pt>
                <c:pt idx="13610">
                  <c:v>41702</c:v>
                </c:pt>
                <c:pt idx="13611">
                  <c:v>41703</c:v>
                </c:pt>
                <c:pt idx="13612">
                  <c:v>41704</c:v>
                </c:pt>
                <c:pt idx="13613">
                  <c:v>41705</c:v>
                </c:pt>
                <c:pt idx="13614">
                  <c:v>41708</c:v>
                </c:pt>
                <c:pt idx="13615">
                  <c:v>41709</c:v>
                </c:pt>
                <c:pt idx="13616">
                  <c:v>41710</c:v>
                </c:pt>
                <c:pt idx="13617">
                  <c:v>41711</c:v>
                </c:pt>
                <c:pt idx="13618">
                  <c:v>41712</c:v>
                </c:pt>
                <c:pt idx="13619">
                  <c:v>41715</c:v>
                </c:pt>
                <c:pt idx="13620">
                  <c:v>41716</c:v>
                </c:pt>
                <c:pt idx="13621">
                  <c:v>41717</c:v>
                </c:pt>
                <c:pt idx="13622">
                  <c:v>41718</c:v>
                </c:pt>
                <c:pt idx="13623">
                  <c:v>41719</c:v>
                </c:pt>
                <c:pt idx="13624">
                  <c:v>41722</c:v>
                </c:pt>
                <c:pt idx="13625">
                  <c:v>41723</c:v>
                </c:pt>
                <c:pt idx="13626">
                  <c:v>41724</c:v>
                </c:pt>
                <c:pt idx="13627">
                  <c:v>41725</c:v>
                </c:pt>
                <c:pt idx="13628">
                  <c:v>41726</c:v>
                </c:pt>
                <c:pt idx="13629">
                  <c:v>41729</c:v>
                </c:pt>
                <c:pt idx="13630">
                  <c:v>41730</c:v>
                </c:pt>
                <c:pt idx="13631">
                  <c:v>41731</c:v>
                </c:pt>
                <c:pt idx="13632">
                  <c:v>41732</c:v>
                </c:pt>
                <c:pt idx="13633">
                  <c:v>41733</c:v>
                </c:pt>
                <c:pt idx="13634">
                  <c:v>41736</c:v>
                </c:pt>
                <c:pt idx="13635">
                  <c:v>41737</c:v>
                </c:pt>
                <c:pt idx="13636">
                  <c:v>41738</c:v>
                </c:pt>
                <c:pt idx="13637">
                  <c:v>41739</c:v>
                </c:pt>
                <c:pt idx="13638">
                  <c:v>41740</c:v>
                </c:pt>
                <c:pt idx="13639">
                  <c:v>41743</c:v>
                </c:pt>
                <c:pt idx="13640">
                  <c:v>41744</c:v>
                </c:pt>
                <c:pt idx="13641">
                  <c:v>41745</c:v>
                </c:pt>
                <c:pt idx="13642">
                  <c:v>41746</c:v>
                </c:pt>
                <c:pt idx="13643">
                  <c:v>41747</c:v>
                </c:pt>
                <c:pt idx="13644">
                  <c:v>41750</c:v>
                </c:pt>
                <c:pt idx="13645">
                  <c:v>41751</c:v>
                </c:pt>
                <c:pt idx="13646">
                  <c:v>41752</c:v>
                </c:pt>
                <c:pt idx="13647">
                  <c:v>41753</c:v>
                </c:pt>
                <c:pt idx="13648">
                  <c:v>41754</c:v>
                </c:pt>
                <c:pt idx="13649">
                  <c:v>41757</c:v>
                </c:pt>
                <c:pt idx="13650">
                  <c:v>41758</c:v>
                </c:pt>
                <c:pt idx="13651">
                  <c:v>41759</c:v>
                </c:pt>
                <c:pt idx="13652">
                  <c:v>41760</c:v>
                </c:pt>
                <c:pt idx="13653">
                  <c:v>41761</c:v>
                </c:pt>
                <c:pt idx="13654">
                  <c:v>41764</c:v>
                </c:pt>
                <c:pt idx="13655">
                  <c:v>41765</c:v>
                </c:pt>
                <c:pt idx="13656">
                  <c:v>41766</c:v>
                </c:pt>
                <c:pt idx="13657">
                  <c:v>41767</c:v>
                </c:pt>
                <c:pt idx="13658">
                  <c:v>41768</c:v>
                </c:pt>
                <c:pt idx="13659">
                  <c:v>41771</c:v>
                </c:pt>
                <c:pt idx="13660">
                  <c:v>41772</c:v>
                </c:pt>
                <c:pt idx="13661">
                  <c:v>41773</c:v>
                </c:pt>
                <c:pt idx="13662">
                  <c:v>41774</c:v>
                </c:pt>
                <c:pt idx="13663">
                  <c:v>41775</c:v>
                </c:pt>
                <c:pt idx="13664">
                  <c:v>41778</c:v>
                </c:pt>
                <c:pt idx="13665">
                  <c:v>41779</c:v>
                </c:pt>
                <c:pt idx="13666">
                  <c:v>41780</c:v>
                </c:pt>
                <c:pt idx="13667">
                  <c:v>41781</c:v>
                </c:pt>
                <c:pt idx="13668">
                  <c:v>41782</c:v>
                </c:pt>
                <c:pt idx="13669">
                  <c:v>41785</c:v>
                </c:pt>
                <c:pt idx="13670">
                  <c:v>41786</c:v>
                </c:pt>
                <c:pt idx="13671">
                  <c:v>41787</c:v>
                </c:pt>
                <c:pt idx="13672">
                  <c:v>41788</c:v>
                </c:pt>
                <c:pt idx="13673">
                  <c:v>41789</c:v>
                </c:pt>
                <c:pt idx="13674">
                  <c:v>41792</c:v>
                </c:pt>
                <c:pt idx="13675">
                  <c:v>41793</c:v>
                </c:pt>
                <c:pt idx="13676">
                  <c:v>41794</c:v>
                </c:pt>
                <c:pt idx="13677">
                  <c:v>41795</c:v>
                </c:pt>
                <c:pt idx="13678">
                  <c:v>41796</c:v>
                </c:pt>
                <c:pt idx="13679">
                  <c:v>41799</c:v>
                </c:pt>
                <c:pt idx="13680">
                  <c:v>41800</c:v>
                </c:pt>
                <c:pt idx="13681">
                  <c:v>41801</c:v>
                </c:pt>
                <c:pt idx="13682">
                  <c:v>41802</c:v>
                </c:pt>
                <c:pt idx="13683">
                  <c:v>41803</c:v>
                </c:pt>
                <c:pt idx="13684">
                  <c:v>41806</c:v>
                </c:pt>
                <c:pt idx="13685">
                  <c:v>41807</c:v>
                </c:pt>
                <c:pt idx="13686">
                  <c:v>41808</c:v>
                </c:pt>
                <c:pt idx="13687">
                  <c:v>41809</c:v>
                </c:pt>
                <c:pt idx="13688">
                  <c:v>41810</c:v>
                </c:pt>
                <c:pt idx="13689">
                  <c:v>41813</c:v>
                </c:pt>
                <c:pt idx="13690">
                  <c:v>41814</c:v>
                </c:pt>
                <c:pt idx="13691">
                  <c:v>41815</c:v>
                </c:pt>
                <c:pt idx="13692">
                  <c:v>41816</c:v>
                </c:pt>
                <c:pt idx="13693">
                  <c:v>41817</c:v>
                </c:pt>
                <c:pt idx="13694">
                  <c:v>41820</c:v>
                </c:pt>
                <c:pt idx="13695">
                  <c:v>41821</c:v>
                </c:pt>
                <c:pt idx="13696">
                  <c:v>41822</c:v>
                </c:pt>
                <c:pt idx="13697">
                  <c:v>41823</c:v>
                </c:pt>
                <c:pt idx="13698">
                  <c:v>41824</c:v>
                </c:pt>
                <c:pt idx="13699">
                  <c:v>41827</c:v>
                </c:pt>
                <c:pt idx="13700">
                  <c:v>41828</c:v>
                </c:pt>
                <c:pt idx="13701">
                  <c:v>41829</c:v>
                </c:pt>
                <c:pt idx="13702">
                  <c:v>41830</c:v>
                </c:pt>
                <c:pt idx="13703">
                  <c:v>41831</c:v>
                </c:pt>
                <c:pt idx="13704">
                  <c:v>41834</c:v>
                </c:pt>
                <c:pt idx="13705">
                  <c:v>41835</c:v>
                </c:pt>
                <c:pt idx="13706">
                  <c:v>41836</c:v>
                </c:pt>
                <c:pt idx="13707">
                  <c:v>41837</c:v>
                </c:pt>
                <c:pt idx="13708">
                  <c:v>41838</c:v>
                </c:pt>
                <c:pt idx="13709">
                  <c:v>41841</c:v>
                </c:pt>
                <c:pt idx="13710">
                  <c:v>41842</c:v>
                </c:pt>
                <c:pt idx="13711">
                  <c:v>41843</c:v>
                </c:pt>
                <c:pt idx="13712">
                  <c:v>41844</c:v>
                </c:pt>
                <c:pt idx="13713">
                  <c:v>41845</c:v>
                </c:pt>
                <c:pt idx="13714">
                  <c:v>41848</c:v>
                </c:pt>
                <c:pt idx="13715">
                  <c:v>41849</c:v>
                </c:pt>
                <c:pt idx="13716">
                  <c:v>41850</c:v>
                </c:pt>
                <c:pt idx="13717">
                  <c:v>41851</c:v>
                </c:pt>
                <c:pt idx="13718">
                  <c:v>41852</c:v>
                </c:pt>
                <c:pt idx="13719">
                  <c:v>41855</c:v>
                </c:pt>
                <c:pt idx="13720">
                  <c:v>41856</c:v>
                </c:pt>
                <c:pt idx="13721">
                  <c:v>41857</c:v>
                </c:pt>
                <c:pt idx="13722">
                  <c:v>41858</c:v>
                </c:pt>
                <c:pt idx="13723">
                  <c:v>41859</c:v>
                </c:pt>
                <c:pt idx="13724">
                  <c:v>41862</c:v>
                </c:pt>
                <c:pt idx="13725">
                  <c:v>41863</c:v>
                </c:pt>
                <c:pt idx="13726">
                  <c:v>41864</c:v>
                </c:pt>
                <c:pt idx="13727">
                  <c:v>41865</c:v>
                </c:pt>
                <c:pt idx="13728">
                  <c:v>41866</c:v>
                </c:pt>
                <c:pt idx="13729">
                  <c:v>41869</c:v>
                </c:pt>
                <c:pt idx="13730">
                  <c:v>41870</c:v>
                </c:pt>
                <c:pt idx="13731">
                  <c:v>41871</c:v>
                </c:pt>
                <c:pt idx="13732">
                  <c:v>41872</c:v>
                </c:pt>
                <c:pt idx="13733">
                  <c:v>41873</c:v>
                </c:pt>
                <c:pt idx="13734">
                  <c:v>41876</c:v>
                </c:pt>
                <c:pt idx="13735">
                  <c:v>41877</c:v>
                </c:pt>
                <c:pt idx="13736">
                  <c:v>41878</c:v>
                </c:pt>
                <c:pt idx="13737">
                  <c:v>41879</c:v>
                </c:pt>
                <c:pt idx="13738">
                  <c:v>41880</c:v>
                </c:pt>
                <c:pt idx="13739">
                  <c:v>41883</c:v>
                </c:pt>
                <c:pt idx="13740">
                  <c:v>41884</c:v>
                </c:pt>
                <c:pt idx="13741">
                  <c:v>41885</c:v>
                </c:pt>
                <c:pt idx="13742">
                  <c:v>41886</c:v>
                </c:pt>
                <c:pt idx="13743">
                  <c:v>41887</c:v>
                </c:pt>
                <c:pt idx="13744">
                  <c:v>41890</c:v>
                </c:pt>
                <c:pt idx="13745">
                  <c:v>41891</c:v>
                </c:pt>
                <c:pt idx="13746">
                  <c:v>41892</c:v>
                </c:pt>
                <c:pt idx="13747">
                  <c:v>41893</c:v>
                </c:pt>
                <c:pt idx="13748">
                  <c:v>41894</c:v>
                </c:pt>
                <c:pt idx="13749">
                  <c:v>41897</c:v>
                </c:pt>
                <c:pt idx="13750">
                  <c:v>41898</c:v>
                </c:pt>
                <c:pt idx="13751">
                  <c:v>41899</c:v>
                </c:pt>
                <c:pt idx="13752">
                  <c:v>41900</c:v>
                </c:pt>
                <c:pt idx="13753">
                  <c:v>41901</c:v>
                </c:pt>
                <c:pt idx="13754">
                  <c:v>41904</c:v>
                </c:pt>
                <c:pt idx="13755">
                  <c:v>41905</c:v>
                </c:pt>
                <c:pt idx="13756">
                  <c:v>41906</c:v>
                </c:pt>
                <c:pt idx="13757">
                  <c:v>41907</c:v>
                </c:pt>
                <c:pt idx="13758">
                  <c:v>41908</c:v>
                </c:pt>
                <c:pt idx="13759">
                  <c:v>41911</c:v>
                </c:pt>
                <c:pt idx="13760">
                  <c:v>41912</c:v>
                </c:pt>
                <c:pt idx="13761">
                  <c:v>41913</c:v>
                </c:pt>
                <c:pt idx="13762">
                  <c:v>41914</c:v>
                </c:pt>
                <c:pt idx="13763">
                  <c:v>41915</c:v>
                </c:pt>
                <c:pt idx="13764">
                  <c:v>41918</c:v>
                </c:pt>
                <c:pt idx="13765">
                  <c:v>41919</c:v>
                </c:pt>
                <c:pt idx="13766">
                  <c:v>41920</c:v>
                </c:pt>
                <c:pt idx="13767">
                  <c:v>41921</c:v>
                </c:pt>
                <c:pt idx="13768">
                  <c:v>41922</c:v>
                </c:pt>
                <c:pt idx="13769">
                  <c:v>41925</c:v>
                </c:pt>
                <c:pt idx="13770">
                  <c:v>41926</c:v>
                </c:pt>
                <c:pt idx="13771">
                  <c:v>41927</c:v>
                </c:pt>
                <c:pt idx="13772">
                  <c:v>41928</c:v>
                </c:pt>
                <c:pt idx="13773">
                  <c:v>41929</c:v>
                </c:pt>
                <c:pt idx="13774">
                  <c:v>41932</c:v>
                </c:pt>
                <c:pt idx="13775">
                  <c:v>41933</c:v>
                </c:pt>
                <c:pt idx="13776">
                  <c:v>41934</c:v>
                </c:pt>
                <c:pt idx="13777">
                  <c:v>41935</c:v>
                </c:pt>
                <c:pt idx="13778">
                  <c:v>41936</c:v>
                </c:pt>
                <c:pt idx="13779">
                  <c:v>41939</c:v>
                </c:pt>
                <c:pt idx="13780">
                  <c:v>41940</c:v>
                </c:pt>
                <c:pt idx="13781">
                  <c:v>41941</c:v>
                </c:pt>
                <c:pt idx="13782">
                  <c:v>41942</c:v>
                </c:pt>
                <c:pt idx="13783">
                  <c:v>41943</c:v>
                </c:pt>
                <c:pt idx="13784">
                  <c:v>41946</c:v>
                </c:pt>
                <c:pt idx="13785">
                  <c:v>41947</c:v>
                </c:pt>
                <c:pt idx="13786">
                  <c:v>41948</c:v>
                </c:pt>
                <c:pt idx="13787">
                  <c:v>41949</c:v>
                </c:pt>
                <c:pt idx="13788">
                  <c:v>41950</c:v>
                </c:pt>
                <c:pt idx="13789">
                  <c:v>41953</c:v>
                </c:pt>
                <c:pt idx="13790">
                  <c:v>41954</c:v>
                </c:pt>
                <c:pt idx="13791">
                  <c:v>41955</c:v>
                </c:pt>
                <c:pt idx="13792">
                  <c:v>41956</c:v>
                </c:pt>
                <c:pt idx="13793">
                  <c:v>41957</c:v>
                </c:pt>
                <c:pt idx="13794">
                  <c:v>41960</c:v>
                </c:pt>
                <c:pt idx="13795">
                  <c:v>41961</c:v>
                </c:pt>
                <c:pt idx="13796">
                  <c:v>41962</c:v>
                </c:pt>
                <c:pt idx="13797">
                  <c:v>41963</c:v>
                </c:pt>
                <c:pt idx="13798">
                  <c:v>41964</c:v>
                </c:pt>
                <c:pt idx="13799">
                  <c:v>41967</c:v>
                </c:pt>
                <c:pt idx="13800">
                  <c:v>41968</c:v>
                </c:pt>
                <c:pt idx="13801">
                  <c:v>41969</c:v>
                </c:pt>
                <c:pt idx="13802">
                  <c:v>41970</c:v>
                </c:pt>
                <c:pt idx="13803">
                  <c:v>41971</c:v>
                </c:pt>
                <c:pt idx="13804">
                  <c:v>41974</c:v>
                </c:pt>
                <c:pt idx="13805">
                  <c:v>41975</c:v>
                </c:pt>
                <c:pt idx="13806">
                  <c:v>41976</c:v>
                </c:pt>
                <c:pt idx="13807">
                  <c:v>41977</c:v>
                </c:pt>
                <c:pt idx="13808">
                  <c:v>41978</c:v>
                </c:pt>
                <c:pt idx="13809">
                  <c:v>41981</c:v>
                </c:pt>
                <c:pt idx="13810">
                  <c:v>41982</c:v>
                </c:pt>
                <c:pt idx="13811">
                  <c:v>41983</c:v>
                </c:pt>
                <c:pt idx="13812">
                  <c:v>41984</c:v>
                </c:pt>
                <c:pt idx="13813">
                  <c:v>41985</c:v>
                </c:pt>
                <c:pt idx="13814">
                  <c:v>41988</c:v>
                </c:pt>
                <c:pt idx="13815">
                  <c:v>41989</c:v>
                </c:pt>
                <c:pt idx="13816">
                  <c:v>41990</c:v>
                </c:pt>
                <c:pt idx="13817">
                  <c:v>41991</c:v>
                </c:pt>
                <c:pt idx="13818">
                  <c:v>41992</c:v>
                </c:pt>
                <c:pt idx="13819">
                  <c:v>41995</c:v>
                </c:pt>
                <c:pt idx="13820">
                  <c:v>41996</c:v>
                </c:pt>
                <c:pt idx="13821">
                  <c:v>41997</c:v>
                </c:pt>
                <c:pt idx="13822">
                  <c:v>41998</c:v>
                </c:pt>
                <c:pt idx="13823">
                  <c:v>41999</c:v>
                </c:pt>
                <c:pt idx="13824">
                  <c:v>42002</c:v>
                </c:pt>
                <c:pt idx="13825">
                  <c:v>42003</c:v>
                </c:pt>
                <c:pt idx="13826">
                  <c:v>42004</c:v>
                </c:pt>
                <c:pt idx="13827">
                  <c:v>42005</c:v>
                </c:pt>
                <c:pt idx="13828">
                  <c:v>42006</c:v>
                </c:pt>
                <c:pt idx="13829">
                  <c:v>42009</c:v>
                </c:pt>
                <c:pt idx="13830">
                  <c:v>42010</c:v>
                </c:pt>
                <c:pt idx="13831">
                  <c:v>42011</c:v>
                </c:pt>
                <c:pt idx="13832">
                  <c:v>42012</c:v>
                </c:pt>
                <c:pt idx="13833">
                  <c:v>42013</c:v>
                </c:pt>
                <c:pt idx="13834">
                  <c:v>42016</c:v>
                </c:pt>
                <c:pt idx="13835">
                  <c:v>42017</c:v>
                </c:pt>
                <c:pt idx="13836">
                  <c:v>42018</c:v>
                </c:pt>
                <c:pt idx="13837">
                  <c:v>42019</c:v>
                </c:pt>
                <c:pt idx="13838">
                  <c:v>42020</c:v>
                </c:pt>
                <c:pt idx="13839">
                  <c:v>42023</c:v>
                </c:pt>
                <c:pt idx="13840">
                  <c:v>42024</c:v>
                </c:pt>
                <c:pt idx="13841">
                  <c:v>42025</c:v>
                </c:pt>
                <c:pt idx="13842">
                  <c:v>42026</c:v>
                </c:pt>
                <c:pt idx="13843">
                  <c:v>42027</c:v>
                </c:pt>
                <c:pt idx="13844">
                  <c:v>42030</c:v>
                </c:pt>
                <c:pt idx="13845">
                  <c:v>42031</c:v>
                </c:pt>
                <c:pt idx="13846">
                  <c:v>42032</c:v>
                </c:pt>
                <c:pt idx="13847">
                  <c:v>42033</c:v>
                </c:pt>
                <c:pt idx="13848">
                  <c:v>42034</c:v>
                </c:pt>
                <c:pt idx="13849">
                  <c:v>42037</c:v>
                </c:pt>
                <c:pt idx="13850">
                  <c:v>42038</c:v>
                </c:pt>
                <c:pt idx="13851">
                  <c:v>42039</c:v>
                </c:pt>
                <c:pt idx="13852">
                  <c:v>42040</c:v>
                </c:pt>
                <c:pt idx="13853">
                  <c:v>42041</c:v>
                </c:pt>
                <c:pt idx="13854">
                  <c:v>42044</c:v>
                </c:pt>
                <c:pt idx="13855">
                  <c:v>42045</c:v>
                </c:pt>
                <c:pt idx="13856">
                  <c:v>42046</c:v>
                </c:pt>
                <c:pt idx="13857">
                  <c:v>42047</c:v>
                </c:pt>
                <c:pt idx="13858">
                  <c:v>42048</c:v>
                </c:pt>
                <c:pt idx="13859">
                  <c:v>42051</c:v>
                </c:pt>
                <c:pt idx="13860">
                  <c:v>42052</c:v>
                </c:pt>
                <c:pt idx="13861">
                  <c:v>42053</c:v>
                </c:pt>
                <c:pt idx="13862">
                  <c:v>42054</c:v>
                </c:pt>
                <c:pt idx="13863">
                  <c:v>42055</c:v>
                </c:pt>
                <c:pt idx="13864">
                  <c:v>42058</c:v>
                </c:pt>
                <c:pt idx="13865">
                  <c:v>42059</c:v>
                </c:pt>
                <c:pt idx="13866">
                  <c:v>42060</c:v>
                </c:pt>
                <c:pt idx="13867">
                  <c:v>42061</c:v>
                </c:pt>
                <c:pt idx="13868">
                  <c:v>42062</c:v>
                </c:pt>
                <c:pt idx="13869">
                  <c:v>42065</c:v>
                </c:pt>
                <c:pt idx="13870">
                  <c:v>42066</c:v>
                </c:pt>
                <c:pt idx="13871">
                  <c:v>42067</c:v>
                </c:pt>
                <c:pt idx="13872">
                  <c:v>42068</c:v>
                </c:pt>
                <c:pt idx="13873">
                  <c:v>42069</c:v>
                </c:pt>
                <c:pt idx="13874">
                  <c:v>42072</c:v>
                </c:pt>
                <c:pt idx="13875">
                  <c:v>42073</c:v>
                </c:pt>
                <c:pt idx="13876">
                  <c:v>42074</c:v>
                </c:pt>
                <c:pt idx="13877">
                  <c:v>42075</c:v>
                </c:pt>
                <c:pt idx="13878">
                  <c:v>42076</c:v>
                </c:pt>
                <c:pt idx="13879">
                  <c:v>42079</c:v>
                </c:pt>
                <c:pt idx="13880">
                  <c:v>42080</c:v>
                </c:pt>
                <c:pt idx="13881">
                  <c:v>42081</c:v>
                </c:pt>
                <c:pt idx="13882">
                  <c:v>42082</c:v>
                </c:pt>
                <c:pt idx="13883">
                  <c:v>42083</c:v>
                </c:pt>
                <c:pt idx="13884">
                  <c:v>42086</c:v>
                </c:pt>
                <c:pt idx="13885">
                  <c:v>42087</c:v>
                </c:pt>
                <c:pt idx="13886">
                  <c:v>42088</c:v>
                </c:pt>
                <c:pt idx="13887">
                  <c:v>42089</c:v>
                </c:pt>
                <c:pt idx="13888">
                  <c:v>42090</c:v>
                </c:pt>
                <c:pt idx="13889">
                  <c:v>42093</c:v>
                </c:pt>
                <c:pt idx="13890">
                  <c:v>42094</c:v>
                </c:pt>
                <c:pt idx="13891">
                  <c:v>42095</c:v>
                </c:pt>
                <c:pt idx="13892">
                  <c:v>42096</c:v>
                </c:pt>
                <c:pt idx="13893">
                  <c:v>42097</c:v>
                </c:pt>
                <c:pt idx="13894">
                  <c:v>42100</c:v>
                </c:pt>
                <c:pt idx="13895">
                  <c:v>42101</c:v>
                </c:pt>
                <c:pt idx="13896">
                  <c:v>42102</c:v>
                </c:pt>
                <c:pt idx="13897">
                  <c:v>42103</c:v>
                </c:pt>
                <c:pt idx="13898">
                  <c:v>42104</c:v>
                </c:pt>
                <c:pt idx="13899">
                  <c:v>42107</c:v>
                </c:pt>
                <c:pt idx="13900">
                  <c:v>42108</c:v>
                </c:pt>
                <c:pt idx="13901">
                  <c:v>42109</c:v>
                </c:pt>
                <c:pt idx="13902">
                  <c:v>42110</c:v>
                </c:pt>
                <c:pt idx="13903">
                  <c:v>42111</c:v>
                </c:pt>
                <c:pt idx="13904">
                  <c:v>42114</c:v>
                </c:pt>
                <c:pt idx="13905">
                  <c:v>42115</c:v>
                </c:pt>
                <c:pt idx="13906">
                  <c:v>42116</c:v>
                </c:pt>
                <c:pt idx="13907">
                  <c:v>42117</c:v>
                </c:pt>
                <c:pt idx="13908">
                  <c:v>42118</c:v>
                </c:pt>
                <c:pt idx="13909">
                  <c:v>42121</c:v>
                </c:pt>
                <c:pt idx="13910">
                  <c:v>42122</c:v>
                </c:pt>
                <c:pt idx="13911">
                  <c:v>42123</c:v>
                </c:pt>
                <c:pt idx="13912">
                  <c:v>42124</c:v>
                </c:pt>
                <c:pt idx="13913">
                  <c:v>42125</c:v>
                </c:pt>
                <c:pt idx="13914">
                  <c:v>42128</c:v>
                </c:pt>
                <c:pt idx="13915">
                  <c:v>42129</c:v>
                </c:pt>
                <c:pt idx="13916">
                  <c:v>42130</c:v>
                </c:pt>
                <c:pt idx="13917">
                  <c:v>42131</c:v>
                </c:pt>
                <c:pt idx="13918">
                  <c:v>42132</c:v>
                </c:pt>
                <c:pt idx="13919">
                  <c:v>42135</c:v>
                </c:pt>
                <c:pt idx="13920">
                  <c:v>42136</c:v>
                </c:pt>
                <c:pt idx="13921">
                  <c:v>42137</c:v>
                </c:pt>
                <c:pt idx="13922">
                  <c:v>42138</c:v>
                </c:pt>
                <c:pt idx="13923">
                  <c:v>42139</c:v>
                </c:pt>
                <c:pt idx="13924">
                  <c:v>42142</c:v>
                </c:pt>
                <c:pt idx="13925">
                  <c:v>42143</c:v>
                </c:pt>
                <c:pt idx="13926">
                  <c:v>42144</c:v>
                </c:pt>
                <c:pt idx="13927">
                  <c:v>42145</c:v>
                </c:pt>
                <c:pt idx="13928">
                  <c:v>42146</c:v>
                </c:pt>
                <c:pt idx="13929">
                  <c:v>42149</c:v>
                </c:pt>
                <c:pt idx="13930">
                  <c:v>42150</c:v>
                </c:pt>
                <c:pt idx="13931">
                  <c:v>42151</c:v>
                </c:pt>
                <c:pt idx="13932">
                  <c:v>42152</c:v>
                </c:pt>
                <c:pt idx="13933">
                  <c:v>42153</c:v>
                </c:pt>
                <c:pt idx="13934">
                  <c:v>42156</c:v>
                </c:pt>
                <c:pt idx="13935">
                  <c:v>42157</c:v>
                </c:pt>
                <c:pt idx="13936">
                  <c:v>42158</c:v>
                </c:pt>
                <c:pt idx="13937">
                  <c:v>42159</c:v>
                </c:pt>
                <c:pt idx="13938">
                  <c:v>42160</c:v>
                </c:pt>
                <c:pt idx="13939">
                  <c:v>42163</c:v>
                </c:pt>
                <c:pt idx="13940">
                  <c:v>42164</c:v>
                </c:pt>
                <c:pt idx="13941">
                  <c:v>42165</c:v>
                </c:pt>
                <c:pt idx="13942">
                  <c:v>42166</c:v>
                </c:pt>
                <c:pt idx="13943">
                  <c:v>42167</c:v>
                </c:pt>
                <c:pt idx="13944">
                  <c:v>42170</c:v>
                </c:pt>
                <c:pt idx="13945">
                  <c:v>42171</c:v>
                </c:pt>
                <c:pt idx="13946">
                  <c:v>42172</c:v>
                </c:pt>
                <c:pt idx="13947">
                  <c:v>42173</c:v>
                </c:pt>
                <c:pt idx="13948">
                  <c:v>42174</c:v>
                </c:pt>
                <c:pt idx="13949">
                  <c:v>42177</c:v>
                </c:pt>
                <c:pt idx="13950">
                  <c:v>42178</c:v>
                </c:pt>
                <c:pt idx="13951">
                  <c:v>42179</c:v>
                </c:pt>
                <c:pt idx="13952">
                  <c:v>42180</c:v>
                </c:pt>
                <c:pt idx="13953">
                  <c:v>42181</c:v>
                </c:pt>
                <c:pt idx="13954">
                  <c:v>42184</c:v>
                </c:pt>
                <c:pt idx="13955">
                  <c:v>42185</c:v>
                </c:pt>
                <c:pt idx="13956">
                  <c:v>42186</c:v>
                </c:pt>
                <c:pt idx="13957">
                  <c:v>42187</c:v>
                </c:pt>
                <c:pt idx="13958">
                  <c:v>42188</c:v>
                </c:pt>
                <c:pt idx="13959">
                  <c:v>42191</c:v>
                </c:pt>
                <c:pt idx="13960">
                  <c:v>42192</c:v>
                </c:pt>
                <c:pt idx="13961">
                  <c:v>42193</c:v>
                </c:pt>
                <c:pt idx="13962">
                  <c:v>42194</c:v>
                </c:pt>
                <c:pt idx="13963">
                  <c:v>42195</c:v>
                </c:pt>
                <c:pt idx="13964">
                  <c:v>42198</c:v>
                </c:pt>
                <c:pt idx="13965">
                  <c:v>42199</c:v>
                </c:pt>
                <c:pt idx="13966">
                  <c:v>42200</c:v>
                </c:pt>
                <c:pt idx="13967">
                  <c:v>42201</c:v>
                </c:pt>
                <c:pt idx="13968">
                  <c:v>42202</c:v>
                </c:pt>
                <c:pt idx="13969">
                  <c:v>42205</c:v>
                </c:pt>
                <c:pt idx="13970">
                  <c:v>42206</c:v>
                </c:pt>
                <c:pt idx="13971">
                  <c:v>42207</c:v>
                </c:pt>
                <c:pt idx="13972">
                  <c:v>42208</c:v>
                </c:pt>
                <c:pt idx="13973">
                  <c:v>42209</c:v>
                </c:pt>
                <c:pt idx="13974">
                  <c:v>42212</c:v>
                </c:pt>
                <c:pt idx="13975">
                  <c:v>42213</c:v>
                </c:pt>
                <c:pt idx="13976">
                  <c:v>42214</c:v>
                </c:pt>
                <c:pt idx="13977">
                  <c:v>42215</c:v>
                </c:pt>
                <c:pt idx="13978">
                  <c:v>42216</c:v>
                </c:pt>
                <c:pt idx="13979">
                  <c:v>42219</c:v>
                </c:pt>
                <c:pt idx="13980">
                  <c:v>42220</c:v>
                </c:pt>
                <c:pt idx="13981">
                  <c:v>42221</c:v>
                </c:pt>
                <c:pt idx="13982">
                  <c:v>42222</c:v>
                </c:pt>
                <c:pt idx="13983">
                  <c:v>42223</c:v>
                </c:pt>
                <c:pt idx="13984">
                  <c:v>42226</c:v>
                </c:pt>
                <c:pt idx="13985">
                  <c:v>42227</c:v>
                </c:pt>
                <c:pt idx="13986">
                  <c:v>42228</c:v>
                </c:pt>
                <c:pt idx="13987">
                  <c:v>42229</c:v>
                </c:pt>
                <c:pt idx="13988">
                  <c:v>42230</c:v>
                </c:pt>
                <c:pt idx="13989">
                  <c:v>42233</c:v>
                </c:pt>
                <c:pt idx="13990">
                  <c:v>42234</c:v>
                </c:pt>
                <c:pt idx="13991">
                  <c:v>42235</c:v>
                </c:pt>
                <c:pt idx="13992">
                  <c:v>42236</c:v>
                </c:pt>
                <c:pt idx="13993">
                  <c:v>42237</c:v>
                </c:pt>
                <c:pt idx="13994">
                  <c:v>42240</c:v>
                </c:pt>
                <c:pt idx="13995">
                  <c:v>42241</c:v>
                </c:pt>
                <c:pt idx="13996">
                  <c:v>42242</c:v>
                </c:pt>
                <c:pt idx="13997">
                  <c:v>42243</c:v>
                </c:pt>
                <c:pt idx="13998">
                  <c:v>42244</c:v>
                </c:pt>
                <c:pt idx="13999">
                  <c:v>42247</c:v>
                </c:pt>
                <c:pt idx="14000">
                  <c:v>42248</c:v>
                </c:pt>
                <c:pt idx="14001">
                  <c:v>42249</c:v>
                </c:pt>
                <c:pt idx="14002">
                  <c:v>42250</c:v>
                </c:pt>
                <c:pt idx="14003">
                  <c:v>42251</c:v>
                </c:pt>
                <c:pt idx="14004">
                  <c:v>42254</c:v>
                </c:pt>
                <c:pt idx="14005">
                  <c:v>42255</c:v>
                </c:pt>
                <c:pt idx="14006">
                  <c:v>42256</c:v>
                </c:pt>
                <c:pt idx="14007">
                  <c:v>42257</c:v>
                </c:pt>
                <c:pt idx="14008">
                  <c:v>42258</c:v>
                </c:pt>
                <c:pt idx="14009">
                  <c:v>42261</c:v>
                </c:pt>
                <c:pt idx="14010">
                  <c:v>42262</c:v>
                </c:pt>
                <c:pt idx="14011">
                  <c:v>42263</c:v>
                </c:pt>
                <c:pt idx="14012">
                  <c:v>42264</c:v>
                </c:pt>
                <c:pt idx="14013">
                  <c:v>42265</c:v>
                </c:pt>
                <c:pt idx="14014">
                  <c:v>42268</c:v>
                </c:pt>
                <c:pt idx="14015">
                  <c:v>42269</c:v>
                </c:pt>
                <c:pt idx="14016">
                  <c:v>42270</c:v>
                </c:pt>
                <c:pt idx="14017">
                  <c:v>42271</c:v>
                </c:pt>
                <c:pt idx="14018">
                  <c:v>42272</c:v>
                </c:pt>
                <c:pt idx="14019">
                  <c:v>42275</c:v>
                </c:pt>
                <c:pt idx="14020">
                  <c:v>42276</c:v>
                </c:pt>
                <c:pt idx="14021">
                  <c:v>42277</c:v>
                </c:pt>
                <c:pt idx="14022">
                  <c:v>42278</c:v>
                </c:pt>
                <c:pt idx="14023">
                  <c:v>42279</c:v>
                </c:pt>
                <c:pt idx="14024">
                  <c:v>42282</c:v>
                </c:pt>
                <c:pt idx="14025">
                  <c:v>42283</c:v>
                </c:pt>
                <c:pt idx="14026">
                  <c:v>42284</c:v>
                </c:pt>
                <c:pt idx="14027">
                  <c:v>42285</c:v>
                </c:pt>
                <c:pt idx="14028">
                  <c:v>42286</c:v>
                </c:pt>
                <c:pt idx="14029">
                  <c:v>42289</c:v>
                </c:pt>
                <c:pt idx="14030">
                  <c:v>42290</c:v>
                </c:pt>
                <c:pt idx="14031">
                  <c:v>42291</c:v>
                </c:pt>
                <c:pt idx="14032">
                  <c:v>42292</c:v>
                </c:pt>
                <c:pt idx="14033">
                  <c:v>42293</c:v>
                </c:pt>
                <c:pt idx="14034">
                  <c:v>42296</c:v>
                </c:pt>
                <c:pt idx="14035">
                  <c:v>42297</c:v>
                </c:pt>
                <c:pt idx="14036">
                  <c:v>42298</c:v>
                </c:pt>
                <c:pt idx="14037">
                  <c:v>42299</c:v>
                </c:pt>
                <c:pt idx="14038">
                  <c:v>42300</c:v>
                </c:pt>
                <c:pt idx="14039">
                  <c:v>42303</c:v>
                </c:pt>
                <c:pt idx="14040">
                  <c:v>42304</c:v>
                </c:pt>
                <c:pt idx="14041">
                  <c:v>42305</c:v>
                </c:pt>
                <c:pt idx="14042">
                  <c:v>42306</c:v>
                </c:pt>
                <c:pt idx="14043">
                  <c:v>42307</c:v>
                </c:pt>
                <c:pt idx="14044">
                  <c:v>42310</c:v>
                </c:pt>
                <c:pt idx="14045">
                  <c:v>42311</c:v>
                </c:pt>
                <c:pt idx="14046">
                  <c:v>42312</c:v>
                </c:pt>
                <c:pt idx="14047">
                  <c:v>42313</c:v>
                </c:pt>
                <c:pt idx="14048">
                  <c:v>42314</c:v>
                </c:pt>
                <c:pt idx="14049">
                  <c:v>42317</c:v>
                </c:pt>
                <c:pt idx="14050">
                  <c:v>42318</c:v>
                </c:pt>
                <c:pt idx="14051">
                  <c:v>42319</c:v>
                </c:pt>
                <c:pt idx="14052">
                  <c:v>42320</c:v>
                </c:pt>
                <c:pt idx="14053">
                  <c:v>42321</c:v>
                </c:pt>
                <c:pt idx="14054">
                  <c:v>42324</c:v>
                </c:pt>
                <c:pt idx="14055">
                  <c:v>42325</c:v>
                </c:pt>
                <c:pt idx="14056">
                  <c:v>42326</c:v>
                </c:pt>
                <c:pt idx="14057">
                  <c:v>42327</c:v>
                </c:pt>
                <c:pt idx="14058">
                  <c:v>42328</c:v>
                </c:pt>
                <c:pt idx="14059">
                  <c:v>42331</c:v>
                </c:pt>
                <c:pt idx="14060">
                  <c:v>42332</c:v>
                </c:pt>
                <c:pt idx="14061">
                  <c:v>42333</c:v>
                </c:pt>
                <c:pt idx="14062">
                  <c:v>42334</c:v>
                </c:pt>
                <c:pt idx="14063">
                  <c:v>42335</c:v>
                </c:pt>
                <c:pt idx="14064">
                  <c:v>42338</c:v>
                </c:pt>
                <c:pt idx="14065">
                  <c:v>42339</c:v>
                </c:pt>
                <c:pt idx="14066">
                  <c:v>42340</c:v>
                </c:pt>
                <c:pt idx="14067">
                  <c:v>42341</c:v>
                </c:pt>
                <c:pt idx="14068">
                  <c:v>42342</c:v>
                </c:pt>
                <c:pt idx="14069">
                  <c:v>42345</c:v>
                </c:pt>
                <c:pt idx="14070">
                  <c:v>42346</c:v>
                </c:pt>
                <c:pt idx="14071">
                  <c:v>42347</c:v>
                </c:pt>
                <c:pt idx="14072">
                  <c:v>42348</c:v>
                </c:pt>
                <c:pt idx="14073">
                  <c:v>42349</c:v>
                </c:pt>
                <c:pt idx="14074">
                  <c:v>42352</c:v>
                </c:pt>
                <c:pt idx="14075">
                  <c:v>42353</c:v>
                </c:pt>
                <c:pt idx="14076">
                  <c:v>42354</c:v>
                </c:pt>
                <c:pt idx="14077">
                  <c:v>42355</c:v>
                </c:pt>
                <c:pt idx="14078">
                  <c:v>42356</c:v>
                </c:pt>
                <c:pt idx="14079">
                  <c:v>42359</c:v>
                </c:pt>
                <c:pt idx="14080">
                  <c:v>42360</c:v>
                </c:pt>
                <c:pt idx="14081">
                  <c:v>42361</c:v>
                </c:pt>
                <c:pt idx="14082">
                  <c:v>42362</c:v>
                </c:pt>
                <c:pt idx="14083">
                  <c:v>42363</c:v>
                </c:pt>
                <c:pt idx="14084">
                  <c:v>42366</c:v>
                </c:pt>
                <c:pt idx="14085">
                  <c:v>42367</c:v>
                </c:pt>
                <c:pt idx="14086">
                  <c:v>42368</c:v>
                </c:pt>
                <c:pt idx="14087">
                  <c:v>42369</c:v>
                </c:pt>
                <c:pt idx="14088">
                  <c:v>42370</c:v>
                </c:pt>
                <c:pt idx="14089">
                  <c:v>42373</c:v>
                </c:pt>
                <c:pt idx="14090">
                  <c:v>42374</c:v>
                </c:pt>
                <c:pt idx="14091">
                  <c:v>42375</c:v>
                </c:pt>
                <c:pt idx="14092">
                  <c:v>42376</c:v>
                </c:pt>
                <c:pt idx="14093">
                  <c:v>42377</c:v>
                </c:pt>
                <c:pt idx="14094">
                  <c:v>42380</c:v>
                </c:pt>
                <c:pt idx="14095">
                  <c:v>42381</c:v>
                </c:pt>
                <c:pt idx="14096">
                  <c:v>42382</c:v>
                </c:pt>
                <c:pt idx="14097">
                  <c:v>42383</c:v>
                </c:pt>
                <c:pt idx="14098">
                  <c:v>42384</c:v>
                </c:pt>
                <c:pt idx="14099">
                  <c:v>42387</c:v>
                </c:pt>
                <c:pt idx="14100">
                  <c:v>42388</c:v>
                </c:pt>
                <c:pt idx="14101">
                  <c:v>42389</c:v>
                </c:pt>
                <c:pt idx="14102">
                  <c:v>42390</c:v>
                </c:pt>
                <c:pt idx="14103">
                  <c:v>42391</c:v>
                </c:pt>
                <c:pt idx="14104">
                  <c:v>42394</c:v>
                </c:pt>
                <c:pt idx="14105">
                  <c:v>42395</c:v>
                </c:pt>
                <c:pt idx="14106">
                  <c:v>42396</c:v>
                </c:pt>
                <c:pt idx="14107">
                  <c:v>42397</c:v>
                </c:pt>
                <c:pt idx="14108">
                  <c:v>42398</c:v>
                </c:pt>
                <c:pt idx="14109">
                  <c:v>42401</c:v>
                </c:pt>
                <c:pt idx="14110">
                  <c:v>42402</c:v>
                </c:pt>
                <c:pt idx="14111">
                  <c:v>42403</c:v>
                </c:pt>
                <c:pt idx="14112">
                  <c:v>42404</c:v>
                </c:pt>
                <c:pt idx="14113">
                  <c:v>42405</c:v>
                </c:pt>
                <c:pt idx="14114">
                  <c:v>42408</c:v>
                </c:pt>
                <c:pt idx="14115">
                  <c:v>42409</c:v>
                </c:pt>
                <c:pt idx="14116">
                  <c:v>42410</c:v>
                </c:pt>
                <c:pt idx="14117">
                  <c:v>42411</c:v>
                </c:pt>
                <c:pt idx="14118">
                  <c:v>42412</c:v>
                </c:pt>
                <c:pt idx="14119">
                  <c:v>42415</c:v>
                </c:pt>
                <c:pt idx="14120">
                  <c:v>42416</c:v>
                </c:pt>
                <c:pt idx="14121">
                  <c:v>42417</c:v>
                </c:pt>
                <c:pt idx="14122">
                  <c:v>42418</c:v>
                </c:pt>
                <c:pt idx="14123">
                  <c:v>42419</c:v>
                </c:pt>
                <c:pt idx="14124">
                  <c:v>42422</c:v>
                </c:pt>
                <c:pt idx="14125">
                  <c:v>42423</c:v>
                </c:pt>
                <c:pt idx="14126">
                  <c:v>42424</c:v>
                </c:pt>
                <c:pt idx="14127">
                  <c:v>42425</c:v>
                </c:pt>
                <c:pt idx="14128">
                  <c:v>42426</c:v>
                </c:pt>
                <c:pt idx="14129">
                  <c:v>42429</c:v>
                </c:pt>
                <c:pt idx="14130">
                  <c:v>42430</c:v>
                </c:pt>
                <c:pt idx="14131">
                  <c:v>42431</c:v>
                </c:pt>
                <c:pt idx="14132">
                  <c:v>42432</c:v>
                </c:pt>
                <c:pt idx="14133">
                  <c:v>42433</c:v>
                </c:pt>
                <c:pt idx="14134">
                  <c:v>42436</c:v>
                </c:pt>
                <c:pt idx="14135">
                  <c:v>42437</c:v>
                </c:pt>
                <c:pt idx="14136">
                  <c:v>42438</c:v>
                </c:pt>
                <c:pt idx="14137">
                  <c:v>42439</c:v>
                </c:pt>
                <c:pt idx="14138">
                  <c:v>42440</c:v>
                </c:pt>
                <c:pt idx="14139">
                  <c:v>42443</c:v>
                </c:pt>
                <c:pt idx="14140">
                  <c:v>42444</c:v>
                </c:pt>
                <c:pt idx="14141">
                  <c:v>42445</c:v>
                </c:pt>
                <c:pt idx="14142">
                  <c:v>42446</c:v>
                </c:pt>
                <c:pt idx="14143">
                  <c:v>42447</c:v>
                </c:pt>
                <c:pt idx="14144">
                  <c:v>42450</c:v>
                </c:pt>
                <c:pt idx="14145">
                  <c:v>42451</c:v>
                </c:pt>
                <c:pt idx="14146">
                  <c:v>42452</c:v>
                </c:pt>
                <c:pt idx="14147">
                  <c:v>42453</c:v>
                </c:pt>
                <c:pt idx="14148">
                  <c:v>42454</c:v>
                </c:pt>
                <c:pt idx="14149">
                  <c:v>42457</c:v>
                </c:pt>
                <c:pt idx="14150">
                  <c:v>42458</c:v>
                </c:pt>
                <c:pt idx="14151">
                  <c:v>42459</c:v>
                </c:pt>
                <c:pt idx="14152">
                  <c:v>42460</c:v>
                </c:pt>
                <c:pt idx="14153">
                  <c:v>42461</c:v>
                </c:pt>
                <c:pt idx="14154">
                  <c:v>42464</c:v>
                </c:pt>
                <c:pt idx="14155">
                  <c:v>42465</c:v>
                </c:pt>
                <c:pt idx="14156">
                  <c:v>42466</c:v>
                </c:pt>
                <c:pt idx="14157">
                  <c:v>42467</c:v>
                </c:pt>
                <c:pt idx="14158">
                  <c:v>42468</c:v>
                </c:pt>
                <c:pt idx="14159">
                  <c:v>42471</c:v>
                </c:pt>
                <c:pt idx="14160">
                  <c:v>42472</c:v>
                </c:pt>
                <c:pt idx="14161">
                  <c:v>42473</c:v>
                </c:pt>
                <c:pt idx="14162">
                  <c:v>42474</c:v>
                </c:pt>
                <c:pt idx="14163">
                  <c:v>42475</c:v>
                </c:pt>
                <c:pt idx="14164">
                  <c:v>42478</c:v>
                </c:pt>
                <c:pt idx="14165">
                  <c:v>42479</c:v>
                </c:pt>
                <c:pt idx="14166">
                  <c:v>42480</c:v>
                </c:pt>
                <c:pt idx="14167">
                  <c:v>42481</c:v>
                </c:pt>
                <c:pt idx="14168">
                  <c:v>42482</c:v>
                </c:pt>
                <c:pt idx="14169">
                  <c:v>42485</c:v>
                </c:pt>
                <c:pt idx="14170">
                  <c:v>42486</c:v>
                </c:pt>
                <c:pt idx="14171">
                  <c:v>42487</c:v>
                </c:pt>
                <c:pt idx="14172">
                  <c:v>42488</c:v>
                </c:pt>
                <c:pt idx="14173">
                  <c:v>42489</c:v>
                </c:pt>
                <c:pt idx="14174">
                  <c:v>42492</c:v>
                </c:pt>
                <c:pt idx="14175">
                  <c:v>42493</c:v>
                </c:pt>
                <c:pt idx="14176">
                  <c:v>42494</c:v>
                </c:pt>
                <c:pt idx="14177">
                  <c:v>42495</c:v>
                </c:pt>
                <c:pt idx="14178">
                  <c:v>42496</c:v>
                </c:pt>
                <c:pt idx="14179">
                  <c:v>42499</c:v>
                </c:pt>
                <c:pt idx="14180">
                  <c:v>42500</c:v>
                </c:pt>
                <c:pt idx="14181">
                  <c:v>42501</c:v>
                </c:pt>
                <c:pt idx="14182">
                  <c:v>42502</c:v>
                </c:pt>
                <c:pt idx="14183">
                  <c:v>42503</c:v>
                </c:pt>
                <c:pt idx="14184">
                  <c:v>42506</c:v>
                </c:pt>
                <c:pt idx="14185">
                  <c:v>42507</c:v>
                </c:pt>
                <c:pt idx="14186">
                  <c:v>42508</c:v>
                </c:pt>
                <c:pt idx="14187">
                  <c:v>42509</c:v>
                </c:pt>
                <c:pt idx="14188">
                  <c:v>42510</c:v>
                </c:pt>
                <c:pt idx="14189">
                  <c:v>42513</c:v>
                </c:pt>
                <c:pt idx="14190">
                  <c:v>42514</c:v>
                </c:pt>
                <c:pt idx="14191">
                  <c:v>42515</c:v>
                </c:pt>
                <c:pt idx="14192">
                  <c:v>42516</c:v>
                </c:pt>
                <c:pt idx="14193">
                  <c:v>42517</c:v>
                </c:pt>
                <c:pt idx="14194">
                  <c:v>42520</c:v>
                </c:pt>
                <c:pt idx="14195">
                  <c:v>42521</c:v>
                </c:pt>
                <c:pt idx="14196">
                  <c:v>42522</c:v>
                </c:pt>
                <c:pt idx="14197">
                  <c:v>42523</c:v>
                </c:pt>
                <c:pt idx="14198">
                  <c:v>42524</c:v>
                </c:pt>
                <c:pt idx="14199">
                  <c:v>42527</c:v>
                </c:pt>
                <c:pt idx="14200">
                  <c:v>42528</c:v>
                </c:pt>
                <c:pt idx="14201">
                  <c:v>42529</c:v>
                </c:pt>
                <c:pt idx="14202">
                  <c:v>42530</c:v>
                </c:pt>
                <c:pt idx="14203">
                  <c:v>42531</c:v>
                </c:pt>
                <c:pt idx="14204">
                  <c:v>42534</c:v>
                </c:pt>
                <c:pt idx="14205">
                  <c:v>42535</c:v>
                </c:pt>
                <c:pt idx="14206">
                  <c:v>42536</c:v>
                </c:pt>
                <c:pt idx="14207">
                  <c:v>42537</c:v>
                </c:pt>
                <c:pt idx="14208">
                  <c:v>42538</c:v>
                </c:pt>
                <c:pt idx="14209">
                  <c:v>42541</c:v>
                </c:pt>
                <c:pt idx="14210">
                  <c:v>42542</c:v>
                </c:pt>
                <c:pt idx="14211">
                  <c:v>42543</c:v>
                </c:pt>
                <c:pt idx="14212">
                  <c:v>42544</c:v>
                </c:pt>
                <c:pt idx="14213">
                  <c:v>42545</c:v>
                </c:pt>
                <c:pt idx="14214">
                  <c:v>42548</c:v>
                </c:pt>
                <c:pt idx="14215">
                  <c:v>42549</c:v>
                </c:pt>
                <c:pt idx="14216">
                  <c:v>42550</c:v>
                </c:pt>
                <c:pt idx="14217">
                  <c:v>42551</c:v>
                </c:pt>
                <c:pt idx="14218">
                  <c:v>42552</c:v>
                </c:pt>
                <c:pt idx="14219">
                  <c:v>42555</c:v>
                </c:pt>
                <c:pt idx="14220">
                  <c:v>42556</c:v>
                </c:pt>
                <c:pt idx="14221">
                  <c:v>42557</c:v>
                </c:pt>
                <c:pt idx="14222">
                  <c:v>42558</c:v>
                </c:pt>
                <c:pt idx="14223">
                  <c:v>42559</c:v>
                </c:pt>
                <c:pt idx="14224">
                  <c:v>42562</c:v>
                </c:pt>
                <c:pt idx="14225">
                  <c:v>42563</c:v>
                </c:pt>
                <c:pt idx="14226">
                  <c:v>42564</c:v>
                </c:pt>
                <c:pt idx="14227">
                  <c:v>42565</c:v>
                </c:pt>
                <c:pt idx="14228">
                  <c:v>42566</c:v>
                </c:pt>
                <c:pt idx="14229">
                  <c:v>42569</c:v>
                </c:pt>
                <c:pt idx="14230">
                  <c:v>42570</c:v>
                </c:pt>
                <c:pt idx="14231">
                  <c:v>42571</c:v>
                </c:pt>
                <c:pt idx="14232">
                  <c:v>42572</c:v>
                </c:pt>
                <c:pt idx="14233">
                  <c:v>42573</c:v>
                </c:pt>
                <c:pt idx="14234">
                  <c:v>42576</c:v>
                </c:pt>
                <c:pt idx="14235">
                  <c:v>42577</c:v>
                </c:pt>
                <c:pt idx="14236">
                  <c:v>42578</c:v>
                </c:pt>
                <c:pt idx="14237">
                  <c:v>42579</c:v>
                </c:pt>
                <c:pt idx="14238">
                  <c:v>42580</c:v>
                </c:pt>
                <c:pt idx="14239">
                  <c:v>42583</c:v>
                </c:pt>
                <c:pt idx="14240">
                  <c:v>42584</c:v>
                </c:pt>
                <c:pt idx="14241">
                  <c:v>42585</c:v>
                </c:pt>
                <c:pt idx="14242">
                  <c:v>42586</c:v>
                </c:pt>
                <c:pt idx="14243">
                  <c:v>42587</c:v>
                </c:pt>
                <c:pt idx="14244">
                  <c:v>42590</c:v>
                </c:pt>
                <c:pt idx="14245">
                  <c:v>42591</c:v>
                </c:pt>
                <c:pt idx="14246">
                  <c:v>42592</c:v>
                </c:pt>
                <c:pt idx="14247">
                  <c:v>42593</c:v>
                </c:pt>
                <c:pt idx="14248">
                  <c:v>42594</c:v>
                </c:pt>
                <c:pt idx="14249">
                  <c:v>42597</c:v>
                </c:pt>
                <c:pt idx="14250">
                  <c:v>42598</c:v>
                </c:pt>
                <c:pt idx="14251">
                  <c:v>42599</c:v>
                </c:pt>
                <c:pt idx="14252">
                  <c:v>42600</c:v>
                </c:pt>
                <c:pt idx="14253">
                  <c:v>42601</c:v>
                </c:pt>
                <c:pt idx="14254">
                  <c:v>42604</c:v>
                </c:pt>
                <c:pt idx="14255">
                  <c:v>42605</c:v>
                </c:pt>
                <c:pt idx="14256">
                  <c:v>42606</c:v>
                </c:pt>
                <c:pt idx="14257">
                  <c:v>42607</c:v>
                </c:pt>
                <c:pt idx="14258">
                  <c:v>42608</c:v>
                </c:pt>
                <c:pt idx="14259">
                  <c:v>42611</c:v>
                </c:pt>
                <c:pt idx="14260">
                  <c:v>42612</c:v>
                </c:pt>
                <c:pt idx="14261">
                  <c:v>42613</c:v>
                </c:pt>
                <c:pt idx="14262">
                  <c:v>42614</c:v>
                </c:pt>
                <c:pt idx="14263">
                  <c:v>42615</c:v>
                </c:pt>
                <c:pt idx="14264">
                  <c:v>42618</c:v>
                </c:pt>
                <c:pt idx="14265">
                  <c:v>42619</c:v>
                </c:pt>
                <c:pt idx="14266">
                  <c:v>42620</c:v>
                </c:pt>
                <c:pt idx="14267">
                  <c:v>42621</c:v>
                </c:pt>
                <c:pt idx="14268">
                  <c:v>42622</c:v>
                </c:pt>
                <c:pt idx="14269">
                  <c:v>42625</c:v>
                </c:pt>
                <c:pt idx="14270">
                  <c:v>42626</c:v>
                </c:pt>
                <c:pt idx="14271">
                  <c:v>42627</c:v>
                </c:pt>
                <c:pt idx="14272">
                  <c:v>42628</c:v>
                </c:pt>
                <c:pt idx="14273">
                  <c:v>42629</c:v>
                </c:pt>
                <c:pt idx="14274">
                  <c:v>42632</c:v>
                </c:pt>
                <c:pt idx="14275">
                  <c:v>42633</c:v>
                </c:pt>
                <c:pt idx="14276">
                  <c:v>42634</c:v>
                </c:pt>
                <c:pt idx="14277">
                  <c:v>42635</c:v>
                </c:pt>
                <c:pt idx="14278">
                  <c:v>42636</c:v>
                </c:pt>
                <c:pt idx="14279">
                  <c:v>42639</c:v>
                </c:pt>
                <c:pt idx="14280">
                  <c:v>42640</c:v>
                </c:pt>
                <c:pt idx="14281">
                  <c:v>42641</c:v>
                </c:pt>
                <c:pt idx="14282">
                  <c:v>42642</c:v>
                </c:pt>
                <c:pt idx="14283">
                  <c:v>42643</c:v>
                </c:pt>
                <c:pt idx="14284">
                  <c:v>42646</c:v>
                </c:pt>
                <c:pt idx="14285">
                  <c:v>42647</c:v>
                </c:pt>
                <c:pt idx="14286">
                  <c:v>42648</c:v>
                </c:pt>
                <c:pt idx="14287">
                  <c:v>42649</c:v>
                </c:pt>
                <c:pt idx="14288">
                  <c:v>42650</c:v>
                </c:pt>
                <c:pt idx="14289">
                  <c:v>42653</c:v>
                </c:pt>
                <c:pt idx="14290">
                  <c:v>42654</c:v>
                </c:pt>
                <c:pt idx="14291">
                  <c:v>42655</c:v>
                </c:pt>
                <c:pt idx="14292">
                  <c:v>42656</c:v>
                </c:pt>
                <c:pt idx="14293">
                  <c:v>42657</c:v>
                </c:pt>
                <c:pt idx="14294">
                  <c:v>42660</c:v>
                </c:pt>
                <c:pt idx="14295">
                  <c:v>42661</c:v>
                </c:pt>
                <c:pt idx="14296">
                  <c:v>42662</c:v>
                </c:pt>
                <c:pt idx="14297">
                  <c:v>42663</c:v>
                </c:pt>
                <c:pt idx="14298">
                  <c:v>42664</c:v>
                </c:pt>
                <c:pt idx="14299">
                  <c:v>42667</c:v>
                </c:pt>
                <c:pt idx="14300">
                  <c:v>42668</c:v>
                </c:pt>
                <c:pt idx="14301">
                  <c:v>42669</c:v>
                </c:pt>
                <c:pt idx="14302">
                  <c:v>42670</c:v>
                </c:pt>
                <c:pt idx="14303">
                  <c:v>42671</c:v>
                </c:pt>
                <c:pt idx="14304">
                  <c:v>42674</c:v>
                </c:pt>
                <c:pt idx="14305">
                  <c:v>42675</c:v>
                </c:pt>
                <c:pt idx="14306">
                  <c:v>42676</c:v>
                </c:pt>
                <c:pt idx="14307">
                  <c:v>42677</c:v>
                </c:pt>
                <c:pt idx="14308">
                  <c:v>42678</c:v>
                </c:pt>
                <c:pt idx="14309">
                  <c:v>42681</c:v>
                </c:pt>
                <c:pt idx="14310">
                  <c:v>42682</c:v>
                </c:pt>
                <c:pt idx="14311">
                  <c:v>42683</c:v>
                </c:pt>
                <c:pt idx="14312">
                  <c:v>42684</c:v>
                </c:pt>
                <c:pt idx="14313">
                  <c:v>42685</c:v>
                </c:pt>
                <c:pt idx="14314">
                  <c:v>42688</c:v>
                </c:pt>
              </c:numCache>
            </c:numRef>
          </c:cat>
          <c:val>
            <c:numRef>
              <c:f>'[seba (1).xlsm]slide 1a'!$B$5:$B$14319</c:f>
              <c:numCache>
                <c:formatCode>General</c:formatCode>
                <c:ptCount val="14315"/>
                <c:pt idx="0">
                  <c:v>4.0599999999999996</c:v>
                </c:pt>
                <c:pt idx="1">
                  <c:v>4.03</c:v>
                </c:pt>
                <c:pt idx="2">
                  <c:v>3.99</c:v>
                </c:pt>
                <c:pt idx="3">
                  <c:v>4.0199999999999996</c:v>
                </c:pt>
                <c:pt idx="4">
                  <c:v>4.03</c:v>
                </c:pt>
                <c:pt idx="5">
                  <c:v>4.05</c:v>
                </c:pt>
                <c:pt idx="6">
                  <c:v>4.07</c:v>
                </c:pt>
                <c:pt idx="7">
                  <c:v>4.08</c:v>
                </c:pt>
                <c:pt idx="8">
                  <c:v>4.08</c:v>
                </c:pt>
                <c:pt idx="9">
                  <c:v>4.0999999999999996</c:v>
                </c:pt>
                <c:pt idx="10">
                  <c:v>4.13</c:v>
                </c:pt>
                <c:pt idx="11">
                  <c:v>4.12</c:v>
                </c:pt>
                <c:pt idx="12">
                  <c:v>4.1100000000000003</c:v>
                </c:pt>
                <c:pt idx="13">
                  <c:v>4.1100000000000003</c:v>
                </c:pt>
                <c:pt idx="14">
                  <c:v>4.09</c:v>
                </c:pt>
                <c:pt idx="15">
                  <c:v>4.1100000000000003</c:v>
                </c:pt>
                <c:pt idx="16">
                  <c:v>4.0999999999999996</c:v>
                </c:pt>
                <c:pt idx="17">
                  <c:v>4.1100000000000003</c:v>
                </c:pt>
                <c:pt idx="18">
                  <c:v>4.1100000000000003</c:v>
                </c:pt>
                <c:pt idx="19">
                  <c:v>4.12</c:v>
                </c:pt>
                <c:pt idx="20">
                  <c:v>4.1100000000000003</c:v>
                </c:pt>
                <c:pt idx="21">
                  <c:v>4.0999999999999996</c:v>
                </c:pt>
                <c:pt idx="22">
                  <c:v>4.09</c:v>
                </c:pt>
                <c:pt idx="23">
                  <c:v>4.08</c:v>
                </c:pt>
                <c:pt idx="24">
                  <c:v>4.07</c:v>
                </c:pt>
                <c:pt idx="25">
                  <c:v>4.0599999999999996</c:v>
                </c:pt>
                <c:pt idx="26">
                  <c:v>4.07</c:v>
                </c:pt>
                <c:pt idx="27">
                  <c:v>4.07</c:v>
                </c:pt>
                <c:pt idx="28">
                  <c:v>4.05</c:v>
                </c:pt>
                <c:pt idx="29">
                  <c:v>4.05</c:v>
                </c:pt>
                <c:pt idx="30">
                  <c:v>4.03</c:v>
                </c:pt>
                <c:pt idx="31">
                  <c:v>4.03</c:v>
                </c:pt>
                <c:pt idx="32">
                  <c:v>4.0199999999999996</c:v>
                </c:pt>
                <c:pt idx="33">
                  <c:v>4.0199999999999996</c:v>
                </c:pt>
                <c:pt idx="34">
                  <c:v>4.01</c:v>
                </c:pt>
                <c:pt idx="35">
                  <c:v>4.05</c:v>
                </c:pt>
                <c:pt idx="36">
                  <c:v>4.03</c:v>
                </c:pt>
                <c:pt idx="37">
                  <c:v>4.03</c:v>
                </c:pt>
                <c:pt idx="38">
                  <c:v>4.0199999999999996</c:v>
                </c:pt>
                <c:pt idx="39">
                  <c:v>4</c:v>
                </c:pt>
                <c:pt idx="40">
                  <c:v>4.01</c:v>
                </c:pt>
                <c:pt idx="41">
                  <c:v>4</c:v>
                </c:pt>
                <c:pt idx="42">
                  <c:v>3.98</c:v>
                </c:pt>
                <c:pt idx="43">
                  <c:v>3.98</c:v>
                </c:pt>
                <c:pt idx="44">
                  <c:v>4</c:v>
                </c:pt>
                <c:pt idx="45">
                  <c:v>4.01</c:v>
                </c:pt>
                <c:pt idx="46">
                  <c:v>4</c:v>
                </c:pt>
                <c:pt idx="47">
                  <c:v>3.98</c:v>
                </c:pt>
                <c:pt idx="48">
                  <c:v>3.96</c:v>
                </c:pt>
                <c:pt idx="49">
                  <c:v>3.94</c:v>
                </c:pt>
                <c:pt idx="50">
                  <c:v>3.92</c:v>
                </c:pt>
                <c:pt idx="51">
                  <c:v>3.93</c:v>
                </c:pt>
                <c:pt idx="52">
                  <c:v>3.96</c:v>
                </c:pt>
                <c:pt idx="53">
                  <c:v>3.96</c:v>
                </c:pt>
                <c:pt idx="54">
                  <c:v>3.93</c:v>
                </c:pt>
                <c:pt idx="55">
                  <c:v>3.91</c:v>
                </c:pt>
                <c:pt idx="56">
                  <c:v>3.86</c:v>
                </c:pt>
                <c:pt idx="57">
                  <c:v>3.83</c:v>
                </c:pt>
                <c:pt idx="58">
                  <c:v>3.87</c:v>
                </c:pt>
                <c:pt idx="59">
                  <c:v>3.89</c:v>
                </c:pt>
                <c:pt idx="60">
                  <c:v>3.9</c:v>
                </c:pt>
                <c:pt idx="61">
                  <c:v>3.9</c:v>
                </c:pt>
                <c:pt idx="62">
                  <c:v>3.9</c:v>
                </c:pt>
                <c:pt idx="63">
                  <c:v>3.86</c:v>
                </c:pt>
                <c:pt idx="64">
                  <c:v>3.86</c:v>
                </c:pt>
                <c:pt idx="65">
                  <c:v>3.83</c:v>
                </c:pt>
                <c:pt idx="66">
                  <c:v>3.78</c:v>
                </c:pt>
                <c:pt idx="67">
                  <c:v>3.84</c:v>
                </c:pt>
                <c:pt idx="68">
                  <c:v>3.81</c:v>
                </c:pt>
                <c:pt idx="69">
                  <c:v>3.83</c:v>
                </c:pt>
                <c:pt idx="70">
                  <c:v>3.83</c:v>
                </c:pt>
                <c:pt idx="71">
                  <c:v>3.87</c:v>
                </c:pt>
                <c:pt idx="72">
                  <c:v>3.86</c:v>
                </c:pt>
                <c:pt idx="73">
                  <c:v>3.85</c:v>
                </c:pt>
                <c:pt idx="74">
                  <c:v>3.83</c:v>
                </c:pt>
                <c:pt idx="75">
                  <c:v>3.82</c:v>
                </c:pt>
                <c:pt idx="76">
                  <c:v>3.81</c:v>
                </c:pt>
                <c:pt idx="77">
                  <c:v>3.82</c:v>
                </c:pt>
                <c:pt idx="78">
                  <c:v>3.82</c:v>
                </c:pt>
                <c:pt idx="79">
                  <c:v>3.86</c:v>
                </c:pt>
                <c:pt idx="80">
                  <c:v>3.87</c:v>
                </c:pt>
                <c:pt idx="81">
                  <c:v>3.88</c:v>
                </c:pt>
                <c:pt idx="82">
                  <c:v>3.89</c:v>
                </c:pt>
                <c:pt idx="83">
                  <c:v>3.86</c:v>
                </c:pt>
                <c:pt idx="84">
                  <c:v>3.86</c:v>
                </c:pt>
                <c:pt idx="85">
                  <c:v>3.85</c:v>
                </c:pt>
                <c:pt idx="86">
                  <c:v>3.86</c:v>
                </c:pt>
                <c:pt idx="87">
                  <c:v>3.86</c:v>
                </c:pt>
                <c:pt idx="88">
                  <c:v>3.87</c:v>
                </c:pt>
                <c:pt idx="89">
                  <c:v>3.86</c:v>
                </c:pt>
                <c:pt idx="90">
                  <c:v>3.85</c:v>
                </c:pt>
                <c:pt idx="91">
                  <c:v>3.82</c:v>
                </c:pt>
                <c:pt idx="92">
                  <c:v>3.83</c:v>
                </c:pt>
                <c:pt idx="93">
                  <c:v>3.82</c:v>
                </c:pt>
                <c:pt idx="94">
                  <c:v>3.85</c:v>
                </c:pt>
                <c:pt idx="95">
                  <c:v>3.87</c:v>
                </c:pt>
                <c:pt idx="96">
                  <c:v>3.86</c:v>
                </c:pt>
                <c:pt idx="97">
                  <c:v>3.87</c:v>
                </c:pt>
                <c:pt idx="98">
                  <c:v>3.93</c:v>
                </c:pt>
                <c:pt idx="99">
                  <c:v>3.94</c:v>
                </c:pt>
                <c:pt idx="100">
                  <c:v>3.93</c:v>
                </c:pt>
                <c:pt idx="101">
                  <c:v>3.91</c:v>
                </c:pt>
                <c:pt idx="102">
                  <c:v>3.9</c:v>
                </c:pt>
                <c:pt idx="103">
                  <c:v>3.88</c:v>
                </c:pt>
                <c:pt idx="104">
                  <c:v>3.87</c:v>
                </c:pt>
                <c:pt idx="105">
                  <c:v>3.89</c:v>
                </c:pt>
                <c:pt idx="106">
                  <c:v>3.89</c:v>
                </c:pt>
                <c:pt idx="107">
                  <c:v>3.9</c:v>
                </c:pt>
                <c:pt idx="108">
                  <c:v>3.89</c:v>
                </c:pt>
                <c:pt idx="109">
                  <c:v>3.88</c:v>
                </c:pt>
                <c:pt idx="110">
                  <c:v>3.89</c:v>
                </c:pt>
                <c:pt idx="111">
                  <c:v>3.89</c:v>
                </c:pt>
                <c:pt idx="112">
                  <c:v>3.87</c:v>
                </c:pt>
                <c:pt idx="113">
                  <c:v>3.86</c:v>
                </c:pt>
                <c:pt idx="114">
                  <c:v>3.87</c:v>
                </c:pt>
                <c:pt idx="115">
                  <c:v>3.86</c:v>
                </c:pt>
                <c:pt idx="116">
                  <c:v>3.87</c:v>
                </c:pt>
                <c:pt idx="117">
                  <c:v>3.9</c:v>
                </c:pt>
                <c:pt idx="118">
                  <c:v>3.89</c:v>
                </c:pt>
                <c:pt idx="119">
                  <c:v>3.91</c:v>
                </c:pt>
                <c:pt idx="120">
                  <c:v>3.93</c:v>
                </c:pt>
                <c:pt idx="121">
                  <c:v>3.92</c:v>
                </c:pt>
                <c:pt idx="122">
                  <c:v>3.9</c:v>
                </c:pt>
                <c:pt idx="123">
                  <c:v>3.9</c:v>
                </c:pt>
                <c:pt idx="124">
                  <c:v>3.95</c:v>
                </c:pt>
                <c:pt idx="125">
                  <c:v>3.97</c:v>
                </c:pt>
                <c:pt idx="126">
                  <c:v>3.96</c:v>
                </c:pt>
                <c:pt idx="127">
                  <c:v>3.98</c:v>
                </c:pt>
                <c:pt idx="128">
                  <c:v>4</c:v>
                </c:pt>
                <c:pt idx="129">
                  <c:v>4</c:v>
                </c:pt>
                <c:pt idx="130">
                  <c:v>4</c:v>
                </c:pt>
                <c:pt idx="131">
                  <c:v>4</c:v>
                </c:pt>
                <c:pt idx="132">
                  <c:v>4</c:v>
                </c:pt>
                <c:pt idx="133">
                  <c:v>4.0199999999999996</c:v>
                </c:pt>
                <c:pt idx="134">
                  <c:v>4.05</c:v>
                </c:pt>
                <c:pt idx="135">
                  <c:v>4.0199999999999996</c:v>
                </c:pt>
                <c:pt idx="136">
                  <c:v>3.99</c:v>
                </c:pt>
                <c:pt idx="137">
                  <c:v>4</c:v>
                </c:pt>
                <c:pt idx="138">
                  <c:v>4</c:v>
                </c:pt>
                <c:pt idx="139">
                  <c:v>4.01</c:v>
                </c:pt>
                <c:pt idx="140">
                  <c:v>4.03</c:v>
                </c:pt>
                <c:pt idx="141">
                  <c:v>4.0199999999999996</c:v>
                </c:pt>
                <c:pt idx="142">
                  <c:v>4.0199999999999996</c:v>
                </c:pt>
                <c:pt idx="143">
                  <c:v>4.01</c:v>
                </c:pt>
                <c:pt idx="144">
                  <c:v>4</c:v>
                </c:pt>
                <c:pt idx="145">
                  <c:v>4.01</c:v>
                </c:pt>
                <c:pt idx="146">
                  <c:v>4.0199999999999996</c:v>
                </c:pt>
                <c:pt idx="147">
                  <c:v>4.01</c:v>
                </c:pt>
                <c:pt idx="148">
                  <c:v>4.0199999999999996</c:v>
                </c:pt>
                <c:pt idx="149">
                  <c:v>4.03</c:v>
                </c:pt>
                <c:pt idx="150">
                  <c:v>4.04</c:v>
                </c:pt>
                <c:pt idx="151">
                  <c:v>4.03</c:v>
                </c:pt>
                <c:pt idx="152">
                  <c:v>4</c:v>
                </c:pt>
                <c:pt idx="153">
                  <c:v>4.01</c:v>
                </c:pt>
                <c:pt idx="154">
                  <c:v>4.01</c:v>
                </c:pt>
                <c:pt idx="155">
                  <c:v>4.0199999999999996</c:v>
                </c:pt>
                <c:pt idx="156">
                  <c:v>4.01</c:v>
                </c:pt>
                <c:pt idx="157">
                  <c:v>3.99</c:v>
                </c:pt>
                <c:pt idx="158">
                  <c:v>3.99</c:v>
                </c:pt>
                <c:pt idx="159">
                  <c:v>3.99</c:v>
                </c:pt>
                <c:pt idx="160">
                  <c:v>3.98</c:v>
                </c:pt>
                <c:pt idx="161">
                  <c:v>3.98</c:v>
                </c:pt>
                <c:pt idx="162">
                  <c:v>3.96</c:v>
                </c:pt>
                <c:pt idx="163">
                  <c:v>3.96</c:v>
                </c:pt>
                <c:pt idx="164">
                  <c:v>3.94</c:v>
                </c:pt>
                <c:pt idx="165">
                  <c:v>3.94</c:v>
                </c:pt>
                <c:pt idx="166">
                  <c:v>3.95</c:v>
                </c:pt>
                <c:pt idx="167">
                  <c:v>3.95</c:v>
                </c:pt>
                <c:pt idx="168">
                  <c:v>3.95</c:v>
                </c:pt>
                <c:pt idx="169">
                  <c:v>3.95</c:v>
                </c:pt>
                <c:pt idx="170">
                  <c:v>3.96</c:v>
                </c:pt>
                <c:pt idx="171">
                  <c:v>3.96</c:v>
                </c:pt>
                <c:pt idx="172">
                  <c:v>3.95</c:v>
                </c:pt>
                <c:pt idx="173">
                  <c:v>3.96</c:v>
                </c:pt>
                <c:pt idx="174">
                  <c:v>3.96</c:v>
                </c:pt>
                <c:pt idx="175">
                  <c:v>3.96</c:v>
                </c:pt>
                <c:pt idx="176">
                  <c:v>3.97</c:v>
                </c:pt>
                <c:pt idx="177">
                  <c:v>3.99</c:v>
                </c:pt>
                <c:pt idx="178">
                  <c:v>4.01</c:v>
                </c:pt>
                <c:pt idx="179">
                  <c:v>4</c:v>
                </c:pt>
                <c:pt idx="180">
                  <c:v>4</c:v>
                </c:pt>
                <c:pt idx="181">
                  <c:v>4</c:v>
                </c:pt>
                <c:pt idx="182">
                  <c:v>3.99</c:v>
                </c:pt>
                <c:pt idx="183">
                  <c:v>3.99</c:v>
                </c:pt>
                <c:pt idx="184">
                  <c:v>3.99</c:v>
                </c:pt>
                <c:pt idx="185">
                  <c:v>3.98</c:v>
                </c:pt>
                <c:pt idx="186">
                  <c:v>3.99</c:v>
                </c:pt>
                <c:pt idx="187">
                  <c:v>3.98</c:v>
                </c:pt>
                <c:pt idx="188">
                  <c:v>3.98</c:v>
                </c:pt>
                <c:pt idx="189">
                  <c:v>3.97</c:v>
                </c:pt>
                <c:pt idx="190">
                  <c:v>3.96</c:v>
                </c:pt>
                <c:pt idx="191">
                  <c:v>3.95</c:v>
                </c:pt>
                <c:pt idx="192">
                  <c:v>3.95</c:v>
                </c:pt>
                <c:pt idx="193">
                  <c:v>3.94</c:v>
                </c:pt>
                <c:pt idx="194">
                  <c:v>3.93</c:v>
                </c:pt>
                <c:pt idx="195">
                  <c:v>3.92</c:v>
                </c:pt>
                <c:pt idx="196">
                  <c:v>3.9</c:v>
                </c:pt>
                <c:pt idx="197">
                  <c:v>3.9</c:v>
                </c:pt>
                <c:pt idx="198">
                  <c:v>3.92</c:v>
                </c:pt>
                <c:pt idx="199">
                  <c:v>3.93</c:v>
                </c:pt>
                <c:pt idx="200">
                  <c:v>3.95</c:v>
                </c:pt>
                <c:pt idx="201">
                  <c:v>3.93</c:v>
                </c:pt>
                <c:pt idx="202">
                  <c:v>3.94</c:v>
                </c:pt>
                <c:pt idx="203">
                  <c:v>3.94</c:v>
                </c:pt>
                <c:pt idx="204">
                  <c:v>3.94</c:v>
                </c:pt>
                <c:pt idx="205">
                  <c:v>3.94</c:v>
                </c:pt>
                <c:pt idx="206">
                  <c:v>3.94</c:v>
                </c:pt>
                <c:pt idx="207">
                  <c:v>3.92</c:v>
                </c:pt>
                <c:pt idx="208">
                  <c:v>3.88</c:v>
                </c:pt>
                <c:pt idx="209">
                  <c:v>3.91</c:v>
                </c:pt>
                <c:pt idx="210">
                  <c:v>3.94</c:v>
                </c:pt>
                <c:pt idx="211">
                  <c:v>3.94</c:v>
                </c:pt>
                <c:pt idx="212">
                  <c:v>3.94</c:v>
                </c:pt>
                <c:pt idx="213">
                  <c:v>3.93</c:v>
                </c:pt>
                <c:pt idx="214">
                  <c:v>3.92</c:v>
                </c:pt>
                <c:pt idx="215">
                  <c:v>3.92</c:v>
                </c:pt>
                <c:pt idx="216">
                  <c:v>3.92</c:v>
                </c:pt>
                <c:pt idx="217">
                  <c:v>3.92</c:v>
                </c:pt>
                <c:pt idx="218">
                  <c:v>3.91</c:v>
                </c:pt>
                <c:pt idx="219">
                  <c:v>3.91</c:v>
                </c:pt>
                <c:pt idx="220">
                  <c:v>3.91</c:v>
                </c:pt>
                <c:pt idx="221">
                  <c:v>3.91</c:v>
                </c:pt>
                <c:pt idx="222">
                  <c:v>3.9</c:v>
                </c:pt>
                <c:pt idx="223">
                  <c:v>3.89</c:v>
                </c:pt>
                <c:pt idx="224">
                  <c:v>3.89</c:v>
                </c:pt>
                <c:pt idx="225">
                  <c:v>3.9</c:v>
                </c:pt>
                <c:pt idx="226">
                  <c:v>3.91</c:v>
                </c:pt>
                <c:pt idx="227">
                  <c:v>3.91</c:v>
                </c:pt>
                <c:pt idx="228">
                  <c:v>3.93</c:v>
                </c:pt>
                <c:pt idx="229">
                  <c:v>3.93</c:v>
                </c:pt>
                <c:pt idx="230">
                  <c:v>3.93</c:v>
                </c:pt>
                <c:pt idx="231">
                  <c:v>3.92</c:v>
                </c:pt>
                <c:pt idx="232">
                  <c:v>3.92</c:v>
                </c:pt>
                <c:pt idx="233">
                  <c:v>3.92</c:v>
                </c:pt>
                <c:pt idx="234">
                  <c:v>3.93</c:v>
                </c:pt>
                <c:pt idx="235">
                  <c:v>3.92</c:v>
                </c:pt>
                <c:pt idx="236">
                  <c:v>3.92</c:v>
                </c:pt>
                <c:pt idx="237">
                  <c:v>3.92</c:v>
                </c:pt>
                <c:pt idx="238">
                  <c:v>3.92</c:v>
                </c:pt>
                <c:pt idx="239">
                  <c:v>3.93</c:v>
                </c:pt>
                <c:pt idx="240">
                  <c:v>3.94</c:v>
                </c:pt>
                <c:pt idx="241">
                  <c:v>3.93</c:v>
                </c:pt>
                <c:pt idx="242">
                  <c:v>3.92</c:v>
                </c:pt>
                <c:pt idx="243">
                  <c:v>3.91</c:v>
                </c:pt>
                <c:pt idx="244">
                  <c:v>3.9</c:v>
                </c:pt>
                <c:pt idx="245">
                  <c:v>3.89</c:v>
                </c:pt>
                <c:pt idx="246">
                  <c:v>3.88</c:v>
                </c:pt>
                <c:pt idx="247">
                  <c:v>3.88</c:v>
                </c:pt>
                <c:pt idx="248">
                  <c:v>3.87</c:v>
                </c:pt>
                <c:pt idx="249">
                  <c:v>3.85</c:v>
                </c:pt>
                <c:pt idx="250">
                  <c:v>3.83</c:v>
                </c:pt>
                <c:pt idx="251">
                  <c:v>3.84</c:v>
                </c:pt>
                <c:pt idx="252">
                  <c:v>3.83</c:v>
                </c:pt>
                <c:pt idx="253">
                  <c:v>3.81</c:v>
                </c:pt>
                <c:pt idx="254">
                  <c:v>3.79</c:v>
                </c:pt>
                <c:pt idx="255">
                  <c:v>3.79</c:v>
                </c:pt>
                <c:pt idx="256">
                  <c:v>3.79</c:v>
                </c:pt>
                <c:pt idx="257">
                  <c:v>3.81</c:v>
                </c:pt>
                <c:pt idx="258">
                  <c:v>3.84</c:v>
                </c:pt>
                <c:pt idx="259">
                  <c:v>3.85</c:v>
                </c:pt>
                <c:pt idx="260">
                  <c:v>3.85</c:v>
                </c:pt>
                <c:pt idx="261">
                  <c:v>3.82</c:v>
                </c:pt>
                <c:pt idx="262">
                  <c:v>3.81</c:v>
                </c:pt>
                <c:pt idx="263">
                  <c:v>3.84</c:v>
                </c:pt>
                <c:pt idx="264">
                  <c:v>3.83</c:v>
                </c:pt>
                <c:pt idx="265">
                  <c:v>3.81</c:v>
                </c:pt>
                <c:pt idx="266">
                  <c:v>3.82</c:v>
                </c:pt>
                <c:pt idx="267">
                  <c:v>3.81</c:v>
                </c:pt>
                <c:pt idx="268">
                  <c:v>3.8</c:v>
                </c:pt>
                <c:pt idx="269">
                  <c:v>3.81</c:v>
                </c:pt>
                <c:pt idx="270">
                  <c:v>3.8</c:v>
                </c:pt>
                <c:pt idx="271">
                  <c:v>3.8</c:v>
                </c:pt>
                <c:pt idx="272">
                  <c:v>3.82</c:v>
                </c:pt>
                <c:pt idx="273">
                  <c:v>3.84</c:v>
                </c:pt>
                <c:pt idx="274">
                  <c:v>3.85</c:v>
                </c:pt>
                <c:pt idx="275">
                  <c:v>3.86</c:v>
                </c:pt>
                <c:pt idx="276">
                  <c:v>3.86</c:v>
                </c:pt>
                <c:pt idx="277">
                  <c:v>3.86</c:v>
                </c:pt>
                <c:pt idx="278">
                  <c:v>3.85</c:v>
                </c:pt>
                <c:pt idx="279">
                  <c:v>3.86</c:v>
                </c:pt>
                <c:pt idx="280">
                  <c:v>3.86</c:v>
                </c:pt>
                <c:pt idx="281">
                  <c:v>3.86</c:v>
                </c:pt>
                <c:pt idx="282">
                  <c:v>3.87</c:v>
                </c:pt>
                <c:pt idx="283">
                  <c:v>3.88</c:v>
                </c:pt>
                <c:pt idx="284">
                  <c:v>3.89</c:v>
                </c:pt>
                <c:pt idx="285">
                  <c:v>3.9</c:v>
                </c:pt>
                <c:pt idx="286">
                  <c:v>3.91</c:v>
                </c:pt>
                <c:pt idx="287">
                  <c:v>3.91</c:v>
                </c:pt>
                <c:pt idx="288">
                  <c:v>3.91</c:v>
                </c:pt>
                <c:pt idx="289">
                  <c:v>3.92</c:v>
                </c:pt>
                <c:pt idx="290">
                  <c:v>3.92</c:v>
                </c:pt>
                <c:pt idx="291">
                  <c:v>3.92</c:v>
                </c:pt>
                <c:pt idx="292">
                  <c:v>3.91</c:v>
                </c:pt>
                <c:pt idx="293">
                  <c:v>3.91</c:v>
                </c:pt>
                <c:pt idx="294">
                  <c:v>3.91</c:v>
                </c:pt>
                <c:pt idx="295">
                  <c:v>3.93</c:v>
                </c:pt>
                <c:pt idx="296">
                  <c:v>3.94</c:v>
                </c:pt>
                <c:pt idx="297">
                  <c:v>3.95</c:v>
                </c:pt>
                <c:pt idx="298">
                  <c:v>3.95</c:v>
                </c:pt>
                <c:pt idx="299">
                  <c:v>3.95</c:v>
                </c:pt>
                <c:pt idx="300">
                  <c:v>3.95</c:v>
                </c:pt>
                <c:pt idx="301">
                  <c:v>3.95</c:v>
                </c:pt>
                <c:pt idx="302">
                  <c:v>3.94</c:v>
                </c:pt>
                <c:pt idx="303">
                  <c:v>3.93</c:v>
                </c:pt>
                <c:pt idx="304">
                  <c:v>3.92</c:v>
                </c:pt>
                <c:pt idx="305">
                  <c:v>3.92</c:v>
                </c:pt>
                <c:pt idx="306">
                  <c:v>3.91</c:v>
                </c:pt>
                <c:pt idx="307">
                  <c:v>3.92</c:v>
                </c:pt>
                <c:pt idx="308">
                  <c:v>3.92</c:v>
                </c:pt>
                <c:pt idx="309">
                  <c:v>3.92</c:v>
                </c:pt>
                <c:pt idx="310">
                  <c:v>3.92</c:v>
                </c:pt>
                <c:pt idx="311">
                  <c:v>3.92</c:v>
                </c:pt>
                <c:pt idx="312">
                  <c:v>3.92</c:v>
                </c:pt>
                <c:pt idx="313">
                  <c:v>3.92</c:v>
                </c:pt>
                <c:pt idx="314">
                  <c:v>3.92</c:v>
                </c:pt>
                <c:pt idx="315">
                  <c:v>3.92</c:v>
                </c:pt>
                <c:pt idx="316">
                  <c:v>3.92</c:v>
                </c:pt>
                <c:pt idx="317">
                  <c:v>3.92</c:v>
                </c:pt>
                <c:pt idx="318">
                  <c:v>3.93</c:v>
                </c:pt>
                <c:pt idx="319">
                  <c:v>3.94</c:v>
                </c:pt>
                <c:pt idx="320">
                  <c:v>3.96</c:v>
                </c:pt>
                <c:pt idx="321">
                  <c:v>3.96</c:v>
                </c:pt>
                <c:pt idx="322">
                  <c:v>3.96</c:v>
                </c:pt>
                <c:pt idx="323">
                  <c:v>3.95</c:v>
                </c:pt>
                <c:pt idx="324">
                  <c:v>3.95</c:v>
                </c:pt>
                <c:pt idx="325">
                  <c:v>3.96</c:v>
                </c:pt>
                <c:pt idx="326">
                  <c:v>3.96</c:v>
                </c:pt>
                <c:pt idx="327">
                  <c:v>3.95</c:v>
                </c:pt>
                <c:pt idx="328">
                  <c:v>3.95</c:v>
                </c:pt>
                <c:pt idx="329">
                  <c:v>3.97</c:v>
                </c:pt>
                <c:pt idx="330">
                  <c:v>3.98</c:v>
                </c:pt>
                <c:pt idx="331">
                  <c:v>4</c:v>
                </c:pt>
                <c:pt idx="332">
                  <c:v>4</c:v>
                </c:pt>
                <c:pt idx="333">
                  <c:v>4</c:v>
                </c:pt>
                <c:pt idx="334">
                  <c:v>4.01</c:v>
                </c:pt>
                <c:pt idx="335">
                  <c:v>4</c:v>
                </c:pt>
                <c:pt idx="336">
                  <c:v>4</c:v>
                </c:pt>
                <c:pt idx="337">
                  <c:v>3.99</c:v>
                </c:pt>
                <c:pt idx="338">
                  <c:v>3.97</c:v>
                </c:pt>
                <c:pt idx="339">
                  <c:v>3.97</c:v>
                </c:pt>
                <c:pt idx="340">
                  <c:v>3.97</c:v>
                </c:pt>
                <c:pt idx="341">
                  <c:v>3.96</c:v>
                </c:pt>
                <c:pt idx="342">
                  <c:v>3.95</c:v>
                </c:pt>
                <c:pt idx="343">
                  <c:v>3.95</c:v>
                </c:pt>
                <c:pt idx="344">
                  <c:v>3.95</c:v>
                </c:pt>
                <c:pt idx="345">
                  <c:v>3.95</c:v>
                </c:pt>
                <c:pt idx="346">
                  <c:v>3.94</c:v>
                </c:pt>
                <c:pt idx="347">
                  <c:v>3.94</c:v>
                </c:pt>
                <c:pt idx="348">
                  <c:v>3.93</c:v>
                </c:pt>
                <c:pt idx="349">
                  <c:v>3.92</c:v>
                </c:pt>
                <c:pt idx="350">
                  <c:v>3.91</c:v>
                </c:pt>
                <c:pt idx="351">
                  <c:v>3.92</c:v>
                </c:pt>
                <c:pt idx="352">
                  <c:v>3.93</c:v>
                </c:pt>
                <c:pt idx="353">
                  <c:v>3.93</c:v>
                </c:pt>
                <c:pt idx="354">
                  <c:v>3.92</c:v>
                </c:pt>
                <c:pt idx="355">
                  <c:v>3.91</c:v>
                </c:pt>
                <c:pt idx="356">
                  <c:v>3.91</c:v>
                </c:pt>
                <c:pt idx="357">
                  <c:v>3.9</c:v>
                </c:pt>
                <c:pt idx="358">
                  <c:v>3.92</c:v>
                </c:pt>
                <c:pt idx="359">
                  <c:v>3.93</c:v>
                </c:pt>
                <c:pt idx="360">
                  <c:v>3.92</c:v>
                </c:pt>
                <c:pt idx="361">
                  <c:v>3.92</c:v>
                </c:pt>
                <c:pt idx="362">
                  <c:v>3.93</c:v>
                </c:pt>
                <c:pt idx="363">
                  <c:v>3.95</c:v>
                </c:pt>
                <c:pt idx="364">
                  <c:v>3.95</c:v>
                </c:pt>
                <c:pt idx="365">
                  <c:v>3.96</c:v>
                </c:pt>
                <c:pt idx="366">
                  <c:v>3.96</c:v>
                </c:pt>
                <c:pt idx="367">
                  <c:v>3.96</c:v>
                </c:pt>
                <c:pt idx="368">
                  <c:v>3.96</c:v>
                </c:pt>
                <c:pt idx="369">
                  <c:v>3.98</c:v>
                </c:pt>
                <c:pt idx="370">
                  <c:v>3.98</c:v>
                </c:pt>
                <c:pt idx="371">
                  <c:v>3.98</c:v>
                </c:pt>
                <c:pt idx="372">
                  <c:v>3.99</c:v>
                </c:pt>
                <c:pt idx="373">
                  <c:v>3.99</c:v>
                </c:pt>
                <c:pt idx="374">
                  <c:v>3.99</c:v>
                </c:pt>
                <c:pt idx="375">
                  <c:v>3.98</c:v>
                </c:pt>
                <c:pt idx="376">
                  <c:v>3.99</c:v>
                </c:pt>
                <c:pt idx="377">
                  <c:v>3.99</c:v>
                </c:pt>
                <c:pt idx="378">
                  <c:v>3.99</c:v>
                </c:pt>
                <c:pt idx="379">
                  <c:v>4</c:v>
                </c:pt>
                <c:pt idx="380">
                  <c:v>4</c:v>
                </c:pt>
                <c:pt idx="381">
                  <c:v>4</c:v>
                </c:pt>
                <c:pt idx="382">
                  <c:v>4</c:v>
                </c:pt>
                <c:pt idx="383">
                  <c:v>4</c:v>
                </c:pt>
                <c:pt idx="384">
                  <c:v>4</c:v>
                </c:pt>
                <c:pt idx="385">
                  <c:v>4</c:v>
                </c:pt>
                <c:pt idx="386">
                  <c:v>4</c:v>
                </c:pt>
                <c:pt idx="387">
                  <c:v>4</c:v>
                </c:pt>
                <c:pt idx="388">
                  <c:v>4</c:v>
                </c:pt>
                <c:pt idx="389">
                  <c:v>4.01</c:v>
                </c:pt>
                <c:pt idx="390">
                  <c:v>4.03</c:v>
                </c:pt>
                <c:pt idx="391">
                  <c:v>4.03</c:v>
                </c:pt>
                <c:pt idx="392">
                  <c:v>4.03</c:v>
                </c:pt>
                <c:pt idx="393">
                  <c:v>4.04</c:v>
                </c:pt>
                <c:pt idx="394">
                  <c:v>4.05</c:v>
                </c:pt>
                <c:pt idx="395">
                  <c:v>4.04</c:v>
                </c:pt>
                <c:pt idx="396">
                  <c:v>4.03</c:v>
                </c:pt>
                <c:pt idx="397">
                  <c:v>4.04</c:v>
                </c:pt>
                <c:pt idx="398">
                  <c:v>4.03</c:v>
                </c:pt>
                <c:pt idx="399">
                  <c:v>4.0199999999999996</c:v>
                </c:pt>
                <c:pt idx="400">
                  <c:v>4.0199999999999996</c:v>
                </c:pt>
                <c:pt idx="401">
                  <c:v>4.03</c:v>
                </c:pt>
                <c:pt idx="402">
                  <c:v>4.0199999999999996</c:v>
                </c:pt>
                <c:pt idx="403">
                  <c:v>4.0199999999999996</c:v>
                </c:pt>
                <c:pt idx="404">
                  <c:v>4.0199999999999996</c:v>
                </c:pt>
                <c:pt idx="405">
                  <c:v>4.0199999999999996</c:v>
                </c:pt>
                <c:pt idx="406">
                  <c:v>4.01</c:v>
                </c:pt>
                <c:pt idx="407">
                  <c:v>4.01</c:v>
                </c:pt>
                <c:pt idx="408">
                  <c:v>3.99</c:v>
                </c:pt>
                <c:pt idx="409">
                  <c:v>3.99</c:v>
                </c:pt>
                <c:pt idx="410">
                  <c:v>4</c:v>
                </c:pt>
                <c:pt idx="411">
                  <c:v>4</c:v>
                </c:pt>
                <c:pt idx="412">
                  <c:v>3.99</c:v>
                </c:pt>
                <c:pt idx="413">
                  <c:v>3.99</c:v>
                </c:pt>
                <c:pt idx="414">
                  <c:v>3.99</c:v>
                </c:pt>
                <c:pt idx="415">
                  <c:v>4</c:v>
                </c:pt>
                <c:pt idx="416">
                  <c:v>4.01</c:v>
                </c:pt>
                <c:pt idx="417">
                  <c:v>4</c:v>
                </c:pt>
                <c:pt idx="418">
                  <c:v>4</c:v>
                </c:pt>
                <c:pt idx="419">
                  <c:v>4.01</c:v>
                </c:pt>
                <c:pt idx="420">
                  <c:v>4.0199999999999996</c:v>
                </c:pt>
                <c:pt idx="421">
                  <c:v>4.0199999999999996</c:v>
                </c:pt>
                <c:pt idx="422">
                  <c:v>4.01</c:v>
                </c:pt>
                <c:pt idx="423">
                  <c:v>4</c:v>
                </c:pt>
                <c:pt idx="424">
                  <c:v>3.99</c:v>
                </c:pt>
                <c:pt idx="425">
                  <c:v>3.99</c:v>
                </c:pt>
                <c:pt idx="426">
                  <c:v>4</c:v>
                </c:pt>
                <c:pt idx="427">
                  <c:v>4</c:v>
                </c:pt>
                <c:pt idx="428">
                  <c:v>4</c:v>
                </c:pt>
                <c:pt idx="429">
                  <c:v>4</c:v>
                </c:pt>
                <c:pt idx="430">
                  <c:v>4</c:v>
                </c:pt>
                <c:pt idx="431">
                  <c:v>4</c:v>
                </c:pt>
                <c:pt idx="432">
                  <c:v>4.01</c:v>
                </c:pt>
                <c:pt idx="433">
                  <c:v>4.0199999999999996</c:v>
                </c:pt>
                <c:pt idx="434">
                  <c:v>4.0199999999999996</c:v>
                </c:pt>
                <c:pt idx="435">
                  <c:v>4.03</c:v>
                </c:pt>
                <c:pt idx="436">
                  <c:v>4.04</c:v>
                </c:pt>
                <c:pt idx="437">
                  <c:v>4.08</c:v>
                </c:pt>
                <c:pt idx="438">
                  <c:v>4.09</c:v>
                </c:pt>
                <c:pt idx="439">
                  <c:v>4.09</c:v>
                </c:pt>
                <c:pt idx="440">
                  <c:v>4.09</c:v>
                </c:pt>
                <c:pt idx="441">
                  <c:v>4.09</c:v>
                </c:pt>
                <c:pt idx="442">
                  <c:v>4.09</c:v>
                </c:pt>
                <c:pt idx="443">
                  <c:v>4.09</c:v>
                </c:pt>
                <c:pt idx="444">
                  <c:v>4.09</c:v>
                </c:pt>
                <c:pt idx="445">
                  <c:v>4.09</c:v>
                </c:pt>
                <c:pt idx="446">
                  <c:v>4.08</c:v>
                </c:pt>
                <c:pt idx="447">
                  <c:v>4.08</c:v>
                </c:pt>
                <c:pt idx="448">
                  <c:v>4.07</c:v>
                </c:pt>
                <c:pt idx="449">
                  <c:v>4.07</c:v>
                </c:pt>
                <c:pt idx="450">
                  <c:v>4.08</c:v>
                </c:pt>
                <c:pt idx="451">
                  <c:v>4.08</c:v>
                </c:pt>
                <c:pt idx="452">
                  <c:v>4.08</c:v>
                </c:pt>
                <c:pt idx="453">
                  <c:v>4.07</c:v>
                </c:pt>
                <c:pt idx="454">
                  <c:v>4.07</c:v>
                </c:pt>
                <c:pt idx="455">
                  <c:v>4.07</c:v>
                </c:pt>
                <c:pt idx="456">
                  <c:v>4.07</c:v>
                </c:pt>
                <c:pt idx="457">
                  <c:v>4.07</c:v>
                </c:pt>
                <c:pt idx="458">
                  <c:v>4.08</c:v>
                </c:pt>
                <c:pt idx="459">
                  <c:v>4.08</c:v>
                </c:pt>
                <c:pt idx="460">
                  <c:v>4.09</c:v>
                </c:pt>
                <c:pt idx="461">
                  <c:v>4.0999999999999996</c:v>
                </c:pt>
                <c:pt idx="462">
                  <c:v>4.0999999999999996</c:v>
                </c:pt>
                <c:pt idx="463">
                  <c:v>4.0999999999999996</c:v>
                </c:pt>
                <c:pt idx="464">
                  <c:v>4.0999999999999996</c:v>
                </c:pt>
                <c:pt idx="465">
                  <c:v>4.1100000000000003</c:v>
                </c:pt>
                <c:pt idx="466">
                  <c:v>4.1100000000000003</c:v>
                </c:pt>
                <c:pt idx="467">
                  <c:v>4.12</c:v>
                </c:pt>
                <c:pt idx="468">
                  <c:v>4.12</c:v>
                </c:pt>
                <c:pt idx="469">
                  <c:v>4.12</c:v>
                </c:pt>
                <c:pt idx="470">
                  <c:v>4.1100000000000003</c:v>
                </c:pt>
                <c:pt idx="471">
                  <c:v>4.12</c:v>
                </c:pt>
                <c:pt idx="472">
                  <c:v>4.1100000000000003</c:v>
                </c:pt>
                <c:pt idx="473">
                  <c:v>4.12</c:v>
                </c:pt>
                <c:pt idx="474">
                  <c:v>4.12</c:v>
                </c:pt>
                <c:pt idx="475">
                  <c:v>4.13</c:v>
                </c:pt>
                <c:pt idx="476">
                  <c:v>4.1399999999999997</c:v>
                </c:pt>
                <c:pt idx="477">
                  <c:v>4.1500000000000004</c:v>
                </c:pt>
                <c:pt idx="478">
                  <c:v>4.1500000000000004</c:v>
                </c:pt>
                <c:pt idx="479">
                  <c:v>4.1500000000000004</c:v>
                </c:pt>
                <c:pt idx="480">
                  <c:v>4.1500000000000004</c:v>
                </c:pt>
                <c:pt idx="481">
                  <c:v>4.17</c:v>
                </c:pt>
                <c:pt idx="482">
                  <c:v>4.17</c:v>
                </c:pt>
                <c:pt idx="483">
                  <c:v>4.16</c:v>
                </c:pt>
                <c:pt idx="484">
                  <c:v>4.16</c:v>
                </c:pt>
                <c:pt idx="485">
                  <c:v>4.16</c:v>
                </c:pt>
                <c:pt idx="486">
                  <c:v>4.1500000000000004</c:v>
                </c:pt>
                <c:pt idx="487">
                  <c:v>4.12</c:v>
                </c:pt>
                <c:pt idx="488">
                  <c:v>4.1100000000000003</c:v>
                </c:pt>
                <c:pt idx="489">
                  <c:v>4.1100000000000003</c:v>
                </c:pt>
                <c:pt idx="490">
                  <c:v>4.0999999999999996</c:v>
                </c:pt>
                <c:pt idx="491">
                  <c:v>4.09</c:v>
                </c:pt>
                <c:pt idx="492">
                  <c:v>4.0999999999999996</c:v>
                </c:pt>
                <c:pt idx="493">
                  <c:v>4.09</c:v>
                </c:pt>
                <c:pt idx="494">
                  <c:v>4.09</c:v>
                </c:pt>
                <c:pt idx="495">
                  <c:v>4.08</c:v>
                </c:pt>
                <c:pt idx="496">
                  <c:v>4.08</c:v>
                </c:pt>
                <c:pt idx="497">
                  <c:v>4.08</c:v>
                </c:pt>
                <c:pt idx="498">
                  <c:v>4.08</c:v>
                </c:pt>
                <c:pt idx="499">
                  <c:v>4.09</c:v>
                </c:pt>
                <c:pt idx="500">
                  <c:v>4.0999999999999996</c:v>
                </c:pt>
                <c:pt idx="501">
                  <c:v>4.0999999999999996</c:v>
                </c:pt>
                <c:pt idx="502">
                  <c:v>4.1100000000000003</c:v>
                </c:pt>
                <c:pt idx="503">
                  <c:v>4.1100000000000003</c:v>
                </c:pt>
                <c:pt idx="504">
                  <c:v>4.0999999999999996</c:v>
                </c:pt>
                <c:pt idx="505">
                  <c:v>4.0999999999999996</c:v>
                </c:pt>
                <c:pt idx="506">
                  <c:v>4.12</c:v>
                </c:pt>
                <c:pt idx="507">
                  <c:v>4.12</c:v>
                </c:pt>
                <c:pt idx="508">
                  <c:v>4.13</c:v>
                </c:pt>
                <c:pt idx="509">
                  <c:v>4.1500000000000004</c:v>
                </c:pt>
                <c:pt idx="510">
                  <c:v>4.1500000000000004</c:v>
                </c:pt>
                <c:pt idx="511">
                  <c:v>4.1500000000000004</c:v>
                </c:pt>
                <c:pt idx="512">
                  <c:v>4.1399999999999997</c:v>
                </c:pt>
                <c:pt idx="513">
                  <c:v>4.1500000000000004</c:v>
                </c:pt>
                <c:pt idx="514">
                  <c:v>4.1500000000000004</c:v>
                </c:pt>
                <c:pt idx="515">
                  <c:v>4.1500000000000004</c:v>
                </c:pt>
                <c:pt idx="516">
                  <c:v>4.1500000000000004</c:v>
                </c:pt>
                <c:pt idx="517">
                  <c:v>4.1500000000000004</c:v>
                </c:pt>
                <c:pt idx="518">
                  <c:v>4.1500000000000004</c:v>
                </c:pt>
                <c:pt idx="519">
                  <c:v>4.1399999999999997</c:v>
                </c:pt>
                <c:pt idx="520">
                  <c:v>4.1399999999999997</c:v>
                </c:pt>
                <c:pt idx="521">
                  <c:v>4.1399999999999997</c:v>
                </c:pt>
                <c:pt idx="522">
                  <c:v>4.1399999999999997</c:v>
                </c:pt>
                <c:pt idx="523">
                  <c:v>4.1500000000000004</c:v>
                </c:pt>
                <c:pt idx="524">
                  <c:v>4.16</c:v>
                </c:pt>
                <c:pt idx="525">
                  <c:v>4.1500000000000004</c:v>
                </c:pt>
                <c:pt idx="526">
                  <c:v>4.18</c:v>
                </c:pt>
                <c:pt idx="527">
                  <c:v>4.18</c:v>
                </c:pt>
                <c:pt idx="528">
                  <c:v>4.18</c:v>
                </c:pt>
                <c:pt idx="529">
                  <c:v>4.18</c:v>
                </c:pt>
                <c:pt idx="530">
                  <c:v>4.18</c:v>
                </c:pt>
                <c:pt idx="531">
                  <c:v>4.18</c:v>
                </c:pt>
                <c:pt idx="532">
                  <c:v>4.17</c:v>
                </c:pt>
                <c:pt idx="533">
                  <c:v>4.17</c:v>
                </c:pt>
                <c:pt idx="534">
                  <c:v>4.16</c:v>
                </c:pt>
                <c:pt idx="535">
                  <c:v>4.16</c:v>
                </c:pt>
                <c:pt idx="536">
                  <c:v>4.16</c:v>
                </c:pt>
                <c:pt idx="537">
                  <c:v>4.16</c:v>
                </c:pt>
                <c:pt idx="538">
                  <c:v>4.18</c:v>
                </c:pt>
                <c:pt idx="539">
                  <c:v>4.18</c:v>
                </c:pt>
                <c:pt idx="540">
                  <c:v>4.17</c:v>
                </c:pt>
                <c:pt idx="541">
                  <c:v>4.17</c:v>
                </c:pt>
                <c:pt idx="542">
                  <c:v>4.16</c:v>
                </c:pt>
                <c:pt idx="543">
                  <c:v>4.1500000000000004</c:v>
                </c:pt>
                <c:pt idx="544">
                  <c:v>4.1500000000000004</c:v>
                </c:pt>
                <c:pt idx="545">
                  <c:v>4.1500000000000004</c:v>
                </c:pt>
                <c:pt idx="546">
                  <c:v>4.1500000000000004</c:v>
                </c:pt>
                <c:pt idx="547">
                  <c:v>4.1399999999999997</c:v>
                </c:pt>
                <c:pt idx="548">
                  <c:v>4.1399999999999997</c:v>
                </c:pt>
                <c:pt idx="549">
                  <c:v>4.1399999999999997</c:v>
                </c:pt>
                <c:pt idx="550">
                  <c:v>4.1399999999999997</c:v>
                </c:pt>
                <c:pt idx="551">
                  <c:v>4.1399999999999997</c:v>
                </c:pt>
                <c:pt idx="552">
                  <c:v>4.13</c:v>
                </c:pt>
                <c:pt idx="553">
                  <c:v>4.13</c:v>
                </c:pt>
                <c:pt idx="554">
                  <c:v>4.13</c:v>
                </c:pt>
                <c:pt idx="555">
                  <c:v>4.1399999999999997</c:v>
                </c:pt>
                <c:pt idx="556">
                  <c:v>4.1399999999999997</c:v>
                </c:pt>
                <c:pt idx="557">
                  <c:v>4.1399999999999997</c:v>
                </c:pt>
                <c:pt idx="558">
                  <c:v>4.1399999999999997</c:v>
                </c:pt>
                <c:pt idx="559">
                  <c:v>4.1500000000000004</c:v>
                </c:pt>
                <c:pt idx="560">
                  <c:v>4.1500000000000004</c:v>
                </c:pt>
                <c:pt idx="561">
                  <c:v>4.1500000000000004</c:v>
                </c:pt>
                <c:pt idx="562">
                  <c:v>4.17</c:v>
                </c:pt>
                <c:pt idx="563">
                  <c:v>4.18</c:v>
                </c:pt>
                <c:pt idx="564">
                  <c:v>4.17</c:v>
                </c:pt>
                <c:pt idx="565">
                  <c:v>4.18</c:v>
                </c:pt>
                <c:pt idx="566">
                  <c:v>4.1900000000000004</c:v>
                </c:pt>
                <c:pt idx="567">
                  <c:v>4.1900000000000004</c:v>
                </c:pt>
                <c:pt idx="568">
                  <c:v>4.1900000000000004</c:v>
                </c:pt>
                <c:pt idx="569">
                  <c:v>4.2</c:v>
                </c:pt>
                <c:pt idx="570">
                  <c:v>4.2</c:v>
                </c:pt>
                <c:pt idx="571">
                  <c:v>4.21</c:v>
                </c:pt>
                <c:pt idx="572">
                  <c:v>4.21</c:v>
                </c:pt>
                <c:pt idx="573">
                  <c:v>4.22</c:v>
                </c:pt>
                <c:pt idx="574">
                  <c:v>4.21</c:v>
                </c:pt>
                <c:pt idx="575">
                  <c:v>4.22</c:v>
                </c:pt>
                <c:pt idx="576">
                  <c:v>4.2300000000000004</c:v>
                </c:pt>
                <c:pt idx="577">
                  <c:v>4.24</c:v>
                </c:pt>
                <c:pt idx="578">
                  <c:v>4.25</c:v>
                </c:pt>
                <c:pt idx="579">
                  <c:v>4.25</c:v>
                </c:pt>
                <c:pt idx="580">
                  <c:v>4.26</c:v>
                </c:pt>
                <c:pt idx="581">
                  <c:v>4.26</c:v>
                </c:pt>
                <c:pt idx="582">
                  <c:v>4.25</c:v>
                </c:pt>
                <c:pt idx="583">
                  <c:v>4.25</c:v>
                </c:pt>
                <c:pt idx="584">
                  <c:v>4.25</c:v>
                </c:pt>
                <c:pt idx="585">
                  <c:v>4.2300000000000004</c:v>
                </c:pt>
                <c:pt idx="586">
                  <c:v>4.2300000000000004</c:v>
                </c:pt>
                <c:pt idx="587">
                  <c:v>4.24</c:v>
                </c:pt>
                <c:pt idx="588">
                  <c:v>4.25</c:v>
                </c:pt>
                <c:pt idx="589">
                  <c:v>4.25</c:v>
                </c:pt>
                <c:pt idx="590">
                  <c:v>4.25</c:v>
                </c:pt>
                <c:pt idx="591">
                  <c:v>4.22</c:v>
                </c:pt>
                <c:pt idx="592">
                  <c:v>4.22</c:v>
                </c:pt>
                <c:pt idx="593">
                  <c:v>4.22</c:v>
                </c:pt>
                <c:pt idx="594">
                  <c:v>4.2300000000000004</c:v>
                </c:pt>
                <c:pt idx="595">
                  <c:v>4.24</c:v>
                </c:pt>
                <c:pt idx="596">
                  <c:v>4.2300000000000004</c:v>
                </c:pt>
                <c:pt idx="597">
                  <c:v>4.2300000000000004</c:v>
                </c:pt>
                <c:pt idx="598">
                  <c:v>4.24</c:v>
                </c:pt>
                <c:pt idx="599">
                  <c:v>4.24</c:v>
                </c:pt>
                <c:pt idx="600">
                  <c:v>4.2300000000000004</c:v>
                </c:pt>
                <c:pt idx="601">
                  <c:v>4.2300000000000004</c:v>
                </c:pt>
                <c:pt idx="602">
                  <c:v>4.2300000000000004</c:v>
                </c:pt>
                <c:pt idx="603">
                  <c:v>4.2300000000000004</c:v>
                </c:pt>
                <c:pt idx="604">
                  <c:v>4.2300000000000004</c:v>
                </c:pt>
                <c:pt idx="605">
                  <c:v>4.2300000000000004</c:v>
                </c:pt>
                <c:pt idx="606">
                  <c:v>4.22</c:v>
                </c:pt>
                <c:pt idx="607">
                  <c:v>4.22</c:v>
                </c:pt>
                <c:pt idx="608">
                  <c:v>4.22</c:v>
                </c:pt>
                <c:pt idx="609">
                  <c:v>4.22</c:v>
                </c:pt>
                <c:pt idx="610">
                  <c:v>4.22</c:v>
                </c:pt>
                <c:pt idx="611">
                  <c:v>4.22</c:v>
                </c:pt>
                <c:pt idx="612">
                  <c:v>4.22</c:v>
                </c:pt>
                <c:pt idx="613">
                  <c:v>4.2</c:v>
                </c:pt>
                <c:pt idx="614">
                  <c:v>4.1900000000000004</c:v>
                </c:pt>
                <c:pt idx="615">
                  <c:v>4.1900000000000004</c:v>
                </c:pt>
                <c:pt idx="616">
                  <c:v>4.1900000000000004</c:v>
                </c:pt>
                <c:pt idx="617">
                  <c:v>4.1900000000000004</c:v>
                </c:pt>
                <c:pt idx="618">
                  <c:v>4.1900000000000004</c:v>
                </c:pt>
                <c:pt idx="619">
                  <c:v>4.1900000000000004</c:v>
                </c:pt>
                <c:pt idx="620">
                  <c:v>4.1900000000000004</c:v>
                </c:pt>
                <c:pt idx="621">
                  <c:v>4.2</c:v>
                </c:pt>
                <c:pt idx="622">
                  <c:v>4.2</c:v>
                </c:pt>
                <c:pt idx="623">
                  <c:v>4.2</c:v>
                </c:pt>
                <c:pt idx="624">
                  <c:v>4.1900000000000004</c:v>
                </c:pt>
                <c:pt idx="625">
                  <c:v>4.1900000000000004</c:v>
                </c:pt>
                <c:pt idx="626">
                  <c:v>4.2</c:v>
                </c:pt>
                <c:pt idx="627">
                  <c:v>4.1900000000000004</c:v>
                </c:pt>
                <c:pt idx="628">
                  <c:v>4.1900000000000004</c:v>
                </c:pt>
                <c:pt idx="629">
                  <c:v>4.1900000000000004</c:v>
                </c:pt>
                <c:pt idx="630">
                  <c:v>4.1900000000000004</c:v>
                </c:pt>
                <c:pt idx="631">
                  <c:v>4.1900000000000004</c:v>
                </c:pt>
                <c:pt idx="632">
                  <c:v>4.1900000000000004</c:v>
                </c:pt>
                <c:pt idx="633">
                  <c:v>4.18</c:v>
                </c:pt>
                <c:pt idx="634">
                  <c:v>4.18</c:v>
                </c:pt>
                <c:pt idx="635">
                  <c:v>4.17</c:v>
                </c:pt>
                <c:pt idx="636">
                  <c:v>4.17</c:v>
                </c:pt>
                <c:pt idx="637">
                  <c:v>4.18</c:v>
                </c:pt>
                <c:pt idx="638">
                  <c:v>4.18</c:v>
                </c:pt>
                <c:pt idx="639">
                  <c:v>4.18</c:v>
                </c:pt>
                <c:pt idx="640">
                  <c:v>4.18</c:v>
                </c:pt>
                <c:pt idx="641">
                  <c:v>4.18</c:v>
                </c:pt>
                <c:pt idx="642">
                  <c:v>4.17</c:v>
                </c:pt>
                <c:pt idx="643">
                  <c:v>4.16</c:v>
                </c:pt>
                <c:pt idx="644">
                  <c:v>4.1500000000000004</c:v>
                </c:pt>
                <c:pt idx="645">
                  <c:v>4.1500000000000004</c:v>
                </c:pt>
                <c:pt idx="646">
                  <c:v>4.1500000000000004</c:v>
                </c:pt>
                <c:pt idx="647">
                  <c:v>4.1500000000000004</c:v>
                </c:pt>
                <c:pt idx="648">
                  <c:v>4.1500000000000004</c:v>
                </c:pt>
                <c:pt idx="649">
                  <c:v>4.1500000000000004</c:v>
                </c:pt>
                <c:pt idx="650">
                  <c:v>4.1500000000000004</c:v>
                </c:pt>
                <c:pt idx="651">
                  <c:v>4.1500000000000004</c:v>
                </c:pt>
                <c:pt idx="652">
                  <c:v>4.1500000000000004</c:v>
                </c:pt>
                <c:pt idx="653">
                  <c:v>4.1500000000000004</c:v>
                </c:pt>
                <c:pt idx="654">
                  <c:v>4.16</c:v>
                </c:pt>
                <c:pt idx="655">
                  <c:v>4.1500000000000004</c:v>
                </c:pt>
                <c:pt idx="656">
                  <c:v>4.1500000000000004</c:v>
                </c:pt>
                <c:pt idx="657">
                  <c:v>4.18</c:v>
                </c:pt>
                <c:pt idx="658">
                  <c:v>4.1900000000000004</c:v>
                </c:pt>
                <c:pt idx="659">
                  <c:v>4.1900000000000004</c:v>
                </c:pt>
                <c:pt idx="660">
                  <c:v>4.1900000000000004</c:v>
                </c:pt>
                <c:pt idx="661">
                  <c:v>4.1900000000000004</c:v>
                </c:pt>
                <c:pt idx="662">
                  <c:v>4.1900000000000004</c:v>
                </c:pt>
                <c:pt idx="663">
                  <c:v>4.2</c:v>
                </c:pt>
                <c:pt idx="664">
                  <c:v>4.21</c:v>
                </c:pt>
                <c:pt idx="665">
                  <c:v>4.2</c:v>
                </c:pt>
                <c:pt idx="666">
                  <c:v>4.21</c:v>
                </c:pt>
                <c:pt idx="667">
                  <c:v>4.2</c:v>
                </c:pt>
                <c:pt idx="668">
                  <c:v>4.2</c:v>
                </c:pt>
                <c:pt idx="669">
                  <c:v>4.2</c:v>
                </c:pt>
                <c:pt idx="670">
                  <c:v>4.2</c:v>
                </c:pt>
                <c:pt idx="671">
                  <c:v>4.2</c:v>
                </c:pt>
                <c:pt idx="672">
                  <c:v>4.1900000000000004</c:v>
                </c:pt>
                <c:pt idx="673">
                  <c:v>4.1900000000000004</c:v>
                </c:pt>
                <c:pt idx="674">
                  <c:v>4.1900000000000004</c:v>
                </c:pt>
                <c:pt idx="675">
                  <c:v>4.1900000000000004</c:v>
                </c:pt>
                <c:pt idx="676">
                  <c:v>4.1900000000000004</c:v>
                </c:pt>
                <c:pt idx="677">
                  <c:v>4.18</c:v>
                </c:pt>
                <c:pt idx="678">
                  <c:v>4.1900000000000004</c:v>
                </c:pt>
                <c:pt idx="679">
                  <c:v>4.1900000000000004</c:v>
                </c:pt>
                <c:pt idx="680">
                  <c:v>4.2</c:v>
                </c:pt>
                <c:pt idx="681">
                  <c:v>4.2</c:v>
                </c:pt>
                <c:pt idx="682">
                  <c:v>4.1900000000000004</c:v>
                </c:pt>
                <c:pt idx="683">
                  <c:v>4.1900000000000004</c:v>
                </c:pt>
                <c:pt idx="684">
                  <c:v>4.1900000000000004</c:v>
                </c:pt>
                <c:pt idx="685">
                  <c:v>4.1900000000000004</c:v>
                </c:pt>
                <c:pt idx="686">
                  <c:v>4.1900000000000004</c:v>
                </c:pt>
                <c:pt idx="687">
                  <c:v>4.1900000000000004</c:v>
                </c:pt>
                <c:pt idx="688">
                  <c:v>4.1900000000000004</c:v>
                </c:pt>
                <c:pt idx="689">
                  <c:v>4.1900000000000004</c:v>
                </c:pt>
                <c:pt idx="690">
                  <c:v>4.2</c:v>
                </c:pt>
                <c:pt idx="691">
                  <c:v>4.2</c:v>
                </c:pt>
                <c:pt idx="692">
                  <c:v>4.2</c:v>
                </c:pt>
                <c:pt idx="693">
                  <c:v>4.21</c:v>
                </c:pt>
                <c:pt idx="694">
                  <c:v>4.21</c:v>
                </c:pt>
                <c:pt idx="695">
                  <c:v>4.21</c:v>
                </c:pt>
                <c:pt idx="696">
                  <c:v>4.22</c:v>
                </c:pt>
                <c:pt idx="697">
                  <c:v>4.22</c:v>
                </c:pt>
                <c:pt idx="698">
                  <c:v>4.22</c:v>
                </c:pt>
                <c:pt idx="699">
                  <c:v>4.22</c:v>
                </c:pt>
                <c:pt idx="700">
                  <c:v>4.22</c:v>
                </c:pt>
                <c:pt idx="701">
                  <c:v>4.22</c:v>
                </c:pt>
                <c:pt idx="702">
                  <c:v>4.22</c:v>
                </c:pt>
                <c:pt idx="703">
                  <c:v>4.22</c:v>
                </c:pt>
                <c:pt idx="704">
                  <c:v>4.22</c:v>
                </c:pt>
                <c:pt idx="705">
                  <c:v>4.22</c:v>
                </c:pt>
                <c:pt idx="706">
                  <c:v>4.21</c:v>
                </c:pt>
                <c:pt idx="707">
                  <c:v>4.2</c:v>
                </c:pt>
                <c:pt idx="708">
                  <c:v>4.2</c:v>
                </c:pt>
                <c:pt idx="709">
                  <c:v>4.1900000000000004</c:v>
                </c:pt>
                <c:pt idx="710">
                  <c:v>4.1900000000000004</c:v>
                </c:pt>
                <c:pt idx="711">
                  <c:v>4.1900000000000004</c:v>
                </c:pt>
                <c:pt idx="712">
                  <c:v>4.1900000000000004</c:v>
                </c:pt>
                <c:pt idx="713">
                  <c:v>4.1900000000000004</c:v>
                </c:pt>
                <c:pt idx="714">
                  <c:v>4.17</c:v>
                </c:pt>
                <c:pt idx="715">
                  <c:v>4.18</c:v>
                </c:pt>
                <c:pt idx="716">
                  <c:v>4.18</c:v>
                </c:pt>
                <c:pt idx="717">
                  <c:v>4.18</c:v>
                </c:pt>
                <c:pt idx="718">
                  <c:v>4.18</c:v>
                </c:pt>
                <c:pt idx="719">
                  <c:v>4.2</c:v>
                </c:pt>
                <c:pt idx="720">
                  <c:v>4.1900000000000004</c:v>
                </c:pt>
                <c:pt idx="721">
                  <c:v>4.1900000000000004</c:v>
                </c:pt>
                <c:pt idx="722">
                  <c:v>4.1900000000000004</c:v>
                </c:pt>
                <c:pt idx="723">
                  <c:v>4.1900000000000004</c:v>
                </c:pt>
                <c:pt idx="724">
                  <c:v>4.1900000000000004</c:v>
                </c:pt>
                <c:pt idx="725">
                  <c:v>4.1900000000000004</c:v>
                </c:pt>
                <c:pt idx="726">
                  <c:v>4.1900000000000004</c:v>
                </c:pt>
                <c:pt idx="727">
                  <c:v>4.2</c:v>
                </c:pt>
                <c:pt idx="728">
                  <c:v>4.21</c:v>
                </c:pt>
                <c:pt idx="729">
                  <c:v>4.21</c:v>
                </c:pt>
                <c:pt idx="730">
                  <c:v>4.2</c:v>
                </c:pt>
                <c:pt idx="731">
                  <c:v>4.1900000000000004</c:v>
                </c:pt>
                <c:pt idx="732">
                  <c:v>4.1900000000000004</c:v>
                </c:pt>
                <c:pt idx="733">
                  <c:v>4.1900000000000004</c:v>
                </c:pt>
                <c:pt idx="734">
                  <c:v>4.1900000000000004</c:v>
                </c:pt>
                <c:pt idx="735">
                  <c:v>4.18</c:v>
                </c:pt>
                <c:pt idx="736">
                  <c:v>4.17</c:v>
                </c:pt>
                <c:pt idx="737">
                  <c:v>4.16</c:v>
                </c:pt>
                <c:pt idx="738">
                  <c:v>4.16</c:v>
                </c:pt>
                <c:pt idx="739">
                  <c:v>4.1500000000000004</c:v>
                </c:pt>
                <c:pt idx="740">
                  <c:v>4.1500000000000004</c:v>
                </c:pt>
                <c:pt idx="741">
                  <c:v>4.1500000000000004</c:v>
                </c:pt>
                <c:pt idx="742">
                  <c:v>4.1500000000000004</c:v>
                </c:pt>
                <c:pt idx="743">
                  <c:v>4.1500000000000004</c:v>
                </c:pt>
                <c:pt idx="744">
                  <c:v>4.1500000000000004</c:v>
                </c:pt>
                <c:pt idx="745">
                  <c:v>4.1399999999999997</c:v>
                </c:pt>
                <c:pt idx="746">
                  <c:v>4.1399999999999997</c:v>
                </c:pt>
                <c:pt idx="747">
                  <c:v>4.12</c:v>
                </c:pt>
                <c:pt idx="748">
                  <c:v>4.13</c:v>
                </c:pt>
                <c:pt idx="749">
                  <c:v>4.13</c:v>
                </c:pt>
                <c:pt idx="750">
                  <c:v>4.1399999999999997</c:v>
                </c:pt>
                <c:pt idx="751">
                  <c:v>4.1399999999999997</c:v>
                </c:pt>
                <c:pt idx="752">
                  <c:v>4.13</c:v>
                </c:pt>
                <c:pt idx="753">
                  <c:v>4.13</c:v>
                </c:pt>
                <c:pt idx="754">
                  <c:v>4.18</c:v>
                </c:pt>
                <c:pt idx="755">
                  <c:v>4.18</c:v>
                </c:pt>
                <c:pt idx="756">
                  <c:v>4.1900000000000004</c:v>
                </c:pt>
                <c:pt idx="757">
                  <c:v>4.1900000000000004</c:v>
                </c:pt>
                <c:pt idx="758">
                  <c:v>4.1900000000000004</c:v>
                </c:pt>
                <c:pt idx="759">
                  <c:v>4.2</c:v>
                </c:pt>
                <c:pt idx="760">
                  <c:v>4.2</c:v>
                </c:pt>
                <c:pt idx="761">
                  <c:v>4.1900000000000004</c:v>
                </c:pt>
                <c:pt idx="762">
                  <c:v>4.18</c:v>
                </c:pt>
                <c:pt idx="763">
                  <c:v>4.18</c:v>
                </c:pt>
                <c:pt idx="764">
                  <c:v>4.17</c:v>
                </c:pt>
                <c:pt idx="765">
                  <c:v>4.16</c:v>
                </c:pt>
                <c:pt idx="766">
                  <c:v>4.16</c:v>
                </c:pt>
                <c:pt idx="767">
                  <c:v>4.1500000000000004</c:v>
                </c:pt>
                <c:pt idx="768">
                  <c:v>4.1500000000000004</c:v>
                </c:pt>
                <c:pt idx="769">
                  <c:v>4.16</c:v>
                </c:pt>
                <c:pt idx="770">
                  <c:v>4.17</c:v>
                </c:pt>
                <c:pt idx="771">
                  <c:v>4.18</c:v>
                </c:pt>
                <c:pt idx="772">
                  <c:v>4.18</c:v>
                </c:pt>
                <c:pt idx="773">
                  <c:v>4.1900000000000004</c:v>
                </c:pt>
                <c:pt idx="774">
                  <c:v>4.18</c:v>
                </c:pt>
                <c:pt idx="775">
                  <c:v>4.18</c:v>
                </c:pt>
                <c:pt idx="776">
                  <c:v>4.1900000000000004</c:v>
                </c:pt>
                <c:pt idx="777">
                  <c:v>4.1900000000000004</c:v>
                </c:pt>
                <c:pt idx="778">
                  <c:v>4.1900000000000004</c:v>
                </c:pt>
                <c:pt idx="779">
                  <c:v>4.1900000000000004</c:v>
                </c:pt>
                <c:pt idx="780">
                  <c:v>4.1900000000000004</c:v>
                </c:pt>
                <c:pt idx="781">
                  <c:v>4.2</c:v>
                </c:pt>
                <c:pt idx="782">
                  <c:v>4.21</c:v>
                </c:pt>
                <c:pt idx="783">
                  <c:v>4.21</c:v>
                </c:pt>
                <c:pt idx="784">
                  <c:v>4.2</c:v>
                </c:pt>
                <c:pt idx="785">
                  <c:v>4.2</c:v>
                </c:pt>
                <c:pt idx="786">
                  <c:v>4.2</c:v>
                </c:pt>
                <c:pt idx="787">
                  <c:v>4.2</c:v>
                </c:pt>
                <c:pt idx="788">
                  <c:v>4.2</c:v>
                </c:pt>
                <c:pt idx="789">
                  <c:v>4.2</c:v>
                </c:pt>
                <c:pt idx="790">
                  <c:v>4.1900000000000004</c:v>
                </c:pt>
                <c:pt idx="791">
                  <c:v>4.1900000000000004</c:v>
                </c:pt>
                <c:pt idx="792">
                  <c:v>4.1900000000000004</c:v>
                </c:pt>
                <c:pt idx="793">
                  <c:v>4.1900000000000004</c:v>
                </c:pt>
                <c:pt idx="794">
                  <c:v>4.1900000000000004</c:v>
                </c:pt>
                <c:pt idx="795">
                  <c:v>4.18</c:v>
                </c:pt>
                <c:pt idx="796">
                  <c:v>4.18</c:v>
                </c:pt>
                <c:pt idx="797">
                  <c:v>4.17</c:v>
                </c:pt>
                <c:pt idx="798">
                  <c:v>4.17</c:v>
                </c:pt>
                <c:pt idx="799">
                  <c:v>4.18</c:v>
                </c:pt>
                <c:pt idx="800">
                  <c:v>4.1900000000000004</c:v>
                </c:pt>
                <c:pt idx="801">
                  <c:v>4.1900000000000004</c:v>
                </c:pt>
                <c:pt idx="802">
                  <c:v>4.1900000000000004</c:v>
                </c:pt>
                <c:pt idx="803">
                  <c:v>4.1900000000000004</c:v>
                </c:pt>
                <c:pt idx="804">
                  <c:v>4.2</c:v>
                </c:pt>
                <c:pt idx="805">
                  <c:v>4.2</c:v>
                </c:pt>
                <c:pt idx="806">
                  <c:v>4.2</c:v>
                </c:pt>
                <c:pt idx="807">
                  <c:v>4.21</c:v>
                </c:pt>
                <c:pt idx="808">
                  <c:v>4.22</c:v>
                </c:pt>
                <c:pt idx="809">
                  <c:v>4.21</c:v>
                </c:pt>
                <c:pt idx="810">
                  <c:v>4.21</c:v>
                </c:pt>
                <c:pt idx="811">
                  <c:v>4.21</c:v>
                </c:pt>
                <c:pt idx="812">
                  <c:v>4.21</c:v>
                </c:pt>
                <c:pt idx="813">
                  <c:v>4.21</c:v>
                </c:pt>
                <c:pt idx="814">
                  <c:v>4.22</c:v>
                </c:pt>
                <c:pt idx="815">
                  <c:v>4.21</c:v>
                </c:pt>
                <c:pt idx="816">
                  <c:v>4.21</c:v>
                </c:pt>
                <c:pt idx="817">
                  <c:v>4.21</c:v>
                </c:pt>
                <c:pt idx="818">
                  <c:v>4.22</c:v>
                </c:pt>
                <c:pt idx="819">
                  <c:v>4.22</c:v>
                </c:pt>
                <c:pt idx="820">
                  <c:v>4.21</c:v>
                </c:pt>
                <c:pt idx="821">
                  <c:v>4.22</c:v>
                </c:pt>
                <c:pt idx="822">
                  <c:v>4.21</c:v>
                </c:pt>
                <c:pt idx="823">
                  <c:v>4.22</c:v>
                </c:pt>
                <c:pt idx="824">
                  <c:v>4.22</c:v>
                </c:pt>
                <c:pt idx="825">
                  <c:v>4.24</c:v>
                </c:pt>
                <c:pt idx="826">
                  <c:v>4.2300000000000004</c:v>
                </c:pt>
                <c:pt idx="827">
                  <c:v>4.22</c:v>
                </c:pt>
                <c:pt idx="828">
                  <c:v>4.2300000000000004</c:v>
                </c:pt>
                <c:pt idx="829">
                  <c:v>4.2300000000000004</c:v>
                </c:pt>
                <c:pt idx="830">
                  <c:v>4.2300000000000004</c:v>
                </c:pt>
                <c:pt idx="831">
                  <c:v>4.2300000000000004</c:v>
                </c:pt>
                <c:pt idx="832">
                  <c:v>4.22</c:v>
                </c:pt>
                <c:pt idx="833">
                  <c:v>4.22</c:v>
                </c:pt>
                <c:pt idx="834">
                  <c:v>4.21</c:v>
                </c:pt>
                <c:pt idx="835">
                  <c:v>4.21</c:v>
                </c:pt>
                <c:pt idx="836">
                  <c:v>4.2</c:v>
                </c:pt>
                <c:pt idx="837">
                  <c:v>4.2</c:v>
                </c:pt>
                <c:pt idx="838">
                  <c:v>4.2</c:v>
                </c:pt>
                <c:pt idx="839">
                  <c:v>4.1900000000000004</c:v>
                </c:pt>
                <c:pt idx="840">
                  <c:v>4.1900000000000004</c:v>
                </c:pt>
                <c:pt idx="841">
                  <c:v>4.18</c:v>
                </c:pt>
                <c:pt idx="842">
                  <c:v>4.1900000000000004</c:v>
                </c:pt>
                <c:pt idx="843">
                  <c:v>4.2</c:v>
                </c:pt>
                <c:pt idx="844">
                  <c:v>4.2</c:v>
                </c:pt>
                <c:pt idx="845">
                  <c:v>4.2</c:v>
                </c:pt>
                <c:pt idx="846">
                  <c:v>4.2</c:v>
                </c:pt>
                <c:pt idx="847">
                  <c:v>4.2</c:v>
                </c:pt>
                <c:pt idx="848">
                  <c:v>4.2</c:v>
                </c:pt>
                <c:pt idx="849">
                  <c:v>4.2</c:v>
                </c:pt>
                <c:pt idx="850">
                  <c:v>4.2</c:v>
                </c:pt>
                <c:pt idx="851">
                  <c:v>4.2</c:v>
                </c:pt>
                <c:pt idx="852">
                  <c:v>4.1900000000000004</c:v>
                </c:pt>
                <c:pt idx="853">
                  <c:v>4.2</c:v>
                </c:pt>
                <c:pt idx="854">
                  <c:v>4.2</c:v>
                </c:pt>
                <c:pt idx="855">
                  <c:v>4.2</c:v>
                </c:pt>
                <c:pt idx="856">
                  <c:v>4.1900000000000004</c:v>
                </c:pt>
                <c:pt idx="857">
                  <c:v>4.2</c:v>
                </c:pt>
                <c:pt idx="858">
                  <c:v>4.2</c:v>
                </c:pt>
                <c:pt idx="859">
                  <c:v>4.21</c:v>
                </c:pt>
                <c:pt idx="860">
                  <c:v>4.21</c:v>
                </c:pt>
                <c:pt idx="861">
                  <c:v>4.21</c:v>
                </c:pt>
                <c:pt idx="862">
                  <c:v>4.21</c:v>
                </c:pt>
                <c:pt idx="863">
                  <c:v>4.21</c:v>
                </c:pt>
                <c:pt idx="864">
                  <c:v>4.21</c:v>
                </c:pt>
                <c:pt idx="865">
                  <c:v>4.21</c:v>
                </c:pt>
                <c:pt idx="866">
                  <c:v>4.21</c:v>
                </c:pt>
                <c:pt idx="867">
                  <c:v>4.21</c:v>
                </c:pt>
                <c:pt idx="868">
                  <c:v>4.21</c:v>
                </c:pt>
                <c:pt idx="869">
                  <c:v>4.21</c:v>
                </c:pt>
                <c:pt idx="870">
                  <c:v>4.2</c:v>
                </c:pt>
                <c:pt idx="871">
                  <c:v>4.2</c:v>
                </c:pt>
                <c:pt idx="872">
                  <c:v>4.2</c:v>
                </c:pt>
                <c:pt idx="873">
                  <c:v>4.2</c:v>
                </c:pt>
                <c:pt idx="874">
                  <c:v>4.2</c:v>
                </c:pt>
                <c:pt idx="875">
                  <c:v>4.2</c:v>
                </c:pt>
                <c:pt idx="876">
                  <c:v>4.2</c:v>
                </c:pt>
                <c:pt idx="877">
                  <c:v>4.21</c:v>
                </c:pt>
                <c:pt idx="878">
                  <c:v>4.21</c:v>
                </c:pt>
                <c:pt idx="879">
                  <c:v>4.21</c:v>
                </c:pt>
                <c:pt idx="880">
                  <c:v>4.22</c:v>
                </c:pt>
                <c:pt idx="881">
                  <c:v>4.22</c:v>
                </c:pt>
                <c:pt idx="882">
                  <c:v>4.22</c:v>
                </c:pt>
                <c:pt idx="883">
                  <c:v>4.22</c:v>
                </c:pt>
                <c:pt idx="884">
                  <c:v>4.22</c:v>
                </c:pt>
                <c:pt idx="885">
                  <c:v>4.22</c:v>
                </c:pt>
                <c:pt idx="886">
                  <c:v>4.22</c:v>
                </c:pt>
                <c:pt idx="887">
                  <c:v>4.22</c:v>
                </c:pt>
                <c:pt idx="888">
                  <c:v>4.2300000000000004</c:v>
                </c:pt>
                <c:pt idx="889">
                  <c:v>4.2300000000000004</c:v>
                </c:pt>
                <c:pt idx="890">
                  <c:v>4.2300000000000004</c:v>
                </c:pt>
                <c:pt idx="891">
                  <c:v>4.2300000000000004</c:v>
                </c:pt>
                <c:pt idx="892">
                  <c:v>4.2300000000000004</c:v>
                </c:pt>
                <c:pt idx="893">
                  <c:v>4.2300000000000004</c:v>
                </c:pt>
                <c:pt idx="894">
                  <c:v>4.2300000000000004</c:v>
                </c:pt>
                <c:pt idx="895">
                  <c:v>4.2300000000000004</c:v>
                </c:pt>
                <c:pt idx="896">
                  <c:v>4.2300000000000004</c:v>
                </c:pt>
                <c:pt idx="897">
                  <c:v>4.2300000000000004</c:v>
                </c:pt>
                <c:pt idx="898">
                  <c:v>4.2300000000000004</c:v>
                </c:pt>
                <c:pt idx="899">
                  <c:v>4.21</c:v>
                </c:pt>
                <c:pt idx="900">
                  <c:v>4.21</c:v>
                </c:pt>
                <c:pt idx="901">
                  <c:v>4.21</c:v>
                </c:pt>
                <c:pt idx="902">
                  <c:v>4.21</c:v>
                </c:pt>
                <c:pt idx="903">
                  <c:v>4.21</c:v>
                </c:pt>
                <c:pt idx="904">
                  <c:v>4.2</c:v>
                </c:pt>
                <c:pt idx="905">
                  <c:v>4.2</c:v>
                </c:pt>
                <c:pt idx="906">
                  <c:v>4.2</c:v>
                </c:pt>
                <c:pt idx="907">
                  <c:v>4.1900000000000004</c:v>
                </c:pt>
                <c:pt idx="908">
                  <c:v>4.1900000000000004</c:v>
                </c:pt>
                <c:pt idx="909">
                  <c:v>4.1900000000000004</c:v>
                </c:pt>
                <c:pt idx="910">
                  <c:v>4.2</c:v>
                </c:pt>
                <c:pt idx="911">
                  <c:v>4.2</c:v>
                </c:pt>
                <c:pt idx="912">
                  <c:v>4.2</c:v>
                </c:pt>
                <c:pt idx="913">
                  <c:v>4.21</c:v>
                </c:pt>
                <c:pt idx="914">
                  <c:v>4.21</c:v>
                </c:pt>
                <c:pt idx="915">
                  <c:v>4.21</c:v>
                </c:pt>
                <c:pt idx="916">
                  <c:v>4.21</c:v>
                </c:pt>
                <c:pt idx="917">
                  <c:v>4.2</c:v>
                </c:pt>
                <c:pt idx="918">
                  <c:v>4.21</c:v>
                </c:pt>
                <c:pt idx="919">
                  <c:v>4.21</c:v>
                </c:pt>
                <c:pt idx="920">
                  <c:v>4.21</c:v>
                </c:pt>
                <c:pt idx="921">
                  <c:v>4.21</c:v>
                </c:pt>
                <c:pt idx="922">
                  <c:v>4.2</c:v>
                </c:pt>
                <c:pt idx="923">
                  <c:v>4.2</c:v>
                </c:pt>
                <c:pt idx="924">
                  <c:v>4.2</c:v>
                </c:pt>
                <c:pt idx="925">
                  <c:v>4.2</c:v>
                </c:pt>
                <c:pt idx="926">
                  <c:v>4.2</c:v>
                </c:pt>
                <c:pt idx="927">
                  <c:v>4.2</c:v>
                </c:pt>
                <c:pt idx="928">
                  <c:v>4.2</c:v>
                </c:pt>
                <c:pt idx="929">
                  <c:v>4.2</c:v>
                </c:pt>
                <c:pt idx="930">
                  <c:v>4.2</c:v>
                </c:pt>
                <c:pt idx="931">
                  <c:v>4.2</c:v>
                </c:pt>
                <c:pt idx="932">
                  <c:v>4.21</c:v>
                </c:pt>
                <c:pt idx="933">
                  <c:v>4.22</c:v>
                </c:pt>
                <c:pt idx="934">
                  <c:v>4.22</c:v>
                </c:pt>
                <c:pt idx="935">
                  <c:v>4.22</c:v>
                </c:pt>
                <c:pt idx="936">
                  <c:v>4.2300000000000004</c:v>
                </c:pt>
                <c:pt idx="937">
                  <c:v>4.2300000000000004</c:v>
                </c:pt>
                <c:pt idx="938">
                  <c:v>4.24</c:v>
                </c:pt>
                <c:pt idx="939">
                  <c:v>4.24</c:v>
                </c:pt>
                <c:pt idx="940">
                  <c:v>4.24</c:v>
                </c:pt>
                <c:pt idx="941">
                  <c:v>4.25</c:v>
                </c:pt>
                <c:pt idx="942">
                  <c:v>4.25</c:v>
                </c:pt>
                <c:pt idx="943">
                  <c:v>4.25</c:v>
                </c:pt>
                <c:pt idx="944">
                  <c:v>4.26</c:v>
                </c:pt>
                <c:pt idx="945">
                  <c:v>4.2699999999999996</c:v>
                </c:pt>
                <c:pt idx="946">
                  <c:v>4.26</c:v>
                </c:pt>
                <c:pt idx="947">
                  <c:v>4.26</c:v>
                </c:pt>
                <c:pt idx="948">
                  <c:v>4.26</c:v>
                </c:pt>
                <c:pt idx="949">
                  <c:v>4.26</c:v>
                </c:pt>
                <c:pt idx="950">
                  <c:v>4.2699999999999996</c:v>
                </c:pt>
                <c:pt idx="951">
                  <c:v>4.26</c:v>
                </c:pt>
                <c:pt idx="952">
                  <c:v>4.2699999999999996</c:v>
                </c:pt>
                <c:pt idx="953">
                  <c:v>4.2699999999999996</c:v>
                </c:pt>
                <c:pt idx="954">
                  <c:v>4.2699999999999996</c:v>
                </c:pt>
                <c:pt idx="955">
                  <c:v>4.2699999999999996</c:v>
                </c:pt>
                <c:pt idx="956">
                  <c:v>4.28</c:v>
                </c:pt>
                <c:pt idx="957">
                  <c:v>4.28</c:v>
                </c:pt>
                <c:pt idx="958">
                  <c:v>4.2699999999999996</c:v>
                </c:pt>
                <c:pt idx="959">
                  <c:v>4.2699999999999996</c:v>
                </c:pt>
                <c:pt idx="960">
                  <c:v>4.2699999999999996</c:v>
                </c:pt>
                <c:pt idx="961">
                  <c:v>4.2699999999999996</c:v>
                </c:pt>
                <c:pt idx="962">
                  <c:v>4.2699999999999996</c:v>
                </c:pt>
                <c:pt idx="963">
                  <c:v>4.28</c:v>
                </c:pt>
                <c:pt idx="964">
                  <c:v>4.28</c:v>
                </c:pt>
                <c:pt idx="965">
                  <c:v>4.28</c:v>
                </c:pt>
                <c:pt idx="966">
                  <c:v>4.28</c:v>
                </c:pt>
                <c:pt idx="967">
                  <c:v>4.2699999999999996</c:v>
                </c:pt>
                <c:pt idx="968">
                  <c:v>4.2699999999999996</c:v>
                </c:pt>
                <c:pt idx="969">
                  <c:v>4.2699999999999996</c:v>
                </c:pt>
                <c:pt idx="970">
                  <c:v>4.28</c:v>
                </c:pt>
                <c:pt idx="971">
                  <c:v>4.29</c:v>
                </c:pt>
                <c:pt idx="972">
                  <c:v>4.3</c:v>
                </c:pt>
                <c:pt idx="973">
                  <c:v>4.3099999999999996</c:v>
                </c:pt>
                <c:pt idx="974">
                  <c:v>4.3099999999999996</c:v>
                </c:pt>
                <c:pt idx="975">
                  <c:v>4.33</c:v>
                </c:pt>
                <c:pt idx="976">
                  <c:v>4.3600000000000003</c:v>
                </c:pt>
                <c:pt idx="977">
                  <c:v>4.3499999999999996</c:v>
                </c:pt>
                <c:pt idx="978">
                  <c:v>4.3600000000000003</c:v>
                </c:pt>
                <c:pt idx="979">
                  <c:v>4.3499999999999996</c:v>
                </c:pt>
                <c:pt idx="980">
                  <c:v>4.33</c:v>
                </c:pt>
                <c:pt idx="981">
                  <c:v>4.32</c:v>
                </c:pt>
                <c:pt idx="982">
                  <c:v>4.3099999999999996</c:v>
                </c:pt>
                <c:pt idx="983">
                  <c:v>4.32</c:v>
                </c:pt>
                <c:pt idx="984">
                  <c:v>4.3099999999999996</c:v>
                </c:pt>
                <c:pt idx="985">
                  <c:v>4.3099999999999996</c:v>
                </c:pt>
                <c:pt idx="986">
                  <c:v>4.3</c:v>
                </c:pt>
                <c:pt idx="987">
                  <c:v>4.3099999999999996</c:v>
                </c:pt>
                <c:pt idx="988">
                  <c:v>4.34</c:v>
                </c:pt>
                <c:pt idx="989">
                  <c:v>4.34</c:v>
                </c:pt>
                <c:pt idx="990">
                  <c:v>4.3499999999999996</c:v>
                </c:pt>
                <c:pt idx="991">
                  <c:v>4.3600000000000003</c:v>
                </c:pt>
                <c:pt idx="992">
                  <c:v>4.37</c:v>
                </c:pt>
                <c:pt idx="993">
                  <c:v>4.3600000000000003</c:v>
                </c:pt>
                <c:pt idx="994">
                  <c:v>4.38</c:v>
                </c:pt>
                <c:pt idx="995">
                  <c:v>4.38</c:v>
                </c:pt>
                <c:pt idx="996">
                  <c:v>4.3899999999999997</c:v>
                </c:pt>
                <c:pt idx="997">
                  <c:v>4.4000000000000004</c:v>
                </c:pt>
                <c:pt idx="998">
                  <c:v>4.41</c:v>
                </c:pt>
                <c:pt idx="999">
                  <c:v>4.43</c:v>
                </c:pt>
                <c:pt idx="1000">
                  <c:v>4.43</c:v>
                </c:pt>
                <c:pt idx="1001">
                  <c:v>4.43</c:v>
                </c:pt>
                <c:pt idx="1002">
                  <c:v>4.43</c:v>
                </c:pt>
                <c:pt idx="1003">
                  <c:v>4.43</c:v>
                </c:pt>
                <c:pt idx="1004">
                  <c:v>4.45</c:v>
                </c:pt>
                <c:pt idx="1005">
                  <c:v>4.47</c:v>
                </c:pt>
                <c:pt idx="1006">
                  <c:v>4.46</c:v>
                </c:pt>
                <c:pt idx="1007">
                  <c:v>4.46</c:v>
                </c:pt>
                <c:pt idx="1008">
                  <c:v>4.4400000000000004</c:v>
                </c:pt>
                <c:pt idx="1009">
                  <c:v>4.45</c:v>
                </c:pt>
                <c:pt idx="1010">
                  <c:v>4.4400000000000004</c:v>
                </c:pt>
                <c:pt idx="1011">
                  <c:v>4.45</c:v>
                </c:pt>
                <c:pt idx="1012">
                  <c:v>4.45</c:v>
                </c:pt>
                <c:pt idx="1013">
                  <c:v>4.46</c:v>
                </c:pt>
                <c:pt idx="1014">
                  <c:v>4.45</c:v>
                </c:pt>
                <c:pt idx="1015">
                  <c:v>4.45</c:v>
                </c:pt>
                <c:pt idx="1016">
                  <c:v>4.45</c:v>
                </c:pt>
                <c:pt idx="1017">
                  <c:v>4.45</c:v>
                </c:pt>
                <c:pt idx="1018">
                  <c:v>4.45</c:v>
                </c:pt>
                <c:pt idx="1019">
                  <c:v>4.46</c:v>
                </c:pt>
                <c:pt idx="1020">
                  <c:v>4.4800000000000004</c:v>
                </c:pt>
                <c:pt idx="1021">
                  <c:v>4.5199999999999996</c:v>
                </c:pt>
                <c:pt idx="1022">
                  <c:v>4.5199999999999996</c:v>
                </c:pt>
                <c:pt idx="1023">
                  <c:v>4.5199999999999996</c:v>
                </c:pt>
                <c:pt idx="1024">
                  <c:v>4.6100000000000003</c:v>
                </c:pt>
                <c:pt idx="1025">
                  <c:v>4.59</c:v>
                </c:pt>
                <c:pt idx="1026">
                  <c:v>4.5999999999999996</c:v>
                </c:pt>
                <c:pt idx="1027">
                  <c:v>4.5999999999999996</c:v>
                </c:pt>
                <c:pt idx="1028">
                  <c:v>4.5999999999999996</c:v>
                </c:pt>
                <c:pt idx="1029">
                  <c:v>4.6500000000000004</c:v>
                </c:pt>
                <c:pt idx="1030">
                  <c:v>4.67</c:v>
                </c:pt>
                <c:pt idx="1031">
                  <c:v>4.67</c:v>
                </c:pt>
                <c:pt idx="1032">
                  <c:v>4.66</c:v>
                </c:pt>
                <c:pt idx="1033">
                  <c:v>4.6500000000000004</c:v>
                </c:pt>
                <c:pt idx="1034">
                  <c:v>4.6100000000000003</c:v>
                </c:pt>
                <c:pt idx="1035">
                  <c:v>4.6399999999999997</c:v>
                </c:pt>
                <c:pt idx="1036">
                  <c:v>4.6500000000000004</c:v>
                </c:pt>
                <c:pt idx="1037">
                  <c:v>4.6500000000000004</c:v>
                </c:pt>
                <c:pt idx="1038">
                  <c:v>4.6500000000000004</c:v>
                </c:pt>
                <c:pt idx="1039">
                  <c:v>4.62</c:v>
                </c:pt>
                <c:pt idx="1040">
                  <c:v>4.6100000000000003</c:v>
                </c:pt>
                <c:pt idx="1041">
                  <c:v>4.62</c:v>
                </c:pt>
                <c:pt idx="1042">
                  <c:v>4.63</c:v>
                </c:pt>
                <c:pt idx="1043">
                  <c:v>4.6500000000000004</c:v>
                </c:pt>
                <c:pt idx="1044">
                  <c:v>4.63</c:v>
                </c:pt>
                <c:pt idx="1045">
                  <c:v>4.6500000000000004</c:v>
                </c:pt>
                <c:pt idx="1046">
                  <c:v>4.63</c:v>
                </c:pt>
                <c:pt idx="1047">
                  <c:v>4.5999999999999996</c:v>
                </c:pt>
                <c:pt idx="1048">
                  <c:v>4.5999999999999996</c:v>
                </c:pt>
                <c:pt idx="1049">
                  <c:v>4.6100000000000003</c:v>
                </c:pt>
                <c:pt idx="1050">
                  <c:v>4.5999999999999996</c:v>
                </c:pt>
                <c:pt idx="1051">
                  <c:v>4.5599999999999996</c:v>
                </c:pt>
                <c:pt idx="1052">
                  <c:v>4.58</c:v>
                </c:pt>
                <c:pt idx="1053">
                  <c:v>4.59</c:v>
                </c:pt>
                <c:pt idx="1054">
                  <c:v>4.6100000000000003</c:v>
                </c:pt>
                <c:pt idx="1055">
                  <c:v>4.6100000000000003</c:v>
                </c:pt>
                <c:pt idx="1056">
                  <c:v>4.6100000000000003</c:v>
                </c:pt>
                <c:pt idx="1057">
                  <c:v>4.5999999999999996</c:v>
                </c:pt>
                <c:pt idx="1058">
                  <c:v>4.59</c:v>
                </c:pt>
                <c:pt idx="1059">
                  <c:v>4.5999999999999996</c:v>
                </c:pt>
                <c:pt idx="1060">
                  <c:v>4.6100000000000003</c:v>
                </c:pt>
                <c:pt idx="1061">
                  <c:v>4.6100000000000003</c:v>
                </c:pt>
                <c:pt idx="1062">
                  <c:v>4.63</c:v>
                </c:pt>
                <c:pt idx="1063">
                  <c:v>4.6500000000000004</c:v>
                </c:pt>
                <c:pt idx="1064">
                  <c:v>4.6900000000000004</c:v>
                </c:pt>
                <c:pt idx="1065">
                  <c:v>4.6900000000000004</c:v>
                </c:pt>
                <c:pt idx="1066">
                  <c:v>4.7</c:v>
                </c:pt>
                <c:pt idx="1067">
                  <c:v>4.7</c:v>
                </c:pt>
                <c:pt idx="1068">
                  <c:v>4.71</c:v>
                </c:pt>
                <c:pt idx="1069">
                  <c:v>4.7300000000000004</c:v>
                </c:pt>
                <c:pt idx="1070">
                  <c:v>4.72</c:v>
                </c:pt>
                <c:pt idx="1071">
                  <c:v>4.74</c:v>
                </c:pt>
                <c:pt idx="1072">
                  <c:v>4.78</c:v>
                </c:pt>
                <c:pt idx="1073">
                  <c:v>4.8600000000000003</c:v>
                </c:pt>
                <c:pt idx="1074">
                  <c:v>4.87</c:v>
                </c:pt>
                <c:pt idx="1075">
                  <c:v>4.88</c:v>
                </c:pt>
                <c:pt idx="1076">
                  <c:v>4.8899999999999997</c:v>
                </c:pt>
                <c:pt idx="1077">
                  <c:v>4.88</c:v>
                </c:pt>
                <c:pt idx="1078">
                  <c:v>4.9000000000000004</c:v>
                </c:pt>
                <c:pt idx="1079">
                  <c:v>4.92</c:v>
                </c:pt>
                <c:pt idx="1080">
                  <c:v>4.92</c:v>
                </c:pt>
                <c:pt idx="1081">
                  <c:v>4.92</c:v>
                </c:pt>
                <c:pt idx="1082">
                  <c:v>4.93</c:v>
                </c:pt>
                <c:pt idx="1083">
                  <c:v>4.97</c:v>
                </c:pt>
                <c:pt idx="1084">
                  <c:v>5.0199999999999996</c:v>
                </c:pt>
                <c:pt idx="1085">
                  <c:v>5.01</c:v>
                </c:pt>
                <c:pt idx="1086">
                  <c:v>5</c:v>
                </c:pt>
                <c:pt idx="1087">
                  <c:v>5</c:v>
                </c:pt>
                <c:pt idx="1088">
                  <c:v>4.9800000000000004</c:v>
                </c:pt>
                <c:pt idx="1089">
                  <c:v>4.96</c:v>
                </c:pt>
                <c:pt idx="1090">
                  <c:v>4.93</c:v>
                </c:pt>
                <c:pt idx="1091">
                  <c:v>4.93</c:v>
                </c:pt>
                <c:pt idx="1092">
                  <c:v>4.95</c:v>
                </c:pt>
                <c:pt idx="1093">
                  <c:v>4.96</c:v>
                </c:pt>
                <c:pt idx="1094">
                  <c:v>4.9400000000000004</c:v>
                </c:pt>
                <c:pt idx="1095">
                  <c:v>4.91</c:v>
                </c:pt>
                <c:pt idx="1096">
                  <c:v>4.9000000000000004</c:v>
                </c:pt>
                <c:pt idx="1097">
                  <c:v>4.8600000000000003</c:v>
                </c:pt>
                <c:pt idx="1098">
                  <c:v>4.84</c:v>
                </c:pt>
                <c:pt idx="1099">
                  <c:v>4.8099999999999996</c:v>
                </c:pt>
                <c:pt idx="1100">
                  <c:v>4.78</c:v>
                </c:pt>
                <c:pt idx="1101">
                  <c:v>4.7300000000000004</c:v>
                </c:pt>
                <c:pt idx="1102">
                  <c:v>4.76</c:v>
                </c:pt>
                <c:pt idx="1103">
                  <c:v>4.82</c:v>
                </c:pt>
                <c:pt idx="1104">
                  <c:v>4.8099999999999996</c:v>
                </c:pt>
                <c:pt idx="1105">
                  <c:v>4.8</c:v>
                </c:pt>
                <c:pt idx="1106">
                  <c:v>4.7</c:v>
                </c:pt>
                <c:pt idx="1107">
                  <c:v>4.71</c:v>
                </c:pt>
                <c:pt idx="1108">
                  <c:v>4.7</c:v>
                </c:pt>
                <c:pt idx="1109">
                  <c:v>4.6900000000000004</c:v>
                </c:pt>
                <c:pt idx="1110">
                  <c:v>4.66</c:v>
                </c:pt>
                <c:pt idx="1111">
                  <c:v>4.71</c:v>
                </c:pt>
                <c:pt idx="1112">
                  <c:v>4.7300000000000004</c:v>
                </c:pt>
                <c:pt idx="1113">
                  <c:v>4.7300000000000004</c:v>
                </c:pt>
                <c:pt idx="1114">
                  <c:v>4.7300000000000004</c:v>
                </c:pt>
                <c:pt idx="1115">
                  <c:v>4.7300000000000004</c:v>
                </c:pt>
                <c:pt idx="1116">
                  <c:v>4.74</c:v>
                </c:pt>
                <c:pt idx="1117">
                  <c:v>4.76</c:v>
                </c:pt>
                <c:pt idx="1118">
                  <c:v>4.7699999999999996</c:v>
                </c:pt>
                <c:pt idx="1119">
                  <c:v>4.76</c:v>
                </c:pt>
                <c:pt idx="1120">
                  <c:v>4.76</c:v>
                </c:pt>
                <c:pt idx="1121">
                  <c:v>4.8</c:v>
                </c:pt>
                <c:pt idx="1122">
                  <c:v>4.7699999999999996</c:v>
                </c:pt>
                <c:pt idx="1123">
                  <c:v>4.7699999999999996</c:v>
                </c:pt>
                <c:pt idx="1124">
                  <c:v>4.78</c:v>
                </c:pt>
                <c:pt idx="1125">
                  <c:v>4.79</c:v>
                </c:pt>
                <c:pt idx="1126">
                  <c:v>4.78</c:v>
                </c:pt>
                <c:pt idx="1127">
                  <c:v>4.78</c:v>
                </c:pt>
                <c:pt idx="1128">
                  <c:v>4.79</c:v>
                </c:pt>
                <c:pt idx="1129">
                  <c:v>4.8</c:v>
                </c:pt>
                <c:pt idx="1130">
                  <c:v>4.8099999999999996</c:v>
                </c:pt>
                <c:pt idx="1131">
                  <c:v>4.8099999999999996</c:v>
                </c:pt>
                <c:pt idx="1132">
                  <c:v>4.8099999999999996</c:v>
                </c:pt>
                <c:pt idx="1133">
                  <c:v>4.79</c:v>
                </c:pt>
                <c:pt idx="1134">
                  <c:v>4.75</c:v>
                </c:pt>
                <c:pt idx="1135">
                  <c:v>4.75</c:v>
                </c:pt>
                <c:pt idx="1136">
                  <c:v>4.7699999999999996</c:v>
                </c:pt>
                <c:pt idx="1137">
                  <c:v>4.7699999999999996</c:v>
                </c:pt>
                <c:pt idx="1138">
                  <c:v>4.7699999999999996</c:v>
                </c:pt>
                <c:pt idx="1139">
                  <c:v>4.7699999999999996</c:v>
                </c:pt>
                <c:pt idx="1140">
                  <c:v>4.75</c:v>
                </c:pt>
                <c:pt idx="1141">
                  <c:v>4.75</c:v>
                </c:pt>
                <c:pt idx="1142">
                  <c:v>4.75</c:v>
                </c:pt>
                <c:pt idx="1143">
                  <c:v>4.75</c:v>
                </c:pt>
                <c:pt idx="1144">
                  <c:v>4.7699999999999996</c:v>
                </c:pt>
                <c:pt idx="1145">
                  <c:v>4.79</c:v>
                </c:pt>
                <c:pt idx="1146">
                  <c:v>4.78</c:v>
                </c:pt>
                <c:pt idx="1147">
                  <c:v>4.8</c:v>
                </c:pt>
                <c:pt idx="1148">
                  <c:v>4.8099999999999996</c:v>
                </c:pt>
                <c:pt idx="1149">
                  <c:v>4.8099999999999996</c:v>
                </c:pt>
                <c:pt idx="1150">
                  <c:v>4.8</c:v>
                </c:pt>
                <c:pt idx="1151">
                  <c:v>4.79</c:v>
                </c:pt>
                <c:pt idx="1152">
                  <c:v>4.7699999999999996</c:v>
                </c:pt>
                <c:pt idx="1153">
                  <c:v>4.78</c:v>
                </c:pt>
                <c:pt idx="1154">
                  <c:v>4.79</c:v>
                </c:pt>
                <c:pt idx="1155">
                  <c:v>4.8099999999999996</c:v>
                </c:pt>
                <c:pt idx="1156">
                  <c:v>4.83</c:v>
                </c:pt>
                <c:pt idx="1157">
                  <c:v>4.83</c:v>
                </c:pt>
                <c:pt idx="1158">
                  <c:v>4.83</c:v>
                </c:pt>
                <c:pt idx="1159">
                  <c:v>4.83</c:v>
                </c:pt>
                <c:pt idx="1160">
                  <c:v>4.83</c:v>
                </c:pt>
                <c:pt idx="1161">
                  <c:v>4.79</c:v>
                </c:pt>
                <c:pt idx="1162">
                  <c:v>4.8099999999999996</c:v>
                </c:pt>
                <c:pt idx="1163">
                  <c:v>4.8</c:v>
                </c:pt>
                <c:pt idx="1164">
                  <c:v>4.76</c:v>
                </c:pt>
                <c:pt idx="1165">
                  <c:v>4.75</c:v>
                </c:pt>
                <c:pt idx="1166">
                  <c:v>4.76</c:v>
                </c:pt>
                <c:pt idx="1167">
                  <c:v>4.7699999999999996</c:v>
                </c:pt>
                <c:pt idx="1168">
                  <c:v>4.8</c:v>
                </c:pt>
                <c:pt idx="1169">
                  <c:v>4.83</c:v>
                </c:pt>
                <c:pt idx="1170">
                  <c:v>4.8899999999999997</c:v>
                </c:pt>
                <c:pt idx="1171">
                  <c:v>4.9000000000000004</c:v>
                </c:pt>
                <c:pt idx="1172">
                  <c:v>4.97</c:v>
                </c:pt>
                <c:pt idx="1173">
                  <c:v>4.99</c:v>
                </c:pt>
                <c:pt idx="1174">
                  <c:v>4.99</c:v>
                </c:pt>
                <c:pt idx="1175">
                  <c:v>4.96</c:v>
                </c:pt>
                <c:pt idx="1176">
                  <c:v>4.95</c:v>
                </c:pt>
                <c:pt idx="1177">
                  <c:v>4.95</c:v>
                </c:pt>
                <c:pt idx="1178">
                  <c:v>4.97</c:v>
                </c:pt>
                <c:pt idx="1179">
                  <c:v>5.03</c:v>
                </c:pt>
                <c:pt idx="1180">
                  <c:v>5.05</c:v>
                </c:pt>
                <c:pt idx="1181">
                  <c:v>5.07</c:v>
                </c:pt>
                <c:pt idx="1182">
                  <c:v>5.0999999999999996</c:v>
                </c:pt>
                <c:pt idx="1183">
                  <c:v>5.09</c:v>
                </c:pt>
                <c:pt idx="1184">
                  <c:v>5.04</c:v>
                </c:pt>
                <c:pt idx="1185">
                  <c:v>5.03</c:v>
                </c:pt>
                <c:pt idx="1186">
                  <c:v>5.0199999999999996</c:v>
                </c:pt>
                <c:pt idx="1187">
                  <c:v>5.04</c:v>
                </c:pt>
                <c:pt idx="1188">
                  <c:v>5.0199999999999996</c:v>
                </c:pt>
                <c:pt idx="1189">
                  <c:v>4.99</c:v>
                </c:pt>
                <c:pt idx="1190">
                  <c:v>4.99</c:v>
                </c:pt>
                <c:pt idx="1191">
                  <c:v>4.99</c:v>
                </c:pt>
                <c:pt idx="1192">
                  <c:v>5.03</c:v>
                </c:pt>
                <c:pt idx="1193">
                  <c:v>5.05</c:v>
                </c:pt>
                <c:pt idx="1194">
                  <c:v>5.05</c:v>
                </c:pt>
                <c:pt idx="1195">
                  <c:v>5.04</c:v>
                </c:pt>
                <c:pt idx="1196">
                  <c:v>5.0599999999999996</c:v>
                </c:pt>
                <c:pt idx="1197">
                  <c:v>5.07</c:v>
                </c:pt>
                <c:pt idx="1198">
                  <c:v>5.07</c:v>
                </c:pt>
                <c:pt idx="1199">
                  <c:v>5.08</c:v>
                </c:pt>
                <c:pt idx="1200">
                  <c:v>5.0999999999999996</c:v>
                </c:pt>
                <c:pt idx="1201">
                  <c:v>5.0999999999999996</c:v>
                </c:pt>
                <c:pt idx="1202">
                  <c:v>5.1100000000000003</c:v>
                </c:pt>
                <c:pt idx="1203">
                  <c:v>5.1100000000000003</c:v>
                </c:pt>
                <c:pt idx="1204">
                  <c:v>5.15</c:v>
                </c:pt>
                <c:pt idx="1205">
                  <c:v>5.18</c:v>
                </c:pt>
                <c:pt idx="1206">
                  <c:v>5.24</c:v>
                </c:pt>
                <c:pt idx="1207">
                  <c:v>5.29</c:v>
                </c:pt>
                <c:pt idx="1208">
                  <c:v>5.31</c:v>
                </c:pt>
                <c:pt idx="1209">
                  <c:v>5.29</c:v>
                </c:pt>
                <c:pt idx="1210">
                  <c:v>5.33</c:v>
                </c:pt>
                <c:pt idx="1211">
                  <c:v>5.36</c:v>
                </c:pt>
                <c:pt idx="1212">
                  <c:v>5.39</c:v>
                </c:pt>
                <c:pt idx="1213">
                  <c:v>5.48</c:v>
                </c:pt>
                <c:pt idx="1214">
                  <c:v>5.51</c:v>
                </c:pt>
                <c:pt idx="1215">
                  <c:v>5.48</c:v>
                </c:pt>
                <c:pt idx="1216">
                  <c:v>5.36</c:v>
                </c:pt>
                <c:pt idx="1217">
                  <c:v>5.3</c:v>
                </c:pt>
                <c:pt idx="1218">
                  <c:v>5.23</c:v>
                </c:pt>
                <c:pt idx="1219">
                  <c:v>5.23</c:v>
                </c:pt>
                <c:pt idx="1220">
                  <c:v>5.19</c:v>
                </c:pt>
                <c:pt idx="1221">
                  <c:v>5.2</c:v>
                </c:pt>
                <c:pt idx="1222">
                  <c:v>5.18</c:v>
                </c:pt>
                <c:pt idx="1223">
                  <c:v>5.17</c:v>
                </c:pt>
                <c:pt idx="1224">
                  <c:v>5.18</c:v>
                </c:pt>
                <c:pt idx="1225">
                  <c:v>5.16</c:v>
                </c:pt>
                <c:pt idx="1226">
                  <c:v>5.21</c:v>
                </c:pt>
                <c:pt idx="1227">
                  <c:v>5.25</c:v>
                </c:pt>
                <c:pt idx="1228">
                  <c:v>5.24</c:v>
                </c:pt>
                <c:pt idx="1229">
                  <c:v>5.32</c:v>
                </c:pt>
                <c:pt idx="1230">
                  <c:v>5.27</c:v>
                </c:pt>
                <c:pt idx="1231">
                  <c:v>5.21</c:v>
                </c:pt>
                <c:pt idx="1232">
                  <c:v>5.15</c:v>
                </c:pt>
                <c:pt idx="1233">
                  <c:v>5.17</c:v>
                </c:pt>
                <c:pt idx="1234">
                  <c:v>5.17</c:v>
                </c:pt>
                <c:pt idx="1235">
                  <c:v>5.13</c:v>
                </c:pt>
                <c:pt idx="1236">
                  <c:v>5.09</c:v>
                </c:pt>
                <c:pt idx="1237">
                  <c:v>4.99</c:v>
                </c:pt>
                <c:pt idx="1238">
                  <c:v>5.0199999999999996</c:v>
                </c:pt>
                <c:pt idx="1239">
                  <c:v>5.08</c:v>
                </c:pt>
                <c:pt idx="1240">
                  <c:v>5.0599999999999996</c:v>
                </c:pt>
                <c:pt idx="1241">
                  <c:v>5.05</c:v>
                </c:pt>
                <c:pt idx="1242">
                  <c:v>5.03</c:v>
                </c:pt>
                <c:pt idx="1243">
                  <c:v>5.0199999999999996</c:v>
                </c:pt>
                <c:pt idx="1244">
                  <c:v>5.05</c:v>
                </c:pt>
                <c:pt idx="1245">
                  <c:v>5.05</c:v>
                </c:pt>
                <c:pt idx="1246">
                  <c:v>5.05</c:v>
                </c:pt>
                <c:pt idx="1247">
                  <c:v>5.07</c:v>
                </c:pt>
                <c:pt idx="1248">
                  <c:v>5.0599999999999996</c:v>
                </c:pt>
                <c:pt idx="1249">
                  <c:v>5.04</c:v>
                </c:pt>
                <c:pt idx="1250">
                  <c:v>4.99</c:v>
                </c:pt>
                <c:pt idx="1251">
                  <c:v>5</c:v>
                </c:pt>
                <c:pt idx="1252">
                  <c:v>5.0199999999999996</c:v>
                </c:pt>
                <c:pt idx="1253">
                  <c:v>4.9400000000000004</c:v>
                </c:pt>
                <c:pt idx="1254">
                  <c:v>4.9400000000000004</c:v>
                </c:pt>
                <c:pt idx="1255">
                  <c:v>4.9400000000000004</c:v>
                </c:pt>
                <c:pt idx="1256">
                  <c:v>4.96</c:v>
                </c:pt>
                <c:pt idx="1257">
                  <c:v>4.99</c:v>
                </c:pt>
                <c:pt idx="1258">
                  <c:v>4.97</c:v>
                </c:pt>
                <c:pt idx="1259">
                  <c:v>4.97</c:v>
                </c:pt>
                <c:pt idx="1260">
                  <c:v>4.99</c:v>
                </c:pt>
                <c:pt idx="1261">
                  <c:v>5.04</c:v>
                </c:pt>
                <c:pt idx="1262">
                  <c:v>5.0599999999999996</c:v>
                </c:pt>
                <c:pt idx="1263">
                  <c:v>5.1100000000000003</c:v>
                </c:pt>
                <c:pt idx="1264">
                  <c:v>5.1100000000000003</c:v>
                </c:pt>
                <c:pt idx="1265">
                  <c:v>5.1100000000000003</c:v>
                </c:pt>
                <c:pt idx="1266">
                  <c:v>5.12</c:v>
                </c:pt>
                <c:pt idx="1267">
                  <c:v>5.17</c:v>
                </c:pt>
                <c:pt idx="1268">
                  <c:v>5.17</c:v>
                </c:pt>
                <c:pt idx="1269">
                  <c:v>5.19</c:v>
                </c:pt>
                <c:pt idx="1270">
                  <c:v>5.21</c:v>
                </c:pt>
                <c:pt idx="1271">
                  <c:v>5.22</c:v>
                </c:pt>
                <c:pt idx="1272">
                  <c:v>5.23</c:v>
                </c:pt>
                <c:pt idx="1273">
                  <c:v>5.22</c:v>
                </c:pt>
                <c:pt idx="1274">
                  <c:v>5.17</c:v>
                </c:pt>
                <c:pt idx="1275">
                  <c:v>5.2</c:v>
                </c:pt>
                <c:pt idx="1276">
                  <c:v>5.22</c:v>
                </c:pt>
                <c:pt idx="1277">
                  <c:v>5.22</c:v>
                </c:pt>
                <c:pt idx="1278">
                  <c:v>5.23</c:v>
                </c:pt>
                <c:pt idx="1279">
                  <c:v>5.19</c:v>
                </c:pt>
                <c:pt idx="1280">
                  <c:v>5.15</c:v>
                </c:pt>
                <c:pt idx="1281">
                  <c:v>5.12</c:v>
                </c:pt>
                <c:pt idx="1282">
                  <c:v>5.09</c:v>
                </c:pt>
                <c:pt idx="1283">
                  <c:v>5.03</c:v>
                </c:pt>
                <c:pt idx="1284">
                  <c:v>5.0599999999999996</c:v>
                </c:pt>
                <c:pt idx="1285">
                  <c:v>5.07</c:v>
                </c:pt>
                <c:pt idx="1286">
                  <c:v>5.07</c:v>
                </c:pt>
                <c:pt idx="1287">
                  <c:v>5.0999999999999996</c:v>
                </c:pt>
                <c:pt idx="1288">
                  <c:v>5.05</c:v>
                </c:pt>
                <c:pt idx="1289">
                  <c:v>4.93</c:v>
                </c:pt>
                <c:pt idx="1290">
                  <c:v>4.8600000000000003</c:v>
                </c:pt>
                <c:pt idx="1291">
                  <c:v>4.83</c:v>
                </c:pt>
                <c:pt idx="1292">
                  <c:v>4.76</c:v>
                </c:pt>
                <c:pt idx="1293">
                  <c:v>4.78</c:v>
                </c:pt>
                <c:pt idx="1294">
                  <c:v>4.72</c:v>
                </c:pt>
                <c:pt idx="1295">
                  <c:v>4.6900000000000004</c:v>
                </c:pt>
                <c:pt idx="1296">
                  <c:v>4.66</c:v>
                </c:pt>
                <c:pt idx="1297">
                  <c:v>4.68</c:v>
                </c:pt>
                <c:pt idx="1298">
                  <c:v>4.67</c:v>
                </c:pt>
                <c:pt idx="1299">
                  <c:v>4.67</c:v>
                </c:pt>
                <c:pt idx="1300">
                  <c:v>4.71</c:v>
                </c:pt>
                <c:pt idx="1301">
                  <c:v>4.6399999999999997</c:v>
                </c:pt>
                <c:pt idx="1302">
                  <c:v>4.66</c:v>
                </c:pt>
                <c:pt idx="1303">
                  <c:v>4.6399999999999997</c:v>
                </c:pt>
                <c:pt idx="1304">
                  <c:v>4.6399999999999997</c:v>
                </c:pt>
                <c:pt idx="1305">
                  <c:v>4.6900000000000004</c:v>
                </c:pt>
                <c:pt idx="1306">
                  <c:v>4.6500000000000004</c:v>
                </c:pt>
                <c:pt idx="1307">
                  <c:v>4.63</c:v>
                </c:pt>
                <c:pt idx="1308">
                  <c:v>4.6399999999999997</c:v>
                </c:pt>
                <c:pt idx="1309">
                  <c:v>4.71</c:v>
                </c:pt>
                <c:pt idx="1310">
                  <c:v>4.6900000000000004</c:v>
                </c:pt>
                <c:pt idx="1311">
                  <c:v>4.54</c:v>
                </c:pt>
                <c:pt idx="1312">
                  <c:v>4.55</c:v>
                </c:pt>
                <c:pt idx="1313">
                  <c:v>4.51</c:v>
                </c:pt>
                <c:pt idx="1314">
                  <c:v>4.49</c:v>
                </c:pt>
                <c:pt idx="1315">
                  <c:v>4.51</c:v>
                </c:pt>
                <c:pt idx="1316">
                  <c:v>4.53</c:v>
                </c:pt>
                <c:pt idx="1317">
                  <c:v>4.58</c:v>
                </c:pt>
                <c:pt idx="1318">
                  <c:v>4.5999999999999996</c:v>
                </c:pt>
                <c:pt idx="1319">
                  <c:v>4.5999999999999996</c:v>
                </c:pt>
                <c:pt idx="1320">
                  <c:v>4.6500000000000004</c:v>
                </c:pt>
                <c:pt idx="1321">
                  <c:v>4.62</c:v>
                </c:pt>
                <c:pt idx="1322">
                  <c:v>4.5</c:v>
                </c:pt>
                <c:pt idx="1323">
                  <c:v>4.47</c:v>
                </c:pt>
                <c:pt idx="1324">
                  <c:v>4.4800000000000004</c:v>
                </c:pt>
                <c:pt idx="1325">
                  <c:v>4.5199999999999996</c:v>
                </c:pt>
                <c:pt idx="1326">
                  <c:v>4.5199999999999996</c:v>
                </c:pt>
                <c:pt idx="1327">
                  <c:v>4.51</c:v>
                </c:pt>
                <c:pt idx="1328">
                  <c:v>4.5199999999999996</c:v>
                </c:pt>
                <c:pt idx="1329">
                  <c:v>4.53</c:v>
                </c:pt>
                <c:pt idx="1330">
                  <c:v>4.54</c:v>
                </c:pt>
                <c:pt idx="1331">
                  <c:v>4.54</c:v>
                </c:pt>
                <c:pt idx="1332">
                  <c:v>4.53</c:v>
                </c:pt>
                <c:pt idx="1333">
                  <c:v>4.59</c:v>
                </c:pt>
                <c:pt idx="1334">
                  <c:v>4.59</c:v>
                </c:pt>
                <c:pt idx="1335">
                  <c:v>4.6399999999999997</c:v>
                </c:pt>
                <c:pt idx="1336">
                  <c:v>4.6900000000000004</c:v>
                </c:pt>
                <c:pt idx="1337">
                  <c:v>4.67</c:v>
                </c:pt>
                <c:pt idx="1338">
                  <c:v>4.68</c:v>
                </c:pt>
                <c:pt idx="1339">
                  <c:v>4.7</c:v>
                </c:pt>
                <c:pt idx="1340">
                  <c:v>4.71</c:v>
                </c:pt>
                <c:pt idx="1341">
                  <c:v>4.71</c:v>
                </c:pt>
                <c:pt idx="1342">
                  <c:v>4.74</c:v>
                </c:pt>
                <c:pt idx="1343">
                  <c:v>4.7300000000000004</c:v>
                </c:pt>
                <c:pt idx="1344">
                  <c:v>4.72</c:v>
                </c:pt>
                <c:pt idx="1345">
                  <c:v>4.72</c:v>
                </c:pt>
                <c:pt idx="1346">
                  <c:v>4.66</c:v>
                </c:pt>
                <c:pt idx="1347">
                  <c:v>4.63</c:v>
                </c:pt>
                <c:pt idx="1348">
                  <c:v>4.62</c:v>
                </c:pt>
                <c:pt idx="1349">
                  <c:v>4.6100000000000003</c:v>
                </c:pt>
                <c:pt idx="1350">
                  <c:v>4.5999999999999996</c:v>
                </c:pt>
                <c:pt idx="1351">
                  <c:v>4.6100000000000003</c:v>
                </c:pt>
                <c:pt idx="1352">
                  <c:v>4.57</c:v>
                </c:pt>
                <c:pt idx="1353">
                  <c:v>4.58</c:v>
                </c:pt>
                <c:pt idx="1354">
                  <c:v>4.5599999999999996</c:v>
                </c:pt>
                <c:pt idx="1355">
                  <c:v>4.53</c:v>
                </c:pt>
                <c:pt idx="1356">
                  <c:v>4.49</c:v>
                </c:pt>
                <c:pt idx="1357">
                  <c:v>4.45</c:v>
                </c:pt>
                <c:pt idx="1358">
                  <c:v>4.47</c:v>
                </c:pt>
                <c:pt idx="1359">
                  <c:v>4.45</c:v>
                </c:pt>
                <c:pt idx="1360">
                  <c:v>4.51</c:v>
                </c:pt>
                <c:pt idx="1361">
                  <c:v>4.5199999999999996</c:v>
                </c:pt>
                <c:pt idx="1362">
                  <c:v>4.5</c:v>
                </c:pt>
                <c:pt idx="1363">
                  <c:v>4.5</c:v>
                </c:pt>
                <c:pt idx="1364">
                  <c:v>4.5199999999999996</c:v>
                </c:pt>
                <c:pt idx="1365">
                  <c:v>4.5199999999999996</c:v>
                </c:pt>
                <c:pt idx="1366">
                  <c:v>4.5199999999999996</c:v>
                </c:pt>
                <c:pt idx="1367">
                  <c:v>4.5</c:v>
                </c:pt>
                <c:pt idx="1368">
                  <c:v>4.5</c:v>
                </c:pt>
                <c:pt idx="1369">
                  <c:v>4.5</c:v>
                </c:pt>
                <c:pt idx="1370">
                  <c:v>4.49</c:v>
                </c:pt>
                <c:pt idx="1371">
                  <c:v>4.5</c:v>
                </c:pt>
                <c:pt idx="1372">
                  <c:v>4.49</c:v>
                </c:pt>
                <c:pt idx="1373">
                  <c:v>4.4800000000000004</c:v>
                </c:pt>
                <c:pt idx="1374">
                  <c:v>4.5</c:v>
                </c:pt>
                <c:pt idx="1375">
                  <c:v>4.51</c:v>
                </c:pt>
                <c:pt idx="1376">
                  <c:v>4.51</c:v>
                </c:pt>
                <c:pt idx="1377">
                  <c:v>4.54</c:v>
                </c:pt>
                <c:pt idx="1378">
                  <c:v>4.5599999999999996</c:v>
                </c:pt>
                <c:pt idx="1379">
                  <c:v>4.6100000000000003</c:v>
                </c:pt>
                <c:pt idx="1380">
                  <c:v>4.63</c:v>
                </c:pt>
                <c:pt idx="1381">
                  <c:v>4.63</c:v>
                </c:pt>
                <c:pt idx="1382">
                  <c:v>4.63</c:v>
                </c:pt>
                <c:pt idx="1383">
                  <c:v>4.66</c:v>
                </c:pt>
                <c:pt idx="1384">
                  <c:v>4.68</c:v>
                </c:pt>
                <c:pt idx="1385">
                  <c:v>4.71</c:v>
                </c:pt>
                <c:pt idx="1386">
                  <c:v>4.7300000000000004</c:v>
                </c:pt>
                <c:pt idx="1387">
                  <c:v>4.7300000000000004</c:v>
                </c:pt>
                <c:pt idx="1388">
                  <c:v>4.78</c:v>
                </c:pt>
                <c:pt idx="1389">
                  <c:v>4.7699999999999996</c:v>
                </c:pt>
                <c:pt idx="1390">
                  <c:v>4.75</c:v>
                </c:pt>
                <c:pt idx="1391">
                  <c:v>4.75</c:v>
                </c:pt>
                <c:pt idx="1392">
                  <c:v>4.76</c:v>
                </c:pt>
                <c:pt idx="1393">
                  <c:v>4.7699999999999996</c:v>
                </c:pt>
                <c:pt idx="1394">
                  <c:v>4.83</c:v>
                </c:pt>
                <c:pt idx="1395">
                  <c:v>4.87</c:v>
                </c:pt>
                <c:pt idx="1396">
                  <c:v>4.87</c:v>
                </c:pt>
                <c:pt idx="1397">
                  <c:v>4.84</c:v>
                </c:pt>
                <c:pt idx="1398">
                  <c:v>4.82</c:v>
                </c:pt>
                <c:pt idx="1399">
                  <c:v>4.8600000000000003</c:v>
                </c:pt>
                <c:pt idx="1400">
                  <c:v>4.87</c:v>
                </c:pt>
                <c:pt idx="1401">
                  <c:v>4.88</c:v>
                </c:pt>
                <c:pt idx="1402">
                  <c:v>4.88</c:v>
                </c:pt>
                <c:pt idx="1403">
                  <c:v>4.8899999999999997</c:v>
                </c:pt>
                <c:pt idx="1404">
                  <c:v>4.9400000000000004</c:v>
                </c:pt>
                <c:pt idx="1405">
                  <c:v>4.9400000000000004</c:v>
                </c:pt>
                <c:pt idx="1406">
                  <c:v>4.93</c:v>
                </c:pt>
                <c:pt idx="1407">
                  <c:v>4.92</c:v>
                </c:pt>
                <c:pt idx="1408">
                  <c:v>4.8600000000000003</c:v>
                </c:pt>
                <c:pt idx="1409">
                  <c:v>4.84</c:v>
                </c:pt>
                <c:pt idx="1410">
                  <c:v>4.84</c:v>
                </c:pt>
                <c:pt idx="1411">
                  <c:v>4.8099999999999996</c:v>
                </c:pt>
                <c:pt idx="1412">
                  <c:v>4.8099999999999996</c:v>
                </c:pt>
                <c:pt idx="1413">
                  <c:v>4.82</c:v>
                </c:pt>
                <c:pt idx="1414">
                  <c:v>4.8499999999999996</c:v>
                </c:pt>
                <c:pt idx="1415">
                  <c:v>4.84</c:v>
                </c:pt>
                <c:pt idx="1416">
                  <c:v>4.84</c:v>
                </c:pt>
                <c:pt idx="1417">
                  <c:v>4.8600000000000003</c:v>
                </c:pt>
                <c:pt idx="1418">
                  <c:v>4.8899999999999997</c:v>
                </c:pt>
                <c:pt idx="1419">
                  <c:v>4.9400000000000004</c:v>
                </c:pt>
                <c:pt idx="1420">
                  <c:v>4.95</c:v>
                </c:pt>
                <c:pt idx="1421">
                  <c:v>5.0199999999999996</c:v>
                </c:pt>
                <c:pt idx="1422">
                  <c:v>5.0199999999999996</c:v>
                </c:pt>
                <c:pt idx="1423">
                  <c:v>5.07</c:v>
                </c:pt>
                <c:pt idx="1424">
                  <c:v>5.07</c:v>
                </c:pt>
                <c:pt idx="1425">
                  <c:v>5.14</c:v>
                </c:pt>
                <c:pt idx="1426">
                  <c:v>5.14</c:v>
                </c:pt>
                <c:pt idx="1427">
                  <c:v>5.13</c:v>
                </c:pt>
                <c:pt idx="1428">
                  <c:v>5.14</c:v>
                </c:pt>
                <c:pt idx="1429">
                  <c:v>5.16</c:v>
                </c:pt>
                <c:pt idx="1430">
                  <c:v>5.21</c:v>
                </c:pt>
                <c:pt idx="1431">
                  <c:v>5.18</c:v>
                </c:pt>
                <c:pt idx="1432">
                  <c:v>5.2</c:v>
                </c:pt>
                <c:pt idx="1433">
                  <c:v>5.22</c:v>
                </c:pt>
                <c:pt idx="1434">
                  <c:v>5.22</c:v>
                </c:pt>
                <c:pt idx="1435">
                  <c:v>5.22</c:v>
                </c:pt>
                <c:pt idx="1436">
                  <c:v>5.17</c:v>
                </c:pt>
                <c:pt idx="1437">
                  <c:v>5.1100000000000003</c:v>
                </c:pt>
                <c:pt idx="1438">
                  <c:v>5.15</c:v>
                </c:pt>
                <c:pt idx="1439">
                  <c:v>5.16</c:v>
                </c:pt>
                <c:pt idx="1440">
                  <c:v>5.09</c:v>
                </c:pt>
                <c:pt idx="1441">
                  <c:v>5.0599999999999996</c:v>
                </c:pt>
                <c:pt idx="1442">
                  <c:v>5.08</c:v>
                </c:pt>
                <c:pt idx="1443">
                  <c:v>5.08</c:v>
                </c:pt>
                <c:pt idx="1444">
                  <c:v>5.09</c:v>
                </c:pt>
                <c:pt idx="1445">
                  <c:v>5.16</c:v>
                </c:pt>
                <c:pt idx="1446">
                  <c:v>5.18</c:v>
                </c:pt>
                <c:pt idx="1447">
                  <c:v>5.2</c:v>
                </c:pt>
                <c:pt idx="1448">
                  <c:v>5.2</c:v>
                </c:pt>
                <c:pt idx="1449">
                  <c:v>5.23</c:v>
                </c:pt>
                <c:pt idx="1450">
                  <c:v>5.23</c:v>
                </c:pt>
                <c:pt idx="1451">
                  <c:v>5.23</c:v>
                </c:pt>
                <c:pt idx="1452">
                  <c:v>5.2</c:v>
                </c:pt>
                <c:pt idx="1453">
                  <c:v>5.18</c:v>
                </c:pt>
                <c:pt idx="1454">
                  <c:v>5.16</c:v>
                </c:pt>
                <c:pt idx="1455">
                  <c:v>5.18</c:v>
                </c:pt>
                <c:pt idx="1456">
                  <c:v>5.21</c:v>
                </c:pt>
                <c:pt idx="1457">
                  <c:v>5.2</c:v>
                </c:pt>
                <c:pt idx="1458">
                  <c:v>5.26</c:v>
                </c:pt>
                <c:pt idx="1459">
                  <c:v>5.3</c:v>
                </c:pt>
                <c:pt idx="1460">
                  <c:v>5.28</c:v>
                </c:pt>
                <c:pt idx="1461">
                  <c:v>5.27</c:v>
                </c:pt>
                <c:pt idx="1462">
                  <c:v>5.28</c:v>
                </c:pt>
                <c:pt idx="1463">
                  <c:v>5.29</c:v>
                </c:pt>
                <c:pt idx="1464">
                  <c:v>5.29</c:v>
                </c:pt>
                <c:pt idx="1465">
                  <c:v>5.29</c:v>
                </c:pt>
                <c:pt idx="1466">
                  <c:v>5.28</c:v>
                </c:pt>
                <c:pt idx="1467">
                  <c:v>5.28</c:v>
                </c:pt>
                <c:pt idx="1468">
                  <c:v>5.28</c:v>
                </c:pt>
                <c:pt idx="1469">
                  <c:v>5.3</c:v>
                </c:pt>
                <c:pt idx="1470">
                  <c:v>5.3</c:v>
                </c:pt>
                <c:pt idx="1471">
                  <c:v>5.31</c:v>
                </c:pt>
                <c:pt idx="1472">
                  <c:v>5.31</c:v>
                </c:pt>
                <c:pt idx="1473">
                  <c:v>5.32</c:v>
                </c:pt>
                <c:pt idx="1474">
                  <c:v>5.29</c:v>
                </c:pt>
                <c:pt idx="1475">
                  <c:v>5.27</c:v>
                </c:pt>
                <c:pt idx="1476">
                  <c:v>5.28</c:v>
                </c:pt>
                <c:pt idx="1477">
                  <c:v>5.27</c:v>
                </c:pt>
                <c:pt idx="1478">
                  <c:v>5.25</c:v>
                </c:pt>
                <c:pt idx="1479">
                  <c:v>5.25</c:v>
                </c:pt>
                <c:pt idx="1480">
                  <c:v>5.22</c:v>
                </c:pt>
                <c:pt idx="1481">
                  <c:v>5.2</c:v>
                </c:pt>
                <c:pt idx="1482">
                  <c:v>5.2</c:v>
                </c:pt>
                <c:pt idx="1483">
                  <c:v>5.26</c:v>
                </c:pt>
                <c:pt idx="1484">
                  <c:v>5.28</c:v>
                </c:pt>
                <c:pt idx="1485">
                  <c:v>5.29</c:v>
                </c:pt>
                <c:pt idx="1486">
                  <c:v>5.27</c:v>
                </c:pt>
                <c:pt idx="1487">
                  <c:v>5.28</c:v>
                </c:pt>
                <c:pt idx="1488">
                  <c:v>5.29</c:v>
                </c:pt>
                <c:pt idx="1489">
                  <c:v>5.3</c:v>
                </c:pt>
                <c:pt idx="1490">
                  <c:v>5.35</c:v>
                </c:pt>
                <c:pt idx="1491">
                  <c:v>5.34</c:v>
                </c:pt>
                <c:pt idx="1492">
                  <c:v>5.36</c:v>
                </c:pt>
                <c:pt idx="1493">
                  <c:v>5.36</c:v>
                </c:pt>
                <c:pt idx="1494">
                  <c:v>5.38</c:v>
                </c:pt>
                <c:pt idx="1495">
                  <c:v>5.37</c:v>
                </c:pt>
                <c:pt idx="1496">
                  <c:v>5.37</c:v>
                </c:pt>
                <c:pt idx="1497">
                  <c:v>5.36</c:v>
                </c:pt>
                <c:pt idx="1498">
                  <c:v>5.31</c:v>
                </c:pt>
                <c:pt idx="1499">
                  <c:v>5.35</c:v>
                </c:pt>
                <c:pt idx="1500">
                  <c:v>5.35</c:v>
                </c:pt>
                <c:pt idx="1501">
                  <c:v>5.37</c:v>
                </c:pt>
                <c:pt idx="1502">
                  <c:v>5.37</c:v>
                </c:pt>
                <c:pt idx="1503">
                  <c:v>5.37</c:v>
                </c:pt>
                <c:pt idx="1504">
                  <c:v>5.39</c:v>
                </c:pt>
                <c:pt idx="1505">
                  <c:v>5.42</c:v>
                </c:pt>
                <c:pt idx="1506">
                  <c:v>5.42</c:v>
                </c:pt>
                <c:pt idx="1507">
                  <c:v>5.42</c:v>
                </c:pt>
                <c:pt idx="1508">
                  <c:v>5.45</c:v>
                </c:pt>
                <c:pt idx="1509">
                  <c:v>5.47</c:v>
                </c:pt>
                <c:pt idx="1510">
                  <c:v>5.49</c:v>
                </c:pt>
                <c:pt idx="1511">
                  <c:v>5.52</c:v>
                </c:pt>
                <c:pt idx="1512">
                  <c:v>5.53</c:v>
                </c:pt>
                <c:pt idx="1513">
                  <c:v>5.52</c:v>
                </c:pt>
                <c:pt idx="1514">
                  <c:v>5.56</c:v>
                </c:pt>
                <c:pt idx="1515">
                  <c:v>5.56</c:v>
                </c:pt>
                <c:pt idx="1516">
                  <c:v>5.57</c:v>
                </c:pt>
                <c:pt idx="1517">
                  <c:v>5.58</c:v>
                </c:pt>
                <c:pt idx="1518">
                  <c:v>5.57</c:v>
                </c:pt>
                <c:pt idx="1519">
                  <c:v>5.6</c:v>
                </c:pt>
                <c:pt idx="1520">
                  <c:v>5.64</c:v>
                </c:pt>
                <c:pt idx="1521">
                  <c:v>5.7</c:v>
                </c:pt>
                <c:pt idx="1522">
                  <c:v>5.71</c:v>
                </c:pt>
                <c:pt idx="1523">
                  <c:v>5.75</c:v>
                </c:pt>
                <c:pt idx="1524">
                  <c:v>5.77</c:v>
                </c:pt>
                <c:pt idx="1525">
                  <c:v>5.77</c:v>
                </c:pt>
                <c:pt idx="1526">
                  <c:v>5.74</c:v>
                </c:pt>
                <c:pt idx="1527">
                  <c:v>5.78</c:v>
                </c:pt>
                <c:pt idx="1528">
                  <c:v>5.83</c:v>
                </c:pt>
                <c:pt idx="1529">
                  <c:v>5.87</c:v>
                </c:pt>
                <c:pt idx="1530">
                  <c:v>5.81</c:v>
                </c:pt>
                <c:pt idx="1531">
                  <c:v>5.78</c:v>
                </c:pt>
                <c:pt idx="1532">
                  <c:v>5.72</c:v>
                </c:pt>
                <c:pt idx="1533">
                  <c:v>5.75</c:v>
                </c:pt>
                <c:pt idx="1534">
                  <c:v>5.85</c:v>
                </c:pt>
                <c:pt idx="1535">
                  <c:v>5.71</c:v>
                </c:pt>
                <c:pt idx="1536">
                  <c:v>5.7</c:v>
                </c:pt>
                <c:pt idx="1537">
                  <c:v>5.7</c:v>
                </c:pt>
                <c:pt idx="1538">
                  <c:v>5.78</c:v>
                </c:pt>
                <c:pt idx="1539">
                  <c:v>5.76</c:v>
                </c:pt>
                <c:pt idx="1540">
                  <c:v>5.65</c:v>
                </c:pt>
                <c:pt idx="1541">
                  <c:v>5.67</c:v>
                </c:pt>
                <c:pt idx="1542">
                  <c:v>5.74</c:v>
                </c:pt>
                <c:pt idx="1543">
                  <c:v>5.78</c:v>
                </c:pt>
                <c:pt idx="1544">
                  <c:v>5.76</c:v>
                </c:pt>
                <c:pt idx="1545">
                  <c:v>5.74</c:v>
                </c:pt>
                <c:pt idx="1546">
                  <c:v>5.69</c:v>
                </c:pt>
                <c:pt idx="1547">
                  <c:v>5.71</c:v>
                </c:pt>
                <c:pt idx="1548">
                  <c:v>5.72</c:v>
                </c:pt>
                <c:pt idx="1549">
                  <c:v>5.74</c:v>
                </c:pt>
                <c:pt idx="1550">
                  <c:v>5.75</c:v>
                </c:pt>
                <c:pt idx="1551">
                  <c:v>5.71</c:v>
                </c:pt>
                <c:pt idx="1552">
                  <c:v>5.7</c:v>
                </c:pt>
                <c:pt idx="1553">
                  <c:v>5.71</c:v>
                </c:pt>
                <c:pt idx="1554">
                  <c:v>5.68</c:v>
                </c:pt>
                <c:pt idx="1555">
                  <c:v>5.66</c:v>
                </c:pt>
                <c:pt idx="1556">
                  <c:v>5.62</c:v>
                </c:pt>
                <c:pt idx="1557">
                  <c:v>5.64</c:v>
                </c:pt>
                <c:pt idx="1558">
                  <c:v>5.69</c:v>
                </c:pt>
                <c:pt idx="1559">
                  <c:v>5.69</c:v>
                </c:pt>
                <c:pt idx="1560">
                  <c:v>5.64</c:v>
                </c:pt>
                <c:pt idx="1561">
                  <c:v>5.64</c:v>
                </c:pt>
                <c:pt idx="1562">
                  <c:v>5.7</c:v>
                </c:pt>
                <c:pt idx="1563">
                  <c:v>5.7</c:v>
                </c:pt>
                <c:pt idx="1564">
                  <c:v>5.7</c:v>
                </c:pt>
                <c:pt idx="1565">
                  <c:v>5.63</c:v>
                </c:pt>
                <c:pt idx="1566">
                  <c:v>5.63</c:v>
                </c:pt>
                <c:pt idx="1567">
                  <c:v>5.51</c:v>
                </c:pt>
                <c:pt idx="1568">
                  <c:v>5.48</c:v>
                </c:pt>
                <c:pt idx="1569">
                  <c:v>5.5</c:v>
                </c:pt>
                <c:pt idx="1570">
                  <c:v>5.52</c:v>
                </c:pt>
                <c:pt idx="1571">
                  <c:v>5.46</c:v>
                </c:pt>
                <c:pt idx="1572">
                  <c:v>5.46</c:v>
                </c:pt>
                <c:pt idx="1573">
                  <c:v>5.43</c:v>
                </c:pt>
                <c:pt idx="1574">
                  <c:v>5.49</c:v>
                </c:pt>
                <c:pt idx="1575">
                  <c:v>5.52</c:v>
                </c:pt>
                <c:pt idx="1576">
                  <c:v>5.48</c:v>
                </c:pt>
                <c:pt idx="1577">
                  <c:v>5.55</c:v>
                </c:pt>
                <c:pt idx="1578">
                  <c:v>5.59</c:v>
                </c:pt>
                <c:pt idx="1579">
                  <c:v>5.61</c:v>
                </c:pt>
                <c:pt idx="1580">
                  <c:v>5.56</c:v>
                </c:pt>
                <c:pt idx="1581">
                  <c:v>5.56</c:v>
                </c:pt>
                <c:pt idx="1582">
                  <c:v>5.52</c:v>
                </c:pt>
                <c:pt idx="1583">
                  <c:v>5.53</c:v>
                </c:pt>
                <c:pt idx="1584">
                  <c:v>5.53</c:v>
                </c:pt>
                <c:pt idx="1585">
                  <c:v>5.53</c:v>
                </c:pt>
                <c:pt idx="1586">
                  <c:v>5.54</c:v>
                </c:pt>
                <c:pt idx="1587">
                  <c:v>5.58</c:v>
                </c:pt>
                <c:pt idx="1588">
                  <c:v>5.58</c:v>
                </c:pt>
                <c:pt idx="1589">
                  <c:v>5.6</c:v>
                </c:pt>
                <c:pt idx="1590">
                  <c:v>5.61</c:v>
                </c:pt>
                <c:pt idx="1591">
                  <c:v>5.59</c:v>
                </c:pt>
                <c:pt idx="1592">
                  <c:v>5.6</c:v>
                </c:pt>
                <c:pt idx="1593">
                  <c:v>5.59</c:v>
                </c:pt>
                <c:pt idx="1594">
                  <c:v>5.59</c:v>
                </c:pt>
                <c:pt idx="1595">
                  <c:v>5.55</c:v>
                </c:pt>
                <c:pt idx="1596">
                  <c:v>5.54</c:v>
                </c:pt>
                <c:pt idx="1597">
                  <c:v>5.51</c:v>
                </c:pt>
                <c:pt idx="1598">
                  <c:v>5.5</c:v>
                </c:pt>
                <c:pt idx="1599">
                  <c:v>5.53</c:v>
                </c:pt>
                <c:pt idx="1600">
                  <c:v>5.54</c:v>
                </c:pt>
                <c:pt idx="1601">
                  <c:v>5.54</c:v>
                </c:pt>
                <c:pt idx="1602">
                  <c:v>5.54</c:v>
                </c:pt>
                <c:pt idx="1603">
                  <c:v>5.56</c:v>
                </c:pt>
                <c:pt idx="1604">
                  <c:v>5.58</c:v>
                </c:pt>
                <c:pt idx="1605">
                  <c:v>5.58</c:v>
                </c:pt>
                <c:pt idx="1606">
                  <c:v>5.57</c:v>
                </c:pt>
                <c:pt idx="1607">
                  <c:v>5.56</c:v>
                </c:pt>
                <c:pt idx="1608">
                  <c:v>5.56</c:v>
                </c:pt>
                <c:pt idx="1609">
                  <c:v>5.57</c:v>
                </c:pt>
                <c:pt idx="1610">
                  <c:v>5.59</c:v>
                </c:pt>
                <c:pt idx="1611">
                  <c:v>5.61</c:v>
                </c:pt>
                <c:pt idx="1612">
                  <c:v>5.67</c:v>
                </c:pt>
                <c:pt idx="1613">
                  <c:v>5.75</c:v>
                </c:pt>
                <c:pt idx="1614">
                  <c:v>5.75</c:v>
                </c:pt>
                <c:pt idx="1615">
                  <c:v>5.79</c:v>
                </c:pt>
                <c:pt idx="1616">
                  <c:v>5.86</c:v>
                </c:pt>
                <c:pt idx="1617">
                  <c:v>5.95</c:v>
                </c:pt>
                <c:pt idx="1618">
                  <c:v>5.84</c:v>
                </c:pt>
                <c:pt idx="1619">
                  <c:v>5.76</c:v>
                </c:pt>
                <c:pt idx="1620">
                  <c:v>5.77</c:v>
                </c:pt>
                <c:pt idx="1621">
                  <c:v>5.73</c:v>
                </c:pt>
                <c:pt idx="1622">
                  <c:v>5.76</c:v>
                </c:pt>
                <c:pt idx="1623">
                  <c:v>5.74</c:v>
                </c:pt>
                <c:pt idx="1624">
                  <c:v>5.74</c:v>
                </c:pt>
                <c:pt idx="1625">
                  <c:v>5.78</c:v>
                </c:pt>
                <c:pt idx="1626">
                  <c:v>5.78</c:v>
                </c:pt>
                <c:pt idx="1627">
                  <c:v>5.78</c:v>
                </c:pt>
                <c:pt idx="1628">
                  <c:v>5.76</c:v>
                </c:pt>
                <c:pt idx="1629">
                  <c:v>5.64</c:v>
                </c:pt>
                <c:pt idx="1630">
                  <c:v>5.62</c:v>
                </c:pt>
                <c:pt idx="1631">
                  <c:v>5.49</c:v>
                </c:pt>
                <c:pt idx="1632">
                  <c:v>5.52</c:v>
                </c:pt>
                <c:pt idx="1633">
                  <c:v>5.52</c:v>
                </c:pt>
                <c:pt idx="1634">
                  <c:v>5.54</c:v>
                </c:pt>
                <c:pt idx="1635">
                  <c:v>5.54</c:v>
                </c:pt>
                <c:pt idx="1636">
                  <c:v>5.53</c:v>
                </c:pt>
                <c:pt idx="1637">
                  <c:v>5.54</c:v>
                </c:pt>
                <c:pt idx="1638">
                  <c:v>5.54</c:v>
                </c:pt>
                <c:pt idx="1639">
                  <c:v>5.6</c:v>
                </c:pt>
                <c:pt idx="1640">
                  <c:v>5.62</c:v>
                </c:pt>
                <c:pt idx="1641">
                  <c:v>5.62</c:v>
                </c:pt>
                <c:pt idx="1642">
                  <c:v>5.64</c:v>
                </c:pt>
                <c:pt idx="1643">
                  <c:v>5.76</c:v>
                </c:pt>
                <c:pt idx="1644">
                  <c:v>5.78</c:v>
                </c:pt>
                <c:pt idx="1645">
                  <c:v>5.73</c:v>
                </c:pt>
                <c:pt idx="1646">
                  <c:v>5.72</c:v>
                </c:pt>
                <c:pt idx="1647">
                  <c:v>5.72</c:v>
                </c:pt>
                <c:pt idx="1648">
                  <c:v>5.71</c:v>
                </c:pt>
                <c:pt idx="1649">
                  <c:v>5.73</c:v>
                </c:pt>
                <c:pt idx="1650">
                  <c:v>5.74</c:v>
                </c:pt>
                <c:pt idx="1651">
                  <c:v>5.73</c:v>
                </c:pt>
                <c:pt idx="1652">
                  <c:v>5.76</c:v>
                </c:pt>
                <c:pt idx="1653">
                  <c:v>5.8</c:v>
                </c:pt>
                <c:pt idx="1654">
                  <c:v>5.78</c:v>
                </c:pt>
                <c:pt idx="1655">
                  <c:v>5.79</c:v>
                </c:pt>
                <c:pt idx="1656">
                  <c:v>5.8</c:v>
                </c:pt>
                <c:pt idx="1657">
                  <c:v>5.79</c:v>
                </c:pt>
                <c:pt idx="1658">
                  <c:v>5.79</c:v>
                </c:pt>
                <c:pt idx="1659">
                  <c:v>5.79</c:v>
                </c:pt>
                <c:pt idx="1660">
                  <c:v>5.82</c:v>
                </c:pt>
                <c:pt idx="1661">
                  <c:v>5.85</c:v>
                </c:pt>
                <c:pt idx="1662">
                  <c:v>5.9</c:v>
                </c:pt>
                <c:pt idx="1663">
                  <c:v>5.92</c:v>
                </c:pt>
                <c:pt idx="1664">
                  <c:v>5.96</c:v>
                </c:pt>
                <c:pt idx="1665">
                  <c:v>6.02</c:v>
                </c:pt>
                <c:pt idx="1666">
                  <c:v>6.02</c:v>
                </c:pt>
                <c:pt idx="1667">
                  <c:v>5.98</c:v>
                </c:pt>
                <c:pt idx="1668">
                  <c:v>5.96</c:v>
                </c:pt>
                <c:pt idx="1669">
                  <c:v>5.92</c:v>
                </c:pt>
                <c:pt idx="1670">
                  <c:v>5.94</c:v>
                </c:pt>
                <c:pt idx="1671">
                  <c:v>5.95</c:v>
                </c:pt>
                <c:pt idx="1672">
                  <c:v>5.95</c:v>
                </c:pt>
                <c:pt idx="1673">
                  <c:v>5.86</c:v>
                </c:pt>
                <c:pt idx="1674">
                  <c:v>5.79</c:v>
                </c:pt>
                <c:pt idx="1675">
                  <c:v>5.78</c:v>
                </c:pt>
                <c:pt idx="1676">
                  <c:v>5.81</c:v>
                </c:pt>
                <c:pt idx="1677">
                  <c:v>5.83</c:v>
                </c:pt>
                <c:pt idx="1678">
                  <c:v>5.82</c:v>
                </c:pt>
                <c:pt idx="1679">
                  <c:v>5.8</c:v>
                </c:pt>
                <c:pt idx="1680">
                  <c:v>5.79</c:v>
                </c:pt>
                <c:pt idx="1681">
                  <c:v>5.77</c:v>
                </c:pt>
                <c:pt idx="1682">
                  <c:v>5.76</c:v>
                </c:pt>
                <c:pt idx="1683">
                  <c:v>5.72</c:v>
                </c:pt>
                <c:pt idx="1684">
                  <c:v>5.71</c:v>
                </c:pt>
                <c:pt idx="1685">
                  <c:v>5.71</c:v>
                </c:pt>
                <c:pt idx="1686">
                  <c:v>5.67</c:v>
                </c:pt>
                <c:pt idx="1687">
                  <c:v>5.62</c:v>
                </c:pt>
                <c:pt idx="1688">
                  <c:v>5.6</c:v>
                </c:pt>
                <c:pt idx="1689">
                  <c:v>5.61</c:v>
                </c:pt>
                <c:pt idx="1690">
                  <c:v>5.64</c:v>
                </c:pt>
                <c:pt idx="1691">
                  <c:v>5.64</c:v>
                </c:pt>
                <c:pt idx="1692">
                  <c:v>5.65</c:v>
                </c:pt>
                <c:pt idx="1693">
                  <c:v>5.64</c:v>
                </c:pt>
                <c:pt idx="1694">
                  <c:v>5.62</c:v>
                </c:pt>
                <c:pt idx="1695">
                  <c:v>5.58</c:v>
                </c:pt>
                <c:pt idx="1696">
                  <c:v>5.57</c:v>
                </c:pt>
                <c:pt idx="1697">
                  <c:v>5.57</c:v>
                </c:pt>
                <c:pt idx="1698">
                  <c:v>5.56</c:v>
                </c:pt>
                <c:pt idx="1699">
                  <c:v>5.53</c:v>
                </c:pt>
                <c:pt idx="1700">
                  <c:v>5.51</c:v>
                </c:pt>
                <c:pt idx="1701">
                  <c:v>5.52</c:v>
                </c:pt>
                <c:pt idx="1702">
                  <c:v>5.52</c:v>
                </c:pt>
                <c:pt idx="1703">
                  <c:v>5.53</c:v>
                </c:pt>
                <c:pt idx="1704">
                  <c:v>5.56</c:v>
                </c:pt>
                <c:pt idx="1705">
                  <c:v>5.57</c:v>
                </c:pt>
                <c:pt idx="1706">
                  <c:v>5.55</c:v>
                </c:pt>
                <c:pt idx="1707">
                  <c:v>5.56</c:v>
                </c:pt>
                <c:pt idx="1708">
                  <c:v>5.53</c:v>
                </c:pt>
                <c:pt idx="1709">
                  <c:v>5.45</c:v>
                </c:pt>
                <c:pt idx="1710">
                  <c:v>5.38</c:v>
                </c:pt>
                <c:pt idx="1711">
                  <c:v>5.39</c:v>
                </c:pt>
                <c:pt idx="1712">
                  <c:v>5.37</c:v>
                </c:pt>
                <c:pt idx="1713">
                  <c:v>5.39</c:v>
                </c:pt>
                <c:pt idx="1714">
                  <c:v>5.41</c:v>
                </c:pt>
                <c:pt idx="1715">
                  <c:v>5.41</c:v>
                </c:pt>
                <c:pt idx="1716">
                  <c:v>5.39</c:v>
                </c:pt>
                <c:pt idx="1717">
                  <c:v>5.38</c:v>
                </c:pt>
                <c:pt idx="1718">
                  <c:v>5.34</c:v>
                </c:pt>
                <c:pt idx="1719">
                  <c:v>5.37</c:v>
                </c:pt>
                <c:pt idx="1720">
                  <c:v>5.38</c:v>
                </c:pt>
                <c:pt idx="1721">
                  <c:v>5.36</c:v>
                </c:pt>
                <c:pt idx="1722">
                  <c:v>5.37</c:v>
                </c:pt>
                <c:pt idx="1723">
                  <c:v>5.39</c:v>
                </c:pt>
                <c:pt idx="1724">
                  <c:v>5.42</c:v>
                </c:pt>
                <c:pt idx="1725">
                  <c:v>5.43</c:v>
                </c:pt>
                <c:pt idx="1726">
                  <c:v>5.43</c:v>
                </c:pt>
                <c:pt idx="1727">
                  <c:v>5.45</c:v>
                </c:pt>
                <c:pt idx="1728">
                  <c:v>5.42</c:v>
                </c:pt>
                <c:pt idx="1729">
                  <c:v>5.43</c:v>
                </c:pt>
                <c:pt idx="1730">
                  <c:v>5.43</c:v>
                </c:pt>
                <c:pt idx="1731">
                  <c:v>5.46</c:v>
                </c:pt>
                <c:pt idx="1732">
                  <c:v>5.5</c:v>
                </c:pt>
                <c:pt idx="1733">
                  <c:v>5.47</c:v>
                </c:pt>
                <c:pt idx="1734">
                  <c:v>5.46</c:v>
                </c:pt>
                <c:pt idx="1735">
                  <c:v>5.46</c:v>
                </c:pt>
                <c:pt idx="1736">
                  <c:v>5.45</c:v>
                </c:pt>
                <c:pt idx="1737">
                  <c:v>5.43</c:v>
                </c:pt>
                <c:pt idx="1738">
                  <c:v>5.42</c:v>
                </c:pt>
                <c:pt idx="1739">
                  <c:v>5.42</c:v>
                </c:pt>
                <c:pt idx="1740">
                  <c:v>5.41</c:v>
                </c:pt>
                <c:pt idx="1741">
                  <c:v>5.43</c:v>
                </c:pt>
                <c:pt idx="1742">
                  <c:v>5.46</c:v>
                </c:pt>
                <c:pt idx="1743">
                  <c:v>5.48</c:v>
                </c:pt>
                <c:pt idx="1744">
                  <c:v>5.49</c:v>
                </c:pt>
                <c:pt idx="1745">
                  <c:v>5.51</c:v>
                </c:pt>
                <c:pt idx="1746">
                  <c:v>5.5</c:v>
                </c:pt>
                <c:pt idx="1747">
                  <c:v>5.49</c:v>
                </c:pt>
                <c:pt idx="1748">
                  <c:v>5.48</c:v>
                </c:pt>
                <c:pt idx="1749">
                  <c:v>5.46</c:v>
                </c:pt>
                <c:pt idx="1750">
                  <c:v>5.46</c:v>
                </c:pt>
                <c:pt idx="1751">
                  <c:v>5.42</c:v>
                </c:pt>
                <c:pt idx="1752">
                  <c:v>5.43</c:v>
                </c:pt>
                <c:pt idx="1753">
                  <c:v>5.45</c:v>
                </c:pt>
                <c:pt idx="1754">
                  <c:v>5.45</c:v>
                </c:pt>
                <c:pt idx="1755">
                  <c:v>5.44</c:v>
                </c:pt>
                <c:pt idx="1756">
                  <c:v>5.44</c:v>
                </c:pt>
                <c:pt idx="1757">
                  <c:v>5.45</c:v>
                </c:pt>
                <c:pt idx="1758">
                  <c:v>5.46</c:v>
                </c:pt>
                <c:pt idx="1759">
                  <c:v>5.49</c:v>
                </c:pt>
                <c:pt idx="1760">
                  <c:v>5.49</c:v>
                </c:pt>
                <c:pt idx="1761">
                  <c:v>5.49</c:v>
                </c:pt>
                <c:pt idx="1762">
                  <c:v>5.5</c:v>
                </c:pt>
                <c:pt idx="1763">
                  <c:v>5.52</c:v>
                </c:pt>
                <c:pt idx="1764">
                  <c:v>5.55</c:v>
                </c:pt>
                <c:pt idx="1765">
                  <c:v>5.57</c:v>
                </c:pt>
                <c:pt idx="1766">
                  <c:v>5.6</c:v>
                </c:pt>
                <c:pt idx="1767">
                  <c:v>5.61</c:v>
                </c:pt>
                <c:pt idx="1768">
                  <c:v>5.61</c:v>
                </c:pt>
                <c:pt idx="1769">
                  <c:v>5.62</c:v>
                </c:pt>
                <c:pt idx="1770">
                  <c:v>5.65</c:v>
                </c:pt>
                <c:pt idx="1771">
                  <c:v>5.62</c:v>
                </c:pt>
                <c:pt idx="1772">
                  <c:v>5.58</c:v>
                </c:pt>
                <c:pt idx="1773">
                  <c:v>5.57</c:v>
                </c:pt>
                <c:pt idx="1774">
                  <c:v>5.58</c:v>
                </c:pt>
                <c:pt idx="1775">
                  <c:v>5.58</c:v>
                </c:pt>
                <c:pt idx="1776">
                  <c:v>5.58</c:v>
                </c:pt>
                <c:pt idx="1777">
                  <c:v>5.61</c:v>
                </c:pt>
                <c:pt idx="1778">
                  <c:v>5.6</c:v>
                </c:pt>
                <c:pt idx="1779">
                  <c:v>5.61</c:v>
                </c:pt>
                <c:pt idx="1780">
                  <c:v>5.62</c:v>
                </c:pt>
                <c:pt idx="1781">
                  <c:v>5.63</c:v>
                </c:pt>
                <c:pt idx="1782">
                  <c:v>5.61</c:v>
                </c:pt>
                <c:pt idx="1783">
                  <c:v>5.61</c:v>
                </c:pt>
                <c:pt idx="1784">
                  <c:v>5.63</c:v>
                </c:pt>
                <c:pt idx="1785">
                  <c:v>5.63</c:v>
                </c:pt>
                <c:pt idx="1786">
                  <c:v>5.62</c:v>
                </c:pt>
                <c:pt idx="1787">
                  <c:v>5.63</c:v>
                </c:pt>
                <c:pt idx="1788">
                  <c:v>5.65</c:v>
                </c:pt>
                <c:pt idx="1789">
                  <c:v>5.65</c:v>
                </c:pt>
                <c:pt idx="1790">
                  <c:v>5.68</c:v>
                </c:pt>
                <c:pt idx="1791">
                  <c:v>5.66</c:v>
                </c:pt>
                <c:pt idx="1792">
                  <c:v>5.66</c:v>
                </c:pt>
                <c:pt idx="1793">
                  <c:v>5.68</c:v>
                </c:pt>
                <c:pt idx="1794">
                  <c:v>5.71</c:v>
                </c:pt>
                <c:pt idx="1795">
                  <c:v>5.74</c:v>
                </c:pt>
                <c:pt idx="1796">
                  <c:v>5.74</c:v>
                </c:pt>
                <c:pt idx="1797">
                  <c:v>5.73</c:v>
                </c:pt>
                <c:pt idx="1798">
                  <c:v>5.74</c:v>
                </c:pt>
                <c:pt idx="1799">
                  <c:v>5.75</c:v>
                </c:pt>
                <c:pt idx="1800">
                  <c:v>5.76</c:v>
                </c:pt>
                <c:pt idx="1801">
                  <c:v>5.76</c:v>
                </c:pt>
                <c:pt idx="1802">
                  <c:v>5.76</c:v>
                </c:pt>
                <c:pt idx="1803">
                  <c:v>5.78</c:v>
                </c:pt>
                <c:pt idx="1804">
                  <c:v>5.89</c:v>
                </c:pt>
                <c:pt idx="1805">
                  <c:v>5.96</c:v>
                </c:pt>
                <c:pt idx="1806">
                  <c:v>5.95</c:v>
                </c:pt>
                <c:pt idx="1807">
                  <c:v>5.93</c:v>
                </c:pt>
                <c:pt idx="1808">
                  <c:v>5.91</c:v>
                </c:pt>
                <c:pt idx="1809">
                  <c:v>5.92</c:v>
                </c:pt>
                <c:pt idx="1810">
                  <c:v>5.93</c:v>
                </c:pt>
                <c:pt idx="1811">
                  <c:v>5.93</c:v>
                </c:pt>
                <c:pt idx="1812">
                  <c:v>5.94</c:v>
                </c:pt>
                <c:pt idx="1813">
                  <c:v>5.93</c:v>
                </c:pt>
                <c:pt idx="1814">
                  <c:v>5.96</c:v>
                </c:pt>
                <c:pt idx="1815">
                  <c:v>5.97</c:v>
                </c:pt>
                <c:pt idx="1816">
                  <c:v>6</c:v>
                </c:pt>
                <c:pt idx="1817">
                  <c:v>6.07</c:v>
                </c:pt>
                <c:pt idx="1818">
                  <c:v>6.14</c:v>
                </c:pt>
                <c:pt idx="1819">
                  <c:v>6.23</c:v>
                </c:pt>
                <c:pt idx="1820">
                  <c:v>6.27</c:v>
                </c:pt>
                <c:pt idx="1821">
                  <c:v>6.27</c:v>
                </c:pt>
                <c:pt idx="1822">
                  <c:v>6.17</c:v>
                </c:pt>
                <c:pt idx="1823">
                  <c:v>6.2</c:v>
                </c:pt>
                <c:pt idx="1824">
                  <c:v>6.21</c:v>
                </c:pt>
                <c:pt idx="1825">
                  <c:v>6.16</c:v>
                </c:pt>
                <c:pt idx="1826">
                  <c:v>6.16</c:v>
                </c:pt>
                <c:pt idx="1827">
                  <c:v>6.04</c:v>
                </c:pt>
                <c:pt idx="1828">
                  <c:v>6.01</c:v>
                </c:pt>
                <c:pt idx="1829">
                  <c:v>6.04</c:v>
                </c:pt>
                <c:pt idx="1830">
                  <c:v>6.14</c:v>
                </c:pt>
                <c:pt idx="1831">
                  <c:v>6.09</c:v>
                </c:pt>
                <c:pt idx="1832">
                  <c:v>6.04</c:v>
                </c:pt>
                <c:pt idx="1833">
                  <c:v>6.03</c:v>
                </c:pt>
                <c:pt idx="1834">
                  <c:v>6.04</c:v>
                </c:pt>
                <c:pt idx="1835">
                  <c:v>6.04</c:v>
                </c:pt>
                <c:pt idx="1836">
                  <c:v>6.02</c:v>
                </c:pt>
                <c:pt idx="1837">
                  <c:v>5.98</c:v>
                </c:pt>
                <c:pt idx="1838">
                  <c:v>5.97</c:v>
                </c:pt>
                <c:pt idx="1839">
                  <c:v>5.95</c:v>
                </c:pt>
                <c:pt idx="1840">
                  <c:v>5.97</c:v>
                </c:pt>
                <c:pt idx="1841">
                  <c:v>6.03</c:v>
                </c:pt>
                <c:pt idx="1842">
                  <c:v>6.02</c:v>
                </c:pt>
                <c:pt idx="1843">
                  <c:v>6.01</c:v>
                </c:pt>
                <c:pt idx="1844">
                  <c:v>6.03</c:v>
                </c:pt>
                <c:pt idx="1845">
                  <c:v>6.05</c:v>
                </c:pt>
                <c:pt idx="1846">
                  <c:v>6.09</c:v>
                </c:pt>
                <c:pt idx="1847">
                  <c:v>6.14</c:v>
                </c:pt>
                <c:pt idx="1848">
                  <c:v>6.19</c:v>
                </c:pt>
                <c:pt idx="1849">
                  <c:v>6.22</c:v>
                </c:pt>
                <c:pt idx="1850">
                  <c:v>6.2</c:v>
                </c:pt>
                <c:pt idx="1851">
                  <c:v>6.19</c:v>
                </c:pt>
                <c:pt idx="1852">
                  <c:v>6.2</c:v>
                </c:pt>
                <c:pt idx="1853">
                  <c:v>6.14</c:v>
                </c:pt>
                <c:pt idx="1854">
                  <c:v>6.14</c:v>
                </c:pt>
                <c:pt idx="1855">
                  <c:v>6.1</c:v>
                </c:pt>
                <c:pt idx="1856">
                  <c:v>6.1</c:v>
                </c:pt>
                <c:pt idx="1857">
                  <c:v>6.09</c:v>
                </c:pt>
                <c:pt idx="1858">
                  <c:v>6.11</c:v>
                </c:pt>
                <c:pt idx="1859">
                  <c:v>6.14</c:v>
                </c:pt>
                <c:pt idx="1860">
                  <c:v>6.16</c:v>
                </c:pt>
                <c:pt idx="1861">
                  <c:v>6.2</c:v>
                </c:pt>
                <c:pt idx="1862">
                  <c:v>6.23</c:v>
                </c:pt>
                <c:pt idx="1863">
                  <c:v>6.24</c:v>
                </c:pt>
                <c:pt idx="1864">
                  <c:v>6.22</c:v>
                </c:pt>
                <c:pt idx="1865">
                  <c:v>6.24</c:v>
                </c:pt>
                <c:pt idx="1866">
                  <c:v>6.24</c:v>
                </c:pt>
                <c:pt idx="1867">
                  <c:v>6.27</c:v>
                </c:pt>
                <c:pt idx="1868">
                  <c:v>6.26</c:v>
                </c:pt>
                <c:pt idx="1869">
                  <c:v>6.25</c:v>
                </c:pt>
                <c:pt idx="1870">
                  <c:v>6.24</c:v>
                </c:pt>
                <c:pt idx="1871">
                  <c:v>6.24</c:v>
                </c:pt>
                <c:pt idx="1872">
                  <c:v>6.26</c:v>
                </c:pt>
                <c:pt idx="1873">
                  <c:v>6.27</c:v>
                </c:pt>
                <c:pt idx="1874">
                  <c:v>6.27</c:v>
                </c:pt>
                <c:pt idx="1875">
                  <c:v>6.3</c:v>
                </c:pt>
                <c:pt idx="1876">
                  <c:v>6.31</c:v>
                </c:pt>
                <c:pt idx="1877">
                  <c:v>6.32</c:v>
                </c:pt>
                <c:pt idx="1878">
                  <c:v>6.31</c:v>
                </c:pt>
                <c:pt idx="1879">
                  <c:v>6.35</c:v>
                </c:pt>
                <c:pt idx="1880">
                  <c:v>6.35</c:v>
                </c:pt>
                <c:pt idx="1881">
                  <c:v>6.32</c:v>
                </c:pt>
                <c:pt idx="1882">
                  <c:v>6.31</c:v>
                </c:pt>
                <c:pt idx="1883">
                  <c:v>6.29</c:v>
                </c:pt>
                <c:pt idx="1884">
                  <c:v>6.28</c:v>
                </c:pt>
                <c:pt idx="1885">
                  <c:v>6.3</c:v>
                </c:pt>
                <c:pt idx="1886">
                  <c:v>6.32</c:v>
                </c:pt>
                <c:pt idx="1887">
                  <c:v>6.33</c:v>
                </c:pt>
                <c:pt idx="1888">
                  <c:v>6.3</c:v>
                </c:pt>
                <c:pt idx="1889">
                  <c:v>6.3</c:v>
                </c:pt>
                <c:pt idx="1890">
                  <c:v>6.25</c:v>
                </c:pt>
                <c:pt idx="1891">
                  <c:v>6.25</c:v>
                </c:pt>
                <c:pt idx="1892">
                  <c:v>6.26</c:v>
                </c:pt>
                <c:pt idx="1893">
                  <c:v>6.26</c:v>
                </c:pt>
                <c:pt idx="1894">
                  <c:v>6.28</c:v>
                </c:pt>
                <c:pt idx="1895">
                  <c:v>6.25</c:v>
                </c:pt>
                <c:pt idx="1896">
                  <c:v>6.19</c:v>
                </c:pt>
                <c:pt idx="1897">
                  <c:v>6.18</c:v>
                </c:pt>
                <c:pt idx="1898">
                  <c:v>6.15</c:v>
                </c:pt>
                <c:pt idx="1899">
                  <c:v>6.06</c:v>
                </c:pt>
                <c:pt idx="1900">
                  <c:v>6.11</c:v>
                </c:pt>
                <c:pt idx="1901">
                  <c:v>6.1</c:v>
                </c:pt>
                <c:pt idx="1902">
                  <c:v>6.13</c:v>
                </c:pt>
                <c:pt idx="1903">
                  <c:v>6.16</c:v>
                </c:pt>
                <c:pt idx="1904">
                  <c:v>6.14</c:v>
                </c:pt>
                <c:pt idx="1905">
                  <c:v>6.12</c:v>
                </c:pt>
                <c:pt idx="1906">
                  <c:v>6.12</c:v>
                </c:pt>
                <c:pt idx="1907">
                  <c:v>6.14</c:v>
                </c:pt>
                <c:pt idx="1908">
                  <c:v>6.15</c:v>
                </c:pt>
                <c:pt idx="1909">
                  <c:v>6.19</c:v>
                </c:pt>
                <c:pt idx="1910">
                  <c:v>6.21</c:v>
                </c:pt>
                <c:pt idx="1911">
                  <c:v>6.2</c:v>
                </c:pt>
                <c:pt idx="1912">
                  <c:v>6.25</c:v>
                </c:pt>
                <c:pt idx="1913">
                  <c:v>6.23</c:v>
                </c:pt>
                <c:pt idx="1914">
                  <c:v>6.19</c:v>
                </c:pt>
                <c:pt idx="1915">
                  <c:v>6.22</c:v>
                </c:pt>
                <c:pt idx="1916">
                  <c:v>6.22</c:v>
                </c:pt>
                <c:pt idx="1917">
                  <c:v>6.2</c:v>
                </c:pt>
                <c:pt idx="1918">
                  <c:v>6.23</c:v>
                </c:pt>
                <c:pt idx="1919">
                  <c:v>6.27</c:v>
                </c:pt>
                <c:pt idx="1920">
                  <c:v>6.25</c:v>
                </c:pt>
                <c:pt idx="1921">
                  <c:v>6.24</c:v>
                </c:pt>
                <c:pt idx="1922">
                  <c:v>6.26</c:v>
                </c:pt>
                <c:pt idx="1923">
                  <c:v>6.31</c:v>
                </c:pt>
                <c:pt idx="1924">
                  <c:v>6.36</c:v>
                </c:pt>
                <c:pt idx="1925">
                  <c:v>6.36</c:v>
                </c:pt>
                <c:pt idx="1926">
                  <c:v>6.36</c:v>
                </c:pt>
                <c:pt idx="1927">
                  <c:v>6.36</c:v>
                </c:pt>
                <c:pt idx="1928">
                  <c:v>6.38</c:v>
                </c:pt>
                <c:pt idx="1929">
                  <c:v>6.44</c:v>
                </c:pt>
                <c:pt idx="1930">
                  <c:v>6.54</c:v>
                </c:pt>
                <c:pt idx="1931">
                  <c:v>6.56</c:v>
                </c:pt>
                <c:pt idx="1932">
                  <c:v>6.56</c:v>
                </c:pt>
                <c:pt idx="1933">
                  <c:v>6.56</c:v>
                </c:pt>
                <c:pt idx="1934">
                  <c:v>6.56</c:v>
                </c:pt>
                <c:pt idx="1935">
                  <c:v>6.55</c:v>
                </c:pt>
                <c:pt idx="1936">
                  <c:v>6.56</c:v>
                </c:pt>
                <c:pt idx="1937">
                  <c:v>6.54</c:v>
                </c:pt>
                <c:pt idx="1938">
                  <c:v>6.52</c:v>
                </c:pt>
                <c:pt idx="1939">
                  <c:v>6.59</c:v>
                </c:pt>
                <c:pt idx="1940">
                  <c:v>6.56</c:v>
                </c:pt>
                <c:pt idx="1941">
                  <c:v>6.56</c:v>
                </c:pt>
                <c:pt idx="1942">
                  <c:v>6.54</c:v>
                </c:pt>
                <c:pt idx="1943">
                  <c:v>6.51</c:v>
                </c:pt>
                <c:pt idx="1944">
                  <c:v>6.49</c:v>
                </c:pt>
                <c:pt idx="1945">
                  <c:v>6.52</c:v>
                </c:pt>
                <c:pt idx="1946">
                  <c:v>6.53</c:v>
                </c:pt>
                <c:pt idx="1947">
                  <c:v>6.57</c:v>
                </c:pt>
                <c:pt idx="1948">
                  <c:v>6.59</c:v>
                </c:pt>
                <c:pt idx="1949">
                  <c:v>6.6</c:v>
                </c:pt>
                <c:pt idx="1950">
                  <c:v>6.63</c:v>
                </c:pt>
                <c:pt idx="1951">
                  <c:v>6.63</c:v>
                </c:pt>
                <c:pt idx="1952">
                  <c:v>6.62</c:v>
                </c:pt>
                <c:pt idx="1953">
                  <c:v>6.66</c:v>
                </c:pt>
                <c:pt idx="1954">
                  <c:v>6.73</c:v>
                </c:pt>
                <c:pt idx="1955">
                  <c:v>6.75</c:v>
                </c:pt>
                <c:pt idx="1956">
                  <c:v>6.77</c:v>
                </c:pt>
                <c:pt idx="1957">
                  <c:v>6.75</c:v>
                </c:pt>
                <c:pt idx="1958">
                  <c:v>6.75</c:v>
                </c:pt>
                <c:pt idx="1959">
                  <c:v>6.76</c:v>
                </c:pt>
                <c:pt idx="1960">
                  <c:v>6.79</c:v>
                </c:pt>
                <c:pt idx="1961">
                  <c:v>6.82</c:v>
                </c:pt>
                <c:pt idx="1962">
                  <c:v>6.78</c:v>
                </c:pt>
                <c:pt idx="1963">
                  <c:v>6.64</c:v>
                </c:pt>
                <c:pt idx="1964">
                  <c:v>6.69</c:v>
                </c:pt>
                <c:pt idx="1965">
                  <c:v>6.72</c:v>
                </c:pt>
                <c:pt idx="1966">
                  <c:v>6.67</c:v>
                </c:pt>
                <c:pt idx="1967">
                  <c:v>6.69</c:v>
                </c:pt>
                <c:pt idx="1968">
                  <c:v>6.7</c:v>
                </c:pt>
                <c:pt idx="1969">
                  <c:v>6.7</c:v>
                </c:pt>
                <c:pt idx="1970">
                  <c:v>6.66</c:v>
                </c:pt>
                <c:pt idx="1971">
                  <c:v>6.68</c:v>
                </c:pt>
                <c:pt idx="1972">
                  <c:v>6.7</c:v>
                </c:pt>
                <c:pt idx="1973">
                  <c:v>6.71</c:v>
                </c:pt>
                <c:pt idx="1974">
                  <c:v>6.73</c:v>
                </c:pt>
                <c:pt idx="1975">
                  <c:v>6.72</c:v>
                </c:pt>
                <c:pt idx="1976">
                  <c:v>6.72</c:v>
                </c:pt>
                <c:pt idx="1977">
                  <c:v>6.66</c:v>
                </c:pt>
                <c:pt idx="1978">
                  <c:v>6.66</c:v>
                </c:pt>
                <c:pt idx="1979">
                  <c:v>6.63</c:v>
                </c:pt>
                <c:pt idx="1980">
                  <c:v>6.6</c:v>
                </c:pt>
                <c:pt idx="1981">
                  <c:v>6.62</c:v>
                </c:pt>
                <c:pt idx="1982">
                  <c:v>6.63</c:v>
                </c:pt>
                <c:pt idx="1983">
                  <c:v>6.64</c:v>
                </c:pt>
                <c:pt idx="1984">
                  <c:v>6.69</c:v>
                </c:pt>
                <c:pt idx="1985">
                  <c:v>6.7</c:v>
                </c:pt>
                <c:pt idx="1986">
                  <c:v>6.7</c:v>
                </c:pt>
                <c:pt idx="1987">
                  <c:v>6.68</c:v>
                </c:pt>
                <c:pt idx="1988">
                  <c:v>6.68</c:v>
                </c:pt>
                <c:pt idx="1989">
                  <c:v>6.66</c:v>
                </c:pt>
                <c:pt idx="1990">
                  <c:v>6.65</c:v>
                </c:pt>
                <c:pt idx="1991">
                  <c:v>6.66</c:v>
                </c:pt>
                <c:pt idx="1992">
                  <c:v>6.68</c:v>
                </c:pt>
                <c:pt idx="1993">
                  <c:v>6.71</c:v>
                </c:pt>
                <c:pt idx="1994">
                  <c:v>6.72</c:v>
                </c:pt>
                <c:pt idx="1995">
                  <c:v>6.76</c:v>
                </c:pt>
                <c:pt idx="1996">
                  <c:v>6.79</c:v>
                </c:pt>
                <c:pt idx="1997">
                  <c:v>6.83</c:v>
                </c:pt>
                <c:pt idx="1998">
                  <c:v>6.83</c:v>
                </c:pt>
                <c:pt idx="1999">
                  <c:v>6.83</c:v>
                </c:pt>
                <c:pt idx="2000">
                  <c:v>6.87</c:v>
                </c:pt>
                <c:pt idx="2001">
                  <c:v>6.94</c:v>
                </c:pt>
                <c:pt idx="2002">
                  <c:v>6.96</c:v>
                </c:pt>
                <c:pt idx="2003">
                  <c:v>6.99</c:v>
                </c:pt>
                <c:pt idx="2004">
                  <c:v>7.03</c:v>
                </c:pt>
                <c:pt idx="2005">
                  <c:v>7.04</c:v>
                </c:pt>
                <c:pt idx="2006">
                  <c:v>7.02</c:v>
                </c:pt>
                <c:pt idx="2007">
                  <c:v>7.05</c:v>
                </c:pt>
                <c:pt idx="2008">
                  <c:v>7.08</c:v>
                </c:pt>
                <c:pt idx="2009">
                  <c:v>7.09</c:v>
                </c:pt>
                <c:pt idx="2010">
                  <c:v>7.14</c:v>
                </c:pt>
                <c:pt idx="2011">
                  <c:v>7.14</c:v>
                </c:pt>
                <c:pt idx="2012">
                  <c:v>7.27</c:v>
                </c:pt>
                <c:pt idx="2013">
                  <c:v>7.28</c:v>
                </c:pt>
                <c:pt idx="2014">
                  <c:v>7.26</c:v>
                </c:pt>
                <c:pt idx="2015">
                  <c:v>7.26</c:v>
                </c:pt>
                <c:pt idx="2016">
                  <c:v>7.27</c:v>
                </c:pt>
                <c:pt idx="2017">
                  <c:v>7.3</c:v>
                </c:pt>
                <c:pt idx="2018">
                  <c:v>7.4</c:v>
                </c:pt>
                <c:pt idx="2019">
                  <c:v>7.45</c:v>
                </c:pt>
                <c:pt idx="2020">
                  <c:v>7.51</c:v>
                </c:pt>
                <c:pt idx="2021">
                  <c:v>7.52</c:v>
                </c:pt>
                <c:pt idx="2022">
                  <c:v>7.45</c:v>
                </c:pt>
                <c:pt idx="2023">
                  <c:v>7.38</c:v>
                </c:pt>
                <c:pt idx="2024">
                  <c:v>7.35</c:v>
                </c:pt>
                <c:pt idx="2025">
                  <c:v>7.31</c:v>
                </c:pt>
                <c:pt idx="2026">
                  <c:v>7.29</c:v>
                </c:pt>
                <c:pt idx="2027">
                  <c:v>7.3</c:v>
                </c:pt>
                <c:pt idx="2028">
                  <c:v>7.22</c:v>
                </c:pt>
                <c:pt idx="2029">
                  <c:v>7.22</c:v>
                </c:pt>
                <c:pt idx="2030">
                  <c:v>7.1</c:v>
                </c:pt>
                <c:pt idx="2031">
                  <c:v>7.12</c:v>
                </c:pt>
                <c:pt idx="2032">
                  <c:v>7.04</c:v>
                </c:pt>
                <c:pt idx="2033">
                  <c:v>6.99</c:v>
                </c:pt>
                <c:pt idx="2034">
                  <c:v>6.83</c:v>
                </c:pt>
                <c:pt idx="2035">
                  <c:v>6.77</c:v>
                </c:pt>
                <c:pt idx="2036">
                  <c:v>6.8</c:v>
                </c:pt>
                <c:pt idx="2037">
                  <c:v>6.9</c:v>
                </c:pt>
                <c:pt idx="2038">
                  <c:v>6.9</c:v>
                </c:pt>
                <c:pt idx="2039">
                  <c:v>6.93</c:v>
                </c:pt>
                <c:pt idx="2040">
                  <c:v>7</c:v>
                </c:pt>
                <c:pt idx="2041">
                  <c:v>7</c:v>
                </c:pt>
                <c:pt idx="2042">
                  <c:v>6.96</c:v>
                </c:pt>
                <c:pt idx="2043">
                  <c:v>6.94</c:v>
                </c:pt>
                <c:pt idx="2044">
                  <c:v>6.9</c:v>
                </c:pt>
                <c:pt idx="2045">
                  <c:v>6.9</c:v>
                </c:pt>
                <c:pt idx="2046">
                  <c:v>6.97</c:v>
                </c:pt>
                <c:pt idx="2047">
                  <c:v>7.01</c:v>
                </c:pt>
                <c:pt idx="2048">
                  <c:v>6.99</c:v>
                </c:pt>
                <c:pt idx="2049">
                  <c:v>6.99</c:v>
                </c:pt>
                <c:pt idx="2050">
                  <c:v>6.99</c:v>
                </c:pt>
                <c:pt idx="2051">
                  <c:v>7.06</c:v>
                </c:pt>
                <c:pt idx="2052">
                  <c:v>7.12</c:v>
                </c:pt>
                <c:pt idx="2053">
                  <c:v>7.08</c:v>
                </c:pt>
                <c:pt idx="2054">
                  <c:v>7.13</c:v>
                </c:pt>
                <c:pt idx="2055">
                  <c:v>7.22</c:v>
                </c:pt>
                <c:pt idx="2056">
                  <c:v>7.25</c:v>
                </c:pt>
                <c:pt idx="2057">
                  <c:v>7.31</c:v>
                </c:pt>
                <c:pt idx="2058">
                  <c:v>7.28</c:v>
                </c:pt>
                <c:pt idx="2059">
                  <c:v>7.27</c:v>
                </c:pt>
                <c:pt idx="2060">
                  <c:v>7.28</c:v>
                </c:pt>
                <c:pt idx="2061">
                  <c:v>7.3</c:v>
                </c:pt>
                <c:pt idx="2062">
                  <c:v>7.3</c:v>
                </c:pt>
                <c:pt idx="2063">
                  <c:v>7.29</c:v>
                </c:pt>
                <c:pt idx="2064">
                  <c:v>7.29</c:v>
                </c:pt>
                <c:pt idx="2065">
                  <c:v>7.35</c:v>
                </c:pt>
                <c:pt idx="2066">
                  <c:v>7.39</c:v>
                </c:pt>
                <c:pt idx="2067">
                  <c:v>7.35</c:v>
                </c:pt>
                <c:pt idx="2068">
                  <c:v>7.35</c:v>
                </c:pt>
                <c:pt idx="2069">
                  <c:v>7.4</c:v>
                </c:pt>
                <c:pt idx="2070">
                  <c:v>7.5</c:v>
                </c:pt>
                <c:pt idx="2071">
                  <c:v>7.59</c:v>
                </c:pt>
                <c:pt idx="2072">
                  <c:v>7.62</c:v>
                </c:pt>
                <c:pt idx="2073">
                  <c:v>7.6</c:v>
                </c:pt>
                <c:pt idx="2074">
                  <c:v>7.63</c:v>
                </c:pt>
                <c:pt idx="2075">
                  <c:v>7.72</c:v>
                </c:pt>
                <c:pt idx="2076">
                  <c:v>7.76</c:v>
                </c:pt>
                <c:pt idx="2077">
                  <c:v>7.81</c:v>
                </c:pt>
                <c:pt idx="2078">
                  <c:v>7.79</c:v>
                </c:pt>
                <c:pt idx="2079">
                  <c:v>7.76</c:v>
                </c:pt>
                <c:pt idx="2080">
                  <c:v>7.82</c:v>
                </c:pt>
                <c:pt idx="2081">
                  <c:v>7.89</c:v>
                </c:pt>
                <c:pt idx="2082">
                  <c:v>7.89</c:v>
                </c:pt>
                <c:pt idx="2083">
                  <c:v>7.87</c:v>
                </c:pt>
                <c:pt idx="2084">
                  <c:v>8.0500000000000007</c:v>
                </c:pt>
                <c:pt idx="2085">
                  <c:v>7.97</c:v>
                </c:pt>
                <c:pt idx="2086">
                  <c:v>7.88</c:v>
                </c:pt>
                <c:pt idx="2087">
                  <c:v>7.88</c:v>
                </c:pt>
                <c:pt idx="2088">
                  <c:v>7.86</c:v>
                </c:pt>
                <c:pt idx="2089">
                  <c:v>7.88</c:v>
                </c:pt>
                <c:pt idx="2090">
                  <c:v>7.96</c:v>
                </c:pt>
                <c:pt idx="2091">
                  <c:v>7.99</c:v>
                </c:pt>
                <c:pt idx="2092">
                  <c:v>7.96</c:v>
                </c:pt>
                <c:pt idx="2093">
                  <c:v>7.86</c:v>
                </c:pt>
                <c:pt idx="2094">
                  <c:v>7.82</c:v>
                </c:pt>
                <c:pt idx="2095">
                  <c:v>7.81</c:v>
                </c:pt>
                <c:pt idx="2096">
                  <c:v>7.86</c:v>
                </c:pt>
                <c:pt idx="2097">
                  <c:v>7.85</c:v>
                </c:pt>
                <c:pt idx="2098">
                  <c:v>7.75</c:v>
                </c:pt>
                <c:pt idx="2099">
                  <c:v>7.69</c:v>
                </c:pt>
                <c:pt idx="2100">
                  <c:v>7.72</c:v>
                </c:pt>
                <c:pt idx="2101">
                  <c:v>7.69</c:v>
                </c:pt>
                <c:pt idx="2102">
                  <c:v>7.67</c:v>
                </c:pt>
                <c:pt idx="2103">
                  <c:v>7.69</c:v>
                </c:pt>
                <c:pt idx="2104">
                  <c:v>7.71</c:v>
                </c:pt>
                <c:pt idx="2105">
                  <c:v>7.7</c:v>
                </c:pt>
                <c:pt idx="2106">
                  <c:v>7.7</c:v>
                </c:pt>
                <c:pt idx="2107">
                  <c:v>7.77</c:v>
                </c:pt>
                <c:pt idx="2108">
                  <c:v>7.75</c:v>
                </c:pt>
                <c:pt idx="2109">
                  <c:v>7.65</c:v>
                </c:pt>
                <c:pt idx="2110">
                  <c:v>7.58</c:v>
                </c:pt>
                <c:pt idx="2111">
                  <c:v>7.5</c:v>
                </c:pt>
                <c:pt idx="2112">
                  <c:v>7.45</c:v>
                </c:pt>
                <c:pt idx="2113">
                  <c:v>7.36</c:v>
                </c:pt>
                <c:pt idx="2114">
                  <c:v>7.28</c:v>
                </c:pt>
                <c:pt idx="2115">
                  <c:v>7.32</c:v>
                </c:pt>
                <c:pt idx="2116">
                  <c:v>7.33</c:v>
                </c:pt>
                <c:pt idx="2117">
                  <c:v>7.33</c:v>
                </c:pt>
                <c:pt idx="2118">
                  <c:v>7.15</c:v>
                </c:pt>
                <c:pt idx="2119">
                  <c:v>7.17</c:v>
                </c:pt>
                <c:pt idx="2120">
                  <c:v>7.15</c:v>
                </c:pt>
                <c:pt idx="2121">
                  <c:v>7.12</c:v>
                </c:pt>
                <c:pt idx="2122">
                  <c:v>7.09</c:v>
                </c:pt>
                <c:pt idx="2123">
                  <c:v>7.12</c:v>
                </c:pt>
                <c:pt idx="2124">
                  <c:v>7.12</c:v>
                </c:pt>
                <c:pt idx="2125">
                  <c:v>7.14</c:v>
                </c:pt>
                <c:pt idx="2126">
                  <c:v>7.04</c:v>
                </c:pt>
                <c:pt idx="2127">
                  <c:v>6.94</c:v>
                </c:pt>
                <c:pt idx="2128">
                  <c:v>6.9</c:v>
                </c:pt>
                <c:pt idx="2129">
                  <c:v>6.95</c:v>
                </c:pt>
                <c:pt idx="2130">
                  <c:v>6.99</c:v>
                </c:pt>
                <c:pt idx="2131">
                  <c:v>6.97</c:v>
                </c:pt>
                <c:pt idx="2132">
                  <c:v>6.98</c:v>
                </c:pt>
                <c:pt idx="2133">
                  <c:v>6.96</c:v>
                </c:pt>
                <c:pt idx="2134">
                  <c:v>6.99</c:v>
                </c:pt>
                <c:pt idx="2135">
                  <c:v>7.04</c:v>
                </c:pt>
                <c:pt idx="2136">
                  <c:v>7.11</c:v>
                </c:pt>
                <c:pt idx="2137">
                  <c:v>7.16</c:v>
                </c:pt>
                <c:pt idx="2138">
                  <c:v>7.23</c:v>
                </c:pt>
                <c:pt idx="2139">
                  <c:v>7.24</c:v>
                </c:pt>
                <c:pt idx="2140">
                  <c:v>7.36</c:v>
                </c:pt>
                <c:pt idx="2141">
                  <c:v>7.28</c:v>
                </c:pt>
                <c:pt idx="2142">
                  <c:v>7.07</c:v>
                </c:pt>
                <c:pt idx="2143">
                  <c:v>7.06</c:v>
                </c:pt>
                <c:pt idx="2144">
                  <c:v>7.05</c:v>
                </c:pt>
                <c:pt idx="2145">
                  <c:v>7.02</c:v>
                </c:pt>
                <c:pt idx="2146">
                  <c:v>6.96</c:v>
                </c:pt>
                <c:pt idx="2147">
                  <c:v>6.98</c:v>
                </c:pt>
                <c:pt idx="2148">
                  <c:v>6.98</c:v>
                </c:pt>
                <c:pt idx="2149">
                  <c:v>7.05</c:v>
                </c:pt>
                <c:pt idx="2150">
                  <c:v>7.08</c:v>
                </c:pt>
                <c:pt idx="2151">
                  <c:v>7.04</c:v>
                </c:pt>
                <c:pt idx="2152">
                  <c:v>7.08</c:v>
                </c:pt>
                <c:pt idx="2153">
                  <c:v>7.14</c:v>
                </c:pt>
                <c:pt idx="2154">
                  <c:v>7.17</c:v>
                </c:pt>
                <c:pt idx="2155">
                  <c:v>7.18</c:v>
                </c:pt>
                <c:pt idx="2156">
                  <c:v>7.17</c:v>
                </c:pt>
                <c:pt idx="2157">
                  <c:v>7.18</c:v>
                </c:pt>
                <c:pt idx="2158">
                  <c:v>7.17</c:v>
                </c:pt>
                <c:pt idx="2159">
                  <c:v>7.2</c:v>
                </c:pt>
                <c:pt idx="2160">
                  <c:v>7.22</c:v>
                </c:pt>
                <c:pt idx="2161">
                  <c:v>7.27</c:v>
                </c:pt>
                <c:pt idx="2162">
                  <c:v>7.34</c:v>
                </c:pt>
                <c:pt idx="2163">
                  <c:v>7.4</c:v>
                </c:pt>
                <c:pt idx="2164">
                  <c:v>7.44</c:v>
                </c:pt>
                <c:pt idx="2165">
                  <c:v>7.5</c:v>
                </c:pt>
                <c:pt idx="2166">
                  <c:v>7.61</c:v>
                </c:pt>
                <c:pt idx="2167">
                  <c:v>7.64</c:v>
                </c:pt>
                <c:pt idx="2168">
                  <c:v>7.72</c:v>
                </c:pt>
                <c:pt idx="2169">
                  <c:v>7.74</c:v>
                </c:pt>
                <c:pt idx="2170">
                  <c:v>7.79</c:v>
                </c:pt>
                <c:pt idx="2171">
                  <c:v>7.78</c:v>
                </c:pt>
                <c:pt idx="2172">
                  <c:v>7.82</c:v>
                </c:pt>
                <c:pt idx="2173">
                  <c:v>7.85</c:v>
                </c:pt>
                <c:pt idx="2174">
                  <c:v>7.94</c:v>
                </c:pt>
                <c:pt idx="2175">
                  <c:v>7.92</c:v>
                </c:pt>
                <c:pt idx="2176">
                  <c:v>7.86</c:v>
                </c:pt>
                <c:pt idx="2177">
                  <c:v>7.82</c:v>
                </c:pt>
                <c:pt idx="2178">
                  <c:v>7.78</c:v>
                </c:pt>
                <c:pt idx="2179">
                  <c:v>7.82</c:v>
                </c:pt>
                <c:pt idx="2180">
                  <c:v>7.84</c:v>
                </c:pt>
                <c:pt idx="2181">
                  <c:v>7.85</c:v>
                </c:pt>
                <c:pt idx="2182">
                  <c:v>7.86</c:v>
                </c:pt>
                <c:pt idx="2183">
                  <c:v>7.83</c:v>
                </c:pt>
                <c:pt idx="2184">
                  <c:v>7.8</c:v>
                </c:pt>
                <c:pt idx="2185">
                  <c:v>7.8</c:v>
                </c:pt>
                <c:pt idx="2186">
                  <c:v>7.85</c:v>
                </c:pt>
                <c:pt idx="2187">
                  <c:v>7.9</c:v>
                </c:pt>
                <c:pt idx="2188">
                  <c:v>7.99</c:v>
                </c:pt>
                <c:pt idx="2189">
                  <c:v>8.15</c:v>
                </c:pt>
                <c:pt idx="2190">
                  <c:v>8.2200000000000006</c:v>
                </c:pt>
                <c:pt idx="2191">
                  <c:v>8.02</c:v>
                </c:pt>
                <c:pt idx="2192">
                  <c:v>7.98</c:v>
                </c:pt>
                <c:pt idx="2193">
                  <c:v>7.95</c:v>
                </c:pt>
                <c:pt idx="2194">
                  <c:v>7.84</c:v>
                </c:pt>
                <c:pt idx="2195">
                  <c:v>7.78</c:v>
                </c:pt>
                <c:pt idx="2196">
                  <c:v>7.76</c:v>
                </c:pt>
                <c:pt idx="2197">
                  <c:v>7.8</c:v>
                </c:pt>
                <c:pt idx="2198">
                  <c:v>7.88</c:v>
                </c:pt>
                <c:pt idx="2199">
                  <c:v>7.89</c:v>
                </c:pt>
                <c:pt idx="2200">
                  <c:v>7.88</c:v>
                </c:pt>
                <c:pt idx="2201">
                  <c:v>7.87</c:v>
                </c:pt>
                <c:pt idx="2202">
                  <c:v>7.92</c:v>
                </c:pt>
                <c:pt idx="2203">
                  <c:v>7.98</c:v>
                </c:pt>
                <c:pt idx="2204">
                  <c:v>7.98</c:v>
                </c:pt>
                <c:pt idx="2205">
                  <c:v>7.87</c:v>
                </c:pt>
                <c:pt idx="2206">
                  <c:v>7.9</c:v>
                </c:pt>
                <c:pt idx="2207">
                  <c:v>7.9</c:v>
                </c:pt>
                <c:pt idx="2208">
                  <c:v>7.9</c:v>
                </c:pt>
                <c:pt idx="2209">
                  <c:v>7.86</c:v>
                </c:pt>
                <c:pt idx="2210">
                  <c:v>7.79</c:v>
                </c:pt>
                <c:pt idx="2211">
                  <c:v>7.74</c:v>
                </c:pt>
                <c:pt idx="2212">
                  <c:v>7.76</c:v>
                </c:pt>
                <c:pt idx="2213">
                  <c:v>7.78</c:v>
                </c:pt>
                <c:pt idx="2214">
                  <c:v>7.76</c:v>
                </c:pt>
                <c:pt idx="2215">
                  <c:v>7.68</c:v>
                </c:pt>
                <c:pt idx="2216">
                  <c:v>7.64</c:v>
                </c:pt>
                <c:pt idx="2217">
                  <c:v>7.55</c:v>
                </c:pt>
                <c:pt idx="2218">
                  <c:v>7.55</c:v>
                </c:pt>
                <c:pt idx="2219">
                  <c:v>7.49</c:v>
                </c:pt>
                <c:pt idx="2220">
                  <c:v>7.46</c:v>
                </c:pt>
                <c:pt idx="2221">
                  <c:v>7.49</c:v>
                </c:pt>
                <c:pt idx="2222">
                  <c:v>7.49</c:v>
                </c:pt>
                <c:pt idx="2223">
                  <c:v>7.54</c:v>
                </c:pt>
                <c:pt idx="2224">
                  <c:v>7.55</c:v>
                </c:pt>
                <c:pt idx="2225">
                  <c:v>7.53</c:v>
                </c:pt>
                <c:pt idx="2226">
                  <c:v>7.49</c:v>
                </c:pt>
                <c:pt idx="2227">
                  <c:v>7.46</c:v>
                </c:pt>
                <c:pt idx="2228">
                  <c:v>7.45</c:v>
                </c:pt>
                <c:pt idx="2229">
                  <c:v>7.46</c:v>
                </c:pt>
                <c:pt idx="2230">
                  <c:v>7.45</c:v>
                </c:pt>
                <c:pt idx="2231">
                  <c:v>7.43</c:v>
                </c:pt>
                <c:pt idx="2232">
                  <c:v>7.32</c:v>
                </c:pt>
                <c:pt idx="2233">
                  <c:v>7.34</c:v>
                </c:pt>
                <c:pt idx="2234">
                  <c:v>7.36</c:v>
                </c:pt>
                <c:pt idx="2235">
                  <c:v>7.41</c:v>
                </c:pt>
                <c:pt idx="2236">
                  <c:v>7.39</c:v>
                </c:pt>
                <c:pt idx="2237">
                  <c:v>7.38</c:v>
                </c:pt>
                <c:pt idx="2238">
                  <c:v>7.38</c:v>
                </c:pt>
                <c:pt idx="2239">
                  <c:v>7.39</c:v>
                </c:pt>
                <c:pt idx="2240">
                  <c:v>7.4</c:v>
                </c:pt>
                <c:pt idx="2241">
                  <c:v>7.42</c:v>
                </c:pt>
                <c:pt idx="2242">
                  <c:v>7.43</c:v>
                </c:pt>
                <c:pt idx="2243">
                  <c:v>7.45</c:v>
                </c:pt>
                <c:pt idx="2244">
                  <c:v>7.5</c:v>
                </c:pt>
                <c:pt idx="2245">
                  <c:v>7.54</c:v>
                </c:pt>
                <c:pt idx="2246">
                  <c:v>7.56</c:v>
                </c:pt>
                <c:pt idx="2247">
                  <c:v>7.58</c:v>
                </c:pt>
                <c:pt idx="2248">
                  <c:v>7.67</c:v>
                </c:pt>
                <c:pt idx="2249">
                  <c:v>7.71</c:v>
                </c:pt>
                <c:pt idx="2250">
                  <c:v>7.68</c:v>
                </c:pt>
                <c:pt idx="2251">
                  <c:v>7.65</c:v>
                </c:pt>
                <c:pt idx="2252">
                  <c:v>7.64</c:v>
                </c:pt>
                <c:pt idx="2253">
                  <c:v>7.6</c:v>
                </c:pt>
                <c:pt idx="2254">
                  <c:v>7.48</c:v>
                </c:pt>
                <c:pt idx="2255">
                  <c:v>7.46</c:v>
                </c:pt>
                <c:pt idx="2256">
                  <c:v>7.45</c:v>
                </c:pt>
                <c:pt idx="2257">
                  <c:v>7.48</c:v>
                </c:pt>
                <c:pt idx="2258">
                  <c:v>7.49</c:v>
                </c:pt>
                <c:pt idx="2259">
                  <c:v>7.49</c:v>
                </c:pt>
                <c:pt idx="2260">
                  <c:v>7.47</c:v>
                </c:pt>
                <c:pt idx="2261">
                  <c:v>7.48</c:v>
                </c:pt>
                <c:pt idx="2262">
                  <c:v>7.48</c:v>
                </c:pt>
                <c:pt idx="2263">
                  <c:v>7.47</c:v>
                </c:pt>
                <c:pt idx="2264">
                  <c:v>7.47</c:v>
                </c:pt>
                <c:pt idx="2265">
                  <c:v>7.5</c:v>
                </c:pt>
                <c:pt idx="2266">
                  <c:v>7.54</c:v>
                </c:pt>
                <c:pt idx="2267">
                  <c:v>7.52</c:v>
                </c:pt>
                <c:pt idx="2268">
                  <c:v>7.5</c:v>
                </c:pt>
                <c:pt idx="2269">
                  <c:v>7.48</c:v>
                </c:pt>
                <c:pt idx="2270">
                  <c:v>7.46</c:v>
                </c:pt>
                <c:pt idx="2271">
                  <c:v>7.4</c:v>
                </c:pt>
                <c:pt idx="2272">
                  <c:v>7.32</c:v>
                </c:pt>
                <c:pt idx="2273">
                  <c:v>7.31</c:v>
                </c:pt>
                <c:pt idx="2274">
                  <c:v>7.29</c:v>
                </c:pt>
                <c:pt idx="2275">
                  <c:v>7.28</c:v>
                </c:pt>
                <c:pt idx="2276">
                  <c:v>7.24</c:v>
                </c:pt>
                <c:pt idx="2277">
                  <c:v>7.26</c:v>
                </c:pt>
                <c:pt idx="2278">
                  <c:v>7.28</c:v>
                </c:pt>
                <c:pt idx="2279">
                  <c:v>7.31</c:v>
                </c:pt>
                <c:pt idx="2280">
                  <c:v>7.3</c:v>
                </c:pt>
                <c:pt idx="2281">
                  <c:v>7.29</c:v>
                </c:pt>
                <c:pt idx="2282">
                  <c:v>7.29</c:v>
                </c:pt>
                <c:pt idx="2283">
                  <c:v>7.26</c:v>
                </c:pt>
                <c:pt idx="2284">
                  <c:v>7.26</c:v>
                </c:pt>
                <c:pt idx="2285">
                  <c:v>7.24</c:v>
                </c:pt>
                <c:pt idx="2286">
                  <c:v>7.23</c:v>
                </c:pt>
                <c:pt idx="2287">
                  <c:v>7.25</c:v>
                </c:pt>
                <c:pt idx="2288">
                  <c:v>7.25</c:v>
                </c:pt>
                <c:pt idx="2289">
                  <c:v>7.25</c:v>
                </c:pt>
                <c:pt idx="2290">
                  <c:v>7.25</c:v>
                </c:pt>
                <c:pt idx="2291">
                  <c:v>7.3</c:v>
                </c:pt>
                <c:pt idx="2292">
                  <c:v>7.3</c:v>
                </c:pt>
                <c:pt idx="2293">
                  <c:v>7.31</c:v>
                </c:pt>
                <c:pt idx="2294">
                  <c:v>7.35</c:v>
                </c:pt>
                <c:pt idx="2295">
                  <c:v>7.37</c:v>
                </c:pt>
                <c:pt idx="2296">
                  <c:v>7.42</c:v>
                </c:pt>
                <c:pt idx="2297">
                  <c:v>7.46</c:v>
                </c:pt>
                <c:pt idx="2298">
                  <c:v>7.44</c:v>
                </c:pt>
                <c:pt idx="2299">
                  <c:v>7.44</c:v>
                </c:pt>
                <c:pt idx="2300">
                  <c:v>7.42</c:v>
                </c:pt>
                <c:pt idx="2301">
                  <c:v>7.38</c:v>
                </c:pt>
                <c:pt idx="2302">
                  <c:v>7.31</c:v>
                </c:pt>
                <c:pt idx="2303">
                  <c:v>7.33</c:v>
                </c:pt>
                <c:pt idx="2304">
                  <c:v>7.24</c:v>
                </c:pt>
                <c:pt idx="2305">
                  <c:v>7.24</c:v>
                </c:pt>
                <c:pt idx="2306">
                  <c:v>7.23</c:v>
                </c:pt>
                <c:pt idx="2307">
                  <c:v>7.2</c:v>
                </c:pt>
                <c:pt idx="2308">
                  <c:v>7.15</c:v>
                </c:pt>
                <c:pt idx="2309">
                  <c:v>7.06</c:v>
                </c:pt>
                <c:pt idx="2310">
                  <c:v>7.06</c:v>
                </c:pt>
                <c:pt idx="2311">
                  <c:v>7.06</c:v>
                </c:pt>
                <c:pt idx="2312">
                  <c:v>7.03</c:v>
                </c:pt>
                <c:pt idx="2313">
                  <c:v>7</c:v>
                </c:pt>
                <c:pt idx="2314">
                  <c:v>6.96</c:v>
                </c:pt>
                <c:pt idx="2315">
                  <c:v>6.93</c:v>
                </c:pt>
                <c:pt idx="2316">
                  <c:v>6.86</c:v>
                </c:pt>
                <c:pt idx="2317">
                  <c:v>6.72</c:v>
                </c:pt>
                <c:pt idx="2318">
                  <c:v>6.48</c:v>
                </c:pt>
                <c:pt idx="2319">
                  <c:v>6.32</c:v>
                </c:pt>
                <c:pt idx="2320">
                  <c:v>6.45</c:v>
                </c:pt>
                <c:pt idx="2321">
                  <c:v>6.48</c:v>
                </c:pt>
                <c:pt idx="2322">
                  <c:v>6.48</c:v>
                </c:pt>
                <c:pt idx="2323">
                  <c:v>6.48</c:v>
                </c:pt>
                <c:pt idx="2324">
                  <c:v>6.49</c:v>
                </c:pt>
                <c:pt idx="2325">
                  <c:v>6.48</c:v>
                </c:pt>
                <c:pt idx="2326">
                  <c:v>6.41</c:v>
                </c:pt>
                <c:pt idx="2327">
                  <c:v>6.31</c:v>
                </c:pt>
                <c:pt idx="2328">
                  <c:v>6.21</c:v>
                </c:pt>
                <c:pt idx="2329">
                  <c:v>6.27</c:v>
                </c:pt>
                <c:pt idx="2330">
                  <c:v>6.29</c:v>
                </c:pt>
                <c:pt idx="2331">
                  <c:v>6.34</c:v>
                </c:pt>
                <c:pt idx="2332">
                  <c:v>6.34</c:v>
                </c:pt>
                <c:pt idx="2333">
                  <c:v>6.31</c:v>
                </c:pt>
                <c:pt idx="2334">
                  <c:v>6.26</c:v>
                </c:pt>
                <c:pt idx="2335">
                  <c:v>6.29</c:v>
                </c:pt>
                <c:pt idx="2336">
                  <c:v>6.29</c:v>
                </c:pt>
                <c:pt idx="2337">
                  <c:v>6.3</c:v>
                </c:pt>
                <c:pt idx="2338">
                  <c:v>6.33</c:v>
                </c:pt>
                <c:pt idx="2339">
                  <c:v>6.45</c:v>
                </c:pt>
                <c:pt idx="2340">
                  <c:v>6.52</c:v>
                </c:pt>
                <c:pt idx="2341">
                  <c:v>6.57</c:v>
                </c:pt>
                <c:pt idx="2342">
                  <c:v>6.53</c:v>
                </c:pt>
                <c:pt idx="2343">
                  <c:v>6.53</c:v>
                </c:pt>
                <c:pt idx="2344">
                  <c:v>6.54</c:v>
                </c:pt>
                <c:pt idx="2345">
                  <c:v>6.56</c:v>
                </c:pt>
                <c:pt idx="2346">
                  <c:v>6.51</c:v>
                </c:pt>
                <c:pt idx="2347">
                  <c:v>6.5</c:v>
                </c:pt>
                <c:pt idx="2348">
                  <c:v>6.5</c:v>
                </c:pt>
                <c:pt idx="2349">
                  <c:v>6.46</c:v>
                </c:pt>
                <c:pt idx="2350">
                  <c:v>6.47</c:v>
                </c:pt>
                <c:pt idx="2351">
                  <c:v>6.47</c:v>
                </c:pt>
                <c:pt idx="2352">
                  <c:v>6.45</c:v>
                </c:pt>
                <c:pt idx="2353">
                  <c:v>6.44</c:v>
                </c:pt>
                <c:pt idx="2354">
                  <c:v>6.39</c:v>
                </c:pt>
                <c:pt idx="2355">
                  <c:v>6.35</c:v>
                </c:pt>
                <c:pt idx="2356">
                  <c:v>6.29</c:v>
                </c:pt>
                <c:pt idx="2357">
                  <c:v>6.22</c:v>
                </c:pt>
                <c:pt idx="2358">
                  <c:v>6.22</c:v>
                </c:pt>
                <c:pt idx="2359">
                  <c:v>6.16</c:v>
                </c:pt>
                <c:pt idx="2360">
                  <c:v>6.17</c:v>
                </c:pt>
                <c:pt idx="2361">
                  <c:v>6.15</c:v>
                </c:pt>
                <c:pt idx="2362">
                  <c:v>6.09</c:v>
                </c:pt>
                <c:pt idx="2363">
                  <c:v>6.06</c:v>
                </c:pt>
                <c:pt idx="2364">
                  <c:v>6.05</c:v>
                </c:pt>
                <c:pt idx="2365">
                  <c:v>6.07</c:v>
                </c:pt>
                <c:pt idx="2366">
                  <c:v>6.09</c:v>
                </c:pt>
                <c:pt idx="2367">
                  <c:v>6.08</c:v>
                </c:pt>
                <c:pt idx="2368">
                  <c:v>6.09</c:v>
                </c:pt>
                <c:pt idx="2369">
                  <c:v>6.09</c:v>
                </c:pt>
                <c:pt idx="2370">
                  <c:v>6.11</c:v>
                </c:pt>
                <c:pt idx="2371">
                  <c:v>6.11</c:v>
                </c:pt>
                <c:pt idx="2372">
                  <c:v>6.1</c:v>
                </c:pt>
                <c:pt idx="2373">
                  <c:v>6.1</c:v>
                </c:pt>
                <c:pt idx="2374">
                  <c:v>6.09</c:v>
                </c:pt>
                <c:pt idx="2375">
                  <c:v>6.07</c:v>
                </c:pt>
                <c:pt idx="2376">
                  <c:v>6.08</c:v>
                </c:pt>
                <c:pt idx="2377">
                  <c:v>6.08</c:v>
                </c:pt>
                <c:pt idx="2378">
                  <c:v>6.08</c:v>
                </c:pt>
                <c:pt idx="2379">
                  <c:v>6.08</c:v>
                </c:pt>
                <c:pt idx="2380">
                  <c:v>6.11</c:v>
                </c:pt>
                <c:pt idx="2381">
                  <c:v>6.11</c:v>
                </c:pt>
                <c:pt idx="2382">
                  <c:v>6.11</c:v>
                </c:pt>
                <c:pt idx="2383">
                  <c:v>6.12</c:v>
                </c:pt>
                <c:pt idx="2384">
                  <c:v>6.15</c:v>
                </c:pt>
                <c:pt idx="2385">
                  <c:v>6.18</c:v>
                </c:pt>
                <c:pt idx="2386">
                  <c:v>6.16</c:v>
                </c:pt>
                <c:pt idx="2387">
                  <c:v>6.11</c:v>
                </c:pt>
                <c:pt idx="2388">
                  <c:v>6.14</c:v>
                </c:pt>
                <c:pt idx="2389">
                  <c:v>6.12</c:v>
                </c:pt>
                <c:pt idx="2390">
                  <c:v>6.09</c:v>
                </c:pt>
                <c:pt idx="2391">
                  <c:v>6.05</c:v>
                </c:pt>
                <c:pt idx="2392">
                  <c:v>6.05</c:v>
                </c:pt>
                <c:pt idx="2393">
                  <c:v>6.03</c:v>
                </c:pt>
                <c:pt idx="2394">
                  <c:v>5.99</c:v>
                </c:pt>
                <c:pt idx="2395">
                  <c:v>5.9</c:v>
                </c:pt>
                <c:pt idx="2396">
                  <c:v>5.8</c:v>
                </c:pt>
                <c:pt idx="2397">
                  <c:v>5.69</c:v>
                </c:pt>
                <c:pt idx="2398">
                  <c:v>5.72</c:v>
                </c:pt>
                <c:pt idx="2399">
                  <c:v>5.7</c:v>
                </c:pt>
                <c:pt idx="2400">
                  <c:v>5.68</c:v>
                </c:pt>
                <c:pt idx="2401">
                  <c:v>5.61</c:v>
                </c:pt>
                <c:pt idx="2402">
                  <c:v>5.55</c:v>
                </c:pt>
                <c:pt idx="2403">
                  <c:v>5.51</c:v>
                </c:pt>
                <c:pt idx="2404">
                  <c:v>5.42</c:v>
                </c:pt>
                <c:pt idx="2405">
                  <c:v>5.38</c:v>
                </c:pt>
                <c:pt idx="2406">
                  <c:v>5.41</c:v>
                </c:pt>
                <c:pt idx="2407">
                  <c:v>5.43</c:v>
                </c:pt>
                <c:pt idx="2408">
                  <c:v>5.48</c:v>
                </c:pt>
                <c:pt idx="2409">
                  <c:v>5.54</c:v>
                </c:pt>
                <c:pt idx="2410">
                  <c:v>5.5</c:v>
                </c:pt>
                <c:pt idx="2411">
                  <c:v>5.53</c:v>
                </c:pt>
                <c:pt idx="2412">
                  <c:v>5.58</c:v>
                </c:pt>
                <c:pt idx="2413">
                  <c:v>5.6</c:v>
                </c:pt>
                <c:pt idx="2414">
                  <c:v>5.63</c:v>
                </c:pt>
                <c:pt idx="2415">
                  <c:v>5.6</c:v>
                </c:pt>
                <c:pt idx="2416">
                  <c:v>5.58</c:v>
                </c:pt>
                <c:pt idx="2417">
                  <c:v>5.62</c:v>
                </c:pt>
                <c:pt idx="2418">
                  <c:v>5.62</c:v>
                </c:pt>
                <c:pt idx="2419">
                  <c:v>5.73</c:v>
                </c:pt>
                <c:pt idx="2420">
                  <c:v>5.72</c:v>
                </c:pt>
                <c:pt idx="2421">
                  <c:v>5.77</c:v>
                </c:pt>
                <c:pt idx="2422">
                  <c:v>5.8</c:v>
                </c:pt>
                <c:pt idx="2423">
                  <c:v>5.82</c:v>
                </c:pt>
                <c:pt idx="2424">
                  <c:v>5.88</c:v>
                </c:pt>
                <c:pt idx="2425">
                  <c:v>5.97</c:v>
                </c:pt>
                <c:pt idx="2426">
                  <c:v>6.04</c:v>
                </c:pt>
                <c:pt idx="2427">
                  <c:v>6.02</c:v>
                </c:pt>
                <c:pt idx="2428">
                  <c:v>6.01</c:v>
                </c:pt>
                <c:pt idx="2429">
                  <c:v>6</c:v>
                </c:pt>
                <c:pt idx="2430">
                  <c:v>6</c:v>
                </c:pt>
                <c:pt idx="2431">
                  <c:v>5.99</c:v>
                </c:pt>
                <c:pt idx="2432">
                  <c:v>6.07</c:v>
                </c:pt>
                <c:pt idx="2433">
                  <c:v>6.08</c:v>
                </c:pt>
                <c:pt idx="2434">
                  <c:v>6.15</c:v>
                </c:pt>
                <c:pt idx="2435">
                  <c:v>6.25</c:v>
                </c:pt>
                <c:pt idx="2436">
                  <c:v>6.26</c:v>
                </c:pt>
                <c:pt idx="2437">
                  <c:v>6.28</c:v>
                </c:pt>
                <c:pt idx="2438">
                  <c:v>6.25</c:v>
                </c:pt>
                <c:pt idx="2439">
                  <c:v>6.22</c:v>
                </c:pt>
                <c:pt idx="2440">
                  <c:v>6.26</c:v>
                </c:pt>
                <c:pt idx="2441">
                  <c:v>6.35</c:v>
                </c:pt>
                <c:pt idx="2442">
                  <c:v>6.47</c:v>
                </c:pt>
                <c:pt idx="2443">
                  <c:v>6.49</c:v>
                </c:pt>
                <c:pt idx="2444">
                  <c:v>6.57</c:v>
                </c:pt>
                <c:pt idx="2445">
                  <c:v>6.65</c:v>
                </c:pt>
                <c:pt idx="2446">
                  <c:v>6.6</c:v>
                </c:pt>
                <c:pt idx="2447">
                  <c:v>6.49</c:v>
                </c:pt>
                <c:pt idx="2448">
                  <c:v>6.53</c:v>
                </c:pt>
                <c:pt idx="2449">
                  <c:v>6.49</c:v>
                </c:pt>
                <c:pt idx="2450">
                  <c:v>6.44</c:v>
                </c:pt>
                <c:pt idx="2451">
                  <c:v>6.37</c:v>
                </c:pt>
                <c:pt idx="2452">
                  <c:v>6.35</c:v>
                </c:pt>
                <c:pt idx="2453">
                  <c:v>6.38</c:v>
                </c:pt>
                <c:pt idx="2454">
                  <c:v>6.38</c:v>
                </c:pt>
                <c:pt idx="2455">
                  <c:v>6.36</c:v>
                </c:pt>
                <c:pt idx="2456">
                  <c:v>6.24</c:v>
                </c:pt>
                <c:pt idx="2457">
                  <c:v>6.19</c:v>
                </c:pt>
                <c:pt idx="2458">
                  <c:v>6.26</c:v>
                </c:pt>
                <c:pt idx="2459">
                  <c:v>6.34</c:v>
                </c:pt>
                <c:pt idx="2460">
                  <c:v>6.38</c:v>
                </c:pt>
                <c:pt idx="2461">
                  <c:v>6.44</c:v>
                </c:pt>
                <c:pt idx="2462">
                  <c:v>6.48</c:v>
                </c:pt>
                <c:pt idx="2463">
                  <c:v>6.5</c:v>
                </c:pt>
                <c:pt idx="2464">
                  <c:v>6.63</c:v>
                </c:pt>
                <c:pt idx="2465">
                  <c:v>6.73</c:v>
                </c:pt>
                <c:pt idx="2466">
                  <c:v>6.68</c:v>
                </c:pt>
                <c:pt idx="2467">
                  <c:v>6.68</c:v>
                </c:pt>
                <c:pt idx="2468">
                  <c:v>6.58</c:v>
                </c:pt>
                <c:pt idx="2469">
                  <c:v>6.53</c:v>
                </c:pt>
                <c:pt idx="2470">
                  <c:v>6.62</c:v>
                </c:pt>
                <c:pt idx="2471">
                  <c:v>6.61</c:v>
                </c:pt>
                <c:pt idx="2472">
                  <c:v>6.61</c:v>
                </c:pt>
                <c:pt idx="2473">
                  <c:v>6.62</c:v>
                </c:pt>
                <c:pt idx="2474">
                  <c:v>6.64</c:v>
                </c:pt>
                <c:pt idx="2475">
                  <c:v>6.67</c:v>
                </c:pt>
                <c:pt idx="2476">
                  <c:v>6.7</c:v>
                </c:pt>
                <c:pt idx="2477">
                  <c:v>6.69</c:v>
                </c:pt>
                <c:pt idx="2478">
                  <c:v>6.69</c:v>
                </c:pt>
                <c:pt idx="2479">
                  <c:v>6.69</c:v>
                </c:pt>
                <c:pt idx="2480">
                  <c:v>6.68</c:v>
                </c:pt>
                <c:pt idx="2481">
                  <c:v>6.66</c:v>
                </c:pt>
                <c:pt idx="2482">
                  <c:v>6.67</c:v>
                </c:pt>
                <c:pt idx="2483">
                  <c:v>6.68</c:v>
                </c:pt>
                <c:pt idx="2484">
                  <c:v>6.6</c:v>
                </c:pt>
                <c:pt idx="2485">
                  <c:v>6.61</c:v>
                </c:pt>
                <c:pt idx="2486">
                  <c:v>6.6</c:v>
                </c:pt>
                <c:pt idx="2487">
                  <c:v>6.59</c:v>
                </c:pt>
                <c:pt idx="2488">
                  <c:v>6.66</c:v>
                </c:pt>
                <c:pt idx="2489">
                  <c:v>6.71</c:v>
                </c:pt>
                <c:pt idx="2490">
                  <c:v>6.7</c:v>
                </c:pt>
                <c:pt idx="2491">
                  <c:v>6.7</c:v>
                </c:pt>
                <c:pt idx="2492">
                  <c:v>6.79</c:v>
                </c:pt>
                <c:pt idx="2493">
                  <c:v>6.84</c:v>
                </c:pt>
                <c:pt idx="2494">
                  <c:v>6.86</c:v>
                </c:pt>
                <c:pt idx="2495">
                  <c:v>6.91</c:v>
                </c:pt>
                <c:pt idx="2496">
                  <c:v>6.95</c:v>
                </c:pt>
                <c:pt idx="2497">
                  <c:v>6.88</c:v>
                </c:pt>
                <c:pt idx="2498">
                  <c:v>6.85</c:v>
                </c:pt>
                <c:pt idx="2499">
                  <c:v>6.86</c:v>
                </c:pt>
                <c:pt idx="2500">
                  <c:v>6.91</c:v>
                </c:pt>
                <c:pt idx="2501">
                  <c:v>6.89</c:v>
                </c:pt>
                <c:pt idx="2502">
                  <c:v>6.86</c:v>
                </c:pt>
                <c:pt idx="2503">
                  <c:v>6.86</c:v>
                </c:pt>
                <c:pt idx="2504">
                  <c:v>6.88</c:v>
                </c:pt>
                <c:pt idx="2505">
                  <c:v>6.89</c:v>
                </c:pt>
                <c:pt idx="2506">
                  <c:v>6.86</c:v>
                </c:pt>
                <c:pt idx="2507">
                  <c:v>6.8</c:v>
                </c:pt>
                <c:pt idx="2508">
                  <c:v>6.68</c:v>
                </c:pt>
                <c:pt idx="2509">
                  <c:v>6.41</c:v>
                </c:pt>
                <c:pt idx="2510">
                  <c:v>6.3</c:v>
                </c:pt>
                <c:pt idx="2511">
                  <c:v>6.35</c:v>
                </c:pt>
                <c:pt idx="2512">
                  <c:v>6.34</c:v>
                </c:pt>
                <c:pt idx="2513">
                  <c:v>6.37</c:v>
                </c:pt>
                <c:pt idx="2514">
                  <c:v>6.48</c:v>
                </c:pt>
                <c:pt idx="2515">
                  <c:v>6.38</c:v>
                </c:pt>
                <c:pt idx="2516">
                  <c:v>6.4</c:v>
                </c:pt>
                <c:pt idx="2517">
                  <c:v>6.37</c:v>
                </c:pt>
                <c:pt idx="2518">
                  <c:v>6.33</c:v>
                </c:pt>
                <c:pt idx="2519">
                  <c:v>6.32</c:v>
                </c:pt>
                <c:pt idx="2520">
                  <c:v>6.28</c:v>
                </c:pt>
                <c:pt idx="2521">
                  <c:v>6.22</c:v>
                </c:pt>
                <c:pt idx="2522">
                  <c:v>6.17</c:v>
                </c:pt>
                <c:pt idx="2523">
                  <c:v>6.12</c:v>
                </c:pt>
                <c:pt idx="2524">
                  <c:v>6.12</c:v>
                </c:pt>
                <c:pt idx="2525">
                  <c:v>6.07</c:v>
                </c:pt>
                <c:pt idx="2526">
                  <c:v>6.08</c:v>
                </c:pt>
                <c:pt idx="2527">
                  <c:v>6.13</c:v>
                </c:pt>
                <c:pt idx="2528">
                  <c:v>6.12</c:v>
                </c:pt>
                <c:pt idx="2529">
                  <c:v>6.2</c:v>
                </c:pt>
                <c:pt idx="2530">
                  <c:v>6.18</c:v>
                </c:pt>
                <c:pt idx="2531">
                  <c:v>6.17</c:v>
                </c:pt>
                <c:pt idx="2532">
                  <c:v>6.14</c:v>
                </c:pt>
                <c:pt idx="2533">
                  <c:v>6.13</c:v>
                </c:pt>
                <c:pt idx="2534">
                  <c:v>6.15</c:v>
                </c:pt>
                <c:pt idx="2535">
                  <c:v>6.17</c:v>
                </c:pt>
                <c:pt idx="2536">
                  <c:v>6.19</c:v>
                </c:pt>
                <c:pt idx="2537">
                  <c:v>6.2</c:v>
                </c:pt>
                <c:pt idx="2538">
                  <c:v>6.16</c:v>
                </c:pt>
                <c:pt idx="2539">
                  <c:v>6.13</c:v>
                </c:pt>
                <c:pt idx="2540">
                  <c:v>6.12</c:v>
                </c:pt>
                <c:pt idx="2541">
                  <c:v>6.08</c:v>
                </c:pt>
                <c:pt idx="2542">
                  <c:v>6</c:v>
                </c:pt>
                <c:pt idx="2543">
                  <c:v>6</c:v>
                </c:pt>
                <c:pt idx="2544">
                  <c:v>5.98</c:v>
                </c:pt>
                <c:pt idx="2545">
                  <c:v>6.01</c:v>
                </c:pt>
                <c:pt idx="2546">
                  <c:v>5.98</c:v>
                </c:pt>
                <c:pt idx="2547">
                  <c:v>5.97</c:v>
                </c:pt>
                <c:pt idx="2548">
                  <c:v>5.94</c:v>
                </c:pt>
                <c:pt idx="2549">
                  <c:v>5.94</c:v>
                </c:pt>
                <c:pt idx="2550">
                  <c:v>5.88</c:v>
                </c:pt>
                <c:pt idx="2551">
                  <c:v>5.86</c:v>
                </c:pt>
                <c:pt idx="2552">
                  <c:v>5.88</c:v>
                </c:pt>
                <c:pt idx="2553">
                  <c:v>5.9</c:v>
                </c:pt>
                <c:pt idx="2554">
                  <c:v>5.95</c:v>
                </c:pt>
                <c:pt idx="2555">
                  <c:v>5.96</c:v>
                </c:pt>
                <c:pt idx="2556">
                  <c:v>5.92</c:v>
                </c:pt>
                <c:pt idx="2557">
                  <c:v>5.88</c:v>
                </c:pt>
                <c:pt idx="2558">
                  <c:v>5.9</c:v>
                </c:pt>
                <c:pt idx="2559">
                  <c:v>5.9</c:v>
                </c:pt>
                <c:pt idx="2560">
                  <c:v>5.89</c:v>
                </c:pt>
                <c:pt idx="2561">
                  <c:v>5.92</c:v>
                </c:pt>
                <c:pt idx="2562">
                  <c:v>5.9</c:v>
                </c:pt>
                <c:pt idx="2563">
                  <c:v>5.87</c:v>
                </c:pt>
                <c:pt idx="2564">
                  <c:v>5.8</c:v>
                </c:pt>
                <c:pt idx="2565">
                  <c:v>5.8</c:v>
                </c:pt>
                <c:pt idx="2566">
                  <c:v>5.72</c:v>
                </c:pt>
                <c:pt idx="2567">
                  <c:v>5.72</c:v>
                </c:pt>
                <c:pt idx="2568">
                  <c:v>5.72</c:v>
                </c:pt>
                <c:pt idx="2569">
                  <c:v>5.77</c:v>
                </c:pt>
                <c:pt idx="2570">
                  <c:v>5.77</c:v>
                </c:pt>
                <c:pt idx="2571">
                  <c:v>5.82</c:v>
                </c:pt>
                <c:pt idx="2572">
                  <c:v>5.79</c:v>
                </c:pt>
                <c:pt idx="2573">
                  <c:v>5.77</c:v>
                </c:pt>
                <c:pt idx="2574">
                  <c:v>5.77</c:v>
                </c:pt>
                <c:pt idx="2575">
                  <c:v>5.76</c:v>
                </c:pt>
                <c:pt idx="2576">
                  <c:v>5.75</c:v>
                </c:pt>
                <c:pt idx="2577">
                  <c:v>5.77</c:v>
                </c:pt>
                <c:pt idx="2578">
                  <c:v>5.79</c:v>
                </c:pt>
                <c:pt idx="2579">
                  <c:v>5.82</c:v>
                </c:pt>
                <c:pt idx="2580">
                  <c:v>5.89</c:v>
                </c:pt>
                <c:pt idx="2581">
                  <c:v>5.95</c:v>
                </c:pt>
                <c:pt idx="2582">
                  <c:v>5.95</c:v>
                </c:pt>
                <c:pt idx="2583">
                  <c:v>5.94</c:v>
                </c:pt>
                <c:pt idx="2584">
                  <c:v>5.95</c:v>
                </c:pt>
                <c:pt idx="2585">
                  <c:v>5.93</c:v>
                </c:pt>
                <c:pt idx="2586">
                  <c:v>5.92</c:v>
                </c:pt>
                <c:pt idx="2587">
                  <c:v>5.9</c:v>
                </c:pt>
                <c:pt idx="2588">
                  <c:v>5.88</c:v>
                </c:pt>
                <c:pt idx="2589">
                  <c:v>5.88</c:v>
                </c:pt>
                <c:pt idx="2590">
                  <c:v>5.92</c:v>
                </c:pt>
                <c:pt idx="2591">
                  <c:v>5.92</c:v>
                </c:pt>
                <c:pt idx="2592">
                  <c:v>5.94</c:v>
                </c:pt>
                <c:pt idx="2593">
                  <c:v>5.93</c:v>
                </c:pt>
                <c:pt idx="2594">
                  <c:v>5.9</c:v>
                </c:pt>
                <c:pt idx="2595">
                  <c:v>5.94</c:v>
                </c:pt>
                <c:pt idx="2596">
                  <c:v>5.96</c:v>
                </c:pt>
                <c:pt idx="2597">
                  <c:v>5.95</c:v>
                </c:pt>
                <c:pt idx="2598">
                  <c:v>5.93</c:v>
                </c:pt>
                <c:pt idx="2599">
                  <c:v>5.97</c:v>
                </c:pt>
                <c:pt idx="2600">
                  <c:v>6</c:v>
                </c:pt>
                <c:pt idx="2601">
                  <c:v>6.01</c:v>
                </c:pt>
                <c:pt idx="2602">
                  <c:v>5.97</c:v>
                </c:pt>
                <c:pt idx="2603">
                  <c:v>5.97</c:v>
                </c:pt>
                <c:pt idx="2604">
                  <c:v>5.91</c:v>
                </c:pt>
                <c:pt idx="2605">
                  <c:v>5.86</c:v>
                </c:pt>
                <c:pt idx="2606">
                  <c:v>5.9</c:v>
                </c:pt>
                <c:pt idx="2607">
                  <c:v>5.9</c:v>
                </c:pt>
                <c:pt idx="2608">
                  <c:v>5.89</c:v>
                </c:pt>
                <c:pt idx="2609">
                  <c:v>5.94</c:v>
                </c:pt>
                <c:pt idx="2610">
                  <c:v>5.93</c:v>
                </c:pt>
                <c:pt idx="2611">
                  <c:v>5.91</c:v>
                </c:pt>
                <c:pt idx="2612">
                  <c:v>5.9</c:v>
                </c:pt>
                <c:pt idx="2613">
                  <c:v>5.88</c:v>
                </c:pt>
                <c:pt idx="2614">
                  <c:v>5.86</c:v>
                </c:pt>
                <c:pt idx="2615">
                  <c:v>5.88</c:v>
                </c:pt>
                <c:pt idx="2616">
                  <c:v>5.88</c:v>
                </c:pt>
                <c:pt idx="2617">
                  <c:v>5.86</c:v>
                </c:pt>
                <c:pt idx="2618">
                  <c:v>5.85</c:v>
                </c:pt>
                <c:pt idx="2619">
                  <c:v>5.89</c:v>
                </c:pt>
                <c:pt idx="2620">
                  <c:v>5.92</c:v>
                </c:pt>
                <c:pt idx="2621">
                  <c:v>5.96</c:v>
                </c:pt>
                <c:pt idx="2622">
                  <c:v>5.98</c:v>
                </c:pt>
                <c:pt idx="2623">
                  <c:v>5.99</c:v>
                </c:pt>
                <c:pt idx="2624">
                  <c:v>6.02</c:v>
                </c:pt>
                <c:pt idx="2625">
                  <c:v>6.02</c:v>
                </c:pt>
                <c:pt idx="2626">
                  <c:v>6.01</c:v>
                </c:pt>
                <c:pt idx="2627">
                  <c:v>6.05</c:v>
                </c:pt>
                <c:pt idx="2628">
                  <c:v>6.08</c:v>
                </c:pt>
                <c:pt idx="2629">
                  <c:v>6.09</c:v>
                </c:pt>
                <c:pt idx="2630">
                  <c:v>6.09</c:v>
                </c:pt>
                <c:pt idx="2631">
                  <c:v>6.08</c:v>
                </c:pt>
                <c:pt idx="2632">
                  <c:v>6.08</c:v>
                </c:pt>
                <c:pt idx="2633">
                  <c:v>6.08</c:v>
                </c:pt>
                <c:pt idx="2634">
                  <c:v>6.09</c:v>
                </c:pt>
                <c:pt idx="2635">
                  <c:v>6.11</c:v>
                </c:pt>
                <c:pt idx="2636">
                  <c:v>6.12</c:v>
                </c:pt>
                <c:pt idx="2637">
                  <c:v>6.11</c:v>
                </c:pt>
                <c:pt idx="2638">
                  <c:v>6.12</c:v>
                </c:pt>
                <c:pt idx="2639">
                  <c:v>6.1</c:v>
                </c:pt>
                <c:pt idx="2640">
                  <c:v>6.1</c:v>
                </c:pt>
                <c:pt idx="2641">
                  <c:v>6.08</c:v>
                </c:pt>
                <c:pt idx="2642">
                  <c:v>6.06</c:v>
                </c:pt>
                <c:pt idx="2643">
                  <c:v>6.06</c:v>
                </c:pt>
                <c:pt idx="2644">
                  <c:v>6.06</c:v>
                </c:pt>
                <c:pt idx="2645">
                  <c:v>6.06</c:v>
                </c:pt>
                <c:pt idx="2646">
                  <c:v>6.07</c:v>
                </c:pt>
                <c:pt idx="2647">
                  <c:v>6.07</c:v>
                </c:pt>
                <c:pt idx="2648">
                  <c:v>6.06</c:v>
                </c:pt>
                <c:pt idx="2649">
                  <c:v>6.04</c:v>
                </c:pt>
                <c:pt idx="2650">
                  <c:v>6.04</c:v>
                </c:pt>
                <c:pt idx="2651">
                  <c:v>6.04</c:v>
                </c:pt>
                <c:pt idx="2652">
                  <c:v>6.03</c:v>
                </c:pt>
                <c:pt idx="2653">
                  <c:v>6.02</c:v>
                </c:pt>
                <c:pt idx="2654">
                  <c:v>6.01</c:v>
                </c:pt>
                <c:pt idx="2655">
                  <c:v>6.02</c:v>
                </c:pt>
                <c:pt idx="2656">
                  <c:v>6.02</c:v>
                </c:pt>
                <c:pt idx="2657">
                  <c:v>6.02</c:v>
                </c:pt>
                <c:pt idx="2658">
                  <c:v>6.03</c:v>
                </c:pt>
                <c:pt idx="2659">
                  <c:v>6.07</c:v>
                </c:pt>
                <c:pt idx="2660">
                  <c:v>6.06</c:v>
                </c:pt>
                <c:pt idx="2661">
                  <c:v>6.11</c:v>
                </c:pt>
                <c:pt idx="2662">
                  <c:v>6.08</c:v>
                </c:pt>
                <c:pt idx="2663">
                  <c:v>6.08</c:v>
                </c:pt>
                <c:pt idx="2664">
                  <c:v>6.09</c:v>
                </c:pt>
                <c:pt idx="2665">
                  <c:v>6.08</c:v>
                </c:pt>
                <c:pt idx="2666">
                  <c:v>6.08</c:v>
                </c:pt>
                <c:pt idx="2667">
                  <c:v>6.1</c:v>
                </c:pt>
                <c:pt idx="2668">
                  <c:v>6.12</c:v>
                </c:pt>
                <c:pt idx="2669">
                  <c:v>6.1</c:v>
                </c:pt>
                <c:pt idx="2670">
                  <c:v>6.11</c:v>
                </c:pt>
                <c:pt idx="2671">
                  <c:v>6.12</c:v>
                </c:pt>
                <c:pt idx="2672">
                  <c:v>6.12</c:v>
                </c:pt>
                <c:pt idx="2673">
                  <c:v>6.12</c:v>
                </c:pt>
                <c:pt idx="2674">
                  <c:v>6.14</c:v>
                </c:pt>
                <c:pt idx="2675">
                  <c:v>6.18</c:v>
                </c:pt>
                <c:pt idx="2676">
                  <c:v>6.18</c:v>
                </c:pt>
                <c:pt idx="2677">
                  <c:v>6.18</c:v>
                </c:pt>
                <c:pt idx="2678">
                  <c:v>6.18</c:v>
                </c:pt>
                <c:pt idx="2679">
                  <c:v>6.17</c:v>
                </c:pt>
                <c:pt idx="2680">
                  <c:v>6.18</c:v>
                </c:pt>
                <c:pt idx="2681">
                  <c:v>6.21</c:v>
                </c:pt>
                <c:pt idx="2682">
                  <c:v>6.25</c:v>
                </c:pt>
                <c:pt idx="2683">
                  <c:v>6.25</c:v>
                </c:pt>
                <c:pt idx="2684">
                  <c:v>6.24</c:v>
                </c:pt>
                <c:pt idx="2685">
                  <c:v>6.24</c:v>
                </c:pt>
                <c:pt idx="2686">
                  <c:v>6.22</c:v>
                </c:pt>
                <c:pt idx="2687">
                  <c:v>6.21</c:v>
                </c:pt>
                <c:pt idx="2688">
                  <c:v>6.2</c:v>
                </c:pt>
                <c:pt idx="2689">
                  <c:v>6.21</c:v>
                </c:pt>
                <c:pt idx="2690">
                  <c:v>6.21</c:v>
                </c:pt>
                <c:pt idx="2691">
                  <c:v>6.19</c:v>
                </c:pt>
                <c:pt idx="2692">
                  <c:v>6.11</c:v>
                </c:pt>
                <c:pt idx="2693">
                  <c:v>6.14</c:v>
                </c:pt>
                <c:pt idx="2694">
                  <c:v>6.14</c:v>
                </c:pt>
                <c:pt idx="2695">
                  <c:v>6.16</c:v>
                </c:pt>
                <c:pt idx="2696">
                  <c:v>6.17</c:v>
                </c:pt>
                <c:pt idx="2697">
                  <c:v>6.17</c:v>
                </c:pt>
                <c:pt idx="2698">
                  <c:v>6.17</c:v>
                </c:pt>
                <c:pt idx="2699">
                  <c:v>6.17</c:v>
                </c:pt>
                <c:pt idx="2700">
                  <c:v>6.2</c:v>
                </c:pt>
                <c:pt idx="2701">
                  <c:v>6.19</c:v>
                </c:pt>
                <c:pt idx="2702">
                  <c:v>6.19</c:v>
                </c:pt>
                <c:pt idx="2703">
                  <c:v>6.16</c:v>
                </c:pt>
                <c:pt idx="2704">
                  <c:v>6.16</c:v>
                </c:pt>
                <c:pt idx="2705">
                  <c:v>6.16</c:v>
                </c:pt>
                <c:pt idx="2706">
                  <c:v>6.15</c:v>
                </c:pt>
                <c:pt idx="2707">
                  <c:v>6.13</c:v>
                </c:pt>
                <c:pt idx="2708">
                  <c:v>6.1</c:v>
                </c:pt>
                <c:pt idx="2709">
                  <c:v>6.07</c:v>
                </c:pt>
                <c:pt idx="2710">
                  <c:v>6.05</c:v>
                </c:pt>
                <c:pt idx="2711">
                  <c:v>6.06</c:v>
                </c:pt>
                <c:pt idx="2712">
                  <c:v>6.04</c:v>
                </c:pt>
                <c:pt idx="2713">
                  <c:v>6.04</c:v>
                </c:pt>
                <c:pt idx="2714">
                  <c:v>6.04</c:v>
                </c:pt>
                <c:pt idx="2715">
                  <c:v>6.05</c:v>
                </c:pt>
                <c:pt idx="2716">
                  <c:v>6.05</c:v>
                </c:pt>
                <c:pt idx="2717">
                  <c:v>6.07</c:v>
                </c:pt>
                <c:pt idx="2718">
                  <c:v>6.09</c:v>
                </c:pt>
                <c:pt idx="2719">
                  <c:v>6.1</c:v>
                </c:pt>
                <c:pt idx="2720">
                  <c:v>6.13</c:v>
                </c:pt>
                <c:pt idx="2721">
                  <c:v>6.12</c:v>
                </c:pt>
                <c:pt idx="2722">
                  <c:v>6.12</c:v>
                </c:pt>
                <c:pt idx="2723">
                  <c:v>6.11</c:v>
                </c:pt>
                <c:pt idx="2724">
                  <c:v>6.1</c:v>
                </c:pt>
                <c:pt idx="2725">
                  <c:v>6.1</c:v>
                </c:pt>
                <c:pt idx="2726">
                  <c:v>6.1</c:v>
                </c:pt>
                <c:pt idx="2727">
                  <c:v>6.1</c:v>
                </c:pt>
                <c:pt idx="2728">
                  <c:v>6.1</c:v>
                </c:pt>
                <c:pt idx="2729">
                  <c:v>6.08</c:v>
                </c:pt>
                <c:pt idx="2730">
                  <c:v>6.08</c:v>
                </c:pt>
                <c:pt idx="2731">
                  <c:v>6.09</c:v>
                </c:pt>
                <c:pt idx="2732">
                  <c:v>6.11</c:v>
                </c:pt>
                <c:pt idx="2733">
                  <c:v>6.1</c:v>
                </c:pt>
                <c:pt idx="2734">
                  <c:v>6.12</c:v>
                </c:pt>
                <c:pt idx="2735">
                  <c:v>6.12</c:v>
                </c:pt>
                <c:pt idx="2736">
                  <c:v>6.12</c:v>
                </c:pt>
                <c:pt idx="2737">
                  <c:v>6.14</c:v>
                </c:pt>
                <c:pt idx="2738">
                  <c:v>6.15</c:v>
                </c:pt>
                <c:pt idx="2739">
                  <c:v>6.14</c:v>
                </c:pt>
                <c:pt idx="2740">
                  <c:v>6.14</c:v>
                </c:pt>
                <c:pt idx="2741">
                  <c:v>6.13</c:v>
                </c:pt>
                <c:pt idx="2742">
                  <c:v>6.13</c:v>
                </c:pt>
                <c:pt idx="2743">
                  <c:v>6.13</c:v>
                </c:pt>
                <c:pt idx="2744">
                  <c:v>6.13</c:v>
                </c:pt>
                <c:pt idx="2745">
                  <c:v>6.13</c:v>
                </c:pt>
                <c:pt idx="2746">
                  <c:v>6.12</c:v>
                </c:pt>
                <c:pt idx="2747">
                  <c:v>6.11</c:v>
                </c:pt>
                <c:pt idx="2748">
                  <c:v>6.1</c:v>
                </c:pt>
                <c:pt idx="2749">
                  <c:v>6.11</c:v>
                </c:pt>
                <c:pt idx="2750">
                  <c:v>6.11</c:v>
                </c:pt>
                <c:pt idx="2751">
                  <c:v>6.09</c:v>
                </c:pt>
                <c:pt idx="2752">
                  <c:v>6.09</c:v>
                </c:pt>
                <c:pt idx="2753">
                  <c:v>6.1</c:v>
                </c:pt>
                <c:pt idx="2754">
                  <c:v>6.1</c:v>
                </c:pt>
                <c:pt idx="2755">
                  <c:v>6.09</c:v>
                </c:pt>
                <c:pt idx="2756">
                  <c:v>6.08</c:v>
                </c:pt>
                <c:pt idx="2757">
                  <c:v>6.13</c:v>
                </c:pt>
                <c:pt idx="2758">
                  <c:v>6.12</c:v>
                </c:pt>
                <c:pt idx="2759">
                  <c:v>6.12</c:v>
                </c:pt>
                <c:pt idx="2760">
                  <c:v>6.14</c:v>
                </c:pt>
                <c:pt idx="2761">
                  <c:v>6.14</c:v>
                </c:pt>
                <c:pt idx="2762">
                  <c:v>6.15</c:v>
                </c:pt>
                <c:pt idx="2763">
                  <c:v>6.16</c:v>
                </c:pt>
                <c:pt idx="2764">
                  <c:v>6.16</c:v>
                </c:pt>
                <c:pt idx="2765">
                  <c:v>6.15</c:v>
                </c:pt>
                <c:pt idx="2766">
                  <c:v>6.14</c:v>
                </c:pt>
                <c:pt idx="2767">
                  <c:v>6.14</c:v>
                </c:pt>
                <c:pt idx="2768">
                  <c:v>6.14</c:v>
                </c:pt>
                <c:pt idx="2769">
                  <c:v>6.16</c:v>
                </c:pt>
                <c:pt idx="2770">
                  <c:v>6.17</c:v>
                </c:pt>
                <c:pt idx="2771">
                  <c:v>6.18</c:v>
                </c:pt>
                <c:pt idx="2772">
                  <c:v>6.2</c:v>
                </c:pt>
                <c:pt idx="2773">
                  <c:v>6.21</c:v>
                </c:pt>
                <c:pt idx="2774">
                  <c:v>6.21</c:v>
                </c:pt>
                <c:pt idx="2775">
                  <c:v>6.2</c:v>
                </c:pt>
                <c:pt idx="2776">
                  <c:v>6.22</c:v>
                </c:pt>
                <c:pt idx="2777">
                  <c:v>6.23</c:v>
                </c:pt>
                <c:pt idx="2778">
                  <c:v>6.26</c:v>
                </c:pt>
                <c:pt idx="2779">
                  <c:v>6.3</c:v>
                </c:pt>
                <c:pt idx="2780">
                  <c:v>6.34</c:v>
                </c:pt>
                <c:pt idx="2781">
                  <c:v>6.42</c:v>
                </c:pt>
                <c:pt idx="2782">
                  <c:v>6.42</c:v>
                </c:pt>
                <c:pt idx="2783">
                  <c:v>6.43</c:v>
                </c:pt>
                <c:pt idx="2784">
                  <c:v>6.43</c:v>
                </c:pt>
                <c:pt idx="2785">
                  <c:v>6.46</c:v>
                </c:pt>
                <c:pt idx="2786">
                  <c:v>6.49</c:v>
                </c:pt>
                <c:pt idx="2787">
                  <c:v>6.52</c:v>
                </c:pt>
                <c:pt idx="2788">
                  <c:v>6.56</c:v>
                </c:pt>
                <c:pt idx="2789">
                  <c:v>6.54</c:v>
                </c:pt>
                <c:pt idx="2790">
                  <c:v>6.54</c:v>
                </c:pt>
                <c:pt idx="2791">
                  <c:v>6.54</c:v>
                </c:pt>
                <c:pt idx="2792">
                  <c:v>6.57</c:v>
                </c:pt>
                <c:pt idx="2793">
                  <c:v>6.56</c:v>
                </c:pt>
                <c:pt idx="2794">
                  <c:v>6.55</c:v>
                </c:pt>
                <c:pt idx="2795">
                  <c:v>6.55</c:v>
                </c:pt>
                <c:pt idx="2796">
                  <c:v>6.56</c:v>
                </c:pt>
                <c:pt idx="2797">
                  <c:v>6.59</c:v>
                </c:pt>
                <c:pt idx="2798">
                  <c:v>6.62</c:v>
                </c:pt>
                <c:pt idx="2799">
                  <c:v>6.62</c:v>
                </c:pt>
                <c:pt idx="2800">
                  <c:v>6.6</c:v>
                </c:pt>
                <c:pt idx="2801">
                  <c:v>6.59</c:v>
                </c:pt>
                <c:pt idx="2802">
                  <c:v>6.56</c:v>
                </c:pt>
                <c:pt idx="2803">
                  <c:v>6.54</c:v>
                </c:pt>
                <c:pt idx="2804">
                  <c:v>6.54</c:v>
                </c:pt>
                <c:pt idx="2805">
                  <c:v>6.54</c:v>
                </c:pt>
                <c:pt idx="2806">
                  <c:v>6.53</c:v>
                </c:pt>
                <c:pt idx="2807">
                  <c:v>6.53</c:v>
                </c:pt>
                <c:pt idx="2808">
                  <c:v>6.52</c:v>
                </c:pt>
                <c:pt idx="2809">
                  <c:v>6.52</c:v>
                </c:pt>
                <c:pt idx="2810">
                  <c:v>6.48</c:v>
                </c:pt>
                <c:pt idx="2811">
                  <c:v>6.47</c:v>
                </c:pt>
                <c:pt idx="2812">
                  <c:v>6.5</c:v>
                </c:pt>
                <c:pt idx="2813">
                  <c:v>6.5</c:v>
                </c:pt>
                <c:pt idx="2814">
                  <c:v>6.49</c:v>
                </c:pt>
                <c:pt idx="2815">
                  <c:v>6.49</c:v>
                </c:pt>
                <c:pt idx="2816">
                  <c:v>6.49</c:v>
                </c:pt>
                <c:pt idx="2817">
                  <c:v>6.48</c:v>
                </c:pt>
                <c:pt idx="2818">
                  <c:v>6.47</c:v>
                </c:pt>
                <c:pt idx="2819">
                  <c:v>6.47</c:v>
                </c:pt>
                <c:pt idx="2820">
                  <c:v>6.45</c:v>
                </c:pt>
                <c:pt idx="2821">
                  <c:v>6.44</c:v>
                </c:pt>
                <c:pt idx="2822">
                  <c:v>6.42</c:v>
                </c:pt>
                <c:pt idx="2823">
                  <c:v>6.42</c:v>
                </c:pt>
                <c:pt idx="2824">
                  <c:v>6.42</c:v>
                </c:pt>
                <c:pt idx="2825">
                  <c:v>6.41</c:v>
                </c:pt>
                <c:pt idx="2826">
                  <c:v>6.39</c:v>
                </c:pt>
                <c:pt idx="2827">
                  <c:v>6.34</c:v>
                </c:pt>
                <c:pt idx="2828">
                  <c:v>6.3</c:v>
                </c:pt>
                <c:pt idx="2829">
                  <c:v>6.27</c:v>
                </c:pt>
                <c:pt idx="2830">
                  <c:v>6.27</c:v>
                </c:pt>
                <c:pt idx="2831">
                  <c:v>6.3</c:v>
                </c:pt>
                <c:pt idx="2832">
                  <c:v>6.3</c:v>
                </c:pt>
                <c:pt idx="2833">
                  <c:v>6.3</c:v>
                </c:pt>
                <c:pt idx="2834">
                  <c:v>6.27</c:v>
                </c:pt>
                <c:pt idx="2835">
                  <c:v>6.26</c:v>
                </c:pt>
                <c:pt idx="2836">
                  <c:v>6.23</c:v>
                </c:pt>
                <c:pt idx="2837">
                  <c:v>6.24</c:v>
                </c:pt>
                <c:pt idx="2838">
                  <c:v>6.24</c:v>
                </c:pt>
                <c:pt idx="2839">
                  <c:v>6.23</c:v>
                </c:pt>
                <c:pt idx="2840">
                  <c:v>6.26</c:v>
                </c:pt>
                <c:pt idx="2841">
                  <c:v>6.27</c:v>
                </c:pt>
                <c:pt idx="2842">
                  <c:v>6.27</c:v>
                </c:pt>
                <c:pt idx="2843">
                  <c:v>6.27</c:v>
                </c:pt>
                <c:pt idx="2844">
                  <c:v>6.3</c:v>
                </c:pt>
                <c:pt idx="2845">
                  <c:v>6.29</c:v>
                </c:pt>
                <c:pt idx="2846">
                  <c:v>6.27</c:v>
                </c:pt>
                <c:pt idx="2847">
                  <c:v>6.28</c:v>
                </c:pt>
                <c:pt idx="2848">
                  <c:v>6.29</c:v>
                </c:pt>
                <c:pt idx="2849">
                  <c:v>6.3</c:v>
                </c:pt>
                <c:pt idx="2850">
                  <c:v>6.31</c:v>
                </c:pt>
                <c:pt idx="2851">
                  <c:v>6.31</c:v>
                </c:pt>
                <c:pt idx="2852">
                  <c:v>6.31</c:v>
                </c:pt>
                <c:pt idx="2853">
                  <c:v>6.32</c:v>
                </c:pt>
                <c:pt idx="2854">
                  <c:v>6.34</c:v>
                </c:pt>
                <c:pt idx="2855">
                  <c:v>6.35</c:v>
                </c:pt>
                <c:pt idx="2856">
                  <c:v>6.35</c:v>
                </c:pt>
                <c:pt idx="2857">
                  <c:v>6.35</c:v>
                </c:pt>
                <c:pt idx="2858">
                  <c:v>6.35</c:v>
                </c:pt>
                <c:pt idx="2859">
                  <c:v>6.38</c:v>
                </c:pt>
                <c:pt idx="2860">
                  <c:v>6.4</c:v>
                </c:pt>
                <c:pt idx="2861">
                  <c:v>6.4</c:v>
                </c:pt>
                <c:pt idx="2862">
                  <c:v>6.4</c:v>
                </c:pt>
                <c:pt idx="2863">
                  <c:v>6.4</c:v>
                </c:pt>
                <c:pt idx="2864">
                  <c:v>6.4</c:v>
                </c:pt>
                <c:pt idx="2865">
                  <c:v>6.39</c:v>
                </c:pt>
                <c:pt idx="2866">
                  <c:v>6.4</c:v>
                </c:pt>
                <c:pt idx="2867">
                  <c:v>6.41</c:v>
                </c:pt>
                <c:pt idx="2868">
                  <c:v>6.41</c:v>
                </c:pt>
                <c:pt idx="2869">
                  <c:v>6.41</c:v>
                </c:pt>
                <c:pt idx="2870">
                  <c:v>6.43</c:v>
                </c:pt>
                <c:pt idx="2871">
                  <c:v>6.42</c:v>
                </c:pt>
                <c:pt idx="2872">
                  <c:v>6.4</c:v>
                </c:pt>
                <c:pt idx="2873">
                  <c:v>6.42</c:v>
                </c:pt>
                <c:pt idx="2874">
                  <c:v>6.43</c:v>
                </c:pt>
                <c:pt idx="2875">
                  <c:v>6.42</c:v>
                </c:pt>
                <c:pt idx="2876">
                  <c:v>6.43</c:v>
                </c:pt>
                <c:pt idx="2877">
                  <c:v>6.43</c:v>
                </c:pt>
                <c:pt idx="2878">
                  <c:v>6.44</c:v>
                </c:pt>
                <c:pt idx="2879">
                  <c:v>6.44</c:v>
                </c:pt>
                <c:pt idx="2880">
                  <c:v>6.44</c:v>
                </c:pt>
                <c:pt idx="2881">
                  <c:v>6.45</c:v>
                </c:pt>
                <c:pt idx="2882">
                  <c:v>6.46</c:v>
                </c:pt>
                <c:pt idx="2883">
                  <c:v>6.49</c:v>
                </c:pt>
                <c:pt idx="2884">
                  <c:v>6.5</c:v>
                </c:pt>
                <c:pt idx="2885">
                  <c:v>6.48</c:v>
                </c:pt>
                <c:pt idx="2886">
                  <c:v>6.49</c:v>
                </c:pt>
                <c:pt idx="2887">
                  <c:v>6.51</c:v>
                </c:pt>
                <c:pt idx="2888">
                  <c:v>6.53</c:v>
                </c:pt>
                <c:pt idx="2889">
                  <c:v>6.55</c:v>
                </c:pt>
                <c:pt idx="2890">
                  <c:v>6.52</c:v>
                </c:pt>
                <c:pt idx="2891">
                  <c:v>6.54</c:v>
                </c:pt>
                <c:pt idx="2892">
                  <c:v>6.6</c:v>
                </c:pt>
                <c:pt idx="2893">
                  <c:v>6.64</c:v>
                </c:pt>
                <c:pt idx="2894">
                  <c:v>6.64</c:v>
                </c:pt>
                <c:pt idx="2895">
                  <c:v>6.64</c:v>
                </c:pt>
                <c:pt idx="2896">
                  <c:v>6.64</c:v>
                </c:pt>
                <c:pt idx="2897">
                  <c:v>6.66</c:v>
                </c:pt>
                <c:pt idx="2898">
                  <c:v>6.63</c:v>
                </c:pt>
                <c:pt idx="2899">
                  <c:v>6.63</c:v>
                </c:pt>
                <c:pt idx="2900">
                  <c:v>6.61</c:v>
                </c:pt>
                <c:pt idx="2901">
                  <c:v>6.62</c:v>
                </c:pt>
                <c:pt idx="2902">
                  <c:v>6.62</c:v>
                </c:pt>
                <c:pt idx="2903">
                  <c:v>6.63</c:v>
                </c:pt>
                <c:pt idx="2904">
                  <c:v>6.63</c:v>
                </c:pt>
                <c:pt idx="2905">
                  <c:v>6.66</c:v>
                </c:pt>
                <c:pt idx="2906">
                  <c:v>6.66</c:v>
                </c:pt>
                <c:pt idx="2907">
                  <c:v>6.65</c:v>
                </c:pt>
                <c:pt idx="2908">
                  <c:v>6.61</c:v>
                </c:pt>
                <c:pt idx="2909">
                  <c:v>6.65</c:v>
                </c:pt>
                <c:pt idx="2910">
                  <c:v>6.64</c:v>
                </c:pt>
                <c:pt idx="2911">
                  <c:v>6.64</c:v>
                </c:pt>
                <c:pt idx="2912">
                  <c:v>6.65</c:v>
                </c:pt>
                <c:pt idx="2913">
                  <c:v>6.67</c:v>
                </c:pt>
                <c:pt idx="2914">
                  <c:v>6.68</c:v>
                </c:pt>
                <c:pt idx="2915">
                  <c:v>6.68</c:v>
                </c:pt>
                <c:pt idx="2916">
                  <c:v>6.66</c:v>
                </c:pt>
                <c:pt idx="2917">
                  <c:v>6.67</c:v>
                </c:pt>
                <c:pt idx="2918">
                  <c:v>6.68</c:v>
                </c:pt>
                <c:pt idx="2919">
                  <c:v>6.68</c:v>
                </c:pt>
                <c:pt idx="2920">
                  <c:v>6.7</c:v>
                </c:pt>
                <c:pt idx="2921">
                  <c:v>6.71</c:v>
                </c:pt>
                <c:pt idx="2922">
                  <c:v>6.73</c:v>
                </c:pt>
                <c:pt idx="2923">
                  <c:v>6.77</c:v>
                </c:pt>
                <c:pt idx="2924">
                  <c:v>6.75</c:v>
                </c:pt>
                <c:pt idx="2925">
                  <c:v>6.76</c:v>
                </c:pt>
                <c:pt idx="2926">
                  <c:v>6.76</c:v>
                </c:pt>
                <c:pt idx="2927">
                  <c:v>6.76</c:v>
                </c:pt>
                <c:pt idx="2928">
                  <c:v>6.76</c:v>
                </c:pt>
                <c:pt idx="2929">
                  <c:v>6.73</c:v>
                </c:pt>
                <c:pt idx="2930">
                  <c:v>6.72</c:v>
                </c:pt>
                <c:pt idx="2931">
                  <c:v>6.67</c:v>
                </c:pt>
                <c:pt idx="2932">
                  <c:v>6.68</c:v>
                </c:pt>
                <c:pt idx="2933">
                  <c:v>6.73</c:v>
                </c:pt>
                <c:pt idx="2934">
                  <c:v>6.74</c:v>
                </c:pt>
                <c:pt idx="2935">
                  <c:v>6.73</c:v>
                </c:pt>
                <c:pt idx="2936">
                  <c:v>6.7</c:v>
                </c:pt>
                <c:pt idx="2937">
                  <c:v>6.68</c:v>
                </c:pt>
                <c:pt idx="2938">
                  <c:v>6.64</c:v>
                </c:pt>
                <c:pt idx="2939">
                  <c:v>6.62</c:v>
                </c:pt>
                <c:pt idx="2940">
                  <c:v>6.64</c:v>
                </c:pt>
                <c:pt idx="2941">
                  <c:v>6.65</c:v>
                </c:pt>
                <c:pt idx="2942">
                  <c:v>6.66</c:v>
                </c:pt>
                <c:pt idx="2943">
                  <c:v>6.63</c:v>
                </c:pt>
                <c:pt idx="2944">
                  <c:v>6.62</c:v>
                </c:pt>
                <c:pt idx="2945">
                  <c:v>6.64</c:v>
                </c:pt>
                <c:pt idx="2946">
                  <c:v>6.64</c:v>
                </c:pt>
                <c:pt idx="2947">
                  <c:v>6.66</c:v>
                </c:pt>
                <c:pt idx="2948">
                  <c:v>6.66</c:v>
                </c:pt>
                <c:pt idx="2949">
                  <c:v>6.73</c:v>
                </c:pt>
                <c:pt idx="2950">
                  <c:v>6.66</c:v>
                </c:pt>
                <c:pt idx="2951">
                  <c:v>6.66</c:v>
                </c:pt>
                <c:pt idx="2952">
                  <c:v>6.68</c:v>
                </c:pt>
                <c:pt idx="2953">
                  <c:v>6.69</c:v>
                </c:pt>
                <c:pt idx="2954">
                  <c:v>6.7</c:v>
                </c:pt>
                <c:pt idx="2955">
                  <c:v>6.72</c:v>
                </c:pt>
                <c:pt idx="2956">
                  <c:v>6.76</c:v>
                </c:pt>
                <c:pt idx="2957">
                  <c:v>6.77</c:v>
                </c:pt>
                <c:pt idx="2958">
                  <c:v>6.79</c:v>
                </c:pt>
                <c:pt idx="2959">
                  <c:v>6.81</c:v>
                </c:pt>
                <c:pt idx="2960">
                  <c:v>6.8</c:v>
                </c:pt>
                <c:pt idx="2961">
                  <c:v>6.8</c:v>
                </c:pt>
                <c:pt idx="2962">
                  <c:v>6.81</c:v>
                </c:pt>
                <c:pt idx="2963">
                  <c:v>6.82</c:v>
                </c:pt>
                <c:pt idx="2964">
                  <c:v>6.83</c:v>
                </c:pt>
                <c:pt idx="2965">
                  <c:v>6.86</c:v>
                </c:pt>
                <c:pt idx="2966">
                  <c:v>6.84</c:v>
                </c:pt>
                <c:pt idx="2967">
                  <c:v>6.85</c:v>
                </c:pt>
                <c:pt idx="2968">
                  <c:v>6.86</c:v>
                </c:pt>
                <c:pt idx="2969">
                  <c:v>6.89</c:v>
                </c:pt>
                <c:pt idx="2970">
                  <c:v>6.9</c:v>
                </c:pt>
                <c:pt idx="2971">
                  <c:v>6.92</c:v>
                </c:pt>
                <c:pt idx="2972">
                  <c:v>6.91</c:v>
                </c:pt>
                <c:pt idx="2973">
                  <c:v>6.91</c:v>
                </c:pt>
                <c:pt idx="2974">
                  <c:v>6.91</c:v>
                </c:pt>
                <c:pt idx="2975">
                  <c:v>6.93</c:v>
                </c:pt>
                <c:pt idx="2976">
                  <c:v>6.93</c:v>
                </c:pt>
                <c:pt idx="2977">
                  <c:v>6.93</c:v>
                </c:pt>
                <c:pt idx="2978">
                  <c:v>6.96</c:v>
                </c:pt>
                <c:pt idx="2979">
                  <c:v>6.98</c:v>
                </c:pt>
                <c:pt idx="2980">
                  <c:v>6.95</c:v>
                </c:pt>
                <c:pt idx="2981">
                  <c:v>6.89</c:v>
                </c:pt>
                <c:pt idx="2982">
                  <c:v>6.89</c:v>
                </c:pt>
                <c:pt idx="2983">
                  <c:v>6.87</c:v>
                </c:pt>
                <c:pt idx="2984">
                  <c:v>6.87</c:v>
                </c:pt>
                <c:pt idx="2985">
                  <c:v>6.86</c:v>
                </c:pt>
                <c:pt idx="2986">
                  <c:v>6.85</c:v>
                </c:pt>
                <c:pt idx="2987">
                  <c:v>6.85</c:v>
                </c:pt>
                <c:pt idx="2988">
                  <c:v>6.86</c:v>
                </c:pt>
                <c:pt idx="2989">
                  <c:v>6.87</c:v>
                </c:pt>
                <c:pt idx="2990">
                  <c:v>6.87</c:v>
                </c:pt>
                <c:pt idx="2991">
                  <c:v>6.89</c:v>
                </c:pt>
                <c:pt idx="2992">
                  <c:v>6.89</c:v>
                </c:pt>
                <c:pt idx="2993">
                  <c:v>6.91</c:v>
                </c:pt>
                <c:pt idx="2994">
                  <c:v>6.93</c:v>
                </c:pt>
                <c:pt idx="2995">
                  <c:v>6.93</c:v>
                </c:pt>
                <c:pt idx="2996">
                  <c:v>6.92</c:v>
                </c:pt>
                <c:pt idx="2997">
                  <c:v>6.92</c:v>
                </c:pt>
                <c:pt idx="2998">
                  <c:v>6.94</c:v>
                </c:pt>
                <c:pt idx="2999">
                  <c:v>7.01</c:v>
                </c:pt>
                <c:pt idx="3000">
                  <c:v>7.01</c:v>
                </c:pt>
                <c:pt idx="3001">
                  <c:v>7.01</c:v>
                </c:pt>
                <c:pt idx="3002">
                  <c:v>7.01</c:v>
                </c:pt>
                <c:pt idx="3003">
                  <c:v>7.03</c:v>
                </c:pt>
                <c:pt idx="3004">
                  <c:v>7.05</c:v>
                </c:pt>
                <c:pt idx="3005">
                  <c:v>7.05</c:v>
                </c:pt>
                <c:pt idx="3006">
                  <c:v>7.05</c:v>
                </c:pt>
                <c:pt idx="3007">
                  <c:v>7.04</c:v>
                </c:pt>
                <c:pt idx="3008">
                  <c:v>7.05</c:v>
                </c:pt>
                <c:pt idx="3009">
                  <c:v>7.06</c:v>
                </c:pt>
                <c:pt idx="3010">
                  <c:v>7.06</c:v>
                </c:pt>
                <c:pt idx="3011">
                  <c:v>7.07</c:v>
                </c:pt>
                <c:pt idx="3012">
                  <c:v>7.11</c:v>
                </c:pt>
                <c:pt idx="3013">
                  <c:v>7.17</c:v>
                </c:pt>
                <c:pt idx="3014">
                  <c:v>7.17</c:v>
                </c:pt>
                <c:pt idx="3015">
                  <c:v>7.19</c:v>
                </c:pt>
                <c:pt idx="3016">
                  <c:v>7.19</c:v>
                </c:pt>
                <c:pt idx="3017">
                  <c:v>7.28</c:v>
                </c:pt>
                <c:pt idx="3018">
                  <c:v>7.35</c:v>
                </c:pt>
                <c:pt idx="3019">
                  <c:v>7.37</c:v>
                </c:pt>
                <c:pt idx="3020">
                  <c:v>7.43</c:v>
                </c:pt>
                <c:pt idx="3021">
                  <c:v>7.55</c:v>
                </c:pt>
                <c:pt idx="3022">
                  <c:v>7.52</c:v>
                </c:pt>
                <c:pt idx="3023">
                  <c:v>7.53</c:v>
                </c:pt>
                <c:pt idx="3024">
                  <c:v>7.54</c:v>
                </c:pt>
                <c:pt idx="3025">
                  <c:v>7.58</c:v>
                </c:pt>
                <c:pt idx="3026">
                  <c:v>7.52</c:v>
                </c:pt>
                <c:pt idx="3027">
                  <c:v>7.54</c:v>
                </c:pt>
                <c:pt idx="3028">
                  <c:v>7.52</c:v>
                </c:pt>
                <c:pt idx="3029">
                  <c:v>7.47</c:v>
                </c:pt>
                <c:pt idx="3030">
                  <c:v>7.46</c:v>
                </c:pt>
                <c:pt idx="3031">
                  <c:v>7.45</c:v>
                </c:pt>
                <c:pt idx="3032">
                  <c:v>7.37</c:v>
                </c:pt>
                <c:pt idx="3033">
                  <c:v>7.28</c:v>
                </c:pt>
                <c:pt idx="3034">
                  <c:v>7.38</c:v>
                </c:pt>
                <c:pt idx="3035">
                  <c:v>7.36</c:v>
                </c:pt>
                <c:pt idx="3036">
                  <c:v>7.39</c:v>
                </c:pt>
                <c:pt idx="3037">
                  <c:v>7.31</c:v>
                </c:pt>
                <c:pt idx="3038">
                  <c:v>7.23</c:v>
                </c:pt>
                <c:pt idx="3039">
                  <c:v>7.26</c:v>
                </c:pt>
                <c:pt idx="3040">
                  <c:v>7.29</c:v>
                </c:pt>
                <c:pt idx="3041">
                  <c:v>7.26</c:v>
                </c:pt>
                <c:pt idx="3042">
                  <c:v>7.25</c:v>
                </c:pt>
                <c:pt idx="3043">
                  <c:v>7.25</c:v>
                </c:pt>
                <c:pt idx="3044">
                  <c:v>7.25</c:v>
                </c:pt>
                <c:pt idx="3045">
                  <c:v>7.21</c:v>
                </c:pt>
                <c:pt idx="3046">
                  <c:v>7.11</c:v>
                </c:pt>
                <c:pt idx="3047">
                  <c:v>7.1</c:v>
                </c:pt>
                <c:pt idx="3048">
                  <c:v>7.11</c:v>
                </c:pt>
                <c:pt idx="3049">
                  <c:v>7.16</c:v>
                </c:pt>
                <c:pt idx="3050">
                  <c:v>7.19</c:v>
                </c:pt>
                <c:pt idx="3051">
                  <c:v>7.2</c:v>
                </c:pt>
                <c:pt idx="3052">
                  <c:v>7.21</c:v>
                </c:pt>
                <c:pt idx="3053">
                  <c:v>7.21</c:v>
                </c:pt>
                <c:pt idx="3054">
                  <c:v>7.16</c:v>
                </c:pt>
                <c:pt idx="3055">
                  <c:v>7.08</c:v>
                </c:pt>
                <c:pt idx="3056">
                  <c:v>7.1</c:v>
                </c:pt>
                <c:pt idx="3057">
                  <c:v>7.09</c:v>
                </c:pt>
                <c:pt idx="3058">
                  <c:v>7.02</c:v>
                </c:pt>
                <c:pt idx="3059">
                  <c:v>7</c:v>
                </c:pt>
                <c:pt idx="3060">
                  <c:v>6.96</c:v>
                </c:pt>
                <c:pt idx="3061">
                  <c:v>6.97</c:v>
                </c:pt>
                <c:pt idx="3062">
                  <c:v>6.94</c:v>
                </c:pt>
                <c:pt idx="3063">
                  <c:v>6.9</c:v>
                </c:pt>
                <c:pt idx="3064">
                  <c:v>6.91</c:v>
                </c:pt>
                <c:pt idx="3065">
                  <c:v>6.89</c:v>
                </c:pt>
                <c:pt idx="3066">
                  <c:v>6.9</c:v>
                </c:pt>
                <c:pt idx="3067">
                  <c:v>6.88</c:v>
                </c:pt>
                <c:pt idx="3068">
                  <c:v>6.86</c:v>
                </c:pt>
                <c:pt idx="3069">
                  <c:v>6.86</c:v>
                </c:pt>
                <c:pt idx="3070">
                  <c:v>6.78</c:v>
                </c:pt>
                <c:pt idx="3071">
                  <c:v>6.77</c:v>
                </c:pt>
                <c:pt idx="3072">
                  <c:v>6.78</c:v>
                </c:pt>
                <c:pt idx="3073">
                  <c:v>6.75</c:v>
                </c:pt>
                <c:pt idx="3074">
                  <c:v>6.77</c:v>
                </c:pt>
                <c:pt idx="3075">
                  <c:v>6.81</c:v>
                </c:pt>
                <c:pt idx="3076">
                  <c:v>6.82</c:v>
                </c:pt>
                <c:pt idx="3077">
                  <c:v>6.81</c:v>
                </c:pt>
                <c:pt idx="3078">
                  <c:v>6.8</c:v>
                </c:pt>
                <c:pt idx="3079">
                  <c:v>6.8</c:v>
                </c:pt>
                <c:pt idx="3080">
                  <c:v>6.8</c:v>
                </c:pt>
                <c:pt idx="3081">
                  <c:v>6.75</c:v>
                </c:pt>
                <c:pt idx="3082">
                  <c:v>6.73</c:v>
                </c:pt>
                <c:pt idx="3083">
                  <c:v>6.72</c:v>
                </c:pt>
                <c:pt idx="3084">
                  <c:v>6.72</c:v>
                </c:pt>
                <c:pt idx="3085">
                  <c:v>6.72</c:v>
                </c:pt>
                <c:pt idx="3086">
                  <c:v>6.71</c:v>
                </c:pt>
                <c:pt idx="3087">
                  <c:v>6.71</c:v>
                </c:pt>
                <c:pt idx="3088">
                  <c:v>6.72</c:v>
                </c:pt>
                <c:pt idx="3089">
                  <c:v>6.74</c:v>
                </c:pt>
                <c:pt idx="3090">
                  <c:v>6.74</c:v>
                </c:pt>
                <c:pt idx="3091">
                  <c:v>6.76</c:v>
                </c:pt>
                <c:pt idx="3092">
                  <c:v>6.77</c:v>
                </c:pt>
                <c:pt idx="3093">
                  <c:v>6.76</c:v>
                </c:pt>
                <c:pt idx="3094">
                  <c:v>6.76</c:v>
                </c:pt>
                <c:pt idx="3095">
                  <c:v>6.76</c:v>
                </c:pt>
                <c:pt idx="3096">
                  <c:v>6.79</c:v>
                </c:pt>
                <c:pt idx="3097">
                  <c:v>6.76</c:v>
                </c:pt>
                <c:pt idx="3098">
                  <c:v>6.72</c:v>
                </c:pt>
                <c:pt idx="3099">
                  <c:v>6.71</c:v>
                </c:pt>
                <c:pt idx="3100">
                  <c:v>6.72</c:v>
                </c:pt>
                <c:pt idx="3101">
                  <c:v>6.71</c:v>
                </c:pt>
                <c:pt idx="3102">
                  <c:v>6.71</c:v>
                </c:pt>
                <c:pt idx="3103">
                  <c:v>6.7</c:v>
                </c:pt>
                <c:pt idx="3104">
                  <c:v>6.69</c:v>
                </c:pt>
                <c:pt idx="3105">
                  <c:v>6.7</c:v>
                </c:pt>
                <c:pt idx="3106">
                  <c:v>6.7</c:v>
                </c:pt>
                <c:pt idx="3107">
                  <c:v>6.7</c:v>
                </c:pt>
                <c:pt idx="3108">
                  <c:v>6.69</c:v>
                </c:pt>
                <c:pt idx="3109">
                  <c:v>6.69</c:v>
                </c:pt>
                <c:pt idx="3110">
                  <c:v>6.69</c:v>
                </c:pt>
                <c:pt idx="3111">
                  <c:v>6.72</c:v>
                </c:pt>
                <c:pt idx="3112">
                  <c:v>6.75</c:v>
                </c:pt>
                <c:pt idx="3113">
                  <c:v>6.74</c:v>
                </c:pt>
                <c:pt idx="3114">
                  <c:v>6.71</c:v>
                </c:pt>
                <c:pt idx="3115">
                  <c:v>6.69</c:v>
                </c:pt>
                <c:pt idx="3116">
                  <c:v>6.69</c:v>
                </c:pt>
                <c:pt idx="3117">
                  <c:v>6.68</c:v>
                </c:pt>
                <c:pt idx="3118">
                  <c:v>6.68</c:v>
                </c:pt>
                <c:pt idx="3119">
                  <c:v>6.67</c:v>
                </c:pt>
                <c:pt idx="3120">
                  <c:v>6.68</c:v>
                </c:pt>
                <c:pt idx="3121">
                  <c:v>6.71</c:v>
                </c:pt>
                <c:pt idx="3122">
                  <c:v>6.73</c:v>
                </c:pt>
                <c:pt idx="3123">
                  <c:v>6.78</c:v>
                </c:pt>
                <c:pt idx="3124">
                  <c:v>6.78</c:v>
                </c:pt>
                <c:pt idx="3125">
                  <c:v>6.78</c:v>
                </c:pt>
                <c:pt idx="3126">
                  <c:v>6.83</c:v>
                </c:pt>
                <c:pt idx="3127">
                  <c:v>6.88</c:v>
                </c:pt>
                <c:pt idx="3128">
                  <c:v>6.91</c:v>
                </c:pt>
                <c:pt idx="3129">
                  <c:v>6.9</c:v>
                </c:pt>
                <c:pt idx="3130">
                  <c:v>6.9</c:v>
                </c:pt>
                <c:pt idx="3131">
                  <c:v>6.94</c:v>
                </c:pt>
                <c:pt idx="3132">
                  <c:v>6.96</c:v>
                </c:pt>
                <c:pt idx="3133">
                  <c:v>6.94</c:v>
                </c:pt>
                <c:pt idx="3134">
                  <c:v>6.96</c:v>
                </c:pt>
                <c:pt idx="3135">
                  <c:v>6.96</c:v>
                </c:pt>
                <c:pt idx="3136">
                  <c:v>6.96</c:v>
                </c:pt>
                <c:pt idx="3137">
                  <c:v>7</c:v>
                </c:pt>
                <c:pt idx="3138">
                  <c:v>7.01</c:v>
                </c:pt>
                <c:pt idx="3139">
                  <c:v>7.01</c:v>
                </c:pt>
                <c:pt idx="3140">
                  <c:v>6.99</c:v>
                </c:pt>
                <c:pt idx="3141">
                  <c:v>6.99</c:v>
                </c:pt>
                <c:pt idx="3142">
                  <c:v>6.97</c:v>
                </c:pt>
                <c:pt idx="3143">
                  <c:v>6.98</c:v>
                </c:pt>
                <c:pt idx="3144">
                  <c:v>6.99</c:v>
                </c:pt>
                <c:pt idx="3145">
                  <c:v>7</c:v>
                </c:pt>
                <c:pt idx="3146">
                  <c:v>7.01</c:v>
                </c:pt>
                <c:pt idx="3147">
                  <c:v>7.02</c:v>
                </c:pt>
                <c:pt idx="3148">
                  <c:v>7.02</c:v>
                </c:pt>
                <c:pt idx="3149">
                  <c:v>7.01</c:v>
                </c:pt>
                <c:pt idx="3150">
                  <c:v>7.02</c:v>
                </c:pt>
                <c:pt idx="3151">
                  <c:v>7.01</c:v>
                </c:pt>
                <c:pt idx="3152">
                  <c:v>7</c:v>
                </c:pt>
                <c:pt idx="3153">
                  <c:v>7</c:v>
                </c:pt>
                <c:pt idx="3154">
                  <c:v>6.98</c:v>
                </c:pt>
                <c:pt idx="3155">
                  <c:v>6.95</c:v>
                </c:pt>
                <c:pt idx="3156">
                  <c:v>6.93</c:v>
                </c:pt>
                <c:pt idx="3157">
                  <c:v>6.93</c:v>
                </c:pt>
                <c:pt idx="3158">
                  <c:v>6.93</c:v>
                </c:pt>
                <c:pt idx="3159">
                  <c:v>6.93</c:v>
                </c:pt>
                <c:pt idx="3160">
                  <c:v>6.93</c:v>
                </c:pt>
                <c:pt idx="3161">
                  <c:v>6.93</c:v>
                </c:pt>
                <c:pt idx="3162">
                  <c:v>6.93</c:v>
                </c:pt>
                <c:pt idx="3163">
                  <c:v>6.93</c:v>
                </c:pt>
                <c:pt idx="3164">
                  <c:v>6.93</c:v>
                </c:pt>
                <c:pt idx="3165">
                  <c:v>6.93</c:v>
                </c:pt>
                <c:pt idx="3166">
                  <c:v>6.96</c:v>
                </c:pt>
                <c:pt idx="3167">
                  <c:v>6.98</c:v>
                </c:pt>
                <c:pt idx="3168">
                  <c:v>6.97</c:v>
                </c:pt>
                <c:pt idx="3169">
                  <c:v>6.96</c:v>
                </c:pt>
                <c:pt idx="3170">
                  <c:v>6.98</c:v>
                </c:pt>
                <c:pt idx="3171">
                  <c:v>7</c:v>
                </c:pt>
                <c:pt idx="3172">
                  <c:v>7.01</c:v>
                </c:pt>
                <c:pt idx="3173">
                  <c:v>7.08</c:v>
                </c:pt>
                <c:pt idx="3174">
                  <c:v>7.09</c:v>
                </c:pt>
                <c:pt idx="3175">
                  <c:v>7.1</c:v>
                </c:pt>
                <c:pt idx="3176">
                  <c:v>7.09</c:v>
                </c:pt>
                <c:pt idx="3177">
                  <c:v>7.06</c:v>
                </c:pt>
                <c:pt idx="3178">
                  <c:v>7.06</c:v>
                </c:pt>
                <c:pt idx="3179">
                  <c:v>7.08</c:v>
                </c:pt>
                <c:pt idx="3180">
                  <c:v>7.09</c:v>
                </c:pt>
                <c:pt idx="3181">
                  <c:v>7.13</c:v>
                </c:pt>
                <c:pt idx="3182">
                  <c:v>7.13</c:v>
                </c:pt>
                <c:pt idx="3183">
                  <c:v>7.18</c:v>
                </c:pt>
                <c:pt idx="3184">
                  <c:v>7.23</c:v>
                </c:pt>
                <c:pt idx="3185">
                  <c:v>7.24</c:v>
                </c:pt>
                <c:pt idx="3186">
                  <c:v>7.27</c:v>
                </c:pt>
                <c:pt idx="3187">
                  <c:v>7.3</c:v>
                </c:pt>
                <c:pt idx="3188">
                  <c:v>7.35</c:v>
                </c:pt>
                <c:pt idx="3189">
                  <c:v>7.39</c:v>
                </c:pt>
                <c:pt idx="3190">
                  <c:v>7.38</c:v>
                </c:pt>
                <c:pt idx="3191">
                  <c:v>7.35</c:v>
                </c:pt>
                <c:pt idx="3192">
                  <c:v>7.38</c:v>
                </c:pt>
                <c:pt idx="3193">
                  <c:v>7.41</c:v>
                </c:pt>
                <c:pt idx="3194">
                  <c:v>7.42</c:v>
                </c:pt>
                <c:pt idx="3195">
                  <c:v>7.43</c:v>
                </c:pt>
                <c:pt idx="3196">
                  <c:v>7.43</c:v>
                </c:pt>
                <c:pt idx="3197">
                  <c:v>7.51</c:v>
                </c:pt>
                <c:pt idx="3198">
                  <c:v>7.54</c:v>
                </c:pt>
                <c:pt idx="3199">
                  <c:v>7.5</c:v>
                </c:pt>
                <c:pt idx="3200">
                  <c:v>7.49</c:v>
                </c:pt>
                <c:pt idx="3201">
                  <c:v>7.46</c:v>
                </c:pt>
                <c:pt idx="3202">
                  <c:v>7.45</c:v>
                </c:pt>
                <c:pt idx="3203">
                  <c:v>7.45</c:v>
                </c:pt>
                <c:pt idx="3204">
                  <c:v>7.42</c:v>
                </c:pt>
                <c:pt idx="3205">
                  <c:v>7.43</c:v>
                </c:pt>
                <c:pt idx="3206">
                  <c:v>7.45</c:v>
                </c:pt>
                <c:pt idx="3207">
                  <c:v>7.5</c:v>
                </c:pt>
                <c:pt idx="3208">
                  <c:v>7.51</c:v>
                </c:pt>
                <c:pt idx="3209">
                  <c:v>7.52</c:v>
                </c:pt>
                <c:pt idx="3210">
                  <c:v>7.54</c:v>
                </c:pt>
                <c:pt idx="3211">
                  <c:v>7.58</c:v>
                </c:pt>
                <c:pt idx="3212">
                  <c:v>7.63</c:v>
                </c:pt>
                <c:pt idx="3213">
                  <c:v>7.64</c:v>
                </c:pt>
                <c:pt idx="3214">
                  <c:v>7.65</c:v>
                </c:pt>
                <c:pt idx="3215">
                  <c:v>7.66</c:v>
                </c:pt>
                <c:pt idx="3216">
                  <c:v>7.62</c:v>
                </c:pt>
                <c:pt idx="3217">
                  <c:v>7.58</c:v>
                </c:pt>
                <c:pt idx="3218">
                  <c:v>7.65</c:v>
                </c:pt>
                <c:pt idx="3219">
                  <c:v>7.65</c:v>
                </c:pt>
                <c:pt idx="3220">
                  <c:v>7.65</c:v>
                </c:pt>
                <c:pt idx="3221">
                  <c:v>7.65</c:v>
                </c:pt>
                <c:pt idx="3222">
                  <c:v>7.7</c:v>
                </c:pt>
                <c:pt idx="3223">
                  <c:v>7.63</c:v>
                </c:pt>
                <c:pt idx="3224">
                  <c:v>7.54</c:v>
                </c:pt>
                <c:pt idx="3225">
                  <c:v>7.57</c:v>
                </c:pt>
                <c:pt idx="3226">
                  <c:v>7.55</c:v>
                </c:pt>
                <c:pt idx="3227">
                  <c:v>7.54</c:v>
                </c:pt>
                <c:pt idx="3228">
                  <c:v>7.57</c:v>
                </c:pt>
                <c:pt idx="3229">
                  <c:v>7.58</c:v>
                </c:pt>
                <c:pt idx="3230">
                  <c:v>7.57</c:v>
                </c:pt>
                <c:pt idx="3231">
                  <c:v>7.56</c:v>
                </c:pt>
                <c:pt idx="3232">
                  <c:v>7.52</c:v>
                </c:pt>
                <c:pt idx="3233">
                  <c:v>7.49</c:v>
                </c:pt>
                <c:pt idx="3234">
                  <c:v>7.49</c:v>
                </c:pt>
                <c:pt idx="3235">
                  <c:v>7.5</c:v>
                </c:pt>
                <c:pt idx="3236">
                  <c:v>7.52</c:v>
                </c:pt>
                <c:pt idx="3237">
                  <c:v>7.51</c:v>
                </c:pt>
                <c:pt idx="3238">
                  <c:v>7.52</c:v>
                </c:pt>
                <c:pt idx="3239">
                  <c:v>7.53</c:v>
                </c:pt>
                <c:pt idx="3240">
                  <c:v>7.52</c:v>
                </c:pt>
                <c:pt idx="3241">
                  <c:v>7.52</c:v>
                </c:pt>
                <c:pt idx="3242">
                  <c:v>7.5</c:v>
                </c:pt>
                <c:pt idx="3243">
                  <c:v>7.46</c:v>
                </c:pt>
                <c:pt idx="3244">
                  <c:v>7.47</c:v>
                </c:pt>
                <c:pt idx="3245">
                  <c:v>7.48</c:v>
                </c:pt>
                <c:pt idx="3246">
                  <c:v>7.5</c:v>
                </c:pt>
                <c:pt idx="3247">
                  <c:v>7.5</c:v>
                </c:pt>
                <c:pt idx="3248">
                  <c:v>7.5</c:v>
                </c:pt>
                <c:pt idx="3249">
                  <c:v>7.49</c:v>
                </c:pt>
                <c:pt idx="3250">
                  <c:v>7.52</c:v>
                </c:pt>
                <c:pt idx="3251">
                  <c:v>7.52</c:v>
                </c:pt>
                <c:pt idx="3252">
                  <c:v>7.55</c:v>
                </c:pt>
                <c:pt idx="3253">
                  <c:v>7.55</c:v>
                </c:pt>
                <c:pt idx="3254">
                  <c:v>7.58</c:v>
                </c:pt>
                <c:pt idx="3255">
                  <c:v>7.62</c:v>
                </c:pt>
                <c:pt idx="3256">
                  <c:v>7.62</c:v>
                </c:pt>
                <c:pt idx="3257">
                  <c:v>7.64</c:v>
                </c:pt>
                <c:pt idx="3258">
                  <c:v>7.64</c:v>
                </c:pt>
                <c:pt idx="3259">
                  <c:v>7.65</c:v>
                </c:pt>
                <c:pt idx="3260">
                  <c:v>7.65</c:v>
                </c:pt>
                <c:pt idx="3261">
                  <c:v>7.7</c:v>
                </c:pt>
                <c:pt idx="3262">
                  <c:v>7.7</c:v>
                </c:pt>
                <c:pt idx="3263">
                  <c:v>7.71</c:v>
                </c:pt>
                <c:pt idx="3264">
                  <c:v>7.77</c:v>
                </c:pt>
                <c:pt idx="3265">
                  <c:v>7.81</c:v>
                </c:pt>
                <c:pt idx="3266">
                  <c:v>7.82</c:v>
                </c:pt>
                <c:pt idx="3267">
                  <c:v>7.84</c:v>
                </c:pt>
                <c:pt idx="3268">
                  <c:v>7.85</c:v>
                </c:pt>
                <c:pt idx="3269">
                  <c:v>7.86</c:v>
                </c:pt>
                <c:pt idx="3270">
                  <c:v>7.88</c:v>
                </c:pt>
                <c:pt idx="3271">
                  <c:v>7.91</c:v>
                </c:pt>
                <c:pt idx="3272">
                  <c:v>7.9</c:v>
                </c:pt>
                <c:pt idx="3273">
                  <c:v>7.87</c:v>
                </c:pt>
                <c:pt idx="3274">
                  <c:v>7.77</c:v>
                </c:pt>
                <c:pt idx="3275">
                  <c:v>7.79</c:v>
                </c:pt>
                <c:pt idx="3276">
                  <c:v>7.76</c:v>
                </c:pt>
                <c:pt idx="3277">
                  <c:v>7.75</c:v>
                </c:pt>
                <c:pt idx="3278">
                  <c:v>7.79</c:v>
                </c:pt>
                <c:pt idx="3279">
                  <c:v>7.85</c:v>
                </c:pt>
                <c:pt idx="3280">
                  <c:v>7.89</c:v>
                </c:pt>
                <c:pt idx="3281">
                  <c:v>7.89</c:v>
                </c:pt>
                <c:pt idx="3282">
                  <c:v>7.92</c:v>
                </c:pt>
                <c:pt idx="3283">
                  <c:v>7.96</c:v>
                </c:pt>
                <c:pt idx="3284">
                  <c:v>7.99</c:v>
                </c:pt>
                <c:pt idx="3285">
                  <c:v>7.97</c:v>
                </c:pt>
                <c:pt idx="3286">
                  <c:v>7.97</c:v>
                </c:pt>
                <c:pt idx="3287">
                  <c:v>7.97</c:v>
                </c:pt>
                <c:pt idx="3288">
                  <c:v>8.0299999999999994</c:v>
                </c:pt>
                <c:pt idx="3289">
                  <c:v>8.0500000000000007</c:v>
                </c:pt>
                <c:pt idx="3290">
                  <c:v>8.06</c:v>
                </c:pt>
                <c:pt idx="3291">
                  <c:v>8.0500000000000007</c:v>
                </c:pt>
                <c:pt idx="3292">
                  <c:v>8.02</c:v>
                </c:pt>
                <c:pt idx="3293">
                  <c:v>8</c:v>
                </c:pt>
                <c:pt idx="3294">
                  <c:v>7.98</c:v>
                </c:pt>
                <c:pt idx="3295">
                  <c:v>7.99</c:v>
                </c:pt>
                <c:pt idx="3296">
                  <c:v>8.0500000000000007</c:v>
                </c:pt>
                <c:pt idx="3297">
                  <c:v>8.09</c:v>
                </c:pt>
                <c:pt idx="3298">
                  <c:v>8.15</c:v>
                </c:pt>
                <c:pt idx="3299">
                  <c:v>8.16</c:v>
                </c:pt>
                <c:pt idx="3300">
                  <c:v>8.15</c:v>
                </c:pt>
                <c:pt idx="3301">
                  <c:v>8.15</c:v>
                </c:pt>
                <c:pt idx="3302">
                  <c:v>8.15</c:v>
                </c:pt>
                <c:pt idx="3303">
                  <c:v>8.11</c:v>
                </c:pt>
                <c:pt idx="3304">
                  <c:v>8.11</c:v>
                </c:pt>
                <c:pt idx="3305">
                  <c:v>8.11</c:v>
                </c:pt>
                <c:pt idx="3306">
                  <c:v>8.1199999999999992</c:v>
                </c:pt>
                <c:pt idx="3307">
                  <c:v>8.1</c:v>
                </c:pt>
                <c:pt idx="3308">
                  <c:v>8.09</c:v>
                </c:pt>
                <c:pt idx="3309">
                  <c:v>8.02</c:v>
                </c:pt>
                <c:pt idx="3310">
                  <c:v>8.0399999999999991</c:v>
                </c:pt>
                <c:pt idx="3311">
                  <c:v>8.0500000000000007</c:v>
                </c:pt>
                <c:pt idx="3312">
                  <c:v>8.1300000000000008</c:v>
                </c:pt>
                <c:pt idx="3313">
                  <c:v>8.1300000000000008</c:v>
                </c:pt>
                <c:pt idx="3314">
                  <c:v>8.1</c:v>
                </c:pt>
                <c:pt idx="3315">
                  <c:v>8.09</c:v>
                </c:pt>
                <c:pt idx="3316">
                  <c:v>8.08</c:v>
                </c:pt>
                <c:pt idx="3317">
                  <c:v>8.0399999999999991</c:v>
                </c:pt>
                <c:pt idx="3318">
                  <c:v>8.02</c:v>
                </c:pt>
                <c:pt idx="3319">
                  <c:v>7.91</c:v>
                </c:pt>
                <c:pt idx="3320">
                  <c:v>7.94</c:v>
                </c:pt>
                <c:pt idx="3321">
                  <c:v>7.94</c:v>
                </c:pt>
                <c:pt idx="3322">
                  <c:v>7.96</c:v>
                </c:pt>
                <c:pt idx="3323">
                  <c:v>7.94</c:v>
                </c:pt>
                <c:pt idx="3324">
                  <c:v>7.94</c:v>
                </c:pt>
                <c:pt idx="3325">
                  <c:v>7.97</c:v>
                </c:pt>
                <c:pt idx="3326">
                  <c:v>7.98</c:v>
                </c:pt>
                <c:pt idx="3327">
                  <c:v>8.0399999999999991</c:v>
                </c:pt>
                <c:pt idx="3328">
                  <c:v>8.02</c:v>
                </c:pt>
                <c:pt idx="3329">
                  <c:v>8.01</c:v>
                </c:pt>
                <c:pt idx="3330">
                  <c:v>7.95</c:v>
                </c:pt>
                <c:pt idx="3331">
                  <c:v>7.95</c:v>
                </c:pt>
                <c:pt idx="3332">
                  <c:v>7.93</c:v>
                </c:pt>
                <c:pt idx="3333">
                  <c:v>7.88</c:v>
                </c:pt>
                <c:pt idx="3334">
                  <c:v>7.88</c:v>
                </c:pt>
                <c:pt idx="3335">
                  <c:v>7.87</c:v>
                </c:pt>
                <c:pt idx="3336">
                  <c:v>7.87</c:v>
                </c:pt>
                <c:pt idx="3337">
                  <c:v>7.88</c:v>
                </c:pt>
                <c:pt idx="3338">
                  <c:v>7.86</c:v>
                </c:pt>
                <c:pt idx="3339">
                  <c:v>7.81</c:v>
                </c:pt>
                <c:pt idx="3340">
                  <c:v>7.81</c:v>
                </c:pt>
                <c:pt idx="3341">
                  <c:v>7.85</c:v>
                </c:pt>
                <c:pt idx="3342">
                  <c:v>7.87</c:v>
                </c:pt>
                <c:pt idx="3343">
                  <c:v>7.86</c:v>
                </c:pt>
                <c:pt idx="3344">
                  <c:v>7.88</c:v>
                </c:pt>
                <c:pt idx="3345">
                  <c:v>7.84</c:v>
                </c:pt>
                <c:pt idx="3346">
                  <c:v>7.81</c:v>
                </c:pt>
                <c:pt idx="3347">
                  <c:v>7.79</c:v>
                </c:pt>
                <c:pt idx="3348">
                  <c:v>7.8</c:v>
                </c:pt>
                <c:pt idx="3349">
                  <c:v>7.8</c:v>
                </c:pt>
                <c:pt idx="3350">
                  <c:v>7.8</c:v>
                </c:pt>
                <c:pt idx="3351">
                  <c:v>7.76</c:v>
                </c:pt>
                <c:pt idx="3352">
                  <c:v>7.74</c:v>
                </c:pt>
                <c:pt idx="3353">
                  <c:v>7.72</c:v>
                </c:pt>
                <c:pt idx="3354">
                  <c:v>7.72</c:v>
                </c:pt>
                <c:pt idx="3355">
                  <c:v>7.78</c:v>
                </c:pt>
                <c:pt idx="3356">
                  <c:v>7.75</c:v>
                </c:pt>
                <c:pt idx="3357">
                  <c:v>7.72</c:v>
                </c:pt>
                <c:pt idx="3358">
                  <c:v>7.61</c:v>
                </c:pt>
                <c:pt idx="3359">
                  <c:v>7.63</c:v>
                </c:pt>
                <c:pt idx="3360">
                  <c:v>7.63</c:v>
                </c:pt>
                <c:pt idx="3361">
                  <c:v>7.59</c:v>
                </c:pt>
                <c:pt idx="3362">
                  <c:v>7.6</c:v>
                </c:pt>
                <c:pt idx="3363">
                  <c:v>7.6</c:v>
                </c:pt>
                <c:pt idx="3364">
                  <c:v>7.62</c:v>
                </c:pt>
                <c:pt idx="3365">
                  <c:v>7.63</c:v>
                </c:pt>
                <c:pt idx="3366">
                  <c:v>7.64</c:v>
                </c:pt>
                <c:pt idx="3367">
                  <c:v>7.64</c:v>
                </c:pt>
                <c:pt idx="3368">
                  <c:v>7.64</c:v>
                </c:pt>
                <c:pt idx="3369">
                  <c:v>7.71</c:v>
                </c:pt>
                <c:pt idx="3370">
                  <c:v>7.74</c:v>
                </c:pt>
                <c:pt idx="3371">
                  <c:v>7.68</c:v>
                </c:pt>
                <c:pt idx="3372">
                  <c:v>7.64</c:v>
                </c:pt>
                <c:pt idx="3373">
                  <c:v>7.59</c:v>
                </c:pt>
                <c:pt idx="3374">
                  <c:v>7.4</c:v>
                </c:pt>
                <c:pt idx="3375">
                  <c:v>7.42</c:v>
                </c:pt>
                <c:pt idx="3376">
                  <c:v>7.38</c:v>
                </c:pt>
                <c:pt idx="3377">
                  <c:v>7.39</c:v>
                </c:pt>
                <c:pt idx="3378">
                  <c:v>7.38</c:v>
                </c:pt>
                <c:pt idx="3379">
                  <c:v>7.34</c:v>
                </c:pt>
                <c:pt idx="3380">
                  <c:v>7.28</c:v>
                </c:pt>
                <c:pt idx="3381">
                  <c:v>7.25</c:v>
                </c:pt>
                <c:pt idx="3382">
                  <c:v>7.25</c:v>
                </c:pt>
                <c:pt idx="3383">
                  <c:v>7.27</c:v>
                </c:pt>
                <c:pt idx="3384">
                  <c:v>7.41</c:v>
                </c:pt>
                <c:pt idx="3385">
                  <c:v>7.43</c:v>
                </c:pt>
                <c:pt idx="3386">
                  <c:v>7.43</c:v>
                </c:pt>
                <c:pt idx="3387">
                  <c:v>7.37</c:v>
                </c:pt>
                <c:pt idx="3388">
                  <c:v>7.39</c:v>
                </c:pt>
                <c:pt idx="3389">
                  <c:v>7.39</c:v>
                </c:pt>
                <c:pt idx="3390">
                  <c:v>7.4</c:v>
                </c:pt>
                <c:pt idx="3391">
                  <c:v>7.4</c:v>
                </c:pt>
                <c:pt idx="3392">
                  <c:v>7.42</c:v>
                </c:pt>
                <c:pt idx="3393">
                  <c:v>7.43</c:v>
                </c:pt>
                <c:pt idx="3394">
                  <c:v>7.39</c:v>
                </c:pt>
                <c:pt idx="3395">
                  <c:v>7.38</c:v>
                </c:pt>
                <c:pt idx="3396">
                  <c:v>7.39</c:v>
                </c:pt>
                <c:pt idx="3397">
                  <c:v>7.35</c:v>
                </c:pt>
                <c:pt idx="3398">
                  <c:v>7.37</c:v>
                </c:pt>
                <c:pt idx="3399">
                  <c:v>7.46</c:v>
                </c:pt>
                <c:pt idx="3400">
                  <c:v>7.49</c:v>
                </c:pt>
                <c:pt idx="3401">
                  <c:v>7.54</c:v>
                </c:pt>
                <c:pt idx="3402">
                  <c:v>7.54</c:v>
                </c:pt>
                <c:pt idx="3403">
                  <c:v>7.53</c:v>
                </c:pt>
                <c:pt idx="3404">
                  <c:v>7.59</c:v>
                </c:pt>
                <c:pt idx="3405">
                  <c:v>7.55</c:v>
                </c:pt>
                <c:pt idx="3406">
                  <c:v>7.51</c:v>
                </c:pt>
                <c:pt idx="3407">
                  <c:v>7.57</c:v>
                </c:pt>
                <c:pt idx="3408">
                  <c:v>7.64</c:v>
                </c:pt>
                <c:pt idx="3409">
                  <c:v>7.61</c:v>
                </c:pt>
                <c:pt idx="3410">
                  <c:v>7.61</c:v>
                </c:pt>
                <c:pt idx="3411">
                  <c:v>7.59</c:v>
                </c:pt>
                <c:pt idx="3412">
                  <c:v>7.54</c:v>
                </c:pt>
                <c:pt idx="3413">
                  <c:v>7.53</c:v>
                </c:pt>
                <c:pt idx="3414">
                  <c:v>7.49</c:v>
                </c:pt>
                <c:pt idx="3415">
                  <c:v>7.47</c:v>
                </c:pt>
                <c:pt idx="3416">
                  <c:v>7.35</c:v>
                </c:pt>
                <c:pt idx="3417">
                  <c:v>7.43</c:v>
                </c:pt>
                <c:pt idx="3418">
                  <c:v>7.38</c:v>
                </c:pt>
                <c:pt idx="3419">
                  <c:v>7.45</c:v>
                </c:pt>
                <c:pt idx="3420">
                  <c:v>7.42</c:v>
                </c:pt>
                <c:pt idx="3421">
                  <c:v>7.42</c:v>
                </c:pt>
                <c:pt idx="3422">
                  <c:v>7.44</c:v>
                </c:pt>
                <c:pt idx="3423">
                  <c:v>7.35</c:v>
                </c:pt>
                <c:pt idx="3424">
                  <c:v>7.35</c:v>
                </c:pt>
                <c:pt idx="3425">
                  <c:v>7.28</c:v>
                </c:pt>
                <c:pt idx="3426">
                  <c:v>7.26</c:v>
                </c:pt>
                <c:pt idx="3427">
                  <c:v>7.3</c:v>
                </c:pt>
                <c:pt idx="3428">
                  <c:v>7.22</c:v>
                </c:pt>
                <c:pt idx="3429">
                  <c:v>7.36</c:v>
                </c:pt>
                <c:pt idx="3430">
                  <c:v>7.43</c:v>
                </c:pt>
                <c:pt idx="3431">
                  <c:v>7.5</c:v>
                </c:pt>
                <c:pt idx="3432">
                  <c:v>7.47</c:v>
                </c:pt>
                <c:pt idx="3433">
                  <c:v>7.46</c:v>
                </c:pt>
                <c:pt idx="3434">
                  <c:v>7.5</c:v>
                </c:pt>
                <c:pt idx="3435">
                  <c:v>7.53</c:v>
                </c:pt>
                <c:pt idx="3436">
                  <c:v>7.48</c:v>
                </c:pt>
                <c:pt idx="3437">
                  <c:v>7.49</c:v>
                </c:pt>
                <c:pt idx="3438">
                  <c:v>7.52</c:v>
                </c:pt>
                <c:pt idx="3439">
                  <c:v>7.56</c:v>
                </c:pt>
                <c:pt idx="3440">
                  <c:v>7.58</c:v>
                </c:pt>
                <c:pt idx="3441">
                  <c:v>7.58</c:v>
                </c:pt>
                <c:pt idx="3442">
                  <c:v>7.56</c:v>
                </c:pt>
                <c:pt idx="3443">
                  <c:v>7.58</c:v>
                </c:pt>
                <c:pt idx="3444">
                  <c:v>7.7</c:v>
                </c:pt>
                <c:pt idx="3445">
                  <c:v>7.7</c:v>
                </c:pt>
                <c:pt idx="3446">
                  <c:v>7.8</c:v>
                </c:pt>
                <c:pt idx="3447">
                  <c:v>7.95</c:v>
                </c:pt>
                <c:pt idx="3448">
                  <c:v>7.84</c:v>
                </c:pt>
                <c:pt idx="3449">
                  <c:v>8.0500000000000007</c:v>
                </c:pt>
                <c:pt idx="3450">
                  <c:v>8.0299999999999994</c:v>
                </c:pt>
                <c:pt idx="3451">
                  <c:v>8.02</c:v>
                </c:pt>
                <c:pt idx="3452">
                  <c:v>8.08</c:v>
                </c:pt>
                <c:pt idx="3453">
                  <c:v>8.08</c:v>
                </c:pt>
                <c:pt idx="3454">
                  <c:v>8.01</c:v>
                </c:pt>
                <c:pt idx="3455">
                  <c:v>8.08</c:v>
                </c:pt>
                <c:pt idx="3456">
                  <c:v>8.2200000000000006</c:v>
                </c:pt>
                <c:pt idx="3457">
                  <c:v>8.1300000000000008</c:v>
                </c:pt>
                <c:pt idx="3458">
                  <c:v>8.15</c:v>
                </c:pt>
                <c:pt idx="3459">
                  <c:v>8.26</c:v>
                </c:pt>
                <c:pt idx="3460">
                  <c:v>8.2100000000000009</c:v>
                </c:pt>
                <c:pt idx="3461">
                  <c:v>8.17</c:v>
                </c:pt>
                <c:pt idx="3462">
                  <c:v>8.19</c:v>
                </c:pt>
                <c:pt idx="3463">
                  <c:v>8.2200000000000006</c:v>
                </c:pt>
                <c:pt idx="3464">
                  <c:v>8.16</c:v>
                </c:pt>
                <c:pt idx="3465">
                  <c:v>8.16</c:v>
                </c:pt>
                <c:pt idx="3466">
                  <c:v>8.15</c:v>
                </c:pt>
                <c:pt idx="3467">
                  <c:v>8.2100000000000009</c:v>
                </c:pt>
                <c:pt idx="3468">
                  <c:v>8.27</c:v>
                </c:pt>
                <c:pt idx="3469">
                  <c:v>8.32</c:v>
                </c:pt>
                <c:pt idx="3470">
                  <c:v>8.32</c:v>
                </c:pt>
                <c:pt idx="3471">
                  <c:v>8.27</c:v>
                </c:pt>
                <c:pt idx="3472">
                  <c:v>8.25</c:v>
                </c:pt>
                <c:pt idx="3473">
                  <c:v>8.25</c:v>
                </c:pt>
                <c:pt idx="3474">
                  <c:v>8.35</c:v>
                </c:pt>
                <c:pt idx="3475">
                  <c:v>8.34</c:v>
                </c:pt>
                <c:pt idx="3476">
                  <c:v>8.31</c:v>
                </c:pt>
                <c:pt idx="3477">
                  <c:v>8.31</c:v>
                </c:pt>
                <c:pt idx="3478">
                  <c:v>8.11</c:v>
                </c:pt>
                <c:pt idx="3479">
                  <c:v>8.08</c:v>
                </c:pt>
                <c:pt idx="3480">
                  <c:v>8.11</c:v>
                </c:pt>
                <c:pt idx="3481">
                  <c:v>8.07</c:v>
                </c:pt>
                <c:pt idx="3482">
                  <c:v>8.09</c:v>
                </c:pt>
                <c:pt idx="3483">
                  <c:v>8.08</c:v>
                </c:pt>
                <c:pt idx="3484">
                  <c:v>8.07</c:v>
                </c:pt>
                <c:pt idx="3485">
                  <c:v>8.06</c:v>
                </c:pt>
                <c:pt idx="3486">
                  <c:v>8.02</c:v>
                </c:pt>
                <c:pt idx="3487">
                  <c:v>8.02</c:v>
                </c:pt>
                <c:pt idx="3488">
                  <c:v>8.01</c:v>
                </c:pt>
                <c:pt idx="3489">
                  <c:v>8</c:v>
                </c:pt>
                <c:pt idx="3490">
                  <c:v>7.98</c:v>
                </c:pt>
                <c:pt idx="3491">
                  <c:v>7.98</c:v>
                </c:pt>
                <c:pt idx="3492">
                  <c:v>8.02</c:v>
                </c:pt>
                <c:pt idx="3493">
                  <c:v>8.02</c:v>
                </c:pt>
                <c:pt idx="3494">
                  <c:v>8.02</c:v>
                </c:pt>
                <c:pt idx="3495">
                  <c:v>7.98</c:v>
                </c:pt>
                <c:pt idx="3496">
                  <c:v>8.02</c:v>
                </c:pt>
                <c:pt idx="3497">
                  <c:v>8.18</c:v>
                </c:pt>
                <c:pt idx="3498">
                  <c:v>8.0399999999999991</c:v>
                </c:pt>
                <c:pt idx="3499">
                  <c:v>8.02</c:v>
                </c:pt>
                <c:pt idx="3500">
                  <c:v>8</c:v>
                </c:pt>
                <c:pt idx="3501">
                  <c:v>7.99</c:v>
                </c:pt>
                <c:pt idx="3502">
                  <c:v>7.97</c:v>
                </c:pt>
                <c:pt idx="3503">
                  <c:v>7.88</c:v>
                </c:pt>
                <c:pt idx="3504">
                  <c:v>7.78</c:v>
                </c:pt>
                <c:pt idx="3505">
                  <c:v>7.77</c:v>
                </c:pt>
                <c:pt idx="3506">
                  <c:v>7.65</c:v>
                </c:pt>
                <c:pt idx="3507">
                  <c:v>7.67</c:v>
                </c:pt>
                <c:pt idx="3508">
                  <c:v>7.69</c:v>
                </c:pt>
                <c:pt idx="3509">
                  <c:v>7.66</c:v>
                </c:pt>
                <c:pt idx="3510">
                  <c:v>7.72</c:v>
                </c:pt>
                <c:pt idx="3511">
                  <c:v>7.83</c:v>
                </c:pt>
                <c:pt idx="3512">
                  <c:v>7.8</c:v>
                </c:pt>
                <c:pt idx="3513">
                  <c:v>7.94</c:v>
                </c:pt>
                <c:pt idx="3514">
                  <c:v>7.9</c:v>
                </c:pt>
                <c:pt idx="3515">
                  <c:v>7.9</c:v>
                </c:pt>
                <c:pt idx="3516">
                  <c:v>8.02</c:v>
                </c:pt>
                <c:pt idx="3517">
                  <c:v>7.98</c:v>
                </c:pt>
                <c:pt idx="3518">
                  <c:v>7.95</c:v>
                </c:pt>
                <c:pt idx="3519">
                  <c:v>7.96</c:v>
                </c:pt>
                <c:pt idx="3520">
                  <c:v>7.97</c:v>
                </c:pt>
                <c:pt idx="3521">
                  <c:v>8.0500000000000007</c:v>
                </c:pt>
                <c:pt idx="3522">
                  <c:v>8.0500000000000007</c:v>
                </c:pt>
                <c:pt idx="3523">
                  <c:v>8.0500000000000007</c:v>
                </c:pt>
                <c:pt idx="3524">
                  <c:v>8.06</c:v>
                </c:pt>
                <c:pt idx="3525">
                  <c:v>8.01</c:v>
                </c:pt>
                <c:pt idx="3526">
                  <c:v>8.02</c:v>
                </c:pt>
                <c:pt idx="3527">
                  <c:v>8.02</c:v>
                </c:pt>
                <c:pt idx="3528">
                  <c:v>7.99</c:v>
                </c:pt>
                <c:pt idx="3529">
                  <c:v>7.99</c:v>
                </c:pt>
                <c:pt idx="3530">
                  <c:v>7.98</c:v>
                </c:pt>
                <c:pt idx="3531">
                  <c:v>8.0299999999999994</c:v>
                </c:pt>
                <c:pt idx="3532">
                  <c:v>8.0399999999999991</c:v>
                </c:pt>
                <c:pt idx="3533">
                  <c:v>8.06</c:v>
                </c:pt>
                <c:pt idx="3534">
                  <c:v>8.07</c:v>
                </c:pt>
                <c:pt idx="3535">
                  <c:v>8.1</c:v>
                </c:pt>
                <c:pt idx="3536">
                  <c:v>8.09</c:v>
                </c:pt>
                <c:pt idx="3537">
                  <c:v>8.09</c:v>
                </c:pt>
                <c:pt idx="3538">
                  <c:v>8.1199999999999992</c:v>
                </c:pt>
                <c:pt idx="3539">
                  <c:v>8.1199999999999992</c:v>
                </c:pt>
                <c:pt idx="3540">
                  <c:v>8.1300000000000008</c:v>
                </c:pt>
                <c:pt idx="3541">
                  <c:v>8.16</c:v>
                </c:pt>
                <c:pt idx="3542">
                  <c:v>8.1999999999999993</c:v>
                </c:pt>
                <c:pt idx="3543">
                  <c:v>8.26</c:v>
                </c:pt>
                <c:pt idx="3544">
                  <c:v>8.3699999999999992</c:v>
                </c:pt>
                <c:pt idx="3545">
                  <c:v>8.3699999999999992</c:v>
                </c:pt>
                <c:pt idx="3546">
                  <c:v>8.4</c:v>
                </c:pt>
                <c:pt idx="3547">
                  <c:v>8.48</c:v>
                </c:pt>
                <c:pt idx="3548">
                  <c:v>8.4</c:v>
                </c:pt>
                <c:pt idx="3549">
                  <c:v>8.3800000000000008</c:v>
                </c:pt>
                <c:pt idx="3550">
                  <c:v>8.4</c:v>
                </c:pt>
                <c:pt idx="3551">
                  <c:v>8.39</c:v>
                </c:pt>
                <c:pt idx="3552">
                  <c:v>8.4499999999999993</c:v>
                </c:pt>
                <c:pt idx="3553">
                  <c:v>8.48</c:v>
                </c:pt>
                <c:pt idx="3554">
                  <c:v>8.4600000000000009</c:v>
                </c:pt>
                <c:pt idx="3555">
                  <c:v>8.42</c:v>
                </c:pt>
                <c:pt idx="3556">
                  <c:v>8.42</c:v>
                </c:pt>
                <c:pt idx="3557">
                  <c:v>8.48</c:v>
                </c:pt>
                <c:pt idx="3558">
                  <c:v>8.4600000000000009</c:v>
                </c:pt>
                <c:pt idx="3559">
                  <c:v>8.4600000000000009</c:v>
                </c:pt>
                <c:pt idx="3560">
                  <c:v>8.4</c:v>
                </c:pt>
                <c:pt idx="3561">
                  <c:v>8.3699999999999992</c:v>
                </c:pt>
                <c:pt idx="3562">
                  <c:v>8.2799999999999994</c:v>
                </c:pt>
                <c:pt idx="3563">
                  <c:v>8.2200000000000006</c:v>
                </c:pt>
                <c:pt idx="3564">
                  <c:v>8.2200000000000006</c:v>
                </c:pt>
                <c:pt idx="3565">
                  <c:v>8.26</c:v>
                </c:pt>
                <c:pt idx="3566">
                  <c:v>8.2899999999999991</c:v>
                </c:pt>
                <c:pt idx="3567">
                  <c:v>8.2899999999999991</c:v>
                </c:pt>
                <c:pt idx="3568">
                  <c:v>8.35</c:v>
                </c:pt>
                <c:pt idx="3569">
                  <c:v>8.36</c:v>
                </c:pt>
                <c:pt idx="3570">
                  <c:v>8.4</c:v>
                </c:pt>
                <c:pt idx="3571">
                  <c:v>8.4600000000000009</c:v>
                </c:pt>
                <c:pt idx="3572">
                  <c:v>8.5500000000000007</c:v>
                </c:pt>
                <c:pt idx="3573">
                  <c:v>8.57</c:v>
                </c:pt>
                <c:pt idx="3574">
                  <c:v>8.58</c:v>
                </c:pt>
                <c:pt idx="3575">
                  <c:v>8.59</c:v>
                </c:pt>
                <c:pt idx="3576">
                  <c:v>8.5299999999999994</c:v>
                </c:pt>
                <c:pt idx="3577">
                  <c:v>8.5</c:v>
                </c:pt>
                <c:pt idx="3578">
                  <c:v>8.42</c:v>
                </c:pt>
                <c:pt idx="3579">
                  <c:v>8.3800000000000008</c:v>
                </c:pt>
                <c:pt idx="3580">
                  <c:v>8.35</c:v>
                </c:pt>
                <c:pt idx="3581">
                  <c:v>8.31</c:v>
                </c:pt>
                <c:pt idx="3582">
                  <c:v>8.3800000000000008</c:v>
                </c:pt>
                <c:pt idx="3583">
                  <c:v>8.4499999999999993</c:v>
                </c:pt>
                <c:pt idx="3584">
                  <c:v>8.4600000000000009</c:v>
                </c:pt>
                <c:pt idx="3585">
                  <c:v>8.48</c:v>
                </c:pt>
                <c:pt idx="3586">
                  <c:v>8.4700000000000006</c:v>
                </c:pt>
                <c:pt idx="3587">
                  <c:v>8.44</c:v>
                </c:pt>
                <c:pt idx="3588">
                  <c:v>8.33</c:v>
                </c:pt>
                <c:pt idx="3589">
                  <c:v>8.3000000000000007</c:v>
                </c:pt>
                <c:pt idx="3590">
                  <c:v>8.33</c:v>
                </c:pt>
                <c:pt idx="3591">
                  <c:v>8.3000000000000007</c:v>
                </c:pt>
                <c:pt idx="3592">
                  <c:v>8.23</c:v>
                </c:pt>
                <c:pt idx="3593">
                  <c:v>8.15</c:v>
                </c:pt>
                <c:pt idx="3594">
                  <c:v>8.15</c:v>
                </c:pt>
                <c:pt idx="3595">
                  <c:v>8.19</c:v>
                </c:pt>
                <c:pt idx="3596">
                  <c:v>8.19</c:v>
                </c:pt>
                <c:pt idx="3597">
                  <c:v>8.07</c:v>
                </c:pt>
                <c:pt idx="3598">
                  <c:v>8.07</c:v>
                </c:pt>
                <c:pt idx="3599">
                  <c:v>8.07</c:v>
                </c:pt>
                <c:pt idx="3600">
                  <c:v>8.0500000000000007</c:v>
                </c:pt>
                <c:pt idx="3601">
                  <c:v>8.0500000000000007</c:v>
                </c:pt>
                <c:pt idx="3602">
                  <c:v>7.99</c:v>
                </c:pt>
                <c:pt idx="3603">
                  <c:v>8</c:v>
                </c:pt>
                <c:pt idx="3604">
                  <c:v>8</c:v>
                </c:pt>
                <c:pt idx="3605">
                  <c:v>7.99</c:v>
                </c:pt>
                <c:pt idx="3606">
                  <c:v>7.98</c:v>
                </c:pt>
                <c:pt idx="3607">
                  <c:v>7.92</c:v>
                </c:pt>
                <c:pt idx="3608">
                  <c:v>7.91</c:v>
                </c:pt>
                <c:pt idx="3609">
                  <c:v>7.97</c:v>
                </c:pt>
                <c:pt idx="3610">
                  <c:v>7.97</c:v>
                </c:pt>
                <c:pt idx="3611">
                  <c:v>7.91</c:v>
                </c:pt>
                <c:pt idx="3612">
                  <c:v>7.94</c:v>
                </c:pt>
                <c:pt idx="3613">
                  <c:v>7.91</c:v>
                </c:pt>
                <c:pt idx="3614">
                  <c:v>7.9</c:v>
                </c:pt>
                <c:pt idx="3615">
                  <c:v>7.9</c:v>
                </c:pt>
                <c:pt idx="3616">
                  <c:v>7.95</c:v>
                </c:pt>
                <c:pt idx="3617">
                  <c:v>7.97</c:v>
                </c:pt>
                <c:pt idx="3618">
                  <c:v>8.06</c:v>
                </c:pt>
                <c:pt idx="3619">
                  <c:v>8.08</c:v>
                </c:pt>
                <c:pt idx="3620">
                  <c:v>8.1300000000000008</c:v>
                </c:pt>
                <c:pt idx="3621">
                  <c:v>8.14</c:v>
                </c:pt>
                <c:pt idx="3622">
                  <c:v>8.1199999999999992</c:v>
                </c:pt>
                <c:pt idx="3623">
                  <c:v>8.2100000000000009</c:v>
                </c:pt>
                <c:pt idx="3624">
                  <c:v>8.16</c:v>
                </c:pt>
                <c:pt idx="3625">
                  <c:v>8.16</c:v>
                </c:pt>
                <c:pt idx="3626">
                  <c:v>8.15</c:v>
                </c:pt>
                <c:pt idx="3627">
                  <c:v>8.15</c:v>
                </c:pt>
                <c:pt idx="3628">
                  <c:v>8.14</c:v>
                </c:pt>
                <c:pt idx="3629">
                  <c:v>8.1199999999999992</c:v>
                </c:pt>
                <c:pt idx="3630">
                  <c:v>8.1</c:v>
                </c:pt>
                <c:pt idx="3631">
                  <c:v>8.1</c:v>
                </c:pt>
                <c:pt idx="3632">
                  <c:v>8.15</c:v>
                </c:pt>
                <c:pt idx="3633">
                  <c:v>8.1300000000000008</c:v>
                </c:pt>
                <c:pt idx="3634">
                  <c:v>8.19</c:v>
                </c:pt>
                <c:pt idx="3635">
                  <c:v>8.23</c:v>
                </c:pt>
                <c:pt idx="3636">
                  <c:v>8.23</c:v>
                </c:pt>
                <c:pt idx="3637">
                  <c:v>8.16</c:v>
                </c:pt>
                <c:pt idx="3638">
                  <c:v>8.1199999999999992</c:v>
                </c:pt>
                <c:pt idx="3639">
                  <c:v>8.06</c:v>
                </c:pt>
                <c:pt idx="3640">
                  <c:v>8</c:v>
                </c:pt>
                <c:pt idx="3641">
                  <c:v>7.95</c:v>
                </c:pt>
                <c:pt idx="3642">
                  <c:v>7.96</c:v>
                </c:pt>
                <c:pt idx="3643">
                  <c:v>7.88</c:v>
                </c:pt>
                <c:pt idx="3644">
                  <c:v>7.87</c:v>
                </c:pt>
                <c:pt idx="3645">
                  <c:v>7.87</c:v>
                </c:pt>
                <c:pt idx="3646">
                  <c:v>7.82</c:v>
                </c:pt>
                <c:pt idx="3647">
                  <c:v>7.82</c:v>
                </c:pt>
                <c:pt idx="3648">
                  <c:v>7.75</c:v>
                </c:pt>
                <c:pt idx="3649">
                  <c:v>7.75</c:v>
                </c:pt>
                <c:pt idx="3650">
                  <c:v>7.73</c:v>
                </c:pt>
                <c:pt idx="3651">
                  <c:v>7.76</c:v>
                </c:pt>
                <c:pt idx="3652">
                  <c:v>7.76</c:v>
                </c:pt>
                <c:pt idx="3653">
                  <c:v>7.77</c:v>
                </c:pt>
                <c:pt idx="3654">
                  <c:v>7.74</c:v>
                </c:pt>
                <c:pt idx="3655">
                  <c:v>7.64</c:v>
                </c:pt>
                <c:pt idx="3656">
                  <c:v>7.69</c:v>
                </c:pt>
                <c:pt idx="3657">
                  <c:v>7.74</c:v>
                </c:pt>
                <c:pt idx="3658">
                  <c:v>7.64</c:v>
                </c:pt>
                <c:pt idx="3659">
                  <c:v>7.63</c:v>
                </c:pt>
                <c:pt idx="3660">
                  <c:v>7.64</c:v>
                </c:pt>
                <c:pt idx="3661">
                  <c:v>7.71</c:v>
                </c:pt>
                <c:pt idx="3662">
                  <c:v>7.73</c:v>
                </c:pt>
                <c:pt idx="3663">
                  <c:v>7.79</c:v>
                </c:pt>
                <c:pt idx="3664">
                  <c:v>7.76</c:v>
                </c:pt>
                <c:pt idx="3665">
                  <c:v>7.71</c:v>
                </c:pt>
                <c:pt idx="3666">
                  <c:v>7.78</c:v>
                </c:pt>
                <c:pt idx="3667">
                  <c:v>7.8</c:v>
                </c:pt>
                <c:pt idx="3668">
                  <c:v>7.78</c:v>
                </c:pt>
                <c:pt idx="3669">
                  <c:v>7.79</c:v>
                </c:pt>
                <c:pt idx="3670">
                  <c:v>7.8</c:v>
                </c:pt>
                <c:pt idx="3671">
                  <c:v>7.83</c:v>
                </c:pt>
                <c:pt idx="3672">
                  <c:v>7.82</c:v>
                </c:pt>
                <c:pt idx="3673">
                  <c:v>7.8</c:v>
                </c:pt>
                <c:pt idx="3674">
                  <c:v>7.8</c:v>
                </c:pt>
                <c:pt idx="3675">
                  <c:v>7.82</c:v>
                </c:pt>
                <c:pt idx="3676">
                  <c:v>7.85</c:v>
                </c:pt>
                <c:pt idx="3677">
                  <c:v>7.83</c:v>
                </c:pt>
                <c:pt idx="3678">
                  <c:v>7.88</c:v>
                </c:pt>
                <c:pt idx="3679">
                  <c:v>7.86</c:v>
                </c:pt>
                <c:pt idx="3680">
                  <c:v>7.88</c:v>
                </c:pt>
                <c:pt idx="3681">
                  <c:v>7.85</c:v>
                </c:pt>
                <c:pt idx="3682">
                  <c:v>7.85</c:v>
                </c:pt>
                <c:pt idx="3683">
                  <c:v>7.82</c:v>
                </c:pt>
                <c:pt idx="3684">
                  <c:v>7.82</c:v>
                </c:pt>
                <c:pt idx="3685">
                  <c:v>7.78</c:v>
                </c:pt>
                <c:pt idx="3686">
                  <c:v>7.79</c:v>
                </c:pt>
                <c:pt idx="3687">
                  <c:v>7.8</c:v>
                </c:pt>
                <c:pt idx="3688">
                  <c:v>7.77</c:v>
                </c:pt>
                <c:pt idx="3689">
                  <c:v>7.72</c:v>
                </c:pt>
                <c:pt idx="3690">
                  <c:v>7.69</c:v>
                </c:pt>
                <c:pt idx="3691">
                  <c:v>7.68</c:v>
                </c:pt>
                <c:pt idx="3692">
                  <c:v>7.68</c:v>
                </c:pt>
                <c:pt idx="3693">
                  <c:v>7.77</c:v>
                </c:pt>
                <c:pt idx="3694">
                  <c:v>7.86</c:v>
                </c:pt>
                <c:pt idx="3695">
                  <c:v>7.82</c:v>
                </c:pt>
                <c:pt idx="3696">
                  <c:v>7.82</c:v>
                </c:pt>
                <c:pt idx="3697">
                  <c:v>7.85</c:v>
                </c:pt>
                <c:pt idx="3698">
                  <c:v>7.8</c:v>
                </c:pt>
                <c:pt idx="3699">
                  <c:v>7.76</c:v>
                </c:pt>
                <c:pt idx="3700">
                  <c:v>7.78</c:v>
                </c:pt>
                <c:pt idx="3701">
                  <c:v>7.76</c:v>
                </c:pt>
                <c:pt idx="3702">
                  <c:v>7.77</c:v>
                </c:pt>
                <c:pt idx="3703">
                  <c:v>7.71</c:v>
                </c:pt>
                <c:pt idx="3704">
                  <c:v>7.74</c:v>
                </c:pt>
                <c:pt idx="3705">
                  <c:v>7.76</c:v>
                </c:pt>
                <c:pt idx="3706">
                  <c:v>7.76</c:v>
                </c:pt>
                <c:pt idx="3707">
                  <c:v>7.73</c:v>
                </c:pt>
                <c:pt idx="3708">
                  <c:v>7.74</c:v>
                </c:pt>
                <c:pt idx="3709">
                  <c:v>7.68</c:v>
                </c:pt>
                <c:pt idx="3710">
                  <c:v>7.67</c:v>
                </c:pt>
                <c:pt idx="3711">
                  <c:v>7.65</c:v>
                </c:pt>
                <c:pt idx="3712">
                  <c:v>7.64</c:v>
                </c:pt>
                <c:pt idx="3713">
                  <c:v>7.64</c:v>
                </c:pt>
                <c:pt idx="3714">
                  <c:v>7.64</c:v>
                </c:pt>
                <c:pt idx="3715">
                  <c:v>7.65</c:v>
                </c:pt>
                <c:pt idx="3716">
                  <c:v>7.66</c:v>
                </c:pt>
                <c:pt idx="3717">
                  <c:v>7.68</c:v>
                </c:pt>
                <c:pt idx="3718">
                  <c:v>7.67</c:v>
                </c:pt>
                <c:pt idx="3719">
                  <c:v>7.62</c:v>
                </c:pt>
                <c:pt idx="3720">
                  <c:v>7.59</c:v>
                </c:pt>
                <c:pt idx="3721">
                  <c:v>7.56</c:v>
                </c:pt>
                <c:pt idx="3722">
                  <c:v>7.55</c:v>
                </c:pt>
                <c:pt idx="3723">
                  <c:v>7.52</c:v>
                </c:pt>
                <c:pt idx="3724">
                  <c:v>7.52</c:v>
                </c:pt>
                <c:pt idx="3725">
                  <c:v>7.5</c:v>
                </c:pt>
                <c:pt idx="3726">
                  <c:v>7.47</c:v>
                </c:pt>
                <c:pt idx="3727">
                  <c:v>7.47</c:v>
                </c:pt>
                <c:pt idx="3728">
                  <c:v>7.47</c:v>
                </c:pt>
                <c:pt idx="3729">
                  <c:v>7.51</c:v>
                </c:pt>
                <c:pt idx="3730">
                  <c:v>7.5</c:v>
                </c:pt>
                <c:pt idx="3731">
                  <c:v>7.47</c:v>
                </c:pt>
                <c:pt idx="3732">
                  <c:v>7.52</c:v>
                </c:pt>
                <c:pt idx="3733">
                  <c:v>7.59</c:v>
                </c:pt>
                <c:pt idx="3734">
                  <c:v>7.61</c:v>
                </c:pt>
                <c:pt idx="3735">
                  <c:v>7.62</c:v>
                </c:pt>
                <c:pt idx="3736">
                  <c:v>7.6</c:v>
                </c:pt>
                <c:pt idx="3737">
                  <c:v>7.61</c:v>
                </c:pt>
                <c:pt idx="3738">
                  <c:v>7.67</c:v>
                </c:pt>
                <c:pt idx="3739">
                  <c:v>7.69</c:v>
                </c:pt>
                <c:pt idx="3740">
                  <c:v>7.66</c:v>
                </c:pt>
                <c:pt idx="3741">
                  <c:v>7.68</c:v>
                </c:pt>
                <c:pt idx="3742">
                  <c:v>7.78</c:v>
                </c:pt>
                <c:pt idx="3743">
                  <c:v>7.87</c:v>
                </c:pt>
                <c:pt idx="3744">
                  <c:v>7.92</c:v>
                </c:pt>
                <c:pt idx="3745">
                  <c:v>7.92</c:v>
                </c:pt>
                <c:pt idx="3746">
                  <c:v>7.94</c:v>
                </c:pt>
                <c:pt idx="3747">
                  <c:v>7.92</c:v>
                </c:pt>
                <c:pt idx="3748">
                  <c:v>7.93</c:v>
                </c:pt>
                <c:pt idx="3749">
                  <c:v>7.94</c:v>
                </c:pt>
                <c:pt idx="3750">
                  <c:v>7.94</c:v>
                </c:pt>
                <c:pt idx="3751">
                  <c:v>7.94</c:v>
                </c:pt>
                <c:pt idx="3752">
                  <c:v>7.95</c:v>
                </c:pt>
                <c:pt idx="3753">
                  <c:v>8</c:v>
                </c:pt>
                <c:pt idx="3754">
                  <c:v>7.98</c:v>
                </c:pt>
                <c:pt idx="3755">
                  <c:v>7.94</c:v>
                </c:pt>
                <c:pt idx="3756">
                  <c:v>7.95</c:v>
                </c:pt>
                <c:pt idx="3757">
                  <c:v>7.99</c:v>
                </c:pt>
                <c:pt idx="3758">
                  <c:v>7.96</c:v>
                </c:pt>
                <c:pt idx="3759">
                  <c:v>7.96</c:v>
                </c:pt>
                <c:pt idx="3760">
                  <c:v>7.94</c:v>
                </c:pt>
                <c:pt idx="3761">
                  <c:v>7.94</c:v>
                </c:pt>
                <c:pt idx="3762">
                  <c:v>7.92</c:v>
                </c:pt>
                <c:pt idx="3763">
                  <c:v>7.89</c:v>
                </c:pt>
                <c:pt idx="3764">
                  <c:v>7.88</c:v>
                </c:pt>
                <c:pt idx="3765">
                  <c:v>7.9</c:v>
                </c:pt>
                <c:pt idx="3766">
                  <c:v>7.9</c:v>
                </c:pt>
                <c:pt idx="3767">
                  <c:v>7.86</c:v>
                </c:pt>
                <c:pt idx="3768">
                  <c:v>7.86</c:v>
                </c:pt>
                <c:pt idx="3769">
                  <c:v>7.84</c:v>
                </c:pt>
                <c:pt idx="3770">
                  <c:v>7.85</c:v>
                </c:pt>
                <c:pt idx="3771">
                  <c:v>7.87</c:v>
                </c:pt>
                <c:pt idx="3772">
                  <c:v>7.85</c:v>
                </c:pt>
                <c:pt idx="3773">
                  <c:v>7.81</c:v>
                </c:pt>
                <c:pt idx="3774">
                  <c:v>7.8</c:v>
                </c:pt>
                <c:pt idx="3775">
                  <c:v>7.81</c:v>
                </c:pt>
                <c:pt idx="3776">
                  <c:v>7.81</c:v>
                </c:pt>
                <c:pt idx="3777">
                  <c:v>7.81</c:v>
                </c:pt>
                <c:pt idx="3778">
                  <c:v>7.83</c:v>
                </c:pt>
                <c:pt idx="3779">
                  <c:v>7.86</c:v>
                </c:pt>
                <c:pt idx="3780">
                  <c:v>7.86</c:v>
                </c:pt>
                <c:pt idx="3781">
                  <c:v>7.86</c:v>
                </c:pt>
                <c:pt idx="3782">
                  <c:v>7.88</c:v>
                </c:pt>
                <c:pt idx="3783">
                  <c:v>7.84</c:v>
                </c:pt>
                <c:pt idx="3784">
                  <c:v>7.84</c:v>
                </c:pt>
                <c:pt idx="3785">
                  <c:v>7.82</c:v>
                </c:pt>
                <c:pt idx="3786">
                  <c:v>7.84</c:v>
                </c:pt>
                <c:pt idx="3787">
                  <c:v>7.82</c:v>
                </c:pt>
                <c:pt idx="3788">
                  <c:v>7.78</c:v>
                </c:pt>
                <c:pt idx="3789">
                  <c:v>7.76</c:v>
                </c:pt>
                <c:pt idx="3790">
                  <c:v>7.77</c:v>
                </c:pt>
                <c:pt idx="3791">
                  <c:v>7.79</c:v>
                </c:pt>
                <c:pt idx="3792">
                  <c:v>7.77</c:v>
                </c:pt>
                <c:pt idx="3793">
                  <c:v>7.83</c:v>
                </c:pt>
                <c:pt idx="3794">
                  <c:v>7.86</c:v>
                </c:pt>
                <c:pt idx="3795">
                  <c:v>7.87</c:v>
                </c:pt>
                <c:pt idx="3796">
                  <c:v>7.86</c:v>
                </c:pt>
                <c:pt idx="3797">
                  <c:v>7.86</c:v>
                </c:pt>
                <c:pt idx="3798">
                  <c:v>7.84</c:v>
                </c:pt>
                <c:pt idx="3799">
                  <c:v>7.87</c:v>
                </c:pt>
                <c:pt idx="3800">
                  <c:v>7.85</c:v>
                </c:pt>
                <c:pt idx="3801">
                  <c:v>7.85</c:v>
                </c:pt>
                <c:pt idx="3802">
                  <c:v>7.85</c:v>
                </c:pt>
                <c:pt idx="3803">
                  <c:v>7.86</c:v>
                </c:pt>
                <c:pt idx="3804">
                  <c:v>7.85</c:v>
                </c:pt>
                <c:pt idx="3805">
                  <c:v>7.82</c:v>
                </c:pt>
                <c:pt idx="3806">
                  <c:v>7.81</c:v>
                </c:pt>
                <c:pt idx="3807">
                  <c:v>7.82</c:v>
                </c:pt>
                <c:pt idx="3808">
                  <c:v>7.84</c:v>
                </c:pt>
                <c:pt idx="3809">
                  <c:v>7.84</c:v>
                </c:pt>
                <c:pt idx="3810">
                  <c:v>7.84</c:v>
                </c:pt>
                <c:pt idx="3811">
                  <c:v>7.82</c:v>
                </c:pt>
                <c:pt idx="3812">
                  <c:v>7.81</c:v>
                </c:pt>
                <c:pt idx="3813">
                  <c:v>7.78</c:v>
                </c:pt>
                <c:pt idx="3814">
                  <c:v>7.74</c:v>
                </c:pt>
                <c:pt idx="3815">
                  <c:v>7.75</c:v>
                </c:pt>
                <c:pt idx="3816">
                  <c:v>7.76</c:v>
                </c:pt>
                <c:pt idx="3817">
                  <c:v>7.76</c:v>
                </c:pt>
                <c:pt idx="3818">
                  <c:v>7.76</c:v>
                </c:pt>
                <c:pt idx="3819">
                  <c:v>7.73</c:v>
                </c:pt>
                <c:pt idx="3820">
                  <c:v>7.72</c:v>
                </c:pt>
                <c:pt idx="3821">
                  <c:v>7.69</c:v>
                </c:pt>
                <c:pt idx="3822">
                  <c:v>7.68</c:v>
                </c:pt>
                <c:pt idx="3823">
                  <c:v>7.72</c:v>
                </c:pt>
                <c:pt idx="3824">
                  <c:v>7.71</c:v>
                </c:pt>
                <c:pt idx="3825">
                  <c:v>7.66</c:v>
                </c:pt>
                <c:pt idx="3826">
                  <c:v>7.64</c:v>
                </c:pt>
                <c:pt idx="3827">
                  <c:v>7.67</c:v>
                </c:pt>
                <c:pt idx="3828">
                  <c:v>7.65</c:v>
                </c:pt>
                <c:pt idx="3829">
                  <c:v>7.65</c:v>
                </c:pt>
                <c:pt idx="3830">
                  <c:v>7.64</c:v>
                </c:pt>
                <c:pt idx="3831">
                  <c:v>7.64</c:v>
                </c:pt>
                <c:pt idx="3832">
                  <c:v>7.66</c:v>
                </c:pt>
                <c:pt idx="3833">
                  <c:v>7.64</c:v>
                </c:pt>
                <c:pt idx="3834">
                  <c:v>7.64</c:v>
                </c:pt>
                <c:pt idx="3835">
                  <c:v>7.64</c:v>
                </c:pt>
                <c:pt idx="3836">
                  <c:v>7.62</c:v>
                </c:pt>
                <c:pt idx="3837">
                  <c:v>7.6</c:v>
                </c:pt>
                <c:pt idx="3838">
                  <c:v>7.49</c:v>
                </c:pt>
                <c:pt idx="3839">
                  <c:v>7.52</c:v>
                </c:pt>
                <c:pt idx="3840">
                  <c:v>7.51</c:v>
                </c:pt>
                <c:pt idx="3841">
                  <c:v>7.53</c:v>
                </c:pt>
                <c:pt idx="3842">
                  <c:v>7.54</c:v>
                </c:pt>
                <c:pt idx="3843">
                  <c:v>7.58</c:v>
                </c:pt>
                <c:pt idx="3844">
                  <c:v>7.6</c:v>
                </c:pt>
                <c:pt idx="3845">
                  <c:v>7.56</c:v>
                </c:pt>
                <c:pt idx="3846">
                  <c:v>7.56</c:v>
                </c:pt>
                <c:pt idx="3847">
                  <c:v>7.55</c:v>
                </c:pt>
                <c:pt idx="3848">
                  <c:v>7.49</c:v>
                </c:pt>
                <c:pt idx="3849">
                  <c:v>7.46</c:v>
                </c:pt>
                <c:pt idx="3850">
                  <c:v>7.47</c:v>
                </c:pt>
                <c:pt idx="3851">
                  <c:v>7.44</c:v>
                </c:pt>
                <c:pt idx="3852">
                  <c:v>7.43</c:v>
                </c:pt>
                <c:pt idx="3853">
                  <c:v>7.38</c:v>
                </c:pt>
                <c:pt idx="3854">
                  <c:v>7.38</c:v>
                </c:pt>
                <c:pt idx="3855">
                  <c:v>7.35</c:v>
                </c:pt>
                <c:pt idx="3856">
                  <c:v>7.35</c:v>
                </c:pt>
                <c:pt idx="3857">
                  <c:v>7.34</c:v>
                </c:pt>
                <c:pt idx="3858">
                  <c:v>7.31</c:v>
                </c:pt>
                <c:pt idx="3859">
                  <c:v>7.31</c:v>
                </c:pt>
                <c:pt idx="3860">
                  <c:v>7.35</c:v>
                </c:pt>
                <c:pt idx="3861">
                  <c:v>7.38</c:v>
                </c:pt>
                <c:pt idx="3862">
                  <c:v>7.39</c:v>
                </c:pt>
                <c:pt idx="3863">
                  <c:v>7.48</c:v>
                </c:pt>
                <c:pt idx="3864">
                  <c:v>7.53</c:v>
                </c:pt>
                <c:pt idx="3865">
                  <c:v>7.48</c:v>
                </c:pt>
                <c:pt idx="3866">
                  <c:v>7.45</c:v>
                </c:pt>
                <c:pt idx="3867">
                  <c:v>7.41</c:v>
                </c:pt>
                <c:pt idx="3868">
                  <c:v>7.42</c:v>
                </c:pt>
                <c:pt idx="3869">
                  <c:v>7.38</c:v>
                </c:pt>
                <c:pt idx="3870">
                  <c:v>7.38</c:v>
                </c:pt>
                <c:pt idx="3871">
                  <c:v>7.44</c:v>
                </c:pt>
                <c:pt idx="3872">
                  <c:v>7.38</c:v>
                </c:pt>
                <c:pt idx="3873">
                  <c:v>7.41</c:v>
                </c:pt>
                <c:pt idx="3874">
                  <c:v>7.46</c:v>
                </c:pt>
                <c:pt idx="3875">
                  <c:v>7.46</c:v>
                </c:pt>
                <c:pt idx="3876">
                  <c:v>7.45</c:v>
                </c:pt>
                <c:pt idx="3877">
                  <c:v>7.45</c:v>
                </c:pt>
                <c:pt idx="3878">
                  <c:v>7.43</c:v>
                </c:pt>
                <c:pt idx="3879">
                  <c:v>7.41</c:v>
                </c:pt>
                <c:pt idx="3880">
                  <c:v>7.33</c:v>
                </c:pt>
                <c:pt idx="3881">
                  <c:v>7.32</c:v>
                </c:pt>
                <c:pt idx="3882">
                  <c:v>7.33</c:v>
                </c:pt>
                <c:pt idx="3883">
                  <c:v>7.24</c:v>
                </c:pt>
                <c:pt idx="3884">
                  <c:v>7.17</c:v>
                </c:pt>
                <c:pt idx="3885">
                  <c:v>7.16</c:v>
                </c:pt>
                <c:pt idx="3886">
                  <c:v>7.14</c:v>
                </c:pt>
                <c:pt idx="3887">
                  <c:v>7.14</c:v>
                </c:pt>
                <c:pt idx="3888">
                  <c:v>6.99</c:v>
                </c:pt>
                <c:pt idx="3889">
                  <c:v>7.02</c:v>
                </c:pt>
                <c:pt idx="3890">
                  <c:v>7.01</c:v>
                </c:pt>
                <c:pt idx="3891">
                  <c:v>6.97</c:v>
                </c:pt>
                <c:pt idx="3892">
                  <c:v>6.92</c:v>
                </c:pt>
                <c:pt idx="3893">
                  <c:v>6.86</c:v>
                </c:pt>
                <c:pt idx="3894">
                  <c:v>6.87</c:v>
                </c:pt>
                <c:pt idx="3895">
                  <c:v>6.88</c:v>
                </c:pt>
                <c:pt idx="3896">
                  <c:v>6.91</c:v>
                </c:pt>
                <c:pt idx="3897">
                  <c:v>6.92</c:v>
                </c:pt>
                <c:pt idx="3898">
                  <c:v>6.82</c:v>
                </c:pt>
                <c:pt idx="3899">
                  <c:v>6.9</c:v>
                </c:pt>
                <c:pt idx="3900">
                  <c:v>6.89</c:v>
                </c:pt>
                <c:pt idx="3901">
                  <c:v>6.88</c:v>
                </c:pt>
                <c:pt idx="3902">
                  <c:v>6.88</c:v>
                </c:pt>
                <c:pt idx="3903">
                  <c:v>6.88</c:v>
                </c:pt>
                <c:pt idx="3904">
                  <c:v>6.84</c:v>
                </c:pt>
                <c:pt idx="3905">
                  <c:v>6.85</c:v>
                </c:pt>
                <c:pt idx="3906">
                  <c:v>6.86</c:v>
                </c:pt>
                <c:pt idx="3907">
                  <c:v>6.84</c:v>
                </c:pt>
                <c:pt idx="3908">
                  <c:v>6.84</c:v>
                </c:pt>
                <c:pt idx="3909">
                  <c:v>6.84</c:v>
                </c:pt>
                <c:pt idx="3910">
                  <c:v>6.86</c:v>
                </c:pt>
                <c:pt idx="3911">
                  <c:v>6.84</c:v>
                </c:pt>
                <c:pt idx="3912">
                  <c:v>6.8</c:v>
                </c:pt>
                <c:pt idx="3913">
                  <c:v>6.81</c:v>
                </c:pt>
                <c:pt idx="3914">
                  <c:v>6.84</c:v>
                </c:pt>
                <c:pt idx="3915">
                  <c:v>6.9</c:v>
                </c:pt>
                <c:pt idx="3916">
                  <c:v>6.88</c:v>
                </c:pt>
                <c:pt idx="3917">
                  <c:v>6.93</c:v>
                </c:pt>
                <c:pt idx="3918">
                  <c:v>7.07</c:v>
                </c:pt>
                <c:pt idx="3919">
                  <c:v>7.2</c:v>
                </c:pt>
                <c:pt idx="3920">
                  <c:v>7.28</c:v>
                </c:pt>
                <c:pt idx="3921">
                  <c:v>7.26</c:v>
                </c:pt>
                <c:pt idx="3922">
                  <c:v>7.18</c:v>
                </c:pt>
                <c:pt idx="3923">
                  <c:v>7.28</c:v>
                </c:pt>
                <c:pt idx="3924">
                  <c:v>7.28</c:v>
                </c:pt>
                <c:pt idx="3925">
                  <c:v>7.34</c:v>
                </c:pt>
                <c:pt idx="3926">
                  <c:v>7.28</c:v>
                </c:pt>
                <c:pt idx="3927">
                  <c:v>7.26</c:v>
                </c:pt>
                <c:pt idx="3928">
                  <c:v>7.28</c:v>
                </c:pt>
                <c:pt idx="3929">
                  <c:v>7.34</c:v>
                </c:pt>
                <c:pt idx="3930">
                  <c:v>7.32</c:v>
                </c:pt>
                <c:pt idx="3931">
                  <c:v>7.33</c:v>
                </c:pt>
                <c:pt idx="3932">
                  <c:v>7.43</c:v>
                </c:pt>
                <c:pt idx="3933">
                  <c:v>7.4</c:v>
                </c:pt>
                <c:pt idx="3934">
                  <c:v>7.4</c:v>
                </c:pt>
                <c:pt idx="3935">
                  <c:v>7.41</c:v>
                </c:pt>
                <c:pt idx="3936">
                  <c:v>7.47</c:v>
                </c:pt>
                <c:pt idx="3937">
                  <c:v>7.46</c:v>
                </c:pt>
                <c:pt idx="3938">
                  <c:v>7.28</c:v>
                </c:pt>
                <c:pt idx="3939">
                  <c:v>7.34</c:v>
                </c:pt>
                <c:pt idx="3940">
                  <c:v>7.35</c:v>
                </c:pt>
                <c:pt idx="3941">
                  <c:v>7.34</c:v>
                </c:pt>
                <c:pt idx="3942">
                  <c:v>7.34</c:v>
                </c:pt>
                <c:pt idx="3943">
                  <c:v>7.36</c:v>
                </c:pt>
                <c:pt idx="3944">
                  <c:v>7.38</c:v>
                </c:pt>
                <c:pt idx="3945">
                  <c:v>7.36</c:v>
                </c:pt>
                <c:pt idx="3946">
                  <c:v>7.34</c:v>
                </c:pt>
                <c:pt idx="3947">
                  <c:v>7.26</c:v>
                </c:pt>
                <c:pt idx="3948">
                  <c:v>7.41</c:v>
                </c:pt>
                <c:pt idx="3949">
                  <c:v>7.41</c:v>
                </c:pt>
                <c:pt idx="3950">
                  <c:v>7.42</c:v>
                </c:pt>
                <c:pt idx="3951">
                  <c:v>7.48</c:v>
                </c:pt>
                <c:pt idx="3952">
                  <c:v>7.5</c:v>
                </c:pt>
                <c:pt idx="3953">
                  <c:v>7.48</c:v>
                </c:pt>
                <c:pt idx="3954">
                  <c:v>7.45</c:v>
                </c:pt>
                <c:pt idx="3955">
                  <c:v>7.49</c:v>
                </c:pt>
                <c:pt idx="3956">
                  <c:v>7.45</c:v>
                </c:pt>
                <c:pt idx="3957">
                  <c:v>7.43</c:v>
                </c:pt>
                <c:pt idx="3958">
                  <c:v>7.48</c:v>
                </c:pt>
                <c:pt idx="3959">
                  <c:v>7.5</c:v>
                </c:pt>
                <c:pt idx="3960">
                  <c:v>7.52</c:v>
                </c:pt>
                <c:pt idx="3961">
                  <c:v>7.5</c:v>
                </c:pt>
                <c:pt idx="3962">
                  <c:v>7.49</c:v>
                </c:pt>
                <c:pt idx="3963">
                  <c:v>7.44</c:v>
                </c:pt>
                <c:pt idx="3964">
                  <c:v>7.45</c:v>
                </c:pt>
                <c:pt idx="3965">
                  <c:v>7.44</c:v>
                </c:pt>
                <c:pt idx="3966">
                  <c:v>7.44</c:v>
                </c:pt>
                <c:pt idx="3967">
                  <c:v>7.47</c:v>
                </c:pt>
                <c:pt idx="3968">
                  <c:v>7.44</c:v>
                </c:pt>
                <c:pt idx="3969">
                  <c:v>7.43</c:v>
                </c:pt>
                <c:pt idx="3970">
                  <c:v>7.43</c:v>
                </c:pt>
                <c:pt idx="3971">
                  <c:v>7.44</c:v>
                </c:pt>
                <c:pt idx="3972">
                  <c:v>7.46</c:v>
                </c:pt>
                <c:pt idx="3973">
                  <c:v>7.48</c:v>
                </c:pt>
                <c:pt idx="3974">
                  <c:v>7.47</c:v>
                </c:pt>
                <c:pt idx="3975">
                  <c:v>7.47</c:v>
                </c:pt>
                <c:pt idx="3976">
                  <c:v>7.44</c:v>
                </c:pt>
                <c:pt idx="3977">
                  <c:v>7.42</c:v>
                </c:pt>
                <c:pt idx="3978">
                  <c:v>7.43</c:v>
                </c:pt>
                <c:pt idx="3979">
                  <c:v>7.44</c:v>
                </c:pt>
                <c:pt idx="3980">
                  <c:v>7.47</c:v>
                </c:pt>
                <c:pt idx="3981">
                  <c:v>7.46</c:v>
                </c:pt>
                <c:pt idx="3982">
                  <c:v>7.43</c:v>
                </c:pt>
                <c:pt idx="3983">
                  <c:v>7.43</c:v>
                </c:pt>
                <c:pt idx="3984">
                  <c:v>7.39</c:v>
                </c:pt>
                <c:pt idx="3985">
                  <c:v>7.39</c:v>
                </c:pt>
                <c:pt idx="3986">
                  <c:v>7.36</c:v>
                </c:pt>
                <c:pt idx="3987">
                  <c:v>7.22</c:v>
                </c:pt>
                <c:pt idx="3988">
                  <c:v>7.25</c:v>
                </c:pt>
                <c:pt idx="3989">
                  <c:v>7.25</c:v>
                </c:pt>
                <c:pt idx="3990">
                  <c:v>7.3</c:v>
                </c:pt>
                <c:pt idx="3991">
                  <c:v>7.32</c:v>
                </c:pt>
                <c:pt idx="3992">
                  <c:v>7.33</c:v>
                </c:pt>
                <c:pt idx="3993">
                  <c:v>7.36</c:v>
                </c:pt>
                <c:pt idx="3994">
                  <c:v>7.4</c:v>
                </c:pt>
                <c:pt idx="3995">
                  <c:v>7.38</c:v>
                </c:pt>
                <c:pt idx="3996">
                  <c:v>7.38</c:v>
                </c:pt>
                <c:pt idx="3997">
                  <c:v>7.4</c:v>
                </c:pt>
                <c:pt idx="3998">
                  <c:v>7.45</c:v>
                </c:pt>
                <c:pt idx="3999">
                  <c:v>7.45</c:v>
                </c:pt>
                <c:pt idx="4000">
                  <c:v>7.44</c:v>
                </c:pt>
                <c:pt idx="4001">
                  <c:v>7.45</c:v>
                </c:pt>
                <c:pt idx="4002">
                  <c:v>7.47</c:v>
                </c:pt>
                <c:pt idx="4003">
                  <c:v>7.5</c:v>
                </c:pt>
                <c:pt idx="4004">
                  <c:v>7.5</c:v>
                </c:pt>
                <c:pt idx="4005">
                  <c:v>7.52</c:v>
                </c:pt>
                <c:pt idx="4006">
                  <c:v>7.52</c:v>
                </c:pt>
                <c:pt idx="4007">
                  <c:v>7.5</c:v>
                </c:pt>
                <c:pt idx="4008">
                  <c:v>7.48</c:v>
                </c:pt>
                <c:pt idx="4009">
                  <c:v>7.46</c:v>
                </c:pt>
                <c:pt idx="4010">
                  <c:v>7.45</c:v>
                </c:pt>
                <c:pt idx="4011">
                  <c:v>7.43</c:v>
                </c:pt>
                <c:pt idx="4012">
                  <c:v>7.49</c:v>
                </c:pt>
                <c:pt idx="4013">
                  <c:v>7.49</c:v>
                </c:pt>
                <c:pt idx="4014">
                  <c:v>7.46</c:v>
                </c:pt>
                <c:pt idx="4015">
                  <c:v>7.41</c:v>
                </c:pt>
                <c:pt idx="4016">
                  <c:v>7.39</c:v>
                </c:pt>
                <c:pt idx="4017">
                  <c:v>7.42</c:v>
                </c:pt>
                <c:pt idx="4018">
                  <c:v>7.38</c:v>
                </c:pt>
                <c:pt idx="4019">
                  <c:v>7.38</c:v>
                </c:pt>
                <c:pt idx="4020">
                  <c:v>7.38</c:v>
                </c:pt>
                <c:pt idx="4021">
                  <c:v>7.38</c:v>
                </c:pt>
                <c:pt idx="4022">
                  <c:v>7.39</c:v>
                </c:pt>
                <c:pt idx="4023">
                  <c:v>7.36</c:v>
                </c:pt>
                <c:pt idx="4024">
                  <c:v>7.37</c:v>
                </c:pt>
                <c:pt idx="4025">
                  <c:v>7.36</c:v>
                </c:pt>
                <c:pt idx="4026">
                  <c:v>7.36</c:v>
                </c:pt>
                <c:pt idx="4027">
                  <c:v>7.35</c:v>
                </c:pt>
                <c:pt idx="4028">
                  <c:v>7.3</c:v>
                </c:pt>
                <c:pt idx="4029">
                  <c:v>7.27</c:v>
                </c:pt>
                <c:pt idx="4030">
                  <c:v>7.22</c:v>
                </c:pt>
                <c:pt idx="4031">
                  <c:v>7.23</c:v>
                </c:pt>
                <c:pt idx="4032">
                  <c:v>7.24</c:v>
                </c:pt>
                <c:pt idx="4033">
                  <c:v>7.24</c:v>
                </c:pt>
                <c:pt idx="4034">
                  <c:v>7.27</c:v>
                </c:pt>
                <c:pt idx="4035">
                  <c:v>7.26</c:v>
                </c:pt>
                <c:pt idx="4036">
                  <c:v>7.25</c:v>
                </c:pt>
                <c:pt idx="4037">
                  <c:v>7.26</c:v>
                </c:pt>
                <c:pt idx="4038">
                  <c:v>7.2</c:v>
                </c:pt>
                <c:pt idx="4039">
                  <c:v>7.2</c:v>
                </c:pt>
                <c:pt idx="4040">
                  <c:v>7.16</c:v>
                </c:pt>
                <c:pt idx="4041">
                  <c:v>7.19</c:v>
                </c:pt>
                <c:pt idx="4042">
                  <c:v>7.2</c:v>
                </c:pt>
                <c:pt idx="4043">
                  <c:v>7.34</c:v>
                </c:pt>
                <c:pt idx="4044">
                  <c:v>7.34</c:v>
                </c:pt>
                <c:pt idx="4045">
                  <c:v>7.35</c:v>
                </c:pt>
                <c:pt idx="4046">
                  <c:v>7.37</c:v>
                </c:pt>
                <c:pt idx="4047">
                  <c:v>7.29</c:v>
                </c:pt>
                <c:pt idx="4048">
                  <c:v>7.31</c:v>
                </c:pt>
                <c:pt idx="4049">
                  <c:v>7.33</c:v>
                </c:pt>
                <c:pt idx="4050">
                  <c:v>7.32</c:v>
                </c:pt>
                <c:pt idx="4051">
                  <c:v>7.28</c:v>
                </c:pt>
                <c:pt idx="4052">
                  <c:v>7.28</c:v>
                </c:pt>
                <c:pt idx="4053">
                  <c:v>7.31</c:v>
                </c:pt>
                <c:pt idx="4054">
                  <c:v>7.34</c:v>
                </c:pt>
                <c:pt idx="4055">
                  <c:v>7.33</c:v>
                </c:pt>
                <c:pt idx="4056">
                  <c:v>7.32</c:v>
                </c:pt>
                <c:pt idx="4057">
                  <c:v>7.32</c:v>
                </c:pt>
                <c:pt idx="4058">
                  <c:v>7.31</c:v>
                </c:pt>
                <c:pt idx="4059">
                  <c:v>7.28</c:v>
                </c:pt>
                <c:pt idx="4060">
                  <c:v>7.28</c:v>
                </c:pt>
                <c:pt idx="4061">
                  <c:v>7.36</c:v>
                </c:pt>
                <c:pt idx="4062">
                  <c:v>7.41</c:v>
                </c:pt>
                <c:pt idx="4063">
                  <c:v>7.42</c:v>
                </c:pt>
                <c:pt idx="4064">
                  <c:v>7.43</c:v>
                </c:pt>
                <c:pt idx="4065">
                  <c:v>7.44</c:v>
                </c:pt>
                <c:pt idx="4066">
                  <c:v>7.42</c:v>
                </c:pt>
                <c:pt idx="4067">
                  <c:v>7.43</c:v>
                </c:pt>
                <c:pt idx="4068">
                  <c:v>7.42</c:v>
                </c:pt>
                <c:pt idx="4069">
                  <c:v>7.41</c:v>
                </c:pt>
                <c:pt idx="4070">
                  <c:v>7.45</c:v>
                </c:pt>
                <c:pt idx="4071">
                  <c:v>7.46</c:v>
                </c:pt>
                <c:pt idx="4072">
                  <c:v>7.47</c:v>
                </c:pt>
                <c:pt idx="4073">
                  <c:v>7.48</c:v>
                </c:pt>
                <c:pt idx="4074">
                  <c:v>7.48</c:v>
                </c:pt>
                <c:pt idx="4075">
                  <c:v>7.48</c:v>
                </c:pt>
                <c:pt idx="4076">
                  <c:v>7.44</c:v>
                </c:pt>
                <c:pt idx="4077">
                  <c:v>7.42</c:v>
                </c:pt>
                <c:pt idx="4078">
                  <c:v>7.4</c:v>
                </c:pt>
                <c:pt idx="4079">
                  <c:v>7.39</c:v>
                </c:pt>
                <c:pt idx="4080">
                  <c:v>7.36</c:v>
                </c:pt>
                <c:pt idx="4081">
                  <c:v>7.35</c:v>
                </c:pt>
                <c:pt idx="4082">
                  <c:v>7.32</c:v>
                </c:pt>
                <c:pt idx="4083">
                  <c:v>7.27</c:v>
                </c:pt>
                <c:pt idx="4084">
                  <c:v>7.25</c:v>
                </c:pt>
                <c:pt idx="4085">
                  <c:v>7.27</c:v>
                </c:pt>
                <c:pt idx="4086">
                  <c:v>7.28</c:v>
                </c:pt>
                <c:pt idx="4087">
                  <c:v>7.3</c:v>
                </c:pt>
                <c:pt idx="4088">
                  <c:v>7.24</c:v>
                </c:pt>
                <c:pt idx="4089">
                  <c:v>7.24</c:v>
                </c:pt>
                <c:pt idx="4090">
                  <c:v>7.24</c:v>
                </c:pt>
                <c:pt idx="4091">
                  <c:v>7.26</c:v>
                </c:pt>
                <c:pt idx="4092">
                  <c:v>7.28</c:v>
                </c:pt>
                <c:pt idx="4093">
                  <c:v>7.36</c:v>
                </c:pt>
                <c:pt idx="4094">
                  <c:v>7.38</c:v>
                </c:pt>
                <c:pt idx="4095">
                  <c:v>7.37</c:v>
                </c:pt>
                <c:pt idx="4096">
                  <c:v>7.34</c:v>
                </c:pt>
                <c:pt idx="4097">
                  <c:v>7.33</c:v>
                </c:pt>
                <c:pt idx="4098">
                  <c:v>7.32</c:v>
                </c:pt>
                <c:pt idx="4099">
                  <c:v>7.32</c:v>
                </c:pt>
                <c:pt idx="4100">
                  <c:v>7.36</c:v>
                </c:pt>
                <c:pt idx="4101">
                  <c:v>7.36</c:v>
                </c:pt>
                <c:pt idx="4102">
                  <c:v>7.39</c:v>
                </c:pt>
                <c:pt idx="4103">
                  <c:v>7.39</c:v>
                </c:pt>
                <c:pt idx="4104">
                  <c:v>7.42</c:v>
                </c:pt>
                <c:pt idx="4105">
                  <c:v>7.38</c:v>
                </c:pt>
                <c:pt idx="4106">
                  <c:v>7.38</c:v>
                </c:pt>
                <c:pt idx="4107">
                  <c:v>7.39</c:v>
                </c:pt>
                <c:pt idx="4108">
                  <c:v>7.41</c:v>
                </c:pt>
                <c:pt idx="4109">
                  <c:v>7.41</c:v>
                </c:pt>
                <c:pt idx="4110">
                  <c:v>7.4</c:v>
                </c:pt>
                <c:pt idx="4111">
                  <c:v>7.4</c:v>
                </c:pt>
                <c:pt idx="4112">
                  <c:v>7.44</c:v>
                </c:pt>
                <c:pt idx="4113">
                  <c:v>7.48</c:v>
                </c:pt>
                <c:pt idx="4114">
                  <c:v>7.48</c:v>
                </c:pt>
                <c:pt idx="4115">
                  <c:v>7.54</c:v>
                </c:pt>
                <c:pt idx="4116">
                  <c:v>7.54</c:v>
                </c:pt>
                <c:pt idx="4117">
                  <c:v>7.54</c:v>
                </c:pt>
                <c:pt idx="4118">
                  <c:v>7.54</c:v>
                </c:pt>
                <c:pt idx="4119">
                  <c:v>7.55</c:v>
                </c:pt>
                <c:pt idx="4120">
                  <c:v>7.55</c:v>
                </c:pt>
                <c:pt idx="4121">
                  <c:v>7.54</c:v>
                </c:pt>
                <c:pt idx="4122">
                  <c:v>7.54</c:v>
                </c:pt>
                <c:pt idx="4123">
                  <c:v>7.55</c:v>
                </c:pt>
                <c:pt idx="4124">
                  <c:v>7.56</c:v>
                </c:pt>
                <c:pt idx="4125">
                  <c:v>7.58</c:v>
                </c:pt>
                <c:pt idx="4126">
                  <c:v>7.57</c:v>
                </c:pt>
                <c:pt idx="4127">
                  <c:v>7.56</c:v>
                </c:pt>
                <c:pt idx="4128">
                  <c:v>7.56</c:v>
                </c:pt>
                <c:pt idx="4129">
                  <c:v>7.62</c:v>
                </c:pt>
                <c:pt idx="4130">
                  <c:v>7.63</c:v>
                </c:pt>
                <c:pt idx="4131">
                  <c:v>7.69</c:v>
                </c:pt>
                <c:pt idx="4132">
                  <c:v>7.68</c:v>
                </c:pt>
                <c:pt idx="4133">
                  <c:v>7.64</c:v>
                </c:pt>
                <c:pt idx="4134">
                  <c:v>7.62</c:v>
                </c:pt>
                <c:pt idx="4135">
                  <c:v>7.62</c:v>
                </c:pt>
                <c:pt idx="4136">
                  <c:v>7.6</c:v>
                </c:pt>
                <c:pt idx="4137">
                  <c:v>7.59</c:v>
                </c:pt>
                <c:pt idx="4138">
                  <c:v>7.59</c:v>
                </c:pt>
                <c:pt idx="4139">
                  <c:v>7.56</c:v>
                </c:pt>
                <c:pt idx="4140">
                  <c:v>7.56</c:v>
                </c:pt>
                <c:pt idx="4141">
                  <c:v>7.55</c:v>
                </c:pt>
                <c:pt idx="4142">
                  <c:v>7.54</c:v>
                </c:pt>
                <c:pt idx="4143">
                  <c:v>7.54</c:v>
                </c:pt>
                <c:pt idx="4144">
                  <c:v>7.56</c:v>
                </c:pt>
                <c:pt idx="4145">
                  <c:v>7.54</c:v>
                </c:pt>
                <c:pt idx="4146">
                  <c:v>7.52</c:v>
                </c:pt>
                <c:pt idx="4147">
                  <c:v>7.52</c:v>
                </c:pt>
                <c:pt idx="4148">
                  <c:v>7.52</c:v>
                </c:pt>
                <c:pt idx="4149">
                  <c:v>7.53</c:v>
                </c:pt>
                <c:pt idx="4150">
                  <c:v>7.55</c:v>
                </c:pt>
                <c:pt idx="4151">
                  <c:v>7.55</c:v>
                </c:pt>
                <c:pt idx="4152">
                  <c:v>7.58</c:v>
                </c:pt>
                <c:pt idx="4153">
                  <c:v>7.59</c:v>
                </c:pt>
                <c:pt idx="4154">
                  <c:v>7.6</c:v>
                </c:pt>
                <c:pt idx="4155">
                  <c:v>7.63</c:v>
                </c:pt>
                <c:pt idx="4156">
                  <c:v>7.63</c:v>
                </c:pt>
                <c:pt idx="4157">
                  <c:v>7.64</c:v>
                </c:pt>
                <c:pt idx="4158">
                  <c:v>7.63</c:v>
                </c:pt>
                <c:pt idx="4159">
                  <c:v>7.64</c:v>
                </c:pt>
                <c:pt idx="4160">
                  <c:v>7.65</c:v>
                </c:pt>
                <c:pt idx="4161">
                  <c:v>7.66</c:v>
                </c:pt>
                <c:pt idx="4162">
                  <c:v>7.67</c:v>
                </c:pt>
                <c:pt idx="4163">
                  <c:v>7.67</c:v>
                </c:pt>
                <c:pt idx="4164">
                  <c:v>7.69</c:v>
                </c:pt>
                <c:pt idx="4165">
                  <c:v>7.74</c:v>
                </c:pt>
                <c:pt idx="4166">
                  <c:v>7.72</c:v>
                </c:pt>
                <c:pt idx="4167">
                  <c:v>7.75</c:v>
                </c:pt>
                <c:pt idx="4168">
                  <c:v>7.75</c:v>
                </c:pt>
                <c:pt idx="4169">
                  <c:v>7.75</c:v>
                </c:pt>
                <c:pt idx="4170">
                  <c:v>7.77</c:v>
                </c:pt>
                <c:pt idx="4171">
                  <c:v>7.78</c:v>
                </c:pt>
                <c:pt idx="4172">
                  <c:v>7.82</c:v>
                </c:pt>
                <c:pt idx="4173">
                  <c:v>7.78</c:v>
                </c:pt>
                <c:pt idx="4174">
                  <c:v>7.78</c:v>
                </c:pt>
                <c:pt idx="4175">
                  <c:v>7.83</c:v>
                </c:pt>
                <c:pt idx="4176">
                  <c:v>7.82</c:v>
                </c:pt>
                <c:pt idx="4177">
                  <c:v>7.83</c:v>
                </c:pt>
                <c:pt idx="4178">
                  <c:v>7.85</c:v>
                </c:pt>
                <c:pt idx="4179">
                  <c:v>8.01</c:v>
                </c:pt>
                <c:pt idx="4180">
                  <c:v>8.02</c:v>
                </c:pt>
                <c:pt idx="4181">
                  <c:v>8.0299999999999994</c:v>
                </c:pt>
                <c:pt idx="4182">
                  <c:v>8.02</c:v>
                </c:pt>
                <c:pt idx="4183">
                  <c:v>7.98</c:v>
                </c:pt>
                <c:pt idx="4184">
                  <c:v>7.98</c:v>
                </c:pt>
                <c:pt idx="4185">
                  <c:v>7.98</c:v>
                </c:pt>
                <c:pt idx="4186">
                  <c:v>7.98</c:v>
                </c:pt>
                <c:pt idx="4187">
                  <c:v>7.97</c:v>
                </c:pt>
                <c:pt idx="4188">
                  <c:v>7.97</c:v>
                </c:pt>
                <c:pt idx="4189">
                  <c:v>7.97</c:v>
                </c:pt>
                <c:pt idx="4190">
                  <c:v>7.99</c:v>
                </c:pt>
                <c:pt idx="4191">
                  <c:v>8</c:v>
                </c:pt>
                <c:pt idx="4192">
                  <c:v>7.98</c:v>
                </c:pt>
                <c:pt idx="4193">
                  <c:v>7.97</c:v>
                </c:pt>
                <c:pt idx="4194">
                  <c:v>7.96</c:v>
                </c:pt>
                <c:pt idx="4195">
                  <c:v>7.94</c:v>
                </c:pt>
                <c:pt idx="4196">
                  <c:v>7.96</c:v>
                </c:pt>
                <c:pt idx="4197">
                  <c:v>7.96</c:v>
                </c:pt>
                <c:pt idx="4198">
                  <c:v>7.97</c:v>
                </c:pt>
                <c:pt idx="4199">
                  <c:v>7.99</c:v>
                </c:pt>
                <c:pt idx="4200">
                  <c:v>7.99</c:v>
                </c:pt>
                <c:pt idx="4201">
                  <c:v>8</c:v>
                </c:pt>
                <c:pt idx="4202">
                  <c:v>8.01</c:v>
                </c:pt>
                <c:pt idx="4203">
                  <c:v>8.02</c:v>
                </c:pt>
                <c:pt idx="4204">
                  <c:v>8.02</c:v>
                </c:pt>
                <c:pt idx="4205">
                  <c:v>8.0500000000000007</c:v>
                </c:pt>
                <c:pt idx="4206">
                  <c:v>8.08</c:v>
                </c:pt>
                <c:pt idx="4207">
                  <c:v>8.1</c:v>
                </c:pt>
                <c:pt idx="4208">
                  <c:v>8.09</c:v>
                </c:pt>
                <c:pt idx="4209">
                  <c:v>8.09</c:v>
                </c:pt>
                <c:pt idx="4210">
                  <c:v>8.1</c:v>
                </c:pt>
                <c:pt idx="4211">
                  <c:v>8.1</c:v>
                </c:pt>
                <c:pt idx="4212">
                  <c:v>8.08</c:v>
                </c:pt>
                <c:pt idx="4213">
                  <c:v>8.0399999999999991</c:v>
                </c:pt>
                <c:pt idx="4214">
                  <c:v>8.02</c:v>
                </c:pt>
                <c:pt idx="4215">
                  <c:v>8.0399999999999991</c:v>
                </c:pt>
                <c:pt idx="4216">
                  <c:v>8.0500000000000007</c:v>
                </c:pt>
                <c:pt idx="4217">
                  <c:v>8.0399999999999991</c:v>
                </c:pt>
                <c:pt idx="4218">
                  <c:v>8.0399999999999991</c:v>
                </c:pt>
                <c:pt idx="4219">
                  <c:v>8.0500000000000007</c:v>
                </c:pt>
                <c:pt idx="4220">
                  <c:v>8.0299999999999994</c:v>
                </c:pt>
                <c:pt idx="4221">
                  <c:v>8.0299999999999994</c:v>
                </c:pt>
                <c:pt idx="4222">
                  <c:v>8.02</c:v>
                </c:pt>
                <c:pt idx="4223">
                  <c:v>8</c:v>
                </c:pt>
                <c:pt idx="4224">
                  <c:v>7.99</c:v>
                </c:pt>
                <c:pt idx="4225">
                  <c:v>7.99</c:v>
                </c:pt>
                <c:pt idx="4226">
                  <c:v>8</c:v>
                </c:pt>
                <c:pt idx="4227">
                  <c:v>8</c:v>
                </c:pt>
                <c:pt idx="4228">
                  <c:v>8</c:v>
                </c:pt>
                <c:pt idx="4229">
                  <c:v>7.97</c:v>
                </c:pt>
                <c:pt idx="4230">
                  <c:v>7.97</c:v>
                </c:pt>
                <c:pt idx="4231">
                  <c:v>7.98</c:v>
                </c:pt>
                <c:pt idx="4232">
                  <c:v>8.01</c:v>
                </c:pt>
                <c:pt idx="4233">
                  <c:v>8.01</c:v>
                </c:pt>
                <c:pt idx="4234">
                  <c:v>8.1199999999999992</c:v>
                </c:pt>
                <c:pt idx="4235">
                  <c:v>8.1199999999999992</c:v>
                </c:pt>
                <c:pt idx="4236">
                  <c:v>8.11</c:v>
                </c:pt>
                <c:pt idx="4237">
                  <c:v>8.1199999999999992</c:v>
                </c:pt>
                <c:pt idx="4238">
                  <c:v>8.15</c:v>
                </c:pt>
                <c:pt idx="4239">
                  <c:v>8.1300000000000008</c:v>
                </c:pt>
                <c:pt idx="4240">
                  <c:v>8.1199999999999992</c:v>
                </c:pt>
                <c:pt idx="4241">
                  <c:v>8.14</c:v>
                </c:pt>
                <c:pt idx="4242">
                  <c:v>8.16</c:v>
                </c:pt>
                <c:pt idx="4243">
                  <c:v>8.14</c:v>
                </c:pt>
                <c:pt idx="4244">
                  <c:v>8.15</c:v>
                </c:pt>
                <c:pt idx="4245">
                  <c:v>8.16</c:v>
                </c:pt>
                <c:pt idx="4246">
                  <c:v>8.16</c:v>
                </c:pt>
                <c:pt idx="4247">
                  <c:v>8.15</c:v>
                </c:pt>
                <c:pt idx="4248">
                  <c:v>8.1199999999999992</c:v>
                </c:pt>
                <c:pt idx="4249">
                  <c:v>8.08</c:v>
                </c:pt>
                <c:pt idx="4250">
                  <c:v>8.08</c:v>
                </c:pt>
                <c:pt idx="4251">
                  <c:v>8.1300000000000008</c:v>
                </c:pt>
                <c:pt idx="4252">
                  <c:v>8.14</c:v>
                </c:pt>
                <c:pt idx="4253">
                  <c:v>8.16</c:v>
                </c:pt>
                <c:pt idx="4254">
                  <c:v>8.18</c:v>
                </c:pt>
                <c:pt idx="4255">
                  <c:v>8.18</c:v>
                </c:pt>
                <c:pt idx="4256">
                  <c:v>8.2200000000000006</c:v>
                </c:pt>
                <c:pt idx="4257">
                  <c:v>8.24</c:v>
                </c:pt>
                <c:pt idx="4258">
                  <c:v>8.24</c:v>
                </c:pt>
                <c:pt idx="4259">
                  <c:v>8.24</c:v>
                </c:pt>
                <c:pt idx="4260">
                  <c:v>8.25</c:v>
                </c:pt>
                <c:pt idx="4261">
                  <c:v>8.2799999999999994</c:v>
                </c:pt>
                <c:pt idx="4262">
                  <c:v>8.27</c:v>
                </c:pt>
                <c:pt idx="4263">
                  <c:v>8.34</c:v>
                </c:pt>
                <c:pt idx="4264">
                  <c:v>8.35</c:v>
                </c:pt>
                <c:pt idx="4265">
                  <c:v>8.34</c:v>
                </c:pt>
                <c:pt idx="4266">
                  <c:v>8.34</c:v>
                </c:pt>
                <c:pt idx="4267">
                  <c:v>8.34</c:v>
                </c:pt>
                <c:pt idx="4268">
                  <c:v>8.36</c:v>
                </c:pt>
                <c:pt idx="4269">
                  <c:v>8.35</c:v>
                </c:pt>
                <c:pt idx="4270">
                  <c:v>8.34</c:v>
                </c:pt>
                <c:pt idx="4271">
                  <c:v>8.33</c:v>
                </c:pt>
                <c:pt idx="4272">
                  <c:v>8.3699999999999992</c:v>
                </c:pt>
                <c:pt idx="4273">
                  <c:v>8.3800000000000008</c:v>
                </c:pt>
                <c:pt idx="4274">
                  <c:v>8.3800000000000008</c:v>
                </c:pt>
                <c:pt idx="4275">
                  <c:v>8.3699999999999992</c:v>
                </c:pt>
                <c:pt idx="4276">
                  <c:v>8.39</c:v>
                </c:pt>
                <c:pt idx="4277">
                  <c:v>8.4</c:v>
                </c:pt>
                <c:pt idx="4278">
                  <c:v>8.42</c:v>
                </c:pt>
                <c:pt idx="4279">
                  <c:v>8.42</c:v>
                </c:pt>
                <c:pt idx="4280">
                  <c:v>8.42</c:v>
                </c:pt>
                <c:pt idx="4281">
                  <c:v>8.42</c:v>
                </c:pt>
                <c:pt idx="4282">
                  <c:v>8.41</c:v>
                </c:pt>
                <c:pt idx="4283">
                  <c:v>8.39</c:v>
                </c:pt>
                <c:pt idx="4284">
                  <c:v>8.3800000000000008</c:v>
                </c:pt>
                <c:pt idx="4285">
                  <c:v>8.3699999999999992</c:v>
                </c:pt>
                <c:pt idx="4286">
                  <c:v>8.3699999999999992</c:v>
                </c:pt>
                <c:pt idx="4287">
                  <c:v>8.3800000000000008</c:v>
                </c:pt>
                <c:pt idx="4288">
                  <c:v>8.41</c:v>
                </c:pt>
                <c:pt idx="4289">
                  <c:v>8.4</c:v>
                </c:pt>
                <c:pt idx="4290">
                  <c:v>8.41</c:v>
                </c:pt>
                <c:pt idx="4291">
                  <c:v>8.41</c:v>
                </c:pt>
                <c:pt idx="4292">
                  <c:v>8.41</c:v>
                </c:pt>
                <c:pt idx="4293">
                  <c:v>8.43</c:v>
                </c:pt>
                <c:pt idx="4294">
                  <c:v>8.4499999999999993</c:v>
                </c:pt>
                <c:pt idx="4295">
                  <c:v>8.4700000000000006</c:v>
                </c:pt>
                <c:pt idx="4296">
                  <c:v>8.5</c:v>
                </c:pt>
                <c:pt idx="4297">
                  <c:v>8.5</c:v>
                </c:pt>
                <c:pt idx="4298">
                  <c:v>8.5500000000000007</c:v>
                </c:pt>
                <c:pt idx="4299">
                  <c:v>8.59</c:v>
                </c:pt>
                <c:pt idx="4300">
                  <c:v>8.58</c:v>
                </c:pt>
                <c:pt idx="4301">
                  <c:v>8.57</c:v>
                </c:pt>
                <c:pt idx="4302">
                  <c:v>8.57</c:v>
                </c:pt>
                <c:pt idx="4303">
                  <c:v>8.6199999999999992</c:v>
                </c:pt>
                <c:pt idx="4304">
                  <c:v>8.59</c:v>
                </c:pt>
                <c:pt idx="4305">
                  <c:v>8.59</c:v>
                </c:pt>
                <c:pt idx="4306">
                  <c:v>8.6199999999999992</c:v>
                </c:pt>
                <c:pt idx="4307">
                  <c:v>8.6199999999999992</c:v>
                </c:pt>
                <c:pt idx="4308">
                  <c:v>8.66</c:v>
                </c:pt>
                <c:pt idx="4309">
                  <c:v>8.68</c:v>
                </c:pt>
                <c:pt idx="4310">
                  <c:v>8.68</c:v>
                </c:pt>
                <c:pt idx="4311">
                  <c:v>8.67</c:v>
                </c:pt>
                <c:pt idx="4312">
                  <c:v>8.68</c:v>
                </c:pt>
                <c:pt idx="4313">
                  <c:v>8.68</c:v>
                </c:pt>
                <c:pt idx="4314">
                  <c:v>8.65</c:v>
                </c:pt>
                <c:pt idx="4315">
                  <c:v>8.6300000000000008</c:v>
                </c:pt>
                <c:pt idx="4316">
                  <c:v>8.6199999999999992</c:v>
                </c:pt>
                <c:pt idx="4317">
                  <c:v>8.66</c:v>
                </c:pt>
                <c:pt idx="4318">
                  <c:v>8.67</c:v>
                </c:pt>
                <c:pt idx="4319">
                  <c:v>8.67</c:v>
                </c:pt>
                <c:pt idx="4320">
                  <c:v>8.67</c:v>
                </c:pt>
                <c:pt idx="4321">
                  <c:v>8.66</c:v>
                </c:pt>
                <c:pt idx="4322">
                  <c:v>8.58</c:v>
                </c:pt>
                <c:pt idx="4323">
                  <c:v>8.5500000000000007</c:v>
                </c:pt>
                <c:pt idx="4324">
                  <c:v>8.56</c:v>
                </c:pt>
                <c:pt idx="4325">
                  <c:v>8.5399999999999991</c:v>
                </c:pt>
                <c:pt idx="4326">
                  <c:v>8.44</c:v>
                </c:pt>
                <c:pt idx="4327">
                  <c:v>8.39</c:v>
                </c:pt>
                <c:pt idx="4328">
                  <c:v>8.3800000000000008</c:v>
                </c:pt>
                <c:pt idx="4329">
                  <c:v>8.36</c:v>
                </c:pt>
                <c:pt idx="4330">
                  <c:v>8.35</c:v>
                </c:pt>
                <c:pt idx="4331">
                  <c:v>8.34</c:v>
                </c:pt>
                <c:pt idx="4332">
                  <c:v>8.4499999999999993</c:v>
                </c:pt>
                <c:pt idx="4333">
                  <c:v>8.44</c:v>
                </c:pt>
                <c:pt idx="4334">
                  <c:v>8.4499999999999993</c:v>
                </c:pt>
                <c:pt idx="4335">
                  <c:v>8.4600000000000009</c:v>
                </c:pt>
                <c:pt idx="4336">
                  <c:v>8.5500000000000007</c:v>
                </c:pt>
                <c:pt idx="4337">
                  <c:v>8.48</c:v>
                </c:pt>
                <c:pt idx="4338">
                  <c:v>8.4600000000000009</c:v>
                </c:pt>
                <c:pt idx="4339">
                  <c:v>8.41</c:v>
                </c:pt>
                <c:pt idx="4340">
                  <c:v>8.41</c:v>
                </c:pt>
                <c:pt idx="4341">
                  <c:v>8.32</c:v>
                </c:pt>
                <c:pt idx="4342">
                  <c:v>8.35</c:v>
                </c:pt>
                <c:pt idx="4343">
                  <c:v>8.34</c:v>
                </c:pt>
                <c:pt idx="4344">
                  <c:v>8.35</c:v>
                </c:pt>
                <c:pt idx="4345">
                  <c:v>8.3699999999999992</c:v>
                </c:pt>
                <c:pt idx="4346">
                  <c:v>8.42</c:v>
                </c:pt>
                <c:pt idx="4347">
                  <c:v>8.39</c:v>
                </c:pt>
                <c:pt idx="4348">
                  <c:v>8.3800000000000008</c:v>
                </c:pt>
                <c:pt idx="4349">
                  <c:v>8.3800000000000008</c:v>
                </c:pt>
                <c:pt idx="4350">
                  <c:v>8.34</c:v>
                </c:pt>
                <c:pt idx="4351">
                  <c:v>8.35</c:v>
                </c:pt>
                <c:pt idx="4352">
                  <c:v>8.34</c:v>
                </c:pt>
                <c:pt idx="4353">
                  <c:v>8.34</c:v>
                </c:pt>
                <c:pt idx="4354">
                  <c:v>8.31</c:v>
                </c:pt>
                <c:pt idx="4355">
                  <c:v>8.2899999999999991</c:v>
                </c:pt>
                <c:pt idx="4356">
                  <c:v>8.3000000000000007</c:v>
                </c:pt>
                <c:pt idx="4357">
                  <c:v>8.32</c:v>
                </c:pt>
                <c:pt idx="4358">
                  <c:v>8.35</c:v>
                </c:pt>
                <c:pt idx="4359">
                  <c:v>8.3699999999999992</c:v>
                </c:pt>
                <c:pt idx="4360">
                  <c:v>8.3800000000000008</c:v>
                </c:pt>
                <c:pt idx="4361">
                  <c:v>8.4600000000000009</c:v>
                </c:pt>
                <c:pt idx="4362">
                  <c:v>8.51</c:v>
                </c:pt>
                <c:pt idx="4363">
                  <c:v>8.56</c:v>
                </c:pt>
                <c:pt idx="4364">
                  <c:v>8.56</c:v>
                </c:pt>
                <c:pt idx="4365">
                  <c:v>8.5299999999999994</c:v>
                </c:pt>
                <c:pt idx="4366">
                  <c:v>8.5399999999999991</c:v>
                </c:pt>
                <c:pt idx="4367">
                  <c:v>8.5399999999999991</c:v>
                </c:pt>
                <c:pt idx="4368">
                  <c:v>8.56</c:v>
                </c:pt>
                <c:pt idx="4369">
                  <c:v>8.58</c:v>
                </c:pt>
                <c:pt idx="4370">
                  <c:v>8.57</c:v>
                </c:pt>
                <c:pt idx="4371">
                  <c:v>8.59</c:v>
                </c:pt>
                <c:pt idx="4372">
                  <c:v>8.6</c:v>
                </c:pt>
                <c:pt idx="4373">
                  <c:v>8.58</c:v>
                </c:pt>
                <c:pt idx="4374">
                  <c:v>8.58</c:v>
                </c:pt>
                <c:pt idx="4375">
                  <c:v>8.58</c:v>
                </c:pt>
                <c:pt idx="4376">
                  <c:v>8.56</c:v>
                </c:pt>
                <c:pt idx="4377">
                  <c:v>8.51</c:v>
                </c:pt>
                <c:pt idx="4378">
                  <c:v>8.52</c:v>
                </c:pt>
                <c:pt idx="4379">
                  <c:v>8.59</c:v>
                </c:pt>
                <c:pt idx="4380">
                  <c:v>8.6</c:v>
                </c:pt>
                <c:pt idx="4381">
                  <c:v>8.6199999999999992</c:v>
                </c:pt>
                <c:pt idx="4382">
                  <c:v>8.64</c:v>
                </c:pt>
                <c:pt idx="4383">
                  <c:v>8.66</c:v>
                </c:pt>
                <c:pt idx="4384">
                  <c:v>8.66</c:v>
                </c:pt>
                <c:pt idx="4385">
                  <c:v>8.64</c:v>
                </c:pt>
                <c:pt idx="4386">
                  <c:v>8.65</c:v>
                </c:pt>
                <c:pt idx="4387">
                  <c:v>8.7200000000000006</c:v>
                </c:pt>
                <c:pt idx="4388">
                  <c:v>8.7799999999999994</c:v>
                </c:pt>
                <c:pt idx="4389">
                  <c:v>8.8800000000000008</c:v>
                </c:pt>
                <c:pt idx="4390">
                  <c:v>8.9600000000000009</c:v>
                </c:pt>
                <c:pt idx="4391">
                  <c:v>8.66</c:v>
                </c:pt>
                <c:pt idx="4392">
                  <c:v>8.73</c:v>
                </c:pt>
                <c:pt idx="4393">
                  <c:v>8.86</c:v>
                </c:pt>
                <c:pt idx="4394">
                  <c:v>8.85</c:v>
                </c:pt>
                <c:pt idx="4395">
                  <c:v>8.85</c:v>
                </c:pt>
                <c:pt idx="4396">
                  <c:v>8.86</c:v>
                </c:pt>
                <c:pt idx="4397">
                  <c:v>8.8699999999999992</c:v>
                </c:pt>
                <c:pt idx="4398">
                  <c:v>8.86</c:v>
                </c:pt>
                <c:pt idx="4399">
                  <c:v>8.83</c:v>
                </c:pt>
                <c:pt idx="4400">
                  <c:v>8.82</c:v>
                </c:pt>
                <c:pt idx="4401">
                  <c:v>8.76</c:v>
                </c:pt>
                <c:pt idx="4402">
                  <c:v>8.7200000000000006</c:v>
                </c:pt>
                <c:pt idx="4403">
                  <c:v>8.7200000000000006</c:v>
                </c:pt>
                <c:pt idx="4404">
                  <c:v>8.7200000000000006</c:v>
                </c:pt>
                <c:pt idx="4405">
                  <c:v>8.77</c:v>
                </c:pt>
                <c:pt idx="4406">
                  <c:v>8.77</c:v>
                </c:pt>
                <c:pt idx="4407">
                  <c:v>8.77</c:v>
                </c:pt>
                <c:pt idx="4408">
                  <c:v>8.86</c:v>
                </c:pt>
                <c:pt idx="4409">
                  <c:v>8.86</c:v>
                </c:pt>
                <c:pt idx="4410">
                  <c:v>8.86</c:v>
                </c:pt>
                <c:pt idx="4411">
                  <c:v>8.86</c:v>
                </c:pt>
                <c:pt idx="4412">
                  <c:v>8.86</c:v>
                </c:pt>
                <c:pt idx="4413">
                  <c:v>8.8000000000000007</c:v>
                </c:pt>
                <c:pt idx="4414">
                  <c:v>8.82</c:v>
                </c:pt>
                <c:pt idx="4415">
                  <c:v>8.85</c:v>
                </c:pt>
                <c:pt idx="4416">
                  <c:v>8.85</c:v>
                </c:pt>
                <c:pt idx="4417">
                  <c:v>8.89</c:v>
                </c:pt>
                <c:pt idx="4418">
                  <c:v>8.9</c:v>
                </c:pt>
                <c:pt idx="4419">
                  <c:v>8.9</c:v>
                </c:pt>
                <c:pt idx="4420">
                  <c:v>8.92</c:v>
                </c:pt>
                <c:pt idx="4421">
                  <c:v>8.98</c:v>
                </c:pt>
                <c:pt idx="4422">
                  <c:v>8.9600000000000009</c:v>
                </c:pt>
                <c:pt idx="4423">
                  <c:v>9</c:v>
                </c:pt>
                <c:pt idx="4424">
                  <c:v>9.1300000000000008</c:v>
                </c:pt>
                <c:pt idx="4425">
                  <c:v>9.14</c:v>
                </c:pt>
                <c:pt idx="4426">
                  <c:v>9.16</c:v>
                </c:pt>
                <c:pt idx="4427">
                  <c:v>9.16</c:v>
                </c:pt>
                <c:pt idx="4428">
                  <c:v>9.11</c:v>
                </c:pt>
                <c:pt idx="4429">
                  <c:v>9.11</c:v>
                </c:pt>
                <c:pt idx="4430">
                  <c:v>9.1300000000000008</c:v>
                </c:pt>
                <c:pt idx="4431">
                  <c:v>9.1199999999999992</c:v>
                </c:pt>
                <c:pt idx="4432">
                  <c:v>9.16</c:v>
                </c:pt>
                <c:pt idx="4433">
                  <c:v>9.15</c:v>
                </c:pt>
                <c:pt idx="4434">
                  <c:v>9.15</c:v>
                </c:pt>
                <c:pt idx="4435">
                  <c:v>9.18</c:v>
                </c:pt>
                <c:pt idx="4436">
                  <c:v>9.16</c:v>
                </c:pt>
                <c:pt idx="4437">
                  <c:v>9.11</c:v>
                </c:pt>
                <c:pt idx="4438">
                  <c:v>9.1</c:v>
                </c:pt>
                <c:pt idx="4439">
                  <c:v>9.14</c:v>
                </c:pt>
                <c:pt idx="4440">
                  <c:v>9.16</c:v>
                </c:pt>
                <c:pt idx="4441">
                  <c:v>9.16</c:v>
                </c:pt>
                <c:pt idx="4442">
                  <c:v>9.15</c:v>
                </c:pt>
                <c:pt idx="4443">
                  <c:v>9.14</c:v>
                </c:pt>
                <c:pt idx="4444">
                  <c:v>9.15</c:v>
                </c:pt>
                <c:pt idx="4445">
                  <c:v>9.16</c:v>
                </c:pt>
                <c:pt idx="4446">
                  <c:v>9.18</c:v>
                </c:pt>
                <c:pt idx="4447">
                  <c:v>9.18</c:v>
                </c:pt>
                <c:pt idx="4448">
                  <c:v>9.15</c:v>
                </c:pt>
                <c:pt idx="4449">
                  <c:v>9.1199999999999992</c:v>
                </c:pt>
                <c:pt idx="4450">
                  <c:v>9.1</c:v>
                </c:pt>
                <c:pt idx="4451">
                  <c:v>9.08</c:v>
                </c:pt>
                <c:pt idx="4452">
                  <c:v>8.98</c:v>
                </c:pt>
                <c:pt idx="4453">
                  <c:v>8.93</c:v>
                </c:pt>
                <c:pt idx="4454">
                  <c:v>8.9600000000000009</c:v>
                </c:pt>
                <c:pt idx="4455">
                  <c:v>8.9499999999999993</c:v>
                </c:pt>
                <c:pt idx="4456">
                  <c:v>8.9499999999999993</c:v>
                </c:pt>
                <c:pt idx="4457">
                  <c:v>8.94</c:v>
                </c:pt>
                <c:pt idx="4458">
                  <c:v>8.89</c:v>
                </c:pt>
                <c:pt idx="4459">
                  <c:v>8.9499999999999993</c:v>
                </c:pt>
                <c:pt idx="4460">
                  <c:v>9</c:v>
                </c:pt>
                <c:pt idx="4461">
                  <c:v>9.09</c:v>
                </c:pt>
                <c:pt idx="4462">
                  <c:v>9.09</c:v>
                </c:pt>
                <c:pt idx="4463">
                  <c:v>9.11</c:v>
                </c:pt>
                <c:pt idx="4464">
                  <c:v>9.11</c:v>
                </c:pt>
                <c:pt idx="4465">
                  <c:v>9.11</c:v>
                </c:pt>
                <c:pt idx="4466">
                  <c:v>9.1199999999999992</c:v>
                </c:pt>
                <c:pt idx="4467">
                  <c:v>9.1199999999999992</c:v>
                </c:pt>
                <c:pt idx="4468">
                  <c:v>9.11</c:v>
                </c:pt>
                <c:pt idx="4469">
                  <c:v>9.11</c:v>
                </c:pt>
                <c:pt idx="4470">
                  <c:v>9.1199999999999992</c:v>
                </c:pt>
                <c:pt idx="4471">
                  <c:v>9.15</c:v>
                </c:pt>
                <c:pt idx="4472">
                  <c:v>9.1999999999999993</c:v>
                </c:pt>
                <c:pt idx="4473">
                  <c:v>9.2100000000000009</c:v>
                </c:pt>
                <c:pt idx="4474">
                  <c:v>9.1999999999999993</c:v>
                </c:pt>
                <c:pt idx="4475">
                  <c:v>9.19</c:v>
                </c:pt>
                <c:pt idx="4476">
                  <c:v>9.17</c:v>
                </c:pt>
                <c:pt idx="4477">
                  <c:v>9.17</c:v>
                </c:pt>
                <c:pt idx="4478">
                  <c:v>9.16</c:v>
                </c:pt>
                <c:pt idx="4479">
                  <c:v>9.11</c:v>
                </c:pt>
                <c:pt idx="4480">
                  <c:v>9.14</c:v>
                </c:pt>
                <c:pt idx="4481">
                  <c:v>9.1</c:v>
                </c:pt>
                <c:pt idx="4482">
                  <c:v>9.1</c:v>
                </c:pt>
                <c:pt idx="4483">
                  <c:v>9.11</c:v>
                </c:pt>
                <c:pt idx="4484">
                  <c:v>9.11</c:v>
                </c:pt>
                <c:pt idx="4485">
                  <c:v>9.11</c:v>
                </c:pt>
                <c:pt idx="4486">
                  <c:v>9.1199999999999992</c:v>
                </c:pt>
                <c:pt idx="4487">
                  <c:v>9.14</c:v>
                </c:pt>
                <c:pt idx="4488">
                  <c:v>9.1199999999999992</c:v>
                </c:pt>
                <c:pt idx="4489">
                  <c:v>9.1199999999999992</c:v>
                </c:pt>
                <c:pt idx="4490">
                  <c:v>9.1300000000000008</c:v>
                </c:pt>
                <c:pt idx="4491">
                  <c:v>9.1300000000000008</c:v>
                </c:pt>
                <c:pt idx="4492">
                  <c:v>9.1199999999999992</c:v>
                </c:pt>
                <c:pt idx="4493">
                  <c:v>9.1199999999999992</c:v>
                </c:pt>
                <c:pt idx="4494">
                  <c:v>9.1199999999999992</c:v>
                </c:pt>
                <c:pt idx="4495">
                  <c:v>9.11</c:v>
                </c:pt>
                <c:pt idx="4496">
                  <c:v>9.07</c:v>
                </c:pt>
                <c:pt idx="4497">
                  <c:v>9.06</c:v>
                </c:pt>
                <c:pt idx="4498">
                  <c:v>9.11</c:v>
                </c:pt>
                <c:pt idx="4499">
                  <c:v>9.11</c:v>
                </c:pt>
                <c:pt idx="4500">
                  <c:v>9.1</c:v>
                </c:pt>
                <c:pt idx="4501">
                  <c:v>9.09</c:v>
                </c:pt>
                <c:pt idx="4502">
                  <c:v>9.07</c:v>
                </c:pt>
                <c:pt idx="4503">
                  <c:v>9.1</c:v>
                </c:pt>
                <c:pt idx="4504">
                  <c:v>9.14</c:v>
                </c:pt>
                <c:pt idx="4505">
                  <c:v>9.17</c:v>
                </c:pt>
                <c:pt idx="4506">
                  <c:v>9.1999999999999993</c:v>
                </c:pt>
                <c:pt idx="4507">
                  <c:v>9.1999999999999993</c:v>
                </c:pt>
                <c:pt idx="4508">
                  <c:v>9.1999999999999993</c:v>
                </c:pt>
                <c:pt idx="4509">
                  <c:v>9.19</c:v>
                </c:pt>
                <c:pt idx="4510">
                  <c:v>9.16</c:v>
                </c:pt>
                <c:pt idx="4511">
                  <c:v>9.15</c:v>
                </c:pt>
                <c:pt idx="4512">
                  <c:v>9.15</c:v>
                </c:pt>
                <c:pt idx="4513">
                  <c:v>9.19</c:v>
                </c:pt>
                <c:pt idx="4514">
                  <c:v>9.2100000000000009</c:v>
                </c:pt>
                <c:pt idx="4515">
                  <c:v>9.24</c:v>
                </c:pt>
                <c:pt idx="4516">
                  <c:v>9.23</c:v>
                </c:pt>
                <c:pt idx="4517">
                  <c:v>9.27</c:v>
                </c:pt>
                <c:pt idx="4518">
                  <c:v>9.32</c:v>
                </c:pt>
                <c:pt idx="4519">
                  <c:v>9.35</c:v>
                </c:pt>
                <c:pt idx="4520">
                  <c:v>9.36</c:v>
                </c:pt>
                <c:pt idx="4521">
                  <c:v>9.34</c:v>
                </c:pt>
                <c:pt idx="4522">
                  <c:v>9.3800000000000008</c:v>
                </c:pt>
                <c:pt idx="4523">
                  <c:v>9.39</c:v>
                </c:pt>
                <c:pt idx="4524">
                  <c:v>9.39</c:v>
                </c:pt>
                <c:pt idx="4525">
                  <c:v>9.3800000000000008</c:v>
                </c:pt>
                <c:pt idx="4526">
                  <c:v>9.36</c:v>
                </c:pt>
                <c:pt idx="4527">
                  <c:v>9.36</c:v>
                </c:pt>
                <c:pt idx="4528">
                  <c:v>9.34</c:v>
                </c:pt>
                <c:pt idx="4529">
                  <c:v>9.3000000000000007</c:v>
                </c:pt>
                <c:pt idx="4530">
                  <c:v>9.32</c:v>
                </c:pt>
                <c:pt idx="4531">
                  <c:v>9.31</c:v>
                </c:pt>
                <c:pt idx="4532">
                  <c:v>9.24</c:v>
                </c:pt>
                <c:pt idx="4533">
                  <c:v>9.23</c:v>
                </c:pt>
                <c:pt idx="4534">
                  <c:v>9.24</c:v>
                </c:pt>
                <c:pt idx="4535">
                  <c:v>9.15</c:v>
                </c:pt>
                <c:pt idx="4536">
                  <c:v>9.07</c:v>
                </c:pt>
                <c:pt idx="4537">
                  <c:v>9.06</c:v>
                </c:pt>
                <c:pt idx="4538">
                  <c:v>9.01</c:v>
                </c:pt>
                <c:pt idx="4539">
                  <c:v>9.01</c:v>
                </c:pt>
                <c:pt idx="4540">
                  <c:v>9.01</c:v>
                </c:pt>
                <c:pt idx="4541">
                  <c:v>9.01</c:v>
                </c:pt>
                <c:pt idx="4542">
                  <c:v>9.06</c:v>
                </c:pt>
                <c:pt idx="4543">
                  <c:v>9.0500000000000007</c:v>
                </c:pt>
                <c:pt idx="4544">
                  <c:v>9.06</c:v>
                </c:pt>
                <c:pt idx="4545">
                  <c:v>9.02</c:v>
                </c:pt>
                <c:pt idx="4546">
                  <c:v>8.9700000000000006</c:v>
                </c:pt>
                <c:pt idx="4547">
                  <c:v>8.89</c:v>
                </c:pt>
                <c:pt idx="4548">
                  <c:v>8.9</c:v>
                </c:pt>
                <c:pt idx="4549">
                  <c:v>8.94</c:v>
                </c:pt>
                <c:pt idx="4550">
                  <c:v>8.7899999999999991</c:v>
                </c:pt>
                <c:pt idx="4551">
                  <c:v>8.83</c:v>
                </c:pt>
                <c:pt idx="4552">
                  <c:v>8.8699999999999992</c:v>
                </c:pt>
                <c:pt idx="4553">
                  <c:v>8.9600000000000009</c:v>
                </c:pt>
                <c:pt idx="4554">
                  <c:v>8.9499999999999993</c:v>
                </c:pt>
                <c:pt idx="4555">
                  <c:v>8.9499999999999993</c:v>
                </c:pt>
                <c:pt idx="4556">
                  <c:v>8.94</c:v>
                </c:pt>
                <c:pt idx="4557">
                  <c:v>8.93</c:v>
                </c:pt>
                <c:pt idx="4558">
                  <c:v>8.98</c:v>
                </c:pt>
                <c:pt idx="4559">
                  <c:v>8.93</c:v>
                </c:pt>
                <c:pt idx="4560">
                  <c:v>8.82</c:v>
                </c:pt>
                <c:pt idx="4561">
                  <c:v>8.8000000000000007</c:v>
                </c:pt>
                <c:pt idx="4562">
                  <c:v>8.8000000000000007</c:v>
                </c:pt>
                <c:pt idx="4563">
                  <c:v>8.81</c:v>
                </c:pt>
                <c:pt idx="4564">
                  <c:v>8.76</c:v>
                </c:pt>
                <c:pt idx="4565">
                  <c:v>8.77</c:v>
                </c:pt>
                <c:pt idx="4566">
                  <c:v>8.77</c:v>
                </c:pt>
                <c:pt idx="4567">
                  <c:v>8.8000000000000007</c:v>
                </c:pt>
                <c:pt idx="4568">
                  <c:v>8.82</c:v>
                </c:pt>
                <c:pt idx="4569">
                  <c:v>8.86</c:v>
                </c:pt>
                <c:pt idx="4570">
                  <c:v>8.92</c:v>
                </c:pt>
                <c:pt idx="4571">
                  <c:v>8.9700000000000006</c:v>
                </c:pt>
                <c:pt idx="4572">
                  <c:v>8.9499999999999993</c:v>
                </c:pt>
                <c:pt idx="4573">
                  <c:v>8.94</c:v>
                </c:pt>
                <c:pt idx="4574">
                  <c:v>8.99</c:v>
                </c:pt>
                <c:pt idx="4575">
                  <c:v>9.01</c:v>
                </c:pt>
                <c:pt idx="4576">
                  <c:v>9.0299999999999994</c:v>
                </c:pt>
                <c:pt idx="4577">
                  <c:v>9.0399999999999991</c:v>
                </c:pt>
                <c:pt idx="4578">
                  <c:v>8.98</c:v>
                </c:pt>
                <c:pt idx="4579">
                  <c:v>9.0299999999999994</c:v>
                </c:pt>
                <c:pt idx="4580">
                  <c:v>9.06</c:v>
                </c:pt>
                <c:pt idx="4581">
                  <c:v>8.99</c:v>
                </c:pt>
                <c:pt idx="4582">
                  <c:v>8.9700000000000006</c:v>
                </c:pt>
                <c:pt idx="4583">
                  <c:v>9.02</c:v>
                </c:pt>
                <c:pt idx="4584">
                  <c:v>9.0299999999999994</c:v>
                </c:pt>
                <c:pt idx="4585">
                  <c:v>9.01</c:v>
                </c:pt>
                <c:pt idx="4586">
                  <c:v>8.99</c:v>
                </c:pt>
                <c:pt idx="4587">
                  <c:v>8.91</c:v>
                </c:pt>
                <c:pt idx="4588">
                  <c:v>8.92</c:v>
                </c:pt>
                <c:pt idx="4589">
                  <c:v>8.91</c:v>
                </c:pt>
                <c:pt idx="4590">
                  <c:v>8.91</c:v>
                </c:pt>
                <c:pt idx="4591">
                  <c:v>8.93</c:v>
                </c:pt>
                <c:pt idx="4592">
                  <c:v>8.9700000000000006</c:v>
                </c:pt>
                <c:pt idx="4593">
                  <c:v>9</c:v>
                </c:pt>
                <c:pt idx="4594">
                  <c:v>9</c:v>
                </c:pt>
                <c:pt idx="4595">
                  <c:v>8.98</c:v>
                </c:pt>
                <c:pt idx="4596">
                  <c:v>9</c:v>
                </c:pt>
                <c:pt idx="4597">
                  <c:v>9</c:v>
                </c:pt>
                <c:pt idx="4598">
                  <c:v>9.01</c:v>
                </c:pt>
                <c:pt idx="4599">
                  <c:v>9.02</c:v>
                </c:pt>
                <c:pt idx="4600">
                  <c:v>9.0399999999999991</c:v>
                </c:pt>
                <c:pt idx="4601">
                  <c:v>9.0399999999999991</c:v>
                </c:pt>
                <c:pt idx="4602">
                  <c:v>9.0500000000000007</c:v>
                </c:pt>
                <c:pt idx="4603">
                  <c:v>9.14</c:v>
                </c:pt>
                <c:pt idx="4604">
                  <c:v>9.1199999999999992</c:v>
                </c:pt>
                <c:pt idx="4605">
                  <c:v>9.15</c:v>
                </c:pt>
                <c:pt idx="4606">
                  <c:v>9.14</c:v>
                </c:pt>
                <c:pt idx="4607">
                  <c:v>9.2100000000000009</c:v>
                </c:pt>
                <c:pt idx="4608">
                  <c:v>9.24</c:v>
                </c:pt>
                <c:pt idx="4609">
                  <c:v>9.24</c:v>
                </c:pt>
                <c:pt idx="4610">
                  <c:v>9.32</c:v>
                </c:pt>
                <c:pt idx="4611">
                  <c:v>9.32</c:v>
                </c:pt>
                <c:pt idx="4612">
                  <c:v>9.35</c:v>
                </c:pt>
                <c:pt idx="4613">
                  <c:v>9.34</c:v>
                </c:pt>
                <c:pt idx="4614">
                  <c:v>9.36</c:v>
                </c:pt>
                <c:pt idx="4615">
                  <c:v>9.25</c:v>
                </c:pt>
                <c:pt idx="4616">
                  <c:v>9.3000000000000007</c:v>
                </c:pt>
                <c:pt idx="4617">
                  <c:v>9.34</c:v>
                </c:pt>
                <c:pt idx="4618">
                  <c:v>9.2899999999999991</c:v>
                </c:pt>
                <c:pt idx="4619">
                  <c:v>9.3699999999999992</c:v>
                </c:pt>
                <c:pt idx="4620">
                  <c:v>9.36</c:v>
                </c:pt>
                <c:pt idx="4621">
                  <c:v>9.31</c:v>
                </c:pt>
                <c:pt idx="4622">
                  <c:v>9.2899999999999991</c:v>
                </c:pt>
                <c:pt idx="4623">
                  <c:v>9.26</c:v>
                </c:pt>
                <c:pt idx="4624">
                  <c:v>9.34</c:v>
                </c:pt>
                <c:pt idx="4625">
                  <c:v>9.32</c:v>
                </c:pt>
                <c:pt idx="4626">
                  <c:v>9.36</c:v>
                </c:pt>
                <c:pt idx="4627">
                  <c:v>9.44</c:v>
                </c:pt>
                <c:pt idx="4628">
                  <c:v>9.44</c:v>
                </c:pt>
                <c:pt idx="4629">
                  <c:v>9.51</c:v>
                </c:pt>
                <c:pt idx="4630">
                  <c:v>9.4700000000000006</c:v>
                </c:pt>
                <c:pt idx="4631">
                  <c:v>9.5</c:v>
                </c:pt>
                <c:pt idx="4632">
                  <c:v>9.58</c:v>
                </c:pt>
                <c:pt idx="4633">
                  <c:v>9.6</c:v>
                </c:pt>
                <c:pt idx="4634">
                  <c:v>9.6</c:v>
                </c:pt>
                <c:pt idx="4635">
                  <c:v>9.93</c:v>
                </c:pt>
                <c:pt idx="4636">
                  <c:v>10.09</c:v>
                </c:pt>
                <c:pt idx="4637">
                  <c:v>10.17</c:v>
                </c:pt>
                <c:pt idx="4638">
                  <c:v>10.15</c:v>
                </c:pt>
                <c:pt idx="4639">
                  <c:v>10.31</c:v>
                </c:pt>
                <c:pt idx="4640">
                  <c:v>10.27</c:v>
                </c:pt>
                <c:pt idx="4641">
                  <c:v>10.199999999999999</c:v>
                </c:pt>
                <c:pt idx="4642">
                  <c:v>10.41</c:v>
                </c:pt>
                <c:pt idx="4643">
                  <c:v>10.68</c:v>
                </c:pt>
                <c:pt idx="4644">
                  <c:v>10.96</c:v>
                </c:pt>
                <c:pt idx="4645">
                  <c:v>11.02</c:v>
                </c:pt>
                <c:pt idx="4646">
                  <c:v>10.83</c:v>
                </c:pt>
                <c:pt idx="4647">
                  <c:v>10.98</c:v>
                </c:pt>
                <c:pt idx="4648">
                  <c:v>10.67</c:v>
                </c:pt>
                <c:pt idx="4649">
                  <c:v>10.78</c:v>
                </c:pt>
                <c:pt idx="4650">
                  <c:v>10.75</c:v>
                </c:pt>
                <c:pt idx="4651">
                  <c:v>10.72</c:v>
                </c:pt>
                <c:pt idx="4652">
                  <c:v>10.79</c:v>
                </c:pt>
                <c:pt idx="4653">
                  <c:v>10.84</c:v>
                </c:pt>
                <c:pt idx="4654">
                  <c:v>10.85</c:v>
                </c:pt>
                <c:pt idx="4655">
                  <c:v>10.85</c:v>
                </c:pt>
                <c:pt idx="4656">
                  <c:v>11</c:v>
                </c:pt>
                <c:pt idx="4657">
                  <c:v>10.96</c:v>
                </c:pt>
                <c:pt idx="4658">
                  <c:v>10.68</c:v>
                </c:pt>
                <c:pt idx="4659">
                  <c:v>10.68</c:v>
                </c:pt>
                <c:pt idx="4660">
                  <c:v>10.63</c:v>
                </c:pt>
                <c:pt idx="4661">
                  <c:v>10.75</c:v>
                </c:pt>
                <c:pt idx="4662">
                  <c:v>10.62</c:v>
                </c:pt>
                <c:pt idx="4663">
                  <c:v>10.77</c:v>
                </c:pt>
                <c:pt idx="4664">
                  <c:v>10.8</c:v>
                </c:pt>
                <c:pt idx="4665">
                  <c:v>10.78</c:v>
                </c:pt>
                <c:pt idx="4666">
                  <c:v>10.73</c:v>
                </c:pt>
                <c:pt idx="4667">
                  <c:v>10.73</c:v>
                </c:pt>
                <c:pt idx="4668">
                  <c:v>10.51</c:v>
                </c:pt>
                <c:pt idx="4669">
                  <c:v>10.37</c:v>
                </c:pt>
                <c:pt idx="4670">
                  <c:v>10.24</c:v>
                </c:pt>
                <c:pt idx="4671">
                  <c:v>10.37</c:v>
                </c:pt>
                <c:pt idx="4672">
                  <c:v>10.34</c:v>
                </c:pt>
                <c:pt idx="4673">
                  <c:v>10.38</c:v>
                </c:pt>
                <c:pt idx="4674">
                  <c:v>10.44</c:v>
                </c:pt>
                <c:pt idx="4675">
                  <c:v>10.32</c:v>
                </c:pt>
                <c:pt idx="4676">
                  <c:v>10.27</c:v>
                </c:pt>
                <c:pt idx="4677">
                  <c:v>10.130000000000001</c:v>
                </c:pt>
                <c:pt idx="4678">
                  <c:v>10.3</c:v>
                </c:pt>
                <c:pt idx="4679">
                  <c:v>10.27</c:v>
                </c:pt>
                <c:pt idx="4680">
                  <c:v>10.46</c:v>
                </c:pt>
                <c:pt idx="4681">
                  <c:v>10.58</c:v>
                </c:pt>
                <c:pt idx="4682">
                  <c:v>10.51</c:v>
                </c:pt>
                <c:pt idx="4683">
                  <c:v>10.45</c:v>
                </c:pt>
                <c:pt idx="4684">
                  <c:v>10.42</c:v>
                </c:pt>
                <c:pt idx="4685">
                  <c:v>10.34</c:v>
                </c:pt>
                <c:pt idx="4686">
                  <c:v>10.33</c:v>
                </c:pt>
                <c:pt idx="4687">
                  <c:v>10.38</c:v>
                </c:pt>
                <c:pt idx="4688">
                  <c:v>10.39</c:v>
                </c:pt>
                <c:pt idx="4689">
                  <c:v>10.45</c:v>
                </c:pt>
                <c:pt idx="4690">
                  <c:v>10.45</c:v>
                </c:pt>
                <c:pt idx="4691">
                  <c:v>10.48</c:v>
                </c:pt>
                <c:pt idx="4692">
                  <c:v>10.46</c:v>
                </c:pt>
                <c:pt idx="4693">
                  <c:v>10.41</c:v>
                </c:pt>
                <c:pt idx="4694">
                  <c:v>10.33</c:v>
                </c:pt>
                <c:pt idx="4695">
                  <c:v>10.33</c:v>
                </c:pt>
                <c:pt idx="4696">
                  <c:v>10.5</c:v>
                </c:pt>
                <c:pt idx="4697">
                  <c:v>10.6</c:v>
                </c:pt>
                <c:pt idx="4698">
                  <c:v>10.66</c:v>
                </c:pt>
                <c:pt idx="4699">
                  <c:v>10.63</c:v>
                </c:pt>
                <c:pt idx="4700">
                  <c:v>10.57</c:v>
                </c:pt>
                <c:pt idx="4701">
                  <c:v>10.58</c:v>
                </c:pt>
                <c:pt idx="4702">
                  <c:v>10.51</c:v>
                </c:pt>
                <c:pt idx="4703">
                  <c:v>10.68</c:v>
                </c:pt>
                <c:pt idx="4704">
                  <c:v>10.7</c:v>
                </c:pt>
                <c:pt idx="4705">
                  <c:v>10.65</c:v>
                </c:pt>
                <c:pt idx="4706">
                  <c:v>10.65</c:v>
                </c:pt>
                <c:pt idx="4707">
                  <c:v>10.71</c:v>
                </c:pt>
                <c:pt idx="4708">
                  <c:v>10.82</c:v>
                </c:pt>
                <c:pt idx="4709">
                  <c:v>10.96</c:v>
                </c:pt>
                <c:pt idx="4710">
                  <c:v>10.85</c:v>
                </c:pt>
                <c:pt idx="4711">
                  <c:v>10.82</c:v>
                </c:pt>
                <c:pt idx="4712">
                  <c:v>11.01</c:v>
                </c:pt>
                <c:pt idx="4713">
                  <c:v>11.1</c:v>
                </c:pt>
                <c:pt idx="4714">
                  <c:v>11.15</c:v>
                </c:pt>
                <c:pt idx="4715">
                  <c:v>11.21</c:v>
                </c:pt>
                <c:pt idx="4716">
                  <c:v>11.16</c:v>
                </c:pt>
                <c:pt idx="4717">
                  <c:v>11.13</c:v>
                </c:pt>
                <c:pt idx="4718">
                  <c:v>11.29</c:v>
                </c:pt>
                <c:pt idx="4719">
                  <c:v>11.4</c:v>
                </c:pt>
                <c:pt idx="4720">
                  <c:v>11.73</c:v>
                </c:pt>
                <c:pt idx="4721">
                  <c:v>11.92</c:v>
                </c:pt>
                <c:pt idx="4722">
                  <c:v>11.71</c:v>
                </c:pt>
                <c:pt idx="4723">
                  <c:v>11.8</c:v>
                </c:pt>
                <c:pt idx="4724">
                  <c:v>12.01</c:v>
                </c:pt>
                <c:pt idx="4725">
                  <c:v>12.01</c:v>
                </c:pt>
                <c:pt idx="4726">
                  <c:v>11.86</c:v>
                </c:pt>
                <c:pt idx="4727">
                  <c:v>11.97</c:v>
                </c:pt>
                <c:pt idx="4728">
                  <c:v>12.2</c:v>
                </c:pt>
                <c:pt idx="4729">
                  <c:v>12.2</c:v>
                </c:pt>
                <c:pt idx="4730">
                  <c:v>12.85</c:v>
                </c:pt>
                <c:pt idx="4731">
                  <c:v>12.84</c:v>
                </c:pt>
                <c:pt idx="4732">
                  <c:v>13.22</c:v>
                </c:pt>
                <c:pt idx="4733">
                  <c:v>13.06</c:v>
                </c:pt>
                <c:pt idx="4734">
                  <c:v>13.27</c:v>
                </c:pt>
                <c:pt idx="4735">
                  <c:v>13.65</c:v>
                </c:pt>
                <c:pt idx="4736">
                  <c:v>13.46</c:v>
                </c:pt>
                <c:pt idx="4737">
                  <c:v>12.92</c:v>
                </c:pt>
                <c:pt idx="4738">
                  <c:v>12.72</c:v>
                </c:pt>
                <c:pt idx="4739">
                  <c:v>12.79</c:v>
                </c:pt>
                <c:pt idx="4740">
                  <c:v>12.91</c:v>
                </c:pt>
                <c:pt idx="4741">
                  <c:v>13.03</c:v>
                </c:pt>
                <c:pt idx="4742">
                  <c:v>13.13</c:v>
                </c:pt>
                <c:pt idx="4743">
                  <c:v>12.86</c:v>
                </c:pt>
                <c:pt idx="4744">
                  <c:v>12.63</c:v>
                </c:pt>
                <c:pt idx="4745">
                  <c:v>12.41</c:v>
                </c:pt>
                <c:pt idx="4746">
                  <c:v>12.62</c:v>
                </c:pt>
                <c:pt idx="4747">
                  <c:v>12.5</c:v>
                </c:pt>
                <c:pt idx="4748">
                  <c:v>12.52</c:v>
                </c:pt>
                <c:pt idx="4749">
                  <c:v>12.58</c:v>
                </c:pt>
                <c:pt idx="4750">
                  <c:v>12.4</c:v>
                </c:pt>
                <c:pt idx="4751">
                  <c:v>12.35</c:v>
                </c:pt>
                <c:pt idx="4752">
                  <c:v>12.62</c:v>
                </c:pt>
                <c:pt idx="4753">
                  <c:v>12.75</c:v>
                </c:pt>
                <c:pt idx="4754">
                  <c:v>13.17</c:v>
                </c:pt>
                <c:pt idx="4755">
                  <c:v>13.1</c:v>
                </c:pt>
                <c:pt idx="4756">
                  <c:v>13.03</c:v>
                </c:pt>
                <c:pt idx="4757">
                  <c:v>12.97</c:v>
                </c:pt>
                <c:pt idx="4758">
                  <c:v>12.72</c:v>
                </c:pt>
                <c:pt idx="4759">
                  <c:v>12.64</c:v>
                </c:pt>
                <c:pt idx="4760">
                  <c:v>12.69</c:v>
                </c:pt>
                <c:pt idx="4761">
                  <c:v>12.63</c:v>
                </c:pt>
                <c:pt idx="4762">
                  <c:v>12.52</c:v>
                </c:pt>
                <c:pt idx="4763">
                  <c:v>12.52</c:v>
                </c:pt>
                <c:pt idx="4764">
                  <c:v>12.13</c:v>
                </c:pt>
                <c:pt idx="4765">
                  <c:v>12.21</c:v>
                </c:pt>
                <c:pt idx="4766">
                  <c:v>12.06</c:v>
                </c:pt>
                <c:pt idx="4767">
                  <c:v>12.06</c:v>
                </c:pt>
                <c:pt idx="4768">
                  <c:v>11.79</c:v>
                </c:pt>
                <c:pt idx="4769">
                  <c:v>11.62</c:v>
                </c:pt>
                <c:pt idx="4770">
                  <c:v>11.57</c:v>
                </c:pt>
                <c:pt idx="4771">
                  <c:v>10.9</c:v>
                </c:pt>
                <c:pt idx="4772">
                  <c:v>11.13</c:v>
                </c:pt>
                <c:pt idx="4773">
                  <c:v>11.05</c:v>
                </c:pt>
                <c:pt idx="4774">
                  <c:v>10.9</c:v>
                </c:pt>
                <c:pt idx="4775">
                  <c:v>10.82</c:v>
                </c:pt>
                <c:pt idx="4776">
                  <c:v>10.89</c:v>
                </c:pt>
                <c:pt idx="4777">
                  <c:v>10.96</c:v>
                </c:pt>
                <c:pt idx="4778">
                  <c:v>10.95</c:v>
                </c:pt>
                <c:pt idx="4779">
                  <c:v>10.63</c:v>
                </c:pt>
                <c:pt idx="4780">
                  <c:v>10.67</c:v>
                </c:pt>
                <c:pt idx="4781">
                  <c:v>10.76</c:v>
                </c:pt>
                <c:pt idx="4782">
                  <c:v>10.57</c:v>
                </c:pt>
                <c:pt idx="4783">
                  <c:v>10.24</c:v>
                </c:pt>
                <c:pt idx="4784">
                  <c:v>10.18</c:v>
                </c:pt>
                <c:pt idx="4785">
                  <c:v>9.8000000000000007</c:v>
                </c:pt>
                <c:pt idx="4786">
                  <c:v>9.9600000000000009</c:v>
                </c:pt>
                <c:pt idx="4787">
                  <c:v>10.18</c:v>
                </c:pt>
                <c:pt idx="4788">
                  <c:v>10.3</c:v>
                </c:pt>
                <c:pt idx="4789">
                  <c:v>10.3</c:v>
                </c:pt>
                <c:pt idx="4790">
                  <c:v>10.130000000000001</c:v>
                </c:pt>
                <c:pt idx="4791">
                  <c:v>10.14</c:v>
                </c:pt>
                <c:pt idx="4792">
                  <c:v>10.31</c:v>
                </c:pt>
                <c:pt idx="4793">
                  <c:v>10.37</c:v>
                </c:pt>
                <c:pt idx="4794">
                  <c:v>10.53</c:v>
                </c:pt>
                <c:pt idx="4795">
                  <c:v>10.220000000000001</c:v>
                </c:pt>
                <c:pt idx="4796">
                  <c:v>10.08</c:v>
                </c:pt>
                <c:pt idx="4797">
                  <c:v>10.1</c:v>
                </c:pt>
                <c:pt idx="4798">
                  <c:v>9.85</c:v>
                </c:pt>
                <c:pt idx="4799">
                  <c:v>9.85</c:v>
                </c:pt>
                <c:pt idx="4800">
                  <c:v>9.9600000000000009</c:v>
                </c:pt>
                <c:pt idx="4801">
                  <c:v>10.1</c:v>
                </c:pt>
                <c:pt idx="4802">
                  <c:v>10.24</c:v>
                </c:pt>
                <c:pt idx="4803">
                  <c:v>10.25</c:v>
                </c:pt>
                <c:pt idx="4804">
                  <c:v>10.31</c:v>
                </c:pt>
                <c:pt idx="4805">
                  <c:v>10.16</c:v>
                </c:pt>
                <c:pt idx="4806">
                  <c:v>10.07</c:v>
                </c:pt>
                <c:pt idx="4807">
                  <c:v>10.02</c:v>
                </c:pt>
                <c:pt idx="4808">
                  <c:v>9.81</c:v>
                </c:pt>
                <c:pt idx="4809">
                  <c:v>9.73</c:v>
                </c:pt>
                <c:pt idx="4810">
                  <c:v>9.83</c:v>
                </c:pt>
                <c:pt idx="4811">
                  <c:v>9.6999999999999993</c:v>
                </c:pt>
                <c:pt idx="4812">
                  <c:v>9.5299999999999994</c:v>
                </c:pt>
                <c:pt idx="4813">
                  <c:v>9.51</c:v>
                </c:pt>
                <c:pt idx="4814">
                  <c:v>9.4700000000000006</c:v>
                </c:pt>
                <c:pt idx="4815">
                  <c:v>9.49</c:v>
                </c:pt>
                <c:pt idx="4816">
                  <c:v>9.56</c:v>
                </c:pt>
                <c:pt idx="4817">
                  <c:v>9.56</c:v>
                </c:pt>
                <c:pt idx="4818">
                  <c:v>9.49</c:v>
                </c:pt>
                <c:pt idx="4819">
                  <c:v>9.6300000000000008</c:v>
                </c:pt>
                <c:pt idx="4820">
                  <c:v>9.68</c:v>
                </c:pt>
                <c:pt idx="4821">
                  <c:v>9.7899999999999991</c:v>
                </c:pt>
                <c:pt idx="4822">
                  <c:v>9.8699999999999992</c:v>
                </c:pt>
                <c:pt idx="4823">
                  <c:v>10.039999999999999</c:v>
                </c:pt>
                <c:pt idx="4824">
                  <c:v>10.09</c:v>
                </c:pt>
                <c:pt idx="4825">
                  <c:v>10.130000000000001</c:v>
                </c:pt>
                <c:pt idx="4826">
                  <c:v>10.19</c:v>
                </c:pt>
                <c:pt idx="4827">
                  <c:v>10.01</c:v>
                </c:pt>
                <c:pt idx="4828">
                  <c:v>10.01</c:v>
                </c:pt>
                <c:pt idx="4829">
                  <c:v>10.199999999999999</c:v>
                </c:pt>
                <c:pt idx="4830">
                  <c:v>10.09</c:v>
                </c:pt>
                <c:pt idx="4831">
                  <c:v>10.14</c:v>
                </c:pt>
                <c:pt idx="4832">
                  <c:v>10.210000000000001</c:v>
                </c:pt>
                <c:pt idx="4833">
                  <c:v>10.28</c:v>
                </c:pt>
                <c:pt idx="4834">
                  <c:v>10.33</c:v>
                </c:pt>
                <c:pt idx="4835">
                  <c:v>10.17</c:v>
                </c:pt>
                <c:pt idx="4836">
                  <c:v>10.07</c:v>
                </c:pt>
                <c:pt idx="4837">
                  <c:v>10.210000000000001</c:v>
                </c:pt>
                <c:pt idx="4838">
                  <c:v>10.199999999999999</c:v>
                </c:pt>
                <c:pt idx="4839">
                  <c:v>10.130000000000001</c:v>
                </c:pt>
                <c:pt idx="4840">
                  <c:v>10.18</c:v>
                </c:pt>
                <c:pt idx="4841">
                  <c:v>10.119999999999999</c:v>
                </c:pt>
                <c:pt idx="4842">
                  <c:v>10.24</c:v>
                </c:pt>
                <c:pt idx="4843">
                  <c:v>10.35</c:v>
                </c:pt>
                <c:pt idx="4844">
                  <c:v>10.46</c:v>
                </c:pt>
                <c:pt idx="4845">
                  <c:v>10.45</c:v>
                </c:pt>
                <c:pt idx="4846">
                  <c:v>10.53</c:v>
                </c:pt>
                <c:pt idx="4847">
                  <c:v>10.76</c:v>
                </c:pt>
                <c:pt idx="4848">
                  <c:v>10.76</c:v>
                </c:pt>
                <c:pt idx="4849">
                  <c:v>10.69</c:v>
                </c:pt>
                <c:pt idx="4850">
                  <c:v>10.7</c:v>
                </c:pt>
                <c:pt idx="4851">
                  <c:v>10.8</c:v>
                </c:pt>
                <c:pt idx="4852">
                  <c:v>10.71</c:v>
                </c:pt>
                <c:pt idx="4853">
                  <c:v>10.87</c:v>
                </c:pt>
                <c:pt idx="4854">
                  <c:v>11.03</c:v>
                </c:pt>
                <c:pt idx="4855">
                  <c:v>10.98</c:v>
                </c:pt>
                <c:pt idx="4856">
                  <c:v>10.89</c:v>
                </c:pt>
                <c:pt idx="4857">
                  <c:v>10.9</c:v>
                </c:pt>
                <c:pt idx="4858">
                  <c:v>10.86</c:v>
                </c:pt>
                <c:pt idx="4859">
                  <c:v>11.13</c:v>
                </c:pt>
                <c:pt idx="4860">
                  <c:v>11.24</c:v>
                </c:pt>
                <c:pt idx="4861">
                  <c:v>11.22</c:v>
                </c:pt>
                <c:pt idx="4862">
                  <c:v>11.3</c:v>
                </c:pt>
                <c:pt idx="4863">
                  <c:v>11.13</c:v>
                </c:pt>
                <c:pt idx="4864">
                  <c:v>11.4</c:v>
                </c:pt>
                <c:pt idx="4865">
                  <c:v>11.42</c:v>
                </c:pt>
                <c:pt idx="4866">
                  <c:v>11.67</c:v>
                </c:pt>
                <c:pt idx="4867">
                  <c:v>11.89</c:v>
                </c:pt>
                <c:pt idx="4868">
                  <c:v>11.55</c:v>
                </c:pt>
                <c:pt idx="4869">
                  <c:v>11.55</c:v>
                </c:pt>
                <c:pt idx="4870">
                  <c:v>11.32</c:v>
                </c:pt>
                <c:pt idx="4871">
                  <c:v>11.08</c:v>
                </c:pt>
                <c:pt idx="4872">
                  <c:v>11.16</c:v>
                </c:pt>
                <c:pt idx="4873">
                  <c:v>11.21</c:v>
                </c:pt>
                <c:pt idx="4874">
                  <c:v>11.29</c:v>
                </c:pt>
                <c:pt idx="4875">
                  <c:v>11.19</c:v>
                </c:pt>
                <c:pt idx="4876">
                  <c:v>11.14</c:v>
                </c:pt>
                <c:pt idx="4877">
                  <c:v>11.32</c:v>
                </c:pt>
                <c:pt idx="4878">
                  <c:v>11.37</c:v>
                </c:pt>
                <c:pt idx="4879">
                  <c:v>11.62</c:v>
                </c:pt>
                <c:pt idx="4880">
                  <c:v>11.52</c:v>
                </c:pt>
                <c:pt idx="4881">
                  <c:v>11.57</c:v>
                </c:pt>
                <c:pt idx="4882">
                  <c:v>11.53</c:v>
                </c:pt>
                <c:pt idx="4883">
                  <c:v>11.33</c:v>
                </c:pt>
                <c:pt idx="4884">
                  <c:v>11.69</c:v>
                </c:pt>
                <c:pt idx="4885">
                  <c:v>11.76</c:v>
                </c:pt>
                <c:pt idx="4886">
                  <c:v>11.75</c:v>
                </c:pt>
                <c:pt idx="4887">
                  <c:v>11.91</c:v>
                </c:pt>
                <c:pt idx="4888">
                  <c:v>11.99</c:v>
                </c:pt>
                <c:pt idx="4889">
                  <c:v>12.07</c:v>
                </c:pt>
                <c:pt idx="4890">
                  <c:v>11.86</c:v>
                </c:pt>
                <c:pt idx="4891">
                  <c:v>11.78</c:v>
                </c:pt>
                <c:pt idx="4892">
                  <c:v>11.83</c:v>
                </c:pt>
                <c:pt idx="4893">
                  <c:v>11.4</c:v>
                </c:pt>
                <c:pt idx="4894">
                  <c:v>11.35</c:v>
                </c:pt>
                <c:pt idx="4895">
                  <c:v>11.43</c:v>
                </c:pt>
                <c:pt idx="4896">
                  <c:v>11.51</c:v>
                </c:pt>
                <c:pt idx="4897">
                  <c:v>11.39</c:v>
                </c:pt>
                <c:pt idx="4898">
                  <c:v>11.44</c:v>
                </c:pt>
                <c:pt idx="4899">
                  <c:v>11.44</c:v>
                </c:pt>
                <c:pt idx="4900">
                  <c:v>11.37</c:v>
                </c:pt>
                <c:pt idx="4901">
                  <c:v>11.29</c:v>
                </c:pt>
                <c:pt idx="4902">
                  <c:v>11.47</c:v>
                </c:pt>
                <c:pt idx="4903">
                  <c:v>11.62</c:v>
                </c:pt>
                <c:pt idx="4904">
                  <c:v>11.64</c:v>
                </c:pt>
                <c:pt idx="4905">
                  <c:v>11.7</c:v>
                </c:pt>
                <c:pt idx="4906">
                  <c:v>11.88</c:v>
                </c:pt>
                <c:pt idx="4907">
                  <c:v>11.82</c:v>
                </c:pt>
                <c:pt idx="4908">
                  <c:v>11.74</c:v>
                </c:pt>
                <c:pt idx="4909">
                  <c:v>12.13</c:v>
                </c:pt>
                <c:pt idx="4910">
                  <c:v>12.32</c:v>
                </c:pt>
                <c:pt idx="4911">
                  <c:v>12.48</c:v>
                </c:pt>
                <c:pt idx="4912">
                  <c:v>12.48</c:v>
                </c:pt>
                <c:pt idx="4913">
                  <c:v>12.46</c:v>
                </c:pt>
                <c:pt idx="4914">
                  <c:v>12.46</c:v>
                </c:pt>
                <c:pt idx="4915">
                  <c:v>12.46</c:v>
                </c:pt>
                <c:pt idx="4916">
                  <c:v>12.61</c:v>
                </c:pt>
                <c:pt idx="4917">
                  <c:v>13.04</c:v>
                </c:pt>
                <c:pt idx="4918">
                  <c:v>12.66</c:v>
                </c:pt>
                <c:pt idx="4919">
                  <c:v>12.78</c:v>
                </c:pt>
                <c:pt idx="4920">
                  <c:v>12.78</c:v>
                </c:pt>
                <c:pt idx="4921">
                  <c:v>12.47</c:v>
                </c:pt>
                <c:pt idx="4922">
                  <c:v>12.49</c:v>
                </c:pt>
                <c:pt idx="4923">
                  <c:v>12.79</c:v>
                </c:pt>
                <c:pt idx="4924">
                  <c:v>12.95</c:v>
                </c:pt>
                <c:pt idx="4925">
                  <c:v>12.62</c:v>
                </c:pt>
                <c:pt idx="4926">
                  <c:v>12.51</c:v>
                </c:pt>
                <c:pt idx="4927">
                  <c:v>12.59</c:v>
                </c:pt>
                <c:pt idx="4928">
                  <c:v>12.8</c:v>
                </c:pt>
                <c:pt idx="4929">
                  <c:v>12.76</c:v>
                </c:pt>
                <c:pt idx="4930">
                  <c:v>12.74</c:v>
                </c:pt>
                <c:pt idx="4931">
                  <c:v>12.65</c:v>
                </c:pt>
                <c:pt idx="4932">
                  <c:v>12.65</c:v>
                </c:pt>
                <c:pt idx="4933">
                  <c:v>12.72</c:v>
                </c:pt>
                <c:pt idx="4934">
                  <c:v>12.92</c:v>
                </c:pt>
                <c:pt idx="4935">
                  <c:v>12.95</c:v>
                </c:pt>
                <c:pt idx="4936">
                  <c:v>12.92</c:v>
                </c:pt>
                <c:pt idx="4937">
                  <c:v>12.91</c:v>
                </c:pt>
                <c:pt idx="4938">
                  <c:v>12.85</c:v>
                </c:pt>
                <c:pt idx="4939">
                  <c:v>12.91</c:v>
                </c:pt>
                <c:pt idx="4940">
                  <c:v>13.1</c:v>
                </c:pt>
                <c:pt idx="4941">
                  <c:v>13.15</c:v>
                </c:pt>
                <c:pt idx="4942">
                  <c:v>13.57</c:v>
                </c:pt>
                <c:pt idx="4943">
                  <c:v>13.21</c:v>
                </c:pt>
                <c:pt idx="4944">
                  <c:v>13.25</c:v>
                </c:pt>
                <c:pt idx="4945">
                  <c:v>13.51</c:v>
                </c:pt>
                <c:pt idx="4946">
                  <c:v>13.28</c:v>
                </c:pt>
                <c:pt idx="4947">
                  <c:v>13.22</c:v>
                </c:pt>
                <c:pt idx="4948">
                  <c:v>12.64</c:v>
                </c:pt>
                <c:pt idx="4949">
                  <c:v>12.14</c:v>
                </c:pt>
                <c:pt idx="4950">
                  <c:v>12.35</c:v>
                </c:pt>
                <c:pt idx="4951">
                  <c:v>12.42</c:v>
                </c:pt>
                <c:pt idx="4952">
                  <c:v>12.42</c:v>
                </c:pt>
                <c:pt idx="4953">
                  <c:v>12.25</c:v>
                </c:pt>
                <c:pt idx="4954">
                  <c:v>12.2</c:v>
                </c:pt>
                <c:pt idx="4955">
                  <c:v>12.39</c:v>
                </c:pt>
                <c:pt idx="4956">
                  <c:v>12.43</c:v>
                </c:pt>
                <c:pt idx="4957">
                  <c:v>12.43</c:v>
                </c:pt>
                <c:pt idx="4958">
                  <c:v>12.42</c:v>
                </c:pt>
                <c:pt idx="4959">
                  <c:v>12.15</c:v>
                </c:pt>
                <c:pt idx="4960">
                  <c:v>12.11</c:v>
                </c:pt>
                <c:pt idx="4961">
                  <c:v>12.38</c:v>
                </c:pt>
                <c:pt idx="4962">
                  <c:v>12.35</c:v>
                </c:pt>
                <c:pt idx="4963">
                  <c:v>12.57</c:v>
                </c:pt>
                <c:pt idx="4964">
                  <c:v>12.45</c:v>
                </c:pt>
                <c:pt idx="4965">
                  <c:v>12.53</c:v>
                </c:pt>
                <c:pt idx="4966">
                  <c:v>12.53</c:v>
                </c:pt>
                <c:pt idx="4967">
                  <c:v>12.62</c:v>
                </c:pt>
                <c:pt idx="4968">
                  <c:v>12.53</c:v>
                </c:pt>
                <c:pt idx="4969">
                  <c:v>12.64</c:v>
                </c:pt>
                <c:pt idx="4970">
                  <c:v>12.5</c:v>
                </c:pt>
                <c:pt idx="4971">
                  <c:v>12.77</c:v>
                </c:pt>
                <c:pt idx="4972">
                  <c:v>12.87</c:v>
                </c:pt>
                <c:pt idx="4973">
                  <c:v>12.84</c:v>
                </c:pt>
                <c:pt idx="4974">
                  <c:v>12.7</c:v>
                </c:pt>
                <c:pt idx="4975">
                  <c:v>12.73</c:v>
                </c:pt>
                <c:pt idx="4976">
                  <c:v>12.77</c:v>
                </c:pt>
                <c:pt idx="4977">
                  <c:v>12.8</c:v>
                </c:pt>
                <c:pt idx="4978">
                  <c:v>12.68</c:v>
                </c:pt>
                <c:pt idx="4979">
                  <c:v>12.86</c:v>
                </c:pt>
                <c:pt idx="4980">
                  <c:v>12.98</c:v>
                </c:pt>
                <c:pt idx="4981">
                  <c:v>12.86</c:v>
                </c:pt>
                <c:pt idx="4982">
                  <c:v>12.95</c:v>
                </c:pt>
                <c:pt idx="4983">
                  <c:v>13.09</c:v>
                </c:pt>
                <c:pt idx="4984">
                  <c:v>13.21</c:v>
                </c:pt>
                <c:pt idx="4985">
                  <c:v>13.27</c:v>
                </c:pt>
                <c:pt idx="4986">
                  <c:v>13.42</c:v>
                </c:pt>
                <c:pt idx="4987">
                  <c:v>13.42</c:v>
                </c:pt>
                <c:pt idx="4988">
                  <c:v>13.65</c:v>
                </c:pt>
                <c:pt idx="4989">
                  <c:v>13.65</c:v>
                </c:pt>
                <c:pt idx="4990">
                  <c:v>13.33</c:v>
                </c:pt>
                <c:pt idx="4991">
                  <c:v>13.3</c:v>
                </c:pt>
                <c:pt idx="4992">
                  <c:v>13.09</c:v>
                </c:pt>
                <c:pt idx="4993">
                  <c:v>12.9</c:v>
                </c:pt>
                <c:pt idx="4994">
                  <c:v>13.19</c:v>
                </c:pt>
                <c:pt idx="4995">
                  <c:v>13.21</c:v>
                </c:pt>
                <c:pt idx="4996">
                  <c:v>13.29</c:v>
                </c:pt>
                <c:pt idx="4997">
                  <c:v>13.47</c:v>
                </c:pt>
                <c:pt idx="4998">
                  <c:v>13.43</c:v>
                </c:pt>
                <c:pt idx="4999">
                  <c:v>13.62</c:v>
                </c:pt>
                <c:pt idx="5000">
                  <c:v>13.43</c:v>
                </c:pt>
                <c:pt idx="5001">
                  <c:v>13.45</c:v>
                </c:pt>
                <c:pt idx="5002">
                  <c:v>13.43</c:v>
                </c:pt>
                <c:pt idx="5003">
                  <c:v>13.2</c:v>
                </c:pt>
                <c:pt idx="5004">
                  <c:v>13.09</c:v>
                </c:pt>
                <c:pt idx="5005">
                  <c:v>13.08</c:v>
                </c:pt>
                <c:pt idx="5006">
                  <c:v>13.12</c:v>
                </c:pt>
                <c:pt idx="5007">
                  <c:v>13.03</c:v>
                </c:pt>
                <c:pt idx="5008">
                  <c:v>12.86</c:v>
                </c:pt>
                <c:pt idx="5009">
                  <c:v>12.85</c:v>
                </c:pt>
                <c:pt idx="5010">
                  <c:v>12.68</c:v>
                </c:pt>
                <c:pt idx="5011">
                  <c:v>12.58</c:v>
                </c:pt>
                <c:pt idx="5012">
                  <c:v>12.67</c:v>
                </c:pt>
                <c:pt idx="5013">
                  <c:v>12.77</c:v>
                </c:pt>
                <c:pt idx="5014">
                  <c:v>13.13</c:v>
                </c:pt>
                <c:pt idx="5015">
                  <c:v>13.3</c:v>
                </c:pt>
                <c:pt idx="5016">
                  <c:v>13.21</c:v>
                </c:pt>
                <c:pt idx="5017">
                  <c:v>13.34</c:v>
                </c:pt>
                <c:pt idx="5018">
                  <c:v>13.36</c:v>
                </c:pt>
                <c:pt idx="5019">
                  <c:v>13.22</c:v>
                </c:pt>
                <c:pt idx="5020">
                  <c:v>13.13</c:v>
                </c:pt>
                <c:pt idx="5021">
                  <c:v>13.14</c:v>
                </c:pt>
                <c:pt idx="5022">
                  <c:v>13.25</c:v>
                </c:pt>
                <c:pt idx="5023">
                  <c:v>13.4</c:v>
                </c:pt>
                <c:pt idx="5024">
                  <c:v>13.74</c:v>
                </c:pt>
                <c:pt idx="5025">
                  <c:v>13.41</c:v>
                </c:pt>
                <c:pt idx="5026">
                  <c:v>13.61</c:v>
                </c:pt>
                <c:pt idx="5027">
                  <c:v>13.45</c:v>
                </c:pt>
                <c:pt idx="5028">
                  <c:v>13.59</c:v>
                </c:pt>
                <c:pt idx="5029">
                  <c:v>13.68</c:v>
                </c:pt>
                <c:pt idx="5030">
                  <c:v>13.58</c:v>
                </c:pt>
                <c:pt idx="5031">
                  <c:v>13.74</c:v>
                </c:pt>
                <c:pt idx="5032">
                  <c:v>13.79</c:v>
                </c:pt>
                <c:pt idx="5033">
                  <c:v>13.79</c:v>
                </c:pt>
                <c:pt idx="5034">
                  <c:v>13.69</c:v>
                </c:pt>
                <c:pt idx="5035">
                  <c:v>13.73</c:v>
                </c:pt>
                <c:pt idx="5036">
                  <c:v>13.78</c:v>
                </c:pt>
                <c:pt idx="5037">
                  <c:v>13.8</c:v>
                </c:pt>
                <c:pt idx="5038">
                  <c:v>13.88</c:v>
                </c:pt>
                <c:pt idx="5039">
                  <c:v>13.92</c:v>
                </c:pt>
                <c:pt idx="5040">
                  <c:v>13.93</c:v>
                </c:pt>
                <c:pt idx="5041">
                  <c:v>14.05</c:v>
                </c:pt>
                <c:pt idx="5042">
                  <c:v>14.11</c:v>
                </c:pt>
                <c:pt idx="5043">
                  <c:v>14.05</c:v>
                </c:pt>
                <c:pt idx="5044">
                  <c:v>14.47</c:v>
                </c:pt>
                <c:pt idx="5045">
                  <c:v>14.69</c:v>
                </c:pt>
                <c:pt idx="5046">
                  <c:v>14.56</c:v>
                </c:pt>
                <c:pt idx="5047">
                  <c:v>14.33</c:v>
                </c:pt>
                <c:pt idx="5048">
                  <c:v>14.23</c:v>
                </c:pt>
                <c:pt idx="5049">
                  <c:v>14.34</c:v>
                </c:pt>
                <c:pt idx="5050">
                  <c:v>14.46</c:v>
                </c:pt>
                <c:pt idx="5051">
                  <c:v>14.49</c:v>
                </c:pt>
                <c:pt idx="5052">
                  <c:v>14.24</c:v>
                </c:pt>
                <c:pt idx="5053">
                  <c:v>14.07</c:v>
                </c:pt>
                <c:pt idx="5054">
                  <c:v>13.8</c:v>
                </c:pt>
                <c:pt idx="5055">
                  <c:v>13.95</c:v>
                </c:pt>
                <c:pt idx="5056">
                  <c:v>14</c:v>
                </c:pt>
                <c:pt idx="5057">
                  <c:v>14.05</c:v>
                </c:pt>
                <c:pt idx="5058">
                  <c:v>13.82</c:v>
                </c:pt>
                <c:pt idx="5059">
                  <c:v>13.82</c:v>
                </c:pt>
                <c:pt idx="5060">
                  <c:v>13.67</c:v>
                </c:pt>
                <c:pt idx="5061">
                  <c:v>13.71</c:v>
                </c:pt>
                <c:pt idx="5062">
                  <c:v>13.56</c:v>
                </c:pt>
                <c:pt idx="5063">
                  <c:v>13.5</c:v>
                </c:pt>
                <c:pt idx="5064">
                  <c:v>13.46</c:v>
                </c:pt>
                <c:pt idx="5065">
                  <c:v>13.58</c:v>
                </c:pt>
                <c:pt idx="5066">
                  <c:v>13.55</c:v>
                </c:pt>
                <c:pt idx="5067">
                  <c:v>13.51</c:v>
                </c:pt>
                <c:pt idx="5068">
                  <c:v>13.56</c:v>
                </c:pt>
                <c:pt idx="5069">
                  <c:v>13.36</c:v>
                </c:pt>
                <c:pt idx="5070">
                  <c:v>13.37</c:v>
                </c:pt>
                <c:pt idx="5071">
                  <c:v>13.31</c:v>
                </c:pt>
                <c:pt idx="5072">
                  <c:v>13.32</c:v>
                </c:pt>
                <c:pt idx="5073">
                  <c:v>13.35</c:v>
                </c:pt>
                <c:pt idx="5074">
                  <c:v>13.09</c:v>
                </c:pt>
                <c:pt idx="5075">
                  <c:v>13.08</c:v>
                </c:pt>
                <c:pt idx="5076">
                  <c:v>13.23</c:v>
                </c:pt>
                <c:pt idx="5077">
                  <c:v>13.57</c:v>
                </c:pt>
                <c:pt idx="5078">
                  <c:v>13.46</c:v>
                </c:pt>
                <c:pt idx="5079">
                  <c:v>13.44</c:v>
                </c:pt>
                <c:pt idx="5080">
                  <c:v>13.56</c:v>
                </c:pt>
                <c:pt idx="5081">
                  <c:v>13.66</c:v>
                </c:pt>
                <c:pt idx="5082">
                  <c:v>13.7</c:v>
                </c:pt>
                <c:pt idx="5083">
                  <c:v>13.69</c:v>
                </c:pt>
                <c:pt idx="5084">
                  <c:v>13.68</c:v>
                </c:pt>
                <c:pt idx="5085">
                  <c:v>13.86</c:v>
                </c:pt>
                <c:pt idx="5086">
                  <c:v>14.04</c:v>
                </c:pt>
                <c:pt idx="5087">
                  <c:v>13.95</c:v>
                </c:pt>
                <c:pt idx="5088">
                  <c:v>13.95</c:v>
                </c:pt>
                <c:pt idx="5089">
                  <c:v>13.81</c:v>
                </c:pt>
                <c:pt idx="5090">
                  <c:v>14.04</c:v>
                </c:pt>
                <c:pt idx="5091">
                  <c:v>14.11</c:v>
                </c:pt>
                <c:pt idx="5092">
                  <c:v>14.12</c:v>
                </c:pt>
                <c:pt idx="5093">
                  <c:v>13.94</c:v>
                </c:pt>
                <c:pt idx="5094">
                  <c:v>13.99</c:v>
                </c:pt>
                <c:pt idx="5095">
                  <c:v>14.15</c:v>
                </c:pt>
                <c:pt idx="5096">
                  <c:v>14.07</c:v>
                </c:pt>
                <c:pt idx="5097">
                  <c:v>14.11</c:v>
                </c:pt>
                <c:pt idx="5098">
                  <c:v>14.09</c:v>
                </c:pt>
                <c:pt idx="5099">
                  <c:v>14.59</c:v>
                </c:pt>
                <c:pt idx="5100">
                  <c:v>14.61</c:v>
                </c:pt>
                <c:pt idx="5101">
                  <c:v>14.63</c:v>
                </c:pt>
                <c:pt idx="5102">
                  <c:v>14.57</c:v>
                </c:pt>
                <c:pt idx="5103">
                  <c:v>14.41</c:v>
                </c:pt>
                <c:pt idx="5104">
                  <c:v>14.43</c:v>
                </c:pt>
                <c:pt idx="5105">
                  <c:v>14.53</c:v>
                </c:pt>
                <c:pt idx="5106">
                  <c:v>14.61</c:v>
                </c:pt>
                <c:pt idx="5107">
                  <c:v>14.71</c:v>
                </c:pt>
                <c:pt idx="5108">
                  <c:v>14.67</c:v>
                </c:pt>
                <c:pt idx="5109">
                  <c:v>14.95</c:v>
                </c:pt>
                <c:pt idx="5110">
                  <c:v>14.95</c:v>
                </c:pt>
                <c:pt idx="5111">
                  <c:v>14.91</c:v>
                </c:pt>
                <c:pt idx="5112">
                  <c:v>14.86</c:v>
                </c:pt>
                <c:pt idx="5113">
                  <c:v>14.83</c:v>
                </c:pt>
                <c:pt idx="5114">
                  <c:v>14.65</c:v>
                </c:pt>
                <c:pt idx="5115">
                  <c:v>14.4</c:v>
                </c:pt>
                <c:pt idx="5116">
                  <c:v>14.61</c:v>
                </c:pt>
                <c:pt idx="5117">
                  <c:v>14.65</c:v>
                </c:pt>
                <c:pt idx="5118">
                  <c:v>14.74</c:v>
                </c:pt>
                <c:pt idx="5119">
                  <c:v>14.71</c:v>
                </c:pt>
                <c:pt idx="5120">
                  <c:v>14.79</c:v>
                </c:pt>
                <c:pt idx="5121">
                  <c:v>14.77</c:v>
                </c:pt>
                <c:pt idx="5122">
                  <c:v>14.89</c:v>
                </c:pt>
                <c:pt idx="5123">
                  <c:v>14.97</c:v>
                </c:pt>
                <c:pt idx="5124">
                  <c:v>15.32</c:v>
                </c:pt>
                <c:pt idx="5125">
                  <c:v>15.35</c:v>
                </c:pt>
                <c:pt idx="5126">
                  <c:v>15.31</c:v>
                </c:pt>
                <c:pt idx="5127">
                  <c:v>15.36</c:v>
                </c:pt>
                <c:pt idx="5128">
                  <c:v>15.25</c:v>
                </c:pt>
                <c:pt idx="5129">
                  <c:v>15.41</c:v>
                </c:pt>
                <c:pt idx="5130">
                  <c:v>15.41</c:v>
                </c:pt>
                <c:pt idx="5131">
                  <c:v>15.4</c:v>
                </c:pt>
                <c:pt idx="5132">
                  <c:v>15.48</c:v>
                </c:pt>
                <c:pt idx="5133">
                  <c:v>15.51</c:v>
                </c:pt>
                <c:pt idx="5134">
                  <c:v>15.51</c:v>
                </c:pt>
                <c:pt idx="5135">
                  <c:v>15.59</c:v>
                </c:pt>
                <c:pt idx="5136">
                  <c:v>15.53</c:v>
                </c:pt>
                <c:pt idx="5137">
                  <c:v>15.3</c:v>
                </c:pt>
                <c:pt idx="5138">
                  <c:v>15.05</c:v>
                </c:pt>
                <c:pt idx="5139">
                  <c:v>15.2</c:v>
                </c:pt>
                <c:pt idx="5140">
                  <c:v>15.08</c:v>
                </c:pt>
                <c:pt idx="5141">
                  <c:v>15.11</c:v>
                </c:pt>
                <c:pt idx="5142">
                  <c:v>14.95</c:v>
                </c:pt>
                <c:pt idx="5143">
                  <c:v>14.91</c:v>
                </c:pt>
                <c:pt idx="5144">
                  <c:v>14.78</c:v>
                </c:pt>
                <c:pt idx="5145">
                  <c:v>15.03</c:v>
                </c:pt>
                <c:pt idx="5146">
                  <c:v>15.23</c:v>
                </c:pt>
                <c:pt idx="5147">
                  <c:v>15.31</c:v>
                </c:pt>
                <c:pt idx="5148">
                  <c:v>15.68</c:v>
                </c:pt>
                <c:pt idx="5149">
                  <c:v>15.65</c:v>
                </c:pt>
                <c:pt idx="5150">
                  <c:v>15.76</c:v>
                </c:pt>
                <c:pt idx="5151">
                  <c:v>15.84</c:v>
                </c:pt>
                <c:pt idx="5152">
                  <c:v>15.75</c:v>
                </c:pt>
                <c:pt idx="5153">
                  <c:v>15.41</c:v>
                </c:pt>
                <c:pt idx="5154">
                  <c:v>15.19</c:v>
                </c:pt>
                <c:pt idx="5155">
                  <c:v>15.14</c:v>
                </c:pt>
                <c:pt idx="5156">
                  <c:v>15.04</c:v>
                </c:pt>
                <c:pt idx="5157">
                  <c:v>15</c:v>
                </c:pt>
                <c:pt idx="5158">
                  <c:v>14.73</c:v>
                </c:pt>
                <c:pt idx="5159">
                  <c:v>14.73</c:v>
                </c:pt>
                <c:pt idx="5160">
                  <c:v>14.83</c:v>
                </c:pt>
                <c:pt idx="5161">
                  <c:v>14.87</c:v>
                </c:pt>
                <c:pt idx="5162">
                  <c:v>14.88</c:v>
                </c:pt>
                <c:pt idx="5163">
                  <c:v>14.94</c:v>
                </c:pt>
                <c:pt idx="5164">
                  <c:v>14.95</c:v>
                </c:pt>
                <c:pt idx="5165">
                  <c:v>15.09</c:v>
                </c:pt>
                <c:pt idx="5166">
                  <c:v>15.34</c:v>
                </c:pt>
                <c:pt idx="5167">
                  <c:v>15.38</c:v>
                </c:pt>
                <c:pt idx="5168">
                  <c:v>15.3</c:v>
                </c:pt>
                <c:pt idx="5169">
                  <c:v>15.6</c:v>
                </c:pt>
                <c:pt idx="5170">
                  <c:v>15.54</c:v>
                </c:pt>
                <c:pt idx="5171">
                  <c:v>15.44</c:v>
                </c:pt>
                <c:pt idx="5172">
                  <c:v>15.06</c:v>
                </c:pt>
                <c:pt idx="5173">
                  <c:v>14.63</c:v>
                </c:pt>
                <c:pt idx="5174">
                  <c:v>14.57</c:v>
                </c:pt>
                <c:pt idx="5175">
                  <c:v>14.57</c:v>
                </c:pt>
                <c:pt idx="5176">
                  <c:v>14.18</c:v>
                </c:pt>
                <c:pt idx="5177">
                  <c:v>14.19</c:v>
                </c:pt>
                <c:pt idx="5178">
                  <c:v>13.94</c:v>
                </c:pt>
                <c:pt idx="5179">
                  <c:v>13.39</c:v>
                </c:pt>
                <c:pt idx="5180">
                  <c:v>13.4</c:v>
                </c:pt>
                <c:pt idx="5181">
                  <c:v>13.4</c:v>
                </c:pt>
                <c:pt idx="5182">
                  <c:v>13.19</c:v>
                </c:pt>
                <c:pt idx="5183">
                  <c:v>13.18</c:v>
                </c:pt>
                <c:pt idx="5184">
                  <c:v>13.07</c:v>
                </c:pt>
                <c:pt idx="5185">
                  <c:v>13.18</c:v>
                </c:pt>
                <c:pt idx="5186">
                  <c:v>13</c:v>
                </c:pt>
                <c:pt idx="5187">
                  <c:v>13.04</c:v>
                </c:pt>
                <c:pt idx="5188">
                  <c:v>13.14</c:v>
                </c:pt>
                <c:pt idx="5189">
                  <c:v>13.44</c:v>
                </c:pt>
                <c:pt idx="5190">
                  <c:v>13.13</c:v>
                </c:pt>
                <c:pt idx="5191">
                  <c:v>12.98</c:v>
                </c:pt>
                <c:pt idx="5192">
                  <c:v>12.98</c:v>
                </c:pt>
                <c:pt idx="5193">
                  <c:v>12.92</c:v>
                </c:pt>
                <c:pt idx="5194">
                  <c:v>13.13</c:v>
                </c:pt>
                <c:pt idx="5195">
                  <c:v>13.37</c:v>
                </c:pt>
                <c:pt idx="5196">
                  <c:v>13.49</c:v>
                </c:pt>
                <c:pt idx="5197">
                  <c:v>13.45</c:v>
                </c:pt>
                <c:pt idx="5198">
                  <c:v>13.15</c:v>
                </c:pt>
                <c:pt idx="5199">
                  <c:v>13.5</c:v>
                </c:pt>
                <c:pt idx="5200">
                  <c:v>13.5</c:v>
                </c:pt>
                <c:pt idx="5201">
                  <c:v>13.64</c:v>
                </c:pt>
                <c:pt idx="5202">
                  <c:v>13.8</c:v>
                </c:pt>
                <c:pt idx="5203">
                  <c:v>13.84</c:v>
                </c:pt>
                <c:pt idx="5204">
                  <c:v>13.62</c:v>
                </c:pt>
                <c:pt idx="5205">
                  <c:v>13.55</c:v>
                </c:pt>
                <c:pt idx="5206">
                  <c:v>13.53</c:v>
                </c:pt>
                <c:pt idx="5207">
                  <c:v>13.71</c:v>
                </c:pt>
                <c:pt idx="5208">
                  <c:v>13.51</c:v>
                </c:pt>
                <c:pt idx="5209">
                  <c:v>13.83</c:v>
                </c:pt>
                <c:pt idx="5210">
                  <c:v>14.02</c:v>
                </c:pt>
                <c:pt idx="5211">
                  <c:v>14.14</c:v>
                </c:pt>
                <c:pt idx="5212">
                  <c:v>14.01</c:v>
                </c:pt>
                <c:pt idx="5213">
                  <c:v>14.01</c:v>
                </c:pt>
                <c:pt idx="5214">
                  <c:v>14.01</c:v>
                </c:pt>
                <c:pt idx="5215">
                  <c:v>14.12</c:v>
                </c:pt>
                <c:pt idx="5216">
                  <c:v>14.17</c:v>
                </c:pt>
                <c:pt idx="5217">
                  <c:v>13.98</c:v>
                </c:pt>
                <c:pt idx="5218">
                  <c:v>13.98</c:v>
                </c:pt>
                <c:pt idx="5219">
                  <c:v>14.19</c:v>
                </c:pt>
                <c:pt idx="5220">
                  <c:v>14.44</c:v>
                </c:pt>
                <c:pt idx="5221">
                  <c:v>14.59</c:v>
                </c:pt>
                <c:pt idx="5222">
                  <c:v>14.63</c:v>
                </c:pt>
                <c:pt idx="5223">
                  <c:v>14.48</c:v>
                </c:pt>
                <c:pt idx="5224">
                  <c:v>14.81</c:v>
                </c:pt>
                <c:pt idx="5225">
                  <c:v>14.62</c:v>
                </c:pt>
                <c:pt idx="5226">
                  <c:v>14.83</c:v>
                </c:pt>
                <c:pt idx="5227">
                  <c:v>14.7</c:v>
                </c:pt>
                <c:pt idx="5228">
                  <c:v>14.82</c:v>
                </c:pt>
                <c:pt idx="5229">
                  <c:v>14.75</c:v>
                </c:pt>
                <c:pt idx="5230">
                  <c:v>14.8</c:v>
                </c:pt>
                <c:pt idx="5231">
                  <c:v>14.81</c:v>
                </c:pt>
                <c:pt idx="5232">
                  <c:v>14.62</c:v>
                </c:pt>
                <c:pt idx="5233">
                  <c:v>14.69</c:v>
                </c:pt>
                <c:pt idx="5234">
                  <c:v>14.62</c:v>
                </c:pt>
                <c:pt idx="5235">
                  <c:v>14.54</c:v>
                </c:pt>
                <c:pt idx="5236">
                  <c:v>14.51</c:v>
                </c:pt>
                <c:pt idx="5237">
                  <c:v>14.29</c:v>
                </c:pt>
                <c:pt idx="5238">
                  <c:v>14.14</c:v>
                </c:pt>
                <c:pt idx="5239">
                  <c:v>14.58</c:v>
                </c:pt>
                <c:pt idx="5240">
                  <c:v>14.47</c:v>
                </c:pt>
                <c:pt idx="5241">
                  <c:v>14.69</c:v>
                </c:pt>
                <c:pt idx="5242">
                  <c:v>14.76</c:v>
                </c:pt>
                <c:pt idx="5243">
                  <c:v>14.65</c:v>
                </c:pt>
                <c:pt idx="5244">
                  <c:v>14.88</c:v>
                </c:pt>
                <c:pt idx="5245">
                  <c:v>14.95</c:v>
                </c:pt>
                <c:pt idx="5246">
                  <c:v>14.81</c:v>
                </c:pt>
                <c:pt idx="5247">
                  <c:v>14.71</c:v>
                </c:pt>
                <c:pt idx="5248">
                  <c:v>14.71</c:v>
                </c:pt>
                <c:pt idx="5249">
                  <c:v>14.71</c:v>
                </c:pt>
                <c:pt idx="5250">
                  <c:v>14.53</c:v>
                </c:pt>
                <c:pt idx="5251">
                  <c:v>14.5</c:v>
                </c:pt>
                <c:pt idx="5252">
                  <c:v>14.28</c:v>
                </c:pt>
                <c:pt idx="5253">
                  <c:v>14.24</c:v>
                </c:pt>
                <c:pt idx="5254">
                  <c:v>13.87</c:v>
                </c:pt>
                <c:pt idx="5255">
                  <c:v>13.93</c:v>
                </c:pt>
                <c:pt idx="5256">
                  <c:v>13.87</c:v>
                </c:pt>
                <c:pt idx="5257">
                  <c:v>13.91</c:v>
                </c:pt>
                <c:pt idx="5258">
                  <c:v>14.03</c:v>
                </c:pt>
                <c:pt idx="5259">
                  <c:v>13.85</c:v>
                </c:pt>
                <c:pt idx="5260">
                  <c:v>13.74</c:v>
                </c:pt>
                <c:pt idx="5261">
                  <c:v>13.69</c:v>
                </c:pt>
                <c:pt idx="5262">
                  <c:v>13.61</c:v>
                </c:pt>
                <c:pt idx="5263">
                  <c:v>13.59</c:v>
                </c:pt>
                <c:pt idx="5264">
                  <c:v>13.67</c:v>
                </c:pt>
                <c:pt idx="5265">
                  <c:v>13.69</c:v>
                </c:pt>
                <c:pt idx="5266">
                  <c:v>13.73</c:v>
                </c:pt>
                <c:pt idx="5267">
                  <c:v>13.95</c:v>
                </c:pt>
                <c:pt idx="5268">
                  <c:v>13.97</c:v>
                </c:pt>
                <c:pt idx="5269">
                  <c:v>13.96</c:v>
                </c:pt>
                <c:pt idx="5270">
                  <c:v>13.91</c:v>
                </c:pt>
                <c:pt idx="5271">
                  <c:v>13.88</c:v>
                </c:pt>
                <c:pt idx="5272">
                  <c:v>13.87</c:v>
                </c:pt>
                <c:pt idx="5273">
                  <c:v>13.89</c:v>
                </c:pt>
                <c:pt idx="5274">
                  <c:v>13.74</c:v>
                </c:pt>
                <c:pt idx="5275">
                  <c:v>13.72</c:v>
                </c:pt>
                <c:pt idx="5276">
                  <c:v>13.91</c:v>
                </c:pt>
                <c:pt idx="5277">
                  <c:v>13.9</c:v>
                </c:pt>
                <c:pt idx="5278">
                  <c:v>14.01</c:v>
                </c:pt>
                <c:pt idx="5279">
                  <c:v>14.16</c:v>
                </c:pt>
                <c:pt idx="5280">
                  <c:v>14.19</c:v>
                </c:pt>
                <c:pt idx="5281">
                  <c:v>14.18</c:v>
                </c:pt>
                <c:pt idx="5282">
                  <c:v>14.1</c:v>
                </c:pt>
                <c:pt idx="5283">
                  <c:v>14.1</c:v>
                </c:pt>
                <c:pt idx="5284">
                  <c:v>14.16</c:v>
                </c:pt>
                <c:pt idx="5285">
                  <c:v>14.18</c:v>
                </c:pt>
                <c:pt idx="5286">
                  <c:v>14.18</c:v>
                </c:pt>
                <c:pt idx="5287">
                  <c:v>13.98</c:v>
                </c:pt>
                <c:pt idx="5288">
                  <c:v>13.98</c:v>
                </c:pt>
                <c:pt idx="5289">
                  <c:v>13.83</c:v>
                </c:pt>
                <c:pt idx="5290">
                  <c:v>13.83</c:v>
                </c:pt>
                <c:pt idx="5291">
                  <c:v>13.95</c:v>
                </c:pt>
                <c:pt idx="5292">
                  <c:v>13.91</c:v>
                </c:pt>
                <c:pt idx="5293">
                  <c:v>13.71</c:v>
                </c:pt>
                <c:pt idx="5294">
                  <c:v>13.66</c:v>
                </c:pt>
                <c:pt idx="5295">
                  <c:v>13.72</c:v>
                </c:pt>
                <c:pt idx="5296">
                  <c:v>13.69</c:v>
                </c:pt>
                <c:pt idx="5297">
                  <c:v>13.71</c:v>
                </c:pt>
                <c:pt idx="5298">
                  <c:v>13.69</c:v>
                </c:pt>
                <c:pt idx="5299">
                  <c:v>13.7</c:v>
                </c:pt>
                <c:pt idx="5300">
                  <c:v>13.7</c:v>
                </c:pt>
                <c:pt idx="5301">
                  <c:v>13.77</c:v>
                </c:pt>
                <c:pt idx="5302">
                  <c:v>13.87</c:v>
                </c:pt>
                <c:pt idx="5303">
                  <c:v>13.87</c:v>
                </c:pt>
                <c:pt idx="5304">
                  <c:v>13.95</c:v>
                </c:pt>
                <c:pt idx="5305">
                  <c:v>13.87</c:v>
                </c:pt>
                <c:pt idx="5306">
                  <c:v>13.8</c:v>
                </c:pt>
                <c:pt idx="5307">
                  <c:v>13.54</c:v>
                </c:pt>
                <c:pt idx="5308">
                  <c:v>13.48</c:v>
                </c:pt>
                <c:pt idx="5309">
                  <c:v>13.49</c:v>
                </c:pt>
                <c:pt idx="5310">
                  <c:v>13.46</c:v>
                </c:pt>
                <c:pt idx="5311">
                  <c:v>13.59</c:v>
                </c:pt>
                <c:pt idx="5312">
                  <c:v>13.62</c:v>
                </c:pt>
                <c:pt idx="5313">
                  <c:v>13.48</c:v>
                </c:pt>
                <c:pt idx="5314">
                  <c:v>13.57</c:v>
                </c:pt>
                <c:pt idx="5315">
                  <c:v>13.6</c:v>
                </c:pt>
                <c:pt idx="5316">
                  <c:v>13.64</c:v>
                </c:pt>
                <c:pt idx="5317">
                  <c:v>13.53</c:v>
                </c:pt>
                <c:pt idx="5318">
                  <c:v>13.52</c:v>
                </c:pt>
                <c:pt idx="5319">
                  <c:v>13.58</c:v>
                </c:pt>
                <c:pt idx="5320">
                  <c:v>13.62</c:v>
                </c:pt>
                <c:pt idx="5321">
                  <c:v>13.68</c:v>
                </c:pt>
                <c:pt idx="5322">
                  <c:v>13.72</c:v>
                </c:pt>
                <c:pt idx="5323">
                  <c:v>13.71</c:v>
                </c:pt>
                <c:pt idx="5324">
                  <c:v>13.71</c:v>
                </c:pt>
                <c:pt idx="5325">
                  <c:v>13.93</c:v>
                </c:pt>
                <c:pt idx="5326">
                  <c:v>13.86</c:v>
                </c:pt>
                <c:pt idx="5327">
                  <c:v>13.9</c:v>
                </c:pt>
                <c:pt idx="5328">
                  <c:v>13.98</c:v>
                </c:pt>
                <c:pt idx="5329">
                  <c:v>13.94</c:v>
                </c:pt>
                <c:pt idx="5330">
                  <c:v>13.98</c:v>
                </c:pt>
                <c:pt idx="5331">
                  <c:v>13.99</c:v>
                </c:pt>
                <c:pt idx="5332">
                  <c:v>14.02</c:v>
                </c:pt>
                <c:pt idx="5333">
                  <c:v>13.93</c:v>
                </c:pt>
                <c:pt idx="5334">
                  <c:v>14.21</c:v>
                </c:pt>
                <c:pt idx="5335">
                  <c:v>14.21</c:v>
                </c:pt>
                <c:pt idx="5336">
                  <c:v>14.26</c:v>
                </c:pt>
                <c:pt idx="5337">
                  <c:v>14.48</c:v>
                </c:pt>
                <c:pt idx="5338">
                  <c:v>14.62</c:v>
                </c:pt>
                <c:pt idx="5339">
                  <c:v>14.63</c:v>
                </c:pt>
                <c:pt idx="5340">
                  <c:v>14.66</c:v>
                </c:pt>
                <c:pt idx="5341">
                  <c:v>14.74</c:v>
                </c:pt>
                <c:pt idx="5342">
                  <c:v>14.71</c:v>
                </c:pt>
                <c:pt idx="5343">
                  <c:v>14.76</c:v>
                </c:pt>
                <c:pt idx="5344">
                  <c:v>14.73</c:v>
                </c:pt>
                <c:pt idx="5345">
                  <c:v>14.61</c:v>
                </c:pt>
                <c:pt idx="5346">
                  <c:v>14.44</c:v>
                </c:pt>
                <c:pt idx="5347">
                  <c:v>14.4</c:v>
                </c:pt>
                <c:pt idx="5348">
                  <c:v>14.5</c:v>
                </c:pt>
                <c:pt idx="5349">
                  <c:v>14.5</c:v>
                </c:pt>
                <c:pt idx="5350">
                  <c:v>14.48</c:v>
                </c:pt>
                <c:pt idx="5351">
                  <c:v>14.49</c:v>
                </c:pt>
                <c:pt idx="5352">
                  <c:v>14.19</c:v>
                </c:pt>
                <c:pt idx="5353">
                  <c:v>14.03</c:v>
                </c:pt>
                <c:pt idx="5354">
                  <c:v>13.87</c:v>
                </c:pt>
                <c:pt idx="5355">
                  <c:v>14.02</c:v>
                </c:pt>
                <c:pt idx="5356">
                  <c:v>14.1</c:v>
                </c:pt>
                <c:pt idx="5357">
                  <c:v>13.96</c:v>
                </c:pt>
                <c:pt idx="5358">
                  <c:v>13.7</c:v>
                </c:pt>
                <c:pt idx="5359">
                  <c:v>13.68</c:v>
                </c:pt>
                <c:pt idx="5360">
                  <c:v>13.53</c:v>
                </c:pt>
                <c:pt idx="5361">
                  <c:v>13.6</c:v>
                </c:pt>
                <c:pt idx="5362">
                  <c:v>13.51</c:v>
                </c:pt>
                <c:pt idx="5363">
                  <c:v>13.56</c:v>
                </c:pt>
                <c:pt idx="5364">
                  <c:v>13.91</c:v>
                </c:pt>
                <c:pt idx="5365">
                  <c:v>13.86</c:v>
                </c:pt>
                <c:pt idx="5366">
                  <c:v>13.97</c:v>
                </c:pt>
                <c:pt idx="5367">
                  <c:v>13.83</c:v>
                </c:pt>
                <c:pt idx="5368">
                  <c:v>13.68</c:v>
                </c:pt>
                <c:pt idx="5369">
                  <c:v>13.41</c:v>
                </c:pt>
                <c:pt idx="5370">
                  <c:v>13.51</c:v>
                </c:pt>
                <c:pt idx="5371">
                  <c:v>13.68</c:v>
                </c:pt>
                <c:pt idx="5372">
                  <c:v>13.7</c:v>
                </c:pt>
                <c:pt idx="5373">
                  <c:v>13.85</c:v>
                </c:pt>
                <c:pt idx="5374">
                  <c:v>13.7</c:v>
                </c:pt>
                <c:pt idx="5375">
                  <c:v>13.69</c:v>
                </c:pt>
                <c:pt idx="5376">
                  <c:v>13.71</c:v>
                </c:pt>
                <c:pt idx="5377">
                  <c:v>13.55</c:v>
                </c:pt>
                <c:pt idx="5378">
                  <c:v>13.2</c:v>
                </c:pt>
                <c:pt idx="5379">
                  <c:v>13.09</c:v>
                </c:pt>
                <c:pt idx="5380">
                  <c:v>12.65</c:v>
                </c:pt>
                <c:pt idx="5381">
                  <c:v>12.57</c:v>
                </c:pt>
                <c:pt idx="5382">
                  <c:v>12.47</c:v>
                </c:pt>
                <c:pt idx="5383">
                  <c:v>12.24</c:v>
                </c:pt>
                <c:pt idx="5384">
                  <c:v>12.47</c:v>
                </c:pt>
                <c:pt idx="5385">
                  <c:v>12.35</c:v>
                </c:pt>
                <c:pt idx="5386">
                  <c:v>12.43</c:v>
                </c:pt>
                <c:pt idx="5387">
                  <c:v>12.55</c:v>
                </c:pt>
                <c:pt idx="5388">
                  <c:v>12.77</c:v>
                </c:pt>
                <c:pt idx="5389">
                  <c:v>12.81</c:v>
                </c:pt>
                <c:pt idx="5390">
                  <c:v>12.81</c:v>
                </c:pt>
                <c:pt idx="5391">
                  <c:v>12.76</c:v>
                </c:pt>
                <c:pt idx="5392">
                  <c:v>12.6</c:v>
                </c:pt>
                <c:pt idx="5393">
                  <c:v>12.47</c:v>
                </c:pt>
                <c:pt idx="5394">
                  <c:v>12.47</c:v>
                </c:pt>
                <c:pt idx="5395">
                  <c:v>12.53</c:v>
                </c:pt>
                <c:pt idx="5396">
                  <c:v>12.51</c:v>
                </c:pt>
                <c:pt idx="5397">
                  <c:v>12.53</c:v>
                </c:pt>
                <c:pt idx="5398">
                  <c:v>12.73</c:v>
                </c:pt>
                <c:pt idx="5399">
                  <c:v>12.63</c:v>
                </c:pt>
                <c:pt idx="5400">
                  <c:v>12.56</c:v>
                </c:pt>
                <c:pt idx="5401">
                  <c:v>12.6</c:v>
                </c:pt>
                <c:pt idx="5402">
                  <c:v>12.6</c:v>
                </c:pt>
                <c:pt idx="5403">
                  <c:v>12.51</c:v>
                </c:pt>
                <c:pt idx="5404">
                  <c:v>12.47</c:v>
                </c:pt>
                <c:pt idx="5405">
                  <c:v>12.18</c:v>
                </c:pt>
                <c:pt idx="5406">
                  <c:v>12.04</c:v>
                </c:pt>
                <c:pt idx="5407">
                  <c:v>11.94</c:v>
                </c:pt>
                <c:pt idx="5408">
                  <c:v>12.09</c:v>
                </c:pt>
                <c:pt idx="5409">
                  <c:v>11.99</c:v>
                </c:pt>
                <c:pt idx="5410">
                  <c:v>11.85</c:v>
                </c:pt>
                <c:pt idx="5411">
                  <c:v>11.8</c:v>
                </c:pt>
                <c:pt idx="5412">
                  <c:v>11.73</c:v>
                </c:pt>
                <c:pt idx="5413">
                  <c:v>11.51</c:v>
                </c:pt>
                <c:pt idx="5414">
                  <c:v>11.72</c:v>
                </c:pt>
                <c:pt idx="5415">
                  <c:v>11.69</c:v>
                </c:pt>
                <c:pt idx="5416">
                  <c:v>11.5</c:v>
                </c:pt>
                <c:pt idx="5417">
                  <c:v>10.91</c:v>
                </c:pt>
                <c:pt idx="5418">
                  <c:v>10.83</c:v>
                </c:pt>
                <c:pt idx="5419">
                  <c:v>10.83</c:v>
                </c:pt>
                <c:pt idx="5420">
                  <c:v>10.53</c:v>
                </c:pt>
                <c:pt idx="5421">
                  <c:v>10.39</c:v>
                </c:pt>
                <c:pt idx="5422">
                  <c:v>10.61</c:v>
                </c:pt>
                <c:pt idx="5423">
                  <c:v>10.75</c:v>
                </c:pt>
                <c:pt idx="5424">
                  <c:v>10.58</c:v>
                </c:pt>
                <c:pt idx="5425">
                  <c:v>10.56</c:v>
                </c:pt>
                <c:pt idx="5426">
                  <c:v>10.69</c:v>
                </c:pt>
                <c:pt idx="5427">
                  <c:v>10.69</c:v>
                </c:pt>
                <c:pt idx="5428">
                  <c:v>10.81</c:v>
                </c:pt>
                <c:pt idx="5429">
                  <c:v>11.11</c:v>
                </c:pt>
                <c:pt idx="5430">
                  <c:v>10.87</c:v>
                </c:pt>
                <c:pt idx="5431">
                  <c:v>10.9</c:v>
                </c:pt>
                <c:pt idx="5432">
                  <c:v>10.77</c:v>
                </c:pt>
                <c:pt idx="5433">
                  <c:v>10.71</c:v>
                </c:pt>
                <c:pt idx="5434">
                  <c:v>10.56</c:v>
                </c:pt>
                <c:pt idx="5435">
                  <c:v>10.56</c:v>
                </c:pt>
                <c:pt idx="5436">
                  <c:v>10.46</c:v>
                </c:pt>
                <c:pt idx="5437">
                  <c:v>10.42</c:v>
                </c:pt>
                <c:pt idx="5438">
                  <c:v>10.48</c:v>
                </c:pt>
                <c:pt idx="5439">
                  <c:v>10.55</c:v>
                </c:pt>
                <c:pt idx="5440">
                  <c:v>10.51</c:v>
                </c:pt>
                <c:pt idx="5441">
                  <c:v>10.48</c:v>
                </c:pt>
                <c:pt idx="5442">
                  <c:v>10.48</c:v>
                </c:pt>
                <c:pt idx="5443">
                  <c:v>10.58</c:v>
                </c:pt>
                <c:pt idx="5444">
                  <c:v>10.65</c:v>
                </c:pt>
                <c:pt idx="5445">
                  <c:v>10.67</c:v>
                </c:pt>
                <c:pt idx="5446">
                  <c:v>10.59</c:v>
                </c:pt>
                <c:pt idx="5447">
                  <c:v>10.46</c:v>
                </c:pt>
                <c:pt idx="5448">
                  <c:v>10.42</c:v>
                </c:pt>
                <c:pt idx="5449">
                  <c:v>10.43</c:v>
                </c:pt>
                <c:pt idx="5450">
                  <c:v>10.53</c:v>
                </c:pt>
                <c:pt idx="5451">
                  <c:v>10.59</c:v>
                </c:pt>
                <c:pt idx="5452">
                  <c:v>10.59</c:v>
                </c:pt>
                <c:pt idx="5453">
                  <c:v>10.51</c:v>
                </c:pt>
                <c:pt idx="5454">
                  <c:v>10.78</c:v>
                </c:pt>
                <c:pt idx="5455">
                  <c:v>10.79</c:v>
                </c:pt>
                <c:pt idx="5456">
                  <c:v>10.74</c:v>
                </c:pt>
                <c:pt idx="5457">
                  <c:v>10.68</c:v>
                </c:pt>
                <c:pt idx="5458">
                  <c:v>10.47</c:v>
                </c:pt>
                <c:pt idx="5459">
                  <c:v>10.46</c:v>
                </c:pt>
                <c:pt idx="5460">
                  <c:v>10.48</c:v>
                </c:pt>
                <c:pt idx="5461">
                  <c:v>10.62</c:v>
                </c:pt>
                <c:pt idx="5462">
                  <c:v>10.58</c:v>
                </c:pt>
                <c:pt idx="5463">
                  <c:v>10.66</c:v>
                </c:pt>
                <c:pt idx="5464">
                  <c:v>10.61</c:v>
                </c:pt>
                <c:pt idx="5465">
                  <c:v>10.46</c:v>
                </c:pt>
                <c:pt idx="5466">
                  <c:v>10.5</c:v>
                </c:pt>
                <c:pt idx="5467">
                  <c:v>10.59</c:v>
                </c:pt>
                <c:pt idx="5468">
                  <c:v>10.64</c:v>
                </c:pt>
                <c:pt idx="5469">
                  <c:v>10.7</c:v>
                </c:pt>
                <c:pt idx="5470">
                  <c:v>10.54</c:v>
                </c:pt>
                <c:pt idx="5471">
                  <c:v>10.53</c:v>
                </c:pt>
                <c:pt idx="5472">
                  <c:v>10.47</c:v>
                </c:pt>
                <c:pt idx="5473">
                  <c:v>10.47</c:v>
                </c:pt>
                <c:pt idx="5474">
                  <c:v>10.44</c:v>
                </c:pt>
                <c:pt idx="5475">
                  <c:v>10.44</c:v>
                </c:pt>
                <c:pt idx="5476">
                  <c:v>10.47</c:v>
                </c:pt>
                <c:pt idx="5477">
                  <c:v>10.44</c:v>
                </c:pt>
                <c:pt idx="5478">
                  <c:v>10.36</c:v>
                </c:pt>
                <c:pt idx="5479">
                  <c:v>10.32</c:v>
                </c:pt>
                <c:pt idx="5480">
                  <c:v>10.37</c:v>
                </c:pt>
                <c:pt idx="5481">
                  <c:v>10.35</c:v>
                </c:pt>
                <c:pt idx="5482">
                  <c:v>10.39</c:v>
                </c:pt>
                <c:pt idx="5483">
                  <c:v>10.36</c:v>
                </c:pt>
                <c:pt idx="5484">
                  <c:v>10.38</c:v>
                </c:pt>
                <c:pt idx="5485">
                  <c:v>10.34</c:v>
                </c:pt>
                <c:pt idx="5486">
                  <c:v>10.32</c:v>
                </c:pt>
                <c:pt idx="5487">
                  <c:v>10.27</c:v>
                </c:pt>
                <c:pt idx="5488">
                  <c:v>10.28</c:v>
                </c:pt>
                <c:pt idx="5489">
                  <c:v>10.28</c:v>
                </c:pt>
                <c:pt idx="5490">
                  <c:v>10.3</c:v>
                </c:pt>
                <c:pt idx="5491">
                  <c:v>10.41</c:v>
                </c:pt>
                <c:pt idx="5492">
                  <c:v>10.43</c:v>
                </c:pt>
                <c:pt idx="5493">
                  <c:v>10.61</c:v>
                </c:pt>
                <c:pt idx="5494">
                  <c:v>10.7</c:v>
                </c:pt>
                <c:pt idx="5495">
                  <c:v>10.62</c:v>
                </c:pt>
                <c:pt idx="5496">
                  <c:v>10.69</c:v>
                </c:pt>
                <c:pt idx="5497">
                  <c:v>10.67</c:v>
                </c:pt>
                <c:pt idx="5498">
                  <c:v>10.71</c:v>
                </c:pt>
                <c:pt idx="5499">
                  <c:v>10.8</c:v>
                </c:pt>
                <c:pt idx="5500">
                  <c:v>10.78</c:v>
                </c:pt>
                <c:pt idx="5501">
                  <c:v>10.88</c:v>
                </c:pt>
                <c:pt idx="5502">
                  <c:v>10.93</c:v>
                </c:pt>
                <c:pt idx="5503">
                  <c:v>10.99</c:v>
                </c:pt>
                <c:pt idx="5504">
                  <c:v>10.96</c:v>
                </c:pt>
                <c:pt idx="5505">
                  <c:v>10.99</c:v>
                </c:pt>
                <c:pt idx="5506">
                  <c:v>11</c:v>
                </c:pt>
                <c:pt idx="5507">
                  <c:v>10.83</c:v>
                </c:pt>
                <c:pt idx="5508">
                  <c:v>10.8</c:v>
                </c:pt>
                <c:pt idx="5509">
                  <c:v>10.8</c:v>
                </c:pt>
                <c:pt idx="5510">
                  <c:v>10.84</c:v>
                </c:pt>
                <c:pt idx="5511">
                  <c:v>10.81</c:v>
                </c:pt>
                <c:pt idx="5512">
                  <c:v>10.71</c:v>
                </c:pt>
                <c:pt idx="5513">
                  <c:v>10.6</c:v>
                </c:pt>
                <c:pt idx="5514">
                  <c:v>10.6</c:v>
                </c:pt>
                <c:pt idx="5515">
                  <c:v>10.46</c:v>
                </c:pt>
                <c:pt idx="5516">
                  <c:v>10.44</c:v>
                </c:pt>
                <c:pt idx="5517">
                  <c:v>10.42</c:v>
                </c:pt>
                <c:pt idx="5518">
                  <c:v>10.26</c:v>
                </c:pt>
                <c:pt idx="5519">
                  <c:v>10.27</c:v>
                </c:pt>
                <c:pt idx="5520">
                  <c:v>10.220000000000001</c:v>
                </c:pt>
                <c:pt idx="5521">
                  <c:v>10.26</c:v>
                </c:pt>
                <c:pt idx="5522">
                  <c:v>10.23</c:v>
                </c:pt>
                <c:pt idx="5523">
                  <c:v>10.27</c:v>
                </c:pt>
                <c:pt idx="5524">
                  <c:v>10.43</c:v>
                </c:pt>
                <c:pt idx="5525">
                  <c:v>10.52</c:v>
                </c:pt>
                <c:pt idx="5526">
                  <c:v>10.48</c:v>
                </c:pt>
                <c:pt idx="5527">
                  <c:v>10.55</c:v>
                </c:pt>
                <c:pt idx="5528">
                  <c:v>10.59</c:v>
                </c:pt>
                <c:pt idx="5529">
                  <c:v>10.48</c:v>
                </c:pt>
                <c:pt idx="5530">
                  <c:v>10.46</c:v>
                </c:pt>
                <c:pt idx="5531">
                  <c:v>10.53</c:v>
                </c:pt>
                <c:pt idx="5532">
                  <c:v>10.56</c:v>
                </c:pt>
                <c:pt idx="5533">
                  <c:v>10.58</c:v>
                </c:pt>
                <c:pt idx="5534">
                  <c:v>10.6</c:v>
                </c:pt>
                <c:pt idx="5535">
                  <c:v>10.62</c:v>
                </c:pt>
                <c:pt idx="5536">
                  <c:v>10.58</c:v>
                </c:pt>
                <c:pt idx="5537">
                  <c:v>10.58</c:v>
                </c:pt>
                <c:pt idx="5538">
                  <c:v>10.64</c:v>
                </c:pt>
                <c:pt idx="5539">
                  <c:v>10.66</c:v>
                </c:pt>
                <c:pt idx="5540">
                  <c:v>10.6</c:v>
                </c:pt>
                <c:pt idx="5541">
                  <c:v>10.59</c:v>
                </c:pt>
                <c:pt idx="5542">
                  <c:v>10.62</c:v>
                </c:pt>
                <c:pt idx="5543">
                  <c:v>10.62</c:v>
                </c:pt>
                <c:pt idx="5544">
                  <c:v>10.6</c:v>
                </c:pt>
                <c:pt idx="5545">
                  <c:v>10.49</c:v>
                </c:pt>
                <c:pt idx="5546">
                  <c:v>10.49</c:v>
                </c:pt>
                <c:pt idx="5547">
                  <c:v>10.51</c:v>
                </c:pt>
                <c:pt idx="5548">
                  <c:v>10.51</c:v>
                </c:pt>
                <c:pt idx="5549">
                  <c:v>10.41</c:v>
                </c:pt>
                <c:pt idx="5550">
                  <c:v>10.42</c:v>
                </c:pt>
                <c:pt idx="5551">
                  <c:v>10.39</c:v>
                </c:pt>
                <c:pt idx="5552">
                  <c:v>10.29</c:v>
                </c:pt>
                <c:pt idx="5553">
                  <c:v>10.33</c:v>
                </c:pt>
                <c:pt idx="5554">
                  <c:v>10.29</c:v>
                </c:pt>
                <c:pt idx="5555">
                  <c:v>10.39</c:v>
                </c:pt>
                <c:pt idx="5556">
                  <c:v>10.39</c:v>
                </c:pt>
                <c:pt idx="5557">
                  <c:v>10.43</c:v>
                </c:pt>
                <c:pt idx="5558">
                  <c:v>10.42</c:v>
                </c:pt>
                <c:pt idx="5559">
                  <c:v>10.4</c:v>
                </c:pt>
                <c:pt idx="5560">
                  <c:v>10.37</c:v>
                </c:pt>
                <c:pt idx="5561">
                  <c:v>10.29</c:v>
                </c:pt>
                <c:pt idx="5562">
                  <c:v>10.31</c:v>
                </c:pt>
                <c:pt idx="5563">
                  <c:v>10.27</c:v>
                </c:pt>
                <c:pt idx="5564">
                  <c:v>10.26</c:v>
                </c:pt>
                <c:pt idx="5565">
                  <c:v>10.26</c:v>
                </c:pt>
                <c:pt idx="5566">
                  <c:v>10.119999999999999</c:v>
                </c:pt>
                <c:pt idx="5567">
                  <c:v>10.16</c:v>
                </c:pt>
                <c:pt idx="5568">
                  <c:v>10.130000000000001</c:v>
                </c:pt>
                <c:pt idx="5569">
                  <c:v>10.25</c:v>
                </c:pt>
                <c:pt idx="5570">
                  <c:v>10.16</c:v>
                </c:pt>
                <c:pt idx="5571">
                  <c:v>10.18</c:v>
                </c:pt>
                <c:pt idx="5572">
                  <c:v>10.23</c:v>
                </c:pt>
                <c:pt idx="5573">
                  <c:v>10.220000000000001</c:v>
                </c:pt>
                <c:pt idx="5574">
                  <c:v>10.37</c:v>
                </c:pt>
                <c:pt idx="5575">
                  <c:v>10.41</c:v>
                </c:pt>
                <c:pt idx="5576">
                  <c:v>10.43</c:v>
                </c:pt>
                <c:pt idx="5577">
                  <c:v>10.49</c:v>
                </c:pt>
                <c:pt idx="5578">
                  <c:v>10.54</c:v>
                </c:pt>
                <c:pt idx="5579">
                  <c:v>10.57</c:v>
                </c:pt>
                <c:pt idx="5580">
                  <c:v>10.56</c:v>
                </c:pt>
                <c:pt idx="5581">
                  <c:v>10.58</c:v>
                </c:pt>
                <c:pt idx="5582">
                  <c:v>10.63</c:v>
                </c:pt>
                <c:pt idx="5583">
                  <c:v>10.62</c:v>
                </c:pt>
                <c:pt idx="5584">
                  <c:v>10.62</c:v>
                </c:pt>
                <c:pt idx="5585">
                  <c:v>10.81</c:v>
                </c:pt>
                <c:pt idx="5586">
                  <c:v>10.77</c:v>
                </c:pt>
                <c:pt idx="5587">
                  <c:v>10.78</c:v>
                </c:pt>
                <c:pt idx="5588">
                  <c:v>10.79</c:v>
                </c:pt>
                <c:pt idx="5589">
                  <c:v>10.79</c:v>
                </c:pt>
                <c:pt idx="5590">
                  <c:v>10.85</c:v>
                </c:pt>
                <c:pt idx="5591">
                  <c:v>10.92</c:v>
                </c:pt>
                <c:pt idx="5592">
                  <c:v>10.88</c:v>
                </c:pt>
                <c:pt idx="5593">
                  <c:v>10.89</c:v>
                </c:pt>
                <c:pt idx="5594">
                  <c:v>10.75</c:v>
                </c:pt>
                <c:pt idx="5595">
                  <c:v>10.77</c:v>
                </c:pt>
                <c:pt idx="5596">
                  <c:v>10.72</c:v>
                </c:pt>
                <c:pt idx="5597">
                  <c:v>10.64</c:v>
                </c:pt>
                <c:pt idx="5598">
                  <c:v>10.68</c:v>
                </c:pt>
                <c:pt idx="5599">
                  <c:v>10.8</c:v>
                </c:pt>
                <c:pt idx="5600">
                  <c:v>10.79</c:v>
                </c:pt>
                <c:pt idx="5601">
                  <c:v>10.83</c:v>
                </c:pt>
                <c:pt idx="5602">
                  <c:v>10.9</c:v>
                </c:pt>
                <c:pt idx="5603">
                  <c:v>11.02</c:v>
                </c:pt>
                <c:pt idx="5604">
                  <c:v>11.11</c:v>
                </c:pt>
                <c:pt idx="5605">
                  <c:v>11.04</c:v>
                </c:pt>
                <c:pt idx="5606">
                  <c:v>10.99</c:v>
                </c:pt>
                <c:pt idx="5607">
                  <c:v>10.96</c:v>
                </c:pt>
                <c:pt idx="5608">
                  <c:v>10.93</c:v>
                </c:pt>
                <c:pt idx="5609">
                  <c:v>10.93</c:v>
                </c:pt>
                <c:pt idx="5610">
                  <c:v>11.21</c:v>
                </c:pt>
                <c:pt idx="5611">
                  <c:v>11.16</c:v>
                </c:pt>
                <c:pt idx="5612">
                  <c:v>11.29</c:v>
                </c:pt>
                <c:pt idx="5613">
                  <c:v>11.33</c:v>
                </c:pt>
                <c:pt idx="5614">
                  <c:v>11.28</c:v>
                </c:pt>
                <c:pt idx="5615">
                  <c:v>11.42</c:v>
                </c:pt>
                <c:pt idx="5616">
                  <c:v>11.4</c:v>
                </c:pt>
                <c:pt idx="5617">
                  <c:v>11.38</c:v>
                </c:pt>
                <c:pt idx="5618">
                  <c:v>11.51</c:v>
                </c:pt>
                <c:pt idx="5619">
                  <c:v>11.41</c:v>
                </c:pt>
                <c:pt idx="5620">
                  <c:v>11.36</c:v>
                </c:pt>
                <c:pt idx="5621">
                  <c:v>11.28</c:v>
                </c:pt>
                <c:pt idx="5622">
                  <c:v>11.32</c:v>
                </c:pt>
                <c:pt idx="5623">
                  <c:v>11.43</c:v>
                </c:pt>
                <c:pt idx="5624">
                  <c:v>11.41</c:v>
                </c:pt>
                <c:pt idx="5625">
                  <c:v>11.49</c:v>
                </c:pt>
                <c:pt idx="5626">
                  <c:v>11.51</c:v>
                </c:pt>
                <c:pt idx="5627">
                  <c:v>11.66</c:v>
                </c:pt>
                <c:pt idx="5628">
                  <c:v>11.76</c:v>
                </c:pt>
                <c:pt idx="5629">
                  <c:v>11.8</c:v>
                </c:pt>
                <c:pt idx="5630">
                  <c:v>11.82</c:v>
                </c:pt>
                <c:pt idx="5631">
                  <c:v>11.92</c:v>
                </c:pt>
                <c:pt idx="5632">
                  <c:v>12.12</c:v>
                </c:pt>
                <c:pt idx="5633">
                  <c:v>12.1</c:v>
                </c:pt>
                <c:pt idx="5634">
                  <c:v>12.2</c:v>
                </c:pt>
                <c:pt idx="5635">
                  <c:v>12.13</c:v>
                </c:pt>
                <c:pt idx="5636">
                  <c:v>12.17</c:v>
                </c:pt>
                <c:pt idx="5637">
                  <c:v>12.04</c:v>
                </c:pt>
                <c:pt idx="5638">
                  <c:v>11.96</c:v>
                </c:pt>
                <c:pt idx="5639">
                  <c:v>11.76</c:v>
                </c:pt>
                <c:pt idx="5640">
                  <c:v>11.71</c:v>
                </c:pt>
                <c:pt idx="5641">
                  <c:v>11.65</c:v>
                </c:pt>
                <c:pt idx="5642">
                  <c:v>11.7</c:v>
                </c:pt>
                <c:pt idx="5643">
                  <c:v>11.72</c:v>
                </c:pt>
                <c:pt idx="5644">
                  <c:v>11.54</c:v>
                </c:pt>
                <c:pt idx="5645">
                  <c:v>11.57</c:v>
                </c:pt>
                <c:pt idx="5646">
                  <c:v>11.54</c:v>
                </c:pt>
                <c:pt idx="5647">
                  <c:v>11.62</c:v>
                </c:pt>
                <c:pt idx="5648">
                  <c:v>11.65</c:v>
                </c:pt>
                <c:pt idx="5649">
                  <c:v>11.86</c:v>
                </c:pt>
                <c:pt idx="5650">
                  <c:v>11.9</c:v>
                </c:pt>
                <c:pt idx="5651">
                  <c:v>11.98</c:v>
                </c:pt>
                <c:pt idx="5652">
                  <c:v>11.97</c:v>
                </c:pt>
                <c:pt idx="5653">
                  <c:v>12.01</c:v>
                </c:pt>
                <c:pt idx="5654">
                  <c:v>12.01</c:v>
                </c:pt>
                <c:pt idx="5655">
                  <c:v>11.85</c:v>
                </c:pt>
                <c:pt idx="5656">
                  <c:v>11.7</c:v>
                </c:pt>
                <c:pt idx="5657">
                  <c:v>11.77</c:v>
                </c:pt>
                <c:pt idx="5658">
                  <c:v>11.73</c:v>
                </c:pt>
                <c:pt idx="5659">
                  <c:v>11.56</c:v>
                </c:pt>
                <c:pt idx="5660">
                  <c:v>11.63</c:v>
                </c:pt>
                <c:pt idx="5661">
                  <c:v>11.76</c:v>
                </c:pt>
                <c:pt idx="5662">
                  <c:v>11.82</c:v>
                </c:pt>
                <c:pt idx="5663">
                  <c:v>11.68</c:v>
                </c:pt>
                <c:pt idx="5664">
                  <c:v>11.66</c:v>
                </c:pt>
                <c:pt idx="5665">
                  <c:v>11.57</c:v>
                </c:pt>
                <c:pt idx="5666">
                  <c:v>11.64</c:v>
                </c:pt>
                <c:pt idx="5667">
                  <c:v>11.6</c:v>
                </c:pt>
                <c:pt idx="5668">
                  <c:v>11.49</c:v>
                </c:pt>
                <c:pt idx="5669">
                  <c:v>11.41</c:v>
                </c:pt>
                <c:pt idx="5670">
                  <c:v>11.45</c:v>
                </c:pt>
                <c:pt idx="5671">
                  <c:v>11.49</c:v>
                </c:pt>
                <c:pt idx="5672">
                  <c:v>11.5</c:v>
                </c:pt>
                <c:pt idx="5673">
                  <c:v>11.44</c:v>
                </c:pt>
                <c:pt idx="5674">
                  <c:v>11.47</c:v>
                </c:pt>
                <c:pt idx="5675">
                  <c:v>11.46</c:v>
                </c:pt>
                <c:pt idx="5676">
                  <c:v>11.35</c:v>
                </c:pt>
                <c:pt idx="5677">
                  <c:v>11.31</c:v>
                </c:pt>
                <c:pt idx="5678">
                  <c:v>11.33</c:v>
                </c:pt>
                <c:pt idx="5679">
                  <c:v>11.33</c:v>
                </c:pt>
                <c:pt idx="5680">
                  <c:v>11.57</c:v>
                </c:pt>
                <c:pt idx="5681">
                  <c:v>11.59</c:v>
                </c:pt>
                <c:pt idx="5682">
                  <c:v>11.65</c:v>
                </c:pt>
                <c:pt idx="5683">
                  <c:v>11.58</c:v>
                </c:pt>
                <c:pt idx="5684">
                  <c:v>11.47</c:v>
                </c:pt>
                <c:pt idx="5685">
                  <c:v>11.49</c:v>
                </c:pt>
                <c:pt idx="5686">
                  <c:v>11.49</c:v>
                </c:pt>
                <c:pt idx="5687">
                  <c:v>11.47</c:v>
                </c:pt>
                <c:pt idx="5688">
                  <c:v>11.43</c:v>
                </c:pt>
                <c:pt idx="5689">
                  <c:v>11.66</c:v>
                </c:pt>
                <c:pt idx="5690">
                  <c:v>11.7</c:v>
                </c:pt>
                <c:pt idx="5691">
                  <c:v>11.72</c:v>
                </c:pt>
                <c:pt idx="5692">
                  <c:v>11.66</c:v>
                </c:pt>
                <c:pt idx="5693">
                  <c:v>11.68</c:v>
                </c:pt>
                <c:pt idx="5694">
                  <c:v>11.74</c:v>
                </c:pt>
                <c:pt idx="5695">
                  <c:v>11.69</c:v>
                </c:pt>
                <c:pt idx="5696">
                  <c:v>11.7</c:v>
                </c:pt>
                <c:pt idx="5697">
                  <c:v>11.75</c:v>
                </c:pt>
                <c:pt idx="5698">
                  <c:v>11.85</c:v>
                </c:pt>
                <c:pt idx="5699">
                  <c:v>11.85</c:v>
                </c:pt>
                <c:pt idx="5700">
                  <c:v>11.85</c:v>
                </c:pt>
                <c:pt idx="5701">
                  <c:v>11.84</c:v>
                </c:pt>
                <c:pt idx="5702">
                  <c:v>11.71</c:v>
                </c:pt>
                <c:pt idx="5703">
                  <c:v>11.71</c:v>
                </c:pt>
                <c:pt idx="5704">
                  <c:v>11.68</c:v>
                </c:pt>
                <c:pt idx="5705">
                  <c:v>11.7</c:v>
                </c:pt>
                <c:pt idx="5706">
                  <c:v>11.7</c:v>
                </c:pt>
                <c:pt idx="5707">
                  <c:v>11.72</c:v>
                </c:pt>
                <c:pt idx="5708">
                  <c:v>11.72</c:v>
                </c:pt>
                <c:pt idx="5709">
                  <c:v>11.65</c:v>
                </c:pt>
                <c:pt idx="5710">
                  <c:v>11.57</c:v>
                </c:pt>
                <c:pt idx="5711">
                  <c:v>11.59</c:v>
                </c:pt>
                <c:pt idx="5712">
                  <c:v>11.59</c:v>
                </c:pt>
                <c:pt idx="5713">
                  <c:v>11.55</c:v>
                </c:pt>
                <c:pt idx="5714">
                  <c:v>11.63</c:v>
                </c:pt>
                <c:pt idx="5715">
                  <c:v>11.58</c:v>
                </c:pt>
                <c:pt idx="5716">
                  <c:v>11.63</c:v>
                </c:pt>
                <c:pt idx="5717">
                  <c:v>11.63</c:v>
                </c:pt>
                <c:pt idx="5718">
                  <c:v>11.75</c:v>
                </c:pt>
                <c:pt idx="5719">
                  <c:v>11.78</c:v>
                </c:pt>
                <c:pt idx="5720">
                  <c:v>11.76</c:v>
                </c:pt>
                <c:pt idx="5721">
                  <c:v>11.79</c:v>
                </c:pt>
                <c:pt idx="5722">
                  <c:v>11.89</c:v>
                </c:pt>
                <c:pt idx="5723">
                  <c:v>11.9</c:v>
                </c:pt>
                <c:pt idx="5724">
                  <c:v>11.87</c:v>
                </c:pt>
                <c:pt idx="5725">
                  <c:v>11.95</c:v>
                </c:pt>
                <c:pt idx="5726">
                  <c:v>11.97</c:v>
                </c:pt>
                <c:pt idx="5727">
                  <c:v>11.96</c:v>
                </c:pt>
                <c:pt idx="5728">
                  <c:v>11.88</c:v>
                </c:pt>
                <c:pt idx="5729">
                  <c:v>11.87</c:v>
                </c:pt>
                <c:pt idx="5730">
                  <c:v>11.86</c:v>
                </c:pt>
                <c:pt idx="5731">
                  <c:v>11.83</c:v>
                </c:pt>
                <c:pt idx="5732">
                  <c:v>11.77</c:v>
                </c:pt>
                <c:pt idx="5733">
                  <c:v>11.79</c:v>
                </c:pt>
                <c:pt idx="5734">
                  <c:v>11.79</c:v>
                </c:pt>
                <c:pt idx="5735">
                  <c:v>11.75</c:v>
                </c:pt>
                <c:pt idx="5736">
                  <c:v>11.81</c:v>
                </c:pt>
                <c:pt idx="5737">
                  <c:v>11.79</c:v>
                </c:pt>
                <c:pt idx="5738">
                  <c:v>11.82</c:v>
                </c:pt>
                <c:pt idx="5739">
                  <c:v>11.82</c:v>
                </c:pt>
                <c:pt idx="5740">
                  <c:v>11.86</c:v>
                </c:pt>
                <c:pt idx="5741">
                  <c:v>11.78</c:v>
                </c:pt>
                <c:pt idx="5742">
                  <c:v>11.77</c:v>
                </c:pt>
                <c:pt idx="5743">
                  <c:v>11.73</c:v>
                </c:pt>
                <c:pt idx="5744">
                  <c:v>11.75</c:v>
                </c:pt>
                <c:pt idx="5745">
                  <c:v>11.71</c:v>
                </c:pt>
                <c:pt idx="5746">
                  <c:v>11.76</c:v>
                </c:pt>
                <c:pt idx="5747">
                  <c:v>11.76</c:v>
                </c:pt>
                <c:pt idx="5748">
                  <c:v>11.59</c:v>
                </c:pt>
                <c:pt idx="5749">
                  <c:v>11.54</c:v>
                </c:pt>
                <c:pt idx="5750">
                  <c:v>11.57</c:v>
                </c:pt>
                <c:pt idx="5751">
                  <c:v>11.61</c:v>
                </c:pt>
                <c:pt idx="5752">
                  <c:v>11.6</c:v>
                </c:pt>
                <c:pt idx="5753">
                  <c:v>11.64</c:v>
                </c:pt>
                <c:pt idx="5754">
                  <c:v>11.63</c:v>
                </c:pt>
                <c:pt idx="5755">
                  <c:v>11.63</c:v>
                </c:pt>
                <c:pt idx="5756">
                  <c:v>11.64</c:v>
                </c:pt>
                <c:pt idx="5757">
                  <c:v>11.63</c:v>
                </c:pt>
                <c:pt idx="5758">
                  <c:v>11.63</c:v>
                </c:pt>
                <c:pt idx="5759">
                  <c:v>11.66</c:v>
                </c:pt>
                <c:pt idx="5760">
                  <c:v>11.67</c:v>
                </c:pt>
                <c:pt idx="5761">
                  <c:v>11.64</c:v>
                </c:pt>
                <c:pt idx="5762">
                  <c:v>11.6</c:v>
                </c:pt>
                <c:pt idx="5763">
                  <c:v>11.6</c:v>
                </c:pt>
                <c:pt idx="5764">
                  <c:v>11.7</c:v>
                </c:pt>
                <c:pt idx="5765">
                  <c:v>11.71</c:v>
                </c:pt>
                <c:pt idx="5766">
                  <c:v>11.72</c:v>
                </c:pt>
                <c:pt idx="5767">
                  <c:v>11.73</c:v>
                </c:pt>
                <c:pt idx="5768">
                  <c:v>11.83</c:v>
                </c:pt>
                <c:pt idx="5769">
                  <c:v>11.83</c:v>
                </c:pt>
                <c:pt idx="5770">
                  <c:v>11.85</c:v>
                </c:pt>
                <c:pt idx="5771">
                  <c:v>11.81</c:v>
                </c:pt>
                <c:pt idx="5772">
                  <c:v>11.83</c:v>
                </c:pt>
                <c:pt idx="5773">
                  <c:v>11.92</c:v>
                </c:pt>
                <c:pt idx="5774">
                  <c:v>11.92</c:v>
                </c:pt>
                <c:pt idx="5775">
                  <c:v>11.91</c:v>
                </c:pt>
                <c:pt idx="5776">
                  <c:v>11.93</c:v>
                </c:pt>
                <c:pt idx="5777">
                  <c:v>12.05</c:v>
                </c:pt>
                <c:pt idx="5778">
                  <c:v>11.99</c:v>
                </c:pt>
                <c:pt idx="5779">
                  <c:v>12.05</c:v>
                </c:pt>
                <c:pt idx="5780">
                  <c:v>12.09</c:v>
                </c:pt>
                <c:pt idx="5781">
                  <c:v>12.04</c:v>
                </c:pt>
                <c:pt idx="5782">
                  <c:v>12.07</c:v>
                </c:pt>
                <c:pt idx="5783">
                  <c:v>11.99</c:v>
                </c:pt>
                <c:pt idx="5784">
                  <c:v>12.07</c:v>
                </c:pt>
                <c:pt idx="5785">
                  <c:v>12.09</c:v>
                </c:pt>
                <c:pt idx="5786">
                  <c:v>12.22</c:v>
                </c:pt>
                <c:pt idx="5787">
                  <c:v>12.24</c:v>
                </c:pt>
                <c:pt idx="5788">
                  <c:v>12.28</c:v>
                </c:pt>
                <c:pt idx="5789">
                  <c:v>12.24</c:v>
                </c:pt>
                <c:pt idx="5790">
                  <c:v>12.27</c:v>
                </c:pt>
                <c:pt idx="5791">
                  <c:v>12.31</c:v>
                </c:pt>
                <c:pt idx="5792">
                  <c:v>12.31</c:v>
                </c:pt>
                <c:pt idx="5793">
                  <c:v>12.34</c:v>
                </c:pt>
                <c:pt idx="5794">
                  <c:v>12.45</c:v>
                </c:pt>
                <c:pt idx="5795">
                  <c:v>12.44</c:v>
                </c:pt>
                <c:pt idx="5796">
                  <c:v>12.45</c:v>
                </c:pt>
                <c:pt idx="5797">
                  <c:v>12.49</c:v>
                </c:pt>
                <c:pt idx="5798">
                  <c:v>12.48</c:v>
                </c:pt>
                <c:pt idx="5799">
                  <c:v>12.46</c:v>
                </c:pt>
                <c:pt idx="5800">
                  <c:v>12.46</c:v>
                </c:pt>
                <c:pt idx="5801">
                  <c:v>12.42</c:v>
                </c:pt>
                <c:pt idx="5802">
                  <c:v>12.41</c:v>
                </c:pt>
                <c:pt idx="5803">
                  <c:v>12.53</c:v>
                </c:pt>
                <c:pt idx="5804">
                  <c:v>12.56</c:v>
                </c:pt>
                <c:pt idx="5805">
                  <c:v>12.65</c:v>
                </c:pt>
                <c:pt idx="5806">
                  <c:v>12.67</c:v>
                </c:pt>
                <c:pt idx="5807">
                  <c:v>12.65</c:v>
                </c:pt>
                <c:pt idx="5808">
                  <c:v>12.51</c:v>
                </c:pt>
                <c:pt idx="5809">
                  <c:v>12.47</c:v>
                </c:pt>
                <c:pt idx="5810">
                  <c:v>12.52</c:v>
                </c:pt>
                <c:pt idx="5811">
                  <c:v>12.5</c:v>
                </c:pt>
                <c:pt idx="5812">
                  <c:v>12.4</c:v>
                </c:pt>
                <c:pt idx="5813">
                  <c:v>12.57</c:v>
                </c:pt>
                <c:pt idx="5814">
                  <c:v>12.61</c:v>
                </c:pt>
                <c:pt idx="5815">
                  <c:v>12.57</c:v>
                </c:pt>
                <c:pt idx="5816">
                  <c:v>12.7</c:v>
                </c:pt>
                <c:pt idx="5817">
                  <c:v>12.77</c:v>
                </c:pt>
                <c:pt idx="5818">
                  <c:v>12.77</c:v>
                </c:pt>
                <c:pt idx="5819">
                  <c:v>12.8</c:v>
                </c:pt>
                <c:pt idx="5820">
                  <c:v>12.75</c:v>
                </c:pt>
                <c:pt idx="5821">
                  <c:v>12.69</c:v>
                </c:pt>
                <c:pt idx="5822">
                  <c:v>12.67</c:v>
                </c:pt>
                <c:pt idx="5823">
                  <c:v>12.79</c:v>
                </c:pt>
                <c:pt idx="5824">
                  <c:v>12.82</c:v>
                </c:pt>
                <c:pt idx="5825">
                  <c:v>12.82</c:v>
                </c:pt>
                <c:pt idx="5826">
                  <c:v>12.86</c:v>
                </c:pt>
                <c:pt idx="5827">
                  <c:v>12.89</c:v>
                </c:pt>
                <c:pt idx="5828">
                  <c:v>13.07</c:v>
                </c:pt>
                <c:pt idx="5829">
                  <c:v>13.13</c:v>
                </c:pt>
                <c:pt idx="5830">
                  <c:v>13.09</c:v>
                </c:pt>
                <c:pt idx="5831">
                  <c:v>13.21</c:v>
                </c:pt>
                <c:pt idx="5832">
                  <c:v>13.25</c:v>
                </c:pt>
                <c:pt idx="5833">
                  <c:v>13.46</c:v>
                </c:pt>
                <c:pt idx="5834">
                  <c:v>13.58</c:v>
                </c:pt>
                <c:pt idx="5835">
                  <c:v>13.48</c:v>
                </c:pt>
                <c:pt idx="5836">
                  <c:v>13.41</c:v>
                </c:pt>
                <c:pt idx="5837">
                  <c:v>13.54</c:v>
                </c:pt>
                <c:pt idx="5838">
                  <c:v>13.45</c:v>
                </c:pt>
                <c:pt idx="5839">
                  <c:v>13.43</c:v>
                </c:pt>
                <c:pt idx="5840">
                  <c:v>13.52</c:v>
                </c:pt>
                <c:pt idx="5841">
                  <c:v>13.54</c:v>
                </c:pt>
                <c:pt idx="5842">
                  <c:v>13.72</c:v>
                </c:pt>
                <c:pt idx="5843">
                  <c:v>13.75</c:v>
                </c:pt>
                <c:pt idx="5844">
                  <c:v>13.75</c:v>
                </c:pt>
                <c:pt idx="5845">
                  <c:v>13.89</c:v>
                </c:pt>
                <c:pt idx="5846">
                  <c:v>13.99</c:v>
                </c:pt>
                <c:pt idx="5847">
                  <c:v>13.91</c:v>
                </c:pt>
                <c:pt idx="5848">
                  <c:v>13.63</c:v>
                </c:pt>
                <c:pt idx="5849">
                  <c:v>13.42</c:v>
                </c:pt>
                <c:pt idx="5850">
                  <c:v>13.37</c:v>
                </c:pt>
                <c:pt idx="5851">
                  <c:v>13.54</c:v>
                </c:pt>
                <c:pt idx="5852">
                  <c:v>13.54</c:v>
                </c:pt>
                <c:pt idx="5853">
                  <c:v>13.46</c:v>
                </c:pt>
                <c:pt idx="5854">
                  <c:v>13.58</c:v>
                </c:pt>
                <c:pt idx="5855">
                  <c:v>13.54</c:v>
                </c:pt>
                <c:pt idx="5856">
                  <c:v>13.44</c:v>
                </c:pt>
                <c:pt idx="5857">
                  <c:v>13.39</c:v>
                </c:pt>
                <c:pt idx="5858">
                  <c:v>13.21</c:v>
                </c:pt>
                <c:pt idx="5859">
                  <c:v>13.27</c:v>
                </c:pt>
                <c:pt idx="5860">
                  <c:v>13.38</c:v>
                </c:pt>
                <c:pt idx="5861">
                  <c:v>13.65</c:v>
                </c:pt>
                <c:pt idx="5862">
                  <c:v>13.72</c:v>
                </c:pt>
                <c:pt idx="5863">
                  <c:v>13.74</c:v>
                </c:pt>
                <c:pt idx="5864">
                  <c:v>13.75</c:v>
                </c:pt>
                <c:pt idx="5865">
                  <c:v>13.79</c:v>
                </c:pt>
                <c:pt idx="5866">
                  <c:v>13.76</c:v>
                </c:pt>
                <c:pt idx="5867">
                  <c:v>13.8</c:v>
                </c:pt>
                <c:pt idx="5868">
                  <c:v>13.84</c:v>
                </c:pt>
                <c:pt idx="5869">
                  <c:v>13.87</c:v>
                </c:pt>
                <c:pt idx="5870">
                  <c:v>13.8</c:v>
                </c:pt>
                <c:pt idx="5871">
                  <c:v>13.8</c:v>
                </c:pt>
                <c:pt idx="5872">
                  <c:v>13.77</c:v>
                </c:pt>
                <c:pt idx="5873">
                  <c:v>13.75</c:v>
                </c:pt>
                <c:pt idx="5874">
                  <c:v>13.48</c:v>
                </c:pt>
                <c:pt idx="5875">
                  <c:v>13.53</c:v>
                </c:pt>
                <c:pt idx="5876">
                  <c:v>13.55</c:v>
                </c:pt>
                <c:pt idx="5877">
                  <c:v>13.42</c:v>
                </c:pt>
                <c:pt idx="5878">
                  <c:v>13.3</c:v>
                </c:pt>
                <c:pt idx="5879">
                  <c:v>13.32</c:v>
                </c:pt>
                <c:pt idx="5880">
                  <c:v>13.37</c:v>
                </c:pt>
                <c:pt idx="5881">
                  <c:v>13.32</c:v>
                </c:pt>
                <c:pt idx="5882">
                  <c:v>13.25</c:v>
                </c:pt>
                <c:pt idx="5883">
                  <c:v>13.36</c:v>
                </c:pt>
                <c:pt idx="5884">
                  <c:v>13.35</c:v>
                </c:pt>
                <c:pt idx="5885">
                  <c:v>13.31</c:v>
                </c:pt>
                <c:pt idx="5886">
                  <c:v>13.06</c:v>
                </c:pt>
                <c:pt idx="5887">
                  <c:v>12.89</c:v>
                </c:pt>
                <c:pt idx="5888">
                  <c:v>12.95</c:v>
                </c:pt>
                <c:pt idx="5889">
                  <c:v>13.05</c:v>
                </c:pt>
                <c:pt idx="5890">
                  <c:v>12.91</c:v>
                </c:pt>
                <c:pt idx="5891">
                  <c:v>12.81</c:v>
                </c:pt>
                <c:pt idx="5892">
                  <c:v>12.74</c:v>
                </c:pt>
                <c:pt idx="5893">
                  <c:v>12.61</c:v>
                </c:pt>
                <c:pt idx="5894">
                  <c:v>12.73</c:v>
                </c:pt>
                <c:pt idx="5895">
                  <c:v>12.69</c:v>
                </c:pt>
                <c:pt idx="5896">
                  <c:v>12.66</c:v>
                </c:pt>
                <c:pt idx="5897">
                  <c:v>12.61</c:v>
                </c:pt>
                <c:pt idx="5898">
                  <c:v>12.68</c:v>
                </c:pt>
                <c:pt idx="5899">
                  <c:v>12.74</c:v>
                </c:pt>
                <c:pt idx="5900">
                  <c:v>12.67</c:v>
                </c:pt>
                <c:pt idx="5901">
                  <c:v>12.74</c:v>
                </c:pt>
                <c:pt idx="5902">
                  <c:v>12.7</c:v>
                </c:pt>
                <c:pt idx="5903">
                  <c:v>12.7</c:v>
                </c:pt>
                <c:pt idx="5904">
                  <c:v>12.69</c:v>
                </c:pt>
                <c:pt idx="5905">
                  <c:v>12.62</c:v>
                </c:pt>
                <c:pt idx="5906">
                  <c:v>12.65</c:v>
                </c:pt>
                <c:pt idx="5907">
                  <c:v>12.69</c:v>
                </c:pt>
                <c:pt idx="5908">
                  <c:v>12.66</c:v>
                </c:pt>
                <c:pt idx="5909">
                  <c:v>12.81</c:v>
                </c:pt>
                <c:pt idx="5910">
                  <c:v>12.81</c:v>
                </c:pt>
                <c:pt idx="5911">
                  <c:v>12.83</c:v>
                </c:pt>
                <c:pt idx="5912">
                  <c:v>12.84</c:v>
                </c:pt>
                <c:pt idx="5913">
                  <c:v>12.79</c:v>
                </c:pt>
                <c:pt idx="5914">
                  <c:v>12.79</c:v>
                </c:pt>
                <c:pt idx="5915">
                  <c:v>12.88</c:v>
                </c:pt>
                <c:pt idx="5916">
                  <c:v>12.92</c:v>
                </c:pt>
                <c:pt idx="5917">
                  <c:v>12.81</c:v>
                </c:pt>
                <c:pt idx="5918">
                  <c:v>12.7</c:v>
                </c:pt>
                <c:pt idx="5919">
                  <c:v>12.62</c:v>
                </c:pt>
                <c:pt idx="5920">
                  <c:v>12.54</c:v>
                </c:pt>
                <c:pt idx="5921">
                  <c:v>12.55</c:v>
                </c:pt>
                <c:pt idx="5922">
                  <c:v>12.44</c:v>
                </c:pt>
                <c:pt idx="5923">
                  <c:v>12.42</c:v>
                </c:pt>
                <c:pt idx="5924">
                  <c:v>12.4</c:v>
                </c:pt>
                <c:pt idx="5925">
                  <c:v>12.35</c:v>
                </c:pt>
                <c:pt idx="5926">
                  <c:v>12.25</c:v>
                </c:pt>
                <c:pt idx="5927">
                  <c:v>12.28</c:v>
                </c:pt>
                <c:pt idx="5928">
                  <c:v>12.45</c:v>
                </c:pt>
                <c:pt idx="5929">
                  <c:v>12.52</c:v>
                </c:pt>
                <c:pt idx="5930">
                  <c:v>12.56</c:v>
                </c:pt>
                <c:pt idx="5931">
                  <c:v>12.46</c:v>
                </c:pt>
                <c:pt idx="5932">
                  <c:v>12.31</c:v>
                </c:pt>
                <c:pt idx="5933">
                  <c:v>12.47</c:v>
                </c:pt>
                <c:pt idx="5934">
                  <c:v>12.54</c:v>
                </c:pt>
                <c:pt idx="5935">
                  <c:v>12.54</c:v>
                </c:pt>
                <c:pt idx="5936">
                  <c:v>12.54</c:v>
                </c:pt>
                <c:pt idx="5937">
                  <c:v>12.52</c:v>
                </c:pt>
                <c:pt idx="5938">
                  <c:v>12.39</c:v>
                </c:pt>
                <c:pt idx="5939">
                  <c:v>12.39</c:v>
                </c:pt>
                <c:pt idx="5940">
                  <c:v>12.36</c:v>
                </c:pt>
                <c:pt idx="5941">
                  <c:v>12.36</c:v>
                </c:pt>
                <c:pt idx="5942">
                  <c:v>12.31</c:v>
                </c:pt>
                <c:pt idx="5943">
                  <c:v>12.28</c:v>
                </c:pt>
                <c:pt idx="5944">
                  <c:v>12.34</c:v>
                </c:pt>
                <c:pt idx="5945">
                  <c:v>12.32</c:v>
                </c:pt>
                <c:pt idx="5946">
                  <c:v>12.28</c:v>
                </c:pt>
                <c:pt idx="5947">
                  <c:v>12.09</c:v>
                </c:pt>
                <c:pt idx="5948">
                  <c:v>11.93</c:v>
                </c:pt>
                <c:pt idx="5949">
                  <c:v>11.9</c:v>
                </c:pt>
                <c:pt idx="5950">
                  <c:v>11.78</c:v>
                </c:pt>
                <c:pt idx="5951">
                  <c:v>11.74</c:v>
                </c:pt>
                <c:pt idx="5952">
                  <c:v>11.83</c:v>
                </c:pt>
                <c:pt idx="5953">
                  <c:v>11.99</c:v>
                </c:pt>
                <c:pt idx="5954">
                  <c:v>11.95</c:v>
                </c:pt>
                <c:pt idx="5955">
                  <c:v>11.75</c:v>
                </c:pt>
                <c:pt idx="5956">
                  <c:v>11.79</c:v>
                </c:pt>
                <c:pt idx="5957">
                  <c:v>11.66</c:v>
                </c:pt>
                <c:pt idx="5958">
                  <c:v>11.66</c:v>
                </c:pt>
                <c:pt idx="5959">
                  <c:v>11.6</c:v>
                </c:pt>
                <c:pt idx="5960">
                  <c:v>11.6</c:v>
                </c:pt>
                <c:pt idx="5961">
                  <c:v>11.72</c:v>
                </c:pt>
                <c:pt idx="5962">
                  <c:v>11.81</c:v>
                </c:pt>
                <c:pt idx="5963">
                  <c:v>11.71</c:v>
                </c:pt>
                <c:pt idx="5964">
                  <c:v>11.71</c:v>
                </c:pt>
                <c:pt idx="5965">
                  <c:v>11.78</c:v>
                </c:pt>
                <c:pt idx="5966">
                  <c:v>11.81</c:v>
                </c:pt>
                <c:pt idx="5967">
                  <c:v>11.73</c:v>
                </c:pt>
                <c:pt idx="5968">
                  <c:v>11.69</c:v>
                </c:pt>
                <c:pt idx="5969">
                  <c:v>11.61</c:v>
                </c:pt>
                <c:pt idx="5970">
                  <c:v>11.53</c:v>
                </c:pt>
                <c:pt idx="5971">
                  <c:v>11.39</c:v>
                </c:pt>
                <c:pt idx="5972">
                  <c:v>11.39</c:v>
                </c:pt>
                <c:pt idx="5973">
                  <c:v>11.24</c:v>
                </c:pt>
                <c:pt idx="5974">
                  <c:v>11.28</c:v>
                </c:pt>
                <c:pt idx="5975">
                  <c:v>11.28</c:v>
                </c:pt>
                <c:pt idx="5976">
                  <c:v>11.38</c:v>
                </c:pt>
                <c:pt idx="5977">
                  <c:v>11.42</c:v>
                </c:pt>
                <c:pt idx="5978">
                  <c:v>11.58</c:v>
                </c:pt>
                <c:pt idx="5979">
                  <c:v>11.56</c:v>
                </c:pt>
                <c:pt idx="5980">
                  <c:v>11.52</c:v>
                </c:pt>
                <c:pt idx="5981">
                  <c:v>11.52</c:v>
                </c:pt>
                <c:pt idx="5982">
                  <c:v>11.61</c:v>
                </c:pt>
                <c:pt idx="5983">
                  <c:v>11.7</c:v>
                </c:pt>
                <c:pt idx="5984">
                  <c:v>11.66</c:v>
                </c:pt>
                <c:pt idx="5985">
                  <c:v>11.57</c:v>
                </c:pt>
                <c:pt idx="5986">
                  <c:v>11.54</c:v>
                </c:pt>
                <c:pt idx="5987">
                  <c:v>11.7</c:v>
                </c:pt>
                <c:pt idx="5988">
                  <c:v>11.56</c:v>
                </c:pt>
                <c:pt idx="5989">
                  <c:v>11.49</c:v>
                </c:pt>
                <c:pt idx="5990">
                  <c:v>11.29</c:v>
                </c:pt>
                <c:pt idx="5991">
                  <c:v>11.34</c:v>
                </c:pt>
                <c:pt idx="5992">
                  <c:v>11.37</c:v>
                </c:pt>
                <c:pt idx="5993">
                  <c:v>11.34</c:v>
                </c:pt>
                <c:pt idx="5994">
                  <c:v>11.31</c:v>
                </c:pt>
                <c:pt idx="5995">
                  <c:v>11.31</c:v>
                </c:pt>
                <c:pt idx="5996">
                  <c:v>11.45</c:v>
                </c:pt>
                <c:pt idx="5997">
                  <c:v>11.45</c:v>
                </c:pt>
                <c:pt idx="5998">
                  <c:v>11.46</c:v>
                </c:pt>
                <c:pt idx="5999">
                  <c:v>11.55</c:v>
                </c:pt>
                <c:pt idx="6000">
                  <c:v>11.55</c:v>
                </c:pt>
                <c:pt idx="6001">
                  <c:v>11.7</c:v>
                </c:pt>
                <c:pt idx="6002">
                  <c:v>11.62</c:v>
                </c:pt>
                <c:pt idx="6003">
                  <c:v>11.67</c:v>
                </c:pt>
                <c:pt idx="6004">
                  <c:v>11.5</c:v>
                </c:pt>
                <c:pt idx="6005">
                  <c:v>11.45</c:v>
                </c:pt>
                <c:pt idx="6006">
                  <c:v>11.47</c:v>
                </c:pt>
                <c:pt idx="6007">
                  <c:v>11.48</c:v>
                </c:pt>
                <c:pt idx="6008">
                  <c:v>11.59</c:v>
                </c:pt>
                <c:pt idx="6009">
                  <c:v>11.6</c:v>
                </c:pt>
                <c:pt idx="6010">
                  <c:v>11.49</c:v>
                </c:pt>
                <c:pt idx="6011">
                  <c:v>11.51</c:v>
                </c:pt>
                <c:pt idx="6012">
                  <c:v>11.48</c:v>
                </c:pt>
                <c:pt idx="6013">
                  <c:v>11.39</c:v>
                </c:pt>
                <c:pt idx="6014">
                  <c:v>11.39</c:v>
                </c:pt>
                <c:pt idx="6015">
                  <c:v>11.27</c:v>
                </c:pt>
                <c:pt idx="6016">
                  <c:v>11.21</c:v>
                </c:pt>
                <c:pt idx="6017">
                  <c:v>11.06</c:v>
                </c:pt>
                <c:pt idx="6018">
                  <c:v>11.11</c:v>
                </c:pt>
                <c:pt idx="6019">
                  <c:v>11.11</c:v>
                </c:pt>
                <c:pt idx="6020">
                  <c:v>11.11</c:v>
                </c:pt>
                <c:pt idx="6021">
                  <c:v>11.08</c:v>
                </c:pt>
                <c:pt idx="6022">
                  <c:v>11.17</c:v>
                </c:pt>
                <c:pt idx="6023">
                  <c:v>11.29</c:v>
                </c:pt>
                <c:pt idx="6024">
                  <c:v>11.35</c:v>
                </c:pt>
                <c:pt idx="6025">
                  <c:v>11.3</c:v>
                </c:pt>
                <c:pt idx="6026">
                  <c:v>11.4</c:v>
                </c:pt>
                <c:pt idx="6027">
                  <c:v>11.41</c:v>
                </c:pt>
                <c:pt idx="6028">
                  <c:v>11.37</c:v>
                </c:pt>
                <c:pt idx="6029">
                  <c:v>11.42</c:v>
                </c:pt>
                <c:pt idx="6030">
                  <c:v>11.42</c:v>
                </c:pt>
                <c:pt idx="6031">
                  <c:v>11.39</c:v>
                </c:pt>
                <c:pt idx="6032">
                  <c:v>11.29</c:v>
                </c:pt>
                <c:pt idx="6033">
                  <c:v>11.38</c:v>
                </c:pt>
                <c:pt idx="6034">
                  <c:v>11.38</c:v>
                </c:pt>
                <c:pt idx="6035">
                  <c:v>11.37</c:v>
                </c:pt>
                <c:pt idx="6036">
                  <c:v>11.52</c:v>
                </c:pt>
                <c:pt idx="6037">
                  <c:v>11.64</c:v>
                </c:pt>
                <c:pt idx="6038">
                  <c:v>11.76</c:v>
                </c:pt>
                <c:pt idx="6039">
                  <c:v>11.75</c:v>
                </c:pt>
                <c:pt idx="6040">
                  <c:v>11.72</c:v>
                </c:pt>
                <c:pt idx="6041">
                  <c:v>11.89</c:v>
                </c:pt>
                <c:pt idx="6042">
                  <c:v>11.91</c:v>
                </c:pt>
                <c:pt idx="6043">
                  <c:v>11.86</c:v>
                </c:pt>
                <c:pt idx="6044">
                  <c:v>11.93</c:v>
                </c:pt>
                <c:pt idx="6045">
                  <c:v>11.86</c:v>
                </c:pt>
                <c:pt idx="6046">
                  <c:v>11.92</c:v>
                </c:pt>
                <c:pt idx="6047">
                  <c:v>11.94</c:v>
                </c:pt>
                <c:pt idx="6048">
                  <c:v>11.71</c:v>
                </c:pt>
                <c:pt idx="6049">
                  <c:v>11.72</c:v>
                </c:pt>
                <c:pt idx="6050">
                  <c:v>11.78</c:v>
                </c:pt>
                <c:pt idx="6051">
                  <c:v>11.9</c:v>
                </c:pt>
                <c:pt idx="6052">
                  <c:v>11.92</c:v>
                </c:pt>
                <c:pt idx="6053">
                  <c:v>11.93</c:v>
                </c:pt>
                <c:pt idx="6054">
                  <c:v>12.02</c:v>
                </c:pt>
                <c:pt idx="6055">
                  <c:v>11.99</c:v>
                </c:pt>
                <c:pt idx="6056">
                  <c:v>11.91</c:v>
                </c:pt>
                <c:pt idx="6057">
                  <c:v>11.82</c:v>
                </c:pt>
                <c:pt idx="6058">
                  <c:v>11.88</c:v>
                </c:pt>
                <c:pt idx="6059">
                  <c:v>11.86</c:v>
                </c:pt>
                <c:pt idx="6060">
                  <c:v>11.77</c:v>
                </c:pt>
                <c:pt idx="6061">
                  <c:v>11.84</c:v>
                </c:pt>
                <c:pt idx="6062">
                  <c:v>11.75</c:v>
                </c:pt>
                <c:pt idx="6063">
                  <c:v>11.65</c:v>
                </c:pt>
                <c:pt idx="6064">
                  <c:v>11.66</c:v>
                </c:pt>
                <c:pt idx="6065">
                  <c:v>11.7</c:v>
                </c:pt>
                <c:pt idx="6066">
                  <c:v>11.73</c:v>
                </c:pt>
                <c:pt idx="6067">
                  <c:v>11.75</c:v>
                </c:pt>
                <c:pt idx="6068">
                  <c:v>11.75</c:v>
                </c:pt>
                <c:pt idx="6069">
                  <c:v>11.77</c:v>
                </c:pt>
                <c:pt idx="6070">
                  <c:v>11.66</c:v>
                </c:pt>
                <c:pt idx="6071">
                  <c:v>11.58</c:v>
                </c:pt>
                <c:pt idx="6072">
                  <c:v>11.42</c:v>
                </c:pt>
                <c:pt idx="6073">
                  <c:v>11.43</c:v>
                </c:pt>
                <c:pt idx="6074">
                  <c:v>11.37</c:v>
                </c:pt>
                <c:pt idx="6075">
                  <c:v>11.25</c:v>
                </c:pt>
                <c:pt idx="6076">
                  <c:v>11.29</c:v>
                </c:pt>
                <c:pt idx="6077">
                  <c:v>11.13</c:v>
                </c:pt>
                <c:pt idx="6078">
                  <c:v>11.16</c:v>
                </c:pt>
                <c:pt idx="6079">
                  <c:v>11.13</c:v>
                </c:pt>
                <c:pt idx="6080">
                  <c:v>11.25</c:v>
                </c:pt>
                <c:pt idx="6081">
                  <c:v>11.25</c:v>
                </c:pt>
                <c:pt idx="6082">
                  <c:v>11.37</c:v>
                </c:pt>
                <c:pt idx="6083">
                  <c:v>11.35</c:v>
                </c:pt>
                <c:pt idx="6084">
                  <c:v>11.47</c:v>
                </c:pt>
                <c:pt idx="6085">
                  <c:v>11.41</c:v>
                </c:pt>
                <c:pt idx="6086">
                  <c:v>11.27</c:v>
                </c:pt>
                <c:pt idx="6087">
                  <c:v>11.29</c:v>
                </c:pt>
                <c:pt idx="6088">
                  <c:v>11.21</c:v>
                </c:pt>
                <c:pt idx="6089">
                  <c:v>11.19</c:v>
                </c:pt>
                <c:pt idx="6090">
                  <c:v>11.17</c:v>
                </c:pt>
                <c:pt idx="6091">
                  <c:v>11.26</c:v>
                </c:pt>
                <c:pt idx="6092">
                  <c:v>11.2</c:v>
                </c:pt>
                <c:pt idx="6093">
                  <c:v>11.04</c:v>
                </c:pt>
                <c:pt idx="6094">
                  <c:v>11.04</c:v>
                </c:pt>
                <c:pt idx="6095">
                  <c:v>10.87</c:v>
                </c:pt>
                <c:pt idx="6096">
                  <c:v>10.89</c:v>
                </c:pt>
                <c:pt idx="6097">
                  <c:v>10.81</c:v>
                </c:pt>
                <c:pt idx="6098">
                  <c:v>10.84</c:v>
                </c:pt>
                <c:pt idx="6099">
                  <c:v>10.56</c:v>
                </c:pt>
                <c:pt idx="6100">
                  <c:v>10.6</c:v>
                </c:pt>
                <c:pt idx="6101">
                  <c:v>10.62</c:v>
                </c:pt>
                <c:pt idx="6102">
                  <c:v>10.64</c:v>
                </c:pt>
                <c:pt idx="6103">
                  <c:v>10.57</c:v>
                </c:pt>
                <c:pt idx="6104">
                  <c:v>10.57</c:v>
                </c:pt>
                <c:pt idx="6105">
                  <c:v>10.43</c:v>
                </c:pt>
                <c:pt idx="6106">
                  <c:v>10.46</c:v>
                </c:pt>
                <c:pt idx="6107">
                  <c:v>10.39</c:v>
                </c:pt>
                <c:pt idx="6108">
                  <c:v>10.28</c:v>
                </c:pt>
                <c:pt idx="6109">
                  <c:v>10.050000000000001</c:v>
                </c:pt>
                <c:pt idx="6110">
                  <c:v>10.050000000000001</c:v>
                </c:pt>
                <c:pt idx="6111">
                  <c:v>9.83</c:v>
                </c:pt>
                <c:pt idx="6112">
                  <c:v>9.89</c:v>
                </c:pt>
                <c:pt idx="6113">
                  <c:v>10.19</c:v>
                </c:pt>
                <c:pt idx="6114">
                  <c:v>10.16</c:v>
                </c:pt>
                <c:pt idx="6115">
                  <c:v>10.08</c:v>
                </c:pt>
                <c:pt idx="6116">
                  <c:v>10.16</c:v>
                </c:pt>
                <c:pt idx="6117">
                  <c:v>10.210000000000001</c:v>
                </c:pt>
                <c:pt idx="6118">
                  <c:v>9.98</c:v>
                </c:pt>
                <c:pt idx="6119">
                  <c:v>9.9700000000000006</c:v>
                </c:pt>
                <c:pt idx="6120">
                  <c:v>9.9</c:v>
                </c:pt>
                <c:pt idx="6121">
                  <c:v>10.039999999999999</c:v>
                </c:pt>
                <c:pt idx="6122">
                  <c:v>10.14</c:v>
                </c:pt>
                <c:pt idx="6123">
                  <c:v>10.34</c:v>
                </c:pt>
                <c:pt idx="6124">
                  <c:v>10.45</c:v>
                </c:pt>
                <c:pt idx="6125">
                  <c:v>10.5</c:v>
                </c:pt>
                <c:pt idx="6126">
                  <c:v>10.54</c:v>
                </c:pt>
                <c:pt idx="6127">
                  <c:v>10.39</c:v>
                </c:pt>
                <c:pt idx="6128">
                  <c:v>10.25</c:v>
                </c:pt>
                <c:pt idx="6129">
                  <c:v>10.19</c:v>
                </c:pt>
                <c:pt idx="6130">
                  <c:v>10.199999999999999</c:v>
                </c:pt>
                <c:pt idx="6131">
                  <c:v>10.23</c:v>
                </c:pt>
                <c:pt idx="6132">
                  <c:v>10.23</c:v>
                </c:pt>
                <c:pt idx="6133">
                  <c:v>9.93</c:v>
                </c:pt>
                <c:pt idx="6134">
                  <c:v>10.050000000000001</c:v>
                </c:pt>
                <c:pt idx="6135">
                  <c:v>10.050000000000001</c:v>
                </c:pt>
                <c:pt idx="6136">
                  <c:v>10.07</c:v>
                </c:pt>
                <c:pt idx="6137">
                  <c:v>10.220000000000001</c:v>
                </c:pt>
                <c:pt idx="6138">
                  <c:v>10.23</c:v>
                </c:pt>
                <c:pt idx="6139">
                  <c:v>10.220000000000001</c:v>
                </c:pt>
                <c:pt idx="6140">
                  <c:v>10.15</c:v>
                </c:pt>
                <c:pt idx="6141">
                  <c:v>10.119999999999999</c:v>
                </c:pt>
                <c:pt idx="6142">
                  <c:v>10.3</c:v>
                </c:pt>
                <c:pt idx="6143">
                  <c:v>10.34</c:v>
                </c:pt>
                <c:pt idx="6144">
                  <c:v>10.46</c:v>
                </c:pt>
                <c:pt idx="6145">
                  <c:v>10.47</c:v>
                </c:pt>
                <c:pt idx="6146">
                  <c:v>10.51</c:v>
                </c:pt>
                <c:pt idx="6147">
                  <c:v>10.52</c:v>
                </c:pt>
                <c:pt idx="6148">
                  <c:v>10.59</c:v>
                </c:pt>
                <c:pt idx="6149">
                  <c:v>10.67</c:v>
                </c:pt>
                <c:pt idx="6150">
                  <c:v>10.66</c:v>
                </c:pt>
                <c:pt idx="6151">
                  <c:v>10.57</c:v>
                </c:pt>
                <c:pt idx="6152">
                  <c:v>10.51</c:v>
                </c:pt>
                <c:pt idx="6153">
                  <c:v>10.66</c:v>
                </c:pt>
                <c:pt idx="6154">
                  <c:v>10.64</c:v>
                </c:pt>
                <c:pt idx="6155">
                  <c:v>10.65</c:v>
                </c:pt>
                <c:pt idx="6156">
                  <c:v>10.55</c:v>
                </c:pt>
                <c:pt idx="6157">
                  <c:v>10.43</c:v>
                </c:pt>
                <c:pt idx="6158">
                  <c:v>10.37</c:v>
                </c:pt>
                <c:pt idx="6159">
                  <c:v>10.38</c:v>
                </c:pt>
                <c:pt idx="6160">
                  <c:v>10.46</c:v>
                </c:pt>
                <c:pt idx="6161">
                  <c:v>10.38</c:v>
                </c:pt>
                <c:pt idx="6162">
                  <c:v>10.36</c:v>
                </c:pt>
                <c:pt idx="6163">
                  <c:v>10.26</c:v>
                </c:pt>
                <c:pt idx="6164">
                  <c:v>10.23</c:v>
                </c:pt>
                <c:pt idx="6165">
                  <c:v>10.199999999999999</c:v>
                </c:pt>
                <c:pt idx="6166">
                  <c:v>10.119999999999999</c:v>
                </c:pt>
                <c:pt idx="6167">
                  <c:v>10.1</c:v>
                </c:pt>
                <c:pt idx="6168">
                  <c:v>10.14</c:v>
                </c:pt>
                <c:pt idx="6169">
                  <c:v>10.18</c:v>
                </c:pt>
                <c:pt idx="6170">
                  <c:v>10.119999999999999</c:v>
                </c:pt>
                <c:pt idx="6171">
                  <c:v>10.16</c:v>
                </c:pt>
                <c:pt idx="6172">
                  <c:v>10.119999999999999</c:v>
                </c:pt>
                <c:pt idx="6173">
                  <c:v>10.28</c:v>
                </c:pt>
                <c:pt idx="6174">
                  <c:v>10.28</c:v>
                </c:pt>
                <c:pt idx="6175">
                  <c:v>10.24</c:v>
                </c:pt>
                <c:pt idx="6176">
                  <c:v>10.16</c:v>
                </c:pt>
                <c:pt idx="6177">
                  <c:v>10.27</c:v>
                </c:pt>
                <c:pt idx="6178">
                  <c:v>10.5</c:v>
                </c:pt>
                <c:pt idx="6179">
                  <c:v>10.49</c:v>
                </c:pt>
                <c:pt idx="6180">
                  <c:v>10.48</c:v>
                </c:pt>
                <c:pt idx="6181">
                  <c:v>10.51</c:v>
                </c:pt>
                <c:pt idx="6182">
                  <c:v>10.52</c:v>
                </c:pt>
                <c:pt idx="6183">
                  <c:v>10.4</c:v>
                </c:pt>
                <c:pt idx="6184">
                  <c:v>10.37</c:v>
                </c:pt>
                <c:pt idx="6185">
                  <c:v>10.41</c:v>
                </c:pt>
                <c:pt idx="6186">
                  <c:v>10.43</c:v>
                </c:pt>
                <c:pt idx="6187">
                  <c:v>10.43</c:v>
                </c:pt>
                <c:pt idx="6188">
                  <c:v>10.36</c:v>
                </c:pt>
                <c:pt idx="6189">
                  <c:v>10.39</c:v>
                </c:pt>
                <c:pt idx="6190">
                  <c:v>10.33</c:v>
                </c:pt>
                <c:pt idx="6191">
                  <c:v>10.27</c:v>
                </c:pt>
                <c:pt idx="6192">
                  <c:v>10.220000000000001</c:v>
                </c:pt>
                <c:pt idx="6193">
                  <c:v>10.220000000000001</c:v>
                </c:pt>
                <c:pt idx="6194">
                  <c:v>10.31</c:v>
                </c:pt>
                <c:pt idx="6195">
                  <c:v>10.29</c:v>
                </c:pt>
                <c:pt idx="6196">
                  <c:v>10.3</c:v>
                </c:pt>
                <c:pt idx="6197">
                  <c:v>10.32</c:v>
                </c:pt>
                <c:pt idx="6198">
                  <c:v>10.36</c:v>
                </c:pt>
                <c:pt idx="6199">
                  <c:v>10.42</c:v>
                </c:pt>
                <c:pt idx="6200">
                  <c:v>10.36</c:v>
                </c:pt>
                <c:pt idx="6201">
                  <c:v>10.37</c:v>
                </c:pt>
                <c:pt idx="6202">
                  <c:v>10.35</c:v>
                </c:pt>
                <c:pt idx="6203">
                  <c:v>10.34</c:v>
                </c:pt>
                <c:pt idx="6204">
                  <c:v>10.34</c:v>
                </c:pt>
                <c:pt idx="6205">
                  <c:v>10.3</c:v>
                </c:pt>
                <c:pt idx="6206">
                  <c:v>10.25</c:v>
                </c:pt>
                <c:pt idx="6207">
                  <c:v>10.210000000000001</c:v>
                </c:pt>
                <c:pt idx="6208">
                  <c:v>10.17</c:v>
                </c:pt>
                <c:pt idx="6209">
                  <c:v>10.18</c:v>
                </c:pt>
                <c:pt idx="6210">
                  <c:v>10.119999999999999</c:v>
                </c:pt>
                <c:pt idx="6211">
                  <c:v>10.14</c:v>
                </c:pt>
                <c:pt idx="6212">
                  <c:v>10.15</c:v>
                </c:pt>
                <c:pt idx="6213">
                  <c:v>10.210000000000001</c:v>
                </c:pt>
                <c:pt idx="6214">
                  <c:v>10.28</c:v>
                </c:pt>
                <c:pt idx="6215">
                  <c:v>10.11</c:v>
                </c:pt>
                <c:pt idx="6216">
                  <c:v>9.9700000000000006</c:v>
                </c:pt>
                <c:pt idx="6217">
                  <c:v>10.01</c:v>
                </c:pt>
                <c:pt idx="6218">
                  <c:v>9.98</c:v>
                </c:pt>
                <c:pt idx="6219">
                  <c:v>9.98</c:v>
                </c:pt>
                <c:pt idx="6220">
                  <c:v>9.93</c:v>
                </c:pt>
                <c:pt idx="6221">
                  <c:v>9.93</c:v>
                </c:pt>
                <c:pt idx="6222">
                  <c:v>9.91</c:v>
                </c:pt>
                <c:pt idx="6223">
                  <c:v>9.84</c:v>
                </c:pt>
                <c:pt idx="6224">
                  <c:v>9.84</c:v>
                </c:pt>
                <c:pt idx="6225">
                  <c:v>9.74</c:v>
                </c:pt>
                <c:pt idx="6226">
                  <c:v>9.7799999999999994</c:v>
                </c:pt>
                <c:pt idx="6227">
                  <c:v>9.84</c:v>
                </c:pt>
                <c:pt idx="6228">
                  <c:v>9.92</c:v>
                </c:pt>
                <c:pt idx="6229">
                  <c:v>9.7200000000000006</c:v>
                </c:pt>
                <c:pt idx="6230">
                  <c:v>9.73</c:v>
                </c:pt>
                <c:pt idx="6231">
                  <c:v>9.7200000000000006</c:v>
                </c:pt>
                <c:pt idx="6232">
                  <c:v>9.58</c:v>
                </c:pt>
                <c:pt idx="6233">
                  <c:v>9.66</c:v>
                </c:pt>
                <c:pt idx="6234">
                  <c:v>9.68</c:v>
                </c:pt>
                <c:pt idx="6235">
                  <c:v>9.68</c:v>
                </c:pt>
                <c:pt idx="6236">
                  <c:v>9.64</c:v>
                </c:pt>
                <c:pt idx="6237">
                  <c:v>9.64</c:v>
                </c:pt>
                <c:pt idx="6238">
                  <c:v>9.59</c:v>
                </c:pt>
                <c:pt idx="6239">
                  <c:v>9.69</c:v>
                </c:pt>
                <c:pt idx="6240">
                  <c:v>9.68</c:v>
                </c:pt>
                <c:pt idx="6241">
                  <c:v>9.6300000000000008</c:v>
                </c:pt>
                <c:pt idx="6242">
                  <c:v>9.6199999999999992</c:v>
                </c:pt>
                <c:pt idx="6243">
                  <c:v>9.65</c:v>
                </c:pt>
                <c:pt idx="6244">
                  <c:v>9.49</c:v>
                </c:pt>
                <c:pt idx="6245">
                  <c:v>9.36</c:v>
                </c:pt>
                <c:pt idx="6246">
                  <c:v>9.1999999999999993</c:v>
                </c:pt>
                <c:pt idx="6247">
                  <c:v>9.27</c:v>
                </c:pt>
                <c:pt idx="6248">
                  <c:v>9.2100000000000009</c:v>
                </c:pt>
                <c:pt idx="6249">
                  <c:v>9.16</c:v>
                </c:pt>
                <c:pt idx="6250">
                  <c:v>9.0399999999999991</c:v>
                </c:pt>
                <c:pt idx="6251">
                  <c:v>9.11</c:v>
                </c:pt>
                <c:pt idx="6252">
                  <c:v>9.1</c:v>
                </c:pt>
                <c:pt idx="6253">
                  <c:v>9.0399999999999991</c:v>
                </c:pt>
                <c:pt idx="6254">
                  <c:v>9.08</c:v>
                </c:pt>
                <c:pt idx="6255">
                  <c:v>9.07</c:v>
                </c:pt>
                <c:pt idx="6256">
                  <c:v>9.07</c:v>
                </c:pt>
                <c:pt idx="6257">
                  <c:v>9.0399999999999991</c:v>
                </c:pt>
                <c:pt idx="6258">
                  <c:v>8.99</c:v>
                </c:pt>
                <c:pt idx="6259">
                  <c:v>9.01</c:v>
                </c:pt>
                <c:pt idx="6260">
                  <c:v>9</c:v>
                </c:pt>
                <c:pt idx="6261">
                  <c:v>9</c:v>
                </c:pt>
                <c:pt idx="6262">
                  <c:v>9.0399999999999991</c:v>
                </c:pt>
                <c:pt idx="6263">
                  <c:v>9.0500000000000007</c:v>
                </c:pt>
                <c:pt idx="6264">
                  <c:v>9.07</c:v>
                </c:pt>
                <c:pt idx="6265">
                  <c:v>8.94</c:v>
                </c:pt>
                <c:pt idx="6266">
                  <c:v>9.1300000000000008</c:v>
                </c:pt>
                <c:pt idx="6267">
                  <c:v>9.27</c:v>
                </c:pt>
                <c:pt idx="6268">
                  <c:v>9.39</c:v>
                </c:pt>
                <c:pt idx="6269">
                  <c:v>9.49</c:v>
                </c:pt>
                <c:pt idx="6270">
                  <c:v>9.43</c:v>
                </c:pt>
                <c:pt idx="6271">
                  <c:v>9.31</c:v>
                </c:pt>
                <c:pt idx="6272">
                  <c:v>9.3000000000000007</c:v>
                </c:pt>
                <c:pt idx="6273">
                  <c:v>9.24</c:v>
                </c:pt>
                <c:pt idx="6274">
                  <c:v>9.24</c:v>
                </c:pt>
                <c:pt idx="6275">
                  <c:v>9.2200000000000006</c:v>
                </c:pt>
                <c:pt idx="6276">
                  <c:v>9.2799999999999994</c:v>
                </c:pt>
                <c:pt idx="6277">
                  <c:v>9.23</c:v>
                </c:pt>
                <c:pt idx="6278">
                  <c:v>9.23</c:v>
                </c:pt>
                <c:pt idx="6279">
                  <c:v>9.1300000000000008</c:v>
                </c:pt>
                <c:pt idx="6280">
                  <c:v>9.0500000000000007</c:v>
                </c:pt>
                <c:pt idx="6281">
                  <c:v>9.09</c:v>
                </c:pt>
                <c:pt idx="6282">
                  <c:v>9.1</c:v>
                </c:pt>
                <c:pt idx="6283">
                  <c:v>9.08</c:v>
                </c:pt>
                <c:pt idx="6284">
                  <c:v>9.02</c:v>
                </c:pt>
                <c:pt idx="6285">
                  <c:v>8.9600000000000009</c:v>
                </c:pt>
                <c:pt idx="6286">
                  <c:v>8.9700000000000006</c:v>
                </c:pt>
                <c:pt idx="6287">
                  <c:v>9.0299999999999994</c:v>
                </c:pt>
                <c:pt idx="6288">
                  <c:v>9.11</c:v>
                </c:pt>
                <c:pt idx="6289">
                  <c:v>9</c:v>
                </c:pt>
                <c:pt idx="6290">
                  <c:v>8.93</c:v>
                </c:pt>
                <c:pt idx="6291">
                  <c:v>8.91</c:v>
                </c:pt>
                <c:pt idx="6292">
                  <c:v>8.85</c:v>
                </c:pt>
                <c:pt idx="6293">
                  <c:v>8.68</c:v>
                </c:pt>
                <c:pt idx="6294">
                  <c:v>8.68</c:v>
                </c:pt>
                <c:pt idx="6295">
                  <c:v>8.64</c:v>
                </c:pt>
                <c:pt idx="6296">
                  <c:v>8.6999999999999993</c:v>
                </c:pt>
                <c:pt idx="6297">
                  <c:v>8.67</c:v>
                </c:pt>
                <c:pt idx="6298">
                  <c:v>8.48</c:v>
                </c:pt>
                <c:pt idx="6299">
                  <c:v>8.39</c:v>
                </c:pt>
                <c:pt idx="6300">
                  <c:v>8.4</c:v>
                </c:pt>
                <c:pt idx="6301">
                  <c:v>8.36</c:v>
                </c:pt>
                <c:pt idx="6302">
                  <c:v>8.15</c:v>
                </c:pt>
                <c:pt idx="6303">
                  <c:v>8.1300000000000008</c:v>
                </c:pt>
                <c:pt idx="6304">
                  <c:v>7.99</c:v>
                </c:pt>
                <c:pt idx="6305">
                  <c:v>7.93</c:v>
                </c:pt>
                <c:pt idx="6306">
                  <c:v>8.1199999999999992</c:v>
                </c:pt>
                <c:pt idx="6307">
                  <c:v>8.0399999999999991</c:v>
                </c:pt>
                <c:pt idx="6308">
                  <c:v>7.96</c:v>
                </c:pt>
                <c:pt idx="6309">
                  <c:v>7.76</c:v>
                </c:pt>
                <c:pt idx="6310">
                  <c:v>7.7</c:v>
                </c:pt>
                <c:pt idx="6311">
                  <c:v>7.68</c:v>
                </c:pt>
                <c:pt idx="6312">
                  <c:v>7.75</c:v>
                </c:pt>
                <c:pt idx="6313">
                  <c:v>7.72</c:v>
                </c:pt>
                <c:pt idx="6314">
                  <c:v>7.77</c:v>
                </c:pt>
                <c:pt idx="6315">
                  <c:v>7.83</c:v>
                </c:pt>
                <c:pt idx="6316">
                  <c:v>7.82</c:v>
                </c:pt>
                <c:pt idx="6317">
                  <c:v>7.78</c:v>
                </c:pt>
                <c:pt idx="6318">
                  <c:v>7.8</c:v>
                </c:pt>
                <c:pt idx="6319">
                  <c:v>7.7</c:v>
                </c:pt>
                <c:pt idx="6320">
                  <c:v>7.7</c:v>
                </c:pt>
                <c:pt idx="6321">
                  <c:v>7.64</c:v>
                </c:pt>
                <c:pt idx="6322">
                  <c:v>7.49</c:v>
                </c:pt>
                <c:pt idx="6323">
                  <c:v>7.49</c:v>
                </c:pt>
                <c:pt idx="6324">
                  <c:v>7.39</c:v>
                </c:pt>
                <c:pt idx="6325">
                  <c:v>7.37</c:v>
                </c:pt>
                <c:pt idx="6326">
                  <c:v>7.33</c:v>
                </c:pt>
                <c:pt idx="6327">
                  <c:v>7.41</c:v>
                </c:pt>
                <c:pt idx="6328">
                  <c:v>7.45</c:v>
                </c:pt>
                <c:pt idx="6329">
                  <c:v>7.43</c:v>
                </c:pt>
                <c:pt idx="6330">
                  <c:v>7.31</c:v>
                </c:pt>
                <c:pt idx="6331">
                  <c:v>7.27</c:v>
                </c:pt>
                <c:pt idx="6332">
                  <c:v>7.23</c:v>
                </c:pt>
                <c:pt idx="6333">
                  <c:v>7.29</c:v>
                </c:pt>
                <c:pt idx="6334">
                  <c:v>7.19</c:v>
                </c:pt>
                <c:pt idx="6335">
                  <c:v>7.22</c:v>
                </c:pt>
                <c:pt idx="6336">
                  <c:v>6.98</c:v>
                </c:pt>
                <c:pt idx="6337">
                  <c:v>7.03</c:v>
                </c:pt>
                <c:pt idx="6338">
                  <c:v>7.09</c:v>
                </c:pt>
                <c:pt idx="6339">
                  <c:v>7.04</c:v>
                </c:pt>
                <c:pt idx="6340">
                  <c:v>7.25</c:v>
                </c:pt>
                <c:pt idx="6341">
                  <c:v>7.36</c:v>
                </c:pt>
                <c:pt idx="6342">
                  <c:v>7.51</c:v>
                </c:pt>
                <c:pt idx="6343">
                  <c:v>7.58</c:v>
                </c:pt>
                <c:pt idx="6344">
                  <c:v>7.48</c:v>
                </c:pt>
                <c:pt idx="6345">
                  <c:v>7.38</c:v>
                </c:pt>
                <c:pt idx="6346">
                  <c:v>7.38</c:v>
                </c:pt>
                <c:pt idx="6347">
                  <c:v>7.45</c:v>
                </c:pt>
                <c:pt idx="6348">
                  <c:v>7.51</c:v>
                </c:pt>
                <c:pt idx="6349">
                  <c:v>7.45</c:v>
                </c:pt>
                <c:pt idx="6350">
                  <c:v>7.46</c:v>
                </c:pt>
                <c:pt idx="6351">
                  <c:v>7.43</c:v>
                </c:pt>
                <c:pt idx="6352">
                  <c:v>7.4</c:v>
                </c:pt>
                <c:pt idx="6353">
                  <c:v>7.48</c:v>
                </c:pt>
                <c:pt idx="6354">
                  <c:v>7.67</c:v>
                </c:pt>
                <c:pt idx="6355">
                  <c:v>7.63</c:v>
                </c:pt>
                <c:pt idx="6356">
                  <c:v>7.66</c:v>
                </c:pt>
                <c:pt idx="6357">
                  <c:v>7.79</c:v>
                </c:pt>
                <c:pt idx="6358">
                  <c:v>7.99</c:v>
                </c:pt>
                <c:pt idx="6359">
                  <c:v>7.98</c:v>
                </c:pt>
                <c:pt idx="6360">
                  <c:v>7.88</c:v>
                </c:pt>
                <c:pt idx="6361">
                  <c:v>7.9</c:v>
                </c:pt>
                <c:pt idx="6362">
                  <c:v>7.88</c:v>
                </c:pt>
                <c:pt idx="6363">
                  <c:v>7.84</c:v>
                </c:pt>
                <c:pt idx="6364">
                  <c:v>7.84</c:v>
                </c:pt>
                <c:pt idx="6365">
                  <c:v>7.73</c:v>
                </c:pt>
                <c:pt idx="6366">
                  <c:v>7.73</c:v>
                </c:pt>
                <c:pt idx="6367">
                  <c:v>7.99</c:v>
                </c:pt>
                <c:pt idx="6368">
                  <c:v>8.0500000000000007</c:v>
                </c:pt>
                <c:pt idx="6369">
                  <c:v>8.32</c:v>
                </c:pt>
                <c:pt idx="6370">
                  <c:v>8.19</c:v>
                </c:pt>
                <c:pt idx="6371">
                  <c:v>8.39</c:v>
                </c:pt>
                <c:pt idx="6372">
                  <c:v>8.31</c:v>
                </c:pt>
                <c:pt idx="6373">
                  <c:v>7.95</c:v>
                </c:pt>
                <c:pt idx="6374">
                  <c:v>8.1300000000000008</c:v>
                </c:pt>
                <c:pt idx="6375">
                  <c:v>8.07</c:v>
                </c:pt>
                <c:pt idx="6376">
                  <c:v>8.01</c:v>
                </c:pt>
                <c:pt idx="6377">
                  <c:v>7.98</c:v>
                </c:pt>
                <c:pt idx="6378">
                  <c:v>7.73</c:v>
                </c:pt>
                <c:pt idx="6379">
                  <c:v>7.63</c:v>
                </c:pt>
                <c:pt idx="6380">
                  <c:v>7.63</c:v>
                </c:pt>
                <c:pt idx="6381">
                  <c:v>7.57</c:v>
                </c:pt>
                <c:pt idx="6382">
                  <c:v>7.69</c:v>
                </c:pt>
                <c:pt idx="6383">
                  <c:v>7.6</c:v>
                </c:pt>
                <c:pt idx="6384">
                  <c:v>7.55</c:v>
                </c:pt>
                <c:pt idx="6385">
                  <c:v>7.47</c:v>
                </c:pt>
                <c:pt idx="6386">
                  <c:v>7.42</c:v>
                </c:pt>
                <c:pt idx="6387">
                  <c:v>7.42</c:v>
                </c:pt>
                <c:pt idx="6388">
                  <c:v>7.38</c:v>
                </c:pt>
                <c:pt idx="6389">
                  <c:v>7.35</c:v>
                </c:pt>
                <c:pt idx="6390">
                  <c:v>7.37</c:v>
                </c:pt>
                <c:pt idx="6391">
                  <c:v>7.37</c:v>
                </c:pt>
                <c:pt idx="6392">
                  <c:v>7.31</c:v>
                </c:pt>
                <c:pt idx="6393">
                  <c:v>7.31</c:v>
                </c:pt>
                <c:pt idx="6394">
                  <c:v>7.31</c:v>
                </c:pt>
                <c:pt idx="6395">
                  <c:v>7.44</c:v>
                </c:pt>
                <c:pt idx="6396">
                  <c:v>7.31</c:v>
                </c:pt>
                <c:pt idx="6397">
                  <c:v>7.31</c:v>
                </c:pt>
                <c:pt idx="6398">
                  <c:v>7.3</c:v>
                </c:pt>
                <c:pt idx="6399">
                  <c:v>7.25</c:v>
                </c:pt>
                <c:pt idx="6400">
                  <c:v>7.16</c:v>
                </c:pt>
                <c:pt idx="6401">
                  <c:v>7.2</c:v>
                </c:pt>
                <c:pt idx="6402">
                  <c:v>7.18</c:v>
                </c:pt>
                <c:pt idx="6403">
                  <c:v>7.16</c:v>
                </c:pt>
                <c:pt idx="6404">
                  <c:v>7.14</c:v>
                </c:pt>
                <c:pt idx="6405">
                  <c:v>7.2</c:v>
                </c:pt>
                <c:pt idx="6406">
                  <c:v>7.29</c:v>
                </c:pt>
                <c:pt idx="6407">
                  <c:v>7.35</c:v>
                </c:pt>
                <c:pt idx="6408">
                  <c:v>7.33</c:v>
                </c:pt>
                <c:pt idx="6409">
                  <c:v>7.53</c:v>
                </c:pt>
                <c:pt idx="6410">
                  <c:v>7.41</c:v>
                </c:pt>
                <c:pt idx="6411">
                  <c:v>7.41</c:v>
                </c:pt>
                <c:pt idx="6412">
                  <c:v>7.34</c:v>
                </c:pt>
                <c:pt idx="6413">
                  <c:v>7.34</c:v>
                </c:pt>
                <c:pt idx="6414">
                  <c:v>7.33</c:v>
                </c:pt>
                <c:pt idx="6415">
                  <c:v>7.39</c:v>
                </c:pt>
                <c:pt idx="6416">
                  <c:v>7.47</c:v>
                </c:pt>
                <c:pt idx="6417">
                  <c:v>7.45</c:v>
                </c:pt>
                <c:pt idx="6418">
                  <c:v>7.3</c:v>
                </c:pt>
                <c:pt idx="6419">
                  <c:v>7.25</c:v>
                </c:pt>
                <c:pt idx="6420">
                  <c:v>7.23</c:v>
                </c:pt>
                <c:pt idx="6421">
                  <c:v>7.15</c:v>
                </c:pt>
                <c:pt idx="6422">
                  <c:v>7.16</c:v>
                </c:pt>
                <c:pt idx="6423">
                  <c:v>7.14</c:v>
                </c:pt>
                <c:pt idx="6424">
                  <c:v>7.14</c:v>
                </c:pt>
                <c:pt idx="6425">
                  <c:v>7.02</c:v>
                </c:pt>
                <c:pt idx="6426">
                  <c:v>7</c:v>
                </c:pt>
                <c:pt idx="6427">
                  <c:v>6.96</c:v>
                </c:pt>
                <c:pt idx="6428">
                  <c:v>7.07</c:v>
                </c:pt>
                <c:pt idx="6429">
                  <c:v>7.06</c:v>
                </c:pt>
                <c:pt idx="6430">
                  <c:v>6.97</c:v>
                </c:pt>
                <c:pt idx="6431">
                  <c:v>7.06</c:v>
                </c:pt>
                <c:pt idx="6432">
                  <c:v>7.04</c:v>
                </c:pt>
                <c:pt idx="6433">
                  <c:v>6.95</c:v>
                </c:pt>
                <c:pt idx="6434">
                  <c:v>6.95</c:v>
                </c:pt>
                <c:pt idx="6435">
                  <c:v>7.03</c:v>
                </c:pt>
                <c:pt idx="6436">
                  <c:v>7.2</c:v>
                </c:pt>
                <c:pt idx="6437">
                  <c:v>7.15</c:v>
                </c:pt>
                <c:pt idx="6438">
                  <c:v>7.32</c:v>
                </c:pt>
                <c:pt idx="6439">
                  <c:v>7.38</c:v>
                </c:pt>
                <c:pt idx="6440">
                  <c:v>7.35</c:v>
                </c:pt>
                <c:pt idx="6441">
                  <c:v>7.35</c:v>
                </c:pt>
                <c:pt idx="6442">
                  <c:v>7.57</c:v>
                </c:pt>
                <c:pt idx="6443">
                  <c:v>7.63</c:v>
                </c:pt>
                <c:pt idx="6444">
                  <c:v>7.53</c:v>
                </c:pt>
                <c:pt idx="6445">
                  <c:v>7.53</c:v>
                </c:pt>
                <c:pt idx="6446">
                  <c:v>7.46</c:v>
                </c:pt>
                <c:pt idx="6447">
                  <c:v>7.62</c:v>
                </c:pt>
                <c:pt idx="6448">
                  <c:v>7.67</c:v>
                </c:pt>
                <c:pt idx="6449">
                  <c:v>7.62</c:v>
                </c:pt>
                <c:pt idx="6450">
                  <c:v>7.58</c:v>
                </c:pt>
                <c:pt idx="6451">
                  <c:v>7.48</c:v>
                </c:pt>
                <c:pt idx="6452">
                  <c:v>7.47</c:v>
                </c:pt>
                <c:pt idx="6453">
                  <c:v>7.47</c:v>
                </c:pt>
                <c:pt idx="6454">
                  <c:v>7.54</c:v>
                </c:pt>
                <c:pt idx="6455">
                  <c:v>7.45</c:v>
                </c:pt>
                <c:pt idx="6456">
                  <c:v>7.41</c:v>
                </c:pt>
                <c:pt idx="6457">
                  <c:v>7.45</c:v>
                </c:pt>
                <c:pt idx="6458">
                  <c:v>7.31</c:v>
                </c:pt>
                <c:pt idx="6459">
                  <c:v>7.28</c:v>
                </c:pt>
                <c:pt idx="6460">
                  <c:v>7.28</c:v>
                </c:pt>
                <c:pt idx="6461">
                  <c:v>7.31</c:v>
                </c:pt>
                <c:pt idx="6462">
                  <c:v>7.33</c:v>
                </c:pt>
                <c:pt idx="6463">
                  <c:v>7.36</c:v>
                </c:pt>
                <c:pt idx="6464">
                  <c:v>7.36</c:v>
                </c:pt>
                <c:pt idx="6465">
                  <c:v>7.49</c:v>
                </c:pt>
                <c:pt idx="6466">
                  <c:v>7.51</c:v>
                </c:pt>
                <c:pt idx="6467">
                  <c:v>7.53</c:v>
                </c:pt>
                <c:pt idx="6468">
                  <c:v>7.57</c:v>
                </c:pt>
                <c:pt idx="6469">
                  <c:v>7.66</c:v>
                </c:pt>
                <c:pt idx="6470">
                  <c:v>7.57</c:v>
                </c:pt>
                <c:pt idx="6471">
                  <c:v>7.49</c:v>
                </c:pt>
                <c:pt idx="6472">
                  <c:v>7.43</c:v>
                </c:pt>
                <c:pt idx="6473">
                  <c:v>7.47</c:v>
                </c:pt>
                <c:pt idx="6474">
                  <c:v>7.42</c:v>
                </c:pt>
                <c:pt idx="6475">
                  <c:v>7.45</c:v>
                </c:pt>
                <c:pt idx="6476">
                  <c:v>7.41</c:v>
                </c:pt>
                <c:pt idx="6477">
                  <c:v>7.31</c:v>
                </c:pt>
                <c:pt idx="6478">
                  <c:v>7.34</c:v>
                </c:pt>
                <c:pt idx="6479">
                  <c:v>7.29</c:v>
                </c:pt>
                <c:pt idx="6480">
                  <c:v>7.31</c:v>
                </c:pt>
                <c:pt idx="6481">
                  <c:v>7.24</c:v>
                </c:pt>
                <c:pt idx="6482">
                  <c:v>7.32</c:v>
                </c:pt>
                <c:pt idx="6483">
                  <c:v>7.4</c:v>
                </c:pt>
                <c:pt idx="6484">
                  <c:v>7.38</c:v>
                </c:pt>
                <c:pt idx="6485">
                  <c:v>7.38</c:v>
                </c:pt>
                <c:pt idx="6486">
                  <c:v>7.35</c:v>
                </c:pt>
                <c:pt idx="6487">
                  <c:v>7.33</c:v>
                </c:pt>
                <c:pt idx="6488">
                  <c:v>7.29</c:v>
                </c:pt>
                <c:pt idx="6489">
                  <c:v>7.22</c:v>
                </c:pt>
                <c:pt idx="6490">
                  <c:v>7.27</c:v>
                </c:pt>
                <c:pt idx="6491">
                  <c:v>7.19</c:v>
                </c:pt>
                <c:pt idx="6492">
                  <c:v>7.19</c:v>
                </c:pt>
                <c:pt idx="6493">
                  <c:v>7.17</c:v>
                </c:pt>
                <c:pt idx="6494">
                  <c:v>7.11</c:v>
                </c:pt>
                <c:pt idx="6495">
                  <c:v>7.15</c:v>
                </c:pt>
                <c:pt idx="6496">
                  <c:v>7.15</c:v>
                </c:pt>
                <c:pt idx="6497">
                  <c:v>7.15</c:v>
                </c:pt>
                <c:pt idx="6498">
                  <c:v>7.15</c:v>
                </c:pt>
                <c:pt idx="6499">
                  <c:v>7.18</c:v>
                </c:pt>
                <c:pt idx="6500">
                  <c:v>7.08</c:v>
                </c:pt>
                <c:pt idx="6501">
                  <c:v>7.06</c:v>
                </c:pt>
                <c:pt idx="6502">
                  <c:v>7.01</c:v>
                </c:pt>
                <c:pt idx="6503">
                  <c:v>7.12</c:v>
                </c:pt>
                <c:pt idx="6504">
                  <c:v>7.1</c:v>
                </c:pt>
                <c:pt idx="6505">
                  <c:v>7.07</c:v>
                </c:pt>
                <c:pt idx="6506">
                  <c:v>7.05</c:v>
                </c:pt>
                <c:pt idx="6507">
                  <c:v>7.12</c:v>
                </c:pt>
                <c:pt idx="6508">
                  <c:v>7.13</c:v>
                </c:pt>
                <c:pt idx="6509">
                  <c:v>7.15</c:v>
                </c:pt>
                <c:pt idx="6510">
                  <c:v>7.12</c:v>
                </c:pt>
                <c:pt idx="6511">
                  <c:v>7.12</c:v>
                </c:pt>
                <c:pt idx="6512">
                  <c:v>7.11</c:v>
                </c:pt>
                <c:pt idx="6513">
                  <c:v>7.1</c:v>
                </c:pt>
                <c:pt idx="6514">
                  <c:v>7.1</c:v>
                </c:pt>
                <c:pt idx="6515">
                  <c:v>7.08</c:v>
                </c:pt>
                <c:pt idx="6516">
                  <c:v>7.07</c:v>
                </c:pt>
                <c:pt idx="6517">
                  <c:v>7.07</c:v>
                </c:pt>
                <c:pt idx="6518">
                  <c:v>7.08</c:v>
                </c:pt>
                <c:pt idx="6519">
                  <c:v>7.17</c:v>
                </c:pt>
                <c:pt idx="6520">
                  <c:v>7.23</c:v>
                </c:pt>
                <c:pt idx="6521">
                  <c:v>7.23</c:v>
                </c:pt>
                <c:pt idx="6522">
                  <c:v>7.23</c:v>
                </c:pt>
                <c:pt idx="6523">
                  <c:v>7.18</c:v>
                </c:pt>
                <c:pt idx="6524">
                  <c:v>7.08</c:v>
                </c:pt>
                <c:pt idx="6525">
                  <c:v>7.08</c:v>
                </c:pt>
                <c:pt idx="6526">
                  <c:v>7.05</c:v>
                </c:pt>
                <c:pt idx="6527">
                  <c:v>7.04</c:v>
                </c:pt>
                <c:pt idx="6528">
                  <c:v>7.01</c:v>
                </c:pt>
                <c:pt idx="6529">
                  <c:v>7.05</c:v>
                </c:pt>
                <c:pt idx="6530">
                  <c:v>7.1</c:v>
                </c:pt>
                <c:pt idx="6531">
                  <c:v>7.11</c:v>
                </c:pt>
                <c:pt idx="6532">
                  <c:v>7.08</c:v>
                </c:pt>
                <c:pt idx="6533">
                  <c:v>7.03</c:v>
                </c:pt>
                <c:pt idx="6534">
                  <c:v>7.03</c:v>
                </c:pt>
                <c:pt idx="6535">
                  <c:v>7.01</c:v>
                </c:pt>
                <c:pt idx="6536">
                  <c:v>7.01</c:v>
                </c:pt>
                <c:pt idx="6537">
                  <c:v>7.03</c:v>
                </c:pt>
                <c:pt idx="6538">
                  <c:v>7.06</c:v>
                </c:pt>
                <c:pt idx="6539">
                  <c:v>7.17</c:v>
                </c:pt>
                <c:pt idx="6540">
                  <c:v>7.16</c:v>
                </c:pt>
                <c:pt idx="6541">
                  <c:v>7.13</c:v>
                </c:pt>
                <c:pt idx="6542">
                  <c:v>7.13</c:v>
                </c:pt>
                <c:pt idx="6543">
                  <c:v>7.18</c:v>
                </c:pt>
                <c:pt idx="6544">
                  <c:v>7.23</c:v>
                </c:pt>
                <c:pt idx="6545">
                  <c:v>7.25</c:v>
                </c:pt>
                <c:pt idx="6546">
                  <c:v>7.23</c:v>
                </c:pt>
                <c:pt idx="6547">
                  <c:v>7.2</c:v>
                </c:pt>
                <c:pt idx="6548">
                  <c:v>7.19</c:v>
                </c:pt>
                <c:pt idx="6549">
                  <c:v>7.25</c:v>
                </c:pt>
                <c:pt idx="6550">
                  <c:v>7.33</c:v>
                </c:pt>
                <c:pt idx="6551">
                  <c:v>7.37</c:v>
                </c:pt>
                <c:pt idx="6552">
                  <c:v>7.31</c:v>
                </c:pt>
                <c:pt idx="6553">
                  <c:v>7.28</c:v>
                </c:pt>
                <c:pt idx="6554">
                  <c:v>7.28</c:v>
                </c:pt>
                <c:pt idx="6555">
                  <c:v>7.33</c:v>
                </c:pt>
                <c:pt idx="6556">
                  <c:v>7.3</c:v>
                </c:pt>
                <c:pt idx="6557">
                  <c:v>7.23</c:v>
                </c:pt>
                <c:pt idx="6558">
                  <c:v>7.24</c:v>
                </c:pt>
                <c:pt idx="6559">
                  <c:v>7.23</c:v>
                </c:pt>
                <c:pt idx="6560">
                  <c:v>7.18</c:v>
                </c:pt>
                <c:pt idx="6561">
                  <c:v>7.21</c:v>
                </c:pt>
                <c:pt idx="6562">
                  <c:v>7.21</c:v>
                </c:pt>
                <c:pt idx="6563">
                  <c:v>7.19</c:v>
                </c:pt>
                <c:pt idx="6564">
                  <c:v>7.17</c:v>
                </c:pt>
                <c:pt idx="6565">
                  <c:v>7.21</c:v>
                </c:pt>
                <c:pt idx="6566">
                  <c:v>7.14</c:v>
                </c:pt>
                <c:pt idx="6567">
                  <c:v>7.16</c:v>
                </c:pt>
                <c:pt idx="6568">
                  <c:v>7.23</c:v>
                </c:pt>
                <c:pt idx="6569">
                  <c:v>7.23</c:v>
                </c:pt>
                <c:pt idx="6570">
                  <c:v>7.23</c:v>
                </c:pt>
                <c:pt idx="6571">
                  <c:v>7.23</c:v>
                </c:pt>
                <c:pt idx="6572">
                  <c:v>7.22</c:v>
                </c:pt>
                <c:pt idx="6573">
                  <c:v>7.19</c:v>
                </c:pt>
                <c:pt idx="6574">
                  <c:v>7.22</c:v>
                </c:pt>
                <c:pt idx="6575">
                  <c:v>7.2</c:v>
                </c:pt>
                <c:pt idx="6576">
                  <c:v>7.21</c:v>
                </c:pt>
                <c:pt idx="6577">
                  <c:v>7.21</c:v>
                </c:pt>
                <c:pt idx="6578">
                  <c:v>7.22</c:v>
                </c:pt>
                <c:pt idx="6579">
                  <c:v>7.25</c:v>
                </c:pt>
                <c:pt idx="6580">
                  <c:v>7.27</c:v>
                </c:pt>
                <c:pt idx="6581">
                  <c:v>7.26</c:v>
                </c:pt>
                <c:pt idx="6582">
                  <c:v>7.24</c:v>
                </c:pt>
                <c:pt idx="6583">
                  <c:v>7.33</c:v>
                </c:pt>
                <c:pt idx="6584">
                  <c:v>7.54</c:v>
                </c:pt>
                <c:pt idx="6585">
                  <c:v>7.51</c:v>
                </c:pt>
                <c:pt idx="6586">
                  <c:v>7.59</c:v>
                </c:pt>
                <c:pt idx="6587">
                  <c:v>7.59</c:v>
                </c:pt>
                <c:pt idx="6588">
                  <c:v>7.59</c:v>
                </c:pt>
                <c:pt idx="6589">
                  <c:v>7.54</c:v>
                </c:pt>
                <c:pt idx="6590">
                  <c:v>7.62</c:v>
                </c:pt>
                <c:pt idx="6591">
                  <c:v>7.61</c:v>
                </c:pt>
                <c:pt idx="6592">
                  <c:v>7.78</c:v>
                </c:pt>
                <c:pt idx="6593">
                  <c:v>7.98</c:v>
                </c:pt>
                <c:pt idx="6594">
                  <c:v>8.07</c:v>
                </c:pt>
                <c:pt idx="6595">
                  <c:v>8.2799999999999994</c:v>
                </c:pt>
                <c:pt idx="6596">
                  <c:v>8.1</c:v>
                </c:pt>
                <c:pt idx="6597">
                  <c:v>8.0299999999999994</c:v>
                </c:pt>
                <c:pt idx="6598">
                  <c:v>8.0299999999999994</c:v>
                </c:pt>
                <c:pt idx="6599">
                  <c:v>8.1999999999999993</c:v>
                </c:pt>
                <c:pt idx="6600">
                  <c:v>8.19</c:v>
                </c:pt>
                <c:pt idx="6601">
                  <c:v>8.24</c:v>
                </c:pt>
                <c:pt idx="6602">
                  <c:v>8.39</c:v>
                </c:pt>
                <c:pt idx="6603">
                  <c:v>8.4700000000000006</c:v>
                </c:pt>
                <c:pt idx="6604">
                  <c:v>8.3699999999999992</c:v>
                </c:pt>
                <c:pt idx="6605">
                  <c:v>8.2799999999999994</c:v>
                </c:pt>
                <c:pt idx="6606">
                  <c:v>8.35</c:v>
                </c:pt>
                <c:pt idx="6607">
                  <c:v>8.2100000000000009</c:v>
                </c:pt>
                <c:pt idx="6608">
                  <c:v>8.39</c:v>
                </c:pt>
                <c:pt idx="6609">
                  <c:v>8.52</c:v>
                </c:pt>
                <c:pt idx="6610">
                  <c:v>8.4499999999999993</c:v>
                </c:pt>
                <c:pt idx="6611">
                  <c:v>8.5399999999999991</c:v>
                </c:pt>
                <c:pt idx="6612">
                  <c:v>8.5</c:v>
                </c:pt>
                <c:pt idx="6613">
                  <c:v>8.43</c:v>
                </c:pt>
                <c:pt idx="6614">
                  <c:v>8.57</c:v>
                </c:pt>
                <c:pt idx="6615">
                  <c:v>8.5500000000000007</c:v>
                </c:pt>
                <c:pt idx="6616">
                  <c:v>8.5500000000000007</c:v>
                </c:pt>
                <c:pt idx="6617">
                  <c:v>8.57</c:v>
                </c:pt>
                <c:pt idx="6618">
                  <c:v>8.8000000000000007</c:v>
                </c:pt>
                <c:pt idx="6619">
                  <c:v>8.73</c:v>
                </c:pt>
                <c:pt idx="6620">
                  <c:v>8.89</c:v>
                </c:pt>
                <c:pt idx="6621">
                  <c:v>8.92</c:v>
                </c:pt>
                <c:pt idx="6622">
                  <c:v>8.8699999999999992</c:v>
                </c:pt>
                <c:pt idx="6623">
                  <c:v>8.7799999999999994</c:v>
                </c:pt>
                <c:pt idx="6624">
                  <c:v>8.7799999999999994</c:v>
                </c:pt>
                <c:pt idx="6625">
                  <c:v>8.5500000000000007</c:v>
                </c:pt>
                <c:pt idx="6626">
                  <c:v>8.6</c:v>
                </c:pt>
                <c:pt idx="6627">
                  <c:v>8.56</c:v>
                </c:pt>
                <c:pt idx="6628">
                  <c:v>8.49</c:v>
                </c:pt>
                <c:pt idx="6629">
                  <c:v>8.4499999999999993</c:v>
                </c:pt>
                <c:pt idx="6630">
                  <c:v>8.7200000000000006</c:v>
                </c:pt>
                <c:pt idx="6631">
                  <c:v>8.64</c:v>
                </c:pt>
                <c:pt idx="6632">
                  <c:v>8.58</c:v>
                </c:pt>
                <c:pt idx="6633">
                  <c:v>8.5</c:v>
                </c:pt>
                <c:pt idx="6634">
                  <c:v>8.5299999999999994</c:v>
                </c:pt>
                <c:pt idx="6635">
                  <c:v>8.56</c:v>
                </c:pt>
                <c:pt idx="6636">
                  <c:v>8.56</c:v>
                </c:pt>
                <c:pt idx="6637">
                  <c:v>8.52</c:v>
                </c:pt>
                <c:pt idx="6638">
                  <c:v>8.32</c:v>
                </c:pt>
                <c:pt idx="6639">
                  <c:v>8.2799999999999994</c:v>
                </c:pt>
                <c:pt idx="6640">
                  <c:v>8.2799999999999994</c:v>
                </c:pt>
                <c:pt idx="6641">
                  <c:v>8.23</c:v>
                </c:pt>
                <c:pt idx="6642">
                  <c:v>8.27</c:v>
                </c:pt>
                <c:pt idx="6643">
                  <c:v>8.3000000000000007</c:v>
                </c:pt>
                <c:pt idx="6644">
                  <c:v>8.23</c:v>
                </c:pt>
                <c:pt idx="6645">
                  <c:v>8.23</c:v>
                </c:pt>
                <c:pt idx="6646">
                  <c:v>8.31</c:v>
                </c:pt>
                <c:pt idx="6647">
                  <c:v>8.25</c:v>
                </c:pt>
                <c:pt idx="6648">
                  <c:v>8.3699999999999992</c:v>
                </c:pt>
                <c:pt idx="6649">
                  <c:v>8.34</c:v>
                </c:pt>
                <c:pt idx="6650">
                  <c:v>8.3800000000000008</c:v>
                </c:pt>
                <c:pt idx="6651">
                  <c:v>8.36</c:v>
                </c:pt>
                <c:pt idx="6652">
                  <c:v>8.3000000000000007</c:v>
                </c:pt>
                <c:pt idx="6653">
                  <c:v>8.3000000000000007</c:v>
                </c:pt>
                <c:pt idx="6654">
                  <c:v>8.2899999999999991</c:v>
                </c:pt>
                <c:pt idx="6655">
                  <c:v>8.2799999999999994</c:v>
                </c:pt>
                <c:pt idx="6656">
                  <c:v>8.32</c:v>
                </c:pt>
                <c:pt idx="6657">
                  <c:v>8.3699999999999992</c:v>
                </c:pt>
                <c:pt idx="6658">
                  <c:v>8.32</c:v>
                </c:pt>
                <c:pt idx="6659">
                  <c:v>8.3800000000000008</c:v>
                </c:pt>
                <c:pt idx="6660">
                  <c:v>8.33</c:v>
                </c:pt>
                <c:pt idx="6661">
                  <c:v>8.43</c:v>
                </c:pt>
                <c:pt idx="6662">
                  <c:v>8.41</c:v>
                </c:pt>
                <c:pt idx="6663">
                  <c:v>8.36</c:v>
                </c:pt>
                <c:pt idx="6664">
                  <c:v>8.41</c:v>
                </c:pt>
                <c:pt idx="6665">
                  <c:v>8.49</c:v>
                </c:pt>
                <c:pt idx="6666">
                  <c:v>8.5399999999999991</c:v>
                </c:pt>
                <c:pt idx="6667">
                  <c:v>8.56</c:v>
                </c:pt>
                <c:pt idx="6668">
                  <c:v>8.58</c:v>
                </c:pt>
                <c:pt idx="6669">
                  <c:v>8.6</c:v>
                </c:pt>
                <c:pt idx="6670">
                  <c:v>8.6199999999999992</c:v>
                </c:pt>
                <c:pt idx="6671">
                  <c:v>8.61</c:v>
                </c:pt>
                <c:pt idx="6672">
                  <c:v>8.61</c:v>
                </c:pt>
                <c:pt idx="6673">
                  <c:v>8.66</c:v>
                </c:pt>
                <c:pt idx="6674">
                  <c:v>8.81</c:v>
                </c:pt>
                <c:pt idx="6675">
                  <c:v>8.81</c:v>
                </c:pt>
                <c:pt idx="6676">
                  <c:v>8.7100000000000009</c:v>
                </c:pt>
                <c:pt idx="6677">
                  <c:v>8.73</c:v>
                </c:pt>
                <c:pt idx="6678">
                  <c:v>8.6999999999999993</c:v>
                </c:pt>
                <c:pt idx="6679">
                  <c:v>8.74</c:v>
                </c:pt>
                <c:pt idx="6680">
                  <c:v>8.73</c:v>
                </c:pt>
                <c:pt idx="6681">
                  <c:v>8.7200000000000006</c:v>
                </c:pt>
                <c:pt idx="6682">
                  <c:v>8.6300000000000008</c:v>
                </c:pt>
                <c:pt idx="6683">
                  <c:v>8.58</c:v>
                </c:pt>
                <c:pt idx="6684">
                  <c:v>8.56</c:v>
                </c:pt>
                <c:pt idx="6685">
                  <c:v>8.73</c:v>
                </c:pt>
                <c:pt idx="6686">
                  <c:v>8.77</c:v>
                </c:pt>
                <c:pt idx="6687">
                  <c:v>8.74</c:v>
                </c:pt>
                <c:pt idx="6688">
                  <c:v>8.77</c:v>
                </c:pt>
                <c:pt idx="6689">
                  <c:v>8.7799999999999994</c:v>
                </c:pt>
                <c:pt idx="6690">
                  <c:v>8.73</c:v>
                </c:pt>
                <c:pt idx="6691">
                  <c:v>8.7899999999999991</c:v>
                </c:pt>
                <c:pt idx="6692">
                  <c:v>8.92</c:v>
                </c:pt>
                <c:pt idx="6693">
                  <c:v>9.02</c:v>
                </c:pt>
                <c:pt idx="6694">
                  <c:v>9</c:v>
                </c:pt>
                <c:pt idx="6695">
                  <c:v>9.0500000000000007</c:v>
                </c:pt>
                <c:pt idx="6696">
                  <c:v>9.2799999999999994</c:v>
                </c:pt>
                <c:pt idx="6697">
                  <c:v>9.2899999999999991</c:v>
                </c:pt>
                <c:pt idx="6698">
                  <c:v>9.3000000000000007</c:v>
                </c:pt>
                <c:pt idx="6699">
                  <c:v>9.3000000000000007</c:v>
                </c:pt>
                <c:pt idx="6700">
                  <c:v>9.5</c:v>
                </c:pt>
                <c:pt idx="6701">
                  <c:v>9.48</c:v>
                </c:pt>
                <c:pt idx="6702">
                  <c:v>9.42</c:v>
                </c:pt>
                <c:pt idx="6703">
                  <c:v>9.33</c:v>
                </c:pt>
                <c:pt idx="6704">
                  <c:v>9.34</c:v>
                </c:pt>
                <c:pt idx="6705">
                  <c:v>9.44</c:v>
                </c:pt>
                <c:pt idx="6706">
                  <c:v>9.52</c:v>
                </c:pt>
                <c:pt idx="6707">
                  <c:v>9.48</c:v>
                </c:pt>
                <c:pt idx="6708">
                  <c:v>9.3800000000000008</c:v>
                </c:pt>
                <c:pt idx="6709">
                  <c:v>9.4499999999999993</c:v>
                </c:pt>
                <c:pt idx="6710">
                  <c:v>9.3699999999999992</c:v>
                </c:pt>
                <c:pt idx="6711">
                  <c:v>9.4</c:v>
                </c:pt>
                <c:pt idx="6712">
                  <c:v>9.51</c:v>
                </c:pt>
                <c:pt idx="6713">
                  <c:v>9.5299999999999994</c:v>
                </c:pt>
                <c:pt idx="6714">
                  <c:v>9.52</c:v>
                </c:pt>
                <c:pt idx="6715">
                  <c:v>9.64</c:v>
                </c:pt>
                <c:pt idx="6716">
                  <c:v>9.6300000000000008</c:v>
                </c:pt>
                <c:pt idx="6717">
                  <c:v>9.66</c:v>
                </c:pt>
                <c:pt idx="6718">
                  <c:v>9.6</c:v>
                </c:pt>
                <c:pt idx="6719">
                  <c:v>9.69</c:v>
                </c:pt>
                <c:pt idx="6720">
                  <c:v>9.7200000000000006</c:v>
                </c:pt>
                <c:pt idx="6721">
                  <c:v>9.7100000000000009</c:v>
                </c:pt>
                <c:pt idx="6722">
                  <c:v>9.86</c:v>
                </c:pt>
                <c:pt idx="6723">
                  <c:v>9.94</c:v>
                </c:pt>
                <c:pt idx="6724">
                  <c:v>9.94</c:v>
                </c:pt>
                <c:pt idx="6725">
                  <c:v>9.9</c:v>
                </c:pt>
                <c:pt idx="6726">
                  <c:v>10.130000000000001</c:v>
                </c:pt>
                <c:pt idx="6727">
                  <c:v>10.18</c:v>
                </c:pt>
                <c:pt idx="6728">
                  <c:v>10.23</c:v>
                </c:pt>
                <c:pt idx="6729">
                  <c:v>10.15</c:v>
                </c:pt>
                <c:pt idx="6730">
                  <c:v>9.4</c:v>
                </c:pt>
                <c:pt idx="6731">
                  <c:v>9.3000000000000007</c:v>
                </c:pt>
                <c:pt idx="6732">
                  <c:v>8.9700000000000006</c:v>
                </c:pt>
                <c:pt idx="6733">
                  <c:v>8.98</c:v>
                </c:pt>
                <c:pt idx="6734">
                  <c:v>8.8000000000000007</c:v>
                </c:pt>
                <c:pt idx="6735">
                  <c:v>8.92</c:v>
                </c:pt>
                <c:pt idx="6736">
                  <c:v>9.01</c:v>
                </c:pt>
                <c:pt idx="6737">
                  <c:v>8.89</c:v>
                </c:pt>
                <c:pt idx="6738">
                  <c:v>8.8800000000000008</c:v>
                </c:pt>
                <c:pt idx="6739">
                  <c:v>8.98</c:v>
                </c:pt>
                <c:pt idx="6740">
                  <c:v>8.91</c:v>
                </c:pt>
                <c:pt idx="6741">
                  <c:v>8.85</c:v>
                </c:pt>
                <c:pt idx="6742">
                  <c:v>8.7200000000000006</c:v>
                </c:pt>
                <c:pt idx="6743">
                  <c:v>8.76</c:v>
                </c:pt>
                <c:pt idx="6744">
                  <c:v>8.7799999999999994</c:v>
                </c:pt>
                <c:pt idx="6745">
                  <c:v>8.7899999999999991</c:v>
                </c:pt>
                <c:pt idx="6746">
                  <c:v>8.7899999999999991</c:v>
                </c:pt>
                <c:pt idx="6747">
                  <c:v>8.8000000000000007</c:v>
                </c:pt>
                <c:pt idx="6748">
                  <c:v>8.84</c:v>
                </c:pt>
                <c:pt idx="6749">
                  <c:v>8.82</c:v>
                </c:pt>
                <c:pt idx="6750">
                  <c:v>8.86</c:v>
                </c:pt>
                <c:pt idx="6751">
                  <c:v>8.85</c:v>
                </c:pt>
                <c:pt idx="6752">
                  <c:v>8.83</c:v>
                </c:pt>
                <c:pt idx="6753">
                  <c:v>8.7899999999999991</c:v>
                </c:pt>
                <c:pt idx="6754">
                  <c:v>8.8000000000000007</c:v>
                </c:pt>
                <c:pt idx="6755">
                  <c:v>8.89</c:v>
                </c:pt>
                <c:pt idx="6756">
                  <c:v>8.98</c:v>
                </c:pt>
                <c:pt idx="6757">
                  <c:v>8.98</c:v>
                </c:pt>
                <c:pt idx="6758">
                  <c:v>9.11</c:v>
                </c:pt>
                <c:pt idx="6759">
                  <c:v>8.99</c:v>
                </c:pt>
                <c:pt idx="6760">
                  <c:v>9.01</c:v>
                </c:pt>
                <c:pt idx="6761">
                  <c:v>9.01</c:v>
                </c:pt>
                <c:pt idx="6762">
                  <c:v>8.94</c:v>
                </c:pt>
                <c:pt idx="6763">
                  <c:v>8.94</c:v>
                </c:pt>
                <c:pt idx="6764">
                  <c:v>9.07</c:v>
                </c:pt>
                <c:pt idx="6765">
                  <c:v>9.09</c:v>
                </c:pt>
                <c:pt idx="6766">
                  <c:v>9.0500000000000007</c:v>
                </c:pt>
                <c:pt idx="6767">
                  <c:v>9.23</c:v>
                </c:pt>
                <c:pt idx="6768">
                  <c:v>9.2799999999999994</c:v>
                </c:pt>
                <c:pt idx="6769">
                  <c:v>9.23</c:v>
                </c:pt>
                <c:pt idx="6770">
                  <c:v>9.09</c:v>
                </c:pt>
                <c:pt idx="6771">
                  <c:v>9</c:v>
                </c:pt>
                <c:pt idx="6772">
                  <c:v>9.0299999999999994</c:v>
                </c:pt>
                <c:pt idx="6773">
                  <c:v>8.89</c:v>
                </c:pt>
                <c:pt idx="6774">
                  <c:v>8.8800000000000008</c:v>
                </c:pt>
                <c:pt idx="6775">
                  <c:v>8.9499999999999993</c:v>
                </c:pt>
                <c:pt idx="6776">
                  <c:v>8.83</c:v>
                </c:pt>
                <c:pt idx="6777">
                  <c:v>8.82</c:v>
                </c:pt>
                <c:pt idx="6778">
                  <c:v>8.82</c:v>
                </c:pt>
                <c:pt idx="6779">
                  <c:v>8.93</c:v>
                </c:pt>
                <c:pt idx="6780">
                  <c:v>8.85</c:v>
                </c:pt>
                <c:pt idx="6781">
                  <c:v>8.7799999999999994</c:v>
                </c:pt>
                <c:pt idx="6782">
                  <c:v>8.83</c:v>
                </c:pt>
                <c:pt idx="6783">
                  <c:v>8.83</c:v>
                </c:pt>
                <c:pt idx="6784">
                  <c:v>8.83</c:v>
                </c:pt>
                <c:pt idx="6785">
                  <c:v>8.76</c:v>
                </c:pt>
                <c:pt idx="6786">
                  <c:v>8.82</c:v>
                </c:pt>
                <c:pt idx="6787">
                  <c:v>8.83</c:v>
                </c:pt>
                <c:pt idx="6788">
                  <c:v>8.9700000000000006</c:v>
                </c:pt>
                <c:pt idx="6789">
                  <c:v>8.94</c:v>
                </c:pt>
                <c:pt idx="6790">
                  <c:v>8.93</c:v>
                </c:pt>
                <c:pt idx="6791">
                  <c:v>8.8699999999999992</c:v>
                </c:pt>
                <c:pt idx="6792">
                  <c:v>8.86</c:v>
                </c:pt>
                <c:pt idx="6793">
                  <c:v>8.6</c:v>
                </c:pt>
                <c:pt idx="6794">
                  <c:v>8.6</c:v>
                </c:pt>
                <c:pt idx="6795">
                  <c:v>8.65</c:v>
                </c:pt>
                <c:pt idx="6796">
                  <c:v>8.61</c:v>
                </c:pt>
                <c:pt idx="6797">
                  <c:v>8.5299999999999994</c:v>
                </c:pt>
                <c:pt idx="6798">
                  <c:v>8.49</c:v>
                </c:pt>
                <c:pt idx="6799">
                  <c:v>8.4499999999999993</c:v>
                </c:pt>
                <c:pt idx="6800">
                  <c:v>8.5399999999999991</c:v>
                </c:pt>
                <c:pt idx="6801">
                  <c:v>8.3800000000000008</c:v>
                </c:pt>
                <c:pt idx="6802">
                  <c:v>8.33</c:v>
                </c:pt>
                <c:pt idx="6803">
                  <c:v>8.26</c:v>
                </c:pt>
                <c:pt idx="6804">
                  <c:v>8.26</c:v>
                </c:pt>
                <c:pt idx="6805">
                  <c:v>8.18</c:v>
                </c:pt>
                <c:pt idx="6806">
                  <c:v>8.2100000000000009</c:v>
                </c:pt>
                <c:pt idx="6807">
                  <c:v>8.24</c:v>
                </c:pt>
                <c:pt idx="6808">
                  <c:v>8.1199999999999992</c:v>
                </c:pt>
                <c:pt idx="6809">
                  <c:v>8.19</c:v>
                </c:pt>
                <c:pt idx="6810">
                  <c:v>8.16</c:v>
                </c:pt>
                <c:pt idx="6811">
                  <c:v>8.11</c:v>
                </c:pt>
                <c:pt idx="6812">
                  <c:v>8.16</c:v>
                </c:pt>
                <c:pt idx="6813">
                  <c:v>8.2799999999999994</c:v>
                </c:pt>
                <c:pt idx="6814">
                  <c:v>8.2799999999999994</c:v>
                </c:pt>
                <c:pt idx="6815">
                  <c:v>8.31</c:v>
                </c:pt>
                <c:pt idx="6816">
                  <c:v>8.32</c:v>
                </c:pt>
                <c:pt idx="6817">
                  <c:v>8.2799999999999994</c:v>
                </c:pt>
                <c:pt idx="6818">
                  <c:v>8.26</c:v>
                </c:pt>
                <c:pt idx="6819">
                  <c:v>8.24</c:v>
                </c:pt>
                <c:pt idx="6820">
                  <c:v>8.17</c:v>
                </c:pt>
                <c:pt idx="6821">
                  <c:v>8.18</c:v>
                </c:pt>
                <c:pt idx="6822">
                  <c:v>8.23</c:v>
                </c:pt>
                <c:pt idx="6823">
                  <c:v>8.18</c:v>
                </c:pt>
                <c:pt idx="6824">
                  <c:v>8.16</c:v>
                </c:pt>
                <c:pt idx="6825">
                  <c:v>8.15</c:v>
                </c:pt>
                <c:pt idx="6826">
                  <c:v>8.1300000000000008</c:v>
                </c:pt>
                <c:pt idx="6827">
                  <c:v>8.1199999999999992</c:v>
                </c:pt>
                <c:pt idx="6828">
                  <c:v>8.2799999999999994</c:v>
                </c:pt>
                <c:pt idx="6829">
                  <c:v>8.3000000000000007</c:v>
                </c:pt>
                <c:pt idx="6830">
                  <c:v>8.33</c:v>
                </c:pt>
                <c:pt idx="6831">
                  <c:v>8.32</c:v>
                </c:pt>
                <c:pt idx="6832">
                  <c:v>8.35</c:v>
                </c:pt>
                <c:pt idx="6833">
                  <c:v>8.2899999999999991</c:v>
                </c:pt>
                <c:pt idx="6834">
                  <c:v>8.2899999999999991</c:v>
                </c:pt>
                <c:pt idx="6835">
                  <c:v>8.3000000000000007</c:v>
                </c:pt>
                <c:pt idx="6836">
                  <c:v>8.36</c:v>
                </c:pt>
                <c:pt idx="6837">
                  <c:v>8.3000000000000007</c:v>
                </c:pt>
                <c:pt idx="6838">
                  <c:v>8.41</c:v>
                </c:pt>
                <c:pt idx="6839">
                  <c:v>8.4700000000000006</c:v>
                </c:pt>
                <c:pt idx="6840">
                  <c:v>8.4600000000000009</c:v>
                </c:pt>
                <c:pt idx="6841">
                  <c:v>8.4700000000000006</c:v>
                </c:pt>
                <c:pt idx="6842">
                  <c:v>8.51</c:v>
                </c:pt>
                <c:pt idx="6843">
                  <c:v>8.4700000000000006</c:v>
                </c:pt>
                <c:pt idx="6844">
                  <c:v>8.58</c:v>
                </c:pt>
                <c:pt idx="6845">
                  <c:v>8.56</c:v>
                </c:pt>
                <c:pt idx="6846">
                  <c:v>8.57</c:v>
                </c:pt>
                <c:pt idx="6847">
                  <c:v>8.57</c:v>
                </c:pt>
                <c:pt idx="6848">
                  <c:v>8.57</c:v>
                </c:pt>
                <c:pt idx="6849">
                  <c:v>8.68</c:v>
                </c:pt>
                <c:pt idx="6850">
                  <c:v>8.67</c:v>
                </c:pt>
                <c:pt idx="6851">
                  <c:v>8.61</c:v>
                </c:pt>
                <c:pt idx="6852">
                  <c:v>8.6</c:v>
                </c:pt>
                <c:pt idx="6853">
                  <c:v>8.52</c:v>
                </c:pt>
                <c:pt idx="6854">
                  <c:v>8.59</c:v>
                </c:pt>
                <c:pt idx="6855">
                  <c:v>8.57</c:v>
                </c:pt>
                <c:pt idx="6856">
                  <c:v>8.56</c:v>
                </c:pt>
                <c:pt idx="6857">
                  <c:v>8.67</c:v>
                </c:pt>
                <c:pt idx="6858">
                  <c:v>8.74</c:v>
                </c:pt>
                <c:pt idx="6859">
                  <c:v>8.81</c:v>
                </c:pt>
                <c:pt idx="6860">
                  <c:v>8.81</c:v>
                </c:pt>
                <c:pt idx="6861">
                  <c:v>8.83</c:v>
                </c:pt>
                <c:pt idx="6862">
                  <c:v>8.82</c:v>
                </c:pt>
                <c:pt idx="6863">
                  <c:v>8.7799999999999994</c:v>
                </c:pt>
                <c:pt idx="6864">
                  <c:v>8.7799999999999994</c:v>
                </c:pt>
                <c:pt idx="6865">
                  <c:v>8.8000000000000007</c:v>
                </c:pt>
                <c:pt idx="6866">
                  <c:v>8.8000000000000007</c:v>
                </c:pt>
                <c:pt idx="6867">
                  <c:v>8.86</c:v>
                </c:pt>
                <c:pt idx="6868">
                  <c:v>8.8699999999999992</c:v>
                </c:pt>
                <c:pt idx="6869">
                  <c:v>8.94</c:v>
                </c:pt>
                <c:pt idx="6870">
                  <c:v>8.89</c:v>
                </c:pt>
                <c:pt idx="6871">
                  <c:v>8.9</c:v>
                </c:pt>
                <c:pt idx="6872">
                  <c:v>8.92</c:v>
                </c:pt>
                <c:pt idx="6873">
                  <c:v>9.01</c:v>
                </c:pt>
                <c:pt idx="6874">
                  <c:v>9.0299999999999994</c:v>
                </c:pt>
                <c:pt idx="6875">
                  <c:v>9.07</c:v>
                </c:pt>
                <c:pt idx="6876">
                  <c:v>9.0500000000000007</c:v>
                </c:pt>
                <c:pt idx="6877">
                  <c:v>9.0399999999999991</c:v>
                </c:pt>
                <c:pt idx="6878">
                  <c:v>9</c:v>
                </c:pt>
                <c:pt idx="6879">
                  <c:v>9.01</c:v>
                </c:pt>
                <c:pt idx="6880">
                  <c:v>9.1199999999999992</c:v>
                </c:pt>
                <c:pt idx="6881">
                  <c:v>9.19</c:v>
                </c:pt>
                <c:pt idx="6882">
                  <c:v>9.18</c:v>
                </c:pt>
                <c:pt idx="6883">
                  <c:v>9.2200000000000006</c:v>
                </c:pt>
                <c:pt idx="6884">
                  <c:v>9.23</c:v>
                </c:pt>
                <c:pt idx="6885">
                  <c:v>9.2200000000000006</c:v>
                </c:pt>
                <c:pt idx="6886">
                  <c:v>9.1999999999999993</c:v>
                </c:pt>
                <c:pt idx="6887">
                  <c:v>9.2100000000000009</c:v>
                </c:pt>
                <c:pt idx="6888">
                  <c:v>9.24</c:v>
                </c:pt>
                <c:pt idx="6889">
                  <c:v>9.24</c:v>
                </c:pt>
                <c:pt idx="6890">
                  <c:v>9.1999999999999993</c:v>
                </c:pt>
                <c:pt idx="6891">
                  <c:v>9.0299999999999994</c:v>
                </c:pt>
                <c:pt idx="6892">
                  <c:v>9.07</c:v>
                </c:pt>
                <c:pt idx="6893">
                  <c:v>8.9700000000000006</c:v>
                </c:pt>
                <c:pt idx="6894">
                  <c:v>8.9700000000000006</c:v>
                </c:pt>
                <c:pt idx="6895">
                  <c:v>9.02</c:v>
                </c:pt>
                <c:pt idx="6896">
                  <c:v>8.92</c:v>
                </c:pt>
                <c:pt idx="6897">
                  <c:v>8.9600000000000009</c:v>
                </c:pt>
                <c:pt idx="6898">
                  <c:v>8.92</c:v>
                </c:pt>
                <c:pt idx="6899">
                  <c:v>8.91</c:v>
                </c:pt>
                <c:pt idx="6900">
                  <c:v>8.69</c:v>
                </c:pt>
                <c:pt idx="6901">
                  <c:v>8.7100000000000009</c:v>
                </c:pt>
                <c:pt idx="6902">
                  <c:v>8.89</c:v>
                </c:pt>
                <c:pt idx="6903">
                  <c:v>9.02</c:v>
                </c:pt>
                <c:pt idx="6904">
                  <c:v>9.02</c:v>
                </c:pt>
                <c:pt idx="6905">
                  <c:v>9.0299999999999994</c:v>
                </c:pt>
                <c:pt idx="6906">
                  <c:v>8.9</c:v>
                </c:pt>
                <c:pt idx="6907">
                  <c:v>8.8800000000000008</c:v>
                </c:pt>
                <c:pt idx="6908">
                  <c:v>8.85</c:v>
                </c:pt>
                <c:pt idx="6909">
                  <c:v>8.94</c:v>
                </c:pt>
                <c:pt idx="6910">
                  <c:v>8.8699999999999992</c:v>
                </c:pt>
                <c:pt idx="6911">
                  <c:v>8.8800000000000008</c:v>
                </c:pt>
                <c:pt idx="6912">
                  <c:v>8.82</c:v>
                </c:pt>
                <c:pt idx="6913">
                  <c:v>8.77</c:v>
                </c:pt>
                <c:pt idx="6914">
                  <c:v>8.77</c:v>
                </c:pt>
                <c:pt idx="6915">
                  <c:v>8.82</c:v>
                </c:pt>
                <c:pt idx="6916">
                  <c:v>8.91</c:v>
                </c:pt>
                <c:pt idx="6917">
                  <c:v>8.9499999999999993</c:v>
                </c:pt>
                <c:pt idx="6918">
                  <c:v>9.0399999999999991</c:v>
                </c:pt>
                <c:pt idx="6919">
                  <c:v>9.02</c:v>
                </c:pt>
                <c:pt idx="6920">
                  <c:v>9.08</c:v>
                </c:pt>
                <c:pt idx="6921">
                  <c:v>9.1199999999999992</c:v>
                </c:pt>
                <c:pt idx="6922">
                  <c:v>9.1199999999999992</c:v>
                </c:pt>
                <c:pt idx="6923">
                  <c:v>9.08</c:v>
                </c:pt>
                <c:pt idx="6924">
                  <c:v>9.15</c:v>
                </c:pt>
                <c:pt idx="6925">
                  <c:v>9.1</c:v>
                </c:pt>
                <c:pt idx="6926">
                  <c:v>9.11</c:v>
                </c:pt>
                <c:pt idx="6927">
                  <c:v>9.16</c:v>
                </c:pt>
                <c:pt idx="6928">
                  <c:v>9.11</c:v>
                </c:pt>
                <c:pt idx="6929">
                  <c:v>9.07</c:v>
                </c:pt>
                <c:pt idx="6930">
                  <c:v>9.09</c:v>
                </c:pt>
                <c:pt idx="6931">
                  <c:v>9.14</c:v>
                </c:pt>
                <c:pt idx="6932">
                  <c:v>9.16</c:v>
                </c:pt>
                <c:pt idx="6933">
                  <c:v>9.1199999999999992</c:v>
                </c:pt>
                <c:pt idx="6934">
                  <c:v>9.07</c:v>
                </c:pt>
                <c:pt idx="6935">
                  <c:v>9</c:v>
                </c:pt>
                <c:pt idx="6936">
                  <c:v>9.0399999999999991</c:v>
                </c:pt>
                <c:pt idx="6937">
                  <c:v>8.99</c:v>
                </c:pt>
                <c:pt idx="6938">
                  <c:v>9.1199999999999992</c:v>
                </c:pt>
                <c:pt idx="6939">
                  <c:v>9.1199999999999992</c:v>
                </c:pt>
                <c:pt idx="6940">
                  <c:v>9.1999999999999993</c:v>
                </c:pt>
                <c:pt idx="6941">
                  <c:v>9.3000000000000007</c:v>
                </c:pt>
                <c:pt idx="6942">
                  <c:v>9.35</c:v>
                </c:pt>
                <c:pt idx="6943">
                  <c:v>9.36</c:v>
                </c:pt>
                <c:pt idx="6944">
                  <c:v>9.3699999999999992</c:v>
                </c:pt>
                <c:pt idx="6945">
                  <c:v>9.35</c:v>
                </c:pt>
                <c:pt idx="6946">
                  <c:v>9.3800000000000008</c:v>
                </c:pt>
                <c:pt idx="6947">
                  <c:v>9.35</c:v>
                </c:pt>
                <c:pt idx="6948">
                  <c:v>9.35</c:v>
                </c:pt>
                <c:pt idx="6949">
                  <c:v>9.3699999999999992</c:v>
                </c:pt>
                <c:pt idx="6950">
                  <c:v>9.32</c:v>
                </c:pt>
                <c:pt idx="6951">
                  <c:v>9.34</c:v>
                </c:pt>
                <c:pt idx="6952">
                  <c:v>9.41</c:v>
                </c:pt>
                <c:pt idx="6953">
                  <c:v>9.3800000000000008</c:v>
                </c:pt>
                <c:pt idx="6954">
                  <c:v>9.3000000000000007</c:v>
                </c:pt>
                <c:pt idx="6955">
                  <c:v>9.27</c:v>
                </c:pt>
                <c:pt idx="6956">
                  <c:v>9.25</c:v>
                </c:pt>
                <c:pt idx="6957">
                  <c:v>9.25</c:v>
                </c:pt>
                <c:pt idx="6958">
                  <c:v>9</c:v>
                </c:pt>
                <c:pt idx="6959">
                  <c:v>9</c:v>
                </c:pt>
                <c:pt idx="6960">
                  <c:v>8.99</c:v>
                </c:pt>
                <c:pt idx="6961">
                  <c:v>8.99</c:v>
                </c:pt>
                <c:pt idx="6962">
                  <c:v>8.99</c:v>
                </c:pt>
                <c:pt idx="6963">
                  <c:v>8.93</c:v>
                </c:pt>
                <c:pt idx="6964">
                  <c:v>8.9700000000000006</c:v>
                </c:pt>
                <c:pt idx="6965">
                  <c:v>8.94</c:v>
                </c:pt>
                <c:pt idx="6966">
                  <c:v>8.8800000000000008</c:v>
                </c:pt>
                <c:pt idx="6967">
                  <c:v>8.91</c:v>
                </c:pt>
                <c:pt idx="6968">
                  <c:v>8.93</c:v>
                </c:pt>
                <c:pt idx="6969">
                  <c:v>8.9700000000000006</c:v>
                </c:pt>
                <c:pt idx="6970">
                  <c:v>8.9700000000000006</c:v>
                </c:pt>
                <c:pt idx="6971">
                  <c:v>8.93</c:v>
                </c:pt>
                <c:pt idx="6972">
                  <c:v>8.9499999999999993</c:v>
                </c:pt>
                <c:pt idx="6973">
                  <c:v>8.9700000000000006</c:v>
                </c:pt>
                <c:pt idx="6974">
                  <c:v>9</c:v>
                </c:pt>
                <c:pt idx="6975">
                  <c:v>9.0399999999999991</c:v>
                </c:pt>
                <c:pt idx="6976">
                  <c:v>9.06</c:v>
                </c:pt>
                <c:pt idx="6977">
                  <c:v>8.98</c:v>
                </c:pt>
                <c:pt idx="6978">
                  <c:v>8.8699999999999992</c:v>
                </c:pt>
                <c:pt idx="6979">
                  <c:v>8.84</c:v>
                </c:pt>
                <c:pt idx="6980">
                  <c:v>8.8699999999999992</c:v>
                </c:pt>
                <c:pt idx="6981">
                  <c:v>8.8699999999999992</c:v>
                </c:pt>
                <c:pt idx="6982">
                  <c:v>8.8699999999999992</c:v>
                </c:pt>
                <c:pt idx="6983">
                  <c:v>8.6999999999999993</c:v>
                </c:pt>
                <c:pt idx="6984">
                  <c:v>8.6999999999999993</c:v>
                </c:pt>
                <c:pt idx="6985">
                  <c:v>8.75</c:v>
                </c:pt>
                <c:pt idx="6986">
                  <c:v>8.84</c:v>
                </c:pt>
                <c:pt idx="6987">
                  <c:v>8.84</c:v>
                </c:pt>
                <c:pt idx="6988">
                  <c:v>8.81</c:v>
                </c:pt>
                <c:pt idx="6989">
                  <c:v>8.7899999999999991</c:v>
                </c:pt>
                <c:pt idx="6990">
                  <c:v>8.7799999999999994</c:v>
                </c:pt>
                <c:pt idx="6991">
                  <c:v>8.82</c:v>
                </c:pt>
                <c:pt idx="6992">
                  <c:v>8.7899999999999991</c:v>
                </c:pt>
                <c:pt idx="6993">
                  <c:v>8.83</c:v>
                </c:pt>
                <c:pt idx="6994">
                  <c:v>8.83</c:v>
                </c:pt>
                <c:pt idx="6995">
                  <c:v>8.83</c:v>
                </c:pt>
                <c:pt idx="6996">
                  <c:v>8.7899999999999991</c:v>
                </c:pt>
                <c:pt idx="6997">
                  <c:v>8.7200000000000006</c:v>
                </c:pt>
                <c:pt idx="6998">
                  <c:v>8.69</c:v>
                </c:pt>
                <c:pt idx="6999">
                  <c:v>8.65</c:v>
                </c:pt>
                <c:pt idx="7000">
                  <c:v>8.68</c:v>
                </c:pt>
                <c:pt idx="7001">
                  <c:v>8.73</c:v>
                </c:pt>
                <c:pt idx="7002">
                  <c:v>8.69</c:v>
                </c:pt>
                <c:pt idx="7003">
                  <c:v>8.85</c:v>
                </c:pt>
                <c:pt idx="7004">
                  <c:v>8.91</c:v>
                </c:pt>
                <c:pt idx="7005">
                  <c:v>8.91</c:v>
                </c:pt>
                <c:pt idx="7006">
                  <c:v>8.91</c:v>
                </c:pt>
                <c:pt idx="7007">
                  <c:v>8.9</c:v>
                </c:pt>
                <c:pt idx="7008">
                  <c:v>8.9</c:v>
                </c:pt>
                <c:pt idx="7009">
                  <c:v>8.91</c:v>
                </c:pt>
                <c:pt idx="7010">
                  <c:v>8.92</c:v>
                </c:pt>
                <c:pt idx="7011">
                  <c:v>9</c:v>
                </c:pt>
                <c:pt idx="7012">
                  <c:v>9.06</c:v>
                </c:pt>
                <c:pt idx="7013">
                  <c:v>9.0500000000000007</c:v>
                </c:pt>
                <c:pt idx="7014">
                  <c:v>9.0399999999999991</c:v>
                </c:pt>
                <c:pt idx="7015">
                  <c:v>9.09</c:v>
                </c:pt>
                <c:pt idx="7016">
                  <c:v>9.08</c:v>
                </c:pt>
                <c:pt idx="7017">
                  <c:v>9.08</c:v>
                </c:pt>
                <c:pt idx="7018">
                  <c:v>9.17</c:v>
                </c:pt>
                <c:pt idx="7019">
                  <c:v>9.16</c:v>
                </c:pt>
                <c:pt idx="7020">
                  <c:v>9.1300000000000008</c:v>
                </c:pt>
                <c:pt idx="7021">
                  <c:v>9.06</c:v>
                </c:pt>
                <c:pt idx="7022">
                  <c:v>9.01</c:v>
                </c:pt>
                <c:pt idx="7023">
                  <c:v>9.18</c:v>
                </c:pt>
                <c:pt idx="7024">
                  <c:v>9.1300000000000008</c:v>
                </c:pt>
                <c:pt idx="7025">
                  <c:v>8.9499999999999993</c:v>
                </c:pt>
                <c:pt idx="7026">
                  <c:v>9</c:v>
                </c:pt>
                <c:pt idx="7027">
                  <c:v>9.02</c:v>
                </c:pt>
                <c:pt idx="7028">
                  <c:v>9.07</c:v>
                </c:pt>
                <c:pt idx="7029">
                  <c:v>9.08</c:v>
                </c:pt>
                <c:pt idx="7030">
                  <c:v>9.15</c:v>
                </c:pt>
                <c:pt idx="7031">
                  <c:v>9.19</c:v>
                </c:pt>
                <c:pt idx="7032">
                  <c:v>9.19</c:v>
                </c:pt>
                <c:pt idx="7033">
                  <c:v>9.17</c:v>
                </c:pt>
                <c:pt idx="7034">
                  <c:v>9.15</c:v>
                </c:pt>
                <c:pt idx="7035">
                  <c:v>9.08</c:v>
                </c:pt>
                <c:pt idx="7036">
                  <c:v>9.07</c:v>
                </c:pt>
                <c:pt idx="7037">
                  <c:v>9.07</c:v>
                </c:pt>
                <c:pt idx="7038">
                  <c:v>9.0500000000000007</c:v>
                </c:pt>
                <c:pt idx="7039">
                  <c:v>9.0500000000000007</c:v>
                </c:pt>
                <c:pt idx="7040">
                  <c:v>9.1300000000000008</c:v>
                </c:pt>
                <c:pt idx="7041">
                  <c:v>9.2100000000000009</c:v>
                </c:pt>
                <c:pt idx="7042">
                  <c:v>9.18</c:v>
                </c:pt>
                <c:pt idx="7043">
                  <c:v>9.14</c:v>
                </c:pt>
                <c:pt idx="7044">
                  <c:v>9.14</c:v>
                </c:pt>
                <c:pt idx="7045">
                  <c:v>9.23</c:v>
                </c:pt>
                <c:pt idx="7046">
                  <c:v>9.2200000000000006</c:v>
                </c:pt>
                <c:pt idx="7047">
                  <c:v>9.27</c:v>
                </c:pt>
                <c:pt idx="7048">
                  <c:v>9.25</c:v>
                </c:pt>
                <c:pt idx="7049">
                  <c:v>9.23</c:v>
                </c:pt>
                <c:pt idx="7050">
                  <c:v>9.24</c:v>
                </c:pt>
                <c:pt idx="7051">
                  <c:v>9.24</c:v>
                </c:pt>
                <c:pt idx="7052">
                  <c:v>9.14</c:v>
                </c:pt>
                <c:pt idx="7053">
                  <c:v>9.06</c:v>
                </c:pt>
                <c:pt idx="7054">
                  <c:v>9.06</c:v>
                </c:pt>
                <c:pt idx="7055">
                  <c:v>9.06</c:v>
                </c:pt>
                <c:pt idx="7056">
                  <c:v>8.99</c:v>
                </c:pt>
                <c:pt idx="7057">
                  <c:v>9</c:v>
                </c:pt>
                <c:pt idx="7058">
                  <c:v>9.0299999999999994</c:v>
                </c:pt>
                <c:pt idx="7059">
                  <c:v>9</c:v>
                </c:pt>
                <c:pt idx="7060">
                  <c:v>8.93</c:v>
                </c:pt>
                <c:pt idx="7061">
                  <c:v>8.99</c:v>
                </c:pt>
                <c:pt idx="7062">
                  <c:v>8.99</c:v>
                </c:pt>
                <c:pt idx="7063">
                  <c:v>8.9499999999999993</c:v>
                </c:pt>
                <c:pt idx="7064">
                  <c:v>9</c:v>
                </c:pt>
                <c:pt idx="7065">
                  <c:v>9.01</c:v>
                </c:pt>
                <c:pt idx="7066">
                  <c:v>8.99</c:v>
                </c:pt>
                <c:pt idx="7067">
                  <c:v>8.98</c:v>
                </c:pt>
                <c:pt idx="7068">
                  <c:v>9.01</c:v>
                </c:pt>
                <c:pt idx="7069">
                  <c:v>9.01</c:v>
                </c:pt>
                <c:pt idx="7070">
                  <c:v>8.9600000000000009</c:v>
                </c:pt>
                <c:pt idx="7071">
                  <c:v>8.9499999999999993</c:v>
                </c:pt>
                <c:pt idx="7072">
                  <c:v>9.1300000000000008</c:v>
                </c:pt>
                <c:pt idx="7073">
                  <c:v>9.19</c:v>
                </c:pt>
                <c:pt idx="7074">
                  <c:v>9.1999999999999993</c:v>
                </c:pt>
                <c:pt idx="7075">
                  <c:v>9.23</c:v>
                </c:pt>
                <c:pt idx="7076">
                  <c:v>9.2200000000000006</c:v>
                </c:pt>
                <c:pt idx="7077">
                  <c:v>9.2100000000000009</c:v>
                </c:pt>
                <c:pt idx="7078">
                  <c:v>9.1999999999999993</c:v>
                </c:pt>
                <c:pt idx="7079">
                  <c:v>9.1999999999999993</c:v>
                </c:pt>
                <c:pt idx="7080">
                  <c:v>9.2200000000000006</c:v>
                </c:pt>
                <c:pt idx="7081">
                  <c:v>9.2899999999999991</c:v>
                </c:pt>
                <c:pt idx="7082">
                  <c:v>9.36</c:v>
                </c:pt>
                <c:pt idx="7083">
                  <c:v>9.3800000000000008</c:v>
                </c:pt>
                <c:pt idx="7084">
                  <c:v>9.36</c:v>
                </c:pt>
                <c:pt idx="7085">
                  <c:v>9.32</c:v>
                </c:pt>
                <c:pt idx="7086">
                  <c:v>9.36</c:v>
                </c:pt>
                <c:pt idx="7087">
                  <c:v>9.31</c:v>
                </c:pt>
                <c:pt idx="7088">
                  <c:v>9.31</c:v>
                </c:pt>
                <c:pt idx="7089">
                  <c:v>9.26</c:v>
                </c:pt>
                <c:pt idx="7090">
                  <c:v>9.26</c:v>
                </c:pt>
                <c:pt idx="7091">
                  <c:v>9.23</c:v>
                </c:pt>
                <c:pt idx="7092">
                  <c:v>9.24</c:v>
                </c:pt>
                <c:pt idx="7093">
                  <c:v>9.34</c:v>
                </c:pt>
                <c:pt idx="7094">
                  <c:v>9.35</c:v>
                </c:pt>
                <c:pt idx="7095">
                  <c:v>9.32</c:v>
                </c:pt>
                <c:pt idx="7096">
                  <c:v>9.31</c:v>
                </c:pt>
                <c:pt idx="7097">
                  <c:v>9.3000000000000007</c:v>
                </c:pt>
                <c:pt idx="7098">
                  <c:v>9.49</c:v>
                </c:pt>
                <c:pt idx="7099">
                  <c:v>9.5299999999999994</c:v>
                </c:pt>
                <c:pt idx="7100">
                  <c:v>9.5299999999999994</c:v>
                </c:pt>
                <c:pt idx="7101">
                  <c:v>9.4499999999999993</c:v>
                </c:pt>
                <c:pt idx="7102">
                  <c:v>9.43</c:v>
                </c:pt>
                <c:pt idx="7103">
                  <c:v>9.43</c:v>
                </c:pt>
                <c:pt idx="7104">
                  <c:v>9.44</c:v>
                </c:pt>
                <c:pt idx="7105">
                  <c:v>9.41</c:v>
                </c:pt>
                <c:pt idx="7106">
                  <c:v>9.36</c:v>
                </c:pt>
                <c:pt idx="7107">
                  <c:v>9.34</c:v>
                </c:pt>
                <c:pt idx="7108">
                  <c:v>9.3000000000000007</c:v>
                </c:pt>
                <c:pt idx="7109">
                  <c:v>9.2100000000000009</c:v>
                </c:pt>
                <c:pt idx="7110">
                  <c:v>9.17</c:v>
                </c:pt>
                <c:pt idx="7111">
                  <c:v>9.17</c:v>
                </c:pt>
                <c:pt idx="7112">
                  <c:v>9.1999999999999993</c:v>
                </c:pt>
                <c:pt idx="7113">
                  <c:v>9.27</c:v>
                </c:pt>
                <c:pt idx="7114">
                  <c:v>9.27</c:v>
                </c:pt>
                <c:pt idx="7115">
                  <c:v>9.27</c:v>
                </c:pt>
                <c:pt idx="7116">
                  <c:v>9.2899999999999991</c:v>
                </c:pt>
                <c:pt idx="7117">
                  <c:v>9.34</c:v>
                </c:pt>
                <c:pt idx="7118">
                  <c:v>9.18</c:v>
                </c:pt>
                <c:pt idx="7119">
                  <c:v>9.1999999999999993</c:v>
                </c:pt>
                <c:pt idx="7120">
                  <c:v>9.06</c:v>
                </c:pt>
                <c:pt idx="7121">
                  <c:v>9.08</c:v>
                </c:pt>
                <c:pt idx="7122">
                  <c:v>9.1999999999999993</c:v>
                </c:pt>
                <c:pt idx="7123">
                  <c:v>9.15</c:v>
                </c:pt>
                <c:pt idx="7124">
                  <c:v>9.15</c:v>
                </c:pt>
                <c:pt idx="7125">
                  <c:v>9.1199999999999992</c:v>
                </c:pt>
                <c:pt idx="7126">
                  <c:v>9.11</c:v>
                </c:pt>
                <c:pt idx="7127">
                  <c:v>9.0500000000000007</c:v>
                </c:pt>
                <c:pt idx="7128">
                  <c:v>9.02</c:v>
                </c:pt>
                <c:pt idx="7129">
                  <c:v>9.14</c:v>
                </c:pt>
                <c:pt idx="7130">
                  <c:v>9.08</c:v>
                </c:pt>
                <c:pt idx="7131">
                  <c:v>9.06</c:v>
                </c:pt>
                <c:pt idx="7132">
                  <c:v>9.06</c:v>
                </c:pt>
                <c:pt idx="7133">
                  <c:v>8.99</c:v>
                </c:pt>
                <c:pt idx="7134">
                  <c:v>9.0399999999999991</c:v>
                </c:pt>
                <c:pt idx="7135">
                  <c:v>9.15</c:v>
                </c:pt>
                <c:pt idx="7136">
                  <c:v>9.16</c:v>
                </c:pt>
                <c:pt idx="7137">
                  <c:v>9.1</c:v>
                </c:pt>
                <c:pt idx="7138">
                  <c:v>8.81</c:v>
                </c:pt>
                <c:pt idx="7139">
                  <c:v>8.82</c:v>
                </c:pt>
                <c:pt idx="7140">
                  <c:v>8.82</c:v>
                </c:pt>
                <c:pt idx="7141">
                  <c:v>8.8000000000000007</c:v>
                </c:pt>
                <c:pt idx="7142">
                  <c:v>8.7799999999999994</c:v>
                </c:pt>
                <c:pt idx="7143">
                  <c:v>8.7100000000000009</c:v>
                </c:pt>
                <c:pt idx="7144">
                  <c:v>8.58</c:v>
                </c:pt>
                <c:pt idx="7145">
                  <c:v>8.6</c:v>
                </c:pt>
                <c:pt idx="7146">
                  <c:v>8.6300000000000008</c:v>
                </c:pt>
                <c:pt idx="7147">
                  <c:v>8.67</c:v>
                </c:pt>
                <c:pt idx="7148">
                  <c:v>8.66</c:v>
                </c:pt>
                <c:pt idx="7149">
                  <c:v>8.66</c:v>
                </c:pt>
                <c:pt idx="7150">
                  <c:v>8.64</c:v>
                </c:pt>
                <c:pt idx="7151">
                  <c:v>8.6</c:v>
                </c:pt>
                <c:pt idx="7152">
                  <c:v>8.61</c:v>
                </c:pt>
                <c:pt idx="7153">
                  <c:v>8.43</c:v>
                </c:pt>
                <c:pt idx="7154">
                  <c:v>8.36</c:v>
                </c:pt>
                <c:pt idx="7155">
                  <c:v>8.36</c:v>
                </c:pt>
                <c:pt idx="7156">
                  <c:v>8.27</c:v>
                </c:pt>
                <c:pt idx="7157">
                  <c:v>8.27</c:v>
                </c:pt>
                <c:pt idx="7158">
                  <c:v>8.15</c:v>
                </c:pt>
                <c:pt idx="7159">
                  <c:v>8.16</c:v>
                </c:pt>
                <c:pt idx="7160">
                  <c:v>8.25</c:v>
                </c:pt>
                <c:pt idx="7161">
                  <c:v>8.1999999999999993</c:v>
                </c:pt>
                <c:pt idx="7162">
                  <c:v>8.33</c:v>
                </c:pt>
                <c:pt idx="7163">
                  <c:v>8.35</c:v>
                </c:pt>
                <c:pt idx="7164">
                  <c:v>8.3699999999999992</c:v>
                </c:pt>
                <c:pt idx="7165">
                  <c:v>8.31</c:v>
                </c:pt>
                <c:pt idx="7166">
                  <c:v>8.3699999999999992</c:v>
                </c:pt>
                <c:pt idx="7167">
                  <c:v>8.3800000000000008</c:v>
                </c:pt>
                <c:pt idx="7168">
                  <c:v>8.25</c:v>
                </c:pt>
                <c:pt idx="7169">
                  <c:v>8.18</c:v>
                </c:pt>
                <c:pt idx="7170">
                  <c:v>8.11</c:v>
                </c:pt>
                <c:pt idx="7171">
                  <c:v>8.17</c:v>
                </c:pt>
                <c:pt idx="7172">
                  <c:v>8.1199999999999992</c:v>
                </c:pt>
                <c:pt idx="7173">
                  <c:v>8.1</c:v>
                </c:pt>
                <c:pt idx="7174">
                  <c:v>8.09</c:v>
                </c:pt>
                <c:pt idx="7175">
                  <c:v>8.09</c:v>
                </c:pt>
                <c:pt idx="7176">
                  <c:v>8.11</c:v>
                </c:pt>
                <c:pt idx="7177">
                  <c:v>8.08</c:v>
                </c:pt>
                <c:pt idx="7178">
                  <c:v>8.02</c:v>
                </c:pt>
                <c:pt idx="7179">
                  <c:v>7.99</c:v>
                </c:pt>
                <c:pt idx="7180">
                  <c:v>8</c:v>
                </c:pt>
                <c:pt idx="7181">
                  <c:v>8</c:v>
                </c:pt>
                <c:pt idx="7182">
                  <c:v>8</c:v>
                </c:pt>
                <c:pt idx="7183">
                  <c:v>8.0399999999999991</c:v>
                </c:pt>
                <c:pt idx="7184">
                  <c:v>8.0500000000000007</c:v>
                </c:pt>
                <c:pt idx="7185">
                  <c:v>8.1300000000000008</c:v>
                </c:pt>
                <c:pt idx="7186">
                  <c:v>8.09</c:v>
                </c:pt>
                <c:pt idx="7187">
                  <c:v>8.01</c:v>
                </c:pt>
                <c:pt idx="7188">
                  <c:v>8.07</c:v>
                </c:pt>
                <c:pt idx="7189">
                  <c:v>8.0500000000000007</c:v>
                </c:pt>
                <c:pt idx="7190">
                  <c:v>8.01</c:v>
                </c:pt>
                <c:pt idx="7191">
                  <c:v>8.02</c:v>
                </c:pt>
                <c:pt idx="7192">
                  <c:v>7.92</c:v>
                </c:pt>
                <c:pt idx="7193">
                  <c:v>7.87</c:v>
                </c:pt>
                <c:pt idx="7194">
                  <c:v>7.82</c:v>
                </c:pt>
                <c:pt idx="7195">
                  <c:v>7.74</c:v>
                </c:pt>
                <c:pt idx="7196">
                  <c:v>7.76</c:v>
                </c:pt>
                <c:pt idx="7197">
                  <c:v>7.8</c:v>
                </c:pt>
                <c:pt idx="7198">
                  <c:v>8</c:v>
                </c:pt>
                <c:pt idx="7199">
                  <c:v>8.0299999999999994</c:v>
                </c:pt>
                <c:pt idx="7200">
                  <c:v>8</c:v>
                </c:pt>
                <c:pt idx="7201">
                  <c:v>8.0500000000000007</c:v>
                </c:pt>
                <c:pt idx="7202">
                  <c:v>8.02</c:v>
                </c:pt>
                <c:pt idx="7203">
                  <c:v>8.09</c:v>
                </c:pt>
                <c:pt idx="7204">
                  <c:v>8.24</c:v>
                </c:pt>
                <c:pt idx="7205">
                  <c:v>8.2100000000000009</c:v>
                </c:pt>
                <c:pt idx="7206">
                  <c:v>8.1199999999999992</c:v>
                </c:pt>
                <c:pt idx="7207">
                  <c:v>8.18</c:v>
                </c:pt>
                <c:pt idx="7208">
                  <c:v>8.15</c:v>
                </c:pt>
                <c:pt idx="7209">
                  <c:v>8.1999999999999993</c:v>
                </c:pt>
                <c:pt idx="7210">
                  <c:v>8.2899999999999991</c:v>
                </c:pt>
                <c:pt idx="7211">
                  <c:v>8.25</c:v>
                </c:pt>
                <c:pt idx="7212">
                  <c:v>8.1999999999999993</c:v>
                </c:pt>
                <c:pt idx="7213">
                  <c:v>8.2100000000000009</c:v>
                </c:pt>
                <c:pt idx="7214">
                  <c:v>8.27</c:v>
                </c:pt>
                <c:pt idx="7215">
                  <c:v>8.27</c:v>
                </c:pt>
                <c:pt idx="7216">
                  <c:v>8.25</c:v>
                </c:pt>
                <c:pt idx="7217">
                  <c:v>8.26</c:v>
                </c:pt>
                <c:pt idx="7218">
                  <c:v>8.19</c:v>
                </c:pt>
                <c:pt idx="7219">
                  <c:v>8.19</c:v>
                </c:pt>
                <c:pt idx="7220">
                  <c:v>8.19</c:v>
                </c:pt>
                <c:pt idx="7221">
                  <c:v>8.17</c:v>
                </c:pt>
                <c:pt idx="7222">
                  <c:v>8.17</c:v>
                </c:pt>
                <c:pt idx="7223">
                  <c:v>8.14</c:v>
                </c:pt>
                <c:pt idx="7224">
                  <c:v>8.1300000000000008</c:v>
                </c:pt>
                <c:pt idx="7225">
                  <c:v>8.1300000000000008</c:v>
                </c:pt>
                <c:pt idx="7226">
                  <c:v>8.18</c:v>
                </c:pt>
                <c:pt idx="7227">
                  <c:v>8.1300000000000008</c:v>
                </c:pt>
                <c:pt idx="7228">
                  <c:v>8.09</c:v>
                </c:pt>
                <c:pt idx="7229">
                  <c:v>8.1</c:v>
                </c:pt>
                <c:pt idx="7230">
                  <c:v>8.09</c:v>
                </c:pt>
                <c:pt idx="7231">
                  <c:v>8.15</c:v>
                </c:pt>
                <c:pt idx="7232">
                  <c:v>8.1999999999999993</c:v>
                </c:pt>
                <c:pt idx="7233">
                  <c:v>8.2200000000000006</c:v>
                </c:pt>
                <c:pt idx="7234">
                  <c:v>8.32</c:v>
                </c:pt>
                <c:pt idx="7235">
                  <c:v>8.3000000000000007</c:v>
                </c:pt>
                <c:pt idx="7236">
                  <c:v>8.3000000000000007</c:v>
                </c:pt>
                <c:pt idx="7237">
                  <c:v>8.3000000000000007</c:v>
                </c:pt>
                <c:pt idx="7238">
                  <c:v>8.31</c:v>
                </c:pt>
                <c:pt idx="7239">
                  <c:v>8.2799999999999994</c:v>
                </c:pt>
                <c:pt idx="7240">
                  <c:v>8.23</c:v>
                </c:pt>
                <c:pt idx="7241">
                  <c:v>8.2200000000000006</c:v>
                </c:pt>
                <c:pt idx="7242">
                  <c:v>8.15</c:v>
                </c:pt>
                <c:pt idx="7243">
                  <c:v>8.0299999999999994</c:v>
                </c:pt>
                <c:pt idx="7244">
                  <c:v>8.0299999999999994</c:v>
                </c:pt>
                <c:pt idx="7245">
                  <c:v>8.0299999999999994</c:v>
                </c:pt>
                <c:pt idx="7246">
                  <c:v>8.07</c:v>
                </c:pt>
                <c:pt idx="7247">
                  <c:v>8.0399999999999991</c:v>
                </c:pt>
                <c:pt idx="7248">
                  <c:v>7.87</c:v>
                </c:pt>
                <c:pt idx="7249">
                  <c:v>7.98</c:v>
                </c:pt>
                <c:pt idx="7250">
                  <c:v>8</c:v>
                </c:pt>
                <c:pt idx="7251">
                  <c:v>8.01</c:v>
                </c:pt>
                <c:pt idx="7252">
                  <c:v>7.96</c:v>
                </c:pt>
                <c:pt idx="7253">
                  <c:v>7.98</c:v>
                </c:pt>
                <c:pt idx="7254">
                  <c:v>7.92</c:v>
                </c:pt>
                <c:pt idx="7255">
                  <c:v>7.87</c:v>
                </c:pt>
                <c:pt idx="7256">
                  <c:v>7.86</c:v>
                </c:pt>
                <c:pt idx="7257">
                  <c:v>7.88</c:v>
                </c:pt>
                <c:pt idx="7258">
                  <c:v>7.94</c:v>
                </c:pt>
                <c:pt idx="7259">
                  <c:v>7.92</c:v>
                </c:pt>
                <c:pt idx="7260">
                  <c:v>7.92</c:v>
                </c:pt>
                <c:pt idx="7261">
                  <c:v>7.91</c:v>
                </c:pt>
                <c:pt idx="7262">
                  <c:v>7.87</c:v>
                </c:pt>
                <c:pt idx="7263">
                  <c:v>7.96</c:v>
                </c:pt>
                <c:pt idx="7264">
                  <c:v>8</c:v>
                </c:pt>
                <c:pt idx="7265">
                  <c:v>7.9</c:v>
                </c:pt>
                <c:pt idx="7266">
                  <c:v>7.87</c:v>
                </c:pt>
                <c:pt idx="7267">
                  <c:v>7.9</c:v>
                </c:pt>
                <c:pt idx="7268">
                  <c:v>7.92</c:v>
                </c:pt>
                <c:pt idx="7269">
                  <c:v>7.89</c:v>
                </c:pt>
                <c:pt idx="7270">
                  <c:v>7.87</c:v>
                </c:pt>
                <c:pt idx="7271">
                  <c:v>7.82</c:v>
                </c:pt>
                <c:pt idx="7272">
                  <c:v>7.82</c:v>
                </c:pt>
                <c:pt idx="7273">
                  <c:v>7.88</c:v>
                </c:pt>
                <c:pt idx="7274">
                  <c:v>7.86</c:v>
                </c:pt>
                <c:pt idx="7275">
                  <c:v>7.85</c:v>
                </c:pt>
                <c:pt idx="7276">
                  <c:v>7.81</c:v>
                </c:pt>
                <c:pt idx="7277">
                  <c:v>7.81</c:v>
                </c:pt>
                <c:pt idx="7278">
                  <c:v>7.8</c:v>
                </c:pt>
                <c:pt idx="7279">
                  <c:v>7.85</c:v>
                </c:pt>
                <c:pt idx="7280">
                  <c:v>7.86</c:v>
                </c:pt>
                <c:pt idx="7281">
                  <c:v>7.88</c:v>
                </c:pt>
                <c:pt idx="7282">
                  <c:v>7.84</c:v>
                </c:pt>
                <c:pt idx="7283">
                  <c:v>7.81</c:v>
                </c:pt>
                <c:pt idx="7284">
                  <c:v>7.82</c:v>
                </c:pt>
                <c:pt idx="7285">
                  <c:v>7.82</c:v>
                </c:pt>
                <c:pt idx="7286">
                  <c:v>7.85</c:v>
                </c:pt>
                <c:pt idx="7287">
                  <c:v>7.88</c:v>
                </c:pt>
                <c:pt idx="7288">
                  <c:v>7.82</c:v>
                </c:pt>
                <c:pt idx="7289">
                  <c:v>7.83</c:v>
                </c:pt>
                <c:pt idx="7290">
                  <c:v>7.84</c:v>
                </c:pt>
                <c:pt idx="7291">
                  <c:v>7.82</c:v>
                </c:pt>
                <c:pt idx="7292">
                  <c:v>7.79</c:v>
                </c:pt>
                <c:pt idx="7293">
                  <c:v>7.8</c:v>
                </c:pt>
                <c:pt idx="7294">
                  <c:v>7.77</c:v>
                </c:pt>
                <c:pt idx="7295">
                  <c:v>7.78</c:v>
                </c:pt>
                <c:pt idx="7296">
                  <c:v>7.77</c:v>
                </c:pt>
                <c:pt idx="7297">
                  <c:v>7.77</c:v>
                </c:pt>
                <c:pt idx="7298">
                  <c:v>7.82</c:v>
                </c:pt>
                <c:pt idx="7299">
                  <c:v>7.82</c:v>
                </c:pt>
                <c:pt idx="7300">
                  <c:v>7.95</c:v>
                </c:pt>
                <c:pt idx="7301">
                  <c:v>7.94</c:v>
                </c:pt>
                <c:pt idx="7302">
                  <c:v>7.91</c:v>
                </c:pt>
                <c:pt idx="7303">
                  <c:v>7.93</c:v>
                </c:pt>
                <c:pt idx="7304">
                  <c:v>7.93</c:v>
                </c:pt>
                <c:pt idx="7305">
                  <c:v>7.94</c:v>
                </c:pt>
                <c:pt idx="7306">
                  <c:v>7.99</c:v>
                </c:pt>
                <c:pt idx="7307">
                  <c:v>7.98</c:v>
                </c:pt>
                <c:pt idx="7308">
                  <c:v>7.99</c:v>
                </c:pt>
                <c:pt idx="7309">
                  <c:v>8.02</c:v>
                </c:pt>
                <c:pt idx="7310">
                  <c:v>8.02</c:v>
                </c:pt>
                <c:pt idx="7311">
                  <c:v>8.0299999999999994</c:v>
                </c:pt>
                <c:pt idx="7312">
                  <c:v>8.0399999999999991</c:v>
                </c:pt>
                <c:pt idx="7313">
                  <c:v>8.1</c:v>
                </c:pt>
                <c:pt idx="7314">
                  <c:v>8.1</c:v>
                </c:pt>
                <c:pt idx="7315">
                  <c:v>8.1999999999999993</c:v>
                </c:pt>
                <c:pt idx="7316">
                  <c:v>8.19</c:v>
                </c:pt>
                <c:pt idx="7317">
                  <c:v>8.32</c:v>
                </c:pt>
                <c:pt idx="7318">
                  <c:v>8.26</c:v>
                </c:pt>
                <c:pt idx="7319">
                  <c:v>8.27</c:v>
                </c:pt>
                <c:pt idx="7320">
                  <c:v>8.26</c:v>
                </c:pt>
                <c:pt idx="7321">
                  <c:v>8.3800000000000008</c:v>
                </c:pt>
                <c:pt idx="7322">
                  <c:v>8.42</c:v>
                </c:pt>
                <c:pt idx="7323">
                  <c:v>8.49</c:v>
                </c:pt>
                <c:pt idx="7324">
                  <c:v>8.5</c:v>
                </c:pt>
                <c:pt idx="7325">
                  <c:v>8.51</c:v>
                </c:pt>
                <c:pt idx="7326">
                  <c:v>8.43</c:v>
                </c:pt>
                <c:pt idx="7327">
                  <c:v>8.42</c:v>
                </c:pt>
                <c:pt idx="7328">
                  <c:v>8.5</c:v>
                </c:pt>
                <c:pt idx="7329">
                  <c:v>8.5299999999999994</c:v>
                </c:pt>
                <c:pt idx="7330">
                  <c:v>8.57</c:v>
                </c:pt>
                <c:pt idx="7331">
                  <c:v>8.52</c:v>
                </c:pt>
                <c:pt idx="7332">
                  <c:v>8.49</c:v>
                </c:pt>
                <c:pt idx="7333">
                  <c:v>8.31</c:v>
                </c:pt>
                <c:pt idx="7334">
                  <c:v>8.4</c:v>
                </c:pt>
                <c:pt idx="7335">
                  <c:v>8.35</c:v>
                </c:pt>
                <c:pt idx="7336">
                  <c:v>8.36</c:v>
                </c:pt>
                <c:pt idx="7337">
                  <c:v>8.43</c:v>
                </c:pt>
                <c:pt idx="7338">
                  <c:v>8.42</c:v>
                </c:pt>
                <c:pt idx="7339">
                  <c:v>8.42</c:v>
                </c:pt>
                <c:pt idx="7340">
                  <c:v>8.6199999999999992</c:v>
                </c:pt>
                <c:pt idx="7341">
                  <c:v>8.6199999999999992</c:v>
                </c:pt>
                <c:pt idx="7342">
                  <c:v>8.5399999999999991</c:v>
                </c:pt>
                <c:pt idx="7343">
                  <c:v>8.5299999999999994</c:v>
                </c:pt>
                <c:pt idx="7344">
                  <c:v>8.4600000000000009</c:v>
                </c:pt>
                <c:pt idx="7345">
                  <c:v>8.41</c:v>
                </c:pt>
                <c:pt idx="7346">
                  <c:v>8.51</c:v>
                </c:pt>
                <c:pt idx="7347">
                  <c:v>8.59</c:v>
                </c:pt>
                <c:pt idx="7348">
                  <c:v>8.5399999999999991</c:v>
                </c:pt>
                <c:pt idx="7349">
                  <c:v>8.65</c:v>
                </c:pt>
                <c:pt idx="7350">
                  <c:v>8.59</c:v>
                </c:pt>
                <c:pt idx="7351">
                  <c:v>8.58</c:v>
                </c:pt>
                <c:pt idx="7352">
                  <c:v>8.57</c:v>
                </c:pt>
                <c:pt idx="7353">
                  <c:v>8.65</c:v>
                </c:pt>
                <c:pt idx="7354">
                  <c:v>8.6300000000000008</c:v>
                </c:pt>
                <c:pt idx="7355">
                  <c:v>8.73</c:v>
                </c:pt>
                <c:pt idx="7356">
                  <c:v>8.65</c:v>
                </c:pt>
                <c:pt idx="7357">
                  <c:v>8.66</c:v>
                </c:pt>
                <c:pt idx="7358">
                  <c:v>8.59</c:v>
                </c:pt>
                <c:pt idx="7359">
                  <c:v>8.59</c:v>
                </c:pt>
                <c:pt idx="7360">
                  <c:v>8.5399999999999991</c:v>
                </c:pt>
                <c:pt idx="7361">
                  <c:v>8.5500000000000007</c:v>
                </c:pt>
                <c:pt idx="7362">
                  <c:v>8.5299999999999994</c:v>
                </c:pt>
                <c:pt idx="7363">
                  <c:v>8.52</c:v>
                </c:pt>
                <c:pt idx="7364">
                  <c:v>8.51</c:v>
                </c:pt>
                <c:pt idx="7365">
                  <c:v>8.52</c:v>
                </c:pt>
                <c:pt idx="7366">
                  <c:v>8.51</c:v>
                </c:pt>
                <c:pt idx="7367">
                  <c:v>8.6</c:v>
                </c:pt>
                <c:pt idx="7368">
                  <c:v>8.65</c:v>
                </c:pt>
                <c:pt idx="7369">
                  <c:v>8.65</c:v>
                </c:pt>
                <c:pt idx="7370">
                  <c:v>8.6300000000000008</c:v>
                </c:pt>
                <c:pt idx="7371">
                  <c:v>8.5500000000000007</c:v>
                </c:pt>
                <c:pt idx="7372">
                  <c:v>8.57</c:v>
                </c:pt>
                <c:pt idx="7373">
                  <c:v>8.56</c:v>
                </c:pt>
                <c:pt idx="7374">
                  <c:v>8.59</c:v>
                </c:pt>
                <c:pt idx="7375">
                  <c:v>8.6</c:v>
                </c:pt>
                <c:pt idx="7376">
                  <c:v>8.6300000000000008</c:v>
                </c:pt>
                <c:pt idx="7377">
                  <c:v>8.64</c:v>
                </c:pt>
                <c:pt idx="7378">
                  <c:v>8.64</c:v>
                </c:pt>
                <c:pt idx="7379">
                  <c:v>8.68</c:v>
                </c:pt>
                <c:pt idx="7380">
                  <c:v>8.77</c:v>
                </c:pt>
                <c:pt idx="7381">
                  <c:v>8.86</c:v>
                </c:pt>
                <c:pt idx="7382">
                  <c:v>8.8699999999999992</c:v>
                </c:pt>
                <c:pt idx="7383">
                  <c:v>8.9499999999999993</c:v>
                </c:pt>
                <c:pt idx="7384">
                  <c:v>8.98</c:v>
                </c:pt>
                <c:pt idx="7385">
                  <c:v>9</c:v>
                </c:pt>
                <c:pt idx="7386">
                  <c:v>9.01</c:v>
                </c:pt>
                <c:pt idx="7387">
                  <c:v>9.07</c:v>
                </c:pt>
                <c:pt idx="7388">
                  <c:v>9.06</c:v>
                </c:pt>
                <c:pt idx="7389">
                  <c:v>9.0399999999999991</c:v>
                </c:pt>
                <c:pt idx="7390">
                  <c:v>9.08</c:v>
                </c:pt>
                <c:pt idx="7391">
                  <c:v>9.09</c:v>
                </c:pt>
                <c:pt idx="7392">
                  <c:v>9.0399999999999991</c:v>
                </c:pt>
                <c:pt idx="7393">
                  <c:v>8.84</c:v>
                </c:pt>
                <c:pt idx="7394">
                  <c:v>8.8699999999999992</c:v>
                </c:pt>
                <c:pt idx="7395">
                  <c:v>8.84</c:v>
                </c:pt>
                <c:pt idx="7396">
                  <c:v>8.8800000000000008</c:v>
                </c:pt>
                <c:pt idx="7397">
                  <c:v>8.82</c:v>
                </c:pt>
                <c:pt idx="7398">
                  <c:v>8.64</c:v>
                </c:pt>
                <c:pt idx="7399">
                  <c:v>8.61</c:v>
                </c:pt>
                <c:pt idx="7400">
                  <c:v>8.65</c:v>
                </c:pt>
                <c:pt idx="7401">
                  <c:v>8.68</c:v>
                </c:pt>
                <c:pt idx="7402">
                  <c:v>8.69</c:v>
                </c:pt>
                <c:pt idx="7403">
                  <c:v>8.75</c:v>
                </c:pt>
                <c:pt idx="7404">
                  <c:v>8.74</c:v>
                </c:pt>
                <c:pt idx="7405">
                  <c:v>8.65</c:v>
                </c:pt>
                <c:pt idx="7406">
                  <c:v>8.61</c:v>
                </c:pt>
                <c:pt idx="7407">
                  <c:v>8.6300000000000008</c:v>
                </c:pt>
                <c:pt idx="7408">
                  <c:v>8.69</c:v>
                </c:pt>
                <c:pt idx="7409">
                  <c:v>8.69</c:v>
                </c:pt>
                <c:pt idx="7410">
                  <c:v>8.66</c:v>
                </c:pt>
                <c:pt idx="7411">
                  <c:v>8.6199999999999992</c:v>
                </c:pt>
                <c:pt idx="7412">
                  <c:v>8.6</c:v>
                </c:pt>
                <c:pt idx="7413">
                  <c:v>8.44</c:v>
                </c:pt>
                <c:pt idx="7414">
                  <c:v>8.44</c:v>
                </c:pt>
                <c:pt idx="7415">
                  <c:v>8.4700000000000006</c:v>
                </c:pt>
                <c:pt idx="7416">
                  <c:v>8.4600000000000009</c:v>
                </c:pt>
                <c:pt idx="7417">
                  <c:v>8.4600000000000009</c:v>
                </c:pt>
                <c:pt idx="7418">
                  <c:v>8.4600000000000009</c:v>
                </c:pt>
                <c:pt idx="7419">
                  <c:v>8.48</c:v>
                </c:pt>
                <c:pt idx="7420">
                  <c:v>8.48</c:v>
                </c:pt>
                <c:pt idx="7421">
                  <c:v>8.4</c:v>
                </c:pt>
                <c:pt idx="7422">
                  <c:v>8.3800000000000008</c:v>
                </c:pt>
                <c:pt idx="7423">
                  <c:v>8.4600000000000009</c:v>
                </c:pt>
                <c:pt idx="7424">
                  <c:v>8.5</c:v>
                </c:pt>
                <c:pt idx="7425">
                  <c:v>8.51</c:v>
                </c:pt>
                <c:pt idx="7426">
                  <c:v>8.5500000000000007</c:v>
                </c:pt>
                <c:pt idx="7427">
                  <c:v>8.52</c:v>
                </c:pt>
                <c:pt idx="7428">
                  <c:v>8.51</c:v>
                </c:pt>
                <c:pt idx="7429">
                  <c:v>8.58</c:v>
                </c:pt>
                <c:pt idx="7430">
                  <c:v>8.56</c:v>
                </c:pt>
                <c:pt idx="7431">
                  <c:v>8.52</c:v>
                </c:pt>
                <c:pt idx="7432">
                  <c:v>8.4700000000000006</c:v>
                </c:pt>
                <c:pt idx="7433">
                  <c:v>8.43</c:v>
                </c:pt>
                <c:pt idx="7434">
                  <c:v>8.43</c:v>
                </c:pt>
                <c:pt idx="7435">
                  <c:v>8.4</c:v>
                </c:pt>
                <c:pt idx="7436">
                  <c:v>8.4</c:v>
                </c:pt>
                <c:pt idx="7437">
                  <c:v>8.42</c:v>
                </c:pt>
                <c:pt idx="7438">
                  <c:v>8.51</c:v>
                </c:pt>
                <c:pt idx="7439">
                  <c:v>8.57</c:v>
                </c:pt>
                <c:pt idx="7440">
                  <c:v>8.57</c:v>
                </c:pt>
                <c:pt idx="7441">
                  <c:v>8.57</c:v>
                </c:pt>
                <c:pt idx="7442">
                  <c:v>8.5</c:v>
                </c:pt>
                <c:pt idx="7443">
                  <c:v>8.4499999999999993</c:v>
                </c:pt>
                <c:pt idx="7444">
                  <c:v>8.44</c:v>
                </c:pt>
                <c:pt idx="7445">
                  <c:v>8.44</c:v>
                </c:pt>
                <c:pt idx="7446">
                  <c:v>8.5</c:v>
                </c:pt>
                <c:pt idx="7447">
                  <c:v>8.51</c:v>
                </c:pt>
                <c:pt idx="7448">
                  <c:v>8.48</c:v>
                </c:pt>
                <c:pt idx="7449">
                  <c:v>8.48</c:v>
                </c:pt>
                <c:pt idx="7450">
                  <c:v>8.5299999999999994</c:v>
                </c:pt>
                <c:pt idx="7451">
                  <c:v>8.49</c:v>
                </c:pt>
                <c:pt idx="7452">
                  <c:v>8.49</c:v>
                </c:pt>
                <c:pt idx="7453">
                  <c:v>8.42</c:v>
                </c:pt>
                <c:pt idx="7454">
                  <c:v>8.34</c:v>
                </c:pt>
                <c:pt idx="7455">
                  <c:v>8.36</c:v>
                </c:pt>
                <c:pt idx="7456">
                  <c:v>8.2899999999999991</c:v>
                </c:pt>
                <c:pt idx="7457">
                  <c:v>8.41</c:v>
                </c:pt>
                <c:pt idx="7458">
                  <c:v>8.43</c:v>
                </c:pt>
                <c:pt idx="7459">
                  <c:v>8.7100000000000009</c:v>
                </c:pt>
                <c:pt idx="7460">
                  <c:v>8.7799999999999994</c:v>
                </c:pt>
                <c:pt idx="7461">
                  <c:v>8.77</c:v>
                </c:pt>
                <c:pt idx="7462">
                  <c:v>8.66</c:v>
                </c:pt>
                <c:pt idx="7463">
                  <c:v>8.68</c:v>
                </c:pt>
                <c:pt idx="7464">
                  <c:v>8.7100000000000009</c:v>
                </c:pt>
                <c:pt idx="7465">
                  <c:v>8.66</c:v>
                </c:pt>
                <c:pt idx="7466">
                  <c:v>8.64</c:v>
                </c:pt>
                <c:pt idx="7467">
                  <c:v>8.76</c:v>
                </c:pt>
                <c:pt idx="7468">
                  <c:v>8.8000000000000007</c:v>
                </c:pt>
                <c:pt idx="7469">
                  <c:v>8.81</c:v>
                </c:pt>
                <c:pt idx="7470">
                  <c:v>8.84</c:v>
                </c:pt>
                <c:pt idx="7471">
                  <c:v>8.91</c:v>
                </c:pt>
                <c:pt idx="7472">
                  <c:v>9</c:v>
                </c:pt>
                <c:pt idx="7473">
                  <c:v>9.0500000000000007</c:v>
                </c:pt>
                <c:pt idx="7474">
                  <c:v>8.9</c:v>
                </c:pt>
                <c:pt idx="7475">
                  <c:v>8.94</c:v>
                </c:pt>
                <c:pt idx="7476">
                  <c:v>8.84</c:v>
                </c:pt>
                <c:pt idx="7477">
                  <c:v>8.86</c:v>
                </c:pt>
                <c:pt idx="7478">
                  <c:v>8.86</c:v>
                </c:pt>
                <c:pt idx="7479">
                  <c:v>8.86</c:v>
                </c:pt>
                <c:pt idx="7480">
                  <c:v>8.9</c:v>
                </c:pt>
                <c:pt idx="7481">
                  <c:v>8.86</c:v>
                </c:pt>
                <c:pt idx="7482">
                  <c:v>8.84</c:v>
                </c:pt>
                <c:pt idx="7483">
                  <c:v>8.81</c:v>
                </c:pt>
                <c:pt idx="7484">
                  <c:v>8.85</c:v>
                </c:pt>
                <c:pt idx="7485">
                  <c:v>8.83</c:v>
                </c:pt>
                <c:pt idx="7486">
                  <c:v>8.82</c:v>
                </c:pt>
                <c:pt idx="7487">
                  <c:v>8.82</c:v>
                </c:pt>
                <c:pt idx="7488">
                  <c:v>8.8699999999999992</c:v>
                </c:pt>
                <c:pt idx="7489">
                  <c:v>8.9</c:v>
                </c:pt>
                <c:pt idx="7490">
                  <c:v>8.9</c:v>
                </c:pt>
                <c:pt idx="7491">
                  <c:v>8.8800000000000008</c:v>
                </c:pt>
                <c:pt idx="7492">
                  <c:v>8.91</c:v>
                </c:pt>
                <c:pt idx="7493">
                  <c:v>8.99</c:v>
                </c:pt>
                <c:pt idx="7494">
                  <c:v>9.0399999999999991</c:v>
                </c:pt>
                <c:pt idx="7495">
                  <c:v>9.02</c:v>
                </c:pt>
                <c:pt idx="7496">
                  <c:v>9</c:v>
                </c:pt>
                <c:pt idx="7497">
                  <c:v>8.91</c:v>
                </c:pt>
                <c:pt idx="7498">
                  <c:v>8.82</c:v>
                </c:pt>
                <c:pt idx="7499">
                  <c:v>8.7100000000000009</c:v>
                </c:pt>
                <c:pt idx="7500">
                  <c:v>8.69</c:v>
                </c:pt>
                <c:pt idx="7501">
                  <c:v>8.7100000000000009</c:v>
                </c:pt>
                <c:pt idx="7502">
                  <c:v>8.67</c:v>
                </c:pt>
                <c:pt idx="7503">
                  <c:v>8.65</c:v>
                </c:pt>
                <c:pt idx="7504">
                  <c:v>8.65</c:v>
                </c:pt>
                <c:pt idx="7505">
                  <c:v>8.83</c:v>
                </c:pt>
                <c:pt idx="7506">
                  <c:v>8.89</c:v>
                </c:pt>
                <c:pt idx="7507">
                  <c:v>8.92</c:v>
                </c:pt>
                <c:pt idx="7508">
                  <c:v>8.84</c:v>
                </c:pt>
                <c:pt idx="7509">
                  <c:v>8.8000000000000007</c:v>
                </c:pt>
                <c:pt idx="7510">
                  <c:v>8.7899999999999991</c:v>
                </c:pt>
                <c:pt idx="7511">
                  <c:v>8.76</c:v>
                </c:pt>
                <c:pt idx="7512">
                  <c:v>8.7100000000000009</c:v>
                </c:pt>
                <c:pt idx="7513">
                  <c:v>8.6199999999999992</c:v>
                </c:pt>
                <c:pt idx="7514">
                  <c:v>8.6300000000000008</c:v>
                </c:pt>
                <c:pt idx="7515">
                  <c:v>8.65</c:v>
                </c:pt>
                <c:pt idx="7516">
                  <c:v>8.66</c:v>
                </c:pt>
                <c:pt idx="7517">
                  <c:v>8.6199999999999992</c:v>
                </c:pt>
                <c:pt idx="7518">
                  <c:v>8.6300000000000008</c:v>
                </c:pt>
                <c:pt idx="7519">
                  <c:v>8.6999999999999993</c:v>
                </c:pt>
                <c:pt idx="7520">
                  <c:v>8.6999999999999993</c:v>
                </c:pt>
                <c:pt idx="7521">
                  <c:v>8.65</c:v>
                </c:pt>
                <c:pt idx="7522">
                  <c:v>8.57</c:v>
                </c:pt>
                <c:pt idx="7523">
                  <c:v>8.57</c:v>
                </c:pt>
                <c:pt idx="7524">
                  <c:v>8.5</c:v>
                </c:pt>
                <c:pt idx="7525">
                  <c:v>8.52</c:v>
                </c:pt>
                <c:pt idx="7526">
                  <c:v>8.57</c:v>
                </c:pt>
                <c:pt idx="7527">
                  <c:v>8.58</c:v>
                </c:pt>
                <c:pt idx="7528">
                  <c:v>8.49</c:v>
                </c:pt>
                <c:pt idx="7529">
                  <c:v>8.49</c:v>
                </c:pt>
                <c:pt idx="7530">
                  <c:v>8.3699999999999992</c:v>
                </c:pt>
                <c:pt idx="7531">
                  <c:v>8.36</c:v>
                </c:pt>
                <c:pt idx="7532">
                  <c:v>8.3699999999999992</c:v>
                </c:pt>
                <c:pt idx="7533">
                  <c:v>8.3000000000000007</c:v>
                </c:pt>
                <c:pt idx="7534">
                  <c:v>8.35</c:v>
                </c:pt>
                <c:pt idx="7535">
                  <c:v>8.31</c:v>
                </c:pt>
                <c:pt idx="7536">
                  <c:v>8.27</c:v>
                </c:pt>
                <c:pt idx="7537">
                  <c:v>8.27</c:v>
                </c:pt>
                <c:pt idx="7538">
                  <c:v>8.2799999999999994</c:v>
                </c:pt>
                <c:pt idx="7539">
                  <c:v>8.27</c:v>
                </c:pt>
                <c:pt idx="7540">
                  <c:v>8.2799999999999994</c:v>
                </c:pt>
                <c:pt idx="7541">
                  <c:v>8.3000000000000007</c:v>
                </c:pt>
                <c:pt idx="7542">
                  <c:v>8.32</c:v>
                </c:pt>
                <c:pt idx="7543">
                  <c:v>8.26</c:v>
                </c:pt>
                <c:pt idx="7544">
                  <c:v>8.2200000000000006</c:v>
                </c:pt>
                <c:pt idx="7545">
                  <c:v>8.1999999999999993</c:v>
                </c:pt>
                <c:pt idx="7546">
                  <c:v>8.16</c:v>
                </c:pt>
                <c:pt idx="7547">
                  <c:v>8.18</c:v>
                </c:pt>
                <c:pt idx="7548">
                  <c:v>8.0299999999999994</c:v>
                </c:pt>
                <c:pt idx="7549">
                  <c:v>7.98</c:v>
                </c:pt>
                <c:pt idx="7550">
                  <c:v>7.94</c:v>
                </c:pt>
                <c:pt idx="7551">
                  <c:v>7.91</c:v>
                </c:pt>
                <c:pt idx="7552">
                  <c:v>7.98</c:v>
                </c:pt>
                <c:pt idx="7553">
                  <c:v>8.0500000000000007</c:v>
                </c:pt>
                <c:pt idx="7554">
                  <c:v>8.02</c:v>
                </c:pt>
                <c:pt idx="7555">
                  <c:v>7.99</c:v>
                </c:pt>
                <c:pt idx="7556">
                  <c:v>8</c:v>
                </c:pt>
                <c:pt idx="7557">
                  <c:v>8.0500000000000007</c:v>
                </c:pt>
                <c:pt idx="7558">
                  <c:v>8.11</c:v>
                </c:pt>
                <c:pt idx="7559">
                  <c:v>8.1999999999999993</c:v>
                </c:pt>
                <c:pt idx="7560">
                  <c:v>8.1999999999999993</c:v>
                </c:pt>
                <c:pt idx="7561">
                  <c:v>8.15</c:v>
                </c:pt>
                <c:pt idx="7562">
                  <c:v>8.11</c:v>
                </c:pt>
                <c:pt idx="7563">
                  <c:v>8.14</c:v>
                </c:pt>
                <c:pt idx="7564">
                  <c:v>8.08</c:v>
                </c:pt>
                <c:pt idx="7565">
                  <c:v>8.08</c:v>
                </c:pt>
                <c:pt idx="7566">
                  <c:v>7.97</c:v>
                </c:pt>
                <c:pt idx="7567">
                  <c:v>7.93</c:v>
                </c:pt>
                <c:pt idx="7568">
                  <c:v>8.02</c:v>
                </c:pt>
                <c:pt idx="7569">
                  <c:v>8.1300000000000008</c:v>
                </c:pt>
                <c:pt idx="7570">
                  <c:v>8.16</c:v>
                </c:pt>
                <c:pt idx="7571">
                  <c:v>8.25</c:v>
                </c:pt>
                <c:pt idx="7572">
                  <c:v>8.16</c:v>
                </c:pt>
                <c:pt idx="7573">
                  <c:v>8.1999999999999993</c:v>
                </c:pt>
                <c:pt idx="7574">
                  <c:v>8.23</c:v>
                </c:pt>
                <c:pt idx="7575">
                  <c:v>8.2200000000000006</c:v>
                </c:pt>
                <c:pt idx="7576">
                  <c:v>8.24</c:v>
                </c:pt>
                <c:pt idx="7577">
                  <c:v>8.0500000000000007</c:v>
                </c:pt>
                <c:pt idx="7578">
                  <c:v>8.0299999999999994</c:v>
                </c:pt>
                <c:pt idx="7579">
                  <c:v>8.0299999999999994</c:v>
                </c:pt>
                <c:pt idx="7580">
                  <c:v>8.07</c:v>
                </c:pt>
                <c:pt idx="7581">
                  <c:v>8.0399999999999991</c:v>
                </c:pt>
                <c:pt idx="7582">
                  <c:v>8</c:v>
                </c:pt>
                <c:pt idx="7583">
                  <c:v>8.06</c:v>
                </c:pt>
                <c:pt idx="7584">
                  <c:v>8.06</c:v>
                </c:pt>
                <c:pt idx="7585">
                  <c:v>8.0500000000000007</c:v>
                </c:pt>
                <c:pt idx="7586">
                  <c:v>8.0500000000000007</c:v>
                </c:pt>
                <c:pt idx="7587">
                  <c:v>8.0299999999999994</c:v>
                </c:pt>
                <c:pt idx="7588">
                  <c:v>7.91</c:v>
                </c:pt>
                <c:pt idx="7589">
                  <c:v>7.88</c:v>
                </c:pt>
                <c:pt idx="7590">
                  <c:v>7.85</c:v>
                </c:pt>
                <c:pt idx="7591">
                  <c:v>7.79</c:v>
                </c:pt>
                <c:pt idx="7592">
                  <c:v>7.82</c:v>
                </c:pt>
                <c:pt idx="7593">
                  <c:v>7.77</c:v>
                </c:pt>
                <c:pt idx="7594">
                  <c:v>7.78</c:v>
                </c:pt>
                <c:pt idx="7595">
                  <c:v>7.78</c:v>
                </c:pt>
                <c:pt idx="7596">
                  <c:v>7.78</c:v>
                </c:pt>
                <c:pt idx="7597">
                  <c:v>7.8</c:v>
                </c:pt>
                <c:pt idx="7598">
                  <c:v>7.78</c:v>
                </c:pt>
                <c:pt idx="7599">
                  <c:v>7.78</c:v>
                </c:pt>
                <c:pt idx="7600">
                  <c:v>7.8</c:v>
                </c:pt>
                <c:pt idx="7601">
                  <c:v>7.84</c:v>
                </c:pt>
                <c:pt idx="7602">
                  <c:v>7.88</c:v>
                </c:pt>
                <c:pt idx="7603">
                  <c:v>7.91</c:v>
                </c:pt>
                <c:pt idx="7604">
                  <c:v>7.91</c:v>
                </c:pt>
                <c:pt idx="7605">
                  <c:v>7.96</c:v>
                </c:pt>
                <c:pt idx="7606">
                  <c:v>7.98</c:v>
                </c:pt>
                <c:pt idx="7607">
                  <c:v>8.02</c:v>
                </c:pt>
                <c:pt idx="7608">
                  <c:v>8.1199999999999992</c:v>
                </c:pt>
                <c:pt idx="7609">
                  <c:v>8.1199999999999992</c:v>
                </c:pt>
                <c:pt idx="7610">
                  <c:v>8.08</c:v>
                </c:pt>
                <c:pt idx="7611">
                  <c:v>8.11</c:v>
                </c:pt>
                <c:pt idx="7612">
                  <c:v>8.07</c:v>
                </c:pt>
                <c:pt idx="7613">
                  <c:v>8.1300000000000008</c:v>
                </c:pt>
                <c:pt idx="7614">
                  <c:v>8.06</c:v>
                </c:pt>
                <c:pt idx="7615">
                  <c:v>8.09</c:v>
                </c:pt>
                <c:pt idx="7616">
                  <c:v>8.02</c:v>
                </c:pt>
                <c:pt idx="7617">
                  <c:v>8.02</c:v>
                </c:pt>
                <c:pt idx="7618">
                  <c:v>8.1</c:v>
                </c:pt>
                <c:pt idx="7619">
                  <c:v>8.15</c:v>
                </c:pt>
                <c:pt idx="7620">
                  <c:v>8.25</c:v>
                </c:pt>
                <c:pt idx="7621">
                  <c:v>8.1999999999999993</c:v>
                </c:pt>
                <c:pt idx="7622">
                  <c:v>8.16</c:v>
                </c:pt>
                <c:pt idx="7623">
                  <c:v>8.1300000000000008</c:v>
                </c:pt>
                <c:pt idx="7624">
                  <c:v>8.1300000000000008</c:v>
                </c:pt>
                <c:pt idx="7625">
                  <c:v>8.1300000000000008</c:v>
                </c:pt>
                <c:pt idx="7626">
                  <c:v>8.08</c:v>
                </c:pt>
                <c:pt idx="7627">
                  <c:v>8.0500000000000007</c:v>
                </c:pt>
                <c:pt idx="7628">
                  <c:v>8.0500000000000007</c:v>
                </c:pt>
                <c:pt idx="7629">
                  <c:v>8.07</c:v>
                </c:pt>
                <c:pt idx="7630">
                  <c:v>8.0299999999999994</c:v>
                </c:pt>
                <c:pt idx="7631">
                  <c:v>8.0500000000000007</c:v>
                </c:pt>
                <c:pt idx="7632">
                  <c:v>8</c:v>
                </c:pt>
                <c:pt idx="7633">
                  <c:v>7.99</c:v>
                </c:pt>
                <c:pt idx="7634">
                  <c:v>7.98</c:v>
                </c:pt>
                <c:pt idx="7635">
                  <c:v>8.0299999999999994</c:v>
                </c:pt>
                <c:pt idx="7636">
                  <c:v>8.1</c:v>
                </c:pt>
                <c:pt idx="7637">
                  <c:v>8.09</c:v>
                </c:pt>
                <c:pt idx="7638">
                  <c:v>7.98</c:v>
                </c:pt>
                <c:pt idx="7639">
                  <c:v>7.95</c:v>
                </c:pt>
                <c:pt idx="7640">
                  <c:v>7.97</c:v>
                </c:pt>
                <c:pt idx="7641">
                  <c:v>7.95</c:v>
                </c:pt>
                <c:pt idx="7642">
                  <c:v>8.02</c:v>
                </c:pt>
                <c:pt idx="7643">
                  <c:v>8.1</c:v>
                </c:pt>
                <c:pt idx="7644">
                  <c:v>8.15</c:v>
                </c:pt>
                <c:pt idx="7645">
                  <c:v>8.1199999999999992</c:v>
                </c:pt>
                <c:pt idx="7646">
                  <c:v>8.06</c:v>
                </c:pt>
                <c:pt idx="7647">
                  <c:v>8.07</c:v>
                </c:pt>
                <c:pt idx="7648">
                  <c:v>8.06</c:v>
                </c:pt>
                <c:pt idx="7649">
                  <c:v>8.07</c:v>
                </c:pt>
                <c:pt idx="7650">
                  <c:v>8.02</c:v>
                </c:pt>
                <c:pt idx="7651">
                  <c:v>8.01</c:v>
                </c:pt>
                <c:pt idx="7652">
                  <c:v>7.97</c:v>
                </c:pt>
                <c:pt idx="7653">
                  <c:v>8.0399999999999991</c:v>
                </c:pt>
                <c:pt idx="7654">
                  <c:v>8.0500000000000007</c:v>
                </c:pt>
                <c:pt idx="7655">
                  <c:v>8.06</c:v>
                </c:pt>
                <c:pt idx="7656">
                  <c:v>8.0399999999999991</c:v>
                </c:pt>
                <c:pt idx="7657">
                  <c:v>8.02</c:v>
                </c:pt>
                <c:pt idx="7658">
                  <c:v>8.1199999999999992</c:v>
                </c:pt>
                <c:pt idx="7659">
                  <c:v>8.07</c:v>
                </c:pt>
                <c:pt idx="7660">
                  <c:v>8.14</c:v>
                </c:pt>
                <c:pt idx="7661">
                  <c:v>8.1300000000000008</c:v>
                </c:pt>
                <c:pt idx="7662">
                  <c:v>8.1199999999999992</c:v>
                </c:pt>
                <c:pt idx="7663">
                  <c:v>8.08</c:v>
                </c:pt>
                <c:pt idx="7664">
                  <c:v>8.1</c:v>
                </c:pt>
                <c:pt idx="7665">
                  <c:v>8.06</c:v>
                </c:pt>
                <c:pt idx="7666">
                  <c:v>8.06</c:v>
                </c:pt>
                <c:pt idx="7667">
                  <c:v>8.1</c:v>
                </c:pt>
                <c:pt idx="7668">
                  <c:v>8.1</c:v>
                </c:pt>
                <c:pt idx="7669">
                  <c:v>8.1</c:v>
                </c:pt>
                <c:pt idx="7670">
                  <c:v>8.07</c:v>
                </c:pt>
                <c:pt idx="7671">
                  <c:v>8.07</c:v>
                </c:pt>
                <c:pt idx="7672">
                  <c:v>8.02</c:v>
                </c:pt>
                <c:pt idx="7673">
                  <c:v>8.06</c:v>
                </c:pt>
                <c:pt idx="7674">
                  <c:v>8.14</c:v>
                </c:pt>
                <c:pt idx="7675">
                  <c:v>8.14</c:v>
                </c:pt>
                <c:pt idx="7676">
                  <c:v>8.19</c:v>
                </c:pt>
                <c:pt idx="7677">
                  <c:v>8.23</c:v>
                </c:pt>
                <c:pt idx="7678">
                  <c:v>8.2899999999999991</c:v>
                </c:pt>
                <c:pt idx="7679">
                  <c:v>8.2899999999999991</c:v>
                </c:pt>
                <c:pt idx="7680">
                  <c:v>8.2899999999999991</c:v>
                </c:pt>
                <c:pt idx="7681">
                  <c:v>8.36</c:v>
                </c:pt>
                <c:pt idx="7682">
                  <c:v>8.34</c:v>
                </c:pt>
                <c:pt idx="7683">
                  <c:v>8.2899999999999991</c:v>
                </c:pt>
                <c:pt idx="7684">
                  <c:v>8.3000000000000007</c:v>
                </c:pt>
                <c:pt idx="7685">
                  <c:v>8.32</c:v>
                </c:pt>
                <c:pt idx="7686">
                  <c:v>8.33</c:v>
                </c:pt>
                <c:pt idx="7687">
                  <c:v>8.3000000000000007</c:v>
                </c:pt>
                <c:pt idx="7688">
                  <c:v>8.32</c:v>
                </c:pt>
                <c:pt idx="7689">
                  <c:v>8.33</c:v>
                </c:pt>
                <c:pt idx="7690">
                  <c:v>8.33</c:v>
                </c:pt>
                <c:pt idx="7691">
                  <c:v>8.33</c:v>
                </c:pt>
                <c:pt idx="7692">
                  <c:v>8.32</c:v>
                </c:pt>
                <c:pt idx="7693">
                  <c:v>8.24</c:v>
                </c:pt>
                <c:pt idx="7694">
                  <c:v>8.26</c:v>
                </c:pt>
                <c:pt idx="7695">
                  <c:v>8.27</c:v>
                </c:pt>
                <c:pt idx="7696">
                  <c:v>8.26</c:v>
                </c:pt>
                <c:pt idx="7697">
                  <c:v>8.26</c:v>
                </c:pt>
                <c:pt idx="7698">
                  <c:v>8.34</c:v>
                </c:pt>
                <c:pt idx="7699">
                  <c:v>8.34</c:v>
                </c:pt>
                <c:pt idx="7700">
                  <c:v>8.36</c:v>
                </c:pt>
                <c:pt idx="7701">
                  <c:v>8.35</c:v>
                </c:pt>
                <c:pt idx="7702">
                  <c:v>8.3000000000000007</c:v>
                </c:pt>
                <c:pt idx="7703">
                  <c:v>8.26</c:v>
                </c:pt>
                <c:pt idx="7704">
                  <c:v>8.26</c:v>
                </c:pt>
                <c:pt idx="7705">
                  <c:v>8.27</c:v>
                </c:pt>
                <c:pt idx="7706">
                  <c:v>8.3000000000000007</c:v>
                </c:pt>
                <c:pt idx="7707">
                  <c:v>8.31</c:v>
                </c:pt>
                <c:pt idx="7708">
                  <c:v>8.2799999999999994</c:v>
                </c:pt>
                <c:pt idx="7709">
                  <c:v>8.2799999999999994</c:v>
                </c:pt>
                <c:pt idx="7710">
                  <c:v>8.31</c:v>
                </c:pt>
                <c:pt idx="7711">
                  <c:v>8.24</c:v>
                </c:pt>
                <c:pt idx="7712">
                  <c:v>8.1999999999999993</c:v>
                </c:pt>
                <c:pt idx="7713">
                  <c:v>8.1999999999999993</c:v>
                </c:pt>
                <c:pt idx="7714">
                  <c:v>8.1999999999999993</c:v>
                </c:pt>
                <c:pt idx="7715">
                  <c:v>8.2100000000000009</c:v>
                </c:pt>
                <c:pt idx="7716">
                  <c:v>8.1999999999999993</c:v>
                </c:pt>
                <c:pt idx="7717">
                  <c:v>8.1999999999999993</c:v>
                </c:pt>
                <c:pt idx="7718">
                  <c:v>8.06</c:v>
                </c:pt>
                <c:pt idx="7719">
                  <c:v>8.0399999999999991</c:v>
                </c:pt>
                <c:pt idx="7720">
                  <c:v>7.97</c:v>
                </c:pt>
                <c:pt idx="7721">
                  <c:v>7.93</c:v>
                </c:pt>
                <c:pt idx="7722">
                  <c:v>7.98</c:v>
                </c:pt>
                <c:pt idx="7723">
                  <c:v>7.98</c:v>
                </c:pt>
                <c:pt idx="7724">
                  <c:v>7.95</c:v>
                </c:pt>
                <c:pt idx="7725">
                  <c:v>7.91</c:v>
                </c:pt>
                <c:pt idx="7726">
                  <c:v>7.82</c:v>
                </c:pt>
                <c:pt idx="7727">
                  <c:v>7.84</c:v>
                </c:pt>
                <c:pt idx="7728">
                  <c:v>7.84</c:v>
                </c:pt>
                <c:pt idx="7729">
                  <c:v>7.83</c:v>
                </c:pt>
                <c:pt idx="7730">
                  <c:v>7.81</c:v>
                </c:pt>
                <c:pt idx="7731">
                  <c:v>7.8</c:v>
                </c:pt>
                <c:pt idx="7732">
                  <c:v>7.78</c:v>
                </c:pt>
                <c:pt idx="7733">
                  <c:v>7.88</c:v>
                </c:pt>
                <c:pt idx="7734">
                  <c:v>7.91</c:v>
                </c:pt>
                <c:pt idx="7735">
                  <c:v>7.89</c:v>
                </c:pt>
                <c:pt idx="7736">
                  <c:v>7.82</c:v>
                </c:pt>
                <c:pt idx="7737">
                  <c:v>7.74</c:v>
                </c:pt>
                <c:pt idx="7738">
                  <c:v>7.82</c:v>
                </c:pt>
                <c:pt idx="7739">
                  <c:v>7.82</c:v>
                </c:pt>
                <c:pt idx="7740">
                  <c:v>7.81</c:v>
                </c:pt>
                <c:pt idx="7741">
                  <c:v>7.81</c:v>
                </c:pt>
                <c:pt idx="7742">
                  <c:v>7.83</c:v>
                </c:pt>
                <c:pt idx="7743">
                  <c:v>7.76</c:v>
                </c:pt>
                <c:pt idx="7744">
                  <c:v>7.73</c:v>
                </c:pt>
                <c:pt idx="7745">
                  <c:v>7.73</c:v>
                </c:pt>
                <c:pt idx="7746">
                  <c:v>7.74</c:v>
                </c:pt>
                <c:pt idx="7747">
                  <c:v>7.67</c:v>
                </c:pt>
                <c:pt idx="7748">
                  <c:v>7.66</c:v>
                </c:pt>
                <c:pt idx="7749">
                  <c:v>7.63</c:v>
                </c:pt>
                <c:pt idx="7750">
                  <c:v>7.62</c:v>
                </c:pt>
                <c:pt idx="7751">
                  <c:v>7.62</c:v>
                </c:pt>
                <c:pt idx="7752">
                  <c:v>7.61</c:v>
                </c:pt>
                <c:pt idx="7753">
                  <c:v>7.57</c:v>
                </c:pt>
                <c:pt idx="7754">
                  <c:v>7.55</c:v>
                </c:pt>
                <c:pt idx="7755">
                  <c:v>7.56</c:v>
                </c:pt>
                <c:pt idx="7756">
                  <c:v>7.58</c:v>
                </c:pt>
                <c:pt idx="7757">
                  <c:v>7.56</c:v>
                </c:pt>
                <c:pt idx="7758">
                  <c:v>7.49</c:v>
                </c:pt>
                <c:pt idx="7759">
                  <c:v>7.47</c:v>
                </c:pt>
                <c:pt idx="7760">
                  <c:v>7.45</c:v>
                </c:pt>
                <c:pt idx="7761">
                  <c:v>7.47</c:v>
                </c:pt>
                <c:pt idx="7762">
                  <c:v>7.47</c:v>
                </c:pt>
                <c:pt idx="7763">
                  <c:v>7.39</c:v>
                </c:pt>
                <c:pt idx="7764">
                  <c:v>7.4</c:v>
                </c:pt>
                <c:pt idx="7765">
                  <c:v>7.43</c:v>
                </c:pt>
                <c:pt idx="7766">
                  <c:v>7.51</c:v>
                </c:pt>
                <c:pt idx="7767">
                  <c:v>7.58</c:v>
                </c:pt>
                <c:pt idx="7768">
                  <c:v>7.49</c:v>
                </c:pt>
                <c:pt idx="7769">
                  <c:v>7.49</c:v>
                </c:pt>
                <c:pt idx="7770">
                  <c:v>7.46</c:v>
                </c:pt>
                <c:pt idx="7771">
                  <c:v>7.45</c:v>
                </c:pt>
                <c:pt idx="7772">
                  <c:v>7.55</c:v>
                </c:pt>
                <c:pt idx="7773">
                  <c:v>7.53</c:v>
                </c:pt>
                <c:pt idx="7774">
                  <c:v>7.62</c:v>
                </c:pt>
                <c:pt idx="7775">
                  <c:v>7.67</c:v>
                </c:pt>
                <c:pt idx="7776">
                  <c:v>7.69</c:v>
                </c:pt>
                <c:pt idx="7777">
                  <c:v>7.65</c:v>
                </c:pt>
                <c:pt idx="7778">
                  <c:v>7.68</c:v>
                </c:pt>
                <c:pt idx="7779">
                  <c:v>7.65</c:v>
                </c:pt>
                <c:pt idx="7780">
                  <c:v>7.51</c:v>
                </c:pt>
                <c:pt idx="7781">
                  <c:v>7.48</c:v>
                </c:pt>
                <c:pt idx="7782">
                  <c:v>7.47</c:v>
                </c:pt>
                <c:pt idx="7783">
                  <c:v>7.48</c:v>
                </c:pt>
                <c:pt idx="7784">
                  <c:v>7.5</c:v>
                </c:pt>
                <c:pt idx="7785">
                  <c:v>7.56</c:v>
                </c:pt>
                <c:pt idx="7786">
                  <c:v>7.51</c:v>
                </c:pt>
                <c:pt idx="7787">
                  <c:v>7.43</c:v>
                </c:pt>
                <c:pt idx="7788">
                  <c:v>7.41</c:v>
                </c:pt>
                <c:pt idx="7789">
                  <c:v>7.41</c:v>
                </c:pt>
                <c:pt idx="7790">
                  <c:v>7.37</c:v>
                </c:pt>
                <c:pt idx="7791">
                  <c:v>7.41</c:v>
                </c:pt>
                <c:pt idx="7792">
                  <c:v>7.35</c:v>
                </c:pt>
                <c:pt idx="7793">
                  <c:v>7.33</c:v>
                </c:pt>
                <c:pt idx="7794">
                  <c:v>7.33</c:v>
                </c:pt>
                <c:pt idx="7795">
                  <c:v>7.37</c:v>
                </c:pt>
                <c:pt idx="7796">
                  <c:v>7.38</c:v>
                </c:pt>
                <c:pt idx="7797">
                  <c:v>7.39</c:v>
                </c:pt>
                <c:pt idx="7798">
                  <c:v>7.44</c:v>
                </c:pt>
                <c:pt idx="7799">
                  <c:v>7.45</c:v>
                </c:pt>
                <c:pt idx="7800">
                  <c:v>7.42</c:v>
                </c:pt>
                <c:pt idx="7801">
                  <c:v>7.42</c:v>
                </c:pt>
                <c:pt idx="7802">
                  <c:v>7.42</c:v>
                </c:pt>
                <c:pt idx="7803">
                  <c:v>7.38</c:v>
                </c:pt>
                <c:pt idx="7804">
                  <c:v>7.32</c:v>
                </c:pt>
                <c:pt idx="7805">
                  <c:v>7.28</c:v>
                </c:pt>
                <c:pt idx="7806">
                  <c:v>7.17</c:v>
                </c:pt>
                <c:pt idx="7807">
                  <c:v>7.21</c:v>
                </c:pt>
                <c:pt idx="7808">
                  <c:v>7.26</c:v>
                </c:pt>
                <c:pt idx="7809">
                  <c:v>7.22</c:v>
                </c:pt>
                <c:pt idx="7810">
                  <c:v>7.21</c:v>
                </c:pt>
                <c:pt idx="7811">
                  <c:v>7.22</c:v>
                </c:pt>
                <c:pt idx="7812">
                  <c:v>7.19</c:v>
                </c:pt>
                <c:pt idx="7813">
                  <c:v>7.22</c:v>
                </c:pt>
                <c:pt idx="7814">
                  <c:v>7.21</c:v>
                </c:pt>
                <c:pt idx="7815">
                  <c:v>7.18</c:v>
                </c:pt>
                <c:pt idx="7816">
                  <c:v>7.19</c:v>
                </c:pt>
                <c:pt idx="7817">
                  <c:v>7.11</c:v>
                </c:pt>
                <c:pt idx="7818">
                  <c:v>6.97</c:v>
                </c:pt>
                <c:pt idx="7819">
                  <c:v>6.88</c:v>
                </c:pt>
                <c:pt idx="7820">
                  <c:v>6.88</c:v>
                </c:pt>
                <c:pt idx="7821">
                  <c:v>6.88</c:v>
                </c:pt>
                <c:pt idx="7822">
                  <c:v>6.85</c:v>
                </c:pt>
                <c:pt idx="7823">
                  <c:v>6.82</c:v>
                </c:pt>
                <c:pt idx="7824">
                  <c:v>6.76</c:v>
                </c:pt>
                <c:pt idx="7825">
                  <c:v>6.71</c:v>
                </c:pt>
                <c:pt idx="7826">
                  <c:v>6.71</c:v>
                </c:pt>
                <c:pt idx="7827">
                  <c:v>6.78</c:v>
                </c:pt>
                <c:pt idx="7828">
                  <c:v>6.85</c:v>
                </c:pt>
                <c:pt idx="7829">
                  <c:v>6.82</c:v>
                </c:pt>
                <c:pt idx="7830">
                  <c:v>6.76</c:v>
                </c:pt>
                <c:pt idx="7831">
                  <c:v>6.77</c:v>
                </c:pt>
                <c:pt idx="7832">
                  <c:v>6.79</c:v>
                </c:pt>
                <c:pt idx="7833">
                  <c:v>6.85</c:v>
                </c:pt>
                <c:pt idx="7834">
                  <c:v>6.92</c:v>
                </c:pt>
                <c:pt idx="7835">
                  <c:v>7.03</c:v>
                </c:pt>
                <c:pt idx="7836">
                  <c:v>7.05</c:v>
                </c:pt>
                <c:pt idx="7837">
                  <c:v>7.13</c:v>
                </c:pt>
                <c:pt idx="7838">
                  <c:v>7.09</c:v>
                </c:pt>
                <c:pt idx="7839">
                  <c:v>7.09</c:v>
                </c:pt>
                <c:pt idx="7840">
                  <c:v>7.03</c:v>
                </c:pt>
                <c:pt idx="7841">
                  <c:v>7.09</c:v>
                </c:pt>
                <c:pt idx="7842">
                  <c:v>7.2</c:v>
                </c:pt>
                <c:pt idx="7843">
                  <c:v>7.25</c:v>
                </c:pt>
                <c:pt idx="7844">
                  <c:v>7.24</c:v>
                </c:pt>
                <c:pt idx="7845">
                  <c:v>7.16</c:v>
                </c:pt>
                <c:pt idx="7846">
                  <c:v>7.25</c:v>
                </c:pt>
                <c:pt idx="7847">
                  <c:v>7.31</c:v>
                </c:pt>
                <c:pt idx="7848">
                  <c:v>7.31</c:v>
                </c:pt>
                <c:pt idx="7849">
                  <c:v>7.36</c:v>
                </c:pt>
                <c:pt idx="7850">
                  <c:v>7.29</c:v>
                </c:pt>
                <c:pt idx="7851">
                  <c:v>7.21</c:v>
                </c:pt>
                <c:pt idx="7852">
                  <c:v>7.2</c:v>
                </c:pt>
                <c:pt idx="7853">
                  <c:v>7.2</c:v>
                </c:pt>
                <c:pt idx="7854">
                  <c:v>7.21</c:v>
                </c:pt>
                <c:pt idx="7855">
                  <c:v>7.23</c:v>
                </c:pt>
                <c:pt idx="7856">
                  <c:v>7.3</c:v>
                </c:pt>
                <c:pt idx="7857">
                  <c:v>7.4</c:v>
                </c:pt>
                <c:pt idx="7858">
                  <c:v>7.41</c:v>
                </c:pt>
                <c:pt idx="7859">
                  <c:v>7.41</c:v>
                </c:pt>
                <c:pt idx="7860">
                  <c:v>7.47</c:v>
                </c:pt>
                <c:pt idx="7861">
                  <c:v>7.42</c:v>
                </c:pt>
                <c:pt idx="7862">
                  <c:v>7.41</c:v>
                </c:pt>
                <c:pt idx="7863">
                  <c:v>7.45</c:v>
                </c:pt>
                <c:pt idx="7864">
                  <c:v>7.47</c:v>
                </c:pt>
                <c:pt idx="7865">
                  <c:v>7.44</c:v>
                </c:pt>
                <c:pt idx="7866">
                  <c:v>7.33</c:v>
                </c:pt>
                <c:pt idx="7867">
                  <c:v>7.35</c:v>
                </c:pt>
                <c:pt idx="7868">
                  <c:v>7.27</c:v>
                </c:pt>
                <c:pt idx="7869">
                  <c:v>7.38</c:v>
                </c:pt>
                <c:pt idx="7870">
                  <c:v>7.43</c:v>
                </c:pt>
                <c:pt idx="7871">
                  <c:v>7.43</c:v>
                </c:pt>
                <c:pt idx="7872">
                  <c:v>7.51</c:v>
                </c:pt>
                <c:pt idx="7873">
                  <c:v>7.48</c:v>
                </c:pt>
                <c:pt idx="7874">
                  <c:v>7.42</c:v>
                </c:pt>
                <c:pt idx="7875">
                  <c:v>7.43</c:v>
                </c:pt>
                <c:pt idx="7876">
                  <c:v>7.51</c:v>
                </c:pt>
                <c:pt idx="7877">
                  <c:v>7.62</c:v>
                </c:pt>
                <c:pt idx="7878">
                  <c:v>7.71</c:v>
                </c:pt>
                <c:pt idx="7879">
                  <c:v>7.69</c:v>
                </c:pt>
                <c:pt idx="7880">
                  <c:v>7.62</c:v>
                </c:pt>
                <c:pt idx="7881">
                  <c:v>7.62</c:v>
                </c:pt>
                <c:pt idx="7882">
                  <c:v>7.57</c:v>
                </c:pt>
                <c:pt idx="7883">
                  <c:v>7.64</c:v>
                </c:pt>
                <c:pt idx="7884">
                  <c:v>7.62</c:v>
                </c:pt>
                <c:pt idx="7885">
                  <c:v>7.53</c:v>
                </c:pt>
                <c:pt idx="7886">
                  <c:v>7.53</c:v>
                </c:pt>
                <c:pt idx="7887">
                  <c:v>7.57</c:v>
                </c:pt>
                <c:pt idx="7888">
                  <c:v>7.54</c:v>
                </c:pt>
                <c:pt idx="7889">
                  <c:v>7.54</c:v>
                </c:pt>
                <c:pt idx="7890">
                  <c:v>7.54</c:v>
                </c:pt>
                <c:pt idx="7891">
                  <c:v>7.46</c:v>
                </c:pt>
                <c:pt idx="7892">
                  <c:v>7.47</c:v>
                </c:pt>
                <c:pt idx="7893">
                  <c:v>7.42</c:v>
                </c:pt>
                <c:pt idx="7894">
                  <c:v>7.41</c:v>
                </c:pt>
                <c:pt idx="7895">
                  <c:v>7.41</c:v>
                </c:pt>
                <c:pt idx="7896">
                  <c:v>7.44</c:v>
                </c:pt>
                <c:pt idx="7897">
                  <c:v>7.35</c:v>
                </c:pt>
                <c:pt idx="7898">
                  <c:v>7.37</c:v>
                </c:pt>
                <c:pt idx="7899">
                  <c:v>7.33</c:v>
                </c:pt>
                <c:pt idx="7900">
                  <c:v>7.35</c:v>
                </c:pt>
                <c:pt idx="7901">
                  <c:v>7.37</c:v>
                </c:pt>
                <c:pt idx="7902">
                  <c:v>7.45</c:v>
                </c:pt>
                <c:pt idx="7903">
                  <c:v>7.45</c:v>
                </c:pt>
                <c:pt idx="7904">
                  <c:v>7.59</c:v>
                </c:pt>
                <c:pt idx="7905">
                  <c:v>7.58</c:v>
                </c:pt>
                <c:pt idx="7906">
                  <c:v>7.57</c:v>
                </c:pt>
                <c:pt idx="7907">
                  <c:v>7.59</c:v>
                </c:pt>
                <c:pt idx="7908">
                  <c:v>7.55</c:v>
                </c:pt>
                <c:pt idx="7909">
                  <c:v>7.6</c:v>
                </c:pt>
                <c:pt idx="7910">
                  <c:v>7.57</c:v>
                </c:pt>
                <c:pt idx="7911">
                  <c:v>7.6</c:v>
                </c:pt>
                <c:pt idx="7912">
                  <c:v>7.61</c:v>
                </c:pt>
                <c:pt idx="7913">
                  <c:v>7.56</c:v>
                </c:pt>
                <c:pt idx="7914">
                  <c:v>7.58</c:v>
                </c:pt>
                <c:pt idx="7915">
                  <c:v>7.56</c:v>
                </c:pt>
                <c:pt idx="7916">
                  <c:v>7.46</c:v>
                </c:pt>
                <c:pt idx="7917">
                  <c:v>7.49</c:v>
                </c:pt>
                <c:pt idx="7918">
                  <c:v>7.41</c:v>
                </c:pt>
                <c:pt idx="7919">
                  <c:v>7.4</c:v>
                </c:pt>
                <c:pt idx="7920">
                  <c:v>7.36</c:v>
                </c:pt>
                <c:pt idx="7921">
                  <c:v>7.34</c:v>
                </c:pt>
                <c:pt idx="7922">
                  <c:v>7.34</c:v>
                </c:pt>
                <c:pt idx="7923">
                  <c:v>7.28</c:v>
                </c:pt>
                <c:pt idx="7924">
                  <c:v>7.28</c:v>
                </c:pt>
                <c:pt idx="7925">
                  <c:v>7.2</c:v>
                </c:pt>
                <c:pt idx="7926">
                  <c:v>7.25</c:v>
                </c:pt>
                <c:pt idx="7927">
                  <c:v>7.39</c:v>
                </c:pt>
                <c:pt idx="7928">
                  <c:v>7.35</c:v>
                </c:pt>
                <c:pt idx="7929">
                  <c:v>7.35</c:v>
                </c:pt>
                <c:pt idx="7930">
                  <c:v>7.46</c:v>
                </c:pt>
                <c:pt idx="7931">
                  <c:v>7.44</c:v>
                </c:pt>
                <c:pt idx="7932">
                  <c:v>7.36</c:v>
                </c:pt>
                <c:pt idx="7933">
                  <c:v>7.33</c:v>
                </c:pt>
                <c:pt idx="7934">
                  <c:v>7.39</c:v>
                </c:pt>
                <c:pt idx="7935">
                  <c:v>7.35</c:v>
                </c:pt>
                <c:pt idx="7936">
                  <c:v>7.34</c:v>
                </c:pt>
                <c:pt idx="7937">
                  <c:v>7.34</c:v>
                </c:pt>
                <c:pt idx="7938">
                  <c:v>7.31</c:v>
                </c:pt>
                <c:pt idx="7939">
                  <c:v>7.31</c:v>
                </c:pt>
                <c:pt idx="7940">
                  <c:v>7.33</c:v>
                </c:pt>
                <c:pt idx="7941">
                  <c:v>7.35</c:v>
                </c:pt>
                <c:pt idx="7942">
                  <c:v>7.33</c:v>
                </c:pt>
                <c:pt idx="7943">
                  <c:v>7.29</c:v>
                </c:pt>
                <c:pt idx="7944">
                  <c:v>7.28</c:v>
                </c:pt>
                <c:pt idx="7945">
                  <c:v>7.24</c:v>
                </c:pt>
                <c:pt idx="7946">
                  <c:v>7.23</c:v>
                </c:pt>
                <c:pt idx="7947">
                  <c:v>7.19</c:v>
                </c:pt>
                <c:pt idx="7948">
                  <c:v>7.24</c:v>
                </c:pt>
                <c:pt idx="7949">
                  <c:v>7.24</c:v>
                </c:pt>
                <c:pt idx="7950">
                  <c:v>7.25</c:v>
                </c:pt>
                <c:pt idx="7951">
                  <c:v>7.2</c:v>
                </c:pt>
                <c:pt idx="7952">
                  <c:v>7.14</c:v>
                </c:pt>
                <c:pt idx="7953">
                  <c:v>7.15</c:v>
                </c:pt>
                <c:pt idx="7954">
                  <c:v>7.12</c:v>
                </c:pt>
                <c:pt idx="7955">
                  <c:v>7.14</c:v>
                </c:pt>
                <c:pt idx="7956">
                  <c:v>7.1</c:v>
                </c:pt>
                <c:pt idx="7957">
                  <c:v>6.93</c:v>
                </c:pt>
                <c:pt idx="7958">
                  <c:v>6.93</c:v>
                </c:pt>
                <c:pt idx="7959">
                  <c:v>6.9</c:v>
                </c:pt>
                <c:pt idx="7960">
                  <c:v>6.87</c:v>
                </c:pt>
                <c:pt idx="7961">
                  <c:v>6.91</c:v>
                </c:pt>
                <c:pt idx="7962">
                  <c:v>6.91</c:v>
                </c:pt>
                <c:pt idx="7963">
                  <c:v>6.93</c:v>
                </c:pt>
                <c:pt idx="7964">
                  <c:v>6.97</c:v>
                </c:pt>
                <c:pt idx="7965">
                  <c:v>6.97</c:v>
                </c:pt>
                <c:pt idx="7966">
                  <c:v>6.9</c:v>
                </c:pt>
                <c:pt idx="7967">
                  <c:v>6.87</c:v>
                </c:pt>
                <c:pt idx="7968">
                  <c:v>6.9</c:v>
                </c:pt>
                <c:pt idx="7969">
                  <c:v>6.9</c:v>
                </c:pt>
                <c:pt idx="7970">
                  <c:v>6.89</c:v>
                </c:pt>
                <c:pt idx="7971">
                  <c:v>6.85</c:v>
                </c:pt>
                <c:pt idx="7972">
                  <c:v>6.72</c:v>
                </c:pt>
                <c:pt idx="7973">
                  <c:v>6.73</c:v>
                </c:pt>
                <c:pt idx="7974">
                  <c:v>6.69</c:v>
                </c:pt>
                <c:pt idx="7975">
                  <c:v>6.63</c:v>
                </c:pt>
                <c:pt idx="7976">
                  <c:v>6.6</c:v>
                </c:pt>
                <c:pt idx="7977">
                  <c:v>6.69</c:v>
                </c:pt>
                <c:pt idx="7978">
                  <c:v>6.72</c:v>
                </c:pt>
                <c:pt idx="7979">
                  <c:v>6.72</c:v>
                </c:pt>
                <c:pt idx="7980">
                  <c:v>6.66</c:v>
                </c:pt>
                <c:pt idx="7981">
                  <c:v>6.64</c:v>
                </c:pt>
                <c:pt idx="7982">
                  <c:v>6.65</c:v>
                </c:pt>
                <c:pt idx="7983">
                  <c:v>6.57</c:v>
                </c:pt>
                <c:pt idx="7984">
                  <c:v>6.52</c:v>
                </c:pt>
                <c:pt idx="7985">
                  <c:v>6.5</c:v>
                </c:pt>
                <c:pt idx="7986">
                  <c:v>6.48</c:v>
                </c:pt>
                <c:pt idx="7987">
                  <c:v>6.55</c:v>
                </c:pt>
                <c:pt idx="7988">
                  <c:v>6.53</c:v>
                </c:pt>
                <c:pt idx="7989">
                  <c:v>6.56</c:v>
                </c:pt>
                <c:pt idx="7990">
                  <c:v>6.48</c:v>
                </c:pt>
                <c:pt idx="7991">
                  <c:v>6.47</c:v>
                </c:pt>
                <c:pt idx="7992">
                  <c:v>6.46</c:v>
                </c:pt>
                <c:pt idx="7993">
                  <c:v>6.53</c:v>
                </c:pt>
                <c:pt idx="7994">
                  <c:v>6.68</c:v>
                </c:pt>
                <c:pt idx="7995">
                  <c:v>6.73</c:v>
                </c:pt>
                <c:pt idx="7996">
                  <c:v>6.68</c:v>
                </c:pt>
                <c:pt idx="7997">
                  <c:v>6.64</c:v>
                </c:pt>
                <c:pt idx="7998">
                  <c:v>6.63</c:v>
                </c:pt>
                <c:pt idx="7999">
                  <c:v>6.62</c:v>
                </c:pt>
                <c:pt idx="8000">
                  <c:v>6.56</c:v>
                </c:pt>
                <c:pt idx="8001">
                  <c:v>6.54</c:v>
                </c:pt>
                <c:pt idx="8002">
                  <c:v>6.54</c:v>
                </c:pt>
                <c:pt idx="8003">
                  <c:v>6.4</c:v>
                </c:pt>
                <c:pt idx="8004">
                  <c:v>6.4</c:v>
                </c:pt>
                <c:pt idx="8005">
                  <c:v>6.29</c:v>
                </c:pt>
                <c:pt idx="8006">
                  <c:v>6.31</c:v>
                </c:pt>
                <c:pt idx="8007">
                  <c:v>6.31</c:v>
                </c:pt>
                <c:pt idx="8008">
                  <c:v>6.37</c:v>
                </c:pt>
                <c:pt idx="8009">
                  <c:v>6.32</c:v>
                </c:pt>
                <c:pt idx="8010">
                  <c:v>6.4</c:v>
                </c:pt>
                <c:pt idx="8011">
                  <c:v>6.41</c:v>
                </c:pt>
                <c:pt idx="8012">
                  <c:v>6.4</c:v>
                </c:pt>
                <c:pt idx="8013">
                  <c:v>6.41</c:v>
                </c:pt>
                <c:pt idx="8014">
                  <c:v>6.42</c:v>
                </c:pt>
                <c:pt idx="8015">
                  <c:v>6.5</c:v>
                </c:pt>
                <c:pt idx="8016">
                  <c:v>6.54</c:v>
                </c:pt>
                <c:pt idx="8017">
                  <c:v>6.48</c:v>
                </c:pt>
                <c:pt idx="8018">
                  <c:v>6.41</c:v>
                </c:pt>
                <c:pt idx="8019">
                  <c:v>6.37</c:v>
                </c:pt>
                <c:pt idx="8020">
                  <c:v>6.37</c:v>
                </c:pt>
                <c:pt idx="8021">
                  <c:v>6.37</c:v>
                </c:pt>
                <c:pt idx="8022">
                  <c:v>6.23</c:v>
                </c:pt>
                <c:pt idx="8023">
                  <c:v>6.26</c:v>
                </c:pt>
                <c:pt idx="8024">
                  <c:v>6.24</c:v>
                </c:pt>
                <c:pt idx="8025">
                  <c:v>6.3</c:v>
                </c:pt>
                <c:pt idx="8026">
                  <c:v>6.46</c:v>
                </c:pt>
                <c:pt idx="8027">
                  <c:v>6.41</c:v>
                </c:pt>
                <c:pt idx="8028">
                  <c:v>6.52</c:v>
                </c:pt>
                <c:pt idx="8029">
                  <c:v>6.52</c:v>
                </c:pt>
                <c:pt idx="8030">
                  <c:v>6.51</c:v>
                </c:pt>
                <c:pt idx="8031">
                  <c:v>6.51</c:v>
                </c:pt>
                <c:pt idx="8032">
                  <c:v>6.53</c:v>
                </c:pt>
                <c:pt idx="8033">
                  <c:v>6.6</c:v>
                </c:pt>
                <c:pt idx="8034">
                  <c:v>6.69</c:v>
                </c:pt>
                <c:pt idx="8035">
                  <c:v>6.86</c:v>
                </c:pt>
                <c:pt idx="8036">
                  <c:v>6.8</c:v>
                </c:pt>
                <c:pt idx="8037">
                  <c:v>6.74</c:v>
                </c:pt>
                <c:pt idx="8038">
                  <c:v>6.83</c:v>
                </c:pt>
                <c:pt idx="8039">
                  <c:v>6.83</c:v>
                </c:pt>
                <c:pt idx="8040">
                  <c:v>6.78</c:v>
                </c:pt>
                <c:pt idx="8041">
                  <c:v>6.76</c:v>
                </c:pt>
                <c:pt idx="8042">
                  <c:v>6.71</c:v>
                </c:pt>
                <c:pt idx="8043">
                  <c:v>6.8</c:v>
                </c:pt>
                <c:pt idx="8044">
                  <c:v>6.88</c:v>
                </c:pt>
                <c:pt idx="8045">
                  <c:v>6.87</c:v>
                </c:pt>
                <c:pt idx="8046">
                  <c:v>6.89</c:v>
                </c:pt>
                <c:pt idx="8047">
                  <c:v>6.87</c:v>
                </c:pt>
                <c:pt idx="8048">
                  <c:v>6.97</c:v>
                </c:pt>
                <c:pt idx="8049">
                  <c:v>7</c:v>
                </c:pt>
                <c:pt idx="8050">
                  <c:v>6.91</c:v>
                </c:pt>
                <c:pt idx="8051">
                  <c:v>6.91</c:v>
                </c:pt>
                <c:pt idx="8052">
                  <c:v>6.79</c:v>
                </c:pt>
                <c:pt idx="8053">
                  <c:v>6.82</c:v>
                </c:pt>
                <c:pt idx="8054">
                  <c:v>6.9</c:v>
                </c:pt>
                <c:pt idx="8055">
                  <c:v>6.86</c:v>
                </c:pt>
                <c:pt idx="8056">
                  <c:v>6.78</c:v>
                </c:pt>
                <c:pt idx="8057">
                  <c:v>6.81</c:v>
                </c:pt>
                <c:pt idx="8058">
                  <c:v>6.84</c:v>
                </c:pt>
                <c:pt idx="8059">
                  <c:v>6.86</c:v>
                </c:pt>
                <c:pt idx="8060">
                  <c:v>6.82</c:v>
                </c:pt>
                <c:pt idx="8061">
                  <c:v>6.84</c:v>
                </c:pt>
                <c:pt idx="8062">
                  <c:v>6.84</c:v>
                </c:pt>
                <c:pt idx="8063">
                  <c:v>6.93</c:v>
                </c:pt>
                <c:pt idx="8064">
                  <c:v>6.95</c:v>
                </c:pt>
                <c:pt idx="8065">
                  <c:v>6.94</c:v>
                </c:pt>
                <c:pt idx="8066">
                  <c:v>6.93</c:v>
                </c:pt>
                <c:pt idx="8067">
                  <c:v>6.91</c:v>
                </c:pt>
                <c:pt idx="8068">
                  <c:v>6.84</c:v>
                </c:pt>
                <c:pt idx="8069">
                  <c:v>6.78</c:v>
                </c:pt>
                <c:pt idx="8070">
                  <c:v>6.73</c:v>
                </c:pt>
                <c:pt idx="8071">
                  <c:v>6.76</c:v>
                </c:pt>
                <c:pt idx="8072">
                  <c:v>6.77</c:v>
                </c:pt>
                <c:pt idx="8073">
                  <c:v>6.8</c:v>
                </c:pt>
                <c:pt idx="8074">
                  <c:v>6.83</c:v>
                </c:pt>
                <c:pt idx="8075">
                  <c:v>6.83</c:v>
                </c:pt>
                <c:pt idx="8076">
                  <c:v>6.77</c:v>
                </c:pt>
                <c:pt idx="8077">
                  <c:v>6.77</c:v>
                </c:pt>
                <c:pt idx="8078">
                  <c:v>6.76</c:v>
                </c:pt>
                <c:pt idx="8079">
                  <c:v>6.71</c:v>
                </c:pt>
                <c:pt idx="8080">
                  <c:v>6.65</c:v>
                </c:pt>
                <c:pt idx="8081">
                  <c:v>6.68</c:v>
                </c:pt>
                <c:pt idx="8082">
                  <c:v>6.69</c:v>
                </c:pt>
                <c:pt idx="8083">
                  <c:v>6.69</c:v>
                </c:pt>
                <c:pt idx="8084">
                  <c:v>6.72</c:v>
                </c:pt>
                <c:pt idx="8085">
                  <c:v>6.69</c:v>
                </c:pt>
                <c:pt idx="8086">
                  <c:v>6.68</c:v>
                </c:pt>
                <c:pt idx="8087">
                  <c:v>6.7</c:v>
                </c:pt>
                <c:pt idx="8088">
                  <c:v>6.7</c:v>
                </c:pt>
                <c:pt idx="8089">
                  <c:v>6.6</c:v>
                </c:pt>
                <c:pt idx="8090">
                  <c:v>6.61</c:v>
                </c:pt>
                <c:pt idx="8091">
                  <c:v>6.63</c:v>
                </c:pt>
                <c:pt idx="8092">
                  <c:v>6.76</c:v>
                </c:pt>
                <c:pt idx="8093">
                  <c:v>6.75</c:v>
                </c:pt>
                <c:pt idx="8094">
                  <c:v>6.71</c:v>
                </c:pt>
                <c:pt idx="8095">
                  <c:v>6.72</c:v>
                </c:pt>
                <c:pt idx="8096">
                  <c:v>6.71</c:v>
                </c:pt>
                <c:pt idx="8097">
                  <c:v>6.65</c:v>
                </c:pt>
                <c:pt idx="8098">
                  <c:v>6.6</c:v>
                </c:pt>
                <c:pt idx="8099">
                  <c:v>6.6</c:v>
                </c:pt>
                <c:pt idx="8100">
                  <c:v>6.59</c:v>
                </c:pt>
                <c:pt idx="8101">
                  <c:v>6.61</c:v>
                </c:pt>
                <c:pt idx="8102">
                  <c:v>6.6</c:v>
                </c:pt>
                <c:pt idx="8103">
                  <c:v>6.57</c:v>
                </c:pt>
                <c:pt idx="8104">
                  <c:v>6.48</c:v>
                </c:pt>
                <c:pt idx="8105">
                  <c:v>6.5</c:v>
                </c:pt>
                <c:pt idx="8106">
                  <c:v>6.48</c:v>
                </c:pt>
                <c:pt idx="8107">
                  <c:v>6.44</c:v>
                </c:pt>
                <c:pt idx="8108">
                  <c:v>6.39</c:v>
                </c:pt>
                <c:pt idx="8109">
                  <c:v>6.38</c:v>
                </c:pt>
                <c:pt idx="8110">
                  <c:v>6.46</c:v>
                </c:pt>
                <c:pt idx="8111">
                  <c:v>6.45</c:v>
                </c:pt>
                <c:pt idx="8112">
                  <c:v>6.39</c:v>
                </c:pt>
                <c:pt idx="8113">
                  <c:v>6.32</c:v>
                </c:pt>
                <c:pt idx="8114">
                  <c:v>6.37</c:v>
                </c:pt>
                <c:pt idx="8115">
                  <c:v>6.41</c:v>
                </c:pt>
                <c:pt idx="8116">
                  <c:v>6.4</c:v>
                </c:pt>
                <c:pt idx="8117">
                  <c:v>6.37</c:v>
                </c:pt>
                <c:pt idx="8118">
                  <c:v>6.35</c:v>
                </c:pt>
                <c:pt idx="8119">
                  <c:v>6.35</c:v>
                </c:pt>
                <c:pt idx="8120">
                  <c:v>6.34</c:v>
                </c:pt>
                <c:pt idx="8121">
                  <c:v>6.28</c:v>
                </c:pt>
                <c:pt idx="8122">
                  <c:v>6.17</c:v>
                </c:pt>
                <c:pt idx="8123">
                  <c:v>6.15</c:v>
                </c:pt>
                <c:pt idx="8124">
                  <c:v>6.09</c:v>
                </c:pt>
                <c:pt idx="8125">
                  <c:v>5.92</c:v>
                </c:pt>
                <c:pt idx="8126">
                  <c:v>6.01</c:v>
                </c:pt>
                <c:pt idx="8127">
                  <c:v>6.03</c:v>
                </c:pt>
                <c:pt idx="8128">
                  <c:v>6.03</c:v>
                </c:pt>
                <c:pt idx="8129">
                  <c:v>5.94</c:v>
                </c:pt>
                <c:pt idx="8130">
                  <c:v>5.95</c:v>
                </c:pt>
                <c:pt idx="8131">
                  <c:v>5.88</c:v>
                </c:pt>
                <c:pt idx="8132">
                  <c:v>5.83</c:v>
                </c:pt>
                <c:pt idx="8133">
                  <c:v>5.9</c:v>
                </c:pt>
                <c:pt idx="8134">
                  <c:v>5.85</c:v>
                </c:pt>
                <c:pt idx="8135">
                  <c:v>5.91</c:v>
                </c:pt>
                <c:pt idx="8136">
                  <c:v>5.97</c:v>
                </c:pt>
                <c:pt idx="8137">
                  <c:v>5.96</c:v>
                </c:pt>
                <c:pt idx="8138">
                  <c:v>6.11</c:v>
                </c:pt>
                <c:pt idx="8139">
                  <c:v>6.17</c:v>
                </c:pt>
                <c:pt idx="8140">
                  <c:v>6.06</c:v>
                </c:pt>
                <c:pt idx="8141">
                  <c:v>6.02</c:v>
                </c:pt>
                <c:pt idx="8142">
                  <c:v>5.93</c:v>
                </c:pt>
                <c:pt idx="8143">
                  <c:v>5.95</c:v>
                </c:pt>
                <c:pt idx="8144">
                  <c:v>5.96</c:v>
                </c:pt>
                <c:pt idx="8145">
                  <c:v>5.91</c:v>
                </c:pt>
                <c:pt idx="8146">
                  <c:v>5.95</c:v>
                </c:pt>
                <c:pt idx="8147">
                  <c:v>5.98</c:v>
                </c:pt>
                <c:pt idx="8148">
                  <c:v>6.09</c:v>
                </c:pt>
                <c:pt idx="8149">
                  <c:v>6.06</c:v>
                </c:pt>
                <c:pt idx="8150">
                  <c:v>6.02</c:v>
                </c:pt>
                <c:pt idx="8151">
                  <c:v>6.03</c:v>
                </c:pt>
                <c:pt idx="8152">
                  <c:v>6.06</c:v>
                </c:pt>
                <c:pt idx="8153">
                  <c:v>6.16</c:v>
                </c:pt>
                <c:pt idx="8154">
                  <c:v>6.13</c:v>
                </c:pt>
                <c:pt idx="8155">
                  <c:v>6.08</c:v>
                </c:pt>
                <c:pt idx="8156">
                  <c:v>6.07</c:v>
                </c:pt>
                <c:pt idx="8157">
                  <c:v>5.97</c:v>
                </c:pt>
                <c:pt idx="8158">
                  <c:v>5.97</c:v>
                </c:pt>
                <c:pt idx="8159">
                  <c:v>5.92</c:v>
                </c:pt>
                <c:pt idx="8160">
                  <c:v>5.93</c:v>
                </c:pt>
                <c:pt idx="8161">
                  <c:v>5.9</c:v>
                </c:pt>
                <c:pt idx="8162">
                  <c:v>5.88</c:v>
                </c:pt>
                <c:pt idx="8163">
                  <c:v>5.89</c:v>
                </c:pt>
                <c:pt idx="8164">
                  <c:v>5.87</c:v>
                </c:pt>
                <c:pt idx="8165">
                  <c:v>5.87</c:v>
                </c:pt>
                <c:pt idx="8166">
                  <c:v>5.86</c:v>
                </c:pt>
                <c:pt idx="8167">
                  <c:v>5.85</c:v>
                </c:pt>
                <c:pt idx="8168">
                  <c:v>5.89</c:v>
                </c:pt>
                <c:pt idx="8169">
                  <c:v>5.94</c:v>
                </c:pt>
                <c:pt idx="8170">
                  <c:v>6.02</c:v>
                </c:pt>
                <c:pt idx="8171">
                  <c:v>6.03</c:v>
                </c:pt>
                <c:pt idx="8172">
                  <c:v>5.99</c:v>
                </c:pt>
                <c:pt idx="8173">
                  <c:v>6.05</c:v>
                </c:pt>
                <c:pt idx="8174">
                  <c:v>5.96</c:v>
                </c:pt>
                <c:pt idx="8175">
                  <c:v>5.92</c:v>
                </c:pt>
                <c:pt idx="8176">
                  <c:v>5.93</c:v>
                </c:pt>
                <c:pt idx="8177">
                  <c:v>5.89</c:v>
                </c:pt>
                <c:pt idx="8178">
                  <c:v>5.92</c:v>
                </c:pt>
                <c:pt idx="8179">
                  <c:v>5.89</c:v>
                </c:pt>
                <c:pt idx="8180">
                  <c:v>5.89</c:v>
                </c:pt>
                <c:pt idx="8181">
                  <c:v>5.96</c:v>
                </c:pt>
                <c:pt idx="8182">
                  <c:v>6.02</c:v>
                </c:pt>
                <c:pt idx="8183">
                  <c:v>6.03</c:v>
                </c:pt>
                <c:pt idx="8184">
                  <c:v>6.07</c:v>
                </c:pt>
                <c:pt idx="8185">
                  <c:v>6.15</c:v>
                </c:pt>
                <c:pt idx="8186">
                  <c:v>6.11</c:v>
                </c:pt>
                <c:pt idx="8187">
                  <c:v>6.09</c:v>
                </c:pt>
                <c:pt idx="8188">
                  <c:v>6.16</c:v>
                </c:pt>
                <c:pt idx="8189">
                  <c:v>6.16</c:v>
                </c:pt>
                <c:pt idx="8190">
                  <c:v>6.17</c:v>
                </c:pt>
                <c:pt idx="8191">
                  <c:v>6.12</c:v>
                </c:pt>
                <c:pt idx="8192">
                  <c:v>6.11</c:v>
                </c:pt>
                <c:pt idx="8193">
                  <c:v>6.16</c:v>
                </c:pt>
                <c:pt idx="8194">
                  <c:v>6.16</c:v>
                </c:pt>
                <c:pt idx="8195">
                  <c:v>6.07</c:v>
                </c:pt>
                <c:pt idx="8196">
                  <c:v>6.06</c:v>
                </c:pt>
                <c:pt idx="8197">
                  <c:v>6.02</c:v>
                </c:pt>
                <c:pt idx="8198">
                  <c:v>6.11</c:v>
                </c:pt>
                <c:pt idx="8199">
                  <c:v>6.08</c:v>
                </c:pt>
                <c:pt idx="8200">
                  <c:v>6.09</c:v>
                </c:pt>
                <c:pt idx="8201">
                  <c:v>6.07</c:v>
                </c:pt>
                <c:pt idx="8202">
                  <c:v>6.07</c:v>
                </c:pt>
                <c:pt idx="8203">
                  <c:v>5.97</c:v>
                </c:pt>
                <c:pt idx="8204">
                  <c:v>5.97</c:v>
                </c:pt>
                <c:pt idx="8205">
                  <c:v>5.96</c:v>
                </c:pt>
                <c:pt idx="8206">
                  <c:v>5.96</c:v>
                </c:pt>
                <c:pt idx="8207">
                  <c:v>5.93</c:v>
                </c:pt>
                <c:pt idx="8208">
                  <c:v>5.97</c:v>
                </c:pt>
                <c:pt idx="8209">
                  <c:v>5.92</c:v>
                </c:pt>
                <c:pt idx="8210">
                  <c:v>5.91</c:v>
                </c:pt>
                <c:pt idx="8211">
                  <c:v>5.91</c:v>
                </c:pt>
                <c:pt idx="8212">
                  <c:v>5.88</c:v>
                </c:pt>
                <c:pt idx="8213">
                  <c:v>5.84</c:v>
                </c:pt>
                <c:pt idx="8214">
                  <c:v>5.8</c:v>
                </c:pt>
                <c:pt idx="8215">
                  <c:v>5.79</c:v>
                </c:pt>
                <c:pt idx="8216">
                  <c:v>5.8</c:v>
                </c:pt>
                <c:pt idx="8217">
                  <c:v>5.8</c:v>
                </c:pt>
                <c:pt idx="8218">
                  <c:v>5.76</c:v>
                </c:pt>
                <c:pt idx="8219">
                  <c:v>5.76</c:v>
                </c:pt>
                <c:pt idx="8220">
                  <c:v>5.8</c:v>
                </c:pt>
                <c:pt idx="8221">
                  <c:v>5.8</c:v>
                </c:pt>
                <c:pt idx="8222">
                  <c:v>5.78</c:v>
                </c:pt>
                <c:pt idx="8223">
                  <c:v>5.76</c:v>
                </c:pt>
                <c:pt idx="8224">
                  <c:v>5.75</c:v>
                </c:pt>
                <c:pt idx="8225">
                  <c:v>5.78</c:v>
                </c:pt>
                <c:pt idx="8226">
                  <c:v>5.72</c:v>
                </c:pt>
                <c:pt idx="8227">
                  <c:v>5.72</c:v>
                </c:pt>
                <c:pt idx="8228">
                  <c:v>5.71</c:v>
                </c:pt>
                <c:pt idx="8229">
                  <c:v>5.71</c:v>
                </c:pt>
                <c:pt idx="8230">
                  <c:v>5.75</c:v>
                </c:pt>
                <c:pt idx="8231">
                  <c:v>5.83</c:v>
                </c:pt>
                <c:pt idx="8232">
                  <c:v>5.9</c:v>
                </c:pt>
                <c:pt idx="8233">
                  <c:v>5.95</c:v>
                </c:pt>
                <c:pt idx="8234">
                  <c:v>5.93</c:v>
                </c:pt>
                <c:pt idx="8235">
                  <c:v>5.92</c:v>
                </c:pt>
                <c:pt idx="8236">
                  <c:v>5.9</c:v>
                </c:pt>
                <c:pt idx="8237">
                  <c:v>5.81</c:v>
                </c:pt>
                <c:pt idx="8238">
                  <c:v>5.83</c:v>
                </c:pt>
                <c:pt idx="8239">
                  <c:v>5.85</c:v>
                </c:pt>
                <c:pt idx="8240">
                  <c:v>5.83</c:v>
                </c:pt>
                <c:pt idx="8241">
                  <c:v>5.87</c:v>
                </c:pt>
                <c:pt idx="8242">
                  <c:v>5.86</c:v>
                </c:pt>
                <c:pt idx="8243">
                  <c:v>5.86</c:v>
                </c:pt>
                <c:pt idx="8244">
                  <c:v>5.82</c:v>
                </c:pt>
                <c:pt idx="8245">
                  <c:v>5.82</c:v>
                </c:pt>
                <c:pt idx="8246">
                  <c:v>5.75</c:v>
                </c:pt>
                <c:pt idx="8247">
                  <c:v>5.77</c:v>
                </c:pt>
                <c:pt idx="8248">
                  <c:v>5.72</c:v>
                </c:pt>
                <c:pt idx="8249">
                  <c:v>5.68</c:v>
                </c:pt>
                <c:pt idx="8250">
                  <c:v>5.7</c:v>
                </c:pt>
                <c:pt idx="8251">
                  <c:v>5.69</c:v>
                </c:pt>
                <c:pt idx="8252">
                  <c:v>5.64</c:v>
                </c:pt>
                <c:pt idx="8253">
                  <c:v>5.61</c:v>
                </c:pt>
                <c:pt idx="8254">
                  <c:v>5.6</c:v>
                </c:pt>
                <c:pt idx="8255">
                  <c:v>5.54</c:v>
                </c:pt>
                <c:pt idx="8256">
                  <c:v>5.51</c:v>
                </c:pt>
                <c:pt idx="8257">
                  <c:v>5.42</c:v>
                </c:pt>
                <c:pt idx="8258">
                  <c:v>5.48</c:v>
                </c:pt>
                <c:pt idx="8259">
                  <c:v>5.44</c:v>
                </c:pt>
                <c:pt idx="8260">
                  <c:v>5.45</c:v>
                </c:pt>
                <c:pt idx="8261">
                  <c:v>5.46</c:v>
                </c:pt>
                <c:pt idx="8262">
                  <c:v>5.41</c:v>
                </c:pt>
                <c:pt idx="8263">
                  <c:v>5.31</c:v>
                </c:pt>
                <c:pt idx="8264">
                  <c:v>5.31</c:v>
                </c:pt>
                <c:pt idx="8265">
                  <c:v>5.23</c:v>
                </c:pt>
                <c:pt idx="8266">
                  <c:v>5.23</c:v>
                </c:pt>
                <c:pt idx="8267">
                  <c:v>5.35</c:v>
                </c:pt>
                <c:pt idx="8268">
                  <c:v>5.29</c:v>
                </c:pt>
                <c:pt idx="8269">
                  <c:v>5.26</c:v>
                </c:pt>
                <c:pt idx="8270">
                  <c:v>5.37</c:v>
                </c:pt>
                <c:pt idx="8271">
                  <c:v>5.39</c:v>
                </c:pt>
                <c:pt idx="8272">
                  <c:v>5.37</c:v>
                </c:pt>
                <c:pt idx="8273">
                  <c:v>5.38</c:v>
                </c:pt>
                <c:pt idx="8274">
                  <c:v>5.42</c:v>
                </c:pt>
                <c:pt idx="8275">
                  <c:v>5.47</c:v>
                </c:pt>
                <c:pt idx="8276">
                  <c:v>5.45</c:v>
                </c:pt>
                <c:pt idx="8277">
                  <c:v>5.42</c:v>
                </c:pt>
                <c:pt idx="8278">
                  <c:v>5.42</c:v>
                </c:pt>
                <c:pt idx="8279">
                  <c:v>5.3</c:v>
                </c:pt>
                <c:pt idx="8280">
                  <c:v>5.28</c:v>
                </c:pt>
                <c:pt idx="8281">
                  <c:v>5.35</c:v>
                </c:pt>
                <c:pt idx="8282">
                  <c:v>5.4</c:v>
                </c:pt>
                <c:pt idx="8283">
                  <c:v>5.34</c:v>
                </c:pt>
                <c:pt idx="8284">
                  <c:v>5.34</c:v>
                </c:pt>
                <c:pt idx="8285">
                  <c:v>5.35</c:v>
                </c:pt>
                <c:pt idx="8286">
                  <c:v>5.35</c:v>
                </c:pt>
                <c:pt idx="8287">
                  <c:v>5.33</c:v>
                </c:pt>
                <c:pt idx="8288">
                  <c:v>5.26</c:v>
                </c:pt>
                <c:pt idx="8289">
                  <c:v>5.26</c:v>
                </c:pt>
                <c:pt idx="8290">
                  <c:v>5.27</c:v>
                </c:pt>
                <c:pt idx="8291">
                  <c:v>5.27</c:v>
                </c:pt>
                <c:pt idx="8292">
                  <c:v>5.23</c:v>
                </c:pt>
                <c:pt idx="8293">
                  <c:v>5.19</c:v>
                </c:pt>
                <c:pt idx="8294">
                  <c:v>5.27</c:v>
                </c:pt>
                <c:pt idx="8295">
                  <c:v>5.27</c:v>
                </c:pt>
                <c:pt idx="8296">
                  <c:v>5.26</c:v>
                </c:pt>
                <c:pt idx="8297">
                  <c:v>5.35</c:v>
                </c:pt>
                <c:pt idx="8298">
                  <c:v>5.42</c:v>
                </c:pt>
                <c:pt idx="8299">
                  <c:v>5.47</c:v>
                </c:pt>
                <c:pt idx="8300">
                  <c:v>5.43</c:v>
                </c:pt>
                <c:pt idx="8301">
                  <c:v>5.44</c:v>
                </c:pt>
                <c:pt idx="8302">
                  <c:v>5.41</c:v>
                </c:pt>
                <c:pt idx="8303">
                  <c:v>5.43</c:v>
                </c:pt>
                <c:pt idx="8304">
                  <c:v>5.56</c:v>
                </c:pt>
                <c:pt idx="8305">
                  <c:v>5.63</c:v>
                </c:pt>
                <c:pt idx="8306">
                  <c:v>5.67</c:v>
                </c:pt>
                <c:pt idx="8307">
                  <c:v>5.67</c:v>
                </c:pt>
                <c:pt idx="8308">
                  <c:v>5.75</c:v>
                </c:pt>
                <c:pt idx="8309">
                  <c:v>5.7</c:v>
                </c:pt>
                <c:pt idx="8310">
                  <c:v>5.64</c:v>
                </c:pt>
                <c:pt idx="8311">
                  <c:v>5.72</c:v>
                </c:pt>
                <c:pt idx="8312">
                  <c:v>5.72</c:v>
                </c:pt>
                <c:pt idx="8313">
                  <c:v>5.66</c:v>
                </c:pt>
                <c:pt idx="8314">
                  <c:v>5.69</c:v>
                </c:pt>
                <c:pt idx="8315">
                  <c:v>5.66</c:v>
                </c:pt>
                <c:pt idx="8316">
                  <c:v>5.65</c:v>
                </c:pt>
                <c:pt idx="8317">
                  <c:v>5.72</c:v>
                </c:pt>
                <c:pt idx="8318">
                  <c:v>5.84</c:v>
                </c:pt>
                <c:pt idx="8319">
                  <c:v>5.89</c:v>
                </c:pt>
                <c:pt idx="8320">
                  <c:v>5.82</c:v>
                </c:pt>
                <c:pt idx="8321">
                  <c:v>5.84</c:v>
                </c:pt>
                <c:pt idx="8322">
                  <c:v>5.84</c:v>
                </c:pt>
                <c:pt idx="8323">
                  <c:v>5.78</c:v>
                </c:pt>
                <c:pt idx="8324">
                  <c:v>5.76</c:v>
                </c:pt>
                <c:pt idx="8325">
                  <c:v>5.83</c:v>
                </c:pt>
                <c:pt idx="8326">
                  <c:v>5.82</c:v>
                </c:pt>
                <c:pt idx="8327">
                  <c:v>5.81</c:v>
                </c:pt>
                <c:pt idx="8328">
                  <c:v>5.8</c:v>
                </c:pt>
                <c:pt idx="8329">
                  <c:v>5.72</c:v>
                </c:pt>
                <c:pt idx="8330">
                  <c:v>5.71</c:v>
                </c:pt>
                <c:pt idx="8331">
                  <c:v>5.71</c:v>
                </c:pt>
                <c:pt idx="8332">
                  <c:v>5.68</c:v>
                </c:pt>
                <c:pt idx="8333">
                  <c:v>5.73</c:v>
                </c:pt>
                <c:pt idx="8334">
                  <c:v>5.78</c:v>
                </c:pt>
                <c:pt idx="8335">
                  <c:v>5.82</c:v>
                </c:pt>
                <c:pt idx="8336">
                  <c:v>5.83</c:v>
                </c:pt>
                <c:pt idx="8337">
                  <c:v>5.84</c:v>
                </c:pt>
                <c:pt idx="8338">
                  <c:v>5.81</c:v>
                </c:pt>
                <c:pt idx="8339">
                  <c:v>5.83</c:v>
                </c:pt>
                <c:pt idx="8340">
                  <c:v>5.85</c:v>
                </c:pt>
                <c:pt idx="8341">
                  <c:v>5.74</c:v>
                </c:pt>
                <c:pt idx="8342">
                  <c:v>5.72</c:v>
                </c:pt>
                <c:pt idx="8343">
                  <c:v>5.72</c:v>
                </c:pt>
                <c:pt idx="8344">
                  <c:v>5.72</c:v>
                </c:pt>
                <c:pt idx="8345">
                  <c:v>5.72</c:v>
                </c:pt>
                <c:pt idx="8346">
                  <c:v>5.74</c:v>
                </c:pt>
                <c:pt idx="8347">
                  <c:v>5.82</c:v>
                </c:pt>
                <c:pt idx="8348">
                  <c:v>5.83</c:v>
                </c:pt>
                <c:pt idx="8349">
                  <c:v>5.92</c:v>
                </c:pt>
                <c:pt idx="8350">
                  <c:v>5.88</c:v>
                </c:pt>
                <c:pt idx="8351">
                  <c:v>5.9</c:v>
                </c:pt>
                <c:pt idx="8352">
                  <c:v>5.84</c:v>
                </c:pt>
                <c:pt idx="8353">
                  <c:v>5.7</c:v>
                </c:pt>
                <c:pt idx="8354">
                  <c:v>5.67</c:v>
                </c:pt>
                <c:pt idx="8355">
                  <c:v>5.67</c:v>
                </c:pt>
                <c:pt idx="8356">
                  <c:v>5.6</c:v>
                </c:pt>
                <c:pt idx="8357">
                  <c:v>5.71</c:v>
                </c:pt>
                <c:pt idx="8358">
                  <c:v>5.78</c:v>
                </c:pt>
                <c:pt idx="8359">
                  <c:v>5.78</c:v>
                </c:pt>
                <c:pt idx="8360">
                  <c:v>5.74</c:v>
                </c:pt>
                <c:pt idx="8361">
                  <c:v>5.76</c:v>
                </c:pt>
                <c:pt idx="8362">
                  <c:v>5.71</c:v>
                </c:pt>
                <c:pt idx="8363">
                  <c:v>5.73</c:v>
                </c:pt>
                <c:pt idx="8364">
                  <c:v>5.74</c:v>
                </c:pt>
                <c:pt idx="8365">
                  <c:v>5.78</c:v>
                </c:pt>
                <c:pt idx="8366">
                  <c:v>5.77</c:v>
                </c:pt>
                <c:pt idx="8367">
                  <c:v>5.73</c:v>
                </c:pt>
                <c:pt idx="8368">
                  <c:v>5.68</c:v>
                </c:pt>
                <c:pt idx="8369">
                  <c:v>5.7</c:v>
                </c:pt>
                <c:pt idx="8370">
                  <c:v>5.77</c:v>
                </c:pt>
                <c:pt idx="8371">
                  <c:v>5.77</c:v>
                </c:pt>
                <c:pt idx="8372">
                  <c:v>5.81</c:v>
                </c:pt>
                <c:pt idx="8373">
                  <c:v>5.94</c:v>
                </c:pt>
                <c:pt idx="8374">
                  <c:v>5.96</c:v>
                </c:pt>
                <c:pt idx="8375">
                  <c:v>6.01</c:v>
                </c:pt>
                <c:pt idx="8376">
                  <c:v>5.92</c:v>
                </c:pt>
                <c:pt idx="8377">
                  <c:v>5.91</c:v>
                </c:pt>
                <c:pt idx="8378">
                  <c:v>5.88</c:v>
                </c:pt>
                <c:pt idx="8379">
                  <c:v>5.9</c:v>
                </c:pt>
                <c:pt idx="8380">
                  <c:v>5.88</c:v>
                </c:pt>
                <c:pt idx="8381">
                  <c:v>5.89</c:v>
                </c:pt>
                <c:pt idx="8382">
                  <c:v>6</c:v>
                </c:pt>
                <c:pt idx="8383">
                  <c:v>6.09</c:v>
                </c:pt>
                <c:pt idx="8384">
                  <c:v>6.09</c:v>
                </c:pt>
                <c:pt idx="8385">
                  <c:v>6.05</c:v>
                </c:pt>
                <c:pt idx="8386">
                  <c:v>6.13</c:v>
                </c:pt>
                <c:pt idx="8387">
                  <c:v>6.22</c:v>
                </c:pt>
                <c:pt idx="8388">
                  <c:v>6.21</c:v>
                </c:pt>
                <c:pt idx="8389">
                  <c:v>6.15</c:v>
                </c:pt>
                <c:pt idx="8390">
                  <c:v>6.28</c:v>
                </c:pt>
                <c:pt idx="8391">
                  <c:v>6.3</c:v>
                </c:pt>
                <c:pt idx="8392">
                  <c:v>6.35</c:v>
                </c:pt>
                <c:pt idx="8393">
                  <c:v>6.38</c:v>
                </c:pt>
                <c:pt idx="8394">
                  <c:v>6.32</c:v>
                </c:pt>
                <c:pt idx="8395">
                  <c:v>6.38</c:v>
                </c:pt>
                <c:pt idx="8396">
                  <c:v>6.38</c:v>
                </c:pt>
                <c:pt idx="8397">
                  <c:v>6.48</c:v>
                </c:pt>
                <c:pt idx="8398">
                  <c:v>6.46</c:v>
                </c:pt>
                <c:pt idx="8399">
                  <c:v>6.5</c:v>
                </c:pt>
                <c:pt idx="8400">
                  <c:v>6.47</c:v>
                </c:pt>
                <c:pt idx="8401">
                  <c:v>6.4</c:v>
                </c:pt>
                <c:pt idx="8402">
                  <c:v>6.4</c:v>
                </c:pt>
                <c:pt idx="8403">
                  <c:v>6.49</c:v>
                </c:pt>
                <c:pt idx="8404">
                  <c:v>6.55</c:v>
                </c:pt>
                <c:pt idx="8405">
                  <c:v>6.44</c:v>
                </c:pt>
                <c:pt idx="8406">
                  <c:v>6.44</c:v>
                </c:pt>
                <c:pt idx="8407">
                  <c:v>6.58</c:v>
                </c:pt>
                <c:pt idx="8408">
                  <c:v>6.61</c:v>
                </c:pt>
                <c:pt idx="8409">
                  <c:v>6.63</c:v>
                </c:pt>
                <c:pt idx="8410">
                  <c:v>6.71</c:v>
                </c:pt>
                <c:pt idx="8411">
                  <c:v>6.78</c:v>
                </c:pt>
                <c:pt idx="8412">
                  <c:v>6.77</c:v>
                </c:pt>
                <c:pt idx="8413">
                  <c:v>6.77</c:v>
                </c:pt>
                <c:pt idx="8414">
                  <c:v>7.16</c:v>
                </c:pt>
                <c:pt idx="8415">
                  <c:v>6.97</c:v>
                </c:pt>
                <c:pt idx="8416">
                  <c:v>6.93</c:v>
                </c:pt>
                <c:pt idx="8417">
                  <c:v>6.86</c:v>
                </c:pt>
                <c:pt idx="8418">
                  <c:v>6.94</c:v>
                </c:pt>
                <c:pt idx="8419">
                  <c:v>6.92</c:v>
                </c:pt>
                <c:pt idx="8420">
                  <c:v>6.87</c:v>
                </c:pt>
                <c:pt idx="8421">
                  <c:v>6.93</c:v>
                </c:pt>
                <c:pt idx="8422">
                  <c:v>6.97</c:v>
                </c:pt>
                <c:pt idx="8423">
                  <c:v>6.97</c:v>
                </c:pt>
                <c:pt idx="8424">
                  <c:v>7.14</c:v>
                </c:pt>
                <c:pt idx="8425">
                  <c:v>7.1</c:v>
                </c:pt>
                <c:pt idx="8426">
                  <c:v>7.05</c:v>
                </c:pt>
                <c:pt idx="8427">
                  <c:v>6.91</c:v>
                </c:pt>
                <c:pt idx="8428">
                  <c:v>6.93</c:v>
                </c:pt>
                <c:pt idx="8429">
                  <c:v>6.86</c:v>
                </c:pt>
                <c:pt idx="8430">
                  <c:v>6.86</c:v>
                </c:pt>
                <c:pt idx="8431">
                  <c:v>6.86</c:v>
                </c:pt>
                <c:pt idx="8432">
                  <c:v>7.04</c:v>
                </c:pt>
                <c:pt idx="8433">
                  <c:v>7.06</c:v>
                </c:pt>
                <c:pt idx="8434">
                  <c:v>7.09</c:v>
                </c:pt>
                <c:pt idx="8435">
                  <c:v>7.13</c:v>
                </c:pt>
                <c:pt idx="8436">
                  <c:v>7.14</c:v>
                </c:pt>
                <c:pt idx="8437">
                  <c:v>7.11</c:v>
                </c:pt>
                <c:pt idx="8438">
                  <c:v>7.35</c:v>
                </c:pt>
                <c:pt idx="8439">
                  <c:v>7.49</c:v>
                </c:pt>
                <c:pt idx="8440">
                  <c:v>7.33</c:v>
                </c:pt>
                <c:pt idx="8441">
                  <c:v>7.4</c:v>
                </c:pt>
                <c:pt idx="8442">
                  <c:v>7.36</c:v>
                </c:pt>
                <c:pt idx="8443">
                  <c:v>7.29</c:v>
                </c:pt>
                <c:pt idx="8444">
                  <c:v>7.24</c:v>
                </c:pt>
                <c:pt idx="8445">
                  <c:v>7.03</c:v>
                </c:pt>
                <c:pt idx="8446">
                  <c:v>7.03</c:v>
                </c:pt>
                <c:pt idx="8447">
                  <c:v>6.96</c:v>
                </c:pt>
                <c:pt idx="8448">
                  <c:v>7.02</c:v>
                </c:pt>
                <c:pt idx="8449">
                  <c:v>7.19</c:v>
                </c:pt>
                <c:pt idx="8450">
                  <c:v>7.17</c:v>
                </c:pt>
                <c:pt idx="8451">
                  <c:v>7.14</c:v>
                </c:pt>
                <c:pt idx="8452">
                  <c:v>7.09</c:v>
                </c:pt>
                <c:pt idx="8453">
                  <c:v>7.12</c:v>
                </c:pt>
                <c:pt idx="8454">
                  <c:v>7.12</c:v>
                </c:pt>
                <c:pt idx="8455">
                  <c:v>7.17</c:v>
                </c:pt>
                <c:pt idx="8456">
                  <c:v>7.12</c:v>
                </c:pt>
                <c:pt idx="8457">
                  <c:v>7.07</c:v>
                </c:pt>
                <c:pt idx="8458">
                  <c:v>6.98</c:v>
                </c:pt>
                <c:pt idx="8459">
                  <c:v>6.91</c:v>
                </c:pt>
                <c:pt idx="8460">
                  <c:v>6.95</c:v>
                </c:pt>
                <c:pt idx="8461">
                  <c:v>6.96</c:v>
                </c:pt>
                <c:pt idx="8462">
                  <c:v>6.98</c:v>
                </c:pt>
                <c:pt idx="8463">
                  <c:v>7.03</c:v>
                </c:pt>
                <c:pt idx="8464">
                  <c:v>7.07</c:v>
                </c:pt>
                <c:pt idx="8465">
                  <c:v>7</c:v>
                </c:pt>
                <c:pt idx="8466">
                  <c:v>7.1</c:v>
                </c:pt>
                <c:pt idx="8467">
                  <c:v>7.07</c:v>
                </c:pt>
                <c:pt idx="8468">
                  <c:v>7.14</c:v>
                </c:pt>
                <c:pt idx="8469">
                  <c:v>7.16</c:v>
                </c:pt>
                <c:pt idx="8470">
                  <c:v>7.22</c:v>
                </c:pt>
                <c:pt idx="8471">
                  <c:v>7.13</c:v>
                </c:pt>
                <c:pt idx="8472">
                  <c:v>7.1</c:v>
                </c:pt>
                <c:pt idx="8473">
                  <c:v>7.22</c:v>
                </c:pt>
                <c:pt idx="8474">
                  <c:v>7.18</c:v>
                </c:pt>
                <c:pt idx="8475">
                  <c:v>7.26</c:v>
                </c:pt>
                <c:pt idx="8476">
                  <c:v>7.24</c:v>
                </c:pt>
                <c:pt idx="8477">
                  <c:v>7.34</c:v>
                </c:pt>
                <c:pt idx="8478">
                  <c:v>7.34</c:v>
                </c:pt>
                <c:pt idx="8479">
                  <c:v>7.34</c:v>
                </c:pt>
                <c:pt idx="8480">
                  <c:v>7.31</c:v>
                </c:pt>
                <c:pt idx="8481">
                  <c:v>7.32</c:v>
                </c:pt>
                <c:pt idx="8482">
                  <c:v>7.3</c:v>
                </c:pt>
                <c:pt idx="8483">
                  <c:v>7.42</c:v>
                </c:pt>
                <c:pt idx="8484">
                  <c:v>7.47</c:v>
                </c:pt>
                <c:pt idx="8485">
                  <c:v>7.43</c:v>
                </c:pt>
                <c:pt idx="8486">
                  <c:v>7.41</c:v>
                </c:pt>
                <c:pt idx="8487">
                  <c:v>7.25</c:v>
                </c:pt>
                <c:pt idx="8488">
                  <c:v>7.25</c:v>
                </c:pt>
                <c:pt idx="8489">
                  <c:v>7.2</c:v>
                </c:pt>
                <c:pt idx="8490">
                  <c:v>7.15</c:v>
                </c:pt>
                <c:pt idx="8491">
                  <c:v>7.25</c:v>
                </c:pt>
                <c:pt idx="8492">
                  <c:v>7.27</c:v>
                </c:pt>
                <c:pt idx="8493">
                  <c:v>7.29</c:v>
                </c:pt>
                <c:pt idx="8494">
                  <c:v>7.27</c:v>
                </c:pt>
                <c:pt idx="8495">
                  <c:v>7.28</c:v>
                </c:pt>
                <c:pt idx="8496">
                  <c:v>7.34</c:v>
                </c:pt>
                <c:pt idx="8497">
                  <c:v>7.29</c:v>
                </c:pt>
                <c:pt idx="8498">
                  <c:v>7.12</c:v>
                </c:pt>
                <c:pt idx="8499">
                  <c:v>7.13</c:v>
                </c:pt>
                <c:pt idx="8500">
                  <c:v>7.11</c:v>
                </c:pt>
                <c:pt idx="8501">
                  <c:v>7.09</c:v>
                </c:pt>
                <c:pt idx="8502">
                  <c:v>7.12</c:v>
                </c:pt>
                <c:pt idx="8503">
                  <c:v>7.28</c:v>
                </c:pt>
                <c:pt idx="8504">
                  <c:v>7.28</c:v>
                </c:pt>
                <c:pt idx="8505">
                  <c:v>7.33</c:v>
                </c:pt>
                <c:pt idx="8506">
                  <c:v>7.3</c:v>
                </c:pt>
                <c:pt idx="8507">
                  <c:v>7.36</c:v>
                </c:pt>
                <c:pt idx="8508">
                  <c:v>7.27</c:v>
                </c:pt>
                <c:pt idx="8509">
                  <c:v>7.3</c:v>
                </c:pt>
                <c:pt idx="8510">
                  <c:v>7.19</c:v>
                </c:pt>
                <c:pt idx="8511">
                  <c:v>7.15</c:v>
                </c:pt>
                <c:pt idx="8512">
                  <c:v>7.28</c:v>
                </c:pt>
                <c:pt idx="8513">
                  <c:v>7.27</c:v>
                </c:pt>
                <c:pt idx="8514">
                  <c:v>7.31</c:v>
                </c:pt>
                <c:pt idx="8515">
                  <c:v>7.28</c:v>
                </c:pt>
                <c:pt idx="8516">
                  <c:v>7.22</c:v>
                </c:pt>
                <c:pt idx="8517">
                  <c:v>7.29</c:v>
                </c:pt>
                <c:pt idx="8518">
                  <c:v>7.24</c:v>
                </c:pt>
                <c:pt idx="8519">
                  <c:v>7.24</c:v>
                </c:pt>
                <c:pt idx="8520">
                  <c:v>7.2</c:v>
                </c:pt>
                <c:pt idx="8521">
                  <c:v>7.19</c:v>
                </c:pt>
                <c:pt idx="8522">
                  <c:v>7.19</c:v>
                </c:pt>
                <c:pt idx="8523">
                  <c:v>7.21</c:v>
                </c:pt>
                <c:pt idx="8524">
                  <c:v>7.21</c:v>
                </c:pt>
                <c:pt idx="8525">
                  <c:v>7.27</c:v>
                </c:pt>
                <c:pt idx="8526">
                  <c:v>7.29</c:v>
                </c:pt>
                <c:pt idx="8527">
                  <c:v>7.3</c:v>
                </c:pt>
                <c:pt idx="8528">
                  <c:v>7.44</c:v>
                </c:pt>
                <c:pt idx="8529">
                  <c:v>7.46</c:v>
                </c:pt>
                <c:pt idx="8530">
                  <c:v>7.44</c:v>
                </c:pt>
                <c:pt idx="8531">
                  <c:v>7.41</c:v>
                </c:pt>
                <c:pt idx="8532">
                  <c:v>7.35</c:v>
                </c:pt>
                <c:pt idx="8533">
                  <c:v>7.52</c:v>
                </c:pt>
                <c:pt idx="8534">
                  <c:v>7.49</c:v>
                </c:pt>
                <c:pt idx="8535">
                  <c:v>7.53</c:v>
                </c:pt>
                <c:pt idx="8536">
                  <c:v>7.56</c:v>
                </c:pt>
                <c:pt idx="8537">
                  <c:v>7.56</c:v>
                </c:pt>
                <c:pt idx="8538">
                  <c:v>7.57</c:v>
                </c:pt>
                <c:pt idx="8539">
                  <c:v>7.57</c:v>
                </c:pt>
                <c:pt idx="8540">
                  <c:v>7.61</c:v>
                </c:pt>
                <c:pt idx="8541">
                  <c:v>7.57</c:v>
                </c:pt>
                <c:pt idx="8542">
                  <c:v>7.64</c:v>
                </c:pt>
                <c:pt idx="8543">
                  <c:v>7.62</c:v>
                </c:pt>
                <c:pt idx="8544">
                  <c:v>7.66</c:v>
                </c:pt>
                <c:pt idx="8545">
                  <c:v>7.7</c:v>
                </c:pt>
                <c:pt idx="8546">
                  <c:v>7.77</c:v>
                </c:pt>
                <c:pt idx="8547">
                  <c:v>7.78</c:v>
                </c:pt>
                <c:pt idx="8548">
                  <c:v>7.7</c:v>
                </c:pt>
                <c:pt idx="8549">
                  <c:v>7.7</c:v>
                </c:pt>
                <c:pt idx="8550">
                  <c:v>7.65</c:v>
                </c:pt>
                <c:pt idx="8551">
                  <c:v>7.69</c:v>
                </c:pt>
                <c:pt idx="8552">
                  <c:v>7.64</c:v>
                </c:pt>
                <c:pt idx="8553">
                  <c:v>7.61</c:v>
                </c:pt>
                <c:pt idx="8554">
                  <c:v>7.62</c:v>
                </c:pt>
                <c:pt idx="8555">
                  <c:v>7.64</c:v>
                </c:pt>
                <c:pt idx="8556">
                  <c:v>7.68</c:v>
                </c:pt>
                <c:pt idx="8557">
                  <c:v>7.8</c:v>
                </c:pt>
                <c:pt idx="8558">
                  <c:v>7.81</c:v>
                </c:pt>
                <c:pt idx="8559">
                  <c:v>7.86</c:v>
                </c:pt>
                <c:pt idx="8560">
                  <c:v>7.88</c:v>
                </c:pt>
                <c:pt idx="8561">
                  <c:v>7.88</c:v>
                </c:pt>
                <c:pt idx="8562">
                  <c:v>7.88</c:v>
                </c:pt>
                <c:pt idx="8563">
                  <c:v>7.82</c:v>
                </c:pt>
                <c:pt idx="8564">
                  <c:v>7.81</c:v>
                </c:pt>
                <c:pt idx="8565">
                  <c:v>7.91</c:v>
                </c:pt>
                <c:pt idx="8566">
                  <c:v>7.96</c:v>
                </c:pt>
                <c:pt idx="8567">
                  <c:v>7.96</c:v>
                </c:pt>
                <c:pt idx="8568">
                  <c:v>8.0399999999999991</c:v>
                </c:pt>
                <c:pt idx="8569">
                  <c:v>8.0500000000000007</c:v>
                </c:pt>
                <c:pt idx="8570">
                  <c:v>8.01</c:v>
                </c:pt>
                <c:pt idx="8571">
                  <c:v>7.94</c:v>
                </c:pt>
                <c:pt idx="8572">
                  <c:v>7.98</c:v>
                </c:pt>
                <c:pt idx="8573">
                  <c:v>7.98</c:v>
                </c:pt>
                <c:pt idx="8574">
                  <c:v>7.94</c:v>
                </c:pt>
                <c:pt idx="8575">
                  <c:v>7.92</c:v>
                </c:pt>
                <c:pt idx="8576">
                  <c:v>7.97</c:v>
                </c:pt>
                <c:pt idx="8577">
                  <c:v>8.0299999999999994</c:v>
                </c:pt>
                <c:pt idx="8578">
                  <c:v>8.01</c:v>
                </c:pt>
                <c:pt idx="8579">
                  <c:v>8.0299999999999994</c:v>
                </c:pt>
                <c:pt idx="8580">
                  <c:v>8</c:v>
                </c:pt>
                <c:pt idx="8581">
                  <c:v>7.81</c:v>
                </c:pt>
                <c:pt idx="8582">
                  <c:v>7.81</c:v>
                </c:pt>
                <c:pt idx="8583">
                  <c:v>7.8</c:v>
                </c:pt>
                <c:pt idx="8584">
                  <c:v>7.88</c:v>
                </c:pt>
                <c:pt idx="8585">
                  <c:v>7.95</c:v>
                </c:pt>
                <c:pt idx="8586">
                  <c:v>7.91</c:v>
                </c:pt>
                <c:pt idx="8587">
                  <c:v>7.92</c:v>
                </c:pt>
                <c:pt idx="8588">
                  <c:v>7.81</c:v>
                </c:pt>
                <c:pt idx="8589">
                  <c:v>7.83</c:v>
                </c:pt>
                <c:pt idx="8590">
                  <c:v>7.73</c:v>
                </c:pt>
                <c:pt idx="8591">
                  <c:v>7.81</c:v>
                </c:pt>
                <c:pt idx="8592">
                  <c:v>7.79</c:v>
                </c:pt>
                <c:pt idx="8593">
                  <c:v>7.79</c:v>
                </c:pt>
                <c:pt idx="8594">
                  <c:v>7.85</c:v>
                </c:pt>
                <c:pt idx="8595">
                  <c:v>7.83</c:v>
                </c:pt>
                <c:pt idx="8596">
                  <c:v>7.8</c:v>
                </c:pt>
                <c:pt idx="8597">
                  <c:v>7.79</c:v>
                </c:pt>
                <c:pt idx="8598">
                  <c:v>7.81</c:v>
                </c:pt>
                <c:pt idx="8599">
                  <c:v>7.81</c:v>
                </c:pt>
                <c:pt idx="8600">
                  <c:v>7.81</c:v>
                </c:pt>
                <c:pt idx="8601">
                  <c:v>7.8</c:v>
                </c:pt>
                <c:pt idx="8602">
                  <c:v>7.84</c:v>
                </c:pt>
                <c:pt idx="8603">
                  <c:v>7.85</c:v>
                </c:pt>
                <c:pt idx="8604">
                  <c:v>7.85</c:v>
                </c:pt>
                <c:pt idx="8605">
                  <c:v>7.76</c:v>
                </c:pt>
                <c:pt idx="8606">
                  <c:v>7.8</c:v>
                </c:pt>
                <c:pt idx="8607">
                  <c:v>7.82</c:v>
                </c:pt>
                <c:pt idx="8608">
                  <c:v>7.84</c:v>
                </c:pt>
                <c:pt idx="8609">
                  <c:v>7.84</c:v>
                </c:pt>
                <c:pt idx="8610">
                  <c:v>7.88</c:v>
                </c:pt>
                <c:pt idx="8611">
                  <c:v>7.82</c:v>
                </c:pt>
                <c:pt idx="8612">
                  <c:v>7.88</c:v>
                </c:pt>
                <c:pt idx="8613">
                  <c:v>7.87</c:v>
                </c:pt>
                <c:pt idx="8614">
                  <c:v>7.89</c:v>
                </c:pt>
                <c:pt idx="8615">
                  <c:v>7.84</c:v>
                </c:pt>
                <c:pt idx="8616">
                  <c:v>7.79</c:v>
                </c:pt>
                <c:pt idx="8617">
                  <c:v>7.8</c:v>
                </c:pt>
                <c:pt idx="8618">
                  <c:v>7.69</c:v>
                </c:pt>
                <c:pt idx="8619">
                  <c:v>7.69</c:v>
                </c:pt>
                <c:pt idx="8620">
                  <c:v>7.7</c:v>
                </c:pt>
                <c:pt idx="8621">
                  <c:v>7.71</c:v>
                </c:pt>
                <c:pt idx="8622">
                  <c:v>7.74</c:v>
                </c:pt>
                <c:pt idx="8623">
                  <c:v>7.82</c:v>
                </c:pt>
                <c:pt idx="8624">
                  <c:v>7.83</c:v>
                </c:pt>
                <c:pt idx="8625">
                  <c:v>7.86</c:v>
                </c:pt>
                <c:pt idx="8626">
                  <c:v>7.8</c:v>
                </c:pt>
                <c:pt idx="8627">
                  <c:v>7.76</c:v>
                </c:pt>
                <c:pt idx="8628">
                  <c:v>7.66</c:v>
                </c:pt>
                <c:pt idx="8629">
                  <c:v>7.65</c:v>
                </c:pt>
                <c:pt idx="8630">
                  <c:v>7.6</c:v>
                </c:pt>
                <c:pt idx="8631">
                  <c:v>7.66</c:v>
                </c:pt>
                <c:pt idx="8632">
                  <c:v>7.68</c:v>
                </c:pt>
                <c:pt idx="8633">
                  <c:v>7.49</c:v>
                </c:pt>
                <c:pt idx="8634">
                  <c:v>7.53</c:v>
                </c:pt>
                <c:pt idx="8635">
                  <c:v>7.52</c:v>
                </c:pt>
                <c:pt idx="8636">
                  <c:v>7.53</c:v>
                </c:pt>
                <c:pt idx="8637">
                  <c:v>7.58</c:v>
                </c:pt>
                <c:pt idx="8638">
                  <c:v>7.62</c:v>
                </c:pt>
                <c:pt idx="8639">
                  <c:v>7.61</c:v>
                </c:pt>
                <c:pt idx="8640">
                  <c:v>7.51</c:v>
                </c:pt>
                <c:pt idx="8641">
                  <c:v>7.45</c:v>
                </c:pt>
                <c:pt idx="8642">
                  <c:v>7.4</c:v>
                </c:pt>
                <c:pt idx="8643">
                  <c:v>7.43</c:v>
                </c:pt>
                <c:pt idx="8644">
                  <c:v>7.43</c:v>
                </c:pt>
                <c:pt idx="8645">
                  <c:v>7.44</c:v>
                </c:pt>
                <c:pt idx="8646">
                  <c:v>7.34</c:v>
                </c:pt>
                <c:pt idx="8647">
                  <c:v>7.34</c:v>
                </c:pt>
                <c:pt idx="8648">
                  <c:v>7.33</c:v>
                </c:pt>
                <c:pt idx="8649">
                  <c:v>7.24</c:v>
                </c:pt>
                <c:pt idx="8650">
                  <c:v>7.22</c:v>
                </c:pt>
                <c:pt idx="8651">
                  <c:v>7.23</c:v>
                </c:pt>
                <c:pt idx="8652">
                  <c:v>7.3</c:v>
                </c:pt>
                <c:pt idx="8653">
                  <c:v>7.36</c:v>
                </c:pt>
                <c:pt idx="8654">
                  <c:v>7.41</c:v>
                </c:pt>
                <c:pt idx="8655">
                  <c:v>7.44</c:v>
                </c:pt>
                <c:pt idx="8656">
                  <c:v>7.36</c:v>
                </c:pt>
                <c:pt idx="8657">
                  <c:v>7.3</c:v>
                </c:pt>
                <c:pt idx="8658">
                  <c:v>7.23</c:v>
                </c:pt>
                <c:pt idx="8659">
                  <c:v>7.19</c:v>
                </c:pt>
                <c:pt idx="8660">
                  <c:v>7.09</c:v>
                </c:pt>
                <c:pt idx="8661">
                  <c:v>7.09</c:v>
                </c:pt>
                <c:pt idx="8662">
                  <c:v>7.05</c:v>
                </c:pt>
                <c:pt idx="8663">
                  <c:v>7.12</c:v>
                </c:pt>
                <c:pt idx="8664">
                  <c:v>7.12</c:v>
                </c:pt>
                <c:pt idx="8665">
                  <c:v>7.16</c:v>
                </c:pt>
                <c:pt idx="8666">
                  <c:v>7.21</c:v>
                </c:pt>
                <c:pt idx="8667">
                  <c:v>7.21</c:v>
                </c:pt>
                <c:pt idx="8668">
                  <c:v>7.09</c:v>
                </c:pt>
                <c:pt idx="8669">
                  <c:v>7.05</c:v>
                </c:pt>
                <c:pt idx="8670">
                  <c:v>7.16</c:v>
                </c:pt>
                <c:pt idx="8671">
                  <c:v>7.16</c:v>
                </c:pt>
                <c:pt idx="8672">
                  <c:v>7.18</c:v>
                </c:pt>
                <c:pt idx="8673">
                  <c:v>7.2</c:v>
                </c:pt>
                <c:pt idx="8674">
                  <c:v>7.14</c:v>
                </c:pt>
                <c:pt idx="8675">
                  <c:v>7.12</c:v>
                </c:pt>
                <c:pt idx="8676">
                  <c:v>7.12</c:v>
                </c:pt>
                <c:pt idx="8677">
                  <c:v>7.09</c:v>
                </c:pt>
                <c:pt idx="8678">
                  <c:v>7.11</c:v>
                </c:pt>
                <c:pt idx="8679">
                  <c:v>7.12</c:v>
                </c:pt>
                <c:pt idx="8680">
                  <c:v>7.09</c:v>
                </c:pt>
                <c:pt idx="8681">
                  <c:v>7.06</c:v>
                </c:pt>
                <c:pt idx="8682">
                  <c:v>7.03</c:v>
                </c:pt>
                <c:pt idx="8683">
                  <c:v>7.03</c:v>
                </c:pt>
                <c:pt idx="8684">
                  <c:v>7.04</c:v>
                </c:pt>
                <c:pt idx="8685">
                  <c:v>7.04</c:v>
                </c:pt>
                <c:pt idx="8686">
                  <c:v>7.06</c:v>
                </c:pt>
                <c:pt idx="8687">
                  <c:v>7.02</c:v>
                </c:pt>
                <c:pt idx="8688">
                  <c:v>7.01</c:v>
                </c:pt>
                <c:pt idx="8689">
                  <c:v>7.01</c:v>
                </c:pt>
                <c:pt idx="8690">
                  <c:v>7.01</c:v>
                </c:pt>
                <c:pt idx="8691">
                  <c:v>7.01</c:v>
                </c:pt>
                <c:pt idx="8692">
                  <c:v>7.04</c:v>
                </c:pt>
                <c:pt idx="8693">
                  <c:v>7.07</c:v>
                </c:pt>
                <c:pt idx="8694">
                  <c:v>7.09</c:v>
                </c:pt>
                <c:pt idx="8695">
                  <c:v>7.04</c:v>
                </c:pt>
                <c:pt idx="8696">
                  <c:v>6.96</c:v>
                </c:pt>
                <c:pt idx="8697">
                  <c:v>6.85</c:v>
                </c:pt>
                <c:pt idx="8698">
                  <c:v>6.69</c:v>
                </c:pt>
                <c:pt idx="8699">
                  <c:v>6.7</c:v>
                </c:pt>
                <c:pt idx="8700">
                  <c:v>6.61</c:v>
                </c:pt>
                <c:pt idx="8701">
                  <c:v>6.66</c:v>
                </c:pt>
                <c:pt idx="8702">
                  <c:v>6.68</c:v>
                </c:pt>
                <c:pt idx="8703">
                  <c:v>6.67</c:v>
                </c:pt>
                <c:pt idx="8704">
                  <c:v>6.62</c:v>
                </c:pt>
                <c:pt idx="8705">
                  <c:v>6.57</c:v>
                </c:pt>
                <c:pt idx="8706">
                  <c:v>6.53</c:v>
                </c:pt>
                <c:pt idx="8707">
                  <c:v>6.61</c:v>
                </c:pt>
                <c:pt idx="8708">
                  <c:v>6.61</c:v>
                </c:pt>
                <c:pt idx="8709">
                  <c:v>6.63</c:v>
                </c:pt>
                <c:pt idx="8710">
                  <c:v>6.57</c:v>
                </c:pt>
                <c:pt idx="8711">
                  <c:v>6.44</c:v>
                </c:pt>
                <c:pt idx="8712">
                  <c:v>6.39</c:v>
                </c:pt>
                <c:pt idx="8713">
                  <c:v>6.4</c:v>
                </c:pt>
                <c:pt idx="8714">
                  <c:v>6.4</c:v>
                </c:pt>
                <c:pt idx="8715">
                  <c:v>6.3</c:v>
                </c:pt>
                <c:pt idx="8716">
                  <c:v>6.3</c:v>
                </c:pt>
                <c:pt idx="8717">
                  <c:v>6.2</c:v>
                </c:pt>
                <c:pt idx="8718">
                  <c:v>6.1</c:v>
                </c:pt>
                <c:pt idx="8719">
                  <c:v>6.08</c:v>
                </c:pt>
                <c:pt idx="8720">
                  <c:v>6.08</c:v>
                </c:pt>
                <c:pt idx="8721">
                  <c:v>6.2</c:v>
                </c:pt>
                <c:pt idx="8722">
                  <c:v>6.22</c:v>
                </c:pt>
                <c:pt idx="8723">
                  <c:v>6.4</c:v>
                </c:pt>
                <c:pt idx="8724">
                  <c:v>6.37</c:v>
                </c:pt>
                <c:pt idx="8725">
                  <c:v>6.14</c:v>
                </c:pt>
                <c:pt idx="8726">
                  <c:v>6.15</c:v>
                </c:pt>
                <c:pt idx="8727">
                  <c:v>6.18</c:v>
                </c:pt>
                <c:pt idx="8728">
                  <c:v>6.21</c:v>
                </c:pt>
                <c:pt idx="8729">
                  <c:v>6.13</c:v>
                </c:pt>
                <c:pt idx="8730">
                  <c:v>6.16</c:v>
                </c:pt>
                <c:pt idx="8731">
                  <c:v>6.13</c:v>
                </c:pt>
                <c:pt idx="8732">
                  <c:v>6.04</c:v>
                </c:pt>
                <c:pt idx="8733">
                  <c:v>6.06</c:v>
                </c:pt>
                <c:pt idx="8734">
                  <c:v>6.11</c:v>
                </c:pt>
                <c:pt idx="8735">
                  <c:v>6.15</c:v>
                </c:pt>
                <c:pt idx="8736">
                  <c:v>6.1</c:v>
                </c:pt>
                <c:pt idx="8737">
                  <c:v>6.28</c:v>
                </c:pt>
                <c:pt idx="8738">
                  <c:v>6.21</c:v>
                </c:pt>
                <c:pt idx="8739">
                  <c:v>6.21</c:v>
                </c:pt>
                <c:pt idx="8740">
                  <c:v>6.21</c:v>
                </c:pt>
                <c:pt idx="8741">
                  <c:v>6.19</c:v>
                </c:pt>
                <c:pt idx="8742">
                  <c:v>6.05</c:v>
                </c:pt>
                <c:pt idx="8743">
                  <c:v>6.04</c:v>
                </c:pt>
                <c:pt idx="8744">
                  <c:v>6.04</c:v>
                </c:pt>
                <c:pt idx="8745">
                  <c:v>6.09</c:v>
                </c:pt>
                <c:pt idx="8746">
                  <c:v>6.1</c:v>
                </c:pt>
                <c:pt idx="8747">
                  <c:v>6.09</c:v>
                </c:pt>
                <c:pt idx="8748">
                  <c:v>6.15</c:v>
                </c:pt>
                <c:pt idx="8749">
                  <c:v>6.22</c:v>
                </c:pt>
                <c:pt idx="8750">
                  <c:v>6.25</c:v>
                </c:pt>
                <c:pt idx="8751">
                  <c:v>6.43</c:v>
                </c:pt>
                <c:pt idx="8752">
                  <c:v>6.43</c:v>
                </c:pt>
                <c:pt idx="8753">
                  <c:v>6.53</c:v>
                </c:pt>
                <c:pt idx="8754">
                  <c:v>6.46</c:v>
                </c:pt>
                <c:pt idx="8755">
                  <c:v>6.43</c:v>
                </c:pt>
                <c:pt idx="8756">
                  <c:v>6.48</c:v>
                </c:pt>
                <c:pt idx="8757">
                  <c:v>6.43</c:v>
                </c:pt>
                <c:pt idx="8758">
                  <c:v>6.49</c:v>
                </c:pt>
                <c:pt idx="8759">
                  <c:v>6.45</c:v>
                </c:pt>
                <c:pt idx="8760">
                  <c:v>6.5</c:v>
                </c:pt>
                <c:pt idx="8761">
                  <c:v>6.44</c:v>
                </c:pt>
                <c:pt idx="8762">
                  <c:v>6.53</c:v>
                </c:pt>
                <c:pt idx="8763">
                  <c:v>6.5</c:v>
                </c:pt>
                <c:pt idx="8764">
                  <c:v>6.48</c:v>
                </c:pt>
                <c:pt idx="8765">
                  <c:v>6.47</c:v>
                </c:pt>
                <c:pt idx="8766">
                  <c:v>6.47</c:v>
                </c:pt>
                <c:pt idx="8767">
                  <c:v>6.51</c:v>
                </c:pt>
                <c:pt idx="8768">
                  <c:v>6.59</c:v>
                </c:pt>
                <c:pt idx="8769">
                  <c:v>6.59</c:v>
                </c:pt>
                <c:pt idx="8770">
                  <c:v>6.57</c:v>
                </c:pt>
                <c:pt idx="8771">
                  <c:v>6.54</c:v>
                </c:pt>
                <c:pt idx="8772">
                  <c:v>6.57</c:v>
                </c:pt>
                <c:pt idx="8773">
                  <c:v>6.57</c:v>
                </c:pt>
                <c:pt idx="8774">
                  <c:v>6.54</c:v>
                </c:pt>
                <c:pt idx="8775">
                  <c:v>6.57</c:v>
                </c:pt>
                <c:pt idx="8776">
                  <c:v>6.6</c:v>
                </c:pt>
                <c:pt idx="8777">
                  <c:v>6.5</c:v>
                </c:pt>
                <c:pt idx="8778">
                  <c:v>6.38</c:v>
                </c:pt>
                <c:pt idx="8779">
                  <c:v>6.34</c:v>
                </c:pt>
                <c:pt idx="8780">
                  <c:v>6.36</c:v>
                </c:pt>
                <c:pt idx="8781">
                  <c:v>6.33</c:v>
                </c:pt>
                <c:pt idx="8782">
                  <c:v>6.28</c:v>
                </c:pt>
                <c:pt idx="8783">
                  <c:v>6.22</c:v>
                </c:pt>
                <c:pt idx="8784">
                  <c:v>6.22</c:v>
                </c:pt>
                <c:pt idx="8785">
                  <c:v>6.18</c:v>
                </c:pt>
                <c:pt idx="8786">
                  <c:v>6.17</c:v>
                </c:pt>
                <c:pt idx="8787">
                  <c:v>6.21</c:v>
                </c:pt>
                <c:pt idx="8788">
                  <c:v>6.24</c:v>
                </c:pt>
                <c:pt idx="8789">
                  <c:v>6.24</c:v>
                </c:pt>
                <c:pt idx="8790">
                  <c:v>6.16</c:v>
                </c:pt>
                <c:pt idx="8791">
                  <c:v>6.18</c:v>
                </c:pt>
                <c:pt idx="8792">
                  <c:v>6.08</c:v>
                </c:pt>
                <c:pt idx="8793">
                  <c:v>6.11</c:v>
                </c:pt>
                <c:pt idx="8794">
                  <c:v>6.17</c:v>
                </c:pt>
                <c:pt idx="8795">
                  <c:v>6.14</c:v>
                </c:pt>
                <c:pt idx="8796">
                  <c:v>6.1</c:v>
                </c:pt>
                <c:pt idx="8797">
                  <c:v>6.21</c:v>
                </c:pt>
                <c:pt idx="8798">
                  <c:v>6.25</c:v>
                </c:pt>
                <c:pt idx="8799">
                  <c:v>6.26</c:v>
                </c:pt>
                <c:pt idx="8800">
                  <c:v>6.28</c:v>
                </c:pt>
                <c:pt idx="8801">
                  <c:v>6.3</c:v>
                </c:pt>
                <c:pt idx="8802">
                  <c:v>6.28</c:v>
                </c:pt>
                <c:pt idx="8803">
                  <c:v>6.17</c:v>
                </c:pt>
                <c:pt idx="8804">
                  <c:v>6.15</c:v>
                </c:pt>
                <c:pt idx="8805">
                  <c:v>6.13</c:v>
                </c:pt>
                <c:pt idx="8806">
                  <c:v>6.12</c:v>
                </c:pt>
                <c:pt idx="8807">
                  <c:v>6.06</c:v>
                </c:pt>
                <c:pt idx="8808">
                  <c:v>6.06</c:v>
                </c:pt>
                <c:pt idx="8809">
                  <c:v>6.06</c:v>
                </c:pt>
                <c:pt idx="8810">
                  <c:v>6.07</c:v>
                </c:pt>
                <c:pt idx="8811">
                  <c:v>6.09</c:v>
                </c:pt>
                <c:pt idx="8812">
                  <c:v>6.07</c:v>
                </c:pt>
                <c:pt idx="8813">
                  <c:v>5.97</c:v>
                </c:pt>
                <c:pt idx="8814">
                  <c:v>5.97</c:v>
                </c:pt>
                <c:pt idx="8815">
                  <c:v>5.97</c:v>
                </c:pt>
                <c:pt idx="8816">
                  <c:v>5.99</c:v>
                </c:pt>
                <c:pt idx="8817">
                  <c:v>5.98</c:v>
                </c:pt>
                <c:pt idx="8818">
                  <c:v>6.04</c:v>
                </c:pt>
                <c:pt idx="8819">
                  <c:v>6.07</c:v>
                </c:pt>
                <c:pt idx="8820">
                  <c:v>6.02</c:v>
                </c:pt>
                <c:pt idx="8821">
                  <c:v>6</c:v>
                </c:pt>
                <c:pt idx="8822">
                  <c:v>6.06</c:v>
                </c:pt>
                <c:pt idx="8823">
                  <c:v>6.05</c:v>
                </c:pt>
                <c:pt idx="8824">
                  <c:v>6.04</c:v>
                </c:pt>
                <c:pt idx="8825">
                  <c:v>6.03</c:v>
                </c:pt>
                <c:pt idx="8826">
                  <c:v>5.98</c:v>
                </c:pt>
                <c:pt idx="8827">
                  <c:v>5.92</c:v>
                </c:pt>
                <c:pt idx="8828">
                  <c:v>5.94</c:v>
                </c:pt>
                <c:pt idx="8829">
                  <c:v>5.96</c:v>
                </c:pt>
                <c:pt idx="8830">
                  <c:v>5.99</c:v>
                </c:pt>
                <c:pt idx="8831">
                  <c:v>5.92</c:v>
                </c:pt>
                <c:pt idx="8832">
                  <c:v>5.97</c:v>
                </c:pt>
                <c:pt idx="8833">
                  <c:v>6</c:v>
                </c:pt>
                <c:pt idx="8834">
                  <c:v>5.98</c:v>
                </c:pt>
                <c:pt idx="8835">
                  <c:v>5.97</c:v>
                </c:pt>
                <c:pt idx="8836">
                  <c:v>6</c:v>
                </c:pt>
                <c:pt idx="8837">
                  <c:v>5.93</c:v>
                </c:pt>
                <c:pt idx="8838">
                  <c:v>5.92</c:v>
                </c:pt>
                <c:pt idx="8839">
                  <c:v>5.93</c:v>
                </c:pt>
                <c:pt idx="8840">
                  <c:v>5.92</c:v>
                </c:pt>
                <c:pt idx="8841">
                  <c:v>5.93</c:v>
                </c:pt>
                <c:pt idx="8842">
                  <c:v>5.93</c:v>
                </c:pt>
                <c:pt idx="8843">
                  <c:v>5.91</c:v>
                </c:pt>
                <c:pt idx="8844">
                  <c:v>5.88</c:v>
                </c:pt>
                <c:pt idx="8845">
                  <c:v>5.88</c:v>
                </c:pt>
                <c:pt idx="8846">
                  <c:v>5.85</c:v>
                </c:pt>
                <c:pt idx="8847">
                  <c:v>5.76</c:v>
                </c:pt>
                <c:pt idx="8848">
                  <c:v>5.71</c:v>
                </c:pt>
                <c:pt idx="8849">
                  <c:v>5.63</c:v>
                </c:pt>
                <c:pt idx="8850">
                  <c:v>5.65</c:v>
                </c:pt>
                <c:pt idx="8851">
                  <c:v>5.67</c:v>
                </c:pt>
                <c:pt idx="8852">
                  <c:v>5.72</c:v>
                </c:pt>
                <c:pt idx="8853">
                  <c:v>5.73</c:v>
                </c:pt>
                <c:pt idx="8854">
                  <c:v>5.71</c:v>
                </c:pt>
                <c:pt idx="8855">
                  <c:v>5.72</c:v>
                </c:pt>
                <c:pt idx="8856">
                  <c:v>5.74</c:v>
                </c:pt>
                <c:pt idx="8857">
                  <c:v>5.74</c:v>
                </c:pt>
                <c:pt idx="8858">
                  <c:v>5.75</c:v>
                </c:pt>
                <c:pt idx="8859">
                  <c:v>5.85</c:v>
                </c:pt>
                <c:pt idx="8860">
                  <c:v>5.81</c:v>
                </c:pt>
                <c:pt idx="8861">
                  <c:v>5.76</c:v>
                </c:pt>
                <c:pt idx="8862">
                  <c:v>5.77</c:v>
                </c:pt>
                <c:pt idx="8863">
                  <c:v>5.71</c:v>
                </c:pt>
                <c:pt idx="8864">
                  <c:v>5.71</c:v>
                </c:pt>
                <c:pt idx="8865">
                  <c:v>5.69</c:v>
                </c:pt>
                <c:pt idx="8866">
                  <c:v>5.66</c:v>
                </c:pt>
                <c:pt idx="8867">
                  <c:v>5.63</c:v>
                </c:pt>
                <c:pt idx="8868">
                  <c:v>5.58</c:v>
                </c:pt>
                <c:pt idx="8869">
                  <c:v>5.58</c:v>
                </c:pt>
                <c:pt idx="8870">
                  <c:v>5.6</c:v>
                </c:pt>
                <c:pt idx="8871">
                  <c:v>5.58</c:v>
                </c:pt>
                <c:pt idx="8872">
                  <c:v>5.65</c:v>
                </c:pt>
                <c:pt idx="8873">
                  <c:v>5.69</c:v>
                </c:pt>
                <c:pt idx="8874">
                  <c:v>5.68</c:v>
                </c:pt>
                <c:pt idx="8875">
                  <c:v>5.7</c:v>
                </c:pt>
                <c:pt idx="8876">
                  <c:v>5.8</c:v>
                </c:pt>
                <c:pt idx="8877">
                  <c:v>5.78</c:v>
                </c:pt>
                <c:pt idx="8878">
                  <c:v>5.75</c:v>
                </c:pt>
                <c:pt idx="8879">
                  <c:v>5.75</c:v>
                </c:pt>
                <c:pt idx="8880">
                  <c:v>5.66</c:v>
                </c:pt>
                <c:pt idx="8881">
                  <c:v>5.58</c:v>
                </c:pt>
                <c:pt idx="8882">
                  <c:v>5.53</c:v>
                </c:pt>
                <c:pt idx="8883">
                  <c:v>5.54</c:v>
                </c:pt>
                <c:pt idx="8884">
                  <c:v>5.61</c:v>
                </c:pt>
                <c:pt idx="8885">
                  <c:v>5.66</c:v>
                </c:pt>
                <c:pt idx="8886">
                  <c:v>5.62</c:v>
                </c:pt>
                <c:pt idx="8887">
                  <c:v>5.7</c:v>
                </c:pt>
                <c:pt idx="8888">
                  <c:v>5.65</c:v>
                </c:pt>
                <c:pt idx="8889">
                  <c:v>5.69</c:v>
                </c:pt>
                <c:pt idx="8890">
                  <c:v>5.63</c:v>
                </c:pt>
                <c:pt idx="8891">
                  <c:v>5.6</c:v>
                </c:pt>
                <c:pt idx="8892">
                  <c:v>5.63</c:v>
                </c:pt>
                <c:pt idx="8893">
                  <c:v>5.66</c:v>
                </c:pt>
                <c:pt idx="8894">
                  <c:v>5.7</c:v>
                </c:pt>
                <c:pt idx="8895">
                  <c:v>5.68</c:v>
                </c:pt>
                <c:pt idx="8896">
                  <c:v>5.66</c:v>
                </c:pt>
                <c:pt idx="8897">
                  <c:v>5.66</c:v>
                </c:pt>
                <c:pt idx="8898">
                  <c:v>5.66</c:v>
                </c:pt>
                <c:pt idx="8899">
                  <c:v>5.61</c:v>
                </c:pt>
                <c:pt idx="8900">
                  <c:v>5.58</c:v>
                </c:pt>
                <c:pt idx="8901">
                  <c:v>5.62</c:v>
                </c:pt>
                <c:pt idx="8902">
                  <c:v>5.7</c:v>
                </c:pt>
                <c:pt idx="8903">
                  <c:v>5.76</c:v>
                </c:pt>
                <c:pt idx="8904">
                  <c:v>5.76</c:v>
                </c:pt>
                <c:pt idx="8905">
                  <c:v>6.01</c:v>
                </c:pt>
                <c:pt idx="8906">
                  <c:v>5.98</c:v>
                </c:pt>
                <c:pt idx="8907">
                  <c:v>5.92</c:v>
                </c:pt>
                <c:pt idx="8908">
                  <c:v>5.97</c:v>
                </c:pt>
                <c:pt idx="8909">
                  <c:v>6.01</c:v>
                </c:pt>
                <c:pt idx="8910">
                  <c:v>6.06</c:v>
                </c:pt>
                <c:pt idx="8911">
                  <c:v>6.11</c:v>
                </c:pt>
                <c:pt idx="8912">
                  <c:v>6.13</c:v>
                </c:pt>
                <c:pt idx="8913">
                  <c:v>5.99</c:v>
                </c:pt>
                <c:pt idx="8914">
                  <c:v>5.92</c:v>
                </c:pt>
                <c:pt idx="8915">
                  <c:v>5.96</c:v>
                </c:pt>
                <c:pt idx="8916">
                  <c:v>6.05</c:v>
                </c:pt>
                <c:pt idx="8917">
                  <c:v>6.07</c:v>
                </c:pt>
                <c:pt idx="8918">
                  <c:v>6.41</c:v>
                </c:pt>
                <c:pt idx="8919">
                  <c:v>6.33</c:v>
                </c:pt>
                <c:pt idx="8920">
                  <c:v>6.36</c:v>
                </c:pt>
                <c:pt idx="8921">
                  <c:v>6.35</c:v>
                </c:pt>
                <c:pt idx="8922">
                  <c:v>6.36</c:v>
                </c:pt>
                <c:pt idx="8923">
                  <c:v>6.46</c:v>
                </c:pt>
                <c:pt idx="8924">
                  <c:v>6.43</c:v>
                </c:pt>
                <c:pt idx="8925">
                  <c:v>6.41</c:v>
                </c:pt>
                <c:pt idx="8926">
                  <c:v>6.34</c:v>
                </c:pt>
                <c:pt idx="8927">
                  <c:v>6.28</c:v>
                </c:pt>
                <c:pt idx="8928">
                  <c:v>6.32</c:v>
                </c:pt>
                <c:pt idx="8929">
                  <c:v>6.26</c:v>
                </c:pt>
                <c:pt idx="8930">
                  <c:v>6.25</c:v>
                </c:pt>
                <c:pt idx="8931">
                  <c:v>6.34</c:v>
                </c:pt>
                <c:pt idx="8932">
                  <c:v>6.41</c:v>
                </c:pt>
                <c:pt idx="8933">
                  <c:v>6.34</c:v>
                </c:pt>
                <c:pt idx="8934">
                  <c:v>6.31</c:v>
                </c:pt>
                <c:pt idx="8935">
                  <c:v>6.25</c:v>
                </c:pt>
                <c:pt idx="8936">
                  <c:v>6.27</c:v>
                </c:pt>
                <c:pt idx="8937">
                  <c:v>6.33</c:v>
                </c:pt>
                <c:pt idx="8938">
                  <c:v>6.57</c:v>
                </c:pt>
                <c:pt idx="8939">
                  <c:v>6.63</c:v>
                </c:pt>
                <c:pt idx="8940">
                  <c:v>6.56</c:v>
                </c:pt>
                <c:pt idx="8941">
                  <c:v>6.63</c:v>
                </c:pt>
                <c:pt idx="8942">
                  <c:v>6.68</c:v>
                </c:pt>
                <c:pt idx="8943">
                  <c:v>6.52</c:v>
                </c:pt>
                <c:pt idx="8944">
                  <c:v>6.47</c:v>
                </c:pt>
                <c:pt idx="8945">
                  <c:v>6.48</c:v>
                </c:pt>
                <c:pt idx="8946">
                  <c:v>6.52</c:v>
                </c:pt>
                <c:pt idx="8947">
                  <c:v>6.58</c:v>
                </c:pt>
                <c:pt idx="8948">
                  <c:v>6.53</c:v>
                </c:pt>
                <c:pt idx="8949">
                  <c:v>6.48</c:v>
                </c:pt>
                <c:pt idx="8950">
                  <c:v>6.52</c:v>
                </c:pt>
                <c:pt idx="8951">
                  <c:v>6.57</c:v>
                </c:pt>
                <c:pt idx="8952">
                  <c:v>6.56</c:v>
                </c:pt>
                <c:pt idx="8953">
                  <c:v>6.54</c:v>
                </c:pt>
                <c:pt idx="8954">
                  <c:v>6.59</c:v>
                </c:pt>
                <c:pt idx="8955">
                  <c:v>6.66</c:v>
                </c:pt>
                <c:pt idx="8956">
                  <c:v>6.68</c:v>
                </c:pt>
                <c:pt idx="8957">
                  <c:v>6.85</c:v>
                </c:pt>
                <c:pt idx="8958">
                  <c:v>6.9</c:v>
                </c:pt>
                <c:pt idx="8959">
                  <c:v>6.86</c:v>
                </c:pt>
                <c:pt idx="8960">
                  <c:v>6.87</c:v>
                </c:pt>
                <c:pt idx="8961">
                  <c:v>6.78</c:v>
                </c:pt>
                <c:pt idx="8962">
                  <c:v>6.84</c:v>
                </c:pt>
                <c:pt idx="8963">
                  <c:v>6.75</c:v>
                </c:pt>
                <c:pt idx="8964">
                  <c:v>6.72</c:v>
                </c:pt>
                <c:pt idx="8965">
                  <c:v>6.66</c:v>
                </c:pt>
                <c:pt idx="8966">
                  <c:v>6.65</c:v>
                </c:pt>
                <c:pt idx="8967">
                  <c:v>6.7</c:v>
                </c:pt>
                <c:pt idx="8968">
                  <c:v>6.65</c:v>
                </c:pt>
                <c:pt idx="8969">
                  <c:v>6.62</c:v>
                </c:pt>
                <c:pt idx="8970">
                  <c:v>6.65</c:v>
                </c:pt>
                <c:pt idx="8971">
                  <c:v>6.63</c:v>
                </c:pt>
                <c:pt idx="8972">
                  <c:v>6.68</c:v>
                </c:pt>
                <c:pt idx="8973">
                  <c:v>6.65</c:v>
                </c:pt>
                <c:pt idx="8974">
                  <c:v>6.65</c:v>
                </c:pt>
                <c:pt idx="8975">
                  <c:v>6.67</c:v>
                </c:pt>
                <c:pt idx="8976">
                  <c:v>6.77</c:v>
                </c:pt>
                <c:pt idx="8977">
                  <c:v>6.78</c:v>
                </c:pt>
                <c:pt idx="8978">
                  <c:v>6.85</c:v>
                </c:pt>
                <c:pt idx="8979">
                  <c:v>6.87</c:v>
                </c:pt>
                <c:pt idx="8980">
                  <c:v>6.86</c:v>
                </c:pt>
                <c:pt idx="8981">
                  <c:v>6.82</c:v>
                </c:pt>
                <c:pt idx="8982">
                  <c:v>6.76</c:v>
                </c:pt>
                <c:pt idx="8983">
                  <c:v>6.93</c:v>
                </c:pt>
                <c:pt idx="8984">
                  <c:v>6.97</c:v>
                </c:pt>
                <c:pt idx="8985">
                  <c:v>6.99</c:v>
                </c:pt>
                <c:pt idx="8986">
                  <c:v>7.03</c:v>
                </c:pt>
                <c:pt idx="8987">
                  <c:v>7.01</c:v>
                </c:pt>
                <c:pt idx="8988">
                  <c:v>6.95</c:v>
                </c:pt>
                <c:pt idx="8989">
                  <c:v>6.9</c:v>
                </c:pt>
                <c:pt idx="8990">
                  <c:v>6.93</c:v>
                </c:pt>
                <c:pt idx="8991">
                  <c:v>6.96</c:v>
                </c:pt>
                <c:pt idx="8992">
                  <c:v>6.98</c:v>
                </c:pt>
                <c:pt idx="8993">
                  <c:v>6.96</c:v>
                </c:pt>
                <c:pt idx="8994">
                  <c:v>6.94</c:v>
                </c:pt>
                <c:pt idx="8995">
                  <c:v>6.91</c:v>
                </c:pt>
                <c:pt idx="8996">
                  <c:v>6.91</c:v>
                </c:pt>
                <c:pt idx="8997">
                  <c:v>6.83</c:v>
                </c:pt>
                <c:pt idx="8998">
                  <c:v>6.73</c:v>
                </c:pt>
                <c:pt idx="8999">
                  <c:v>6.74</c:v>
                </c:pt>
                <c:pt idx="9000">
                  <c:v>6.8</c:v>
                </c:pt>
                <c:pt idx="9001">
                  <c:v>6.78</c:v>
                </c:pt>
                <c:pt idx="9002">
                  <c:v>6.78</c:v>
                </c:pt>
                <c:pt idx="9003">
                  <c:v>7.06</c:v>
                </c:pt>
                <c:pt idx="9004">
                  <c:v>7.05</c:v>
                </c:pt>
                <c:pt idx="9005">
                  <c:v>7</c:v>
                </c:pt>
                <c:pt idx="9006">
                  <c:v>6.95</c:v>
                </c:pt>
                <c:pt idx="9007">
                  <c:v>6.9</c:v>
                </c:pt>
                <c:pt idx="9008">
                  <c:v>6.85</c:v>
                </c:pt>
                <c:pt idx="9009">
                  <c:v>6.89</c:v>
                </c:pt>
                <c:pt idx="9010">
                  <c:v>6.84</c:v>
                </c:pt>
                <c:pt idx="9011">
                  <c:v>6.83</c:v>
                </c:pt>
                <c:pt idx="9012">
                  <c:v>6.72</c:v>
                </c:pt>
                <c:pt idx="9013">
                  <c:v>6.78</c:v>
                </c:pt>
                <c:pt idx="9014">
                  <c:v>6.84</c:v>
                </c:pt>
                <c:pt idx="9015">
                  <c:v>6.8</c:v>
                </c:pt>
                <c:pt idx="9016">
                  <c:v>6.87</c:v>
                </c:pt>
                <c:pt idx="9017">
                  <c:v>6.87</c:v>
                </c:pt>
                <c:pt idx="9018">
                  <c:v>6.85</c:v>
                </c:pt>
                <c:pt idx="9019">
                  <c:v>6.93</c:v>
                </c:pt>
                <c:pt idx="9020">
                  <c:v>6.89</c:v>
                </c:pt>
                <c:pt idx="9021">
                  <c:v>6.8</c:v>
                </c:pt>
                <c:pt idx="9022">
                  <c:v>6.65</c:v>
                </c:pt>
                <c:pt idx="9023">
                  <c:v>6.51</c:v>
                </c:pt>
                <c:pt idx="9024">
                  <c:v>6.53</c:v>
                </c:pt>
                <c:pt idx="9025">
                  <c:v>6.54</c:v>
                </c:pt>
                <c:pt idx="9026">
                  <c:v>6.55</c:v>
                </c:pt>
                <c:pt idx="9027">
                  <c:v>6.56</c:v>
                </c:pt>
                <c:pt idx="9028">
                  <c:v>6.5</c:v>
                </c:pt>
                <c:pt idx="9029">
                  <c:v>6.49</c:v>
                </c:pt>
                <c:pt idx="9030">
                  <c:v>6.57</c:v>
                </c:pt>
                <c:pt idx="9031">
                  <c:v>6.58</c:v>
                </c:pt>
                <c:pt idx="9032">
                  <c:v>6.62</c:v>
                </c:pt>
                <c:pt idx="9033">
                  <c:v>6.56</c:v>
                </c:pt>
                <c:pt idx="9034">
                  <c:v>6.59</c:v>
                </c:pt>
                <c:pt idx="9035">
                  <c:v>6.59</c:v>
                </c:pt>
                <c:pt idx="9036">
                  <c:v>6.61</c:v>
                </c:pt>
                <c:pt idx="9037">
                  <c:v>6.62</c:v>
                </c:pt>
                <c:pt idx="9038">
                  <c:v>6.72</c:v>
                </c:pt>
                <c:pt idx="9039">
                  <c:v>6.8</c:v>
                </c:pt>
                <c:pt idx="9040">
                  <c:v>6.78</c:v>
                </c:pt>
                <c:pt idx="9041">
                  <c:v>6.79</c:v>
                </c:pt>
                <c:pt idx="9042">
                  <c:v>6.86</c:v>
                </c:pt>
                <c:pt idx="9043">
                  <c:v>6.96</c:v>
                </c:pt>
                <c:pt idx="9044">
                  <c:v>6.96</c:v>
                </c:pt>
                <c:pt idx="9045">
                  <c:v>6.92</c:v>
                </c:pt>
                <c:pt idx="9046">
                  <c:v>6.94</c:v>
                </c:pt>
                <c:pt idx="9047">
                  <c:v>6.98</c:v>
                </c:pt>
                <c:pt idx="9048">
                  <c:v>6.94</c:v>
                </c:pt>
                <c:pt idx="9049">
                  <c:v>6.9</c:v>
                </c:pt>
                <c:pt idx="9050">
                  <c:v>6.94</c:v>
                </c:pt>
                <c:pt idx="9051">
                  <c:v>6.94</c:v>
                </c:pt>
                <c:pt idx="9052">
                  <c:v>6.88</c:v>
                </c:pt>
                <c:pt idx="9053">
                  <c:v>6.74</c:v>
                </c:pt>
                <c:pt idx="9054">
                  <c:v>6.73</c:v>
                </c:pt>
                <c:pt idx="9055">
                  <c:v>6.81</c:v>
                </c:pt>
                <c:pt idx="9056">
                  <c:v>6.83</c:v>
                </c:pt>
                <c:pt idx="9057">
                  <c:v>6.87</c:v>
                </c:pt>
                <c:pt idx="9058">
                  <c:v>6.85</c:v>
                </c:pt>
                <c:pt idx="9059">
                  <c:v>6.83</c:v>
                </c:pt>
                <c:pt idx="9060">
                  <c:v>6.77</c:v>
                </c:pt>
                <c:pt idx="9061">
                  <c:v>6.71</c:v>
                </c:pt>
                <c:pt idx="9062">
                  <c:v>6.66</c:v>
                </c:pt>
                <c:pt idx="9063">
                  <c:v>6.68</c:v>
                </c:pt>
                <c:pt idx="9064">
                  <c:v>6.72</c:v>
                </c:pt>
                <c:pt idx="9065">
                  <c:v>6.65</c:v>
                </c:pt>
                <c:pt idx="9066">
                  <c:v>6.61</c:v>
                </c:pt>
                <c:pt idx="9067">
                  <c:v>6.61</c:v>
                </c:pt>
                <c:pt idx="9068">
                  <c:v>6.48</c:v>
                </c:pt>
                <c:pt idx="9069">
                  <c:v>6.53</c:v>
                </c:pt>
                <c:pt idx="9070">
                  <c:v>6.53</c:v>
                </c:pt>
                <c:pt idx="9071">
                  <c:v>6.55</c:v>
                </c:pt>
                <c:pt idx="9072">
                  <c:v>6.61</c:v>
                </c:pt>
                <c:pt idx="9073">
                  <c:v>6.55</c:v>
                </c:pt>
                <c:pt idx="9074">
                  <c:v>6.55</c:v>
                </c:pt>
                <c:pt idx="9075">
                  <c:v>6.56</c:v>
                </c:pt>
                <c:pt idx="9076">
                  <c:v>6.57</c:v>
                </c:pt>
                <c:pt idx="9077">
                  <c:v>6.51</c:v>
                </c:pt>
                <c:pt idx="9078">
                  <c:v>6.5</c:v>
                </c:pt>
                <c:pt idx="9079">
                  <c:v>6.52</c:v>
                </c:pt>
                <c:pt idx="9080">
                  <c:v>6.56</c:v>
                </c:pt>
                <c:pt idx="9081">
                  <c:v>6.56</c:v>
                </c:pt>
                <c:pt idx="9082">
                  <c:v>6.57</c:v>
                </c:pt>
                <c:pt idx="9083">
                  <c:v>6.54</c:v>
                </c:pt>
                <c:pt idx="9084">
                  <c:v>6.56</c:v>
                </c:pt>
                <c:pt idx="9085">
                  <c:v>6.4</c:v>
                </c:pt>
                <c:pt idx="9086">
                  <c:v>6.4</c:v>
                </c:pt>
                <c:pt idx="9087">
                  <c:v>6.37</c:v>
                </c:pt>
                <c:pt idx="9088">
                  <c:v>6.38</c:v>
                </c:pt>
                <c:pt idx="9089">
                  <c:v>6.36</c:v>
                </c:pt>
                <c:pt idx="9090">
                  <c:v>6.28</c:v>
                </c:pt>
                <c:pt idx="9091">
                  <c:v>6.3</c:v>
                </c:pt>
                <c:pt idx="9092">
                  <c:v>6.26</c:v>
                </c:pt>
                <c:pt idx="9093">
                  <c:v>6.29</c:v>
                </c:pt>
                <c:pt idx="9094">
                  <c:v>6.29</c:v>
                </c:pt>
                <c:pt idx="9095">
                  <c:v>6.19</c:v>
                </c:pt>
                <c:pt idx="9096">
                  <c:v>6.2</c:v>
                </c:pt>
                <c:pt idx="9097">
                  <c:v>6.15</c:v>
                </c:pt>
                <c:pt idx="9098">
                  <c:v>6.19</c:v>
                </c:pt>
                <c:pt idx="9099">
                  <c:v>6.2</c:v>
                </c:pt>
                <c:pt idx="9100">
                  <c:v>6.17</c:v>
                </c:pt>
                <c:pt idx="9101">
                  <c:v>6.14</c:v>
                </c:pt>
                <c:pt idx="9102">
                  <c:v>6.15</c:v>
                </c:pt>
                <c:pt idx="9103">
                  <c:v>6.15</c:v>
                </c:pt>
                <c:pt idx="9104">
                  <c:v>6.13</c:v>
                </c:pt>
                <c:pt idx="9105">
                  <c:v>6.13</c:v>
                </c:pt>
                <c:pt idx="9106">
                  <c:v>6.14</c:v>
                </c:pt>
                <c:pt idx="9107">
                  <c:v>6.14</c:v>
                </c:pt>
                <c:pt idx="9108">
                  <c:v>6.06</c:v>
                </c:pt>
                <c:pt idx="9109">
                  <c:v>6.08</c:v>
                </c:pt>
                <c:pt idx="9110">
                  <c:v>6.06</c:v>
                </c:pt>
                <c:pt idx="9111">
                  <c:v>6.11</c:v>
                </c:pt>
                <c:pt idx="9112">
                  <c:v>6.22</c:v>
                </c:pt>
                <c:pt idx="9113">
                  <c:v>6.26</c:v>
                </c:pt>
                <c:pt idx="9114">
                  <c:v>6.21</c:v>
                </c:pt>
                <c:pt idx="9115">
                  <c:v>6.23</c:v>
                </c:pt>
                <c:pt idx="9116">
                  <c:v>6.38</c:v>
                </c:pt>
                <c:pt idx="9117">
                  <c:v>6.4</c:v>
                </c:pt>
                <c:pt idx="9118">
                  <c:v>6.33</c:v>
                </c:pt>
                <c:pt idx="9119">
                  <c:v>6.39</c:v>
                </c:pt>
                <c:pt idx="9120">
                  <c:v>6.42</c:v>
                </c:pt>
                <c:pt idx="9121">
                  <c:v>6.46</c:v>
                </c:pt>
                <c:pt idx="9122">
                  <c:v>6.36</c:v>
                </c:pt>
                <c:pt idx="9123">
                  <c:v>6.35</c:v>
                </c:pt>
                <c:pt idx="9124">
                  <c:v>6.34</c:v>
                </c:pt>
                <c:pt idx="9125">
                  <c:v>6.36</c:v>
                </c:pt>
                <c:pt idx="9126">
                  <c:v>6.36</c:v>
                </c:pt>
                <c:pt idx="9127">
                  <c:v>6.35</c:v>
                </c:pt>
                <c:pt idx="9128">
                  <c:v>6.3</c:v>
                </c:pt>
                <c:pt idx="9129">
                  <c:v>6.31</c:v>
                </c:pt>
                <c:pt idx="9130">
                  <c:v>6.43</c:v>
                </c:pt>
                <c:pt idx="9131">
                  <c:v>6.43</c:v>
                </c:pt>
                <c:pt idx="9132">
                  <c:v>6.54</c:v>
                </c:pt>
                <c:pt idx="9133">
                  <c:v>6.52</c:v>
                </c:pt>
                <c:pt idx="9134">
                  <c:v>6.54</c:v>
                </c:pt>
                <c:pt idx="9135">
                  <c:v>6.57</c:v>
                </c:pt>
                <c:pt idx="9136">
                  <c:v>6.6</c:v>
                </c:pt>
                <c:pt idx="9137">
                  <c:v>6.52</c:v>
                </c:pt>
                <c:pt idx="9138">
                  <c:v>6.63</c:v>
                </c:pt>
                <c:pt idx="9139">
                  <c:v>6.63</c:v>
                </c:pt>
                <c:pt idx="9140">
                  <c:v>6.53</c:v>
                </c:pt>
                <c:pt idx="9141">
                  <c:v>6.53</c:v>
                </c:pt>
                <c:pt idx="9142">
                  <c:v>6.57</c:v>
                </c:pt>
                <c:pt idx="9143">
                  <c:v>6.56</c:v>
                </c:pt>
                <c:pt idx="9144">
                  <c:v>6.56</c:v>
                </c:pt>
                <c:pt idx="9145">
                  <c:v>6.52</c:v>
                </c:pt>
                <c:pt idx="9146">
                  <c:v>6.56</c:v>
                </c:pt>
                <c:pt idx="9147">
                  <c:v>6.6</c:v>
                </c:pt>
                <c:pt idx="9148">
                  <c:v>6.64</c:v>
                </c:pt>
                <c:pt idx="9149">
                  <c:v>6.69</c:v>
                </c:pt>
                <c:pt idx="9150">
                  <c:v>6.64</c:v>
                </c:pt>
                <c:pt idx="9151">
                  <c:v>6.63</c:v>
                </c:pt>
                <c:pt idx="9152">
                  <c:v>6.61</c:v>
                </c:pt>
                <c:pt idx="9153">
                  <c:v>6.53</c:v>
                </c:pt>
                <c:pt idx="9154">
                  <c:v>6.47</c:v>
                </c:pt>
                <c:pt idx="9155">
                  <c:v>6.45</c:v>
                </c:pt>
                <c:pt idx="9156">
                  <c:v>6.47</c:v>
                </c:pt>
                <c:pt idx="9157">
                  <c:v>6.49</c:v>
                </c:pt>
                <c:pt idx="9158">
                  <c:v>6.43</c:v>
                </c:pt>
                <c:pt idx="9159">
                  <c:v>6.43</c:v>
                </c:pt>
                <c:pt idx="9160">
                  <c:v>6.43</c:v>
                </c:pt>
                <c:pt idx="9161">
                  <c:v>6.39</c:v>
                </c:pt>
                <c:pt idx="9162">
                  <c:v>6.32</c:v>
                </c:pt>
                <c:pt idx="9163">
                  <c:v>6.28</c:v>
                </c:pt>
                <c:pt idx="9164">
                  <c:v>6.28</c:v>
                </c:pt>
                <c:pt idx="9165">
                  <c:v>6.28</c:v>
                </c:pt>
                <c:pt idx="9166">
                  <c:v>6.3</c:v>
                </c:pt>
                <c:pt idx="9167">
                  <c:v>6.38</c:v>
                </c:pt>
                <c:pt idx="9168">
                  <c:v>6.36</c:v>
                </c:pt>
                <c:pt idx="9169">
                  <c:v>6.39</c:v>
                </c:pt>
                <c:pt idx="9170">
                  <c:v>6.4</c:v>
                </c:pt>
                <c:pt idx="9171">
                  <c:v>6.56</c:v>
                </c:pt>
                <c:pt idx="9172">
                  <c:v>6.58</c:v>
                </c:pt>
                <c:pt idx="9173">
                  <c:v>6.56</c:v>
                </c:pt>
                <c:pt idx="9174">
                  <c:v>6.58</c:v>
                </c:pt>
                <c:pt idx="9175">
                  <c:v>6.6</c:v>
                </c:pt>
                <c:pt idx="9176">
                  <c:v>6.6</c:v>
                </c:pt>
                <c:pt idx="9177">
                  <c:v>6.62</c:v>
                </c:pt>
                <c:pt idx="9178">
                  <c:v>6.57</c:v>
                </c:pt>
                <c:pt idx="9179">
                  <c:v>6.56</c:v>
                </c:pt>
                <c:pt idx="9180">
                  <c:v>6.57</c:v>
                </c:pt>
                <c:pt idx="9181">
                  <c:v>6.6</c:v>
                </c:pt>
                <c:pt idx="9182">
                  <c:v>6.72</c:v>
                </c:pt>
                <c:pt idx="9183">
                  <c:v>6.71</c:v>
                </c:pt>
                <c:pt idx="9184">
                  <c:v>6.72</c:v>
                </c:pt>
                <c:pt idx="9185">
                  <c:v>6.72</c:v>
                </c:pt>
                <c:pt idx="9186">
                  <c:v>6.74</c:v>
                </c:pt>
                <c:pt idx="9187">
                  <c:v>6.75</c:v>
                </c:pt>
                <c:pt idx="9188">
                  <c:v>6.74</c:v>
                </c:pt>
                <c:pt idx="9189">
                  <c:v>6.72</c:v>
                </c:pt>
                <c:pt idx="9190">
                  <c:v>6.75</c:v>
                </c:pt>
                <c:pt idx="9191">
                  <c:v>6.8</c:v>
                </c:pt>
                <c:pt idx="9192">
                  <c:v>6.9</c:v>
                </c:pt>
                <c:pt idx="9193">
                  <c:v>6.9</c:v>
                </c:pt>
                <c:pt idx="9194">
                  <c:v>6.92</c:v>
                </c:pt>
                <c:pt idx="9195">
                  <c:v>6.9</c:v>
                </c:pt>
                <c:pt idx="9196">
                  <c:v>6.88</c:v>
                </c:pt>
                <c:pt idx="9197">
                  <c:v>6.86</c:v>
                </c:pt>
                <c:pt idx="9198">
                  <c:v>6.92</c:v>
                </c:pt>
                <c:pt idx="9199">
                  <c:v>6.87</c:v>
                </c:pt>
                <c:pt idx="9200">
                  <c:v>6.91</c:v>
                </c:pt>
                <c:pt idx="9201">
                  <c:v>6.91</c:v>
                </c:pt>
                <c:pt idx="9202">
                  <c:v>6.91</c:v>
                </c:pt>
                <c:pt idx="9203">
                  <c:v>6.98</c:v>
                </c:pt>
                <c:pt idx="9204">
                  <c:v>6.98</c:v>
                </c:pt>
                <c:pt idx="9205">
                  <c:v>6.88</c:v>
                </c:pt>
                <c:pt idx="9206">
                  <c:v>6.9</c:v>
                </c:pt>
                <c:pt idx="9207">
                  <c:v>6.86</c:v>
                </c:pt>
                <c:pt idx="9208">
                  <c:v>6.84</c:v>
                </c:pt>
                <c:pt idx="9209">
                  <c:v>6.87</c:v>
                </c:pt>
                <c:pt idx="9210">
                  <c:v>6.84</c:v>
                </c:pt>
                <c:pt idx="9211">
                  <c:v>6.89</c:v>
                </c:pt>
                <c:pt idx="9212">
                  <c:v>6.93</c:v>
                </c:pt>
                <c:pt idx="9213">
                  <c:v>6.94</c:v>
                </c:pt>
                <c:pt idx="9214">
                  <c:v>6.92</c:v>
                </c:pt>
                <c:pt idx="9215">
                  <c:v>6.77</c:v>
                </c:pt>
                <c:pt idx="9216">
                  <c:v>6.72</c:v>
                </c:pt>
                <c:pt idx="9217">
                  <c:v>6.69</c:v>
                </c:pt>
                <c:pt idx="9218">
                  <c:v>6.68</c:v>
                </c:pt>
                <c:pt idx="9219">
                  <c:v>6.67</c:v>
                </c:pt>
                <c:pt idx="9220">
                  <c:v>6.67</c:v>
                </c:pt>
                <c:pt idx="9221">
                  <c:v>6.76</c:v>
                </c:pt>
                <c:pt idx="9222">
                  <c:v>6.72</c:v>
                </c:pt>
                <c:pt idx="9223">
                  <c:v>6.67</c:v>
                </c:pt>
                <c:pt idx="9224">
                  <c:v>6.65</c:v>
                </c:pt>
                <c:pt idx="9225">
                  <c:v>6.71</c:v>
                </c:pt>
                <c:pt idx="9226">
                  <c:v>6.68</c:v>
                </c:pt>
                <c:pt idx="9227">
                  <c:v>6.67</c:v>
                </c:pt>
                <c:pt idx="9228">
                  <c:v>6.7</c:v>
                </c:pt>
                <c:pt idx="9229">
                  <c:v>6.71</c:v>
                </c:pt>
                <c:pt idx="9230">
                  <c:v>6.7</c:v>
                </c:pt>
                <c:pt idx="9231">
                  <c:v>6.74</c:v>
                </c:pt>
                <c:pt idx="9232">
                  <c:v>6.76</c:v>
                </c:pt>
                <c:pt idx="9233">
                  <c:v>6.74</c:v>
                </c:pt>
                <c:pt idx="9234">
                  <c:v>6.74</c:v>
                </c:pt>
                <c:pt idx="9235">
                  <c:v>6.79</c:v>
                </c:pt>
                <c:pt idx="9236">
                  <c:v>6.8</c:v>
                </c:pt>
                <c:pt idx="9237">
                  <c:v>6.75</c:v>
                </c:pt>
                <c:pt idx="9238">
                  <c:v>6.67</c:v>
                </c:pt>
                <c:pt idx="9239">
                  <c:v>6.66</c:v>
                </c:pt>
                <c:pt idx="9240">
                  <c:v>6.63</c:v>
                </c:pt>
                <c:pt idx="9241">
                  <c:v>6.62</c:v>
                </c:pt>
                <c:pt idx="9242">
                  <c:v>6.62</c:v>
                </c:pt>
                <c:pt idx="9243">
                  <c:v>6.51</c:v>
                </c:pt>
                <c:pt idx="9244">
                  <c:v>6.55</c:v>
                </c:pt>
                <c:pt idx="9245">
                  <c:v>6.57</c:v>
                </c:pt>
                <c:pt idx="9246">
                  <c:v>6.56</c:v>
                </c:pt>
                <c:pt idx="9247">
                  <c:v>6.48</c:v>
                </c:pt>
                <c:pt idx="9248">
                  <c:v>6.43</c:v>
                </c:pt>
                <c:pt idx="9249">
                  <c:v>6.4</c:v>
                </c:pt>
                <c:pt idx="9250">
                  <c:v>6.43</c:v>
                </c:pt>
                <c:pt idx="9251">
                  <c:v>6.4</c:v>
                </c:pt>
                <c:pt idx="9252">
                  <c:v>6.4</c:v>
                </c:pt>
                <c:pt idx="9253">
                  <c:v>6.37</c:v>
                </c:pt>
                <c:pt idx="9254">
                  <c:v>6.4</c:v>
                </c:pt>
                <c:pt idx="9255">
                  <c:v>6.42</c:v>
                </c:pt>
                <c:pt idx="9256">
                  <c:v>6.45</c:v>
                </c:pt>
                <c:pt idx="9257">
                  <c:v>6.5</c:v>
                </c:pt>
                <c:pt idx="9258">
                  <c:v>6.46</c:v>
                </c:pt>
                <c:pt idx="9259">
                  <c:v>6.51</c:v>
                </c:pt>
                <c:pt idx="9260">
                  <c:v>6.45</c:v>
                </c:pt>
                <c:pt idx="9261">
                  <c:v>6.42</c:v>
                </c:pt>
                <c:pt idx="9262">
                  <c:v>6.31</c:v>
                </c:pt>
                <c:pt idx="9263">
                  <c:v>6.31</c:v>
                </c:pt>
                <c:pt idx="9264">
                  <c:v>6.27</c:v>
                </c:pt>
                <c:pt idx="9265">
                  <c:v>6.27</c:v>
                </c:pt>
                <c:pt idx="9266">
                  <c:v>6.25</c:v>
                </c:pt>
                <c:pt idx="9267">
                  <c:v>6.26</c:v>
                </c:pt>
                <c:pt idx="9268">
                  <c:v>6.23</c:v>
                </c:pt>
                <c:pt idx="9269">
                  <c:v>6.26</c:v>
                </c:pt>
                <c:pt idx="9270">
                  <c:v>6.26</c:v>
                </c:pt>
                <c:pt idx="9271">
                  <c:v>6.2</c:v>
                </c:pt>
                <c:pt idx="9272">
                  <c:v>6.19</c:v>
                </c:pt>
                <c:pt idx="9273">
                  <c:v>6.24</c:v>
                </c:pt>
                <c:pt idx="9274">
                  <c:v>6.27</c:v>
                </c:pt>
                <c:pt idx="9275">
                  <c:v>6.15</c:v>
                </c:pt>
                <c:pt idx="9276">
                  <c:v>6.14</c:v>
                </c:pt>
                <c:pt idx="9277">
                  <c:v>6.16</c:v>
                </c:pt>
                <c:pt idx="9278">
                  <c:v>6.18</c:v>
                </c:pt>
                <c:pt idx="9279">
                  <c:v>6.16</c:v>
                </c:pt>
                <c:pt idx="9280">
                  <c:v>6.11</c:v>
                </c:pt>
                <c:pt idx="9281">
                  <c:v>6.05</c:v>
                </c:pt>
                <c:pt idx="9282">
                  <c:v>6.02</c:v>
                </c:pt>
                <c:pt idx="9283">
                  <c:v>6.2</c:v>
                </c:pt>
                <c:pt idx="9284">
                  <c:v>6.23</c:v>
                </c:pt>
                <c:pt idx="9285">
                  <c:v>6.23</c:v>
                </c:pt>
                <c:pt idx="9286">
                  <c:v>6.21</c:v>
                </c:pt>
                <c:pt idx="9287">
                  <c:v>6.24</c:v>
                </c:pt>
                <c:pt idx="9288">
                  <c:v>6.38</c:v>
                </c:pt>
                <c:pt idx="9289">
                  <c:v>6.36</c:v>
                </c:pt>
                <c:pt idx="9290">
                  <c:v>6.39</c:v>
                </c:pt>
                <c:pt idx="9291">
                  <c:v>6.36</c:v>
                </c:pt>
                <c:pt idx="9292">
                  <c:v>6.27</c:v>
                </c:pt>
                <c:pt idx="9293">
                  <c:v>6.27</c:v>
                </c:pt>
                <c:pt idx="9294">
                  <c:v>6.21</c:v>
                </c:pt>
                <c:pt idx="9295">
                  <c:v>6.21</c:v>
                </c:pt>
                <c:pt idx="9296">
                  <c:v>6.24</c:v>
                </c:pt>
                <c:pt idx="9297">
                  <c:v>6.3</c:v>
                </c:pt>
                <c:pt idx="9298">
                  <c:v>6.38</c:v>
                </c:pt>
                <c:pt idx="9299">
                  <c:v>6.39</c:v>
                </c:pt>
                <c:pt idx="9300">
                  <c:v>6.38</c:v>
                </c:pt>
                <c:pt idx="9301">
                  <c:v>6.38</c:v>
                </c:pt>
                <c:pt idx="9302">
                  <c:v>6.3</c:v>
                </c:pt>
                <c:pt idx="9303">
                  <c:v>6.34</c:v>
                </c:pt>
                <c:pt idx="9304">
                  <c:v>6.34</c:v>
                </c:pt>
                <c:pt idx="9305">
                  <c:v>6.31</c:v>
                </c:pt>
                <c:pt idx="9306">
                  <c:v>6.33</c:v>
                </c:pt>
                <c:pt idx="9307">
                  <c:v>6.33</c:v>
                </c:pt>
                <c:pt idx="9308">
                  <c:v>6.37</c:v>
                </c:pt>
                <c:pt idx="9309">
                  <c:v>6.33</c:v>
                </c:pt>
                <c:pt idx="9310">
                  <c:v>6.34</c:v>
                </c:pt>
                <c:pt idx="9311">
                  <c:v>6.37</c:v>
                </c:pt>
                <c:pt idx="9312">
                  <c:v>6.39</c:v>
                </c:pt>
                <c:pt idx="9313">
                  <c:v>6.29</c:v>
                </c:pt>
                <c:pt idx="9314">
                  <c:v>6.28</c:v>
                </c:pt>
                <c:pt idx="9315">
                  <c:v>6.11</c:v>
                </c:pt>
                <c:pt idx="9316">
                  <c:v>6.1</c:v>
                </c:pt>
                <c:pt idx="9317">
                  <c:v>6.11</c:v>
                </c:pt>
                <c:pt idx="9318">
                  <c:v>6.09</c:v>
                </c:pt>
                <c:pt idx="9319">
                  <c:v>6.06</c:v>
                </c:pt>
                <c:pt idx="9320">
                  <c:v>6.1</c:v>
                </c:pt>
                <c:pt idx="9321">
                  <c:v>6.04</c:v>
                </c:pt>
                <c:pt idx="9322">
                  <c:v>6.13</c:v>
                </c:pt>
                <c:pt idx="9323">
                  <c:v>6.08</c:v>
                </c:pt>
                <c:pt idx="9324">
                  <c:v>6.1</c:v>
                </c:pt>
                <c:pt idx="9325">
                  <c:v>6.12</c:v>
                </c:pt>
                <c:pt idx="9326">
                  <c:v>6.04</c:v>
                </c:pt>
                <c:pt idx="9327">
                  <c:v>6.01</c:v>
                </c:pt>
                <c:pt idx="9328">
                  <c:v>6.01</c:v>
                </c:pt>
                <c:pt idx="9329">
                  <c:v>5.96</c:v>
                </c:pt>
                <c:pt idx="9330">
                  <c:v>5.94</c:v>
                </c:pt>
                <c:pt idx="9331">
                  <c:v>6.08</c:v>
                </c:pt>
                <c:pt idx="9332">
                  <c:v>6.09</c:v>
                </c:pt>
                <c:pt idx="9333">
                  <c:v>6.15</c:v>
                </c:pt>
                <c:pt idx="9334">
                  <c:v>6.15</c:v>
                </c:pt>
                <c:pt idx="9335">
                  <c:v>6.07</c:v>
                </c:pt>
                <c:pt idx="9336">
                  <c:v>6.1</c:v>
                </c:pt>
                <c:pt idx="9337">
                  <c:v>6.09</c:v>
                </c:pt>
                <c:pt idx="9338">
                  <c:v>6.17</c:v>
                </c:pt>
                <c:pt idx="9339">
                  <c:v>6.15</c:v>
                </c:pt>
                <c:pt idx="9340">
                  <c:v>6.14</c:v>
                </c:pt>
                <c:pt idx="9341">
                  <c:v>6.12</c:v>
                </c:pt>
                <c:pt idx="9342">
                  <c:v>6.04</c:v>
                </c:pt>
                <c:pt idx="9343">
                  <c:v>6.01</c:v>
                </c:pt>
                <c:pt idx="9344">
                  <c:v>5.91</c:v>
                </c:pt>
                <c:pt idx="9345">
                  <c:v>5.98</c:v>
                </c:pt>
                <c:pt idx="9346">
                  <c:v>5.91</c:v>
                </c:pt>
                <c:pt idx="9347">
                  <c:v>5.84</c:v>
                </c:pt>
                <c:pt idx="9348">
                  <c:v>5.84</c:v>
                </c:pt>
                <c:pt idx="9349">
                  <c:v>5.91</c:v>
                </c:pt>
                <c:pt idx="9350">
                  <c:v>5.95</c:v>
                </c:pt>
                <c:pt idx="9351">
                  <c:v>5.95</c:v>
                </c:pt>
                <c:pt idx="9352">
                  <c:v>5.9</c:v>
                </c:pt>
                <c:pt idx="9353">
                  <c:v>5.9</c:v>
                </c:pt>
                <c:pt idx="9354">
                  <c:v>5.91</c:v>
                </c:pt>
                <c:pt idx="9355">
                  <c:v>5.91</c:v>
                </c:pt>
                <c:pt idx="9356">
                  <c:v>5.89</c:v>
                </c:pt>
                <c:pt idx="9357">
                  <c:v>5.87</c:v>
                </c:pt>
                <c:pt idx="9358">
                  <c:v>5.86</c:v>
                </c:pt>
                <c:pt idx="9359">
                  <c:v>5.85</c:v>
                </c:pt>
                <c:pt idx="9360">
                  <c:v>5.85</c:v>
                </c:pt>
                <c:pt idx="9361">
                  <c:v>5.82</c:v>
                </c:pt>
                <c:pt idx="9362">
                  <c:v>5.84</c:v>
                </c:pt>
                <c:pt idx="9363">
                  <c:v>5.82</c:v>
                </c:pt>
                <c:pt idx="9364">
                  <c:v>5.86</c:v>
                </c:pt>
                <c:pt idx="9365">
                  <c:v>5.85</c:v>
                </c:pt>
                <c:pt idx="9366">
                  <c:v>5.86</c:v>
                </c:pt>
                <c:pt idx="9367">
                  <c:v>5.86</c:v>
                </c:pt>
                <c:pt idx="9368">
                  <c:v>5.86</c:v>
                </c:pt>
                <c:pt idx="9369">
                  <c:v>5.86</c:v>
                </c:pt>
                <c:pt idx="9370">
                  <c:v>5.86</c:v>
                </c:pt>
                <c:pt idx="9371">
                  <c:v>5.83</c:v>
                </c:pt>
                <c:pt idx="9372">
                  <c:v>5.84</c:v>
                </c:pt>
                <c:pt idx="9373">
                  <c:v>5.92</c:v>
                </c:pt>
                <c:pt idx="9374">
                  <c:v>5.96</c:v>
                </c:pt>
                <c:pt idx="9375">
                  <c:v>5.95</c:v>
                </c:pt>
                <c:pt idx="9376">
                  <c:v>5.9</c:v>
                </c:pt>
                <c:pt idx="9377">
                  <c:v>5.82</c:v>
                </c:pt>
                <c:pt idx="9378">
                  <c:v>5.74</c:v>
                </c:pt>
                <c:pt idx="9379">
                  <c:v>5.78</c:v>
                </c:pt>
                <c:pt idx="9380">
                  <c:v>5.77</c:v>
                </c:pt>
                <c:pt idx="9381">
                  <c:v>5.81</c:v>
                </c:pt>
                <c:pt idx="9382">
                  <c:v>5.76</c:v>
                </c:pt>
                <c:pt idx="9383">
                  <c:v>5.72</c:v>
                </c:pt>
                <c:pt idx="9384">
                  <c:v>5.72</c:v>
                </c:pt>
                <c:pt idx="9385">
                  <c:v>5.73</c:v>
                </c:pt>
                <c:pt idx="9386">
                  <c:v>5.76</c:v>
                </c:pt>
                <c:pt idx="9387">
                  <c:v>5.76</c:v>
                </c:pt>
                <c:pt idx="9388">
                  <c:v>5.75</c:v>
                </c:pt>
                <c:pt idx="9389">
                  <c:v>5.76</c:v>
                </c:pt>
                <c:pt idx="9390">
                  <c:v>5.8</c:v>
                </c:pt>
                <c:pt idx="9391">
                  <c:v>5.75</c:v>
                </c:pt>
                <c:pt idx="9392">
                  <c:v>5.75</c:v>
                </c:pt>
                <c:pt idx="9393">
                  <c:v>5.67</c:v>
                </c:pt>
                <c:pt idx="9394">
                  <c:v>5.52</c:v>
                </c:pt>
                <c:pt idx="9395">
                  <c:v>5.49</c:v>
                </c:pt>
                <c:pt idx="9396">
                  <c:v>5.55</c:v>
                </c:pt>
                <c:pt idx="9397">
                  <c:v>5.49</c:v>
                </c:pt>
                <c:pt idx="9398">
                  <c:v>5.4</c:v>
                </c:pt>
                <c:pt idx="9399">
                  <c:v>5.39</c:v>
                </c:pt>
                <c:pt idx="9400">
                  <c:v>5.41</c:v>
                </c:pt>
                <c:pt idx="9401">
                  <c:v>5.45</c:v>
                </c:pt>
                <c:pt idx="9402">
                  <c:v>5.48</c:v>
                </c:pt>
                <c:pt idx="9403">
                  <c:v>5.54</c:v>
                </c:pt>
                <c:pt idx="9404">
                  <c:v>5.54</c:v>
                </c:pt>
                <c:pt idx="9405">
                  <c:v>5.57</c:v>
                </c:pt>
                <c:pt idx="9406">
                  <c:v>5.54</c:v>
                </c:pt>
                <c:pt idx="9407">
                  <c:v>5.56</c:v>
                </c:pt>
                <c:pt idx="9408">
                  <c:v>5.7</c:v>
                </c:pt>
                <c:pt idx="9409">
                  <c:v>5.63</c:v>
                </c:pt>
                <c:pt idx="9410">
                  <c:v>5.7</c:v>
                </c:pt>
                <c:pt idx="9411">
                  <c:v>5.69</c:v>
                </c:pt>
                <c:pt idx="9412">
                  <c:v>5.58</c:v>
                </c:pt>
                <c:pt idx="9413">
                  <c:v>5.53</c:v>
                </c:pt>
                <c:pt idx="9414">
                  <c:v>5.57</c:v>
                </c:pt>
                <c:pt idx="9415">
                  <c:v>5.56</c:v>
                </c:pt>
                <c:pt idx="9416">
                  <c:v>5.57</c:v>
                </c:pt>
                <c:pt idx="9417">
                  <c:v>5.62</c:v>
                </c:pt>
                <c:pt idx="9418">
                  <c:v>5.62</c:v>
                </c:pt>
                <c:pt idx="9419">
                  <c:v>5.65</c:v>
                </c:pt>
                <c:pt idx="9420">
                  <c:v>5.64</c:v>
                </c:pt>
                <c:pt idx="9421">
                  <c:v>5.53</c:v>
                </c:pt>
                <c:pt idx="9422">
                  <c:v>5.52</c:v>
                </c:pt>
                <c:pt idx="9423">
                  <c:v>5.49</c:v>
                </c:pt>
                <c:pt idx="9424">
                  <c:v>5.49</c:v>
                </c:pt>
                <c:pt idx="9425">
                  <c:v>5.44</c:v>
                </c:pt>
                <c:pt idx="9426">
                  <c:v>5.49</c:v>
                </c:pt>
                <c:pt idx="9427">
                  <c:v>5.51</c:v>
                </c:pt>
                <c:pt idx="9428">
                  <c:v>5.54</c:v>
                </c:pt>
                <c:pt idx="9429">
                  <c:v>5.58</c:v>
                </c:pt>
                <c:pt idx="9430">
                  <c:v>5.69</c:v>
                </c:pt>
                <c:pt idx="9431">
                  <c:v>5.63</c:v>
                </c:pt>
                <c:pt idx="9432">
                  <c:v>5.65</c:v>
                </c:pt>
                <c:pt idx="9433">
                  <c:v>5.62</c:v>
                </c:pt>
                <c:pt idx="9434">
                  <c:v>5.72</c:v>
                </c:pt>
                <c:pt idx="9435">
                  <c:v>5.77</c:v>
                </c:pt>
                <c:pt idx="9436">
                  <c:v>5.76</c:v>
                </c:pt>
                <c:pt idx="9437">
                  <c:v>5.78</c:v>
                </c:pt>
                <c:pt idx="9438">
                  <c:v>5.73</c:v>
                </c:pt>
                <c:pt idx="9439">
                  <c:v>5.67</c:v>
                </c:pt>
                <c:pt idx="9440">
                  <c:v>5.67</c:v>
                </c:pt>
                <c:pt idx="9441">
                  <c:v>5.63</c:v>
                </c:pt>
                <c:pt idx="9442">
                  <c:v>5.56</c:v>
                </c:pt>
                <c:pt idx="9443">
                  <c:v>5.58</c:v>
                </c:pt>
                <c:pt idx="9444">
                  <c:v>5.54</c:v>
                </c:pt>
                <c:pt idx="9445">
                  <c:v>5.56</c:v>
                </c:pt>
                <c:pt idx="9446">
                  <c:v>5.58</c:v>
                </c:pt>
                <c:pt idx="9447">
                  <c:v>5.58</c:v>
                </c:pt>
                <c:pt idx="9448">
                  <c:v>5.57</c:v>
                </c:pt>
                <c:pt idx="9449">
                  <c:v>5.57</c:v>
                </c:pt>
                <c:pt idx="9450">
                  <c:v>5.58</c:v>
                </c:pt>
                <c:pt idx="9451">
                  <c:v>5.64</c:v>
                </c:pt>
                <c:pt idx="9452">
                  <c:v>5.68</c:v>
                </c:pt>
                <c:pt idx="9453">
                  <c:v>5.68</c:v>
                </c:pt>
                <c:pt idx="9454">
                  <c:v>5.72</c:v>
                </c:pt>
                <c:pt idx="9455">
                  <c:v>5.67</c:v>
                </c:pt>
                <c:pt idx="9456">
                  <c:v>5.62</c:v>
                </c:pt>
                <c:pt idx="9457">
                  <c:v>5.56</c:v>
                </c:pt>
                <c:pt idx="9458">
                  <c:v>5.47</c:v>
                </c:pt>
                <c:pt idx="9459">
                  <c:v>5.51</c:v>
                </c:pt>
                <c:pt idx="9460">
                  <c:v>5.53</c:v>
                </c:pt>
                <c:pt idx="9461">
                  <c:v>5.58</c:v>
                </c:pt>
                <c:pt idx="9462">
                  <c:v>5.59</c:v>
                </c:pt>
                <c:pt idx="9463">
                  <c:v>5.59</c:v>
                </c:pt>
                <c:pt idx="9464">
                  <c:v>5.66</c:v>
                </c:pt>
                <c:pt idx="9465">
                  <c:v>5.63</c:v>
                </c:pt>
                <c:pt idx="9466">
                  <c:v>5.6</c:v>
                </c:pt>
                <c:pt idx="9467">
                  <c:v>5.59</c:v>
                </c:pt>
                <c:pt idx="9468">
                  <c:v>5.59</c:v>
                </c:pt>
                <c:pt idx="9469">
                  <c:v>5.65</c:v>
                </c:pt>
                <c:pt idx="9470">
                  <c:v>5.68</c:v>
                </c:pt>
                <c:pt idx="9471">
                  <c:v>5.68</c:v>
                </c:pt>
                <c:pt idx="9472">
                  <c:v>5.69</c:v>
                </c:pt>
                <c:pt idx="9473">
                  <c:v>5.67</c:v>
                </c:pt>
                <c:pt idx="9474">
                  <c:v>5.8</c:v>
                </c:pt>
                <c:pt idx="9475">
                  <c:v>5.8</c:v>
                </c:pt>
                <c:pt idx="9476">
                  <c:v>5.81</c:v>
                </c:pt>
                <c:pt idx="9477">
                  <c:v>5.68</c:v>
                </c:pt>
                <c:pt idx="9478">
                  <c:v>5.67</c:v>
                </c:pt>
                <c:pt idx="9479">
                  <c:v>5.67</c:v>
                </c:pt>
                <c:pt idx="9480">
                  <c:v>5.7</c:v>
                </c:pt>
                <c:pt idx="9481">
                  <c:v>5.67</c:v>
                </c:pt>
                <c:pt idx="9482">
                  <c:v>5.67</c:v>
                </c:pt>
                <c:pt idx="9483">
                  <c:v>5.71</c:v>
                </c:pt>
                <c:pt idx="9484">
                  <c:v>5.79</c:v>
                </c:pt>
                <c:pt idx="9485">
                  <c:v>5.7</c:v>
                </c:pt>
                <c:pt idx="9486">
                  <c:v>5.64</c:v>
                </c:pt>
                <c:pt idx="9487">
                  <c:v>5.67</c:v>
                </c:pt>
                <c:pt idx="9488">
                  <c:v>5.68</c:v>
                </c:pt>
                <c:pt idx="9489">
                  <c:v>5.64</c:v>
                </c:pt>
                <c:pt idx="9490">
                  <c:v>5.65</c:v>
                </c:pt>
                <c:pt idx="9491">
                  <c:v>5.61</c:v>
                </c:pt>
                <c:pt idx="9492">
                  <c:v>5.65</c:v>
                </c:pt>
                <c:pt idx="9493">
                  <c:v>5.64</c:v>
                </c:pt>
                <c:pt idx="9494">
                  <c:v>5.64</c:v>
                </c:pt>
                <c:pt idx="9495">
                  <c:v>5.59</c:v>
                </c:pt>
                <c:pt idx="9496">
                  <c:v>5.56</c:v>
                </c:pt>
                <c:pt idx="9497">
                  <c:v>5.58</c:v>
                </c:pt>
                <c:pt idx="9498">
                  <c:v>5.56</c:v>
                </c:pt>
                <c:pt idx="9499">
                  <c:v>5.53</c:v>
                </c:pt>
                <c:pt idx="9500">
                  <c:v>5.56</c:v>
                </c:pt>
                <c:pt idx="9501">
                  <c:v>5.57</c:v>
                </c:pt>
                <c:pt idx="9502">
                  <c:v>5.59</c:v>
                </c:pt>
                <c:pt idx="9503">
                  <c:v>5.58</c:v>
                </c:pt>
                <c:pt idx="9504">
                  <c:v>5.58</c:v>
                </c:pt>
                <c:pt idx="9505">
                  <c:v>5.59</c:v>
                </c:pt>
                <c:pt idx="9506">
                  <c:v>5.51</c:v>
                </c:pt>
                <c:pt idx="9507">
                  <c:v>5.44</c:v>
                </c:pt>
                <c:pt idx="9508">
                  <c:v>5.43</c:v>
                </c:pt>
                <c:pt idx="9509">
                  <c:v>5.38</c:v>
                </c:pt>
                <c:pt idx="9510">
                  <c:v>5.45</c:v>
                </c:pt>
                <c:pt idx="9511">
                  <c:v>5.54</c:v>
                </c:pt>
                <c:pt idx="9512">
                  <c:v>5.5</c:v>
                </c:pt>
                <c:pt idx="9513">
                  <c:v>5.47</c:v>
                </c:pt>
                <c:pt idx="9514">
                  <c:v>5.46</c:v>
                </c:pt>
                <c:pt idx="9515">
                  <c:v>5.45</c:v>
                </c:pt>
                <c:pt idx="9516">
                  <c:v>5.46</c:v>
                </c:pt>
                <c:pt idx="9517">
                  <c:v>5.46</c:v>
                </c:pt>
                <c:pt idx="9518">
                  <c:v>5.46</c:v>
                </c:pt>
                <c:pt idx="9519">
                  <c:v>5.47</c:v>
                </c:pt>
                <c:pt idx="9520">
                  <c:v>5.44</c:v>
                </c:pt>
                <c:pt idx="9521">
                  <c:v>5.44</c:v>
                </c:pt>
                <c:pt idx="9522">
                  <c:v>5.42</c:v>
                </c:pt>
                <c:pt idx="9523">
                  <c:v>5.42</c:v>
                </c:pt>
                <c:pt idx="9524">
                  <c:v>5.39</c:v>
                </c:pt>
                <c:pt idx="9525">
                  <c:v>5.42</c:v>
                </c:pt>
                <c:pt idx="9526">
                  <c:v>5.43</c:v>
                </c:pt>
                <c:pt idx="9527">
                  <c:v>5.41</c:v>
                </c:pt>
                <c:pt idx="9528">
                  <c:v>5.42</c:v>
                </c:pt>
                <c:pt idx="9529">
                  <c:v>5.46</c:v>
                </c:pt>
                <c:pt idx="9530">
                  <c:v>5.49</c:v>
                </c:pt>
                <c:pt idx="9531">
                  <c:v>5.48</c:v>
                </c:pt>
                <c:pt idx="9532">
                  <c:v>5.5</c:v>
                </c:pt>
                <c:pt idx="9533">
                  <c:v>5.51</c:v>
                </c:pt>
                <c:pt idx="9534">
                  <c:v>5.48</c:v>
                </c:pt>
                <c:pt idx="9535">
                  <c:v>5.45</c:v>
                </c:pt>
                <c:pt idx="9536">
                  <c:v>5.46</c:v>
                </c:pt>
                <c:pt idx="9537">
                  <c:v>5.45</c:v>
                </c:pt>
                <c:pt idx="9538">
                  <c:v>5.45</c:v>
                </c:pt>
                <c:pt idx="9539">
                  <c:v>5.47</c:v>
                </c:pt>
                <c:pt idx="9540">
                  <c:v>5.5</c:v>
                </c:pt>
                <c:pt idx="9541">
                  <c:v>5.52</c:v>
                </c:pt>
                <c:pt idx="9542">
                  <c:v>5.5</c:v>
                </c:pt>
                <c:pt idx="9543">
                  <c:v>5.5</c:v>
                </c:pt>
                <c:pt idx="9544">
                  <c:v>5.46</c:v>
                </c:pt>
                <c:pt idx="9545">
                  <c:v>5.43</c:v>
                </c:pt>
                <c:pt idx="9546">
                  <c:v>5.43</c:v>
                </c:pt>
                <c:pt idx="9547">
                  <c:v>5.44</c:v>
                </c:pt>
                <c:pt idx="9548">
                  <c:v>5.4</c:v>
                </c:pt>
                <c:pt idx="9549">
                  <c:v>5.41</c:v>
                </c:pt>
                <c:pt idx="9550">
                  <c:v>5.37</c:v>
                </c:pt>
                <c:pt idx="9551">
                  <c:v>5.4</c:v>
                </c:pt>
                <c:pt idx="9552">
                  <c:v>5.44</c:v>
                </c:pt>
                <c:pt idx="9553">
                  <c:v>5.4</c:v>
                </c:pt>
                <c:pt idx="9554">
                  <c:v>5.4</c:v>
                </c:pt>
                <c:pt idx="9555">
                  <c:v>5.41</c:v>
                </c:pt>
                <c:pt idx="9556">
                  <c:v>5.42</c:v>
                </c:pt>
                <c:pt idx="9557">
                  <c:v>5.38</c:v>
                </c:pt>
                <c:pt idx="9558">
                  <c:v>5.32</c:v>
                </c:pt>
                <c:pt idx="9559">
                  <c:v>5.3</c:v>
                </c:pt>
                <c:pt idx="9560">
                  <c:v>5.25</c:v>
                </c:pt>
                <c:pt idx="9561">
                  <c:v>5.26</c:v>
                </c:pt>
                <c:pt idx="9562">
                  <c:v>5.12</c:v>
                </c:pt>
                <c:pt idx="9563">
                  <c:v>5.09</c:v>
                </c:pt>
                <c:pt idx="9564">
                  <c:v>5.05</c:v>
                </c:pt>
                <c:pt idx="9565">
                  <c:v>5.05</c:v>
                </c:pt>
                <c:pt idx="9566">
                  <c:v>5.0999999999999996</c:v>
                </c:pt>
                <c:pt idx="9567">
                  <c:v>5.03</c:v>
                </c:pt>
                <c:pt idx="9568">
                  <c:v>5.0199999999999996</c:v>
                </c:pt>
                <c:pt idx="9569">
                  <c:v>5.0199999999999996</c:v>
                </c:pt>
                <c:pt idx="9570">
                  <c:v>5.04</c:v>
                </c:pt>
                <c:pt idx="9571">
                  <c:v>4.95</c:v>
                </c:pt>
                <c:pt idx="9572">
                  <c:v>4.76</c:v>
                </c:pt>
                <c:pt idx="9573">
                  <c:v>4.8499999999999996</c:v>
                </c:pt>
                <c:pt idx="9574">
                  <c:v>4.87</c:v>
                </c:pt>
                <c:pt idx="9575">
                  <c:v>4.9000000000000004</c:v>
                </c:pt>
                <c:pt idx="9576">
                  <c:v>4.88</c:v>
                </c:pt>
                <c:pt idx="9577">
                  <c:v>4.8</c:v>
                </c:pt>
                <c:pt idx="9578">
                  <c:v>4.7</c:v>
                </c:pt>
                <c:pt idx="9579">
                  <c:v>4.6900000000000004</c:v>
                </c:pt>
                <c:pt idx="9580">
                  <c:v>4.7300000000000004</c:v>
                </c:pt>
                <c:pt idx="9581">
                  <c:v>4.6900000000000004</c:v>
                </c:pt>
                <c:pt idx="9582">
                  <c:v>4.6399999999999997</c:v>
                </c:pt>
                <c:pt idx="9583">
                  <c:v>4.5999999999999996</c:v>
                </c:pt>
                <c:pt idx="9584">
                  <c:v>4.6100000000000003</c:v>
                </c:pt>
                <c:pt idx="9585">
                  <c:v>4.59</c:v>
                </c:pt>
                <c:pt idx="9586">
                  <c:v>4.4400000000000004</c:v>
                </c:pt>
                <c:pt idx="9587">
                  <c:v>4.33</c:v>
                </c:pt>
                <c:pt idx="9588">
                  <c:v>4.3099999999999996</c:v>
                </c:pt>
                <c:pt idx="9589">
                  <c:v>4.16</c:v>
                </c:pt>
                <c:pt idx="9590">
                  <c:v>4.24</c:v>
                </c:pt>
                <c:pt idx="9591">
                  <c:v>4.34</c:v>
                </c:pt>
                <c:pt idx="9592">
                  <c:v>4.5599999999999996</c:v>
                </c:pt>
                <c:pt idx="9593">
                  <c:v>4.7699999999999996</c:v>
                </c:pt>
                <c:pt idx="9594">
                  <c:v>4.7699999999999996</c:v>
                </c:pt>
                <c:pt idx="9595">
                  <c:v>4.7300000000000004</c:v>
                </c:pt>
                <c:pt idx="9596">
                  <c:v>4.58</c:v>
                </c:pt>
                <c:pt idx="9597">
                  <c:v>4.58</c:v>
                </c:pt>
                <c:pt idx="9598">
                  <c:v>4.4400000000000004</c:v>
                </c:pt>
                <c:pt idx="9599">
                  <c:v>4.47</c:v>
                </c:pt>
                <c:pt idx="9600">
                  <c:v>4.57</c:v>
                </c:pt>
                <c:pt idx="9601">
                  <c:v>4.59</c:v>
                </c:pt>
                <c:pt idx="9602">
                  <c:v>4.62</c:v>
                </c:pt>
                <c:pt idx="9603">
                  <c:v>4.7</c:v>
                </c:pt>
                <c:pt idx="9604">
                  <c:v>4.7300000000000004</c:v>
                </c:pt>
                <c:pt idx="9605">
                  <c:v>4.63</c:v>
                </c:pt>
                <c:pt idx="9606">
                  <c:v>4.5999999999999996</c:v>
                </c:pt>
                <c:pt idx="9607">
                  <c:v>4.54</c:v>
                </c:pt>
                <c:pt idx="9608">
                  <c:v>4.6399999999999997</c:v>
                </c:pt>
                <c:pt idx="9609">
                  <c:v>4.7699999999999996</c:v>
                </c:pt>
                <c:pt idx="9610">
                  <c:v>4.78</c:v>
                </c:pt>
                <c:pt idx="9611">
                  <c:v>4.83</c:v>
                </c:pt>
                <c:pt idx="9612">
                  <c:v>4.82</c:v>
                </c:pt>
                <c:pt idx="9613">
                  <c:v>4.93</c:v>
                </c:pt>
                <c:pt idx="9614">
                  <c:v>4.88</c:v>
                </c:pt>
                <c:pt idx="9615">
                  <c:v>4.8099999999999996</c:v>
                </c:pt>
                <c:pt idx="9616">
                  <c:v>4.8099999999999996</c:v>
                </c:pt>
                <c:pt idx="9617">
                  <c:v>4.7699999999999996</c:v>
                </c:pt>
                <c:pt idx="9618">
                  <c:v>4.82</c:v>
                </c:pt>
                <c:pt idx="9619">
                  <c:v>4.8499999999999996</c:v>
                </c:pt>
                <c:pt idx="9620">
                  <c:v>4.87</c:v>
                </c:pt>
                <c:pt idx="9621">
                  <c:v>4.8499999999999996</c:v>
                </c:pt>
                <c:pt idx="9622">
                  <c:v>4.8499999999999996</c:v>
                </c:pt>
                <c:pt idx="9623">
                  <c:v>4.82</c:v>
                </c:pt>
                <c:pt idx="9624">
                  <c:v>4.84</c:v>
                </c:pt>
                <c:pt idx="9625">
                  <c:v>4.8499999999999996</c:v>
                </c:pt>
                <c:pt idx="9626">
                  <c:v>4.83</c:v>
                </c:pt>
                <c:pt idx="9627">
                  <c:v>4.83</c:v>
                </c:pt>
                <c:pt idx="9628">
                  <c:v>4.8099999999999996</c:v>
                </c:pt>
                <c:pt idx="9629">
                  <c:v>4.74</c:v>
                </c:pt>
                <c:pt idx="9630">
                  <c:v>4.67</c:v>
                </c:pt>
                <c:pt idx="9631">
                  <c:v>4.59</c:v>
                </c:pt>
                <c:pt idx="9632">
                  <c:v>4.58</c:v>
                </c:pt>
                <c:pt idx="9633">
                  <c:v>4.62</c:v>
                </c:pt>
                <c:pt idx="9634">
                  <c:v>4.6900000000000004</c:v>
                </c:pt>
                <c:pt idx="9635">
                  <c:v>4.5999999999999996</c:v>
                </c:pt>
                <c:pt idx="9636">
                  <c:v>4.5599999999999996</c:v>
                </c:pt>
                <c:pt idx="9637">
                  <c:v>4.53</c:v>
                </c:pt>
                <c:pt idx="9638">
                  <c:v>4.6100000000000003</c:v>
                </c:pt>
                <c:pt idx="9639">
                  <c:v>4.58</c:v>
                </c:pt>
                <c:pt idx="9640">
                  <c:v>4.62</c:v>
                </c:pt>
                <c:pt idx="9641">
                  <c:v>4.58</c:v>
                </c:pt>
                <c:pt idx="9642">
                  <c:v>4.58</c:v>
                </c:pt>
                <c:pt idx="9643">
                  <c:v>4.58</c:v>
                </c:pt>
                <c:pt idx="9644">
                  <c:v>4.6399999999999997</c:v>
                </c:pt>
                <c:pt idx="9645">
                  <c:v>4.7</c:v>
                </c:pt>
                <c:pt idx="9646">
                  <c:v>4.8099999999999996</c:v>
                </c:pt>
                <c:pt idx="9647">
                  <c:v>4.8600000000000003</c:v>
                </c:pt>
                <c:pt idx="9648">
                  <c:v>4.8600000000000003</c:v>
                </c:pt>
                <c:pt idx="9649">
                  <c:v>4.78</c:v>
                </c:pt>
                <c:pt idx="9650">
                  <c:v>4.71</c:v>
                </c:pt>
                <c:pt idx="9651">
                  <c:v>4.6500000000000004</c:v>
                </c:pt>
                <c:pt idx="9652">
                  <c:v>4.6500000000000004</c:v>
                </c:pt>
                <c:pt idx="9653">
                  <c:v>4.6500000000000004</c:v>
                </c:pt>
                <c:pt idx="9654">
                  <c:v>4.6900000000000004</c:v>
                </c:pt>
                <c:pt idx="9655">
                  <c:v>4.74</c:v>
                </c:pt>
                <c:pt idx="9656">
                  <c:v>4.7300000000000004</c:v>
                </c:pt>
                <c:pt idx="9657">
                  <c:v>4.7699999999999996</c:v>
                </c:pt>
                <c:pt idx="9658">
                  <c:v>4.8600000000000003</c:v>
                </c:pt>
                <c:pt idx="9659">
                  <c:v>4.9000000000000004</c:v>
                </c:pt>
                <c:pt idx="9660">
                  <c:v>4.82</c:v>
                </c:pt>
                <c:pt idx="9661">
                  <c:v>4.74</c:v>
                </c:pt>
                <c:pt idx="9662">
                  <c:v>4.63</c:v>
                </c:pt>
                <c:pt idx="9663">
                  <c:v>4.66</c:v>
                </c:pt>
                <c:pt idx="9664">
                  <c:v>4.66</c:v>
                </c:pt>
                <c:pt idx="9665">
                  <c:v>4.71</c:v>
                </c:pt>
                <c:pt idx="9666">
                  <c:v>4.76</c:v>
                </c:pt>
                <c:pt idx="9667">
                  <c:v>4.7</c:v>
                </c:pt>
                <c:pt idx="9668">
                  <c:v>4.6399999999999997</c:v>
                </c:pt>
                <c:pt idx="9669">
                  <c:v>4.67</c:v>
                </c:pt>
                <c:pt idx="9670">
                  <c:v>4.6900000000000004</c:v>
                </c:pt>
                <c:pt idx="9671">
                  <c:v>4.68</c:v>
                </c:pt>
                <c:pt idx="9672">
                  <c:v>4.67</c:v>
                </c:pt>
                <c:pt idx="9673">
                  <c:v>4.66</c:v>
                </c:pt>
                <c:pt idx="9674">
                  <c:v>4.75</c:v>
                </c:pt>
                <c:pt idx="9675">
                  <c:v>4.79</c:v>
                </c:pt>
                <c:pt idx="9676">
                  <c:v>4.83</c:v>
                </c:pt>
                <c:pt idx="9677">
                  <c:v>4.8899999999999997</c:v>
                </c:pt>
                <c:pt idx="9678">
                  <c:v>4.9400000000000004</c:v>
                </c:pt>
                <c:pt idx="9679">
                  <c:v>4.9400000000000004</c:v>
                </c:pt>
                <c:pt idx="9680">
                  <c:v>4.91</c:v>
                </c:pt>
                <c:pt idx="9681">
                  <c:v>4.9000000000000004</c:v>
                </c:pt>
                <c:pt idx="9682">
                  <c:v>4.93</c:v>
                </c:pt>
                <c:pt idx="9683">
                  <c:v>5.0599999999999996</c:v>
                </c:pt>
                <c:pt idx="9684">
                  <c:v>5.0599999999999996</c:v>
                </c:pt>
                <c:pt idx="9685">
                  <c:v>5.03</c:v>
                </c:pt>
                <c:pt idx="9686">
                  <c:v>4.9800000000000004</c:v>
                </c:pt>
                <c:pt idx="9687">
                  <c:v>5.04</c:v>
                </c:pt>
                <c:pt idx="9688">
                  <c:v>5.07</c:v>
                </c:pt>
                <c:pt idx="9689">
                  <c:v>5.03</c:v>
                </c:pt>
                <c:pt idx="9690">
                  <c:v>5.0999999999999996</c:v>
                </c:pt>
                <c:pt idx="9691">
                  <c:v>5.18</c:v>
                </c:pt>
                <c:pt idx="9692">
                  <c:v>5.32</c:v>
                </c:pt>
                <c:pt idx="9693">
                  <c:v>5.29</c:v>
                </c:pt>
                <c:pt idx="9694">
                  <c:v>5.4</c:v>
                </c:pt>
                <c:pt idx="9695">
                  <c:v>5.35</c:v>
                </c:pt>
                <c:pt idx="9696">
                  <c:v>5.39</c:v>
                </c:pt>
                <c:pt idx="9697">
                  <c:v>5.41</c:v>
                </c:pt>
                <c:pt idx="9698">
                  <c:v>5.34</c:v>
                </c:pt>
                <c:pt idx="9699">
                  <c:v>5.29</c:v>
                </c:pt>
                <c:pt idx="9700">
                  <c:v>5.18</c:v>
                </c:pt>
                <c:pt idx="9701">
                  <c:v>5.2</c:v>
                </c:pt>
                <c:pt idx="9702">
                  <c:v>5.21</c:v>
                </c:pt>
                <c:pt idx="9703">
                  <c:v>5.16</c:v>
                </c:pt>
                <c:pt idx="9704">
                  <c:v>5.15</c:v>
                </c:pt>
                <c:pt idx="9705">
                  <c:v>5.1100000000000003</c:v>
                </c:pt>
                <c:pt idx="9706">
                  <c:v>5.14</c:v>
                </c:pt>
                <c:pt idx="9707">
                  <c:v>5.1100000000000003</c:v>
                </c:pt>
                <c:pt idx="9708">
                  <c:v>5.17</c:v>
                </c:pt>
                <c:pt idx="9709">
                  <c:v>5.21</c:v>
                </c:pt>
                <c:pt idx="9710">
                  <c:v>5.2</c:v>
                </c:pt>
                <c:pt idx="9711">
                  <c:v>5.17</c:v>
                </c:pt>
                <c:pt idx="9712">
                  <c:v>5.21</c:v>
                </c:pt>
                <c:pt idx="9713">
                  <c:v>5.21</c:v>
                </c:pt>
                <c:pt idx="9714">
                  <c:v>5.28</c:v>
                </c:pt>
                <c:pt idx="9715">
                  <c:v>5.21</c:v>
                </c:pt>
                <c:pt idx="9716">
                  <c:v>5.25</c:v>
                </c:pt>
                <c:pt idx="9717">
                  <c:v>5.27</c:v>
                </c:pt>
                <c:pt idx="9718">
                  <c:v>5.2</c:v>
                </c:pt>
                <c:pt idx="9719">
                  <c:v>5.2</c:v>
                </c:pt>
                <c:pt idx="9720">
                  <c:v>5.13</c:v>
                </c:pt>
                <c:pt idx="9721">
                  <c:v>5.14</c:v>
                </c:pt>
                <c:pt idx="9722">
                  <c:v>5.03</c:v>
                </c:pt>
                <c:pt idx="9723">
                  <c:v>5.05</c:v>
                </c:pt>
                <c:pt idx="9724">
                  <c:v>5.0599999999999996</c:v>
                </c:pt>
                <c:pt idx="9725">
                  <c:v>5.12</c:v>
                </c:pt>
                <c:pt idx="9726">
                  <c:v>5.13</c:v>
                </c:pt>
                <c:pt idx="9727">
                  <c:v>5.18</c:v>
                </c:pt>
                <c:pt idx="9728">
                  <c:v>5.23</c:v>
                </c:pt>
                <c:pt idx="9729">
                  <c:v>5.18</c:v>
                </c:pt>
                <c:pt idx="9730">
                  <c:v>5.16</c:v>
                </c:pt>
                <c:pt idx="9731">
                  <c:v>5.17</c:v>
                </c:pt>
                <c:pt idx="9732">
                  <c:v>5.25</c:v>
                </c:pt>
                <c:pt idx="9733">
                  <c:v>5.26</c:v>
                </c:pt>
                <c:pt idx="9734">
                  <c:v>5.23</c:v>
                </c:pt>
                <c:pt idx="9735">
                  <c:v>5.22</c:v>
                </c:pt>
                <c:pt idx="9736">
                  <c:v>5.27</c:v>
                </c:pt>
                <c:pt idx="9737">
                  <c:v>5.22</c:v>
                </c:pt>
                <c:pt idx="9738">
                  <c:v>5.36</c:v>
                </c:pt>
                <c:pt idx="9739">
                  <c:v>5.38</c:v>
                </c:pt>
                <c:pt idx="9740">
                  <c:v>5.42</c:v>
                </c:pt>
                <c:pt idx="9741">
                  <c:v>5.4</c:v>
                </c:pt>
                <c:pt idx="9742">
                  <c:v>5.52</c:v>
                </c:pt>
                <c:pt idx="9743">
                  <c:v>5.54</c:v>
                </c:pt>
                <c:pt idx="9744">
                  <c:v>5.54</c:v>
                </c:pt>
                <c:pt idx="9745">
                  <c:v>5.59</c:v>
                </c:pt>
                <c:pt idx="9746">
                  <c:v>5.51</c:v>
                </c:pt>
                <c:pt idx="9747">
                  <c:v>5.41</c:v>
                </c:pt>
                <c:pt idx="9748">
                  <c:v>5.62</c:v>
                </c:pt>
                <c:pt idx="9749">
                  <c:v>5.66</c:v>
                </c:pt>
                <c:pt idx="9750">
                  <c:v>5.68</c:v>
                </c:pt>
                <c:pt idx="9751">
                  <c:v>5.6</c:v>
                </c:pt>
                <c:pt idx="9752">
                  <c:v>5.6</c:v>
                </c:pt>
                <c:pt idx="9753">
                  <c:v>5.52</c:v>
                </c:pt>
                <c:pt idx="9754">
                  <c:v>5.5</c:v>
                </c:pt>
                <c:pt idx="9755">
                  <c:v>5.49</c:v>
                </c:pt>
                <c:pt idx="9756">
                  <c:v>5.55</c:v>
                </c:pt>
                <c:pt idx="9757">
                  <c:v>5.62</c:v>
                </c:pt>
                <c:pt idx="9758">
                  <c:v>5.64</c:v>
                </c:pt>
                <c:pt idx="9759">
                  <c:v>5.64</c:v>
                </c:pt>
                <c:pt idx="9760">
                  <c:v>5.78</c:v>
                </c:pt>
                <c:pt idx="9761">
                  <c:v>5.8</c:v>
                </c:pt>
                <c:pt idx="9762">
                  <c:v>5.8</c:v>
                </c:pt>
                <c:pt idx="9763">
                  <c:v>5.82</c:v>
                </c:pt>
                <c:pt idx="9764">
                  <c:v>5.81</c:v>
                </c:pt>
                <c:pt idx="9765">
                  <c:v>5.83</c:v>
                </c:pt>
                <c:pt idx="9766">
                  <c:v>5.87</c:v>
                </c:pt>
                <c:pt idx="9767">
                  <c:v>5.92</c:v>
                </c:pt>
                <c:pt idx="9768">
                  <c:v>6.02</c:v>
                </c:pt>
                <c:pt idx="9769">
                  <c:v>5.98</c:v>
                </c:pt>
                <c:pt idx="9770">
                  <c:v>5.98</c:v>
                </c:pt>
                <c:pt idx="9771">
                  <c:v>5.94</c:v>
                </c:pt>
                <c:pt idx="9772">
                  <c:v>5.79</c:v>
                </c:pt>
                <c:pt idx="9773">
                  <c:v>5.84</c:v>
                </c:pt>
                <c:pt idx="9774">
                  <c:v>5.9</c:v>
                </c:pt>
                <c:pt idx="9775">
                  <c:v>5.94</c:v>
                </c:pt>
                <c:pt idx="9776">
                  <c:v>6</c:v>
                </c:pt>
                <c:pt idx="9777">
                  <c:v>6.05</c:v>
                </c:pt>
                <c:pt idx="9778">
                  <c:v>6.02</c:v>
                </c:pt>
                <c:pt idx="9779">
                  <c:v>5.96</c:v>
                </c:pt>
                <c:pt idx="9780">
                  <c:v>5.93</c:v>
                </c:pt>
                <c:pt idx="9781">
                  <c:v>5.81</c:v>
                </c:pt>
                <c:pt idx="9782">
                  <c:v>5.85</c:v>
                </c:pt>
                <c:pt idx="9783">
                  <c:v>5.82</c:v>
                </c:pt>
                <c:pt idx="9784">
                  <c:v>5.82</c:v>
                </c:pt>
                <c:pt idx="9785">
                  <c:v>5.88</c:v>
                </c:pt>
                <c:pt idx="9786">
                  <c:v>5.92</c:v>
                </c:pt>
                <c:pt idx="9787">
                  <c:v>5.85</c:v>
                </c:pt>
                <c:pt idx="9788">
                  <c:v>5.84</c:v>
                </c:pt>
                <c:pt idx="9789">
                  <c:v>5.74</c:v>
                </c:pt>
                <c:pt idx="9790">
                  <c:v>5.71</c:v>
                </c:pt>
                <c:pt idx="9791">
                  <c:v>5.74</c:v>
                </c:pt>
                <c:pt idx="9792">
                  <c:v>5.72</c:v>
                </c:pt>
                <c:pt idx="9793">
                  <c:v>5.68</c:v>
                </c:pt>
                <c:pt idx="9794">
                  <c:v>5.66</c:v>
                </c:pt>
                <c:pt idx="9795">
                  <c:v>5.65</c:v>
                </c:pt>
                <c:pt idx="9796">
                  <c:v>5.66</c:v>
                </c:pt>
                <c:pt idx="9797">
                  <c:v>5.78</c:v>
                </c:pt>
                <c:pt idx="9798">
                  <c:v>5.84</c:v>
                </c:pt>
                <c:pt idx="9799">
                  <c:v>5.86</c:v>
                </c:pt>
                <c:pt idx="9800">
                  <c:v>5.82</c:v>
                </c:pt>
                <c:pt idx="9801">
                  <c:v>5.81</c:v>
                </c:pt>
                <c:pt idx="9802">
                  <c:v>5.88</c:v>
                </c:pt>
                <c:pt idx="9803">
                  <c:v>5.92</c:v>
                </c:pt>
                <c:pt idx="9804">
                  <c:v>5.92</c:v>
                </c:pt>
                <c:pt idx="9805">
                  <c:v>5.95</c:v>
                </c:pt>
                <c:pt idx="9806">
                  <c:v>5.96</c:v>
                </c:pt>
                <c:pt idx="9807">
                  <c:v>5.88</c:v>
                </c:pt>
                <c:pt idx="9808">
                  <c:v>6.02</c:v>
                </c:pt>
                <c:pt idx="9809">
                  <c:v>6.13</c:v>
                </c:pt>
                <c:pt idx="9810">
                  <c:v>6.16</c:v>
                </c:pt>
                <c:pt idx="9811">
                  <c:v>6.05</c:v>
                </c:pt>
                <c:pt idx="9812">
                  <c:v>6.08</c:v>
                </c:pt>
                <c:pt idx="9813">
                  <c:v>5.98</c:v>
                </c:pt>
                <c:pt idx="9814">
                  <c:v>5.98</c:v>
                </c:pt>
                <c:pt idx="9815">
                  <c:v>5.89</c:v>
                </c:pt>
                <c:pt idx="9816">
                  <c:v>5.88</c:v>
                </c:pt>
                <c:pt idx="9817">
                  <c:v>5.9</c:v>
                </c:pt>
                <c:pt idx="9818">
                  <c:v>5.88</c:v>
                </c:pt>
                <c:pt idx="9819">
                  <c:v>5.89</c:v>
                </c:pt>
                <c:pt idx="9820">
                  <c:v>5.85</c:v>
                </c:pt>
                <c:pt idx="9821">
                  <c:v>5.73</c:v>
                </c:pt>
                <c:pt idx="9822">
                  <c:v>5.75</c:v>
                </c:pt>
                <c:pt idx="9823">
                  <c:v>5.85</c:v>
                </c:pt>
                <c:pt idx="9824">
                  <c:v>5.95</c:v>
                </c:pt>
                <c:pt idx="9825">
                  <c:v>5.98</c:v>
                </c:pt>
                <c:pt idx="9826">
                  <c:v>5.99</c:v>
                </c:pt>
                <c:pt idx="9827">
                  <c:v>6.03</c:v>
                </c:pt>
                <c:pt idx="9828">
                  <c:v>5.89</c:v>
                </c:pt>
                <c:pt idx="9829">
                  <c:v>5.89</c:v>
                </c:pt>
                <c:pt idx="9830">
                  <c:v>5.95</c:v>
                </c:pt>
                <c:pt idx="9831">
                  <c:v>5.93</c:v>
                </c:pt>
                <c:pt idx="9832">
                  <c:v>5.97</c:v>
                </c:pt>
                <c:pt idx="9833">
                  <c:v>5.89</c:v>
                </c:pt>
                <c:pt idx="9834">
                  <c:v>5.92</c:v>
                </c:pt>
                <c:pt idx="9835">
                  <c:v>5.96</c:v>
                </c:pt>
                <c:pt idx="9836">
                  <c:v>5.94</c:v>
                </c:pt>
                <c:pt idx="9837">
                  <c:v>5.9</c:v>
                </c:pt>
                <c:pt idx="9838">
                  <c:v>5.87</c:v>
                </c:pt>
                <c:pt idx="9839">
                  <c:v>5.91</c:v>
                </c:pt>
                <c:pt idx="9840">
                  <c:v>5.94</c:v>
                </c:pt>
                <c:pt idx="9841">
                  <c:v>5.92</c:v>
                </c:pt>
                <c:pt idx="9842">
                  <c:v>5.87</c:v>
                </c:pt>
                <c:pt idx="9843">
                  <c:v>5.75</c:v>
                </c:pt>
                <c:pt idx="9844">
                  <c:v>5.83</c:v>
                </c:pt>
                <c:pt idx="9845">
                  <c:v>5.89</c:v>
                </c:pt>
                <c:pt idx="9846">
                  <c:v>5.97</c:v>
                </c:pt>
                <c:pt idx="9847">
                  <c:v>5.9</c:v>
                </c:pt>
                <c:pt idx="9848">
                  <c:v>6</c:v>
                </c:pt>
                <c:pt idx="9849">
                  <c:v>5.95</c:v>
                </c:pt>
                <c:pt idx="9850">
                  <c:v>6.02</c:v>
                </c:pt>
                <c:pt idx="9851">
                  <c:v>6.04</c:v>
                </c:pt>
                <c:pt idx="9852">
                  <c:v>6.05</c:v>
                </c:pt>
                <c:pt idx="9853">
                  <c:v>6.04</c:v>
                </c:pt>
                <c:pt idx="9854">
                  <c:v>6.04</c:v>
                </c:pt>
                <c:pt idx="9855">
                  <c:v>6.07</c:v>
                </c:pt>
                <c:pt idx="9856">
                  <c:v>6.12</c:v>
                </c:pt>
                <c:pt idx="9857">
                  <c:v>6.17</c:v>
                </c:pt>
                <c:pt idx="9858">
                  <c:v>6.09</c:v>
                </c:pt>
                <c:pt idx="9859">
                  <c:v>6.12</c:v>
                </c:pt>
                <c:pt idx="9860">
                  <c:v>6.18</c:v>
                </c:pt>
                <c:pt idx="9861">
                  <c:v>6.19</c:v>
                </c:pt>
                <c:pt idx="9862">
                  <c:v>6.2</c:v>
                </c:pt>
                <c:pt idx="9863">
                  <c:v>6.21</c:v>
                </c:pt>
                <c:pt idx="9864">
                  <c:v>6.22</c:v>
                </c:pt>
                <c:pt idx="9865">
                  <c:v>6.24</c:v>
                </c:pt>
                <c:pt idx="9866">
                  <c:v>6.19</c:v>
                </c:pt>
                <c:pt idx="9867">
                  <c:v>6.12</c:v>
                </c:pt>
                <c:pt idx="9868">
                  <c:v>6.02</c:v>
                </c:pt>
                <c:pt idx="9869">
                  <c:v>6.06</c:v>
                </c:pt>
                <c:pt idx="9870">
                  <c:v>6.04</c:v>
                </c:pt>
                <c:pt idx="9871">
                  <c:v>6.01</c:v>
                </c:pt>
                <c:pt idx="9872">
                  <c:v>5.95</c:v>
                </c:pt>
                <c:pt idx="9873">
                  <c:v>5.92</c:v>
                </c:pt>
                <c:pt idx="9874">
                  <c:v>5.95</c:v>
                </c:pt>
                <c:pt idx="9875">
                  <c:v>5.97</c:v>
                </c:pt>
                <c:pt idx="9876">
                  <c:v>6</c:v>
                </c:pt>
                <c:pt idx="9877">
                  <c:v>6</c:v>
                </c:pt>
                <c:pt idx="9878">
                  <c:v>5.93</c:v>
                </c:pt>
                <c:pt idx="9879">
                  <c:v>5.94</c:v>
                </c:pt>
                <c:pt idx="9880">
                  <c:v>5.97</c:v>
                </c:pt>
                <c:pt idx="9881">
                  <c:v>6.04</c:v>
                </c:pt>
                <c:pt idx="9882">
                  <c:v>6.06</c:v>
                </c:pt>
                <c:pt idx="9883">
                  <c:v>6.07</c:v>
                </c:pt>
                <c:pt idx="9884">
                  <c:v>6.09</c:v>
                </c:pt>
                <c:pt idx="9885">
                  <c:v>6.08</c:v>
                </c:pt>
                <c:pt idx="9886">
                  <c:v>6.09</c:v>
                </c:pt>
                <c:pt idx="9887">
                  <c:v>6.09</c:v>
                </c:pt>
                <c:pt idx="9888">
                  <c:v>6.12</c:v>
                </c:pt>
                <c:pt idx="9889">
                  <c:v>6.21</c:v>
                </c:pt>
                <c:pt idx="9890">
                  <c:v>6.18</c:v>
                </c:pt>
                <c:pt idx="9891">
                  <c:v>6.21</c:v>
                </c:pt>
                <c:pt idx="9892">
                  <c:v>6.24</c:v>
                </c:pt>
                <c:pt idx="9893">
                  <c:v>6.17</c:v>
                </c:pt>
                <c:pt idx="9894">
                  <c:v>6.16</c:v>
                </c:pt>
                <c:pt idx="9895">
                  <c:v>6.11</c:v>
                </c:pt>
                <c:pt idx="9896">
                  <c:v>6.15</c:v>
                </c:pt>
                <c:pt idx="9897">
                  <c:v>6.14</c:v>
                </c:pt>
                <c:pt idx="9898">
                  <c:v>6.08</c:v>
                </c:pt>
                <c:pt idx="9899">
                  <c:v>6.11</c:v>
                </c:pt>
                <c:pt idx="9900">
                  <c:v>6.22</c:v>
                </c:pt>
                <c:pt idx="9901">
                  <c:v>6.25</c:v>
                </c:pt>
                <c:pt idx="9902">
                  <c:v>6.31</c:v>
                </c:pt>
                <c:pt idx="9903">
                  <c:v>6.3</c:v>
                </c:pt>
                <c:pt idx="9904">
                  <c:v>6.36</c:v>
                </c:pt>
                <c:pt idx="9905">
                  <c:v>6.38</c:v>
                </c:pt>
                <c:pt idx="9906">
                  <c:v>6.39</c:v>
                </c:pt>
                <c:pt idx="9907">
                  <c:v>6.41</c:v>
                </c:pt>
                <c:pt idx="9908">
                  <c:v>6.41</c:v>
                </c:pt>
                <c:pt idx="9909">
                  <c:v>6.4</c:v>
                </c:pt>
                <c:pt idx="9910">
                  <c:v>6.43</c:v>
                </c:pt>
                <c:pt idx="9911">
                  <c:v>6.4</c:v>
                </c:pt>
                <c:pt idx="9912">
                  <c:v>6.39</c:v>
                </c:pt>
                <c:pt idx="9913">
                  <c:v>6.45</c:v>
                </c:pt>
                <c:pt idx="9914">
                  <c:v>6.58</c:v>
                </c:pt>
                <c:pt idx="9915">
                  <c:v>6.49</c:v>
                </c:pt>
                <c:pt idx="9916">
                  <c:v>6.62</c:v>
                </c:pt>
                <c:pt idx="9917">
                  <c:v>6.57</c:v>
                </c:pt>
                <c:pt idx="9918">
                  <c:v>6.52</c:v>
                </c:pt>
                <c:pt idx="9919">
                  <c:v>6.57</c:v>
                </c:pt>
                <c:pt idx="9920">
                  <c:v>6.67</c:v>
                </c:pt>
                <c:pt idx="9921">
                  <c:v>6.72</c:v>
                </c:pt>
                <c:pt idx="9922">
                  <c:v>6.63</c:v>
                </c:pt>
                <c:pt idx="9923">
                  <c:v>6.69</c:v>
                </c:pt>
                <c:pt idx="9924">
                  <c:v>6.69</c:v>
                </c:pt>
                <c:pt idx="9925">
                  <c:v>6.75</c:v>
                </c:pt>
                <c:pt idx="9926">
                  <c:v>6.73</c:v>
                </c:pt>
                <c:pt idx="9927">
                  <c:v>6.79</c:v>
                </c:pt>
                <c:pt idx="9928">
                  <c:v>6.79</c:v>
                </c:pt>
                <c:pt idx="9929">
                  <c:v>6.69</c:v>
                </c:pt>
                <c:pt idx="9930">
                  <c:v>6.7</c:v>
                </c:pt>
                <c:pt idx="9931">
                  <c:v>6.69</c:v>
                </c:pt>
                <c:pt idx="9932">
                  <c:v>6.68</c:v>
                </c:pt>
                <c:pt idx="9933">
                  <c:v>6.66</c:v>
                </c:pt>
                <c:pt idx="9934">
                  <c:v>6.68</c:v>
                </c:pt>
                <c:pt idx="9935">
                  <c:v>6.62</c:v>
                </c:pt>
                <c:pt idx="9936">
                  <c:v>6.6</c:v>
                </c:pt>
                <c:pt idx="9937">
                  <c:v>6.49</c:v>
                </c:pt>
                <c:pt idx="9938">
                  <c:v>6.53</c:v>
                </c:pt>
                <c:pt idx="9939">
                  <c:v>6.64</c:v>
                </c:pt>
                <c:pt idx="9940">
                  <c:v>6.59</c:v>
                </c:pt>
                <c:pt idx="9941">
                  <c:v>6.56</c:v>
                </c:pt>
                <c:pt idx="9942">
                  <c:v>6.67</c:v>
                </c:pt>
                <c:pt idx="9943">
                  <c:v>6.63</c:v>
                </c:pt>
                <c:pt idx="9944">
                  <c:v>6.56</c:v>
                </c:pt>
                <c:pt idx="9945">
                  <c:v>6.56</c:v>
                </c:pt>
                <c:pt idx="9946">
                  <c:v>6.56</c:v>
                </c:pt>
                <c:pt idx="9947">
                  <c:v>6.58</c:v>
                </c:pt>
                <c:pt idx="9948">
                  <c:v>6.49</c:v>
                </c:pt>
                <c:pt idx="9949">
                  <c:v>6.49</c:v>
                </c:pt>
                <c:pt idx="9950">
                  <c:v>6.36</c:v>
                </c:pt>
                <c:pt idx="9951">
                  <c:v>6.44</c:v>
                </c:pt>
                <c:pt idx="9952">
                  <c:v>6.36</c:v>
                </c:pt>
                <c:pt idx="9953">
                  <c:v>6.36</c:v>
                </c:pt>
                <c:pt idx="9954">
                  <c:v>6.37</c:v>
                </c:pt>
                <c:pt idx="9955">
                  <c:v>6.42</c:v>
                </c:pt>
                <c:pt idx="9956">
                  <c:v>6.39</c:v>
                </c:pt>
                <c:pt idx="9957">
                  <c:v>6.4</c:v>
                </c:pt>
                <c:pt idx="9958">
                  <c:v>6.39</c:v>
                </c:pt>
                <c:pt idx="9959">
                  <c:v>6.42</c:v>
                </c:pt>
                <c:pt idx="9960">
                  <c:v>6.39</c:v>
                </c:pt>
                <c:pt idx="9961">
                  <c:v>6.38</c:v>
                </c:pt>
                <c:pt idx="9962">
                  <c:v>6.35</c:v>
                </c:pt>
                <c:pt idx="9963">
                  <c:v>6.39</c:v>
                </c:pt>
                <c:pt idx="9964">
                  <c:v>6.36</c:v>
                </c:pt>
                <c:pt idx="9965">
                  <c:v>6.31</c:v>
                </c:pt>
                <c:pt idx="9966">
                  <c:v>6.29</c:v>
                </c:pt>
                <c:pt idx="9967">
                  <c:v>6.26</c:v>
                </c:pt>
                <c:pt idx="9968">
                  <c:v>6.2</c:v>
                </c:pt>
                <c:pt idx="9969">
                  <c:v>6.18</c:v>
                </c:pt>
                <c:pt idx="9970">
                  <c:v>6.13</c:v>
                </c:pt>
                <c:pt idx="9971">
                  <c:v>6.13</c:v>
                </c:pt>
                <c:pt idx="9972">
                  <c:v>6.08</c:v>
                </c:pt>
                <c:pt idx="9973">
                  <c:v>6.2</c:v>
                </c:pt>
                <c:pt idx="9974">
                  <c:v>6.21</c:v>
                </c:pt>
                <c:pt idx="9975">
                  <c:v>6.17</c:v>
                </c:pt>
                <c:pt idx="9976">
                  <c:v>6.18</c:v>
                </c:pt>
                <c:pt idx="9977">
                  <c:v>6.06</c:v>
                </c:pt>
                <c:pt idx="9978">
                  <c:v>6.03</c:v>
                </c:pt>
                <c:pt idx="9979">
                  <c:v>6</c:v>
                </c:pt>
                <c:pt idx="9980">
                  <c:v>5.9</c:v>
                </c:pt>
                <c:pt idx="9981">
                  <c:v>5.9</c:v>
                </c:pt>
                <c:pt idx="9982">
                  <c:v>5.93</c:v>
                </c:pt>
                <c:pt idx="9983">
                  <c:v>5.86</c:v>
                </c:pt>
                <c:pt idx="9984">
                  <c:v>5.8</c:v>
                </c:pt>
                <c:pt idx="9985">
                  <c:v>5.89</c:v>
                </c:pt>
                <c:pt idx="9986">
                  <c:v>5.97</c:v>
                </c:pt>
                <c:pt idx="9987">
                  <c:v>5.94</c:v>
                </c:pt>
                <c:pt idx="9988">
                  <c:v>5.85</c:v>
                </c:pt>
                <c:pt idx="9989">
                  <c:v>6.01</c:v>
                </c:pt>
                <c:pt idx="9990">
                  <c:v>6.05</c:v>
                </c:pt>
                <c:pt idx="9991">
                  <c:v>5.99</c:v>
                </c:pt>
                <c:pt idx="9992">
                  <c:v>5.99</c:v>
                </c:pt>
                <c:pt idx="9993">
                  <c:v>5.99</c:v>
                </c:pt>
                <c:pt idx="9994">
                  <c:v>6</c:v>
                </c:pt>
                <c:pt idx="9995">
                  <c:v>6.14</c:v>
                </c:pt>
                <c:pt idx="9996">
                  <c:v>6.14</c:v>
                </c:pt>
                <c:pt idx="9997">
                  <c:v>6.23</c:v>
                </c:pt>
                <c:pt idx="9998">
                  <c:v>6.23</c:v>
                </c:pt>
                <c:pt idx="9999">
                  <c:v>6.29</c:v>
                </c:pt>
                <c:pt idx="10000">
                  <c:v>6.32</c:v>
                </c:pt>
                <c:pt idx="10001">
                  <c:v>6.4</c:v>
                </c:pt>
                <c:pt idx="10002">
                  <c:v>6.46</c:v>
                </c:pt>
                <c:pt idx="10003">
                  <c:v>6.51</c:v>
                </c:pt>
                <c:pt idx="10004">
                  <c:v>6.57</c:v>
                </c:pt>
                <c:pt idx="10005">
                  <c:v>6.53</c:v>
                </c:pt>
                <c:pt idx="10006">
                  <c:v>6.47</c:v>
                </c:pt>
                <c:pt idx="10007">
                  <c:v>6.43</c:v>
                </c:pt>
                <c:pt idx="10008">
                  <c:v>6.51</c:v>
                </c:pt>
                <c:pt idx="10009">
                  <c:v>6.47</c:v>
                </c:pt>
                <c:pt idx="10010">
                  <c:v>6.43</c:v>
                </c:pt>
                <c:pt idx="10011">
                  <c:v>6.48</c:v>
                </c:pt>
                <c:pt idx="10012">
                  <c:v>6.56</c:v>
                </c:pt>
                <c:pt idx="10013">
                  <c:v>6.51</c:v>
                </c:pt>
                <c:pt idx="10014">
                  <c:v>6.44</c:v>
                </c:pt>
                <c:pt idx="10015">
                  <c:v>6.45</c:v>
                </c:pt>
                <c:pt idx="10016">
                  <c:v>6.47</c:v>
                </c:pt>
                <c:pt idx="10017">
                  <c:v>6.39</c:v>
                </c:pt>
                <c:pt idx="10018">
                  <c:v>6.33</c:v>
                </c:pt>
                <c:pt idx="10019">
                  <c:v>6.33</c:v>
                </c:pt>
                <c:pt idx="10020">
                  <c:v>6.38</c:v>
                </c:pt>
                <c:pt idx="10021">
                  <c:v>6.29</c:v>
                </c:pt>
                <c:pt idx="10022">
                  <c:v>6.2</c:v>
                </c:pt>
                <c:pt idx="10023">
                  <c:v>6.15</c:v>
                </c:pt>
                <c:pt idx="10024">
                  <c:v>6.12</c:v>
                </c:pt>
                <c:pt idx="10025">
                  <c:v>6.14</c:v>
                </c:pt>
                <c:pt idx="10026">
                  <c:v>6.13</c:v>
                </c:pt>
                <c:pt idx="10027">
                  <c:v>6.13</c:v>
                </c:pt>
                <c:pt idx="10028">
                  <c:v>6.13</c:v>
                </c:pt>
                <c:pt idx="10029">
                  <c:v>6.09</c:v>
                </c:pt>
                <c:pt idx="10030">
                  <c:v>6.11</c:v>
                </c:pt>
                <c:pt idx="10031">
                  <c:v>6.06</c:v>
                </c:pt>
                <c:pt idx="10032">
                  <c:v>6.05</c:v>
                </c:pt>
                <c:pt idx="10033">
                  <c:v>5.99</c:v>
                </c:pt>
                <c:pt idx="10034">
                  <c:v>6</c:v>
                </c:pt>
                <c:pt idx="10035">
                  <c:v>6.03</c:v>
                </c:pt>
                <c:pt idx="10036">
                  <c:v>6.11</c:v>
                </c:pt>
                <c:pt idx="10037">
                  <c:v>6.12</c:v>
                </c:pt>
                <c:pt idx="10038">
                  <c:v>6.19</c:v>
                </c:pt>
                <c:pt idx="10039">
                  <c:v>6.11</c:v>
                </c:pt>
                <c:pt idx="10040">
                  <c:v>6.1</c:v>
                </c:pt>
                <c:pt idx="10041">
                  <c:v>6.11</c:v>
                </c:pt>
                <c:pt idx="10042">
                  <c:v>6.04</c:v>
                </c:pt>
                <c:pt idx="10043">
                  <c:v>6.03</c:v>
                </c:pt>
                <c:pt idx="10044">
                  <c:v>6</c:v>
                </c:pt>
                <c:pt idx="10045">
                  <c:v>6</c:v>
                </c:pt>
                <c:pt idx="10046">
                  <c:v>5.99</c:v>
                </c:pt>
                <c:pt idx="10047">
                  <c:v>6.05</c:v>
                </c:pt>
                <c:pt idx="10048">
                  <c:v>6.01</c:v>
                </c:pt>
                <c:pt idx="10049">
                  <c:v>6.04</c:v>
                </c:pt>
                <c:pt idx="10050">
                  <c:v>6.06</c:v>
                </c:pt>
                <c:pt idx="10051">
                  <c:v>6.09</c:v>
                </c:pt>
                <c:pt idx="10052">
                  <c:v>6.01</c:v>
                </c:pt>
                <c:pt idx="10053">
                  <c:v>6.1</c:v>
                </c:pt>
                <c:pt idx="10054">
                  <c:v>6.17</c:v>
                </c:pt>
                <c:pt idx="10055">
                  <c:v>6.16</c:v>
                </c:pt>
                <c:pt idx="10056">
                  <c:v>6.16</c:v>
                </c:pt>
                <c:pt idx="10057">
                  <c:v>6.01</c:v>
                </c:pt>
                <c:pt idx="10058">
                  <c:v>6.01</c:v>
                </c:pt>
                <c:pt idx="10059">
                  <c:v>6.04</c:v>
                </c:pt>
                <c:pt idx="10060">
                  <c:v>6.04</c:v>
                </c:pt>
                <c:pt idx="10061">
                  <c:v>6.04</c:v>
                </c:pt>
                <c:pt idx="10062">
                  <c:v>6.02</c:v>
                </c:pt>
                <c:pt idx="10063">
                  <c:v>6.04</c:v>
                </c:pt>
                <c:pt idx="10064">
                  <c:v>6.04</c:v>
                </c:pt>
                <c:pt idx="10065">
                  <c:v>6</c:v>
                </c:pt>
                <c:pt idx="10066">
                  <c:v>5.98</c:v>
                </c:pt>
                <c:pt idx="10067">
                  <c:v>5.95</c:v>
                </c:pt>
                <c:pt idx="10068">
                  <c:v>5.91</c:v>
                </c:pt>
                <c:pt idx="10069">
                  <c:v>5.97</c:v>
                </c:pt>
                <c:pt idx="10070">
                  <c:v>5.93</c:v>
                </c:pt>
                <c:pt idx="10071">
                  <c:v>5.81</c:v>
                </c:pt>
                <c:pt idx="10072">
                  <c:v>5.76</c:v>
                </c:pt>
                <c:pt idx="10073">
                  <c:v>5.79</c:v>
                </c:pt>
                <c:pt idx="10074">
                  <c:v>5.78</c:v>
                </c:pt>
                <c:pt idx="10075">
                  <c:v>5.81</c:v>
                </c:pt>
                <c:pt idx="10076">
                  <c:v>5.83</c:v>
                </c:pt>
                <c:pt idx="10077">
                  <c:v>5.81</c:v>
                </c:pt>
                <c:pt idx="10078">
                  <c:v>5.78</c:v>
                </c:pt>
                <c:pt idx="10079">
                  <c:v>5.79</c:v>
                </c:pt>
                <c:pt idx="10080">
                  <c:v>5.78</c:v>
                </c:pt>
                <c:pt idx="10081">
                  <c:v>5.73</c:v>
                </c:pt>
                <c:pt idx="10082">
                  <c:v>5.73</c:v>
                </c:pt>
                <c:pt idx="10083">
                  <c:v>5.73</c:v>
                </c:pt>
                <c:pt idx="10084">
                  <c:v>5.78</c:v>
                </c:pt>
                <c:pt idx="10085">
                  <c:v>5.81</c:v>
                </c:pt>
                <c:pt idx="10086">
                  <c:v>5.81</c:v>
                </c:pt>
                <c:pt idx="10087">
                  <c:v>5.73</c:v>
                </c:pt>
                <c:pt idx="10088">
                  <c:v>5.68</c:v>
                </c:pt>
                <c:pt idx="10089">
                  <c:v>5.68</c:v>
                </c:pt>
                <c:pt idx="10090">
                  <c:v>5.69</c:v>
                </c:pt>
                <c:pt idx="10091">
                  <c:v>5.72</c:v>
                </c:pt>
                <c:pt idx="10092">
                  <c:v>5.76</c:v>
                </c:pt>
                <c:pt idx="10093">
                  <c:v>5.73</c:v>
                </c:pt>
                <c:pt idx="10094">
                  <c:v>5.77</c:v>
                </c:pt>
                <c:pt idx="10095">
                  <c:v>5.78</c:v>
                </c:pt>
                <c:pt idx="10096">
                  <c:v>5.74</c:v>
                </c:pt>
                <c:pt idx="10097">
                  <c:v>5.79</c:v>
                </c:pt>
                <c:pt idx="10098">
                  <c:v>5.84</c:v>
                </c:pt>
                <c:pt idx="10099">
                  <c:v>5.88</c:v>
                </c:pt>
                <c:pt idx="10100">
                  <c:v>5.86</c:v>
                </c:pt>
                <c:pt idx="10101">
                  <c:v>5.91</c:v>
                </c:pt>
                <c:pt idx="10102">
                  <c:v>5.88</c:v>
                </c:pt>
                <c:pt idx="10103">
                  <c:v>5.85</c:v>
                </c:pt>
                <c:pt idx="10104">
                  <c:v>5.84</c:v>
                </c:pt>
                <c:pt idx="10105">
                  <c:v>5.81</c:v>
                </c:pt>
                <c:pt idx="10106">
                  <c:v>5.83</c:v>
                </c:pt>
                <c:pt idx="10107">
                  <c:v>5.82</c:v>
                </c:pt>
                <c:pt idx="10108">
                  <c:v>5.8</c:v>
                </c:pt>
                <c:pt idx="10109">
                  <c:v>5.83</c:v>
                </c:pt>
                <c:pt idx="10110">
                  <c:v>5.87</c:v>
                </c:pt>
                <c:pt idx="10111">
                  <c:v>5.9</c:v>
                </c:pt>
                <c:pt idx="10112">
                  <c:v>5.87</c:v>
                </c:pt>
                <c:pt idx="10113">
                  <c:v>5.82</c:v>
                </c:pt>
                <c:pt idx="10114">
                  <c:v>5.82</c:v>
                </c:pt>
                <c:pt idx="10115">
                  <c:v>5.8</c:v>
                </c:pt>
                <c:pt idx="10116">
                  <c:v>5.77</c:v>
                </c:pt>
                <c:pt idx="10117">
                  <c:v>5.73</c:v>
                </c:pt>
                <c:pt idx="10118">
                  <c:v>5.73</c:v>
                </c:pt>
                <c:pt idx="10119">
                  <c:v>5.74</c:v>
                </c:pt>
                <c:pt idx="10120">
                  <c:v>5.68</c:v>
                </c:pt>
                <c:pt idx="10121">
                  <c:v>5.66</c:v>
                </c:pt>
                <c:pt idx="10122">
                  <c:v>5.66</c:v>
                </c:pt>
                <c:pt idx="10123">
                  <c:v>5.64</c:v>
                </c:pt>
                <c:pt idx="10124">
                  <c:v>5.59</c:v>
                </c:pt>
                <c:pt idx="10125">
                  <c:v>5.63</c:v>
                </c:pt>
                <c:pt idx="10126">
                  <c:v>5.67</c:v>
                </c:pt>
                <c:pt idx="10127">
                  <c:v>5.69</c:v>
                </c:pt>
                <c:pt idx="10128">
                  <c:v>5.72</c:v>
                </c:pt>
                <c:pt idx="10129">
                  <c:v>5.74</c:v>
                </c:pt>
                <c:pt idx="10130">
                  <c:v>5.77</c:v>
                </c:pt>
                <c:pt idx="10131">
                  <c:v>5.74</c:v>
                </c:pt>
                <c:pt idx="10132">
                  <c:v>5.74</c:v>
                </c:pt>
                <c:pt idx="10133">
                  <c:v>5.83</c:v>
                </c:pt>
                <c:pt idx="10134">
                  <c:v>5.87</c:v>
                </c:pt>
                <c:pt idx="10135">
                  <c:v>5.87</c:v>
                </c:pt>
                <c:pt idx="10136">
                  <c:v>5.87</c:v>
                </c:pt>
                <c:pt idx="10137">
                  <c:v>5.82</c:v>
                </c:pt>
                <c:pt idx="10138">
                  <c:v>5.82</c:v>
                </c:pt>
                <c:pt idx="10139">
                  <c:v>5.77</c:v>
                </c:pt>
                <c:pt idx="10140">
                  <c:v>5.76</c:v>
                </c:pt>
                <c:pt idx="10141">
                  <c:v>5.72</c:v>
                </c:pt>
                <c:pt idx="10142">
                  <c:v>5.68</c:v>
                </c:pt>
                <c:pt idx="10143">
                  <c:v>5.71</c:v>
                </c:pt>
                <c:pt idx="10144">
                  <c:v>5.68</c:v>
                </c:pt>
                <c:pt idx="10145">
                  <c:v>5.67</c:v>
                </c:pt>
                <c:pt idx="10146">
                  <c:v>5.62</c:v>
                </c:pt>
                <c:pt idx="10147">
                  <c:v>5.62</c:v>
                </c:pt>
                <c:pt idx="10148">
                  <c:v>5.63</c:v>
                </c:pt>
                <c:pt idx="10149">
                  <c:v>5.64</c:v>
                </c:pt>
                <c:pt idx="10150">
                  <c:v>5.59</c:v>
                </c:pt>
                <c:pt idx="10151">
                  <c:v>5.55</c:v>
                </c:pt>
                <c:pt idx="10152">
                  <c:v>5.48</c:v>
                </c:pt>
                <c:pt idx="10153">
                  <c:v>5.52</c:v>
                </c:pt>
                <c:pt idx="10154">
                  <c:v>5.53</c:v>
                </c:pt>
                <c:pt idx="10155">
                  <c:v>5.43</c:v>
                </c:pt>
                <c:pt idx="10156">
                  <c:v>5.32</c:v>
                </c:pt>
                <c:pt idx="10157">
                  <c:v>5.32</c:v>
                </c:pt>
                <c:pt idx="10158">
                  <c:v>5.35</c:v>
                </c:pt>
                <c:pt idx="10159">
                  <c:v>5.37</c:v>
                </c:pt>
                <c:pt idx="10160">
                  <c:v>5.36</c:v>
                </c:pt>
                <c:pt idx="10161">
                  <c:v>5.29</c:v>
                </c:pt>
                <c:pt idx="10162">
                  <c:v>5.23</c:v>
                </c:pt>
                <c:pt idx="10163">
                  <c:v>5.2</c:v>
                </c:pt>
                <c:pt idx="10164">
                  <c:v>5.17</c:v>
                </c:pt>
                <c:pt idx="10165">
                  <c:v>5.19</c:v>
                </c:pt>
                <c:pt idx="10166">
                  <c:v>5.08</c:v>
                </c:pt>
                <c:pt idx="10167">
                  <c:v>5.03</c:v>
                </c:pt>
                <c:pt idx="10168">
                  <c:v>5.0199999999999996</c:v>
                </c:pt>
                <c:pt idx="10169">
                  <c:v>5.0199999999999996</c:v>
                </c:pt>
                <c:pt idx="10170">
                  <c:v>5.04</c:v>
                </c:pt>
                <c:pt idx="10171">
                  <c:v>5.1100000000000003</c:v>
                </c:pt>
                <c:pt idx="10172">
                  <c:v>5.13</c:v>
                </c:pt>
                <c:pt idx="10173">
                  <c:v>5.12</c:v>
                </c:pt>
                <c:pt idx="10174">
                  <c:v>5.12</c:v>
                </c:pt>
                <c:pt idx="10175">
                  <c:v>4.92</c:v>
                </c:pt>
                <c:pt idx="10176">
                  <c:v>5.14</c:v>
                </c:pt>
                <c:pt idx="10177">
                  <c:v>5.03</c:v>
                </c:pt>
                <c:pt idx="10178">
                  <c:v>4.93</c:v>
                </c:pt>
                <c:pt idx="10179">
                  <c:v>4.9400000000000004</c:v>
                </c:pt>
                <c:pt idx="10180">
                  <c:v>4.9800000000000004</c:v>
                </c:pt>
                <c:pt idx="10181">
                  <c:v>5.0999999999999996</c:v>
                </c:pt>
                <c:pt idx="10182">
                  <c:v>5.14</c:v>
                </c:pt>
                <c:pt idx="10183">
                  <c:v>5.25</c:v>
                </c:pt>
                <c:pt idx="10184">
                  <c:v>5.25</c:v>
                </c:pt>
                <c:pt idx="10185">
                  <c:v>5.24</c:v>
                </c:pt>
                <c:pt idx="10186">
                  <c:v>5.19</c:v>
                </c:pt>
                <c:pt idx="10187">
                  <c:v>5.12</c:v>
                </c:pt>
                <c:pt idx="10188">
                  <c:v>5.19</c:v>
                </c:pt>
                <c:pt idx="10189">
                  <c:v>5.25</c:v>
                </c:pt>
                <c:pt idx="10190">
                  <c:v>5.3</c:v>
                </c:pt>
                <c:pt idx="10191">
                  <c:v>5.33</c:v>
                </c:pt>
                <c:pt idx="10192">
                  <c:v>5.29</c:v>
                </c:pt>
                <c:pt idx="10193">
                  <c:v>5.29</c:v>
                </c:pt>
                <c:pt idx="10194">
                  <c:v>5.32</c:v>
                </c:pt>
                <c:pt idx="10195">
                  <c:v>5.24</c:v>
                </c:pt>
                <c:pt idx="10196">
                  <c:v>5.19</c:v>
                </c:pt>
                <c:pt idx="10197">
                  <c:v>5.0999999999999996</c:v>
                </c:pt>
                <c:pt idx="10198">
                  <c:v>5.17</c:v>
                </c:pt>
                <c:pt idx="10199">
                  <c:v>5.18</c:v>
                </c:pt>
                <c:pt idx="10200">
                  <c:v>5.22</c:v>
                </c:pt>
                <c:pt idx="10201">
                  <c:v>5.0999999999999996</c:v>
                </c:pt>
                <c:pt idx="10202">
                  <c:v>5.0999999999999996</c:v>
                </c:pt>
                <c:pt idx="10203">
                  <c:v>5.03</c:v>
                </c:pt>
                <c:pt idx="10204">
                  <c:v>5.05</c:v>
                </c:pt>
                <c:pt idx="10205">
                  <c:v>5.07</c:v>
                </c:pt>
                <c:pt idx="10206">
                  <c:v>5.13</c:v>
                </c:pt>
                <c:pt idx="10207">
                  <c:v>5.19</c:v>
                </c:pt>
                <c:pt idx="10208">
                  <c:v>5.1100000000000003</c:v>
                </c:pt>
                <c:pt idx="10209">
                  <c:v>5.1100000000000003</c:v>
                </c:pt>
                <c:pt idx="10210">
                  <c:v>5.1100000000000003</c:v>
                </c:pt>
                <c:pt idx="10211">
                  <c:v>5.14</c:v>
                </c:pt>
                <c:pt idx="10212">
                  <c:v>5.15</c:v>
                </c:pt>
                <c:pt idx="10213">
                  <c:v>5.0999999999999996</c:v>
                </c:pt>
                <c:pt idx="10214">
                  <c:v>5.05</c:v>
                </c:pt>
                <c:pt idx="10215">
                  <c:v>4.96</c:v>
                </c:pt>
                <c:pt idx="10216">
                  <c:v>4.92</c:v>
                </c:pt>
                <c:pt idx="10217">
                  <c:v>4.87</c:v>
                </c:pt>
                <c:pt idx="10218">
                  <c:v>4.95</c:v>
                </c:pt>
                <c:pt idx="10219">
                  <c:v>4.9800000000000004</c:v>
                </c:pt>
                <c:pt idx="10220">
                  <c:v>4.99</c:v>
                </c:pt>
                <c:pt idx="10221">
                  <c:v>4.92</c:v>
                </c:pt>
                <c:pt idx="10222">
                  <c:v>4.8899999999999997</c:v>
                </c:pt>
                <c:pt idx="10223">
                  <c:v>4.95</c:v>
                </c:pt>
                <c:pt idx="10224">
                  <c:v>4.92</c:v>
                </c:pt>
                <c:pt idx="10225">
                  <c:v>4.95</c:v>
                </c:pt>
                <c:pt idx="10226">
                  <c:v>4.84</c:v>
                </c:pt>
                <c:pt idx="10227">
                  <c:v>4.8099999999999996</c:v>
                </c:pt>
                <c:pt idx="10228">
                  <c:v>4.78</c:v>
                </c:pt>
                <c:pt idx="10229">
                  <c:v>4.82</c:v>
                </c:pt>
                <c:pt idx="10230">
                  <c:v>4.78</c:v>
                </c:pt>
                <c:pt idx="10231">
                  <c:v>4.7699999999999996</c:v>
                </c:pt>
                <c:pt idx="10232">
                  <c:v>4.7300000000000004</c:v>
                </c:pt>
                <c:pt idx="10233">
                  <c:v>4.8</c:v>
                </c:pt>
                <c:pt idx="10234">
                  <c:v>4.8499999999999996</c:v>
                </c:pt>
                <c:pt idx="10235">
                  <c:v>5</c:v>
                </c:pt>
                <c:pt idx="10236">
                  <c:v>4.97</c:v>
                </c:pt>
                <c:pt idx="10237">
                  <c:v>4.9800000000000004</c:v>
                </c:pt>
                <c:pt idx="10238">
                  <c:v>4.93</c:v>
                </c:pt>
                <c:pt idx="10239">
                  <c:v>4.9800000000000004</c:v>
                </c:pt>
                <c:pt idx="10240">
                  <c:v>4.9400000000000004</c:v>
                </c:pt>
                <c:pt idx="10241">
                  <c:v>4.9400000000000004</c:v>
                </c:pt>
                <c:pt idx="10242">
                  <c:v>4.9800000000000004</c:v>
                </c:pt>
                <c:pt idx="10243">
                  <c:v>4.8899999999999997</c:v>
                </c:pt>
                <c:pt idx="10244">
                  <c:v>4.93</c:v>
                </c:pt>
                <c:pt idx="10245">
                  <c:v>5.09</c:v>
                </c:pt>
                <c:pt idx="10246">
                  <c:v>5.12</c:v>
                </c:pt>
                <c:pt idx="10247">
                  <c:v>5.17</c:v>
                </c:pt>
                <c:pt idx="10248">
                  <c:v>5.17</c:v>
                </c:pt>
                <c:pt idx="10249">
                  <c:v>5.28</c:v>
                </c:pt>
                <c:pt idx="10250">
                  <c:v>5.21</c:v>
                </c:pt>
                <c:pt idx="10251">
                  <c:v>5.14</c:v>
                </c:pt>
                <c:pt idx="10252">
                  <c:v>5.27</c:v>
                </c:pt>
                <c:pt idx="10253">
                  <c:v>5.29</c:v>
                </c:pt>
                <c:pt idx="10254">
                  <c:v>5.2</c:v>
                </c:pt>
                <c:pt idx="10255">
                  <c:v>5.22</c:v>
                </c:pt>
                <c:pt idx="10256">
                  <c:v>5.28</c:v>
                </c:pt>
                <c:pt idx="10257">
                  <c:v>5.2</c:v>
                </c:pt>
                <c:pt idx="10258">
                  <c:v>5.34</c:v>
                </c:pt>
                <c:pt idx="10259">
                  <c:v>5.35</c:v>
                </c:pt>
                <c:pt idx="10260">
                  <c:v>5.3</c:v>
                </c:pt>
                <c:pt idx="10261">
                  <c:v>5.31</c:v>
                </c:pt>
                <c:pt idx="10262">
                  <c:v>5.22</c:v>
                </c:pt>
                <c:pt idx="10263">
                  <c:v>5.21</c:v>
                </c:pt>
                <c:pt idx="10264">
                  <c:v>5.21</c:v>
                </c:pt>
                <c:pt idx="10265">
                  <c:v>5.24</c:v>
                </c:pt>
                <c:pt idx="10266">
                  <c:v>5.2</c:v>
                </c:pt>
                <c:pt idx="10267">
                  <c:v>5.31</c:v>
                </c:pt>
                <c:pt idx="10268">
                  <c:v>5.51</c:v>
                </c:pt>
                <c:pt idx="10269">
                  <c:v>5.46</c:v>
                </c:pt>
                <c:pt idx="10270">
                  <c:v>5.5</c:v>
                </c:pt>
                <c:pt idx="10271">
                  <c:v>5.48</c:v>
                </c:pt>
                <c:pt idx="10272">
                  <c:v>5.46</c:v>
                </c:pt>
                <c:pt idx="10273">
                  <c:v>5.41</c:v>
                </c:pt>
                <c:pt idx="10274">
                  <c:v>5.41</c:v>
                </c:pt>
                <c:pt idx="10275">
                  <c:v>5.42</c:v>
                </c:pt>
                <c:pt idx="10276">
                  <c:v>5.41</c:v>
                </c:pt>
                <c:pt idx="10277">
                  <c:v>5.52</c:v>
                </c:pt>
                <c:pt idx="10278">
                  <c:v>5.52</c:v>
                </c:pt>
                <c:pt idx="10279">
                  <c:v>5.52</c:v>
                </c:pt>
                <c:pt idx="10280">
                  <c:v>5.54</c:v>
                </c:pt>
                <c:pt idx="10281">
                  <c:v>5.54</c:v>
                </c:pt>
                <c:pt idx="10282">
                  <c:v>5.43</c:v>
                </c:pt>
                <c:pt idx="10283">
                  <c:v>5.39</c:v>
                </c:pt>
                <c:pt idx="10284">
                  <c:v>5.35</c:v>
                </c:pt>
                <c:pt idx="10285">
                  <c:v>5.29</c:v>
                </c:pt>
                <c:pt idx="10286">
                  <c:v>5.27</c:v>
                </c:pt>
                <c:pt idx="10287">
                  <c:v>5.33</c:v>
                </c:pt>
                <c:pt idx="10288">
                  <c:v>5.38</c:v>
                </c:pt>
                <c:pt idx="10289">
                  <c:v>5.32</c:v>
                </c:pt>
                <c:pt idx="10290">
                  <c:v>5.27</c:v>
                </c:pt>
                <c:pt idx="10291">
                  <c:v>5.28</c:v>
                </c:pt>
                <c:pt idx="10292">
                  <c:v>5.26</c:v>
                </c:pt>
                <c:pt idx="10293">
                  <c:v>5.27</c:v>
                </c:pt>
                <c:pt idx="10294">
                  <c:v>5.27</c:v>
                </c:pt>
                <c:pt idx="10295">
                  <c:v>5.26</c:v>
                </c:pt>
                <c:pt idx="10296">
                  <c:v>5.24</c:v>
                </c:pt>
                <c:pt idx="10297">
                  <c:v>5.22</c:v>
                </c:pt>
                <c:pt idx="10298">
                  <c:v>5.14</c:v>
                </c:pt>
                <c:pt idx="10299">
                  <c:v>5.16</c:v>
                </c:pt>
                <c:pt idx="10300">
                  <c:v>5.24</c:v>
                </c:pt>
                <c:pt idx="10301">
                  <c:v>5.26</c:v>
                </c:pt>
                <c:pt idx="10302">
                  <c:v>5.35</c:v>
                </c:pt>
                <c:pt idx="10303">
                  <c:v>5.42</c:v>
                </c:pt>
                <c:pt idx="10304">
                  <c:v>5.37</c:v>
                </c:pt>
                <c:pt idx="10305">
                  <c:v>5.41</c:v>
                </c:pt>
                <c:pt idx="10306">
                  <c:v>5.41</c:v>
                </c:pt>
                <c:pt idx="10307">
                  <c:v>5.44</c:v>
                </c:pt>
                <c:pt idx="10308">
                  <c:v>5.41</c:v>
                </c:pt>
                <c:pt idx="10309">
                  <c:v>5.37</c:v>
                </c:pt>
                <c:pt idx="10310">
                  <c:v>5.32</c:v>
                </c:pt>
                <c:pt idx="10311">
                  <c:v>5.31</c:v>
                </c:pt>
                <c:pt idx="10312">
                  <c:v>5.27</c:v>
                </c:pt>
                <c:pt idx="10313">
                  <c:v>5.27</c:v>
                </c:pt>
                <c:pt idx="10314">
                  <c:v>5.21</c:v>
                </c:pt>
                <c:pt idx="10315">
                  <c:v>5.22</c:v>
                </c:pt>
                <c:pt idx="10316">
                  <c:v>5.12</c:v>
                </c:pt>
                <c:pt idx="10317">
                  <c:v>5.13</c:v>
                </c:pt>
                <c:pt idx="10318">
                  <c:v>5.15</c:v>
                </c:pt>
                <c:pt idx="10319">
                  <c:v>5.13</c:v>
                </c:pt>
                <c:pt idx="10320">
                  <c:v>5.13</c:v>
                </c:pt>
                <c:pt idx="10321">
                  <c:v>5.2</c:v>
                </c:pt>
                <c:pt idx="10322">
                  <c:v>5.19</c:v>
                </c:pt>
                <c:pt idx="10323">
                  <c:v>5.13</c:v>
                </c:pt>
                <c:pt idx="10324">
                  <c:v>5.1100000000000003</c:v>
                </c:pt>
                <c:pt idx="10325">
                  <c:v>5.07</c:v>
                </c:pt>
                <c:pt idx="10326">
                  <c:v>5.1100000000000003</c:v>
                </c:pt>
                <c:pt idx="10327">
                  <c:v>5.17</c:v>
                </c:pt>
                <c:pt idx="10328">
                  <c:v>5.2</c:v>
                </c:pt>
                <c:pt idx="10329">
                  <c:v>5.19</c:v>
                </c:pt>
                <c:pt idx="10330">
                  <c:v>5.2</c:v>
                </c:pt>
                <c:pt idx="10331">
                  <c:v>4.99</c:v>
                </c:pt>
                <c:pt idx="10332">
                  <c:v>5.04</c:v>
                </c:pt>
                <c:pt idx="10333">
                  <c:v>4.99</c:v>
                </c:pt>
                <c:pt idx="10334">
                  <c:v>4.97</c:v>
                </c:pt>
                <c:pt idx="10335">
                  <c:v>4.97</c:v>
                </c:pt>
                <c:pt idx="10336">
                  <c:v>5</c:v>
                </c:pt>
                <c:pt idx="10337">
                  <c:v>4.95</c:v>
                </c:pt>
                <c:pt idx="10338">
                  <c:v>4.84</c:v>
                </c:pt>
                <c:pt idx="10339">
                  <c:v>4.91</c:v>
                </c:pt>
                <c:pt idx="10340">
                  <c:v>4.87</c:v>
                </c:pt>
                <c:pt idx="10341">
                  <c:v>4.91</c:v>
                </c:pt>
                <c:pt idx="10342">
                  <c:v>4.8899999999999997</c:v>
                </c:pt>
                <c:pt idx="10343">
                  <c:v>4.93</c:v>
                </c:pt>
                <c:pt idx="10344">
                  <c:v>4.9400000000000004</c:v>
                </c:pt>
                <c:pt idx="10345">
                  <c:v>4.8499999999999996</c:v>
                </c:pt>
                <c:pt idx="10346">
                  <c:v>4.78</c:v>
                </c:pt>
                <c:pt idx="10347">
                  <c:v>4.79</c:v>
                </c:pt>
                <c:pt idx="10348">
                  <c:v>4.8499999999999996</c:v>
                </c:pt>
                <c:pt idx="10349">
                  <c:v>4.8499999999999996</c:v>
                </c:pt>
                <c:pt idx="10350">
                  <c:v>4.99</c:v>
                </c:pt>
                <c:pt idx="10351">
                  <c:v>4.97</c:v>
                </c:pt>
                <c:pt idx="10352">
                  <c:v>4.8600000000000003</c:v>
                </c:pt>
                <c:pt idx="10353">
                  <c:v>4.8</c:v>
                </c:pt>
                <c:pt idx="10354">
                  <c:v>4.84</c:v>
                </c:pt>
                <c:pt idx="10355">
                  <c:v>4.84</c:v>
                </c:pt>
                <c:pt idx="10356">
                  <c:v>4.84</c:v>
                </c:pt>
                <c:pt idx="10357">
                  <c:v>4.6399999999999997</c:v>
                </c:pt>
                <c:pt idx="10358">
                  <c:v>4.57</c:v>
                </c:pt>
                <c:pt idx="10359">
                  <c:v>4.63</c:v>
                </c:pt>
                <c:pt idx="10360">
                  <c:v>4.72</c:v>
                </c:pt>
                <c:pt idx="10361">
                  <c:v>4.6900000000000004</c:v>
                </c:pt>
                <c:pt idx="10362">
                  <c:v>4.75</c:v>
                </c:pt>
                <c:pt idx="10363">
                  <c:v>4.7</c:v>
                </c:pt>
                <c:pt idx="10364">
                  <c:v>4.7300000000000004</c:v>
                </c:pt>
                <c:pt idx="10365">
                  <c:v>4.72</c:v>
                </c:pt>
                <c:pt idx="10366">
                  <c:v>4.6500000000000004</c:v>
                </c:pt>
                <c:pt idx="10367">
                  <c:v>4.58</c:v>
                </c:pt>
                <c:pt idx="10368">
                  <c:v>4.5999999999999996</c:v>
                </c:pt>
                <c:pt idx="10369">
                  <c:v>4.55</c:v>
                </c:pt>
                <c:pt idx="10370">
                  <c:v>4.53</c:v>
                </c:pt>
                <c:pt idx="10371">
                  <c:v>4.5</c:v>
                </c:pt>
                <c:pt idx="10372">
                  <c:v>4.53</c:v>
                </c:pt>
                <c:pt idx="10373">
                  <c:v>4.5199999999999996</c:v>
                </c:pt>
                <c:pt idx="10374">
                  <c:v>4.5199999999999996</c:v>
                </c:pt>
                <c:pt idx="10375">
                  <c:v>4.62</c:v>
                </c:pt>
                <c:pt idx="10376">
                  <c:v>4.6100000000000003</c:v>
                </c:pt>
                <c:pt idx="10377">
                  <c:v>4.6900000000000004</c:v>
                </c:pt>
                <c:pt idx="10378">
                  <c:v>4.68</c:v>
                </c:pt>
                <c:pt idx="10379">
                  <c:v>4.62</c:v>
                </c:pt>
                <c:pt idx="10380">
                  <c:v>4.59</c:v>
                </c:pt>
                <c:pt idx="10381">
                  <c:v>4.59</c:v>
                </c:pt>
                <c:pt idx="10382">
                  <c:v>4.58</c:v>
                </c:pt>
                <c:pt idx="10383">
                  <c:v>4.63</c:v>
                </c:pt>
                <c:pt idx="10384">
                  <c:v>4.63</c:v>
                </c:pt>
                <c:pt idx="10385">
                  <c:v>4.66</c:v>
                </c:pt>
                <c:pt idx="10386">
                  <c:v>4.6100000000000003</c:v>
                </c:pt>
                <c:pt idx="10387">
                  <c:v>4.5599999999999996</c:v>
                </c:pt>
                <c:pt idx="10388">
                  <c:v>4.53</c:v>
                </c:pt>
                <c:pt idx="10389">
                  <c:v>4.5</c:v>
                </c:pt>
                <c:pt idx="10390">
                  <c:v>4.4400000000000004</c:v>
                </c:pt>
                <c:pt idx="10391">
                  <c:v>4.3</c:v>
                </c:pt>
                <c:pt idx="10392">
                  <c:v>4.24</c:v>
                </c:pt>
                <c:pt idx="10393">
                  <c:v>4.37</c:v>
                </c:pt>
                <c:pt idx="10394">
                  <c:v>4.3099999999999996</c:v>
                </c:pt>
                <c:pt idx="10395">
                  <c:v>4.3</c:v>
                </c:pt>
                <c:pt idx="10396">
                  <c:v>4.22</c:v>
                </c:pt>
                <c:pt idx="10397">
                  <c:v>4.32</c:v>
                </c:pt>
                <c:pt idx="10398">
                  <c:v>4.34</c:v>
                </c:pt>
                <c:pt idx="10399">
                  <c:v>4.34</c:v>
                </c:pt>
                <c:pt idx="10400">
                  <c:v>4.41</c:v>
                </c:pt>
                <c:pt idx="10401">
                  <c:v>4.54</c:v>
                </c:pt>
                <c:pt idx="10402">
                  <c:v>4.79</c:v>
                </c:pt>
                <c:pt idx="10403">
                  <c:v>4.91</c:v>
                </c:pt>
                <c:pt idx="10404">
                  <c:v>4.8</c:v>
                </c:pt>
                <c:pt idx="10405">
                  <c:v>4.88</c:v>
                </c:pt>
                <c:pt idx="10406">
                  <c:v>4.9800000000000004</c:v>
                </c:pt>
                <c:pt idx="10407">
                  <c:v>4.9800000000000004</c:v>
                </c:pt>
                <c:pt idx="10408">
                  <c:v>5.04</c:v>
                </c:pt>
                <c:pt idx="10409">
                  <c:v>5.05</c:v>
                </c:pt>
                <c:pt idx="10410">
                  <c:v>4.9800000000000004</c:v>
                </c:pt>
                <c:pt idx="10411">
                  <c:v>4.9800000000000004</c:v>
                </c:pt>
                <c:pt idx="10412">
                  <c:v>4.79</c:v>
                </c:pt>
                <c:pt idx="10413">
                  <c:v>4.78</c:v>
                </c:pt>
                <c:pt idx="10414">
                  <c:v>4.75</c:v>
                </c:pt>
                <c:pt idx="10415">
                  <c:v>4.7</c:v>
                </c:pt>
                <c:pt idx="10416">
                  <c:v>4.92</c:v>
                </c:pt>
                <c:pt idx="10417">
                  <c:v>5.04</c:v>
                </c:pt>
                <c:pt idx="10418">
                  <c:v>5.2</c:v>
                </c:pt>
                <c:pt idx="10419">
                  <c:v>5.17</c:v>
                </c:pt>
                <c:pt idx="10420">
                  <c:v>5.13</c:v>
                </c:pt>
                <c:pt idx="10421">
                  <c:v>5.0199999999999996</c:v>
                </c:pt>
                <c:pt idx="10422">
                  <c:v>5.13</c:v>
                </c:pt>
                <c:pt idx="10423">
                  <c:v>5.24</c:v>
                </c:pt>
                <c:pt idx="10424">
                  <c:v>5.26</c:v>
                </c:pt>
                <c:pt idx="10425">
                  <c:v>5.16</c:v>
                </c:pt>
                <c:pt idx="10426">
                  <c:v>5.08</c:v>
                </c:pt>
                <c:pt idx="10427">
                  <c:v>5.08</c:v>
                </c:pt>
                <c:pt idx="10428">
                  <c:v>5.12</c:v>
                </c:pt>
                <c:pt idx="10429">
                  <c:v>5.18</c:v>
                </c:pt>
                <c:pt idx="10430">
                  <c:v>5.18</c:v>
                </c:pt>
                <c:pt idx="10431">
                  <c:v>5.22</c:v>
                </c:pt>
                <c:pt idx="10432">
                  <c:v>5.13</c:v>
                </c:pt>
                <c:pt idx="10433">
                  <c:v>5.15</c:v>
                </c:pt>
                <c:pt idx="10434">
                  <c:v>5.07</c:v>
                </c:pt>
                <c:pt idx="10435">
                  <c:v>5.07</c:v>
                </c:pt>
                <c:pt idx="10436">
                  <c:v>5.2</c:v>
                </c:pt>
                <c:pt idx="10437">
                  <c:v>5.16</c:v>
                </c:pt>
                <c:pt idx="10438">
                  <c:v>5.18</c:v>
                </c:pt>
                <c:pt idx="10439">
                  <c:v>5.09</c:v>
                </c:pt>
                <c:pt idx="10440">
                  <c:v>5.0999999999999996</c:v>
                </c:pt>
                <c:pt idx="10441">
                  <c:v>5.0999999999999996</c:v>
                </c:pt>
                <c:pt idx="10442">
                  <c:v>5</c:v>
                </c:pt>
                <c:pt idx="10443">
                  <c:v>4.92</c:v>
                </c:pt>
                <c:pt idx="10444">
                  <c:v>4.91</c:v>
                </c:pt>
                <c:pt idx="10445">
                  <c:v>4.88</c:v>
                </c:pt>
                <c:pt idx="10446">
                  <c:v>4.88</c:v>
                </c:pt>
                <c:pt idx="10447">
                  <c:v>4.9800000000000004</c:v>
                </c:pt>
                <c:pt idx="10448">
                  <c:v>4.9400000000000004</c:v>
                </c:pt>
                <c:pt idx="10449">
                  <c:v>4.9400000000000004</c:v>
                </c:pt>
                <c:pt idx="10450">
                  <c:v>4.96</c:v>
                </c:pt>
                <c:pt idx="10451">
                  <c:v>5.05</c:v>
                </c:pt>
                <c:pt idx="10452">
                  <c:v>5.07</c:v>
                </c:pt>
                <c:pt idx="10453">
                  <c:v>5.0999999999999996</c:v>
                </c:pt>
                <c:pt idx="10454">
                  <c:v>5.12</c:v>
                </c:pt>
                <c:pt idx="10455">
                  <c:v>5.0199999999999996</c:v>
                </c:pt>
                <c:pt idx="10456">
                  <c:v>5.0199999999999996</c:v>
                </c:pt>
                <c:pt idx="10457">
                  <c:v>5.07</c:v>
                </c:pt>
                <c:pt idx="10458">
                  <c:v>5.0199999999999996</c:v>
                </c:pt>
                <c:pt idx="10459">
                  <c:v>4.9400000000000004</c:v>
                </c:pt>
                <c:pt idx="10460">
                  <c:v>4.92</c:v>
                </c:pt>
                <c:pt idx="10461">
                  <c:v>4.92</c:v>
                </c:pt>
                <c:pt idx="10462">
                  <c:v>4.93</c:v>
                </c:pt>
                <c:pt idx="10463">
                  <c:v>4.9000000000000004</c:v>
                </c:pt>
                <c:pt idx="10464">
                  <c:v>4.91</c:v>
                </c:pt>
                <c:pt idx="10465">
                  <c:v>4.97</c:v>
                </c:pt>
                <c:pt idx="10466">
                  <c:v>5.01</c:v>
                </c:pt>
                <c:pt idx="10467">
                  <c:v>4.95</c:v>
                </c:pt>
                <c:pt idx="10468">
                  <c:v>4.8600000000000003</c:v>
                </c:pt>
                <c:pt idx="10469">
                  <c:v>4.8600000000000003</c:v>
                </c:pt>
                <c:pt idx="10470">
                  <c:v>4.88</c:v>
                </c:pt>
                <c:pt idx="10471">
                  <c:v>4.88</c:v>
                </c:pt>
                <c:pt idx="10472">
                  <c:v>4.88</c:v>
                </c:pt>
                <c:pt idx="10473">
                  <c:v>4.84</c:v>
                </c:pt>
                <c:pt idx="10474">
                  <c:v>4.8600000000000003</c:v>
                </c:pt>
                <c:pt idx="10475">
                  <c:v>4.93</c:v>
                </c:pt>
                <c:pt idx="10476">
                  <c:v>4.84</c:v>
                </c:pt>
                <c:pt idx="10477">
                  <c:v>4.88</c:v>
                </c:pt>
                <c:pt idx="10478">
                  <c:v>4.9800000000000004</c:v>
                </c:pt>
                <c:pt idx="10479">
                  <c:v>5.0199999999999996</c:v>
                </c:pt>
                <c:pt idx="10480">
                  <c:v>5.0199999999999996</c:v>
                </c:pt>
                <c:pt idx="10481">
                  <c:v>5.0599999999999996</c:v>
                </c:pt>
                <c:pt idx="10482">
                  <c:v>5.22</c:v>
                </c:pt>
                <c:pt idx="10483">
                  <c:v>5.33</c:v>
                </c:pt>
                <c:pt idx="10484">
                  <c:v>5.33</c:v>
                </c:pt>
                <c:pt idx="10485">
                  <c:v>5.32</c:v>
                </c:pt>
                <c:pt idx="10486">
                  <c:v>5.28</c:v>
                </c:pt>
                <c:pt idx="10487">
                  <c:v>5.4</c:v>
                </c:pt>
                <c:pt idx="10488">
                  <c:v>5.35</c:v>
                </c:pt>
                <c:pt idx="10489">
                  <c:v>5.32</c:v>
                </c:pt>
                <c:pt idx="10490">
                  <c:v>5.33</c:v>
                </c:pt>
                <c:pt idx="10491">
                  <c:v>5.4</c:v>
                </c:pt>
                <c:pt idx="10492">
                  <c:v>5.39</c:v>
                </c:pt>
                <c:pt idx="10493">
                  <c:v>5.4</c:v>
                </c:pt>
                <c:pt idx="10494">
                  <c:v>5.41</c:v>
                </c:pt>
                <c:pt idx="10495">
                  <c:v>5.35</c:v>
                </c:pt>
                <c:pt idx="10496">
                  <c:v>5.35</c:v>
                </c:pt>
                <c:pt idx="10497">
                  <c:v>5.42</c:v>
                </c:pt>
                <c:pt idx="10498">
                  <c:v>5.42</c:v>
                </c:pt>
                <c:pt idx="10499">
                  <c:v>5.44</c:v>
                </c:pt>
                <c:pt idx="10500">
                  <c:v>5.36</c:v>
                </c:pt>
                <c:pt idx="10501">
                  <c:v>5.3</c:v>
                </c:pt>
                <c:pt idx="10502">
                  <c:v>5.28</c:v>
                </c:pt>
                <c:pt idx="10503">
                  <c:v>5.22</c:v>
                </c:pt>
                <c:pt idx="10504">
                  <c:v>5.25</c:v>
                </c:pt>
                <c:pt idx="10505">
                  <c:v>5.22</c:v>
                </c:pt>
                <c:pt idx="10506">
                  <c:v>5.24</c:v>
                </c:pt>
                <c:pt idx="10507">
                  <c:v>5.22</c:v>
                </c:pt>
                <c:pt idx="10508">
                  <c:v>5.18</c:v>
                </c:pt>
                <c:pt idx="10509">
                  <c:v>5.15</c:v>
                </c:pt>
                <c:pt idx="10510">
                  <c:v>5.2</c:v>
                </c:pt>
                <c:pt idx="10511">
                  <c:v>5.24</c:v>
                </c:pt>
                <c:pt idx="10512">
                  <c:v>5.23</c:v>
                </c:pt>
                <c:pt idx="10513">
                  <c:v>5.21</c:v>
                </c:pt>
                <c:pt idx="10514">
                  <c:v>5.19</c:v>
                </c:pt>
                <c:pt idx="10515">
                  <c:v>5.18</c:v>
                </c:pt>
                <c:pt idx="10516">
                  <c:v>5.1100000000000003</c:v>
                </c:pt>
                <c:pt idx="10517">
                  <c:v>5.0999999999999996</c:v>
                </c:pt>
                <c:pt idx="10518">
                  <c:v>5.08</c:v>
                </c:pt>
                <c:pt idx="10519">
                  <c:v>5.13</c:v>
                </c:pt>
                <c:pt idx="10520">
                  <c:v>5.1100000000000003</c:v>
                </c:pt>
                <c:pt idx="10521">
                  <c:v>5.08</c:v>
                </c:pt>
                <c:pt idx="10522">
                  <c:v>5.13</c:v>
                </c:pt>
                <c:pt idx="10523">
                  <c:v>5.08</c:v>
                </c:pt>
                <c:pt idx="10524">
                  <c:v>5.0999999999999996</c:v>
                </c:pt>
                <c:pt idx="10525">
                  <c:v>5.09</c:v>
                </c:pt>
                <c:pt idx="10526">
                  <c:v>5.24</c:v>
                </c:pt>
                <c:pt idx="10527">
                  <c:v>5.2</c:v>
                </c:pt>
                <c:pt idx="10528">
                  <c:v>5.15</c:v>
                </c:pt>
                <c:pt idx="10529">
                  <c:v>5.23</c:v>
                </c:pt>
                <c:pt idx="10530">
                  <c:v>5.32</c:v>
                </c:pt>
                <c:pt idx="10531">
                  <c:v>5.28</c:v>
                </c:pt>
                <c:pt idx="10532">
                  <c:v>5.2</c:v>
                </c:pt>
                <c:pt idx="10533">
                  <c:v>5.27</c:v>
                </c:pt>
                <c:pt idx="10534">
                  <c:v>5.21</c:v>
                </c:pt>
                <c:pt idx="10535">
                  <c:v>5.18</c:v>
                </c:pt>
                <c:pt idx="10536">
                  <c:v>5.13</c:v>
                </c:pt>
                <c:pt idx="10537">
                  <c:v>5.16</c:v>
                </c:pt>
                <c:pt idx="10538">
                  <c:v>5.16</c:v>
                </c:pt>
                <c:pt idx="10539">
                  <c:v>5.16</c:v>
                </c:pt>
                <c:pt idx="10540">
                  <c:v>5.16</c:v>
                </c:pt>
                <c:pt idx="10541">
                  <c:v>5.1100000000000003</c:v>
                </c:pt>
                <c:pt idx="10542">
                  <c:v>5.0599999999999996</c:v>
                </c:pt>
                <c:pt idx="10543">
                  <c:v>5.08</c:v>
                </c:pt>
                <c:pt idx="10544">
                  <c:v>5.0599999999999996</c:v>
                </c:pt>
                <c:pt idx="10545">
                  <c:v>5.04</c:v>
                </c:pt>
                <c:pt idx="10546">
                  <c:v>5.08</c:v>
                </c:pt>
                <c:pt idx="10547">
                  <c:v>5.04</c:v>
                </c:pt>
                <c:pt idx="10548">
                  <c:v>5.0999999999999996</c:v>
                </c:pt>
                <c:pt idx="10549">
                  <c:v>5.07</c:v>
                </c:pt>
                <c:pt idx="10550">
                  <c:v>5.0199999999999996</c:v>
                </c:pt>
                <c:pt idx="10551">
                  <c:v>4.9800000000000004</c:v>
                </c:pt>
                <c:pt idx="10552">
                  <c:v>4.9400000000000004</c:v>
                </c:pt>
                <c:pt idx="10553">
                  <c:v>4.83</c:v>
                </c:pt>
                <c:pt idx="10554">
                  <c:v>4.8899999999999997</c:v>
                </c:pt>
                <c:pt idx="10555">
                  <c:v>4.88</c:v>
                </c:pt>
                <c:pt idx="10556">
                  <c:v>4.76</c:v>
                </c:pt>
                <c:pt idx="10557">
                  <c:v>4.8499999999999996</c:v>
                </c:pt>
                <c:pt idx="10558">
                  <c:v>4.79</c:v>
                </c:pt>
                <c:pt idx="10559">
                  <c:v>4.87</c:v>
                </c:pt>
                <c:pt idx="10560">
                  <c:v>4.88</c:v>
                </c:pt>
                <c:pt idx="10561">
                  <c:v>4.75</c:v>
                </c:pt>
                <c:pt idx="10562">
                  <c:v>4.84</c:v>
                </c:pt>
                <c:pt idx="10563">
                  <c:v>4.8600000000000003</c:v>
                </c:pt>
                <c:pt idx="10564">
                  <c:v>4.8499999999999996</c:v>
                </c:pt>
                <c:pt idx="10565">
                  <c:v>4.7699999999999996</c:v>
                </c:pt>
                <c:pt idx="10566">
                  <c:v>4.78</c:v>
                </c:pt>
                <c:pt idx="10567">
                  <c:v>4.78</c:v>
                </c:pt>
                <c:pt idx="10568">
                  <c:v>4.9000000000000004</c:v>
                </c:pt>
                <c:pt idx="10569">
                  <c:v>4.84</c:v>
                </c:pt>
                <c:pt idx="10570">
                  <c:v>4.78</c:v>
                </c:pt>
                <c:pt idx="10571">
                  <c:v>4.66</c:v>
                </c:pt>
                <c:pt idx="10572">
                  <c:v>4.66</c:v>
                </c:pt>
                <c:pt idx="10573">
                  <c:v>4.63</c:v>
                </c:pt>
                <c:pt idx="10574">
                  <c:v>4.66</c:v>
                </c:pt>
                <c:pt idx="10575">
                  <c:v>4.75</c:v>
                </c:pt>
                <c:pt idx="10576">
                  <c:v>4.71</c:v>
                </c:pt>
                <c:pt idx="10577">
                  <c:v>4.66</c:v>
                </c:pt>
                <c:pt idx="10578">
                  <c:v>4.6100000000000003</c:v>
                </c:pt>
                <c:pt idx="10579">
                  <c:v>4.51</c:v>
                </c:pt>
                <c:pt idx="10580">
                  <c:v>4.47</c:v>
                </c:pt>
                <c:pt idx="10581">
                  <c:v>4.49</c:v>
                </c:pt>
                <c:pt idx="10582">
                  <c:v>4.43</c:v>
                </c:pt>
                <c:pt idx="10583">
                  <c:v>4.43</c:v>
                </c:pt>
                <c:pt idx="10584">
                  <c:v>4.62</c:v>
                </c:pt>
                <c:pt idx="10585">
                  <c:v>4.6500000000000004</c:v>
                </c:pt>
                <c:pt idx="10586">
                  <c:v>4.51</c:v>
                </c:pt>
                <c:pt idx="10587">
                  <c:v>4.47</c:v>
                </c:pt>
                <c:pt idx="10588">
                  <c:v>4.33</c:v>
                </c:pt>
                <c:pt idx="10589">
                  <c:v>4.29</c:v>
                </c:pt>
                <c:pt idx="10590">
                  <c:v>4.42</c:v>
                </c:pt>
                <c:pt idx="10591">
                  <c:v>4.3499999999999996</c:v>
                </c:pt>
                <c:pt idx="10592">
                  <c:v>4.4000000000000004</c:v>
                </c:pt>
                <c:pt idx="10593">
                  <c:v>4.2699999999999996</c:v>
                </c:pt>
                <c:pt idx="10594">
                  <c:v>4.22</c:v>
                </c:pt>
                <c:pt idx="10595">
                  <c:v>4.12</c:v>
                </c:pt>
                <c:pt idx="10596">
                  <c:v>4.0599999999999996</c:v>
                </c:pt>
                <c:pt idx="10597">
                  <c:v>4.17</c:v>
                </c:pt>
                <c:pt idx="10598">
                  <c:v>4.32</c:v>
                </c:pt>
                <c:pt idx="10599">
                  <c:v>4.29</c:v>
                </c:pt>
                <c:pt idx="10600">
                  <c:v>4.17</c:v>
                </c:pt>
                <c:pt idx="10601">
                  <c:v>4.2</c:v>
                </c:pt>
                <c:pt idx="10602">
                  <c:v>4.3</c:v>
                </c:pt>
                <c:pt idx="10603">
                  <c:v>4.25</c:v>
                </c:pt>
                <c:pt idx="10604">
                  <c:v>4.22</c:v>
                </c:pt>
                <c:pt idx="10605">
                  <c:v>4.29</c:v>
                </c:pt>
                <c:pt idx="10606">
                  <c:v>4.22</c:v>
                </c:pt>
                <c:pt idx="10607">
                  <c:v>4.16</c:v>
                </c:pt>
                <c:pt idx="10608">
                  <c:v>4.1399999999999997</c:v>
                </c:pt>
                <c:pt idx="10609">
                  <c:v>4.1399999999999997</c:v>
                </c:pt>
                <c:pt idx="10610">
                  <c:v>3.98</c:v>
                </c:pt>
                <c:pt idx="10611">
                  <c:v>3.96</c:v>
                </c:pt>
                <c:pt idx="10612">
                  <c:v>3.91</c:v>
                </c:pt>
                <c:pt idx="10613">
                  <c:v>4.05</c:v>
                </c:pt>
                <c:pt idx="10614">
                  <c:v>4.05</c:v>
                </c:pt>
                <c:pt idx="10615">
                  <c:v>4</c:v>
                </c:pt>
                <c:pt idx="10616">
                  <c:v>4.07</c:v>
                </c:pt>
                <c:pt idx="10617">
                  <c:v>3.98</c:v>
                </c:pt>
                <c:pt idx="10618">
                  <c:v>3.92</c:v>
                </c:pt>
                <c:pt idx="10619">
                  <c:v>3.9</c:v>
                </c:pt>
                <c:pt idx="10620">
                  <c:v>3.87</c:v>
                </c:pt>
                <c:pt idx="10621">
                  <c:v>3.86</c:v>
                </c:pt>
                <c:pt idx="10622">
                  <c:v>3.79</c:v>
                </c:pt>
                <c:pt idx="10623">
                  <c:v>3.79</c:v>
                </c:pt>
                <c:pt idx="10624">
                  <c:v>3.7</c:v>
                </c:pt>
                <c:pt idx="10625">
                  <c:v>3.69</c:v>
                </c:pt>
                <c:pt idx="10626">
                  <c:v>3.77</c:v>
                </c:pt>
                <c:pt idx="10627">
                  <c:v>3.79</c:v>
                </c:pt>
                <c:pt idx="10628">
                  <c:v>3.69</c:v>
                </c:pt>
                <c:pt idx="10629">
                  <c:v>3.63</c:v>
                </c:pt>
                <c:pt idx="10630">
                  <c:v>3.72</c:v>
                </c:pt>
                <c:pt idx="10631">
                  <c:v>3.71</c:v>
                </c:pt>
                <c:pt idx="10632">
                  <c:v>3.7</c:v>
                </c:pt>
                <c:pt idx="10633">
                  <c:v>3.69</c:v>
                </c:pt>
                <c:pt idx="10634">
                  <c:v>3.64</c:v>
                </c:pt>
                <c:pt idx="10635">
                  <c:v>3.65</c:v>
                </c:pt>
                <c:pt idx="10636">
                  <c:v>3.61</c:v>
                </c:pt>
                <c:pt idx="10637">
                  <c:v>3.68</c:v>
                </c:pt>
                <c:pt idx="10638">
                  <c:v>3.83</c:v>
                </c:pt>
                <c:pt idx="10639">
                  <c:v>3.83</c:v>
                </c:pt>
                <c:pt idx="10640">
                  <c:v>4.07</c:v>
                </c:pt>
                <c:pt idx="10641">
                  <c:v>4.0599999999999996</c:v>
                </c:pt>
                <c:pt idx="10642">
                  <c:v>4.16</c:v>
                </c:pt>
                <c:pt idx="10643">
                  <c:v>4.1399999999999997</c:v>
                </c:pt>
                <c:pt idx="10644">
                  <c:v>4.24</c:v>
                </c:pt>
                <c:pt idx="10645">
                  <c:v>4.2699999999999996</c:v>
                </c:pt>
                <c:pt idx="10646">
                  <c:v>4.26</c:v>
                </c:pt>
                <c:pt idx="10647">
                  <c:v>4.16</c:v>
                </c:pt>
                <c:pt idx="10648">
                  <c:v>4.12</c:v>
                </c:pt>
                <c:pt idx="10649">
                  <c:v>4.0999999999999996</c:v>
                </c:pt>
                <c:pt idx="10650">
                  <c:v>3.97</c:v>
                </c:pt>
                <c:pt idx="10651">
                  <c:v>3.99</c:v>
                </c:pt>
                <c:pt idx="10652">
                  <c:v>3.93</c:v>
                </c:pt>
                <c:pt idx="10653">
                  <c:v>4.01</c:v>
                </c:pt>
                <c:pt idx="10654">
                  <c:v>4.07</c:v>
                </c:pt>
                <c:pt idx="10655">
                  <c:v>4.0999999999999996</c:v>
                </c:pt>
                <c:pt idx="10656">
                  <c:v>4.09</c:v>
                </c:pt>
                <c:pt idx="10657">
                  <c:v>3.88</c:v>
                </c:pt>
                <c:pt idx="10658">
                  <c:v>3.85</c:v>
                </c:pt>
                <c:pt idx="10659">
                  <c:v>3.85</c:v>
                </c:pt>
                <c:pt idx="10660">
                  <c:v>3.84</c:v>
                </c:pt>
                <c:pt idx="10661">
                  <c:v>3.84</c:v>
                </c:pt>
                <c:pt idx="10662">
                  <c:v>4.03</c:v>
                </c:pt>
                <c:pt idx="10663">
                  <c:v>4.05</c:v>
                </c:pt>
                <c:pt idx="10664">
                  <c:v>4.0199999999999996</c:v>
                </c:pt>
                <c:pt idx="10665">
                  <c:v>3.99</c:v>
                </c:pt>
                <c:pt idx="10666">
                  <c:v>4.08</c:v>
                </c:pt>
                <c:pt idx="10667">
                  <c:v>4.1399999999999997</c:v>
                </c:pt>
                <c:pt idx="10668">
                  <c:v>4.18</c:v>
                </c:pt>
                <c:pt idx="10669">
                  <c:v>4.1900000000000004</c:v>
                </c:pt>
                <c:pt idx="10670">
                  <c:v>4.08</c:v>
                </c:pt>
                <c:pt idx="10671">
                  <c:v>4.26</c:v>
                </c:pt>
                <c:pt idx="10672">
                  <c:v>4.26</c:v>
                </c:pt>
                <c:pt idx="10673">
                  <c:v>4.22</c:v>
                </c:pt>
                <c:pt idx="10674">
                  <c:v>4.22</c:v>
                </c:pt>
                <c:pt idx="10675">
                  <c:v>4.24</c:v>
                </c:pt>
                <c:pt idx="10676">
                  <c:v>4.18</c:v>
                </c:pt>
                <c:pt idx="10677">
                  <c:v>4.13</c:v>
                </c:pt>
                <c:pt idx="10678">
                  <c:v>4.09</c:v>
                </c:pt>
                <c:pt idx="10679">
                  <c:v>4.0599999999999996</c:v>
                </c:pt>
                <c:pt idx="10680">
                  <c:v>4.0599999999999996</c:v>
                </c:pt>
                <c:pt idx="10681">
                  <c:v>4.01</c:v>
                </c:pt>
                <c:pt idx="10682">
                  <c:v>4.01</c:v>
                </c:pt>
                <c:pt idx="10683">
                  <c:v>4.07</c:v>
                </c:pt>
                <c:pt idx="10684">
                  <c:v>4.1500000000000004</c:v>
                </c:pt>
                <c:pt idx="10685">
                  <c:v>4.13</c:v>
                </c:pt>
                <c:pt idx="10686">
                  <c:v>4.0599999999999996</c:v>
                </c:pt>
                <c:pt idx="10687">
                  <c:v>3.96</c:v>
                </c:pt>
                <c:pt idx="10688">
                  <c:v>3.97</c:v>
                </c:pt>
                <c:pt idx="10689">
                  <c:v>3.98</c:v>
                </c:pt>
                <c:pt idx="10690">
                  <c:v>3.95</c:v>
                </c:pt>
                <c:pt idx="10691">
                  <c:v>3.95</c:v>
                </c:pt>
                <c:pt idx="10692">
                  <c:v>3.93</c:v>
                </c:pt>
                <c:pt idx="10693">
                  <c:v>3.83</c:v>
                </c:pt>
                <c:pt idx="10694">
                  <c:v>3.82</c:v>
                </c:pt>
                <c:pt idx="10695">
                  <c:v>3.83</c:v>
                </c:pt>
                <c:pt idx="10696">
                  <c:v>3.83</c:v>
                </c:pt>
                <c:pt idx="10697">
                  <c:v>4.07</c:v>
                </c:pt>
                <c:pt idx="10698">
                  <c:v>4.05</c:v>
                </c:pt>
                <c:pt idx="10699">
                  <c:v>4.09</c:v>
                </c:pt>
                <c:pt idx="10700">
                  <c:v>4.04</c:v>
                </c:pt>
                <c:pt idx="10701">
                  <c:v>4</c:v>
                </c:pt>
                <c:pt idx="10702">
                  <c:v>4.1900000000000004</c:v>
                </c:pt>
                <c:pt idx="10703">
                  <c:v>4.16</c:v>
                </c:pt>
                <c:pt idx="10704">
                  <c:v>4.1500000000000004</c:v>
                </c:pt>
                <c:pt idx="10705">
                  <c:v>4.0999999999999996</c:v>
                </c:pt>
                <c:pt idx="10706">
                  <c:v>4.0999999999999996</c:v>
                </c:pt>
                <c:pt idx="10707">
                  <c:v>4.0999999999999996</c:v>
                </c:pt>
                <c:pt idx="10708">
                  <c:v>4.05</c:v>
                </c:pt>
                <c:pt idx="10709">
                  <c:v>4.05</c:v>
                </c:pt>
                <c:pt idx="10710">
                  <c:v>4.01</c:v>
                </c:pt>
                <c:pt idx="10711">
                  <c:v>3.95</c:v>
                </c:pt>
                <c:pt idx="10712">
                  <c:v>3.98</c:v>
                </c:pt>
                <c:pt idx="10713">
                  <c:v>3.94</c:v>
                </c:pt>
                <c:pt idx="10714">
                  <c:v>3.98</c:v>
                </c:pt>
                <c:pt idx="10715">
                  <c:v>4</c:v>
                </c:pt>
                <c:pt idx="10716">
                  <c:v>4.0599999999999996</c:v>
                </c:pt>
                <c:pt idx="10717">
                  <c:v>4</c:v>
                </c:pt>
                <c:pt idx="10718">
                  <c:v>4</c:v>
                </c:pt>
                <c:pt idx="10719">
                  <c:v>4.01</c:v>
                </c:pt>
                <c:pt idx="10720">
                  <c:v>3.96</c:v>
                </c:pt>
                <c:pt idx="10721">
                  <c:v>4.0199999999999996</c:v>
                </c:pt>
                <c:pt idx="10722">
                  <c:v>3.97</c:v>
                </c:pt>
                <c:pt idx="10723">
                  <c:v>3.96</c:v>
                </c:pt>
                <c:pt idx="10724">
                  <c:v>3.99</c:v>
                </c:pt>
                <c:pt idx="10725">
                  <c:v>3.98</c:v>
                </c:pt>
                <c:pt idx="10726">
                  <c:v>3.93</c:v>
                </c:pt>
                <c:pt idx="10727">
                  <c:v>3.89</c:v>
                </c:pt>
                <c:pt idx="10728">
                  <c:v>3.95</c:v>
                </c:pt>
                <c:pt idx="10729">
                  <c:v>3.95</c:v>
                </c:pt>
                <c:pt idx="10730">
                  <c:v>3.94</c:v>
                </c:pt>
                <c:pt idx="10731">
                  <c:v>3.88</c:v>
                </c:pt>
                <c:pt idx="10732">
                  <c:v>3.85</c:v>
                </c:pt>
                <c:pt idx="10733">
                  <c:v>3.9</c:v>
                </c:pt>
                <c:pt idx="10734">
                  <c:v>3.86</c:v>
                </c:pt>
                <c:pt idx="10735">
                  <c:v>3.81</c:v>
                </c:pt>
                <c:pt idx="10736">
                  <c:v>3.78</c:v>
                </c:pt>
                <c:pt idx="10737">
                  <c:v>3.76</c:v>
                </c:pt>
                <c:pt idx="10738">
                  <c:v>3.71</c:v>
                </c:pt>
                <c:pt idx="10739">
                  <c:v>3.68</c:v>
                </c:pt>
                <c:pt idx="10740">
                  <c:v>3.65</c:v>
                </c:pt>
                <c:pt idx="10741">
                  <c:v>3.63</c:v>
                </c:pt>
                <c:pt idx="10742">
                  <c:v>3.67</c:v>
                </c:pt>
                <c:pt idx="10743">
                  <c:v>3.63</c:v>
                </c:pt>
                <c:pt idx="10744">
                  <c:v>3.59</c:v>
                </c:pt>
                <c:pt idx="10745">
                  <c:v>3.6</c:v>
                </c:pt>
                <c:pt idx="10746">
                  <c:v>3.6</c:v>
                </c:pt>
                <c:pt idx="10747">
                  <c:v>3.74</c:v>
                </c:pt>
                <c:pt idx="10748">
                  <c:v>3.72</c:v>
                </c:pt>
                <c:pt idx="10749">
                  <c:v>3.82</c:v>
                </c:pt>
                <c:pt idx="10750">
                  <c:v>3.91</c:v>
                </c:pt>
                <c:pt idx="10751">
                  <c:v>3.98</c:v>
                </c:pt>
                <c:pt idx="10752">
                  <c:v>4.01</c:v>
                </c:pt>
                <c:pt idx="10753">
                  <c:v>4.1100000000000003</c:v>
                </c:pt>
                <c:pt idx="10754">
                  <c:v>3.98</c:v>
                </c:pt>
                <c:pt idx="10755">
                  <c:v>3.97</c:v>
                </c:pt>
                <c:pt idx="10756">
                  <c:v>3.96</c:v>
                </c:pt>
                <c:pt idx="10757">
                  <c:v>3.95</c:v>
                </c:pt>
                <c:pt idx="10758">
                  <c:v>3.92</c:v>
                </c:pt>
                <c:pt idx="10759">
                  <c:v>3.83</c:v>
                </c:pt>
                <c:pt idx="10760">
                  <c:v>3.84</c:v>
                </c:pt>
                <c:pt idx="10761">
                  <c:v>3.94</c:v>
                </c:pt>
                <c:pt idx="10762">
                  <c:v>3.93</c:v>
                </c:pt>
                <c:pt idx="10763">
                  <c:v>3.96</c:v>
                </c:pt>
                <c:pt idx="10764">
                  <c:v>4.03</c:v>
                </c:pt>
                <c:pt idx="10765">
                  <c:v>3.95</c:v>
                </c:pt>
                <c:pt idx="10766">
                  <c:v>3.93</c:v>
                </c:pt>
                <c:pt idx="10767">
                  <c:v>3.95</c:v>
                </c:pt>
                <c:pt idx="10768">
                  <c:v>4</c:v>
                </c:pt>
                <c:pt idx="10769">
                  <c:v>4.04</c:v>
                </c:pt>
                <c:pt idx="10770">
                  <c:v>3.98</c:v>
                </c:pt>
                <c:pt idx="10771">
                  <c:v>3.96</c:v>
                </c:pt>
                <c:pt idx="10772">
                  <c:v>3.98</c:v>
                </c:pt>
                <c:pt idx="10773">
                  <c:v>3.98</c:v>
                </c:pt>
                <c:pt idx="10774">
                  <c:v>4</c:v>
                </c:pt>
                <c:pt idx="10775">
                  <c:v>4.01</c:v>
                </c:pt>
                <c:pt idx="10776">
                  <c:v>4.0199999999999996</c:v>
                </c:pt>
                <c:pt idx="10777">
                  <c:v>3.93</c:v>
                </c:pt>
                <c:pt idx="10778">
                  <c:v>3.91</c:v>
                </c:pt>
                <c:pt idx="10779">
                  <c:v>3.92</c:v>
                </c:pt>
                <c:pt idx="10780">
                  <c:v>3.96</c:v>
                </c:pt>
                <c:pt idx="10781">
                  <c:v>3.89</c:v>
                </c:pt>
                <c:pt idx="10782">
                  <c:v>3.88</c:v>
                </c:pt>
                <c:pt idx="10783">
                  <c:v>3.94</c:v>
                </c:pt>
                <c:pt idx="10784">
                  <c:v>3.92</c:v>
                </c:pt>
                <c:pt idx="10785">
                  <c:v>3.84</c:v>
                </c:pt>
                <c:pt idx="10786">
                  <c:v>3.72</c:v>
                </c:pt>
                <c:pt idx="10787">
                  <c:v>3.7</c:v>
                </c:pt>
                <c:pt idx="10788">
                  <c:v>3.69</c:v>
                </c:pt>
                <c:pt idx="10789">
                  <c:v>3.64</c:v>
                </c:pt>
                <c:pt idx="10790">
                  <c:v>3.63</c:v>
                </c:pt>
                <c:pt idx="10791">
                  <c:v>3.53</c:v>
                </c:pt>
                <c:pt idx="10792">
                  <c:v>3.53</c:v>
                </c:pt>
                <c:pt idx="10793">
                  <c:v>3.46</c:v>
                </c:pt>
                <c:pt idx="10794">
                  <c:v>3.46</c:v>
                </c:pt>
                <c:pt idx="10795">
                  <c:v>3.38</c:v>
                </c:pt>
                <c:pt idx="10796">
                  <c:v>3.39</c:v>
                </c:pt>
                <c:pt idx="10797">
                  <c:v>3.34</c:v>
                </c:pt>
                <c:pt idx="10798">
                  <c:v>3.34</c:v>
                </c:pt>
                <c:pt idx="10799">
                  <c:v>3.34</c:v>
                </c:pt>
                <c:pt idx="10800">
                  <c:v>3.41</c:v>
                </c:pt>
                <c:pt idx="10801">
                  <c:v>3.44</c:v>
                </c:pt>
                <c:pt idx="10802">
                  <c:v>3.34</c:v>
                </c:pt>
                <c:pt idx="10803">
                  <c:v>3.37</c:v>
                </c:pt>
                <c:pt idx="10804">
                  <c:v>3.43</c:v>
                </c:pt>
                <c:pt idx="10805">
                  <c:v>3.34</c:v>
                </c:pt>
                <c:pt idx="10806">
                  <c:v>3.3</c:v>
                </c:pt>
                <c:pt idx="10807">
                  <c:v>3.34</c:v>
                </c:pt>
                <c:pt idx="10808">
                  <c:v>3.37</c:v>
                </c:pt>
                <c:pt idx="10809">
                  <c:v>3.29</c:v>
                </c:pt>
                <c:pt idx="10810">
                  <c:v>3.2</c:v>
                </c:pt>
                <c:pt idx="10811">
                  <c:v>3.21</c:v>
                </c:pt>
                <c:pt idx="10812">
                  <c:v>3.18</c:v>
                </c:pt>
                <c:pt idx="10813">
                  <c:v>3.13</c:v>
                </c:pt>
                <c:pt idx="10814">
                  <c:v>3.18</c:v>
                </c:pt>
                <c:pt idx="10815">
                  <c:v>3.27</c:v>
                </c:pt>
                <c:pt idx="10816">
                  <c:v>3.37</c:v>
                </c:pt>
                <c:pt idx="10817">
                  <c:v>3.35</c:v>
                </c:pt>
                <c:pt idx="10818">
                  <c:v>3.4</c:v>
                </c:pt>
                <c:pt idx="10819">
                  <c:v>3.32</c:v>
                </c:pt>
                <c:pt idx="10820">
                  <c:v>3.29</c:v>
                </c:pt>
                <c:pt idx="10821">
                  <c:v>3.38</c:v>
                </c:pt>
                <c:pt idx="10822">
                  <c:v>3.55</c:v>
                </c:pt>
                <c:pt idx="10823">
                  <c:v>3.58</c:v>
                </c:pt>
                <c:pt idx="10824">
                  <c:v>3.54</c:v>
                </c:pt>
                <c:pt idx="10825">
                  <c:v>3.56</c:v>
                </c:pt>
                <c:pt idx="10826">
                  <c:v>3.56</c:v>
                </c:pt>
                <c:pt idx="10827">
                  <c:v>3.67</c:v>
                </c:pt>
                <c:pt idx="10828">
                  <c:v>3.67</c:v>
                </c:pt>
                <c:pt idx="10829">
                  <c:v>3.74</c:v>
                </c:pt>
                <c:pt idx="10830">
                  <c:v>3.75</c:v>
                </c:pt>
                <c:pt idx="10831">
                  <c:v>3.73</c:v>
                </c:pt>
                <c:pt idx="10832">
                  <c:v>3.7</c:v>
                </c:pt>
                <c:pt idx="10833">
                  <c:v>3.66</c:v>
                </c:pt>
                <c:pt idx="10834">
                  <c:v>3.74</c:v>
                </c:pt>
                <c:pt idx="10835">
                  <c:v>3.94</c:v>
                </c:pt>
                <c:pt idx="10836">
                  <c:v>3.97</c:v>
                </c:pt>
                <c:pt idx="10837">
                  <c:v>3.98</c:v>
                </c:pt>
                <c:pt idx="10838">
                  <c:v>4</c:v>
                </c:pt>
                <c:pt idx="10839">
                  <c:v>4.1900000000000004</c:v>
                </c:pt>
                <c:pt idx="10840">
                  <c:v>4.17</c:v>
                </c:pt>
                <c:pt idx="10841">
                  <c:v>4.12</c:v>
                </c:pt>
                <c:pt idx="10842">
                  <c:v>4.2</c:v>
                </c:pt>
                <c:pt idx="10843">
                  <c:v>4.22</c:v>
                </c:pt>
                <c:pt idx="10844">
                  <c:v>4.3099999999999996</c:v>
                </c:pt>
                <c:pt idx="10845">
                  <c:v>4.42</c:v>
                </c:pt>
                <c:pt idx="10846">
                  <c:v>4.34</c:v>
                </c:pt>
                <c:pt idx="10847">
                  <c:v>4.49</c:v>
                </c:pt>
                <c:pt idx="10848">
                  <c:v>4.4400000000000004</c:v>
                </c:pt>
                <c:pt idx="10849">
                  <c:v>4.3499999999999996</c:v>
                </c:pt>
                <c:pt idx="10850">
                  <c:v>4.47</c:v>
                </c:pt>
                <c:pt idx="10851">
                  <c:v>4.32</c:v>
                </c:pt>
                <c:pt idx="10852">
                  <c:v>4.3</c:v>
                </c:pt>
                <c:pt idx="10853">
                  <c:v>4.2699999999999996</c:v>
                </c:pt>
                <c:pt idx="10854">
                  <c:v>4.38</c:v>
                </c:pt>
                <c:pt idx="10855">
                  <c:v>4.37</c:v>
                </c:pt>
                <c:pt idx="10856">
                  <c:v>4.58</c:v>
                </c:pt>
                <c:pt idx="10857">
                  <c:v>4.55</c:v>
                </c:pt>
                <c:pt idx="10858">
                  <c:v>4.55</c:v>
                </c:pt>
                <c:pt idx="10859">
                  <c:v>4.49</c:v>
                </c:pt>
                <c:pt idx="10860">
                  <c:v>4.38</c:v>
                </c:pt>
                <c:pt idx="10861">
                  <c:v>4.45</c:v>
                </c:pt>
                <c:pt idx="10862">
                  <c:v>4.53</c:v>
                </c:pt>
                <c:pt idx="10863">
                  <c:v>4.4800000000000004</c:v>
                </c:pt>
                <c:pt idx="10864">
                  <c:v>4.53</c:v>
                </c:pt>
                <c:pt idx="10865">
                  <c:v>4.5</c:v>
                </c:pt>
                <c:pt idx="10866">
                  <c:v>4.54</c:v>
                </c:pt>
                <c:pt idx="10867">
                  <c:v>4.42</c:v>
                </c:pt>
                <c:pt idx="10868">
                  <c:v>4.45</c:v>
                </c:pt>
                <c:pt idx="10869">
                  <c:v>4.45</c:v>
                </c:pt>
                <c:pt idx="10870">
                  <c:v>4.6100000000000003</c:v>
                </c:pt>
                <c:pt idx="10871">
                  <c:v>4.5999999999999996</c:v>
                </c:pt>
                <c:pt idx="10872">
                  <c:v>4.5199999999999996</c:v>
                </c:pt>
                <c:pt idx="10873">
                  <c:v>4.3499999999999996</c:v>
                </c:pt>
                <c:pt idx="10874">
                  <c:v>4.41</c:v>
                </c:pt>
                <c:pt idx="10875">
                  <c:v>4.37</c:v>
                </c:pt>
                <c:pt idx="10876">
                  <c:v>4.28</c:v>
                </c:pt>
                <c:pt idx="10877">
                  <c:v>4.3499999999999996</c:v>
                </c:pt>
                <c:pt idx="10878">
                  <c:v>4.2699999999999996</c:v>
                </c:pt>
                <c:pt idx="10879">
                  <c:v>4.28</c:v>
                </c:pt>
                <c:pt idx="10880">
                  <c:v>4.29</c:v>
                </c:pt>
                <c:pt idx="10881">
                  <c:v>4.2</c:v>
                </c:pt>
                <c:pt idx="10882">
                  <c:v>4.1900000000000004</c:v>
                </c:pt>
                <c:pt idx="10883">
                  <c:v>4.17</c:v>
                </c:pt>
                <c:pt idx="10884">
                  <c:v>4.26</c:v>
                </c:pt>
                <c:pt idx="10885">
                  <c:v>4.24</c:v>
                </c:pt>
                <c:pt idx="10886">
                  <c:v>4.16</c:v>
                </c:pt>
                <c:pt idx="10887">
                  <c:v>4.12</c:v>
                </c:pt>
                <c:pt idx="10888">
                  <c:v>4.04</c:v>
                </c:pt>
                <c:pt idx="10889">
                  <c:v>4.09</c:v>
                </c:pt>
                <c:pt idx="10890">
                  <c:v>3.96</c:v>
                </c:pt>
                <c:pt idx="10891">
                  <c:v>3.96</c:v>
                </c:pt>
                <c:pt idx="10892">
                  <c:v>4.03</c:v>
                </c:pt>
                <c:pt idx="10893">
                  <c:v>4.21</c:v>
                </c:pt>
                <c:pt idx="10894">
                  <c:v>4.17</c:v>
                </c:pt>
                <c:pt idx="10895">
                  <c:v>4.2699999999999996</c:v>
                </c:pt>
                <c:pt idx="10896">
                  <c:v>4.2699999999999996</c:v>
                </c:pt>
                <c:pt idx="10897">
                  <c:v>4.32</c:v>
                </c:pt>
                <c:pt idx="10898">
                  <c:v>4.29</c:v>
                </c:pt>
                <c:pt idx="10899">
                  <c:v>4.29</c:v>
                </c:pt>
                <c:pt idx="10900">
                  <c:v>4.37</c:v>
                </c:pt>
                <c:pt idx="10901">
                  <c:v>4.43</c:v>
                </c:pt>
                <c:pt idx="10902">
                  <c:v>4.47</c:v>
                </c:pt>
                <c:pt idx="10903">
                  <c:v>4.41</c:v>
                </c:pt>
                <c:pt idx="10904">
                  <c:v>4.41</c:v>
                </c:pt>
                <c:pt idx="10905">
                  <c:v>4.38</c:v>
                </c:pt>
                <c:pt idx="10906">
                  <c:v>4.29</c:v>
                </c:pt>
                <c:pt idx="10907">
                  <c:v>4.34</c:v>
                </c:pt>
                <c:pt idx="10908">
                  <c:v>4.24</c:v>
                </c:pt>
                <c:pt idx="10909">
                  <c:v>4.3</c:v>
                </c:pt>
                <c:pt idx="10910">
                  <c:v>4.2300000000000004</c:v>
                </c:pt>
                <c:pt idx="10911">
                  <c:v>4.3099999999999996</c:v>
                </c:pt>
                <c:pt idx="10912">
                  <c:v>4.3600000000000003</c:v>
                </c:pt>
                <c:pt idx="10913">
                  <c:v>4.33</c:v>
                </c:pt>
                <c:pt idx="10914">
                  <c:v>4.4000000000000004</c:v>
                </c:pt>
                <c:pt idx="10915">
                  <c:v>4.33</c:v>
                </c:pt>
                <c:pt idx="10916">
                  <c:v>4.38</c:v>
                </c:pt>
                <c:pt idx="10917">
                  <c:v>4.45</c:v>
                </c:pt>
                <c:pt idx="10918">
                  <c:v>4.4800000000000004</c:v>
                </c:pt>
                <c:pt idx="10919">
                  <c:v>4.49</c:v>
                </c:pt>
                <c:pt idx="10920">
                  <c:v>4.49</c:v>
                </c:pt>
                <c:pt idx="10921">
                  <c:v>4.4400000000000004</c:v>
                </c:pt>
                <c:pt idx="10922">
                  <c:v>4.3</c:v>
                </c:pt>
                <c:pt idx="10923">
                  <c:v>4.22</c:v>
                </c:pt>
                <c:pt idx="10924">
                  <c:v>4.18</c:v>
                </c:pt>
                <c:pt idx="10925">
                  <c:v>4.17</c:v>
                </c:pt>
                <c:pt idx="10926">
                  <c:v>4.24</c:v>
                </c:pt>
                <c:pt idx="10927">
                  <c:v>4.16</c:v>
                </c:pt>
                <c:pt idx="10928">
                  <c:v>4.1500000000000004</c:v>
                </c:pt>
                <c:pt idx="10929">
                  <c:v>4.2300000000000004</c:v>
                </c:pt>
                <c:pt idx="10930">
                  <c:v>4.1900000000000004</c:v>
                </c:pt>
                <c:pt idx="10931">
                  <c:v>4.25</c:v>
                </c:pt>
                <c:pt idx="10932">
                  <c:v>4.25</c:v>
                </c:pt>
                <c:pt idx="10933">
                  <c:v>4.34</c:v>
                </c:pt>
                <c:pt idx="10934">
                  <c:v>4.4000000000000004</c:v>
                </c:pt>
                <c:pt idx="10935">
                  <c:v>4.38</c:v>
                </c:pt>
                <c:pt idx="10936">
                  <c:v>4.41</c:v>
                </c:pt>
                <c:pt idx="10937">
                  <c:v>4.38</c:v>
                </c:pt>
                <c:pt idx="10938">
                  <c:v>4.2300000000000004</c:v>
                </c:pt>
                <c:pt idx="10939">
                  <c:v>4.29</c:v>
                </c:pt>
                <c:pt idx="10940">
                  <c:v>4.32</c:v>
                </c:pt>
                <c:pt idx="10941">
                  <c:v>4.3</c:v>
                </c:pt>
                <c:pt idx="10942">
                  <c:v>4.2699999999999996</c:v>
                </c:pt>
                <c:pt idx="10943">
                  <c:v>4.26</c:v>
                </c:pt>
                <c:pt idx="10944">
                  <c:v>4.28</c:v>
                </c:pt>
                <c:pt idx="10945">
                  <c:v>4.24</c:v>
                </c:pt>
                <c:pt idx="10946">
                  <c:v>4.1900000000000004</c:v>
                </c:pt>
                <c:pt idx="10947">
                  <c:v>4.16</c:v>
                </c:pt>
                <c:pt idx="10948">
                  <c:v>4.1500000000000004</c:v>
                </c:pt>
                <c:pt idx="10949">
                  <c:v>4.18</c:v>
                </c:pt>
                <c:pt idx="10950">
                  <c:v>4.28</c:v>
                </c:pt>
                <c:pt idx="10951">
                  <c:v>4.2</c:v>
                </c:pt>
                <c:pt idx="10952">
                  <c:v>4.2</c:v>
                </c:pt>
                <c:pt idx="10953">
                  <c:v>4.17</c:v>
                </c:pt>
                <c:pt idx="10954">
                  <c:v>4.24</c:v>
                </c:pt>
                <c:pt idx="10955">
                  <c:v>4.29</c:v>
                </c:pt>
                <c:pt idx="10956">
                  <c:v>4.2699999999999996</c:v>
                </c:pt>
                <c:pt idx="10957">
                  <c:v>4.2699999999999996</c:v>
                </c:pt>
                <c:pt idx="10958">
                  <c:v>4.38</c:v>
                </c:pt>
                <c:pt idx="10959">
                  <c:v>4.41</c:v>
                </c:pt>
                <c:pt idx="10960">
                  <c:v>4.29</c:v>
                </c:pt>
                <c:pt idx="10961">
                  <c:v>4.2699999999999996</c:v>
                </c:pt>
                <c:pt idx="10962">
                  <c:v>4.2699999999999996</c:v>
                </c:pt>
                <c:pt idx="10963">
                  <c:v>4.1100000000000003</c:v>
                </c:pt>
                <c:pt idx="10964">
                  <c:v>4.1100000000000003</c:v>
                </c:pt>
                <c:pt idx="10965">
                  <c:v>4.05</c:v>
                </c:pt>
                <c:pt idx="10966">
                  <c:v>4.01</c:v>
                </c:pt>
                <c:pt idx="10967">
                  <c:v>3.99</c:v>
                </c:pt>
                <c:pt idx="10968">
                  <c:v>4.04</c:v>
                </c:pt>
                <c:pt idx="10969">
                  <c:v>4.04</c:v>
                </c:pt>
                <c:pt idx="10970">
                  <c:v>4.08</c:v>
                </c:pt>
                <c:pt idx="10971">
                  <c:v>4.05</c:v>
                </c:pt>
                <c:pt idx="10972">
                  <c:v>3.99</c:v>
                </c:pt>
                <c:pt idx="10973">
                  <c:v>4.09</c:v>
                </c:pt>
                <c:pt idx="10974">
                  <c:v>4.16</c:v>
                </c:pt>
                <c:pt idx="10975">
                  <c:v>4.1100000000000003</c:v>
                </c:pt>
                <c:pt idx="10976">
                  <c:v>4.22</c:v>
                </c:pt>
                <c:pt idx="10977">
                  <c:v>4.22</c:v>
                </c:pt>
                <c:pt idx="10978">
                  <c:v>4.16</c:v>
                </c:pt>
                <c:pt idx="10979">
                  <c:v>4.18</c:v>
                </c:pt>
                <c:pt idx="10980">
                  <c:v>4.13</c:v>
                </c:pt>
                <c:pt idx="10981">
                  <c:v>4.1500000000000004</c:v>
                </c:pt>
                <c:pt idx="10982">
                  <c:v>4.2</c:v>
                </c:pt>
                <c:pt idx="10983">
                  <c:v>4.12</c:v>
                </c:pt>
                <c:pt idx="10984">
                  <c:v>4.09</c:v>
                </c:pt>
                <c:pt idx="10985">
                  <c:v>4.13</c:v>
                </c:pt>
                <c:pt idx="10986">
                  <c:v>4.05</c:v>
                </c:pt>
                <c:pt idx="10987">
                  <c:v>4.0999999999999996</c:v>
                </c:pt>
                <c:pt idx="10988">
                  <c:v>4.05</c:v>
                </c:pt>
                <c:pt idx="10989">
                  <c:v>4.05</c:v>
                </c:pt>
                <c:pt idx="10990">
                  <c:v>4.05</c:v>
                </c:pt>
                <c:pt idx="10991">
                  <c:v>4.05</c:v>
                </c:pt>
                <c:pt idx="10992">
                  <c:v>4.05</c:v>
                </c:pt>
                <c:pt idx="10993">
                  <c:v>4.0999999999999996</c:v>
                </c:pt>
                <c:pt idx="10994">
                  <c:v>4.05</c:v>
                </c:pt>
                <c:pt idx="10995">
                  <c:v>4.04</c:v>
                </c:pt>
                <c:pt idx="10996">
                  <c:v>4.0199999999999996</c:v>
                </c:pt>
                <c:pt idx="10997">
                  <c:v>4.05</c:v>
                </c:pt>
                <c:pt idx="10998">
                  <c:v>3.99</c:v>
                </c:pt>
                <c:pt idx="10999">
                  <c:v>4</c:v>
                </c:pt>
                <c:pt idx="11000">
                  <c:v>4.05</c:v>
                </c:pt>
                <c:pt idx="11001">
                  <c:v>4.07</c:v>
                </c:pt>
                <c:pt idx="11002">
                  <c:v>4.04</c:v>
                </c:pt>
                <c:pt idx="11003">
                  <c:v>3.85</c:v>
                </c:pt>
                <c:pt idx="11004">
                  <c:v>3.78</c:v>
                </c:pt>
                <c:pt idx="11005">
                  <c:v>3.73</c:v>
                </c:pt>
                <c:pt idx="11006">
                  <c:v>3.74</c:v>
                </c:pt>
                <c:pt idx="11007">
                  <c:v>3.74</c:v>
                </c:pt>
                <c:pt idx="11008">
                  <c:v>3.78</c:v>
                </c:pt>
                <c:pt idx="11009">
                  <c:v>3.78</c:v>
                </c:pt>
                <c:pt idx="11010">
                  <c:v>3.7</c:v>
                </c:pt>
                <c:pt idx="11011">
                  <c:v>3.71</c:v>
                </c:pt>
                <c:pt idx="11012">
                  <c:v>3.76</c:v>
                </c:pt>
                <c:pt idx="11013">
                  <c:v>3.8</c:v>
                </c:pt>
                <c:pt idx="11014">
                  <c:v>3.74</c:v>
                </c:pt>
                <c:pt idx="11015">
                  <c:v>3.73</c:v>
                </c:pt>
                <c:pt idx="11016">
                  <c:v>3.73</c:v>
                </c:pt>
                <c:pt idx="11017">
                  <c:v>3.75</c:v>
                </c:pt>
                <c:pt idx="11018">
                  <c:v>3.85</c:v>
                </c:pt>
                <c:pt idx="11019">
                  <c:v>3.91</c:v>
                </c:pt>
                <c:pt idx="11020">
                  <c:v>3.91</c:v>
                </c:pt>
                <c:pt idx="11021">
                  <c:v>3.86</c:v>
                </c:pt>
                <c:pt idx="11022">
                  <c:v>3.91</c:v>
                </c:pt>
                <c:pt idx="11023">
                  <c:v>4.1500000000000004</c:v>
                </c:pt>
                <c:pt idx="11024">
                  <c:v>4.24</c:v>
                </c:pt>
                <c:pt idx="11025">
                  <c:v>4.1900000000000004</c:v>
                </c:pt>
                <c:pt idx="11026">
                  <c:v>4.1900000000000004</c:v>
                </c:pt>
                <c:pt idx="11027">
                  <c:v>4.21</c:v>
                </c:pt>
                <c:pt idx="11028">
                  <c:v>4.21</c:v>
                </c:pt>
                <c:pt idx="11029">
                  <c:v>4.25</c:v>
                </c:pt>
                <c:pt idx="11030">
                  <c:v>4.3499999999999996</c:v>
                </c:pt>
                <c:pt idx="11031">
                  <c:v>4.4000000000000004</c:v>
                </c:pt>
                <c:pt idx="11032">
                  <c:v>4.42</c:v>
                </c:pt>
                <c:pt idx="11033">
                  <c:v>4.37</c:v>
                </c:pt>
                <c:pt idx="11034">
                  <c:v>4.3899999999999997</c:v>
                </c:pt>
                <c:pt idx="11035">
                  <c:v>4.43</c:v>
                </c:pt>
                <c:pt idx="11036">
                  <c:v>4.45</c:v>
                </c:pt>
                <c:pt idx="11037">
                  <c:v>4.4000000000000004</c:v>
                </c:pt>
                <c:pt idx="11038">
                  <c:v>4.4800000000000004</c:v>
                </c:pt>
                <c:pt idx="11039">
                  <c:v>4.46</c:v>
                </c:pt>
                <c:pt idx="11040">
                  <c:v>4.43</c:v>
                </c:pt>
                <c:pt idx="11041">
                  <c:v>4.5</c:v>
                </c:pt>
                <c:pt idx="11042">
                  <c:v>4.55</c:v>
                </c:pt>
                <c:pt idx="11043">
                  <c:v>4.53</c:v>
                </c:pt>
                <c:pt idx="11044">
                  <c:v>4.53</c:v>
                </c:pt>
                <c:pt idx="11045">
                  <c:v>4.5599999999999996</c:v>
                </c:pt>
                <c:pt idx="11046">
                  <c:v>4.6100000000000003</c:v>
                </c:pt>
                <c:pt idx="11047">
                  <c:v>4.63</c:v>
                </c:pt>
                <c:pt idx="11048">
                  <c:v>4.79</c:v>
                </c:pt>
                <c:pt idx="11049">
                  <c:v>4.8099999999999996</c:v>
                </c:pt>
                <c:pt idx="11050">
                  <c:v>4.79</c:v>
                </c:pt>
                <c:pt idx="11051">
                  <c:v>4.83</c:v>
                </c:pt>
                <c:pt idx="11052">
                  <c:v>4.8499999999999996</c:v>
                </c:pt>
                <c:pt idx="11053">
                  <c:v>4.79</c:v>
                </c:pt>
                <c:pt idx="11054">
                  <c:v>4.7</c:v>
                </c:pt>
                <c:pt idx="11055">
                  <c:v>4.74</c:v>
                </c:pt>
                <c:pt idx="11056">
                  <c:v>4.79</c:v>
                </c:pt>
                <c:pt idx="11057">
                  <c:v>4.72</c:v>
                </c:pt>
                <c:pt idx="11058">
                  <c:v>4.76</c:v>
                </c:pt>
                <c:pt idx="11059">
                  <c:v>4.75</c:v>
                </c:pt>
                <c:pt idx="11060">
                  <c:v>4.7300000000000004</c:v>
                </c:pt>
                <c:pt idx="11061">
                  <c:v>4.67</c:v>
                </c:pt>
                <c:pt idx="11062">
                  <c:v>4.5999999999999996</c:v>
                </c:pt>
                <c:pt idx="11063">
                  <c:v>4.66</c:v>
                </c:pt>
                <c:pt idx="11064">
                  <c:v>4.66</c:v>
                </c:pt>
                <c:pt idx="11065">
                  <c:v>4.71</c:v>
                </c:pt>
                <c:pt idx="11066">
                  <c:v>4.74</c:v>
                </c:pt>
                <c:pt idx="11067">
                  <c:v>4.71</c:v>
                </c:pt>
                <c:pt idx="11068">
                  <c:v>4.78</c:v>
                </c:pt>
                <c:pt idx="11069">
                  <c:v>4.78</c:v>
                </c:pt>
                <c:pt idx="11070">
                  <c:v>4.78</c:v>
                </c:pt>
                <c:pt idx="11071">
                  <c:v>4.82</c:v>
                </c:pt>
                <c:pt idx="11072">
                  <c:v>4.8099999999999996</c:v>
                </c:pt>
                <c:pt idx="11073">
                  <c:v>4.8099999999999996</c:v>
                </c:pt>
                <c:pt idx="11074">
                  <c:v>4.8899999999999997</c:v>
                </c:pt>
                <c:pt idx="11075">
                  <c:v>4.6900000000000004</c:v>
                </c:pt>
                <c:pt idx="11076">
                  <c:v>4.74</c:v>
                </c:pt>
                <c:pt idx="11077">
                  <c:v>4.71</c:v>
                </c:pt>
                <c:pt idx="11078">
                  <c:v>4.72</c:v>
                </c:pt>
                <c:pt idx="11079">
                  <c:v>4.7</c:v>
                </c:pt>
                <c:pt idx="11080">
                  <c:v>4.72</c:v>
                </c:pt>
                <c:pt idx="11081">
                  <c:v>4.71</c:v>
                </c:pt>
                <c:pt idx="11082">
                  <c:v>4.66</c:v>
                </c:pt>
                <c:pt idx="11083">
                  <c:v>4.66</c:v>
                </c:pt>
                <c:pt idx="11084">
                  <c:v>4.76</c:v>
                </c:pt>
                <c:pt idx="11085">
                  <c:v>4.7</c:v>
                </c:pt>
                <c:pt idx="11086">
                  <c:v>4.62</c:v>
                </c:pt>
                <c:pt idx="11087">
                  <c:v>4.57</c:v>
                </c:pt>
                <c:pt idx="11088">
                  <c:v>4.4800000000000004</c:v>
                </c:pt>
                <c:pt idx="11089">
                  <c:v>4.4800000000000004</c:v>
                </c:pt>
                <c:pt idx="11090">
                  <c:v>4.49</c:v>
                </c:pt>
                <c:pt idx="11091">
                  <c:v>4.5</c:v>
                </c:pt>
                <c:pt idx="11092">
                  <c:v>4.49</c:v>
                </c:pt>
                <c:pt idx="11093">
                  <c:v>4.49</c:v>
                </c:pt>
                <c:pt idx="11094">
                  <c:v>4.46</c:v>
                </c:pt>
                <c:pt idx="11095">
                  <c:v>4.5</c:v>
                </c:pt>
                <c:pt idx="11096">
                  <c:v>4.5</c:v>
                </c:pt>
                <c:pt idx="11097">
                  <c:v>4.5</c:v>
                </c:pt>
                <c:pt idx="11098">
                  <c:v>4.38</c:v>
                </c:pt>
                <c:pt idx="11099">
                  <c:v>4.38</c:v>
                </c:pt>
                <c:pt idx="11100">
                  <c:v>4.47</c:v>
                </c:pt>
                <c:pt idx="11101">
                  <c:v>4.5</c:v>
                </c:pt>
                <c:pt idx="11102">
                  <c:v>4.4800000000000004</c:v>
                </c:pt>
                <c:pt idx="11103">
                  <c:v>4.45</c:v>
                </c:pt>
                <c:pt idx="11104">
                  <c:v>4.49</c:v>
                </c:pt>
                <c:pt idx="11105">
                  <c:v>4.62</c:v>
                </c:pt>
                <c:pt idx="11106">
                  <c:v>4.6100000000000003</c:v>
                </c:pt>
                <c:pt idx="11107">
                  <c:v>4.5999999999999996</c:v>
                </c:pt>
                <c:pt idx="11108">
                  <c:v>4.5</c:v>
                </c:pt>
                <c:pt idx="11109">
                  <c:v>4.4800000000000004</c:v>
                </c:pt>
                <c:pt idx="11110">
                  <c:v>4.45</c:v>
                </c:pt>
                <c:pt idx="11111">
                  <c:v>4.45</c:v>
                </c:pt>
                <c:pt idx="11112">
                  <c:v>4.43</c:v>
                </c:pt>
                <c:pt idx="11113">
                  <c:v>4.24</c:v>
                </c:pt>
                <c:pt idx="11114">
                  <c:v>4.28</c:v>
                </c:pt>
                <c:pt idx="11115">
                  <c:v>4.32</c:v>
                </c:pt>
                <c:pt idx="11116">
                  <c:v>4.3</c:v>
                </c:pt>
                <c:pt idx="11117">
                  <c:v>4.2699999999999996</c:v>
                </c:pt>
                <c:pt idx="11118">
                  <c:v>4.22</c:v>
                </c:pt>
                <c:pt idx="11119">
                  <c:v>4.26</c:v>
                </c:pt>
                <c:pt idx="11120">
                  <c:v>4.21</c:v>
                </c:pt>
                <c:pt idx="11121">
                  <c:v>4.2300000000000004</c:v>
                </c:pt>
                <c:pt idx="11122">
                  <c:v>4.22</c:v>
                </c:pt>
                <c:pt idx="11123">
                  <c:v>4.24</c:v>
                </c:pt>
                <c:pt idx="11124">
                  <c:v>4.28</c:v>
                </c:pt>
                <c:pt idx="11125">
                  <c:v>4.28</c:v>
                </c:pt>
                <c:pt idx="11126">
                  <c:v>4.26</c:v>
                </c:pt>
                <c:pt idx="11127">
                  <c:v>4.22</c:v>
                </c:pt>
                <c:pt idx="11128">
                  <c:v>4.2300000000000004</c:v>
                </c:pt>
                <c:pt idx="11129">
                  <c:v>4.1900000000000004</c:v>
                </c:pt>
                <c:pt idx="11130">
                  <c:v>4.13</c:v>
                </c:pt>
                <c:pt idx="11131">
                  <c:v>4.13</c:v>
                </c:pt>
                <c:pt idx="11132">
                  <c:v>4.2</c:v>
                </c:pt>
                <c:pt idx="11133">
                  <c:v>4.3</c:v>
                </c:pt>
                <c:pt idx="11134">
                  <c:v>4.3</c:v>
                </c:pt>
                <c:pt idx="11135">
                  <c:v>4.26</c:v>
                </c:pt>
                <c:pt idx="11136">
                  <c:v>4.18</c:v>
                </c:pt>
                <c:pt idx="11137">
                  <c:v>4.22</c:v>
                </c:pt>
                <c:pt idx="11138">
                  <c:v>4.1900000000000004</c:v>
                </c:pt>
                <c:pt idx="11139">
                  <c:v>4.16</c:v>
                </c:pt>
                <c:pt idx="11140">
                  <c:v>4.1500000000000004</c:v>
                </c:pt>
                <c:pt idx="11141">
                  <c:v>4.18</c:v>
                </c:pt>
                <c:pt idx="11142">
                  <c:v>4.08</c:v>
                </c:pt>
                <c:pt idx="11143">
                  <c:v>4.1399999999999997</c:v>
                </c:pt>
                <c:pt idx="11144">
                  <c:v>4.07</c:v>
                </c:pt>
                <c:pt idx="11145">
                  <c:v>4.05</c:v>
                </c:pt>
                <c:pt idx="11146">
                  <c:v>4</c:v>
                </c:pt>
                <c:pt idx="11147">
                  <c:v>4.0199999999999996</c:v>
                </c:pt>
                <c:pt idx="11148">
                  <c:v>4.04</c:v>
                </c:pt>
                <c:pt idx="11149">
                  <c:v>4.01</c:v>
                </c:pt>
                <c:pt idx="11150">
                  <c:v>4.0199999999999996</c:v>
                </c:pt>
                <c:pt idx="11151">
                  <c:v>4.0999999999999996</c:v>
                </c:pt>
                <c:pt idx="11152">
                  <c:v>4.1399999999999997</c:v>
                </c:pt>
                <c:pt idx="11153">
                  <c:v>4.21</c:v>
                </c:pt>
                <c:pt idx="11154">
                  <c:v>4.1900000000000004</c:v>
                </c:pt>
                <c:pt idx="11155">
                  <c:v>4.18</c:v>
                </c:pt>
                <c:pt idx="11156">
                  <c:v>4.2300000000000004</c:v>
                </c:pt>
                <c:pt idx="11157">
                  <c:v>4.26</c:v>
                </c:pt>
                <c:pt idx="11158">
                  <c:v>4.1500000000000004</c:v>
                </c:pt>
                <c:pt idx="11159">
                  <c:v>4.1500000000000004</c:v>
                </c:pt>
                <c:pt idx="11160">
                  <c:v>4.12</c:v>
                </c:pt>
                <c:pt idx="11161">
                  <c:v>4.09</c:v>
                </c:pt>
                <c:pt idx="11162">
                  <c:v>4.03</c:v>
                </c:pt>
                <c:pt idx="11163">
                  <c:v>4.07</c:v>
                </c:pt>
                <c:pt idx="11164">
                  <c:v>4.07</c:v>
                </c:pt>
                <c:pt idx="11165">
                  <c:v>4.07</c:v>
                </c:pt>
                <c:pt idx="11166">
                  <c:v>4.01</c:v>
                </c:pt>
                <c:pt idx="11167">
                  <c:v>4.01</c:v>
                </c:pt>
                <c:pt idx="11168">
                  <c:v>4</c:v>
                </c:pt>
                <c:pt idx="11169">
                  <c:v>3.99</c:v>
                </c:pt>
                <c:pt idx="11170">
                  <c:v>4.01</c:v>
                </c:pt>
                <c:pt idx="11171">
                  <c:v>4.1100000000000003</c:v>
                </c:pt>
                <c:pt idx="11172">
                  <c:v>4.09</c:v>
                </c:pt>
                <c:pt idx="11173">
                  <c:v>4.05</c:v>
                </c:pt>
                <c:pt idx="11174">
                  <c:v>4.1100000000000003</c:v>
                </c:pt>
                <c:pt idx="11175">
                  <c:v>4.0999999999999996</c:v>
                </c:pt>
                <c:pt idx="11176">
                  <c:v>4.09</c:v>
                </c:pt>
                <c:pt idx="11177">
                  <c:v>4.0999999999999996</c:v>
                </c:pt>
                <c:pt idx="11178">
                  <c:v>4.21</c:v>
                </c:pt>
                <c:pt idx="11179">
                  <c:v>4.22</c:v>
                </c:pt>
                <c:pt idx="11180">
                  <c:v>4.22</c:v>
                </c:pt>
                <c:pt idx="11181">
                  <c:v>4.25</c:v>
                </c:pt>
                <c:pt idx="11182">
                  <c:v>4.25</c:v>
                </c:pt>
                <c:pt idx="11183">
                  <c:v>4.2</c:v>
                </c:pt>
                <c:pt idx="11184">
                  <c:v>4.2</c:v>
                </c:pt>
                <c:pt idx="11185">
                  <c:v>4.21</c:v>
                </c:pt>
                <c:pt idx="11186">
                  <c:v>4.1399999999999997</c:v>
                </c:pt>
                <c:pt idx="11187">
                  <c:v>4.12</c:v>
                </c:pt>
                <c:pt idx="11188">
                  <c:v>4.2</c:v>
                </c:pt>
                <c:pt idx="11189">
                  <c:v>4.18</c:v>
                </c:pt>
                <c:pt idx="11190">
                  <c:v>4.1900000000000004</c:v>
                </c:pt>
                <c:pt idx="11191">
                  <c:v>4.2</c:v>
                </c:pt>
                <c:pt idx="11192">
                  <c:v>4.2</c:v>
                </c:pt>
                <c:pt idx="11193">
                  <c:v>4.24</c:v>
                </c:pt>
                <c:pt idx="11194">
                  <c:v>4.34</c:v>
                </c:pt>
                <c:pt idx="11195">
                  <c:v>4.3600000000000003</c:v>
                </c:pt>
                <c:pt idx="11196">
                  <c:v>4.38</c:v>
                </c:pt>
                <c:pt idx="11197">
                  <c:v>4.4000000000000004</c:v>
                </c:pt>
                <c:pt idx="11198">
                  <c:v>4.2699999999999996</c:v>
                </c:pt>
                <c:pt idx="11199">
                  <c:v>4.24</c:v>
                </c:pt>
                <c:pt idx="11200">
                  <c:v>4.2300000000000004</c:v>
                </c:pt>
                <c:pt idx="11201">
                  <c:v>4.1399999999999997</c:v>
                </c:pt>
                <c:pt idx="11202">
                  <c:v>4.1900000000000004</c:v>
                </c:pt>
                <c:pt idx="11203">
                  <c:v>4.16</c:v>
                </c:pt>
                <c:pt idx="11204">
                  <c:v>4.16</c:v>
                </c:pt>
                <c:pt idx="11205">
                  <c:v>4.1399999999999997</c:v>
                </c:pt>
                <c:pt idx="11206">
                  <c:v>4.09</c:v>
                </c:pt>
                <c:pt idx="11207">
                  <c:v>4.1900000000000004</c:v>
                </c:pt>
                <c:pt idx="11208">
                  <c:v>4.21</c:v>
                </c:pt>
                <c:pt idx="11209">
                  <c:v>4.21</c:v>
                </c:pt>
                <c:pt idx="11210">
                  <c:v>4.18</c:v>
                </c:pt>
                <c:pt idx="11211">
                  <c:v>4.21</c:v>
                </c:pt>
                <c:pt idx="11212">
                  <c:v>4.2300000000000004</c:v>
                </c:pt>
                <c:pt idx="11213">
                  <c:v>4.2300000000000004</c:v>
                </c:pt>
                <c:pt idx="11214">
                  <c:v>4.3</c:v>
                </c:pt>
                <c:pt idx="11215">
                  <c:v>4.3099999999999996</c:v>
                </c:pt>
                <c:pt idx="11216">
                  <c:v>4.33</c:v>
                </c:pt>
                <c:pt idx="11217">
                  <c:v>4.2699999999999996</c:v>
                </c:pt>
                <c:pt idx="11218">
                  <c:v>4.24</c:v>
                </c:pt>
                <c:pt idx="11219">
                  <c:v>4.2300000000000004</c:v>
                </c:pt>
                <c:pt idx="11220">
                  <c:v>4.29</c:v>
                </c:pt>
                <c:pt idx="11221">
                  <c:v>4.29</c:v>
                </c:pt>
                <c:pt idx="11222">
                  <c:v>4.29</c:v>
                </c:pt>
                <c:pt idx="11223">
                  <c:v>4.29</c:v>
                </c:pt>
                <c:pt idx="11224">
                  <c:v>4.29</c:v>
                </c:pt>
                <c:pt idx="11225">
                  <c:v>4.26</c:v>
                </c:pt>
                <c:pt idx="11226">
                  <c:v>4.25</c:v>
                </c:pt>
                <c:pt idx="11227">
                  <c:v>4.2</c:v>
                </c:pt>
                <c:pt idx="11228">
                  <c:v>4.2300000000000004</c:v>
                </c:pt>
                <c:pt idx="11229">
                  <c:v>4.2300000000000004</c:v>
                </c:pt>
                <c:pt idx="11230">
                  <c:v>4.21</c:v>
                </c:pt>
                <c:pt idx="11231">
                  <c:v>4.2</c:v>
                </c:pt>
                <c:pt idx="11232">
                  <c:v>4.17</c:v>
                </c:pt>
                <c:pt idx="11233">
                  <c:v>4.16</c:v>
                </c:pt>
                <c:pt idx="11234">
                  <c:v>4.1399999999999997</c:v>
                </c:pt>
                <c:pt idx="11235">
                  <c:v>4.2</c:v>
                </c:pt>
                <c:pt idx="11236">
                  <c:v>4.21</c:v>
                </c:pt>
                <c:pt idx="11237">
                  <c:v>4.22</c:v>
                </c:pt>
                <c:pt idx="11238">
                  <c:v>4.16</c:v>
                </c:pt>
                <c:pt idx="11239">
                  <c:v>4.1399999999999997</c:v>
                </c:pt>
                <c:pt idx="11240">
                  <c:v>4.1500000000000004</c:v>
                </c:pt>
                <c:pt idx="11241">
                  <c:v>4.1500000000000004</c:v>
                </c:pt>
                <c:pt idx="11242">
                  <c:v>4.18</c:v>
                </c:pt>
                <c:pt idx="11243">
                  <c:v>4.09</c:v>
                </c:pt>
                <c:pt idx="11244">
                  <c:v>4.07</c:v>
                </c:pt>
                <c:pt idx="11245">
                  <c:v>4.05</c:v>
                </c:pt>
                <c:pt idx="11246">
                  <c:v>4</c:v>
                </c:pt>
                <c:pt idx="11247">
                  <c:v>4.07</c:v>
                </c:pt>
                <c:pt idx="11248">
                  <c:v>4.0999999999999996</c:v>
                </c:pt>
                <c:pt idx="11249">
                  <c:v>4.08</c:v>
                </c:pt>
                <c:pt idx="11250">
                  <c:v>4.0999999999999996</c:v>
                </c:pt>
                <c:pt idx="11251">
                  <c:v>4.16</c:v>
                </c:pt>
                <c:pt idx="11252">
                  <c:v>4.1900000000000004</c:v>
                </c:pt>
                <c:pt idx="11253">
                  <c:v>4.2699999999999996</c:v>
                </c:pt>
                <c:pt idx="11254">
                  <c:v>4.2699999999999996</c:v>
                </c:pt>
                <c:pt idx="11255">
                  <c:v>4.29</c:v>
                </c:pt>
                <c:pt idx="11256">
                  <c:v>4.2699999999999996</c:v>
                </c:pt>
                <c:pt idx="11257">
                  <c:v>4.29</c:v>
                </c:pt>
                <c:pt idx="11258">
                  <c:v>4.2699999999999996</c:v>
                </c:pt>
                <c:pt idx="11259">
                  <c:v>4.3600000000000003</c:v>
                </c:pt>
                <c:pt idx="11260">
                  <c:v>4.38</c:v>
                </c:pt>
                <c:pt idx="11261">
                  <c:v>4.38</c:v>
                </c:pt>
                <c:pt idx="11262">
                  <c:v>4.3899999999999997</c:v>
                </c:pt>
                <c:pt idx="11263">
                  <c:v>4.32</c:v>
                </c:pt>
                <c:pt idx="11264">
                  <c:v>4.3099999999999996</c:v>
                </c:pt>
                <c:pt idx="11265">
                  <c:v>4.38</c:v>
                </c:pt>
                <c:pt idx="11266">
                  <c:v>4.5199999999999996</c:v>
                </c:pt>
                <c:pt idx="11267">
                  <c:v>4.4800000000000004</c:v>
                </c:pt>
                <c:pt idx="11268">
                  <c:v>4.5599999999999996</c:v>
                </c:pt>
                <c:pt idx="11269">
                  <c:v>4.5199999999999996</c:v>
                </c:pt>
                <c:pt idx="11270">
                  <c:v>4.54</c:v>
                </c:pt>
                <c:pt idx="11271">
                  <c:v>4.5199999999999996</c:v>
                </c:pt>
                <c:pt idx="11272">
                  <c:v>4.47</c:v>
                </c:pt>
                <c:pt idx="11273">
                  <c:v>4.51</c:v>
                </c:pt>
                <c:pt idx="11274">
                  <c:v>4.53</c:v>
                </c:pt>
                <c:pt idx="11275">
                  <c:v>4.63</c:v>
                </c:pt>
                <c:pt idx="11276">
                  <c:v>4.6100000000000003</c:v>
                </c:pt>
                <c:pt idx="11277">
                  <c:v>4.5999999999999996</c:v>
                </c:pt>
                <c:pt idx="11278">
                  <c:v>4.5999999999999996</c:v>
                </c:pt>
                <c:pt idx="11279">
                  <c:v>4.6399999999999997</c:v>
                </c:pt>
                <c:pt idx="11280">
                  <c:v>4.5999999999999996</c:v>
                </c:pt>
                <c:pt idx="11281">
                  <c:v>4.5599999999999996</c:v>
                </c:pt>
                <c:pt idx="11282">
                  <c:v>4.5</c:v>
                </c:pt>
                <c:pt idx="11283">
                  <c:v>4.46</c:v>
                </c:pt>
                <c:pt idx="11284">
                  <c:v>4.47</c:v>
                </c:pt>
                <c:pt idx="11285">
                  <c:v>4.4800000000000004</c:v>
                </c:pt>
                <c:pt idx="11286">
                  <c:v>4.4400000000000004</c:v>
                </c:pt>
                <c:pt idx="11287">
                  <c:v>4.49</c:v>
                </c:pt>
                <c:pt idx="11288">
                  <c:v>4.5</c:v>
                </c:pt>
                <c:pt idx="11289">
                  <c:v>4.45</c:v>
                </c:pt>
                <c:pt idx="11290">
                  <c:v>4.38</c:v>
                </c:pt>
                <c:pt idx="11291">
                  <c:v>4.38</c:v>
                </c:pt>
                <c:pt idx="11292">
                  <c:v>4.37</c:v>
                </c:pt>
                <c:pt idx="11293">
                  <c:v>4.2699999999999996</c:v>
                </c:pt>
                <c:pt idx="11294">
                  <c:v>4.2699999999999996</c:v>
                </c:pt>
                <c:pt idx="11295">
                  <c:v>4.21</c:v>
                </c:pt>
                <c:pt idx="11296">
                  <c:v>4.22</c:v>
                </c:pt>
                <c:pt idx="11297">
                  <c:v>4.32</c:v>
                </c:pt>
                <c:pt idx="11298">
                  <c:v>4.26</c:v>
                </c:pt>
                <c:pt idx="11299">
                  <c:v>4.26</c:v>
                </c:pt>
                <c:pt idx="11300">
                  <c:v>4.28</c:v>
                </c:pt>
                <c:pt idx="11301">
                  <c:v>4.25</c:v>
                </c:pt>
                <c:pt idx="11302">
                  <c:v>4.1900000000000004</c:v>
                </c:pt>
                <c:pt idx="11303">
                  <c:v>4.21</c:v>
                </c:pt>
                <c:pt idx="11304">
                  <c:v>4.21</c:v>
                </c:pt>
                <c:pt idx="11305">
                  <c:v>4.21</c:v>
                </c:pt>
                <c:pt idx="11306">
                  <c:v>4.2</c:v>
                </c:pt>
                <c:pt idx="11307">
                  <c:v>4.1900000000000004</c:v>
                </c:pt>
                <c:pt idx="11308">
                  <c:v>4.28</c:v>
                </c:pt>
                <c:pt idx="11309">
                  <c:v>4.29</c:v>
                </c:pt>
                <c:pt idx="11310">
                  <c:v>4.2300000000000004</c:v>
                </c:pt>
                <c:pt idx="11311">
                  <c:v>4.21</c:v>
                </c:pt>
                <c:pt idx="11312">
                  <c:v>4.18</c:v>
                </c:pt>
                <c:pt idx="11313">
                  <c:v>4.12</c:v>
                </c:pt>
                <c:pt idx="11314">
                  <c:v>4.13</c:v>
                </c:pt>
                <c:pt idx="11315">
                  <c:v>4.12</c:v>
                </c:pt>
                <c:pt idx="11316">
                  <c:v>4.07</c:v>
                </c:pt>
                <c:pt idx="11317">
                  <c:v>4.1100000000000003</c:v>
                </c:pt>
                <c:pt idx="11318">
                  <c:v>4.13</c:v>
                </c:pt>
                <c:pt idx="11319">
                  <c:v>4.07</c:v>
                </c:pt>
                <c:pt idx="11320">
                  <c:v>4.04</c:v>
                </c:pt>
                <c:pt idx="11321">
                  <c:v>4.08</c:v>
                </c:pt>
                <c:pt idx="11322">
                  <c:v>4.08</c:v>
                </c:pt>
                <c:pt idx="11323">
                  <c:v>4.08</c:v>
                </c:pt>
                <c:pt idx="11324">
                  <c:v>4.08</c:v>
                </c:pt>
                <c:pt idx="11325">
                  <c:v>4</c:v>
                </c:pt>
                <c:pt idx="11326">
                  <c:v>3.91</c:v>
                </c:pt>
                <c:pt idx="11327">
                  <c:v>3.89</c:v>
                </c:pt>
                <c:pt idx="11328">
                  <c:v>3.98</c:v>
                </c:pt>
                <c:pt idx="11329">
                  <c:v>3.96</c:v>
                </c:pt>
                <c:pt idx="11330">
                  <c:v>3.92</c:v>
                </c:pt>
                <c:pt idx="11331">
                  <c:v>3.95</c:v>
                </c:pt>
                <c:pt idx="11332">
                  <c:v>3.98</c:v>
                </c:pt>
                <c:pt idx="11333">
                  <c:v>4.05</c:v>
                </c:pt>
                <c:pt idx="11334">
                  <c:v>4.09</c:v>
                </c:pt>
                <c:pt idx="11335">
                  <c:v>4.13</c:v>
                </c:pt>
                <c:pt idx="11336">
                  <c:v>4.12</c:v>
                </c:pt>
                <c:pt idx="11337">
                  <c:v>4.09</c:v>
                </c:pt>
                <c:pt idx="11338">
                  <c:v>4.09</c:v>
                </c:pt>
                <c:pt idx="11339">
                  <c:v>4.1100000000000003</c:v>
                </c:pt>
                <c:pt idx="11340">
                  <c:v>4.0599999999999996</c:v>
                </c:pt>
                <c:pt idx="11341">
                  <c:v>3.95</c:v>
                </c:pt>
                <c:pt idx="11342">
                  <c:v>3.96</c:v>
                </c:pt>
                <c:pt idx="11343">
                  <c:v>3.92</c:v>
                </c:pt>
                <c:pt idx="11344">
                  <c:v>3.9</c:v>
                </c:pt>
                <c:pt idx="11345">
                  <c:v>3.97</c:v>
                </c:pt>
                <c:pt idx="11346">
                  <c:v>3.99</c:v>
                </c:pt>
                <c:pt idx="11347">
                  <c:v>3.94</c:v>
                </c:pt>
                <c:pt idx="11348">
                  <c:v>4.0599999999999996</c:v>
                </c:pt>
                <c:pt idx="11349">
                  <c:v>4.0599999999999996</c:v>
                </c:pt>
                <c:pt idx="11350">
                  <c:v>4.1100000000000003</c:v>
                </c:pt>
                <c:pt idx="11351">
                  <c:v>4.08</c:v>
                </c:pt>
                <c:pt idx="11352">
                  <c:v>4.05</c:v>
                </c:pt>
                <c:pt idx="11353">
                  <c:v>4.1100000000000003</c:v>
                </c:pt>
                <c:pt idx="11354">
                  <c:v>4.1100000000000003</c:v>
                </c:pt>
                <c:pt idx="11355">
                  <c:v>4.1500000000000004</c:v>
                </c:pt>
                <c:pt idx="11356">
                  <c:v>4.17</c:v>
                </c:pt>
                <c:pt idx="11357">
                  <c:v>4.1900000000000004</c:v>
                </c:pt>
                <c:pt idx="11358">
                  <c:v>4.18</c:v>
                </c:pt>
                <c:pt idx="11359">
                  <c:v>4.22</c:v>
                </c:pt>
                <c:pt idx="11360">
                  <c:v>4.2</c:v>
                </c:pt>
                <c:pt idx="11361">
                  <c:v>4.17</c:v>
                </c:pt>
                <c:pt idx="11362">
                  <c:v>4.28</c:v>
                </c:pt>
                <c:pt idx="11363">
                  <c:v>4.2300000000000004</c:v>
                </c:pt>
                <c:pt idx="11364">
                  <c:v>4.25</c:v>
                </c:pt>
                <c:pt idx="11365">
                  <c:v>4.24</c:v>
                </c:pt>
                <c:pt idx="11366">
                  <c:v>4.2699999999999996</c:v>
                </c:pt>
                <c:pt idx="11367">
                  <c:v>4.2</c:v>
                </c:pt>
                <c:pt idx="11368">
                  <c:v>4.28</c:v>
                </c:pt>
                <c:pt idx="11369">
                  <c:v>4.32</c:v>
                </c:pt>
                <c:pt idx="11370">
                  <c:v>4.34</c:v>
                </c:pt>
                <c:pt idx="11371">
                  <c:v>4.3</c:v>
                </c:pt>
                <c:pt idx="11372">
                  <c:v>4.32</c:v>
                </c:pt>
                <c:pt idx="11373">
                  <c:v>4.4000000000000004</c:v>
                </c:pt>
                <c:pt idx="11374">
                  <c:v>4.42</c:v>
                </c:pt>
                <c:pt idx="11375">
                  <c:v>4.41</c:v>
                </c:pt>
                <c:pt idx="11376">
                  <c:v>4.4000000000000004</c:v>
                </c:pt>
                <c:pt idx="11377">
                  <c:v>4.32</c:v>
                </c:pt>
                <c:pt idx="11378">
                  <c:v>4.24</c:v>
                </c:pt>
                <c:pt idx="11379">
                  <c:v>4.2699999999999996</c:v>
                </c:pt>
                <c:pt idx="11380">
                  <c:v>4.2300000000000004</c:v>
                </c:pt>
                <c:pt idx="11381">
                  <c:v>4.28</c:v>
                </c:pt>
                <c:pt idx="11382">
                  <c:v>4.21</c:v>
                </c:pt>
                <c:pt idx="11383">
                  <c:v>4.21</c:v>
                </c:pt>
                <c:pt idx="11384">
                  <c:v>4.22</c:v>
                </c:pt>
                <c:pt idx="11385">
                  <c:v>4.2</c:v>
                </c:pt>
                <c:pt idx="11386">
                  <c:v>4.1900000000000004</c:v>
                </c:pt>
                <c:pt idx="11387">
                  <c:v>4.18</c:v>
                </c:pt>
                <c:pt idx="11388">
                  <c:v>4.2</c:v>
                </c:pt>
                <c:pt idx="11389">
                  <c:v>4.2</c:v>
                </c:pt>
                <c:pt idx="11390">
                  <c:v>4.16</c:v>
                </c:pt>
                <c:pt idx="11391">
                  <c:v>4.0199999999999996</c:v>
                </c:pt>
                <c:pt idx="11392">
                  <c:v>4.0199999999999996</c:v>
                </c:pt>
                <c:pt idx="11393">
                  <c:v>4.03</c:v>
                </c:pt>
                <c:pt idx="11394">
                  <c:v>4.03</c:v>
                </c:pt>
                <c:pt idx="11395">
                  <c:v>4.09</c:v>
                </c:pt>
                <c:pt idx="11396">
                  <c:v>4.1500000000000004</c:v>
                </c:pt>
                <c:pt idx="11397">
                  <c:v>4.1500000000000004</c:v>
                </c:pt>
                <c:pt idx="11398">
                  <c:v>4.1399999999999997</c:v>
                </c:pt>
                <c:pt idx="11399">
                  <c:v>4.18</c:v>
                </c:pt>
                <c:pt idx="11400">
                  <c:v>4.1399999999999997</c:v>
                </c:pt>
                <c:pt idx="11401">
                  <c:v>4.17</c:v>
                </c:pt>
                <c:pt idx="11402">
                  <c:v>4.22</c:v>
                </c:pt>
                <c:pt idx="11403">
                  <c:v>4.26</c:v>
                </c:pt>
                <c:pt idx="11404">
                  <c:v>4.25</c:v>
                </c:pt>
                <c:pt idx="11405">
                  <c:v>4.26</c:v>
                </c:pt>
                <c:pt idx="11406">
                  <c:v>4.1900000000000004</c:v>
                </c:pt>
                <c:pt idx="11407">
                  <c:v>4.1900000000000004</c:v>
                </c:pt>
                <c:pt idx="11408">
                  <c:v>4.25</c:v>
                </c:pt>
                <c:pt idx="11409">
                  <c:v>4.3</c:v>
                </c:pt>
                <c:pt idx="11410">
                  <c:v>4.3</c:v>
                </c:pt>
                <c:pt idx="11411">
                  <c:v>4.26</c:v>
                </c:pt>
                <c:pt idx="11412">
                  <c:v>4.29</c:v>
                </c:pt>
                <c:pt idx="11413">
                  <c:v>4.34</c:v>
                </c:pt>
                <c:pt idx="11414">
                  <c:v>4.3899999999999997</c:v>
                </c:pt>
                <c:pt idx="11415">
                  <c:v>4.38</c:v>
                </c:pt>
                <c:pt idx="11416">
                  <c:v>4.3600000000000003</c:v>
                </c:pt>
                <c:pt idx="11417">
                  <c:v>4.37</c:v>
                </c:pt>
                <c:pt idx="11418">
                  <c:v>4.3499999999999996</c:v>
                </c:pt>
                <c:pt idx="11419">
                  <c:v>4.3499999999999996</c:v>
                </c:pt>
                <c:pt idx="11420">
                  <c:v>4.3899999999999997</c:v>
                </c:pt>
                <c:pt idx="11421">
                  <c:v>4.45</c:v>
                </c:pt>
                <c:pt idx="11422">
                  <c:v>4.4800000000000004</c:v>
                </c:pt>
                <c:pt idx="11423">
                  <c:v>4.4800000000000004</c:v>
                </c:pt>
                <c:pt idx="11424">
                  <c:v>4.5</c:v>
                </c:pt>
                <c:pt idx="11425">
                  <c:v>4.49</c:v>
                </c:pt>
                <c:pt idx="11426">
                  <c:v>4.47</c:v>
                </c:pt>
                <c:pt idx="11427">
                  <c:v>4.46</c:v>
                </c:pt>
                <c:pt idx="11428">
                  <c:v>4.3899999999999997</c:v>
                </c:pt>
                <c:pt idx="11429">
                  <c:v>4.45</c:v>
                </c:pt>
                <c:pt idx="11430">
                  <c:v>4.54</c:v>
                </c:pt>
                <c:pt idx="11431">
                  <c:v>4.5999999999999996</c:v>
                </c:pt>
                <c:pt idx="11432">
                  <c:v>4.57</c:v>
                </c:pt>
                <c:pt idx="11433">
                  <c:v>4.58</c:v>
                </c:pt>
                <c:pt idx="11434">
                  <c:v>4.57</c:v>
                </c:pt>
                <c:pt idx="11435">
                  <c:v>4.58</c:v>
                </c:pt>
                <c:pt idx="11436">
                  <c:v>4.6100000000000003</c:v>
                </c:pt>
                <c:pt idx="11437">
                  <c:v>4.6500000000000004</c:v>
                </c:pt>
                <c:pt idx="11438">
                  <c:v>4.66</c:v>
                </c:pt>
                <c:pt idx="11439">
                  <c:v>4.6500000000000004</c:v>
                </c:pt>
                <c:pt idx="11440">
                  <c:v>4.57</c:v>
                </c:pt>
                <c:pt idx="11441">
                  <c:v>4.6399999999999997</c:v>
                </c:pt>
                <c:pt idx="11442">
                  <c:v>4.55</c:v>
                </c:pt>
                <c:pt idx="11443">
                  <c:v>4.55</c:v>
                </c:pt>
                <c:pt idx="11444">
                  <c:v>4.6100000000000003</c:v>
                </c:pt>
                <c:pt idx="11445">
                  <c:v>4.5599999999999996</c:v>
                </c:pt>
                <c:pt idx="11446">
                  <c:v>4.49</c:v>
                </c:pt>
                <c:pt idx="11447">
                  <c:v>4.46</c:v>
                </c:pt>
                <c:pt idx="11448">
                  <c:v>4.5</c:v>
                </c:pt>
                <c:pt idx="11449">
                  <c:v>4.46</c:v>
                </c:pt>
                <c:pt idx="11450">
                  <c:v>4.43</c:v>
                </c:pt>
                <c:pt idx="11451">
                  <c:v>4.47</c:v>
                </c:pt>
                <c:pt idx="11452">
                  <c:v>4.47</c:v>
                </c:pt>
                <c:pt idx="11453">
                  <c:v>4.43</c:v>
                </c:pt>
                <c:pt idx="11454">
                  <c:v>4.41</c:v>
                </c:pt>
                <c:pt idx="11455">
                  <c:v>4.4800000000000004</c:v>
                </c:pt>
                <c:pt idx="11456">
                  <c:v>4.49</c:v>
                </c:pt>
                <c:pt idx="11457">
                  <c:v>4.5199999999999996</c:v>
                </c:pt>
                <c:pt idx="11458">
                  <c:v>4.5199999999999996</c:v>
                </c:pt>
                <c:pt idx="11459">
                  <c:v>4.57</c:v>
                </c:pt>
                <c:pt idx="11460">
                  <c:v>4.49</c:v>
                </c:pt>
                <c:pt idx="11461">
                  <c:v>4.5199999999999996</c:v>
                </c:pt>
                <c:pt idx="11462">
                  <c:v>4.47</c:v>
                </c:pt>
                <c:pt idx="11463">
                  <c:v>4.54</c:v>
                </c:pt>
                <c:pt idx="11464">
                  <c:v>4.5599999999999996</c:v>
                </c:pt>
                <c:pt idx="11465">
                  <c:v>4.54</c:v>
                </c:pt>
                <c:pt idx="11466">
                  <c:v>4.45</c:v>
                </c:pt>
                <c:pt idx="11467">
                  <c:v>4.47</c:v>
                </c:pt>
                <c:pt idx="11468">
                  <c:v>4.45</c:v>
                </c:pt>
                <c:pt idx="11469">
                  <c:v>4.45</c:v>
                </c:pt>
                <c:pt idx="11470">
                  <c:v>4.47</c:v>
                </c:pt>
                <c:pt idx="11471">
                  <c:v>4.49</c:v>
                </c:pt>
                <c:pt idx="11472">
                  <c:v>4.4400000000000004</c:v>
                </c:pt>
                <c:pt idx="11473">
                  <c:v>4.38</c:v>
                </c:pt>
                <c:pt idx="11474">
                  <c:v>4.38</c:v>
                </c:pt>
                <c:pt idx="11475">
                  <c:v>4.34</c:v>
                </c:pt>
                <c:pt idx="11476">
                  <c:v>4.38</c:v>
                </c:pt>
                <c:pt idx="11477">
                  <c:v>4.37</c:v>
                </c:pt>
                <c:pt idx="11478">
                  <c:v>4.3899999999999997</c:v>
                </c:pt>
                <c:pt idx="11479">
                  <c:v>4.3899999999999997</c:v>
                </c:pt>
                <c:pt idx="11480">
                  <c:v>4.37</c:v>
                </c:pt>
                <c:pt idx="11481">
                  <c:v>4.3600000000000003</c:v>
                </c:pt>
                <c:pt idx="11482">
                  <c:v>4.3600000000000003</c:v>
                </c:pt>
                <c:pt idx="11483">
                  <c:v>4.38</c:v>
                </c:pt>
                <c:pt idx="11484">
                  <c:v>4.38</c:v>
                </c:pt>
                <c:pt idx="11485">
                  <c:v>4.43</c:v>
                </c:pt>
                <c:pt idx="11486">
                  <c:v>4.46</c:v>
                </c:pt>
                <c:pt idx="11487">
                  <c:v>4.42</c:v>
                </c:pt>
                <c:pt idx="11488">
                  <c:v>4.3600000000000003</c:v>
                </c:pt>
                <c:pt idx="11489">
                  <c:v>4.3600000000000003</c:v>
                </c:pt>
                <c:pt idx="11490">
                  <c:v>4.34</c:v>
                </c:pt>
                <c:pt idx="11491">
                  <c:v>4.34</c:v>
                </c:pt>
                <c:pt idx="11492">
                  <c:v>4.38</c:v>
                </c:pt>
                <c:pt idx="11493">
                  <c:v>4.37</c:v>
                </c:pt>
                <c:pt idx="11494">
                  <c:v>4.3600000000000003</c:v>
                </c:pt>
                <c:pt idx="11495">
                  <c:v>4.4000000000000004</c:v>
                </c:pt>
                <c:pt idx="11496">
                  <c:v>4.49</c:v>
                </c:pt>
                <c:pt idx="11497">
                  <c:v>4.53</c:v>
                </c:pt>
                <c:pt idx="11498">
                  <c:v>4.5199999999999996</c:v>
                </c:pt>
                <c:pt idx="11499">
                  <c:v>4.54</c:v>
                </c:pt>
                <c:pt idx="11500">
                  <c:v>4.53</c:v>
                </c:pt>
                <c:pt idx="11501">
                  <c:v>4.57</c:v>
                </c:pt>
                <c:pt idx="11502">
                  <c:v>4.57</c:v>
                </c:pt>
                <c:pt idx="11503">
                  <c:v>4.54</c:v>
                </c:pt>
                <c:pt idx="11504">
                  <c:v>4.55</c:v>
                </c:pt>
                <c:pt idx="11505">
                  <c:v>4.57</c:v>
                </c:pt>
                <c:pt idx="11506">
                  <c:v>4.5599999999999996</c:v>
                </c:pt>
                <c:pt idx="11507">
                  <c:v>4.54</c:v>
                </c:pt>
                <c:pt idx="11508">
                  <c:v>4.59</c:v>
                </c:pt>
                <c:pt idx="11509">
                  <c:v>4.58</c:v>
                </c:pt>
                <c:pt idx="11510">
                  <c:v>4.62</c:v>
                </c:pt>
                <c:pt idx="11511">
                  <c:v>4.6100000000000003</c:v>
                </c:pt>
                <c:pt idx="11512">
                  <c:v>4.59</c:v>
                </c:pt>
                <c:pt idx="11513">
                  <c:v>4.54</c:v>
                </c:pt>
                <c:pt idx="11514">
                  <c:v>4.54</c:v>
                </c:pt>
                <c:pt idx="11515">
                  <c:v>4.57</c:v>
                </c:pt>
                <c:pt idx="11516">
                  <c:v>4.53</c:v>
                </c:pt>
                <c:pt idx="11517">
                  <c:v>4.5599999999999996</c:v>
                </c:pt>
                <c:pt idx="11518">
                  <c:v>4.58</c:v>
                </c:pt>
                <c:pt idx="11519">
                  <c:v>4.59</c:v>
                </c:pt>
                <c:pt idx="11520">
                  <c:v>4.55</c:v>
                </c:pt>
                <c:pt idx="11521">
                  <c:v>4.59</c:v>
                </c:pt>
                <c:pt idx="11522">
                  <c:v>4.6399999999999997</c:v>
                </c:pt>
                <c:pt idx="11523">
                  <c:v>4.68</c:v>
                </c:pt>
                <c:pt idx="11524">
                  <c:v>4.74</c:v>
                </c:pt>
                <c:pt idx="11525">
                  <c:v>4.74</c:v>
                </c:pt>
                <c:pt idx="11526">
                  <c:v>4.7300000000000004</c:v>
                </c:pt>
                <c:pt idx="11527">
                  <c:v>4.74</c:v>
                </c:pt>
                <c:pt idx="11528">
                  <c:v>4.76</c:v>
                </c:pt>
                <c:pt idx="11529">
                  <c:v>4.7699999999999996</c:v>
                </c:pt>
                <c:pt idx="11530">
                  <c:v>4.71</c:v>
                </c:pt>
                <c:pt idx="11531">
                  <c:v>4.7300000000000004</c:v>
                </c:pt>
                <c:pt idx="11532">
                  <c:v>4.6500000000000004</c:v>
                </c:pt>
                <c:pt idx="11533">
                  <c:v>4.68</c:v>
                </c:pt>
                <c:pt idx="11534">
                  <c:v>4.66</c:v>
                </c:pt>
                <c:pt idx="11535">
                  <c:v>4.71</c:v>
                </c:pt>
                <c:pt idx="11536">
                  <c:v>4.7</c:v>
                </c:pt>
                <c:pt idx="11537">
                  <c:v>4.7300000000000004</c:v>
                </c:pt>
                <c:pt idx="11538">
                  <c:v>4.67</c:v>
                </c:pt>
                <c:pt idx="11539">
                  <c:v>4.7</c:v>
                </c:pt>
                <c:pt idx="11540">
                  <c:v>4.79</c:v>
                </c:pt>
                <c:pt idx="11541">
                  <c:v>4.8099999999999996</c:v>
                </c:pt>
                <c:pt idx="11542">
                  <c:v>4.8600000000000003</c:v>
                </c:pt>
                <c:pt idx="11543">
                  <c:v>4.8600000000000003</c:v>
                </c:pt>
                <c:pt idx="11544">
                  <c:v>4.88</c:v>
                </c:pt>
                <c:pt idx="11545">
                  <c:v>4.87</c:v>
                </c:pt>
                <c:pt idx="11546">
                  <c:v>4.84</c:v>
                </c:pt>
                <c:pt idx="11547">
                  <c:v>4.9000000000000004</c:v>
                </c:pt>
                <c:pt idx="11548">
                  <c:v>4.97</c:v>
                </c:pt>
                <c:pt idx="11549">
                  <c:v>4.97</c:v>
                </c:pt>
                <c:pt idx="11550">
                  <c:v>4.93</c:v>
                </c:pt>
                <c:pt idx="11551">
                  <c:v>4.9800000000000004</c:v>
                </c:pt>
                <c:pt idx="11552">
                  <c:v>5.05</c:v>
                </c:pt>
                <c:pt idx="11553">
                  <c:v>5.05</c:v>
                </c:pt>
                <c:pt idx="11554">
                  <c:v>5.01</c:v>
                </c:pt>
                <c:pt idx="11555">
                  <c:v>4.99</c:v>
                </c:pt>
                <c:pt idx="11556">
                  <c:v>5.04</c:v>
                </c:pt>
                <c:pt idx="11557">
                  <c:v>5.04</c:v>
                </c:pt>
                <c:pt idx="11558">
                  <c:v>5.01</c:v>
                </c:pt>
                <c:pt idx="11559">
                  <c:v>4.99</c:v>
                </c:pt>
                <c:pt idx="11560">
                  <c:v>5.07</c:v>
                </c:pt>
                <c:pt idx="11561">
                  <c:v>5.12</c:v>
                </c:pt>
                <c:pt idx="11562">
                  <c:v>5.09</c:v>
                </c:pt>
                <c:pt idx="11563">
                  <c:v>5.07</c:v>
                </c:pt>
                <c:pt idx="11564">
                  <c:v>5.14</c:v>
                </c:pt>
                <c:pt idx="11565">
                  <c:v>5.12</c:v>
                </c:pt>
                <c:pt idx="11566">
                  <c:v>5.15</c:v>
                </c:pt>
                <c:pt idx="11567">
                  <c:v>5.16</c:v>
                </c:pt>
                <c:pt idx="11568">
                  <c:v>5.12</c:v>
                </c:pt>
                <c:pt idx="11569">
                  <c:v>5.12</c:v>
                </c:pt>
                <c:pt idx="11570">
                  <c:v>5.13</c:v>
                </c:pt>
                <c:pt idx="11571">
                  <c:v>5.13</c:v>
                </c:pt>
                <c:pt idx="11572">
                  <c:v>5.14</c:v>
                </c:pt>
                <c:pt idx="11573">
                  <c:v>5.19</c:v>
                </c:pt>
                <c:pt idx="11574">
                  <c:v>5.15</c:v>
                </c:pt>
                <c:pt idx="11575">
                  <c:v>5.0999999999999996</c:v>
                </c:pt>
                <c:pt idx="11576">
                  <c:v>5.16</c:v>
                </c:pt>
                <c:pt idx="11577">
                  <c:v>5.08</c:v>
                </c:pt>
                <c:pt idx="11578">
                  <c:v>5.05</c:v>
                </c:pt>
                <c:pt idx="11579">
                  <c:v>5.04</c:v>
                </c:pt>
                <c:pt idx="11580">
                  <c:v>5.07</c:v>
                </c:pt>
                <c:pt idx="11581">
                  <c:v>5.03</c:v>
                </c:pt>
                <c:pt idx="11582">
                  <c:v>5.07</c:v>
                </c:pt>
                <c:pt idx="11583">
                  <c:v>5.0599999999999996</c:v>
                </c:pt>
                <c:pt idx="11584">
                  <c:v>5.0599999999999996</c:v>
                </c:pt>
                <c:pt idx="11585">
                  <c:v>5.09</c:v>
                </c:pt>
                <c:pt idx="11586">
                  <c:v>5.12</c:v>
                </c:pt>
                <c:pt idx="11587">
                  <c:v>5.1100000000000003</c:v>
                </c:pt>
                <c:pt idx="11588">
                  <c:v>5</c:v>
                </c:pt>
                <c:pt idx="11589">
                  <c:v>5.0199999999999996</c:v>
                </c:pt>
                <c:pt idx="11590">
                  <c:v>5.01</c:v>
                </c:pt>
                <c:pt idx="11591">
                  <c:v>5.0199999999999996</c:v>
                </c:pt>
                <c:pt idx="11592">
                  <c:v>5</c:v>
                </c:pt>
                <c:pt idx="11593">
                  <c:v>4.9800000000000004</c:v>
                </c:pt>
                <c:pt idx="11594">
                  <c:v>4.99</c:v>
                </c:pt>
                <c:pt idx="11595">
                  <c:v>4.97</c:v>
                </c:pt>
                <c:pt idx="11596">
                  <c:v>5.05</c:v>
                </c:pt>
                <c:pt idx="11597">
                  <c:v>5.0999999999999996</c:v>
                </c:pt>
                <c:pt idx="11598">
                  <c:v>5.13</c:v>
                </c:pt>
                <c:pt idx="11599">
                  <c:v>5.14</c:v>
                </c:pt>
                <c:pt idx="11600">
                  <c:v>5.15</c:v>
                </c:pt>
                <c:pt idx="11601">
                  <c:v>5.16</c:v>
                </c:pt>
                <c:pt idx="11602">
                  <c:v>5.2</c:v>
                </c:pt>
                <c:pt idx="11603">
                  <c:v>5.23</c:v>
                </c:pt>
                <c:pt idx="11604">
                  <c:v>5.25</c:v>
                </c:pt>
                <c:pt idx="11605">
                  <c:v>5.21</c:v>
                </c:pt>
                <c:pt idx="11606">
                  <c:v>5.25</c:v>
                </c:pt>
                <c:pt idx="11607">
                  <c:v>5.22</c:v>
                </c:pt>
                <c:pt idx="11608">
                  <c:v>5.15</c:v>
                </c:pt>
                <c:pt idx="11609">
                  <c:v>5.15</c:v>
                </c:pt>
                <c:pt idx="11610">
                  <c:v>5.15</c:v>
                </c:pt>
                <c:pt idx="11611">
                  <c:v>5.23</c:v>
                </c:pt>
                <c:pt idx="11612">
                  <c:v>5.19</c:v>
                </c:pt>
                <c:pt idx="11613">
                  <c:v>5.14</c:v>
                </c:pt>
                <c:pt idx="11614">
                  <c:v>5.13</c:v>
                </c:pt>
                <c:pt idx="11615">
                  <c:v>5.0999999999999996</c:v>
                </c:pt>
                <c:pt idx="11616">
                  <c:v>5.0999999999999996</c:v>
                </c:pt>
                <c:pt idx="11617">
                  <c:v>5.08</c:v>
                </c:pt>
                <c:pt idx="11618">
                  <c:v>5.07</c:v>
                </c:pt>
                <c:pt idx="11619">
                  <c:v>5.07</c:v>
                </c:pt>
                <c:pt idx="11620">
                  <c:v>5.13</c:v>
                </c:pt>
                <c:pt idx="11621">
                  <c:v>5.0599999999999996</c:v>
                </c:pt>
                <c:pt idx="11622">
                  <c:v>5.03</c:v>
                </c:pt>
                <c:pt idx="11623">
                  <c:v>5.05</c:v>
                </c:pt>
                <c:pt idx="11624">
                  <c:v>5.05</c:v>
                </c:pt>
                <c:pt idx="11625">
                  <c:v>5.07</c:v>
                </c:pt>
                <c:pt idx="11626">
                  <c:v>5.04</c:v>
                </c:pt>
                <c:pt idx="11627">
                  <c:v>5.07</c:v>
                </c:pt>
                <c:pt idx="11628">
                  <c:v>5</c:v>
                </c:pt>
                <c:pt idx="11629">
                  <c:v>4.99</c:v>
                </c:pt>
                <c:pt idx="11630">
                  <c:v>4.99</c:v>
                </c:pt>
                <c:pt idx="11631">
                  <c:v>4.96</c:v>
                </c:pt>
                <c:pt idx="11632">
                  <c:v>4.96</c:v>
                </c:pt>
                <c:pt idx="11633">
                  <c:v>4.91</c:v>
                </c:pt>
                <c:pt idx="11634">
                  <c:v>4.93</c:v>
                </c:pt>
                <c:pt idx="11635">
                  <c:v>4.93</c:v>
                </c:pt>
                <c:pt idx="11636">
                  <c:v>4.92</c:v>
                </c:pt>
                <c:pt idx="11637">
                  <c:v>4.93</c:v>
                </c:pt>
                <c:pt idx="11638">
                  <c:v>4.97</c:v>
                </c:pt>
                <c:pt idx="11639">
                  <c:v>5</c:v>
                </c:pt>
                <c:pt idx="11640">
                  <c:v>4.93</c:v>
                </c:pt>
                <c:pt idx="11641">
                  <c:v>4.87</c:v>
                </c:pt>
                <c:pt idx="11642">
                  <c:v>4.87</c:v>
                </c:pt>
                <c:pt idx="11643">
                  <c:v>4.84</c:v>
                </c:pt>
                <c:pt idx="11644">
                  <c:v>4.82</c:v>
                </c:pt>
                <c:pt idx="11645">
                  <c:v>4.82</c:v>
                </c:pt>
                <c:pt idx="11646">
                  <c:v>4.82</c:v>
                </c:pt>
                <c:pt idx="11647">
                  <c:v>4.8099999999999996</c:v>
                </c:pt>
                <c:pt idx="11648">
                  <c:v>4.79</c:v>
                </c:pt>
                <c:pt idx="11649">
                  <c:v>4.8</c:v>
                </c:pt>
                <c:pt idx="11650">
                  <c:v>4.79</c:v>
                </c:pt>
                <c:pt idx="11651">
                  <c:v>4.76</c:v>
                </c:pt>
                <c:pt idx="11652">
                  <c:v>4.74</c:v>
                </c:pt>
                <c:pt idx="11653">
                  <c:v>4.7300000000000004</c:v>
                </c:pt>
                <c:pt idx="11654">
                  <c:v>4.7300000000000004</c:v>
                </c:pt>
                <c:pt idx="11655">
                  <c:v>4.78</c:v>
                </c:pt>
                <c:pt idx="11656">
                  <c:v>4.8</c:v>
                </c:pt>
                <c:pt idx="11657">
                  <c:v>4.8</c:v>
                </c:pt>
                <c:pt idx="11658">
                  <c:v>4.78</c:v>
                </c:pt>
                <c:pt idx="11659">
                  <c:v>4.8</c:v>
                </c:pt>
                <c:pt idx="11660">
                  <c:v>4.78</c:v>
                </c:pt>
                <c:pt idx="11661">
                  <c:v>4.7699999999999996</c:v>
                </c:pt>
                <c:pt idx="11662">
                  <c:v>4.79</c:v>
                </c:pt>
                <c:pt idx="11663">
                  <c:v>4.8</c:v>
                </c:pt>
                <c:pt idx="11664">
                  <c:v>4.8099999999999996</c:v>
                </c:pt>
                <c:pt idx="11665">
                  <c:v>4.74</c:v>
                </c:pt>
                <c:pt idx="11666">
                  <c:v>4.7300000000000004</c:v>
                </c:pt>
                <c:pt idx="11667">
                  <c:v>4.6500000000000004</c:v>
                </c:pt>
                <c:pt idx="11668">
                  <c:v>4.5999999999999996</c:v>
                </c:pt>
                <c:pt idx="11669">
                  <c:v>4.5599999999999996</c:v>
                </c:pt>
                <c:pt idx="11670">
                  <c:v>4.59</c:v>
                </c:pt>
                <c:pt idx="11671">
                  <c:v>4.5999999999999996</c:v>
                </c:pt>
                <c:pt idx="11672">
                  <c:v>4.63</c:v>
                </c:pt>
                <c:pt idx="11673">
                  <c:v>4.6399999999999997</c:v>
                </c:pt>
                <c:pt idx="11674">
                  <c:v>4.62</c:v>
                </c:pt>
                <c:pt idx="11675">
                  <c:v>4.62</c:v>
                </c:pt>
                <c:pt idx="11676">
                  <c:v>4.57</c:v>
                </c:pt>
                <c:pt idx="11677">
                  <c:v>4.6100000000000003</c:v>
                </c:pt>
                <c:pt idx="11678">
                  <c:v>4.7</c:v>
                </c:pt>
                <c:pt idx="11679">
                  <c:v>4.7</c:v>
                </c:pt>
                <c:pt idx="11680">
                  <c:v>4.75</c:v>
                </c:pt>
                <c:pt idx="11681">
                  <c:v>4.78</c:v>
                </c:pt>
                <c:pt idx="11682">
                  <c:v>4.79</c:v>
                </c:pt>
                <c:pt idx="11683">
                  <c:v>4.8099999999999996</c:v>
                </c:pt>
                <c:pt idx="11684">
                  <c:v>4.79</c:v>
                </c:pt>
                <c:pt idx="11685">
                  <c:v>4.78</c:v>
                </c:pt>
                <c:pt idx="11686">
                  <c:v>4.7699999999999996</c:v>
                </c:pt>
                <c:pt idx="11687">
                  <c:v>4.79</c:v>
                </c:pt>
                <c:pt idx="11688">
                  <c:v>4.79</c:v>
                </c:pt>
                <c:pt idx="11689">
                  <c:v>4.83</c:v>
                </c:pt>
                <c:pt idx="11690">
                  <c:v>4.83</c:v>
                </c:pt>
                <c:pt idx="11691">
                  <c:v>4.78</c:v>
                </c:pt>
                <c:pt idx="11692">
                  <c:v>4.7300000000000004</c:v>
                </c:pt>
                <c:pt idx="11693">
                  <c:v>4.68</c:v>
                </c:pt>
                <c:pt idx="11694">
                  <c:v>4.68</c:v>
                </c:pt>
                <c:pt idx="11695">
                  <c:v>4.6100000000000003</c:v>
                </c:pt>
                <c:pt idx="11696">
                  <c:v>4.57</c:v>
                </c:pt>
                <c:pt idx="11697">
                  <c:v>4.5999999999999996</c:v>
                </c:pt>
                <c:pt idx="11698">
                  <c:v>4.72</c:v>
                </c:pt>
                <c:pt idx="11699">
                  <c:v>4.71</c:v>
                </c:pt>
                <c:pt idx="11700">
                  <c:v>4.66</c:v>
                </c:pt>
                <c:pt idx="11701">
                  <c:v>4.6399999999999997</c:v>
                </c:pt>
                <c:pt idx="11702">
                  <c:v>4.62</c:v>
                </c:pt>
                <c:pt idx="11703">
                  <c:v>4.59</c:v>
                </c:pt>
                <c:pt idx="11704">
                  <c:v>4.6100000000000003</c:v>
                </c:pt>
                <c:pt idx="11705">
                  <c:v>4.57</c:v>
                </c:pt>
                <c:pt idx="11706">
                  <c:v>4.6100000000000003</c:v>
                </c:pt>
                <c:pt idx="11707">
                  <c:v>4.66</c:v>
                </c:pt>
                <c:pt idx="11708">
                  <c:v>4.6100000000000003</c:v>
                </c:pt>
                <c:pt idx="11709">
                  <c:v>4.5999999999999996</c:v>
                </c:pt>
                <c:pt idx="11710">
                  <c:v>4.58</c:v>
                </c:pt>
                <c:pt idx="11711">
                  <c:v>4.57</c:v>
                </c:pt>
                <c:pt idx="11712">
                  <c:v>4.57</c:v>
                </c:pt>
                <c:pt idx="11713">
                  <c:v>4.55</c:v>
                </c:pt>
                <c:pt idx="11714">
                  <c:v>4.54</c:v>
                </c:pt>
                <c:pt idx="11715">
                  <c:v>4.51</c:v>
                </c:pt>
                <c:pt idx="11716">
                  <c:v>4.5199999999999996</c:v>
                </c:pt>
                <c:pt idx="11717">
                  <c:v>4.46</c:v>
                </c:pt>
                <c:pt idx="11718">
                  <c:v>4.43</c:v>
                </c:pt>
                <c:pt idx="11719">
                  <c:v>4.43</c:v>
                </c:pt>
                <c:pt idx="11720">
                  <c:v>4.45</c:v>
                </c:pt>
                <c:pt idx="11721">
                  <c:v>4.4800000000000004</c:v>
                </c:pt>
                <c:pt idx="11722">
                  <c:v>4.49</c:v>
                </c:pt>
                <c:pt idx="11723">
                  <c:v>4.5599999999999996</c:v>
                </c:pt>
                <c:pt idx="11724">
                  <c:v>4.5199999999999996</c:v>
                </c:pt>
                <c:pt idx="11725">
                  <c:v>4.49</c:v>
                </c:pt>
                <c:pt idx="11726">
                  <c:v>4.58</c:v>
                </c:pt>
                <c:pt idx="11727">
                  <c:v>4.5999999999999996</c:v>
                </c:pt>
                <c:pt idx="11728">
                  <c:v>4.5999999999999996</c:v>
                </c:pt>
                <c:pt idx="11729">
                  <c:v>4.5999999999999996</c:v>
                </c:pt>
                <c:pt idx="11730">
                  <c:v>4.5999999999999996</c:v>
                </c:pt>
                <c:pt idx="11731">
                  <c:v>4.5999999999999996</c:v>
                </c:pt>
                <c:pt idx="11732">
                  <c:v>4.55</c:v>
                </c:pt>
                <c:pt idx="11733">
                  <c:v>4.63</c:v>
                </c:pt>
                <c:pt idx="11734">
                  <c:v>4.63</c:v>
                </c:pt>
                <c:pt idx="11735">
                  <c:v>4.6100000000000003</c:v>
                </c:pt>
                <c:pt idx="11736">
                  <c:v>4.66</c:v>
                </c:pt>
                <c:pt idx="11737">
                  <c:v>4.7</c:v>
                </c:pt>
                <c:pt idx="11738">
                  <c:v>4.71</c:v>
                </c:pt>
                <c:pt idx="11739">
                  <c:v>4.71</c:v>
                </c:pt>
                <c:pt idx="11740">
                  <c:v>4.68</c:v>
                </c:pt>
                <c:pt idx="11741">
                  <c:v>4.67</c:v>
                </c:pt>
                <c:pt idx="11742">
                  <c:v>4.62</c:v>
                </c:pt>
                <c:pt idx="11743">
                  <c:v>4.6500000000000004</c:v>
                </c:pt>
                <c:pt idx="11744">
                  <c:v>4.66</c:v>
                </c:pt>
                <c:pt idx="11745">
                  <c:v>4.66</c:v>
                </c:pt>
                <c:pt idx="11746">
                  <c:v>4.6900000000000004</c:v>
                </c:pt>
                <c:pt idx="11747">
                  <c:v>4.74</c:v>
                </c:pt>
                <c:pt idx="11748">
                  <c:v>4.7699999999999996</c:v>
                </c:pt>
                <c:pt idx="11749">
                  <c:v>4.7699999999999996</c:v>
                </c:pt>
                <c:pt idx="11750">
                  <c:v>4.75</c:v>
                </c:pt>
                <c:pt idx="11751">
                  <c:v>4.79</c:v>
                </c:pt>
                <c:pt idx="11752">
                  <c:v>4.75</c:v>
                </c:pt>
                <c:pt idx="11753">
                  <c:v>4.78</c:v>
                </c:pt>
                <c:pt idx="11754">
                  <c:v>4.76</c:v>
                </c:pt>
                <c:pt idx="11755">
                  <c:v>4.8099999999999996</c:v>
                </c:pt>
                <c:pt idx="11756">
                  <c:v>4.8099999999999996</c:v>
                </c:pt>
                <c:pt idx="11757">
                  <c:v>4.87</c:v>
                </c:pt>
                <c:pt idx="11758">
                  <c:v>4.88</c:v>
                </c:pt>
                <c:pt idx="11759">
                  <c:v>4.9000000000000004</c:v>
                </c:pt>
                <c:pt idx="11760">
                  <c:v>4.88</c:v>
                </c:pt>
                <c:pt idx="11761">
                  <c:v>4.83</c:v>
                </c:pt>
                <c:pt idx="11762">
                  <c:v>4.84</c:v>
                </c:pt>
                <c:pt idx="11763">
                  <c:v>4.83</c:v>
                </c:pt>
                <c:pt idx="11764">
                  <c:v>4.8099999999999996</c:v>
                </c:pt>
                <c:pt idx="11765">
                  <c:v>4.7699999999999996</c:v>
                </c:pt>
                <c:pt idx="11766">
                  <c:v>4.74</c:v>
                </c:pt>
                <c:pt idx="11767">
                  <c:v>4.7300000000000004</c:v>
                </c:pt>
                <c:pt idx="11768">
                  <c:v>4.79</c:v>
                </c:pt>
                <c:pt idx="11769">
                  <c:v>4.8</c:v>
                </c:pt>
                <c:pt idx="11770">
                  <c:v>4.82</c:v>
                </c:pt>
                <c:pt idx="11771">
                  <c:v>4.74</c:v>
                </c:pt>
                <c:pt idx="11772">
                  <c:v>4.7</c:v>
                </c:pt>
                <c:pt idx="11773">
                  <c:v>4.6900000000000004</c:v>
                </c:pt>
                <c:pt idx="11774">
                  <c:v>4.6900000000000004</c:v>
                </c:pt>
                <c:pt idx="11775">
                  <c:v>4.68</c:v>
                </c:pt>
                <c:pt idx="11776">
                  <c:v>4.6900000000000004</c:v>
                </c:pt>
                <c:pt idx="11777">
                  <c:v>4.7300000000000004</c:v>
                </c:pt>
                <c:pt idx="11778">
                  <c:v>4.68</c:v>
                </c:pt>
                <c:pt idx="11779">
                  <c:v>4.63</c:v>
                </c:pt>
                <c:pt idx="11780">
                  <c:v>4.5</c:v>
                </c:pt>
                <c:pt idx="11781">
                  <c:v>4.5599999999999996</c:v>
                </c:pt>
                <c:pt idx="11782">
                  <c:v>4.5599999999999996</c:v>
                </c:pt>
                <c:pt idx="11783">
                  <c:v>4.5199999999999996</c:v>
                </c:pt>
                <c:pt idx="11784">
                  <c:v>4.51</c:v>
                </c:pt>
                <c:pt idx="11785">
                  <c:v>4.53</c:v>
                </c:pt>
                <c:pt idx="11786">
                  <c:v>4.5</c:v>
                </c:pt>
                <c:pt idx="11787">
                  <c:v>4.51</c:v>
                </c:pt>
                <c:pt idx="11788">
                  <c:v>4.59</c:v>
                </c:pt>
                <c:pt idx="11789">
                  <c:v>4.5599999999999996</c:v>
                </c:pt>
                <c:pt idx="11790">
                  <c:v>4.5</c:v>
                </c:pt>
                <c:pt idx="11791">
                  <c:v>4.53</c:v>
                </c:pt>
                <c:pt idx="11792">
                  <c:v>4.54</c:v>
                </c:pt>
                <c:pt idx="11793">
                  <c:v>4.55</c:v>
                </c:pt>
                <c:pt idx="11794">
                  <c:v>4.58</c:v>
                </c:pt>
                <c:pt idx="11795">
                  <c:v>4.5599999999999996</c:v>
                </c:pt>
                <c:pt idx="11796">
                  <c:v>4.53</c:v>
                </c:pt>
                <c:pt idx="11797">
                  <c:v>4.5999999999999996</c:v>
                </c:pt>
                <c:pt idx="11798">
                  <c:v>4.62</c:v>
                </c:pt>
                <c:pt idx="11799">
                  <c:v>4.5999999999999996</c:v>
                </c:pt>
                <c:pt idx="11800">
                  <c:v>4.62</c:v>
                </c:pt>
                <c:pt idx="11801">
                  <c:v>4.62</c:v>
                </c:pt>
                <c:pt idx="11802">
                  <c:v>4.6399999999999997</c:v>
                </c:pt>
                <c:pt idx="11803">
                  <c:v>4.6500000000000004</c:v>
                </c:pt>
                <c:pt idx="11804">
                  <c:v>4.6500000000000004</c:v>
                </c:pt>
                <c:pt idx="11805">
                  <c:v>4.67</c:v>
                </c:pt>
                <c:pt idx="11806">
                  <c:v>4.66</c:v>
                </c:pt>
                <c:pt idx="11807">
                  <c:v>4.68</c:v>
                </c:pt>
                <c:pt idx="11808">
                  <c:v>4.76</c:v>
                </c:pt>
                <c:pt idx="11809">
                  <c:v>4.75</c:v>
                </c:pt>
                <c:pt idx="11810">
                  <c:v>4.7300000000000004</c:v>
                </c:pt>
                <c:pt idx="11811">
                  <c:v>4.74</c:v>
                </c:pt>
                <c:pt idx="11812">
                  <c:v>4.74</c:v>
                </c:pt>
                <c:pt idx="11813">
                  <c:v>4.76</c:v>
                </c:pt>
                <c:pt idx="11814">
                  <c:v>4.74</c:v>
                </c:pt>
                <c:pt idx="11815">
                  <c:v>4.6900000000000004</c:v>
                </c:pt>
                <c:pt idx="11816">
                  <c:v>4.66</c:v>
                </c:pt>
                <c:pt idx="11817">
                  <c:v>4.68</c:v>
                </c:pt>
                <c:pt idx="11818">
                  <c:v>4.68</c:v>
                </c:pt>
                <c:pt idx="11819">
                  <c:v>4.66</c:v>
                </c:pt>
                <c:pt idx="11820">
                  <c:v>4.63</c:v>
                </c:pt>
                <c:pt idx="11821">
                  <c:v>4.66</c:v>
                </c:pt>
                <c:pt idx="11822">
                  <c:v>4.6900000000000004</c:v>
                </c:pt>
                <c:pt idx="11823">
                  <c:v>4.71</c:v>
                </c:pt>
                <c:pt idx="11824">
                  <c:v>4.63</c:v>
                </c:pt>
                <c:pt idx="11825">
                  <c:v>4.6399999999999997</c:v>
                </c:pt>
                <c:pt idx="11826">
                  <c:v>4.6500000000000004</c:v>
                </c:pt>
                <c:pt idx="11827">
                  <c:v>4.68</c:v>
                </c:pt>
                <c:pt idx="11828">
                  <c:v>4.6500000000000004</c:v>
                </c:pt>
                <c:pt idx="11829">
                  <c:v>4.6399999999999997</c:v>
                </c:pt>
                <c:pt idx="11830">
                  <c:v>4.63</c:v>
                </c:pt>
                <c:pt idx="11831">
                  <c:v>4.67</c:v>
                </c:pt>
                <c:pt idx="11832">
                  <c:v>4.6500000000000004</c:v>
                </c:pt>
                <c:pt idx="11833">
                  <c:v>4.67</c:v>
                </c:pt>
                <c:pt idx="11834">
                  <c:v>4.6900000000000004</c:v>
                </c:pt>
                <c:pt idx="11835">
                  <c:v>4.71</c:v>
                </c:pt>
                <c:pt idx="11836">
                  <c:v>4.71</c:v>
                </c:pt>
                <c:pt idx="11837">
                  <c:v>4.76</c:v>
                </c:pt>
                <c:pt idx="11838">
                  <c:v>4.8099999999999996</c:v>
                </c:pt>
                <c:pt idx="11839">
                  <c:v>4.79</c:v>
                </c:pt>
                <c:pt idx="11840">
                  <c:v>4.83</c:v>
                </c:pt>
                <c:pt idx="11841">
                  <c:v>4.8600000000000003</c:v>
                </c:pt>
                <c:pt idx="11842">
                  <c:v>4.8600000000000003</c:v>
                </c:pt>
                <c:pt idx="11843">
                  <c:v>4.8600000000000003</c:v>
                </c:pt>
                <c:pt idx="11844">
                  <c:v>4.8600000000000003</c:v>
                </c:pt>
                <c:pt idx="11845">
                  <c:v>4.88</c:v>
                </c:pt>
                <c:pt idx="11846">
                  <c:v>4.88</c:v>
                </c:pt>
                <c:pt idx="11847">
                  <c:v>4.9000000000000004</c:v>
                </c:pt>
                <c:pt idx="11848">
                  <c:v>4.95</c:v>
                </c:pt>
                <c:pt idx="11849">
                  <c:v>4.93</c:v>
                </c:pt>
                <c:pt idx="11850">
                  <c:v>4.9800000000000004</c:v>
                </c:pt>
                <c:pt idx="11851">
                  <c:v>4.97</c:v>
                </c:pt>
                <c:pt idx="11852">
                  <c:v>5.1100000000000003</c:v>
                </c:pt>
                <c:pt idx="11853">
                  <c:v>5.12</c:v>
                </c:pt>
                <c:pt idx="11854">
                  <c:v>5.14</c:v>
                </c:pt>
                <c:pt idx="11855">
                  <c:v>5.26</c:v>
                </c:pt>
                <c:pt idx="11856">
                  <c:v>5.2</c:v>
                </c:pt>
                <c:pt idx="11857">
                  <c:v>5.23</c:v>
                </c:pt>
                <c:pt idx="11858">
                  <c:v>5.16</c:v>
                </c:pt>
                <c:pt idx="11859">
                  <c:v>5.15</c:v>
                </c:pt>
                <c:pt idx="11860">
                  <c:v>5.09</c:v>
                </c:pt>
                <c:pt idx="11861">
                  <c:v>5.14</c:v>
                </c:pt>
                <c:pt idx="11862">
                  <c:v>5.16</c:v>
                </c:pt>
                <c:pt idx="11863">
                  <c:v>5.14</c:v>
                </c:pt>
                <c:pt idx="11864">
                  <c:v>5.09</c:v>
                </c:pt>
                <c:pt idx="11865">
                  <c:v>5.0999999999999996</c:v>
                </c:pt>
                <c:pt idx="11866">
                  <c:v>5.09</c:v>
                </c:pt>
                <c:pt idx="11867">
                  <c:v>5.12</c:v>
                </c:pt>
                <c:pt idx="11868">
                  <c:v>5.03</c:v>
                </c:pt>
                <c:pt idx="11869">
                  <c:v>5</c:v>
                </c:pt>
                <c:pt idx="11870">
                  <c:v>5.05</c:v>
                </c:pt>
                <c:pt idx="11871">
                  <c:v>5.05</c:v>
                </c:pt>
                <c:pt idx="11872">
                  <c:v>5.16</c:v>
                </c:pt>
                <c:pt idx="11873">
                  <c:v>5.19</c:v>
                </c:pt>
                <c:pt idx="11874">
                  <c:v>5.16</c:v>
                </c:pt>
                <c:pt idx="11875">
                  <c:v>5.03</c:v>
                </c:pt>
                <c:pt idx="11876">
                  <c:v>5.09</c:v>
                </c:pt>
                <c:pt idx="11877">
                  <c:v>5.13</c:v>
                </c:pt>
                <c:pt idx="11878">
                  <c:v>5.1100000000000003</c:v>
                </c:pt>
                <c:pt idx="11879">
                  <c:v>5.05</c:v>
                </c:pt>
                <c:pt idx="11880">
                  <c:v>5.08</c:v>
                </c:pt>
                <c:pt idx="11881">
                  <c:v>5.0199999999999996</c:v>
                </c:pt>
                <c:pt idx="11882">
                  <c:v>5.04</c:v>
                </c:pt>
                <c:pt idx="11883">
                  <c:v>4.96</c:v>
                </c:pt>
                <c:pt idx="11884">
                  <c:v>4.97</c:v>
                </c:pt>
                <c:pt idx="11885">
                  <c:v>4.9400000000000004</c:v>
                </c:pt>
                <c:pt idx="11886">
                  <c:v>4.92</c:v>
                </c:pt>
                <c:pt idx="11887">
                  <c:v>4.79</c:v>
                </c:pt>
                <c:pt idx="11888">
                  <c:v>4.8</c:v>
                </c:pt>
                <c:pt idx="11889">
                  <c:v>4.82</c:v>
                </c:pt>
                <c:pt idx="11890">
                  <c:v>4.78</c:v>
                </c:pt>
                <c:pt idx="11891">
                  <c:v>4.76</c:v>
                </c:pt>
                <c:pt idx="11892">
                  <c:v>4.7699999999999996</c:v>
                </c:pt>
                <c:pt idx="11893">
                  <c:v>4.71</c:v>
                </c:pt>
                <c:pt idx="11894">
                  <c:v>4.72</c:v>
                </c:pt>
                <c:pt idx="11895">
                  <c:v>4.7699999999999996</c:v>
                </c:pt>
                <c:pt idx="11896">
                  <c:v>4.84</c:v>
                </c:pt>
                <c:pt idx="11897">
                  <c:v>4.79</c:v>
                </c:pt>
                <c:pt idx="11898">
                  <c:v>4.8099999999999996</c:v>
                </c:pt>
                <c:pt idx="11899">
                  <c:v>4.78</c:v>
                </c:pt>
                <c:pt idx="11900">
                  <c:v>4.7300000000000004</c:v>
                </c:pt>
                <c:pt idx="11901">
                  <c:v>4.6900000000000004</c:v>
                </c:pt>
                <c:pt idx="11902">
                  <c:v>4.5999999999999996</c:v>
                </c:pt>
                <c:pt idx="11903">
                  <c:v>4.68</c:v>
                </c:pt>
                <c:pt idx="11904">
                  <c:v>4.6399999999999997</c:v>
                </c:pt>
                <c:pt idx="11905">
                  <c:v>4.5999999999999996</c:v>
                </c:pt>
                <c:pt idx="11906">
                  <c:v>4.63</c:v>
                </c:pt>
                <c:pt idx="11907">
                  <c:v>4.62</c:v>
                </c:pt>
                <c:pt idx="11908">
                  <c:v>4.63</c:v>
                </c:pt>
                <c:pt idx="11909">
                  <c:v>4.5999999999999996</c:v>
                </c:pt>
                <c:pt idx="11910">
                  <c:v>4.53</c:v>
                </c:pt>
                <c:pt idx="11911">
                  <c:v>4.57</c:v>
                </c:pt>
                <c:pt idx="11912">
                  <c:v>4.51</c:v>
                </c:pt>
                <c:pt idx="11913">
                  <c:v>4.54</c:v>
                </c:pt>
                <c:pt idx="11914">
                  <c:v>4.54</c:v>
                </c:pt>
                <c:pt idx="11915">
                  <c:v>4.5599999999999996</c:v>
                </c:pt>
                <c:pt idx="11916">
                  <c:v>4.4800000000000004</c:v>
                </c:pt>
                <c:pt idx="11917">
                  <c:v>4.51</c:v>
                </c:pt>
                <c:pt idx="11918">
                  <c:v>4.38</c:v>
                </c:pt>
                <c:pt idx="11919">
                  <c:v>4.34</c:v>
                </c:pt>
                <c:pt idx="11920">
                  <c:v>4.37</c:v>
                </c:pt>
                <c:pt idx="11921">
                  <c:v>4.41</c:v>
                </c:pt>
                <c:pt idx="11922">
                  <c:v>4.49</c:v>
                </c:pt>
                <c:pt idx="11923">
                  <c:v>4.47</c:v>
                </c:pt>
                <c:pt idx="11924">
                  <c:v>4.4800000000000004</c:v>
                </c:pt>
                <c:pt idx="11925">
                  <c:v>4.5</c:v>
                </c:pt>
                <c:pt idx="11926">
                  <c:v>4.53</c:v>
                </c:pt>
                <c:pt idx="11927">
                  <c:v>4.6900000000000004</c:v>
                </c:pt>
                <c:pt idx="11928">
                  <c:v>4.6399999999999997</c:v>
                </c:pt>
                <c:pt idx="11929">
                  <c:v>4.63</c:v>
                </c:pt>
                <c:pt idx="11930">
                  <c:v>4.63</c:v>
                </c:pt>
                <c:pt idx="11931">
                  <c:v>4.63</c:v>
                </c:pt>
                <c:pt idx="11932">
                  <c:v>4.58</c:v>
                </c:pt>
                <c:pt idx="11933">
                  <c:v>4.59</c:v>
                </c:pt>
                <c:pt idx="11934">
                  <c:v>4.5599999999999996</c:v>
                </c:pt>
                <c:pt idx="11935">
                  <c:v>4.54</c:v>
                </c:pt>
                <c:pt idx="11936">
                  <c:v>4.55</c:v>
                </c:pt>
                <c:pt idx="11937">
                  <c:v>4.54</c:v>
                </c:pt>
                <c:pt idx="11938">
                  <c:v>4.6500000000000004</c:v>
                </c:pt>
                <c:pt idx="11939">
                  <c:v>4.6500000000000004</c:v>
                </c:pt>
                <c:pt idx="11940">
                  <c:v>4.67</c:v>
                </c:pt>
                <c:pt idx="11941">
                  <c:v>4.6500000000000004</c:v>
                </c:pt>
                <c:pt idx="11942">
                  <c:v>4.66</c:v>
                </c:pt>
                <c:pt idx="11943">
                  <c:v>4.7</c:v>
                </c:pt>
                <c:pt idx="11944">
                  <c:v>4.6900000000000004</c:v>
                </c:pt>
                <c:pt idx="11945">
                  <c:v>4.66</c:v>
                </c:pt>
                <c:pt idx="11946">
                  <c:v>4.57</c:v>
                </c:pt>
                <c:pt idx="11947">
                  <c:v>4.5199999999999996</c:v>
                </c:pt>
                <c:pt idx="11948">
                  <c:v>4.41</c:v>
                </c:pt>
                <c:pt idx="11949">
                  <c:v>4.42</c:v>
                </c:pt>
                <c:pt idx="11950">
                  <c:v>4.41</c:v>
                </c:pt>
                <c:pt idx="11951">
                  <c:v>4.3600000000000003</c:v>
                </c:pt>
                <c:pt idx="11952">
                  <c:v>4.37</c:v>
                </c:pt>
                <c:pt idx="11953">
                  <c:v>4.41</c:v>
                </c:pt>
                <c:pt idx="11954">
                  <c:v>4.3899999999999997</c:v>
                </c:pt>
                <c:pt idx="11955">
                  <c:v>4.4000000000000004</c:v>
                </c:pt>
                <c:pt idx="11956">
                  <c:v>4.4800000000000004</c:v>
                </c:pt>
                <c:pt idx="11957">
                  <c:v>4.3600000000000003</c:v>
                </c:pt>
                <c:pt idx="11958">
                  <c:v>4.3099999999999996</c:v>
                </c:pt>
                <c:pt idx="11959">
                  <c:v>4.3499999999999996</c:v>
                </c:pt>
                <c:pt idx="11960">
                  <c:v>4.38</c:v>
                </c:pt>
                <c:pt idx="11961">
                  <c:v>4.34</c:v>
                </c:pt>
                <c:pt idx="11962">
                  <c:v>4.28</c:v>
                </c:pt>
                <c:pt idx="11963">
                  <c:v>4.2300000000000004</c:v>
                </c:pt>
                <c:pt idx="11964">
                  <c:v>4.2300000000000004</c:v>
                </c:pt>
                <c:pt idx="11965">
                  <c:v>4.26</c:v>
                </c:pt>
                <c:pt idx="11966">
                  <c:v>4.28</c:v>
                </c:pt>
                <c:pt idx="11967">
                  <c:v>4.17</c:v>
                </c:pt>
                <c:pt idx="11968">
                  <c:v>4.1500000000000004</c:v>
                </c:pt>
                <c:pt idx="11969">
                  <c:v>4.07</c:v>
                </c:pt>
                <c:pt idx="11970">
                  <c:v>4.0599999999999996</c:v>
                </c:pt>
                <c:pt idx="11971">
                  <c:v>4</c:v>
                </c:pt>
                <c:pt idx="11972">
                  <c:v>4</c:v>
                </c:pt>
                <c:pt idx="11973">
                  <c:v>4.01</c:v>
                </c:pt>
                <c:pt idx="11974">
                  <c:v>3.83</c:v>
                </c:pt>
                <c:pt idx="11975">
                  <c:v>3.95</c:v>
                </c:pt>
                <c:pt idx="11976">
                  <c:v>4.03</c:v>
                </c:pt>
                <c:pt idx="11977">
                  <c:v>3.94</c:v>
                </c:pt>
                <c:pt idx="11978">
                  <c:v>3.97</c:v>
                </c:pt>
                <c:pt idx="11979">
                  <c:v>3.89</c:v>
                </c:pt>
                <c:pt idx="11980">
                  <c:v>3.89</c:v>
                </c:pt>
                <c:pt idx="11981">
                  <c:v>3.92</c:v>
                </c:pt>
                <c:pt idx="11982">
                  <c:v>4.0199999999999996</c:v>
                </c:pt>
                <c:pt idx="11983">
                  <c:v>4.12</c:v>
                </c:pt>
                <c:pt idx="11984">
                  <c:v>4.1500000000000004</c:v>
                </c:pt>
                <c:pt idx="11985">
                  <c:v>3.98</c:v>
                </c:pt>
                <c:pt idx="11986">
                  <c:v>4.05</c:v>
                </c:pt>
                <c:pt idx="11987">
                  <c:v>4.18</c:v>
                </c:pt>
                <c:pt idx="11988">
                  <c:v>4.24</c:v>
                </c:pt>
                <c:pt idx="11989">
                  <c:v>4.2</c:v>
                </c:pt>
                <c:pt idx="11990">
                  <c:v>4.1399999999999997</c:v>
                </c:pt>
                <c:pt idx="11991">
                  <c:v>4.0599999999999996</c:v>
                </c:pt>
                <c:pt idx="11992">
                  <c:v>4.04</c:v>
                </c:pt>
                <c:pt idx="11993">
                  <c:v>4.18</c:v>
                </c:pt>
                <c:pt idx="11994">
                  <c:v>4.2300000000000004</c:v>
                </c:pt>
                <c:pt idx="11995">
                  <c:v>4.2300000000000004</c:v>
                </c:pt>
                <c:pt idx="11996">
                  <c:v>4.3</c:v>
                </c:pt>
                <c:pt idx="11997">
                  <c:v>4.21</c:v>
                </c:pt>
                <c:pt idx="11998">
                  <c:v>4.1100000000000003</c:v>
                </c:pt>
                <c:pt idx="11999">
                  <c:v>4.04</c:v>
                </c:pt>
                <c:pt idx="12000">
                  <c:v>4.04</c:v>
                </c:pt>
                <c:pt idx="12001">
                  <c:v>3.91</c:v>
                </c:pt>
                <c:pt idx="12002">
                  <c:v>3.91</c:v>
                </c:pt>
                <c:pt idx="12003">
                  <c:v>3.88</c:v>
                </c:pt>
                <c:pt idx="12004">
                  <c:v>3.86</c:v>
                </c:pt>
                <c:pt idx="12005">
                  <c:v>3.86</c:v>
                </c:pt>
                <c:pt idx="12006">
                  <c:v>3.82</c:v>
                </c:pt>
                <c:pt idx="12007">
                  <c:v>3.91</c:v>
                </c:pt>
                <c:pt idx="12008">
                  <c:v>3.82</c:v>
                </c:pt>
                <c:pt idx="12009">
                  <c:v>3.81</c:v>
                </c:pt>
                <c:pt idx="12010">
                  <c:v>3.72</c:v>
                </c:pt>
                <c:pt idx="12011">
                  <c:v>3.74</c:v>
                </c:pt>
                <c:pt idx="12012">
                  <c:v>3.66</c:v>
                </c:pt>
                <c:pt idx="12013">
                  <c:v>3.66</c:v>
                </c:pt>
                <c:pt idx="12014">
                  <c:v>3.66</c:v>
                </c:pt>
                <c:pt idx="12015">
                  <c:v>3.52</c:v>
                </c:pt>
                <c:pt idx="12016">
                  <c:v>3.51</c:v>
                </c:pt>
                <c:pt idx="12017">
                  <c:v>3.68</c:v>
                </c:pt>
                <c:pt idx="12018">
                  <c:v>3.61</c:v>
                </c:pt>
                <c:pt idx="12019">
                  <c:v>3.61</c:v>
                </c:pt>
                <c:pt idx="12020">
                  <c:v>3.69</c:v>
                </c:pt>
                <c:pt idx="12021">
                  <c:v>3.78</c:v>
                </c:pt>
                <c:pt idx="12022">
                  <c:v>3.67</c:v>
                </c:pt>
                <c:pt idx="12023">
                  <c:v>3.62</c:v>
                </c:pt>
                <c:pt idx="12024">
                  <c:v>3.68</c:v>
                </c:pt>
                <c:pt idx="12025">
                  <c:v>3.61</c:v>
                </c:pt>
                <c:pt idx="12026">
                  <c:v>3.61</c:v>
                </c:pt>
                <c:pt idx="12027">
                  <c:v>3.74</c:v>
                </c:pt>
                <c:pt idx="12028">
                  <c:v>3.64</c:v>
                </c:pt>
                <c:pt idx="12029">
                  <c:v>3.62</c:v>
                </c:pt>
                <c:pt idx="12030">
                  <c:v>3.66</c:v>
                </c:pt>
                <c:pt idx="12031">
                  <c:v>3.7</c:v>
                </c:pt>
                <c:pt idx="12032">
                  <c:v>3.85</c:v>
                </c:pt>
                <c:pt idx="12033">
                  <c:v>3.76</c:v>
                </c:pt>
                <c:pt idx="12034">
                  <c:v>3.76</c:v>
                </c:pt>
                <c:pt idx="12035">
                  <c:v>3.89</c:v>
                </c:pt>
                <c:pt idx="12036">
                  <c:v>3.93</c:v>
                </c:pt>
                <c:pt idx="12037">
                  <c:v>3.77</c:v>
                </c:pt>
                <c:pt idx="12038">
                  <c:v>3.79</c:v>
                </c:pt>
                <c:pt idx="12039">
                  <c:v>3.91</c:v>
                </c:pt>
                <c:pt idx="12040">
                  <c:v>3.88</c:v>
                </c:pt>
                <c:pt idx="12041">
                  <c:v>3.85</c:v>
                </c:pt>
                <c:pt idx="12042">
                  <c:v>3.71</c:v>
                </c:pt>
                <c:pt idx="12043">
                  <c:v>3.53</c:v>
                </c:pt>
                <c:pt idx="12044">
                  <c:v>3.54</c:v>
                </c:pt>
                <c:pt idx="12045">
                  <c:v>3.63</c:v>
                </c:pt>
                <c:pt idx="12046">
                  <c:v>3.7</c:v>
                </c:pt>
                <c:pt idx="12047">
                  <c:v>3.62</c:v>
                </c:pt>
                <c:pt idx="12048">
                  <c:v>3.56</c:v>
                </c:pt>
                <c:pt idx="12049">
                  <c:v>3.46</c:v>
                </c:pt>
                <c:pt idx="12050">
                  <c:v>3.6</c:v>
                </c:pt>
                <c:pt idx="12051">
                  <c:v>3.49</c:v>
                </c:pt>
                <c:pt idx="12052">
                  <c:v>3.56</c:v>
                </c:pt>
                <c:pt idx="12053">
                  <c:v>3.44</c:v>
                </c:pt>
                <c:pt idx="12054">
                  <c:v>3.34</c:v>
                </c:pt>
                <c:pt idx="12055">
                  <c:v>3.48</c:v>
                </c:pt>
                <c:pt idx="12056">
                  <c:v>3.38</c:v>
                </c:pt>
                <c:pt idx="12057">
                  <c:v>3.34</c:v>
                </c:pt>
                <c:pt idx="12058">
                  <c:v>3.34</c:v>
                </c:pt>
                <c:pt idx="12059">
                  <c:v>3.56</c:v>
                </c:pt>
                <c:pt idx="12060">
                  <c:v>3.51</c:v>
                </c:pt>
                <c:pt idx="12061">
                  <c:v>3.51</c:v>
                </c:pt>
                <c:pt idx="12062">
                  <c:v>3.56</c:v>
                </c:pt>
                <c:pt idx="12063">
                  <c:v>3.47</c:v>
                </c:pt>
                <c:pt idx="12064">
                  <c:v>3.45</c:v>
                </c:pt>
                <c:pt idx="12065">
                  <c:v>3.57</c:v>
                </c:pt>
                <c:pt idx="12066">
                  <c:v>3.6</c:v>
                </c:pt>
                <c:pt idx="12067">
                  <c:v>3.61</c:v>
                </c:pt>
                <c:pt idx="12068">
                  <c:v>3.5</c:v>
                </c:pt>
                <c:pt idx="12069">
                  <c:v>3.57</c:v>
                </c:pt>
                <c:pt idx="12070">
                  <c:v>3.58</c:v>
                </c:pt>
                <c:pt idx="12071">
                  <c:v>3.49</c:v>
                </c:pt>
                <c:pt idx="12072">
                  <c:v>3.55</c:v>
                </c:pt>
                <c:pt idx="12073">
                  <c:v>3.49</c:v>
                </c:pt>
                <c:pt idx="12074">
                  <c:v>3.53</c:v>
                </c:pt>
                <c:pt idx="12075">
                  <c:v>3.6</c:v>
                </c:pt>
                <c:pt idx="12076">
                  <c:v>3.72</c:v>
                </c:pt>
                <c:pt idx="12077">
                  <c:v>3.75</c:v>
                </c:pt>
                <c:pt idx="12078">
                  <c:v>3.77</c:v>
                </c:pt>
                <c:pt idx="12079">
                  <c:v>3.75</c:v>
                </c:pt>
                <c:pt idx="12080">
                  <c:v>3.74</c:v>
                </c:pt>
                <c:pt idx="12081">
                  <c:v>3.77</c:v>
                </c:pt>
                <c:pt idx="12082">
                  <c:v>3.87</c:v>
                </c:pt>
                <c:pt idx="12083">
                  <c:v>3.91</c:v>
                </c:pt>
                <c:pt idx="12084">
                  <c:v>3.86</c:v>
                </c:pt>
                <c:pt idx="12085">
                  <c:v>3.85</c:v>
                </c:pt>
                <c:pt idx="12086">
                  <c:v>3.77</c:v>
                </c:pt>
                <c:pt idx="12087">
                  <c:v>3.78</c:v>
                </c:pt>
                <c:pt idx="12088">
                  <c:v>3.89</c:v>
                </c:pt>
                <c:pt idx="12089">
                  <c:v>3.88</c:v>
                </c:pt>
                <c:pt idx="12090">
                  <c:v>3.93</c:v>
                </c:pt>
                <c:pt idx="12091">
                  <c:v>3.87</c:v>
                </c:pt>
                <c:pt idx="12092">
                  <c:v>3.79</c:v>
                </c:pt>
                <c:pt idx="12093">
                  <c:v>3.77</c:v>
                </c:pt>
                <c:pt idx="12094">
                  <c:v>3.78</c:v>
                </c:pt>
                <c:pt idx="12095">
                  <c:v>3.9</c:v>
                </c:pt>
                <c:pt idx="12096">
                  <c:v>3.92</c:v>
                </c:pt>
                <c:pt idx="12097">
                  <c:v>3.83</c:v>
                </c:pt>
                <c:pt idx="12098">
                  <c:v>3.85</c:v>
                </c:pt>
                <c:pt idx="12099">
                  <c:v>3.83</c:v>
                </c:pt>
                <c:pt idx="12100">
                  <c:v>3.78</c:v>
                </c:pt>
                <c:pt idx="12101">
                  <c:v>3.81</c:v>
                </c:pt>
                <c:pt idx="12102">
                  <c:v>3.92</c:v>
                </c:pt>
                <c:pt idx="12103">
                  <c:v>3.85</c:v>
                </c:pt>
                <c:pt idx="12104">
                  <c:v>3.85</c:v>
                </c:pt>
                <c:pt idx="12105">
                  <c:v>3.93</c:v>
                </c:pt>
                <c:pt idx="12106">
                  <c:v>4.03</c:v>
                </c:pt>
                <c:pt idx="12107">
                  <c:v>4.08</c:v>
                </c:pt>
                <c:pt idx="12108">
                  <c:v>4.0599999999999996</c:v>
                </c:pt>
                <c:pt idx="12109">
                  <c:v>3.98</c:v>
                </c:pt>
                <c:pt idx="12110">
                  <c:v>3.92</c:v>
                </c:pt>
                <c:pt idx="12111">
                  <c:v>3.98</c:v>
                </c:pt>
                <c:pt idx="12112">
                  <c:v>4.0599999999999996</c:v>
                </c:pt>
                <c:pt idx="12113">
                  <c:v>3.94</c:v>
                </c:pt>
                <c:pt idx="12114">
                  <c:v>4.0199999999999996</c:v>
                </c:pt>
                <c:pt idx="12115">
                  <c:v>4.1100000000000003</c:v>
                </c:pt>
                <c:pt idx="12116">
                  <c:v>4.0999999999999996</c:v>
                </c:pt>
                <c:pt idx="12117">
                  <c:v>4.2300000000000004</c:v>
                </c:pt>
                <c:pt idx="12118">
                  <c:v>4.2699999999999996</c:v>
                </c:pt>
                <c:pt idx="12119">
                  <c:v>4.25</c:v>
                </c:pt>
                <c:pt idx="12120">
                  <c:v>4.2300000000000004</c:v>
                </c:pt>
                <c:pt idx="12121">
                  <c:v>4.16</c:v>
                </c:pt>
                <c:pt idx="12122">
                  <c:v>4.22</c:v>
                </c:pt>
                <c:pt idx="12123">
                  <c:v>4.16</c:v>
                </c:pt>
                <c:pt idx="12124">
                  <c:v>4.1900000000000004</c:v>
                </c:pt>
                <c:pt idx="12125">
                  <c:v>4.0999999999999996</c:v>
                </c:pt>
                <c:pt idx="12126">
                  <c:v>4.12</c:v>
                </c:pt>
                <c:pt idx="12127">
                  <c:v>4.07</c:v>
                </c:pt>
                <c:pt idx="12128">
                  <c:v>3.99</c:v>
                </c:pt>
                <c:pt idx="12129">
                  <c:v>3.99</c:v>
                </c:pt>
                <c:pt idx="12130">
                  <c:v>4.01</c:v>
                </c:pt>
                <c:pt idx="12131">
                  <c:v>3.99</c:v>
                </c:pt>
                <c:pt idx="12132">
                  <c:v>3.99</c:v>
                </c:pt>
                <c:pt idx="12133">
                  <c:v>3.99</c:v>
                </c:pt>
                <c:pt idx="12134">
                  <c:v>3.95</c:v>
                </c:pt>
                <c:pt idx="12135">
                  <c:v>3.91</c:v>
                </c:pt>
                <c:pt idx="12136">
                  <c:v>3.85</c:v>
                </c:pt>
                <c:pt idx="12137">
                  <c:v>3.83</c:v>
                </c:pt>
                <c:pt idx="12138">
                  <c:v>3.96</c:v>
                </c:pt>
                <c:pt idx="12139">
                  <c:v>3.9</c:v>
                </c:pt>
                <c:pt idx="12140">
                  <c:v>3.87</c:v>
                </c:pt>
                <c:pt idx="12141">
                  <c:v>3.97</c:v>
                </c:pt>
                <c:pt idx="12142">
                  <c:v>4.07</c:v>
                </c:pt>
                <c:pt idx="12143">
                  <c:v>4.1100000000000003</c:v>
                </c:pt>
                <c:pt idx="12144">
                  <c:v>4.09</c:v>
                </c:pt>
                <c:pt idx="12145">
                  <c:v>4.1399999999999997</c:v>
                </c:pt>
                <c:pt idx="12146">
                  <c:v>4.16</c:v>
                </c:pt>
                <c:pt idx="12147">
                  <c:v>4.03</c:v>
                </c:pt>
                <c:pt idx="12148">
                  <c:v>4.13</c:v>
                </c:pt>
                <c:pt idx="12149">
                  <c:v>4.0599999999999996</c:v>
                </c:pt>
                <c:pt idx="12150">
                  <c:v>4.09</c:v>
                </c:pt>
                <c:pt idx="12151">
                  <c:v>4.07</c:v>
                </c:pt>
                <c:pt idx="12152">
                  <c:v>3.99</c:v>
                </c:pt>
                <c:pt idx="12153">
                  <c:v>3.97</c:v>
                </c:pt>
                <c:pt idx="12154">
                  <c:v>3.98</c:v>
                </c:pt>
                <c:pt idx="12155">
                  <c:v>4.04</c:v>
                </c:pt>
                <c:pt idx="12156">
                  <c:v>4.0599999999999996</c:v>
                </c:pt>
                <c:pt idx="12157">
                  <c:v>3.92</c:v>
                </c:pt>
                <c:pt idx="12158">
                  <c:v>3.94</c:v>
                </c:pt>
                <c:pt idx="12159">
                  <c:v>3.99</c:v>
                </c:pt>
                <c:pt idx="12160">
                  <c:v>3.91</c:v>
                </c:pt>
                <c:pt idx="12161">
                  <c:v>3.94</c:v>
                </c:pt>
                <c:pt idx="12162">
                  <c:v>3.89</c:v>
                </c:pt>
                <c:pt idx="12163">
                  <c:v>3.84</c:v>
                </c:pt>
                <c:pt idx="12164">
                  <c:v>3.82</c:v>
                </c:pt>
                <c:pt idx="12165">
                  <c:v>3.83</c:v>
                </c:pt>
                <c:pt idx="12166">
                  <c:v>3.79</c:v>
                </c:pt>
                <c:pt idx="12167">
                  <c:v>3.84</c:v>
                </c:pt>
                <c:pt idx="12168">
                  <c:v>3.87</c:v>
                </c:pt>
                <c:pt idx="12169">
                  <c:v>3.79</c:v>
                </c:pt>
                <c:pt idx="12170">
                  <c:v>3.79</c:v>
                </c:pt>
                <c:pt idx="12171">
                  <c:v>3.77</c:v>
                </c:pt>
                <c:pt idx="12172">
                  <c:v>3.79</c:v>
                </c:pt>
                <c:pt idx="12173">
                  <c:v>3.83</c:v>
                </c:pt>
                <c:pt idx="12174">
                  <c:v>3.83</c:v>
                </c:pt>
                <c:pt idx="12175">
                  <c:v>3.74</c:v>
                </c:pt>
                <c:pt idx="12176">
                  <c:v>3.71</c:v>
                </c:pt>
                <c:pt idx="12177">
                  <c:v>3.64</c:v>
                </c:pt>
                <c:pt idx="12178">
                  <c:v>3.66</c:v>
                </c:pt>
                <c:pt idx="12179">
                  <c:v>3.66</c:v>
                </c:pt>
                <c:pt idx="12180">
                  <c:v>3.62</c:v>
                </c:pt>
                <c:pt idx="12181">
                  <c:v>3.65</c:v>
                </c:pt>
                <c:pt idx="12182">
                  <c:v>3.64</c:v>
                </c:pt>
                <c:pt idx="12183">
                  <c:v>3.74</c:v>
                </c:pt>
                <c:pt idx="12184">
                  <c:v>3.47</c:v>
                </c:pt>
                <c:pt idx="12185">
                  <c:v>3.48</c:v>
                </c:pt>
                <c:pt idx="12186">
                  <c:v>3.41</c:v>
                </c:pt>
                <c:pt idx="12187">
                  <c:v>3.54</c:v>
                </c:pt>
                <c:pt idx="12188">
                  <c:v>3.78</c:v>
                </c:pt>
                <c:pt idx="12189">
                  <c:v>3.83</c:v>
                </c:pt>
                <c:pt idx="12190">
                  <c:v>3.85</c:v>
                </c:pt>
                <c:pt idx="12191">
                  <c:v>3.8</c:v>
                </c:pt>
                <c:pt idx="12192">
                  <c:v>3.88</c:v>
                </c:pt>
                <c:pt idx="12193">
                  <c:v>3.85</c:v>
                </c:pt>
                <c:pt idx="12194">
                  <c:v>3.61</c:v>
                </c:pt>
                <c:pt idx="12195">
                  <c:v>3.85</c:v>
                </c:pt>
                <c:pt idx="12196">
                  <c:v>3.77</c:v>
                </c:pt>
                <c:pt idx="12197">
                  <c:v>3.66</c:v>
                </c:pt>
                <c:pt idx="12198">
                  <c:v>3.63</c:v>
                </c:pt>
                <c:pt idx="12199">
                  <c:v>3.48</c:v>
                </c:pt>
                <c:pt idx="12200">
                  <c:v>3.5</c:v>
                </c:pt>
                <c:pt idx="12201">
                  <c:v>3.72</c:v>
                </c:pt>
                <c:pt idx="12202">
                  <c:v>3.84</c:v>
                </c:pt>
                <c:pt idx="12203">
                  <c:v>3.89</c:v>
                </c:pt>
                <c:pt idx="12204">
                  <c:v>3.89</c:v>
                </c:pt>
                <c:pt idx="12205">
                  <c:v>4.08</c:v>
                </c:pt>
                <c:pt idx="12206">
                  <c:v>4.04</c:v>
                </c:pt>
                <c:pt idx="12207">
                  <c:v>3.99</c:v>
                </c:pt>
                <c:pt idx="12208">
                  <c:v>3.98</c:v>
                </c:pt>
                <c:pt idx="12209">
                  <c:v>3.91</c:v>
                </c:pt>
                <c:pt idx="12210">
                  <c:v>3.76</c:v>
                </c:pt>
                <c:pt idx="12211">
                  <c:v>3.65</c:v>
                </c:pt>
                <c:pt idx="12212">
                  <c:v>3.63</c:v>
                </c:pt>
                <c:pt idx="12213">
                  <c:v>3.76</c:v>
                </c:pt>
                <c:pt idx="12214">
                  <c:v>3.79</c:v>
                </c:pt>
                <c:pt idx="12215">
                  <c:v>3.89</c:v>
                </c:pt>
                <c:pt idx="12216">
                  <c:v>3.93</c:v>
                </c:pt>
                <c:pt idx="12217">
                  <c:v>4</c:v>
                </c:pt>
                <c:pt idx="12218">
                  <c:v>4.01</c:v>
                </c:pt>
                <c:pt idx="12219">
                  <c:v>3.96</c:v>
                </c:pt>
                <c:pt idx="12220">
                  <c:v>3.81</c:v>
                </c:pt>
                <c:pt idx="12221">
                  <c:v>3.73</c:v>
                </c:pt>
                <c:pt idx="12222">
                  <c:v>3.75</c:v>
                </c:pt>
                <c:pt idx="12223">
                  <c:v>3.83</c:v>
                </c:pt>
                <c:pt idx="12224">
                  <c:v>3.82</c:v>
                </c:pt>
                <c:pt idx="12225">
                  <c:v>3.82</c:v>
                </c:pt>
                <c:pt idx="12226">
                  <c:v>3.75</c:v>
                </c:pt>
                <c:pt idx="12227">
                  <c:v>3.84</c:v>
                </c:pt>
                <c:pt idx="12228">
                  <c:v>3.72</c:v>
                </c:pt>
                <c:pt idx="12229">
                  <c:v>3.68</c:v>
                </c:pt>
                <c:pt idx="12230">
                  <c:v>3.53</c:v>
                </c:pt>
                <c:pt idx="12231">
                  <c:v>3.38</c:v>
                </c:pt>
                <c:pt idx="12232">
                  <c:v>3.1</c:v>
                </c:pt>
                <c:pt idx="12233">
                  <c:v>3.2</c:v>
                </c:pt>
                <c:pt idx="12234">
                  <c:v>3.35</c:v>
                </c:pt>
                <c:pt idx="12235">
                  <c:v>3.11</c:v>
                </c:pt>
                <c:pt idx="12236">
                  <c:v>2.99</c:v>
                </c:pt>
                <c:pt idx="12237">
                  <c:v>2.99</c:v>
                </c:pt>
                <c:pt idx="12238">
                  <c:v>2.93</c:v>
                </c:pt>
                <c:pt idx="12239">
                  <c:v>2.72</c:v>
                </c:pt>
                <c:pt idx="12240">
                  <c:v>2.68</c:v>
                </c:pt>
                <c:pt idx="12241">
                  <c:v>2.67</c:v>
                </c:pt>
                <c:pt idx="12242">
                  <c:v>2.5499999999999998</c:v>
                </c:pt>
                <c:pt idx="12243">
                  <c:v>2.67</c:v>
                </c:pt>
                <c:pt idx="12244">
                  <c:v>2.77</c:v>
                </c:pt>
                <c:pt idx="12245">
                  <c:v>2.67</c:v>
                </c:pt>
                <c:pt idx="12246">
                  <c:v>2.69</c:v>
                </c:pt>
                <c:pt idx="12247">
                  <c:v>2.64</c:v>
                </c:pt>
                <c:pt idx="12248">
                  <c:v>2.6</c:v>
                </c:pt>
                <c:pt idx="12249">
                  <c:v>2.5299999999999998</c:v>
                </c:pt>
                <c:pt idx="12250">
                  <c:v>2.37</c:v>
                </c:pt>
                <c:pt idx="12251">
                  <c:v>2.2000000000000002</c:v>
                </c:pt>
                <c:pt idx="12252">
                  <c:v>2.08</c:v>
                </c:pt>
                <c:pt idx="12253">
                  <c:v>2.13</c:v>
                </c:pt>
                <c:pt idx="12254">
                  <c:v>2.16</c:v>
                </c:pt>
                <c:pt idx="12255">
                  <c:v>2.1800000000000002</c:v>
                </c:pt>
                <c:pt idx="12256">
                  <c:v>2.2000000000000002</c:v>
                </c:pt>
                <c:pt idx="12257">
                  <c:v>2.2000000000000002</c:v>
                </c:pt>
                <c:pt idx="12258">
                  <c:v>2.16</c:v>
                </c:pt>
                <c:pt idx="12259">
                  <c:v>2.13</c:v>
                </c:pt>
                <c:pt idx="12260">
                  <c:v>2.11</c:v>
                </c:pt>
                <c:pt idx="12261">
                  <c:v>2.25</c:v>
                </c:pt>
                <c:pt idx="12262">
                  <c:v>2.25</c:v>
                </c:pt>
                <c:pt idx="12263">
                  <c:v>2.46</c:v>
                </c:pt>
                <c:pt idx="12264">
                  <c:v>2.4900000000000002</c:v>
                </c:pt>
                <c:pt idx="12265">
                  <c:v>2.5099999999999998</c:v>
                </c:pt>
                <c:pt idx="12266">
                  <c:v>2.52</c:v>
                </c:pt>
                <c:pt idx="12267">
                  <c:v>2.4700000000000002</c:v>
                </c:pt>
                <c:pt idx="12268">
                  <c:v>2.4300000000000002</c:v>
                </c:pt>
                <c:pt idx="12269">
                  <c:v>2.34</c:v>
                </c:pt>
                <c:pt idx="12270">
                  <c:v>2.33</c:v>
                </c:pt>
                <c:pt idx="12271">
                  <c:v>2.2400000000000002</c:v>
                </c:pt>
                <c:pt idx="12272">
                  <c:v>2.23</c:v>
                </c:pt>
                <c:pt idx="12273">
                  <c:v>2.36</c:v>
                </c:pt>
                <c:pt idx="12274">
                  <c:v>2.36</c:v>
                </c:pt>
                <c:pt idx="12275">
                  <c:v>2.4</c:v>
                </c:pt>
                <c:pt idx="12276">
                  <c:v>2.56</c:v>
                </c:pt>
                <c:pt idx="12277">
                  <c:v>2.62</c:v>
                </c:pt>
                <c:pt idx="12278">
                  <c:v>2.65</c:v>
                </c:pt>
                <c:pt idx="12279">
                  <c:v>2.7</c:v>
                </c:pt>
                <c:pt idx="12280">
                  <c:v>2.59</c:v>
                </c:pt>
                <c:pt idx="12281">
                  <c:v>2.71</c:v>
                </c:pt>
                <c:pt idx="12282">
                  <c:v>2.87</c:v>
                </c:pt>
                <c:pt idx="12283">
                  <c:v>2.87</c:v>
                </c:pt>
                <c:pt idx="12284">
                  <c:v>2.76</c:v>
                </c:pt>
                <c:pt idx="12285">
                  <c:v>2.89</c:v>
                </c:pt>
                <c:pt idx="12286">
                  <c:v>2.95</c:v>
                </c:pt>
                <c:pt idx="12287">
                  <c:v>2.95</c:v>
                </c:pt>
                <c:pt idx="12288">
                  <c:v>3.05</c:v>
                </c:pt>
                <c:pt idx="12289">
                  <c:v>3.07</c:v>
                </c:pt>
                <c:pt idx="12290">
                  <c:v>2.9</c:v>
                </c:pt>
                <c:pt idx="12291">
                  <c:v>2.78</c:v>
                </c:pt>
                <c:pt idx="12292">
                  <c:v>2.75</c:v>
                </c:pt>
                <c:pt idx="12293">
                  <c:v>2.89</c:v>
                </c:pt>
                <c:pt idx="12294">
                  <c:v>2.89</c:v>
                </c:pt>
                <c:pt idx="12295">
                  <c:v>2.64</c:v>
                </c:pt>
                <c:pt idx="12296">
                  <c:v>2.74</c:v>
                </c:pt>
                <c:pt idx="12297">
                  <c:v>2.85</c:v>
                </c:pt>
                <c:pt idx="12298">
                  <c:v>2.78</c:v>
                </c:pt>
                <c:pt idx="12299">
                  <c:v>2.78</c:v>
                </c:pt>
                <c:pt idx="12300">
                  <c:v>2.8</c:v>
                </c:pt>
                <c:pt idx="12301">
                  <c:v>2.95</c:v>
                </c:pt>
                <c:pt idx="12302">
                  <c:v>2.98</c:v>
                </c:pt>
                <c:pt idx="12303">
                  <c:v>3.02</c:v>
                </c:pt>
                <c:pt idx="12304">
                  <c:v>2.91</c:v>
                </c:pt>
                <c:pt idx="12305">
                  <c:v>2.93</c:v>
                </c:pt>
                <c:pt idx="12306">
                  <c:v>3.01</c:v>
                </c:pt>
                <c:pt idx="12307">
                  <c:v>2.83</c:v>
                </c:pt>
                <c:pt idx="12308">
                  <c:v>2.83</c:v>
                </c:pt>
                <c:pt idx="12309">
                  <c:v>2.89</c:v>
                </c:pt>
                <c:pt idx="12310">
                  <c:v>2.99</c:v>
                </c:pt>
                <c:pt idx="12311">
                  <c:v>2.95</c:v>
                </c:pt>
                <c:pt idx="12312">
                  <c:v>2.89</c:v>
                </c:pt>
                <c:pt idx="12313">
                  <c:v>2.89</c:v>
                </c:pt>
                <c:pt idx="12314">
                  <c:v>2.97</c:v>
                </c:pt>
                <c:pt idx="12315">
                  <c:v>3.02</c:v>
                </c:pt>
                <c:pt idx="12316">
                  <c:v>2.5099999999999998</c:v>
                </c:pt>
                <c:pt idx="12317">
                  <c:v>2.61</c:v>
                </c:pt>
                <c:pt idx="12318">
                  <c:v>2.65</c:v>
                </c:pt>
                <c:pt idx="12319">
                  <c:v>2.68</c:v>
                </c:pt>
                <c:pt idx="12320">
                  <c:v>2.68</c:v>
                </c:pt>
                <c:pt idx="12321">
                  <c:v>2.81</c:v>
                </c:pt>
                <c:pt idx="12322">
                  <c:v>2.76</c:v>
                </c:pt>
                <c:pt idx="12323">
                  <c:v>2.78</c:v>
                </c:pt>
                <c:pt idx="12324">
                  <c:v>2.73</c:v>
                </c:pt>
                <c:pt idx="12325">
                  <c:v>2.71</c:v>
                </c:pt>
                <c:pt idx="12326">
                  <c:v>2.68</c:v>
                </c:pt>
                <c:pt idx="12327">
                  <c:v>2.77</c:v>
                </c:pt>
                <c:pt idx="12328">
                  <c:v>2.91</c:v>
                </c:pt>
                <c:pt idx="12329">
                  <c:v>2.95</c:v>
                </c:pt>
                <c:pt idx="12330">
                  <c:v>2.93</c:v>
                </c:pt>
                <c:pt idx="12331">
                  <c:v>2.86</c:v>
                </c:pt>
                <c:pt idx="12332">
                  <c:v>2.96</c:v>
                </c:pt>
                <c:pt idx="12333">
                  <c:v>2.96</c:v>
                </c:pt>
                <c:pt idx="12334">
                  <c:v>2.88</c:v>
                </c:pt>
                <c:pt idx="12335">
                  <c:v>2.8</c:v>
                </c:pt>
                <c:pt idx="12336">
                  <c:v>2.82</c:v>
                </c:pt>
                <c:pt idx="12337">
                  <c:v>2.86</c:v>
                </c:pt>
                <c:pt idx="12338">
                  <c:v>2.98</c:v>
                </c:pt>
                <c:pt idx="12339">
                  <c:v>2.88</c:v>
                </c:pt>
                <c:pt idx="12340">
                  <c:v>2.94</c:v>
                </c:pt>
                <c:pt idx="12341">
                  <c:v>2.98</c:v>
                </c:pt>
                <c:pt idx="12342">
                  <c:v>2.96</c:v>
                </c:pt>
                <c:pt idx="12343">
                  <c:v>3.03</c:v>
                </c:pt>
                <c:pt idx="12344">
                  <c:v>2.95</c:v>
                </c:pt>
                <c:pt idx="12345">
                  <c:v>3.05</c:v>
                </c:pt>
                <c:pt idx="12346">
                  <c:v>3.12</c:v>
                </c:pt>
                <c:pt idx="12347">
                  <c:v>3.16</c:v>
                </c:pt>
                <c:pt idx="12348">
                  <c:v>3.21</c:v>
                </c:pt>
                <c:pt idx="12349">
                  <c:v>3.19</c:v>
                </c:pt>
                <c:pt idx="12350">
                  <c:v>3.2</c:v>
                </c:pt>
                <c:pt idx="12351">
                  <c:v>3.18</c:v>
                </c:pt>
                <c:pt idx="12352">
                  <c:v>3.29</c:v>
                </c:pt>
                <c:pt idx="12353">
                  <c:v>3.29</c:v>
                </c:pt>
                <c:pt idx="12354">
                  <c:v>3.17</c:v>
                </c:pt>
                <c:pt idx="12355">
                  <c:v>3.17</c:v>
                </c:pt>
                <c:pt idx="12356">
                  <c:v>3.11</c:v>
                </c:pt>
                <c:pt idx="12357">
                  <c:v>3.1</c:v>
                </c:pt>
                <c:pt idx="12358">
                  <c:v>3.14</c:v>
                </c:pt>
                <c:pt idx="12359">
                  <c:v>3.22</c:v>
                </c:pt>
                <c:pt idx="12360">
                  <c:v>3.25</c:v>
                </c:pt>
                <c:pt idx="12361">
                  <c:v>3.19</c:v>
                </c:pt>
                <c:pt idx="12362">
                  <c:v>3.35</c:v>
                </c:pt>
                <c:pt idx="12363">
                  <c:v>3.45</c:v>
                </c:pt>
                <c:pt idx="12364">
                  <c:v>3.45</c:v>
                </c:pt>
                <c:pt idx="12365">
                  <c:v>3.5</c:v>
                </c:pt>
                <c:pt idx="12366">
                  <c:v>3.71</c:v>
                </c:pt>
                <c:pt idx="12367">
                  <c:v>3.67</c:v>
                </c:pt>
                <c:pt idx="12368">
                  <c:v>3.47</c:v>
                </c:pt>
                <c:pt idx="12369">
                  <c:v>3.71</c:v>
                </c:pt>
                <c:pt idx="12370">
                  <c:v>3.65</c:v>
                </c:pt>
                <c:pt idx="12371">
                  <c:v>3.56</c:v>
                </c:pt>
                <c:pt idx="12372">
                  <c:v>3.72</c:v>
                </c:pt>
                <c:pt idx="12373">
                  <c:v>3.84</c:v>
                </c:pt>
                <c:pt idx="12374">
                  <c:v>3.91</c:v>
                </c:pt>
                <c:pt idx="12375">
                  <c:v>3.86</c:v>
                </c:pt>
                <c:pt idx="12376">
                  <c:v>3.98</c:v>
                </c:pt>
                <c:pt idx="12377">
                  <c:v>3.88</c:v>
                </c:pt>
                <c:pt idx="12378">
                  <c:v>3.81</c:v>
                </c:pt>
                <c:pt idx="12379">
                  <c:v>3.76</c:v>
                </c:pt>
                <c:pt idx="12380">
                  <c:v>3.67</c:v>
                </c:pt>
                <c:pt idx="12381">
                  <c:v>3.68</c:v>
                </c:pt>
                <c:pt idx="12382">
                  <c:v>3.86</c:v>
                </c:pt>
                <c:pt idx="12383">
                  <c:v>3.79</c:v>
                </c:pt>
                <c:pt idx="12384">
                  <c:v>3.72</c:v>
                </c:pt>
                <c:pt idx="12385">
                  <c:v>3.65</c:v>
                </c:pt>
                <c:pt idx="12386">
                  <c:v>3.72</c:v>
                </c:pt>
                <c:pt idx="12387">
                  <c:v>3.55</c:v>
                </c:pt>
                <c:pt idx="12388">
                  <c:v>3.52</c:v>
                </c:pt>
                <c:pt idx="12389">
                  <c:v>3.51</c:v>
                </c:pt>
                <c:pt idx="12390">
                  <c:v>3.53</c:v>
                </c:pt>
                <c:pt idx="12391">
                  <c:v>3.55</c:v>
                </c:pt>
                <c:pt idx="12392">
                  <c:v>3.51</c:v>
                </c:pt>
                <c:pt idx="12393">
                  <c:v>3.51</c:v>
                </c:pt>
                <c:pt idx="12394">
                  <c:v>3.52</c:v>
                </c:pt>
                <c:pt idx="12395">
                  <c:v>3.47</c:v>
                </c:pt>
                <c:pt idx="12396">
                  <c:v>3.33</c:v>
                </c:pt>
                <c:pt idx="12397">
                  <c:v>3.44</c:v>
                </c:pt>
                <c:pt idx="12398">
                  <c:v>3.32</c:v>
                </c:pt>
                <c:pt idx="12399">
                  <c:v>3.38</c:v>
                </c:pt>
                <c:pt idx="12400">
                  <c:v>3.5</c:v>
                </c:pt>
                <c:pt idx="12401">
                  <c:v>3.63</c:v>
                </c:pt>
                <c:pt idx="12402">
                  <c:v>3.59</c:v>
                </c:pt>
                <c:pt idx="12403">
                  <c:v>3.67</c:v>
                </c:pt>
                <c:pt idx="12404">
                  <c:v>3.61</c:v>
                </c:pt>
                <c:pt idx="12405">
                  <c:v>3.5</c:v>
                </c:pt>
                <c:pt idx="12406">
                  <c:v>3.58</c:v>
                </c:pt>
                <c:pt idx="12407">
                  <c:v>3.72</c:v>
                </c:pt>
                <c:pt idx="12408">
                  <c:v>3.7</c:v>
                </c:pt>
                <c:pt idx="12409">
                  <c:v>3.75</c:v>
                </c:pt>
                <c:pt idx="12410">
                  <c:v>3.72</c:v>
                </c:pt>
                <c:pt idx="12411">
                  <c:v>3.69</c:v>
                </c:pt>
                <c:pt idx="12412">
                  <c:v>3.67</c:v>
                </c:pt>
                <c:pt idx="12413">
                  <c:v>3.52</c:v>
                </c:pt>
                <c:pt idx="12414">
                  <c:v>3.66</c:v>
                </c:pt>
                <c:pt idx="12415">
                  <c:v>3.7</c:v>
                </c:pt>
                <c:pt idx="12416">
                  <c:v>3.8</c:v>
                </c:pt>
                <c:pt idx="12417">
                  <c:v>3.79</c:v>
                </c:pt>
                <c:pt idx="12418">
                  <c:v>3.89</c:v>
                </c:pt>
                <c:pt idx="12419">
                  <c:v>3.8</c:v>
                </c:pt>
                <c:pt idx="12420">
                  <c:v>3.71</c:v>
                </c:pt>
                <c:pt idx="12421">
                  <c:v>3.72</c:v>
                </c:pt>
                <c:pt idx="12422">
                  <c:v>3.59</c:v>
                </c:pt>
                <c:pt idx="12423">
                  <c:v>3.55</c:v>
                </c:pt>
                <c:pt idx="12424">
                  <c:v>3.48</c:v>
                </c:pt>
                <c:pt idx="12425">
                  <c:v>3.51</c:v>
                </c:pt>
                <c:pt idx="12426">
                  <c:v>3.45</c:v>
                </c:pt>
                <c:pt idx="12427">
                  <c:v>3.42</c:v>
                </c:pt>
                <c:pt idx="12428">
                  <c:v>3.56</c:v>
                </c:pt>
                <c:pt idx="12429">
                  <c:v>3.48</c:v>
                </c:pt>
                <c:pt idx="12430">
                  <c:v>3.45</c:v>
                </c:pt>
                <c:pt idx="12431">
                  <c:v>3.44</c:v>
                </c:pt>
                <c:pt idx="12432">
                  <c:v>3.47</c:v>
                </c:pt>
                <c:pt idx="12433">
                  <c:v>3.46</c:v>
                </c:pt>
                <c:pt idx="12434">
                  <c:v>3.4</c:v>
                </c:pt>
                <c:pt idx="12435">
                  <c:v>3.38</c:v>
                </c:pt>
                <c:pt idx="12436">
                  <c:v>3.29</c:v>
                </c:pt>
                <c:pt idx="12437">
                  <c:v>3.33</c:v>
                </c:pt>
                <c:pt idx="12438">
                  <c:v>3.45</c:v>
                </c:pt>
                <c:pt idx="12439">
                  <c:v>3.45</c:v>
                </c:pt>
                <c:pt idx="12440">
                  <c:v>3.47</c:v>
                </c:pt>
                <c:pt idx="12441">
                  <c:v>3.48</c:v>
                </c:pt>
                <c:pt idx="12442">
                  <c:v>3.36</c:v>
                </c:pt>
                <c:pt idx="12443">
                  <c:v>3.34</c:v>
                </c:pt>
                <c:pt idx="12444">
                  <c:v>3.42</c:v>
                </c:pt>
                <c:pt idx="12445">
                  <c:v>3.47</c:v>
                </c:pt>
                <c:pt idx="12446">
                  <c:v>3.48</c:v>
                </c:pt>
                <c:pt idx="12447">
                  <c:v>3.42</c:v>
                </c:pt>
                <c:pt idx="12448">
                  <c:v>3.49</c:v>
                </c:pt>
                <c:pt idx="12449">
                  <c:v>3.49</c:v>
                </c:pt>
                <c:pt idx="12450">
                  <c:v>3.46</c:v>
                </c:pt>
                <c:pt idx="12451">
                  <c:v>3.44</c:v>
                </c:pt>
                <c:pt idx="12452">
                  <c:v>3.4</c:v>
                </c:pt>
                <c:pt idx="12453">
                  <c:v>3.34</c:v>
                </c:pt>
                <c:pt idx="12454">
                  <c:v>3.31</c:v>
                </c:pt>
                <c:pt idx="12455">
                  <c:v>3.31</c:v>
                </c:pt>
                <c:pt idx="12456">
                  <c:v>3.31</c:v>
                </c:pt>
                <c:pt idx="12457">
                  <c:v>3.21</c:v>
                </c:pt>
                <c:pt idx="12458">
                  <c:v>3.24</c:v>
                </c:pt>
                <c:pt idx="12459">
                  <c:v>3.24</c:v>
                </c:pt>
                <c:pt idx="12460">
                  <c:v>3.27</c:v>
                </c:pt>
                <c:pt idx="12461">
                  <c:v>3.21</c:v>
                </c:pt>
                <c:pt idx="12462">
                  <c:v>3.27</c:v>
                </c:pt>
                <c:pt idx="12463">
                  <c:v>3.4</c:v>
                </c:pt>
                <c:pt idx="12464">
                  <c:v>3.4</c:v>
                </c:pt>
                <c:pt idx="12465">
                  <c:v>3.34</c:v>
                </c:pt>
                <c:pt idx="12466">
                  <c:v>3.45</c:v>
                </c:pt>
                <c:pt idx="12467">
                  <c:v>3.49</c:v>
                </c:pt>
                <c:pt idx="12468">
                  <c:v>3.43</c:v>
                </c:pt>
                <c:pt idx="12469">
                  <c:v>3.41</c:v>
                </c:pt>
                <c:pt idx="12470">
                  <c:v>3.35</c:v>
                </c:pt>
                <c:pt idx="12471">
                  <c:v>3.42</c:v>
                </c:pt>
                <c:pt idx="12472">
                  <c:v>3.44</c:v>
                </c:pt>
                <c:pt idx="12473">
                  <c:v>3.51</c:v>
                </c:pt>
                <c:pt idx="12474">
                  <c:v>3.59</c:v>
                </c:pt>
                <c:pt idx="12475">
                  <c:v>3.49</c:v>
                </c:pt>
                <c:pt idx="12476">
                  <c:v>3.44</c:v>
                </c:pt>
                <c:pt idx="12477">
                  <c:v>3.53</c:v>
                </c:pt>
                <c:pt idx="12478">
                  <c:v>3.41</c:v>
                </c:pt>
                <c:pt idx="12479">
                  <c:v>3.45</c:v>
                </c:pt>
                <c:pt idx="12480">
                  <c:v>3.5</c:v>
                </c:pt>
                <c:pt idx="12481">
                  <c:v>3.57</c:v>
                </c:pt>
                <c:pt idx="12482">
                  <c:v>3.57</c:v>
                </c:pt>
                <c:pt idx="12483">
                  <c:v>3.54</c:v>
                </c:pt>
                <c:pt idx="12484">
                  <c:v>3.52</c:v>
                </c:pt>
                <c:pt idx="12485">
                  <c:v>3.5</c:v>
                </c:pt>
                <c:pt idx="12486">
                  <c:v>3.5</c:v>
                </c:pt>
                <c:pt idx="12487">
                  <c:v>3.45</c:v>
                </c:pt>
                <c:pt idx="12488">
                  <c:v>3.43</c:v>
                </c:pt>
                <c:pt idx="12489">
                  <c:v>3.33</c:v>
                </c:pt>
                <c:pt idx="12490">
                  <c:v>3.33</c:v>
                </c:pt>
                <c:pt idx="12491">
                  <c:v>3.36</c:v>
                </c:pt>
                <c:pt idx="12492">
                  <c:v>3.35</c:v>
                </c:pt>
                <c:pt idx="12493">
                  <c:v>3.36</c:v>
                </c:pt>
                <c:pt idx="12494">
                  <c:v>3.37</c:v>
                </c:pt>
                <c:pt idx="12495">
                  <c:v>3.32</c:v>
                </c:pt>
                <c:pt idx="12496">
                  <c:v>3.28</c:v>
                </c:pt>
                <c:pt idx="12497">
                  <c:v>3.28</c:v>
                </c:pt>
                <c:pt idx="12498">
                  <c:v>3.21</c:v>
                </c:pt>
                <c:pt idx="12499">
                  <c:v>3.21</c:v>
                </c:pt>
                <c:pt idx="12500">
                  <c:v>3.28</c:v>
                </c:pt>
                <c:pt idx="12501">
                  <c:v>3.32</c:v>
                </c:pt>
                <c:pt idx="12502">
                  <c:v>3.39</c:v>
                </c:pt>
                <c:pt idx="12503">
                  <c:v>3.48</c:v>
                </c:pt>
                <c:pt idx="12504">
                  <c:v>3.44</c:v>
                </c:pt>
                <c:pt idx="12505">
                  <c:v>3.4</c:v>
                </c:pt>
                <c:pt idx="12506">
                  <c:v>3.45</c:v>
                </c:pt>
                <c:pt idx="12507">
                  <c:v>3.49</c:v>
                </c:pt>
                <c:pt idx="12508">
                  <c:v>3.55</c:v>
                </c:pt>
                <c:pt idx="12509">
                  <c:v>3.56</c:v>
                </c:pt>
                <c:pt idx="12510">
                  <c:v>3.6</c:v>
                </c:pt>
                <c:pt idx="12511">
                  <c:v>3.61</c:v>
                </c:pt>
                <c:pt idx="12512">
                  <c:v>3.5</c:v>
                </c:pt>
                <c:pt idx="12513">
                  <c:v>3.55</c:v>
                </c:pt>
                <c:pt idx="12514">
                  <c:v>3.69</c:v>
                </c:pt>
                <c:pt idx="12515">
                  <c:v>3.76</c:v>
                </c:pt>
                <c:pt idx="12516">
                  <c:v>3.77</c:v>
                </c:pt>
                <c:pt idx="12517">
                  <c:v>3.82</c:v>
                </c:pt>
                <c:pt idx="12518">
                  <c:v>3.82</c:v>
                </c:pt>
                <c:pt idx="12519">
                  <c:v>3.85</c:v>
                </c:pt>
                <c:pt idx="12520">
                  <c:v>3.82</c:v>
                </c:pt>
                <c:pt idx="12521">
                  <c:v>3.8</c:v>
                </c:pt>
                <c:pt idx="12522">
                  <c:v>3.85</c:v>
                </c:pt>
                <c:pt idx="12523">
                  <c:v>3.85</c:v>
                </c:pt>
                <c:pt idx="12524">
                  <c:v>3.85</c:v>
                </c:pt>
                <c:pt idx="12525">
                  <c:v>3.77</c:v>
                </c:pt>
                <c:pt idx="12526">
                  <c:v>3.85</c:v>
                </c:pt>
                <c:pt idx="12527">
                  <c:v>3.85</c:v>
                </c:pt>
                <c:pt idx="12528">
                  <c:v>3.83</c:v>
                </c:pt>
                <c:pt idx="12529">
                  <c:v>3.85</c:v>
                </c:pt>
                <c:pt idx="12530">
                  <c:v>3.74</c:v>
                </c:pt>
                <c:pt idx="12531">
                  <c:v>3.8</c:v>
                </c:pt>
                <c:pt idx="12532">
                  <c:v>3.76</c:v>
                </c:pt>
                <c:pt idx="12533">
                  <c:v>3.7</c:v>
                </c:pt>
                <c:pt idx="12534">
                  <c:v>3.7</c:v>
                </c:pt>
                <c:pt idx="12535">
                  <c:v>3.73</c:v>
                </c:pt>
                <c:pt idx="12536">
                  <c:v>3.68</c:v>
                </c:pt>
                <c:pt idx="12537">
                  <c:v>3.62</c:v>
                </c:pt>
                <c:pt idx="12538">
                  <c:v>3.62</c:v>
                </c:pt>
                <c:pt idx="12539">
                  <c:v>3.66</c:v>
                </c:pt>
                <c:pt idx="12540">
                  <c:v>3.65</c:v>
                </c:pt>
                <c:pt idx="12541">
                  <c:v>3.66</c:v>
                </c:pt>
                <c:pt idx="12542">
                  <c:v>3.68</c:v>
                </c:pt>
                <c:pt idx="12543">
                  <c:v>3.63</c:v>
                </c:pt>
                <c:pt idx="12544">
                  <c:v>3.68</c:v>
                </c:pt>
                <c:pt idx="12545">
                  <c:v>3.67</c:v>
                </c:pt>
                <c:pt idx="12546">
                  <c:v>3.73</c:v>
                </c:pt>
                <c:pt idx="12547">
                  <c:v>3.62</c:v>
                </c:pt>
                <c:pt idx="12548">
                  <c:v>3.59</c:v>
                </c:pt>
                <c:pt idx="12549">
                  <c:v>3.62</c:v>
                </c:pt>
                <c:pt idx="12550">
                  <c:v>3.67</c:v>
                </c:pt>
                <c:pt idx="12551">
                  <c:v>3.72</c:v>
                </c:pt>
                <c:pt idx="12552">
                  <c:v>3.72</c:v>
                </c:pt>
                <c:pt idx="12553">
                  <c:v>3.68</c:v>
                </c:pt>
                <c:pt idx="12554">
                  <c:v>3.68</c:v>
                </c:pt>
                <c:pt idx="12555">
                  <c:v>3.65</c:v>
                </c:pt>
                <c:pt idx="12556">
                  <c:v>3.74</c:v>
                </c:pt>
                <c:pt idx="12557">
                  <c:v>3.79</c:v>
                </c:pt>
                <c:pt idx="12558">
                  <c:v>3.77</c:v>
                </c:pt>
                <c:pt idx="12559">
                  <c:v>3.79</c:v>
                </c:pt>
                <c:pt idx="12560">
                  <c:v>3.68</c:v>
                </c:pt>
                <c:pt idx="12561">
                  <c:v>3.69</c:v>
                </c:pt>
                <c:pt idx="12562">
                  <c:v>3.64</c:v>
                </c:pt>
                <c:pt idx="12563">
                  <c:v>3.59</c:v>
                </c:pt>
                <c:pt idx="12564">
                  <c:v>3.61</c:v>
                </c:pt>
                <c:pt idx="12565">
                  <c:v>3.61</c:v>
                </c:pt>
                <c:pt idx="12566">
                  <c:v>3.63</c:v>
                </c:pt>
                <c:pt idx="12567">
                  <c:v>3.61</c:v>
                </c:pt>
                <c:pt idx="12568">
                  <c:v>3.69</c:v>
                </c:pt>
                <c:pt idx="12569">
                  <c:v>3.72</c:v>
                </c:pt>
                <c:pt idx="12570">
                  <c:v>3.71</c:v>
                </c:pt>
                <c:pt idx="12571">
                  <c:v>3.73</c:v>
                </c:pt>
                <c:pt idx="12572">
                  <c:v>3.71</c:v>
                </c:pt>
                <c:pt idx="12573">
                  <c:v>3.7</c:v>
                </c:pt>
                <c:pt idx="12574">
                  <c:v>3.7</c:v>
                </c:pt>
                <c:pt idx="12575">
                  <c:v>3.65</c:v>
                </c:pt>
                <c:pt idx="12576">
                  <c:v>3.65</c:v>
                </c:pt>
                <c:pt idx="12577">
                  <c:v>3.68</c:v>
                </c:pt>
                <c:pt idx="12578">
                  <c:v>3.7</c:v>
                </c:pt>
                <c:pt idx="12579">
                  <c:v>3.67</c:v>
                </c:pt>
                <c:pt idx="12580">
                  <c:v>3.69</c:v>
                </c:pt>
                <c:pt idx="12581">
                  <c:v>3.84</c:v>
                </c:pt>
                <c:pt idx="12582">
                  <c:v>3.91</c:v>
                </c:pt>
                <c:pt idx="12583">
                  <c:v>3.86</c:v>
                </c:pt>
                <c:pt idx="12584">
                  <c:v>3.88</c:v>
                </c:pt>
                <c:pt idx="12585">
                  <c:v>3.88</c:v>
                </c:pt>
                <c:pt idx="12586">
                  <c:v>3.84</c:v>
                </c:pt>
                <c:pt idx="12587">
                  <c:v>3.89</c:v>
                </c:pt>
                <c:pt idx="12588">
                  <c:v>3.96</c:v>
                </c:pt>
                <c:pt idx="12589">
                  <c:v>4.01</c:v>
                </c:pt>
                <c:pt idx="12590">
                  <c:v>3.98</c:v>
                </c:pt>
                <c:pt idx="12591">
                  <c:v>3.89</c:v>
                </c:pt>
                <c:pt idx="12592">
                  <c:v>3.91</c:v>
                </c:pt>
                <c:pt idx="12593">
                  <c:v>3.9</c:v>
                </c:pt>
                <c:pt idx="12594">
                  <c:v>3.87</c:v>
                </c:pt>
                <c:pt idx="12595">
                  <c:v>3.84</c:v>
                </c:pt>
                <c:pt idx="12596">
                  <c:v>3.88</c:v>
                </c:pt>
                <c:pt idx="12597">
                  <c:v>3.86</c:v>
                </c:pt>
                <c:pt idx="12598">
                  <c:v>3.79</c:v>
                </c:pt>
                <c:pt idx="12599">
                  <c:v>3.83</c:v>
                </c:pt>
                <c:pt idx="12600">
                  <c:v>3.82</c:v>
                </c:pt>
                <c:pt idx="12601">
                  <c:v>3.77</c:v>
                </c:pt>
                <c:pt idx="12602">
                  <c:v>3.8</c:v>
                </c:pt>
                <c:pt idx="12603">
                  <c:v>3.84</c:v>
                </c:pt>
                <c:pt idx="12604">
                  <c:v>3.83</c:v>
                </c:pt>
                <c:pt idx="12605">
                  <c:v>3.71</c:v>
                </c:pt>
                <c:pt idx="12606">
                  <c:v>3.8</c:v>
                </c:pt>
                <c:pt idx="12607">
                  <c:v>3.76</c:v>
                </c:pt>
                <c:pt idx="12608">
                  <c:v>3.69</c:v>
                </c:pt>
                <c:pt idx="12609">
                  <c:v>3.72</c:v>
                </c:pt>
                <c:pt idx="12610">
                  <c:v>3.63</c:v>
                </c:pt>
                <c:pt idx="12611">
                  <c:v>3.58</c:v>
                </c:pt>
                <c:pt idx="12612">
                  <c:v>3.41</c:v>
                </c:pt>
                <c:pt idx="12613">
                  <c:v>3.45</c:v>
                </c:pt>
                <c:pt idx="12614">
                  <c:v>3.57</c:v>
                </c:pt>
                <c:pt idx="12615">
                  <c:v>3.56</c:v>
                </c:pt>
                <c:pt idx="12616">
                  <c:v>3.56</c:v>
                </c:pt>
                <c:pt idx="12617">
                  <c:v>3.55</c:v>
                </c:pt>
                <c:pt idx="12618">
                  <c:v>3.44</c:v>
                </c:pt>
                <c:pt idx="12619">
                  <c:v>3.47</c:v>
                </c:pt>
                <c:pt idx="12620">
                  <c:v>3.38</c:v>
                </c:pt>
                <c:pt idx="12621">
                  <c:v>3.36</c:v>
                </c:pt>
                <c:pt idx="12622">
                  <c:v>3.25</c:v>
                </c:pt>
                <c:pt idx="12623">
                  <c:v>3.2</c:v>
                </c:pt>
                <c:pt idx="12624">
                  <c:v>3.23</c:v>
                </c:pt>
                <c:pt idx="12625">
                  <c:v>3.18</c:v>
                </c:pt>
                <c:pt idx="12626">
                  <c:v>3.21</c:v>
                </c:pt>
                <c:pt idx="12627">
                  <c:v>3.34</c:v>
                </c:pt>
                <c:pt idx="12628">
                  <c:v>3.31</c:v>
                </c:pt>
                <c:pt idx="12629">
                  <c:v>3.31</c:v>
                </c:pt>
                <c:pt idx="12630">
                  <c:v>3.29</c:v>
                </c:pt>
                <c:pt idx="12631">
                  <c:v>3.35</c:v>
                </c:pt>
                <c:pt idx="12632">
                  <c:v>3.39</c:v>
                </c:pt>
                <c:pt idx="12633">
                  <c:v>3.2</c:v>
                </c:pt>
                <c:pt idx="12634">
                  <c:v>3.17</c:v>
                </c:pt>
                <c:pt idx="12635">
                  <c:v>3.18</c:v>
                </c:pt>
                <c:pt idx="12636">
                  <c:v>3.2</c:v>
                </c:pt>
                <c:pt idx="12637">
                  <c:v>3.33</c:v>
                </c:pt>
                <c:pt idx="12638">
                  <c:v>3.24</c:v>
                </c:pt>
                <c:pt idx="12639">
                  <c:v>3.28</c:v>
                </c:pt>
                <c:pt idx="12640">
                  <c:v>3.32</c:v>
                </c:pt>
                <c:pt idx="12641">
                  <c:v>3.27</c:v>
                </c:pt>
                <c:pt idx="12642">
                  <c:v>3.21</c:v>
                </c:pt>
                <c:pt idx="12643">
                  <c:v>3.24</c:v>
                </c:pt>
                <c:pt idx="12644">
                  <c:v>3.26</c:v>
                </c:pt>
                <c:pt idx="12645">
                  <c:v>3.18</c:v>
                </c:pt>
                <c:pt idx="12646">
                  <c:v>3.13</c:v>
                </c:pt>
                <c:pt idx="12647">
                  <c:v>3.14</c:v>
                </c:pt>
                <c:pt idx="12648">
                  <c:v>3.12</c:v>
                </c:pt>
                <c:pt idx="12649">
                  <c:v>3.05</c:v>
                </c:pt>
                <c:pt idx="12650">
                  <c:v>2.97</c:v>
                </c:pt>
                <c:pt idx="12651">
                  <c:v>2.97</c:v>
                </c:pt>
                <c:pt idx="12652">
                  <c:v>2.96</c:v>
                </c:pt>
                <c:pt idx="12653">
                  <c:v>3</c:v>
                </c:pt>
                <c:pt idx="12654">
                  <c:v>2.98</c:v>
                </c:pt>
                <c:pt idx="12655">
                  <c:v>2.95</c:v>
                </c:pt>
                <c:pt idx="12656">
                  <c:v>3</c:v>
                </c:pt>
                <c:pt idx="12657">
                  <c:v>3.04</c:v>
                </c:pt>
                <c:pt idx="12658">
                  <c:v>3.07</c:v>
                </c:pt>
                <c:pt idx="12659">
                  <c:v>3.08</c:v>
                </c:pt>
                <c:pt idx="12660">
                  <c:v>3.15</c:v>
                </c:pt>
                <c:pt idx="12661">
                  <c:v>3.07</c:v>
                </c:pt>
                <c:pt idx="12662">
                  <c:v>3</c:v>
                </c:pt>
                <c:pt idx="12663">
                  <c:v>2.96</c:v>
                </c:pt>
                <c:pt idx="12664">
                  <c:v>2.99</c:v>
                </c:pt>
                <c:pt idx="12665">
                  <c:v>2.98</c:v>
                </c:pt>
                <c:pt idx="12666">
                  <c:v>2.9</c:v>
                </c:pt>
                <c:pt idx="12667">
                  <c:v>2.96</c:v>
                </c:pt>
                <c:pt idx="12668">
                  <c:v>3.02</c:v>
                </c:pt>
                <c:pt idx="12669">
                  <c:v>3.03</c:v>
                </c:pt>
                <c:pt idx="12670">
                  <c:v>3.08</c:v>
                </c:pt>
                <c:pt idx="12671">
                  <c:v>3.03</c:v>
                </c:pt>
                <c:pt idx="12672">
                  <c:v>3.03</c:v>
                </c:pt>
                <c:pt idx="12673">
                  <c:v>2.94</c:v>
                </c:pt>
                <c:pt idx="12674">
                  <c:v>2.99</c:v>
                </c:pt>
                <c:pt idx="12675">
                  <c:v>2.94</c:v>
                </c:pt>
                <c:pt idx="12676">
                  <c:v>2.98</c:v>
                </c:pt>
                <c:pt idx="12677">
                  <c:v>2.94</c:v>
                </c:pt>
                <c:pt idx="12678">
                  <c:v>2.86</c:v>
                </c:pt>
                <c:pt idx="12679">
                  <c:v>2.86</c:v>
                </c:pt>
                <c:pt idx="12680">
                  <c:v>2.79</c:v>
                </c:pt>
                <c:pt idx="12681">
                  <c:v>2.72</c:v>
                </c:pt>
                <c:pt idx="12682">
                  <c:v>2.74</c:v>
                </c:pt>
                <c:pt idx="12683">
                  <c:v>2.68</c:v>
                </c:pt>
                <c:pt idx="12684">
                  <c:v>2.58</c:v>
                </c:pt>
                <c:pt idx="12685">
                  <c:v>2.64</c:v>
                </c:pt>
                <c:pt idx="12686">
                  <c:v>2.64</c:v>
                </c:pt>
                <c:pt idx="12687">
                  <c:v>2.58</c:v>
                </c:pt>
                <c:pt idx="12688">
                  <c:v>2.62</c:v>
                </c:pt>
                <c:pt idx="12689">
                  <c:v>2.6</c:v>
                </c:pt>
                <c:pt idx="12690">
                  <c:v>2.5</c:v>
                </c:pt>
                <c:pt idx="12691">
                  <c:v>2.54</c:v>
                </c:pt>
                <c:pt idx="12692">
                  <c:v>2.5</c:v>
                </c:pt>
                <c:pt idx="12693">
                  <c:v>2.66</c:v>
                </c:pt>
                <c:pt idx="12694">
                  <c:v>2.54</c:v>
                </c:pt>
                <c:pt idx="12695">
                  <c:v>2.4700000000000002</c:v>
                </c:pt>
                <c:pt idx="12696">
                  <c:v>2.58</c:v>
                </c:pt>
                <c:pt idx="12697">
                  <c:v>2.63</c:v>
                </c:pt>
                <c:pt idx="12698">
                  <c:v>2.72</c:v>
                </c:pt>
                <c:pt idx="12699">
                  <c:v>2.7</c:v>
                </c:pt>
                <c:pt idx="12700">
                  <c:v>2.61</c:v>
                </c:pt>
                <c:pt idx="12701">
                  <c:v>2.66</c:v>
                </c:pt>
                <c:pt idx="12702">
                  <c:v>2.77</c:v>
                </c:pt>
                <c:pt idx="12703">
                  <c:v>2.81</c:v>
                </c:pt>
                <c:pt idx="12704">
                  <c:v>2.74</c:v>
                </c:pt>
                <c:pt idx="12705">
                  <c:v>2.68</c:v>
                </c:pt>
                <c:pt idx="12706">
                  <c:v>2.74</c:v>
                </c:pt>
                <c:pt idx="12707">
                  <c:v>2.77</c:v>
                </c:pt>
                <c:pt idx="12708">
                  <c:v>2.75</c:v>
                </c:pt>
                <c:pt idx="12709">
                  <c:v>2.72</c:v>
                </c:pt>
                <c:pt idx="12710">
                  <c:v>2.61</c:v>
                </c:pt>
                <c:pt idx="12711">
                  <c:v>2.56</c:v>
                </c:pt>
                <c:pt idx="12712">
                  <c:v>2.56</c:v>
                </c:pt>
                <c:pt idx="12713">
                  <c:v>2.62</c:v>
                </c:pt>
                <c:pt idx="12714">
                  <c:v>2.54</c:v>
                </c:pt>
                <c:pt idx="12715">
                  <c:v>2.48</c:v>
                </c:pt>
                <c:pt idx="12716">
                  <c:v>2.52</c:v>
                </c:pt>
                <c:pt idx="12717">
                  <c:v>2.5299999999999998</c:v>
                </c:pt>
                <c:pt idx="12718">
                  <c:v>2.54</c:v>
                </c:pt>
                <c:pt idx="12719">
                  <c:v>2.5</c:v>
                </c:pt>
                <c:pt idx="12720">
                  <c:v>2.5</c:v>
                </c:pt>
                <c:pt idx="12721">
                  <c:v>2.41</c:v>
                </c:pt>
                <c:pt idx="12722">
                  <c:v>2.41</c:v>
                </c:pt>
                <c:pt idx="12723">
                  <c:v>2.41</c:v>
                </c:pt>
                <c:pt idx="12724">
                  <c:v>2.38</c:v>
                </c:pt>
                <c:pt idx="12725">
                  <c:v>2.44</c:v>
                </c:pt>
                <c:pt idx="12726">
                  <c:v>2.46</c:v>
                </c:pt>
                <c:pt idx="12727">
                  <c:v>2.52</c:v>
                </c:pt>
                <c:pt idx="12728">
                  <c:v>2.59</c:v>
                </c:pt>
                <c:pt idx="12729">
                  <c:v>2.52</c:v>
                </c:pt>
                <c:pt idx="12730">
                  <c:v>2.5</c:v>
                </c:pt>
                <c:pt idx="12731">
                  <c:v>2.5099999999999998</c:v>
                </c:pt>
                <c:pt idx="12732">
                  <c:v>2.57</c:v>
                </c:pt>
                <c:pt idx="12733">
                  <c:v>2.59</c:v>
                </c:pt>
                <c:pt idx="12734">
                  <c:v>2.59</c:v>
                </c:pt>
                <c:pt idx="12735">
                  <c:v>2.67</c:v>
                </c:pt>
                <c:pt idx="12736">
                  <c:v>2.75</c:v>
                </c:pt>
                <c:pt idx="12737">
                  <c:v>2.69</c:v>
                </c:pt>
                <c:pt idx="12738">
                  <c:v>2.63</c:v>
                </c:pt>
                <c:pt idx="12739">
                  <c:v>2.66</c:v>
                </c:pt>
                <c:pt idx="12740">
                  <c:v>2.63</c:v>
                </c:pt>
                <c:pt idx="12741">
                  <c:v>2.67</c:v>
                </c:pt>
                <c:pt idx="12742">
                  <c:v>2.5299999999999998</c:v>
                </c:pt>
                <c:pt idx="12743">
                  <c:v>2.58</c:v>
                </c:pt>
                <c:pt idx="12744">
                  <c:v>2.6</c:v>
                </c:pt>
                <c:pt idx="12745">
                  <c:v>2.72</c:v>
                </c:pt>
                <c:pt idx="12746">
                  <c:v>2.65</c:v>
                </c:pt>
                <c:pt idx="12747">
                  <c:v>2.6</c:v>
                </c:pt>
                <c:pt idx="12748">
                  <c:v>2.76</c:v>
                </c:pt>
                <c:pt idx="12749">
                  <c:v>2.92</c:v>
                </c:pt>
                <c:pt idx="12750">
                  <c:v>2.85</c:v>
                </c:pt>
                <c:pt idx="12751">
                  <c:v>2.89</c:v>
                </c:pt>
                <c:pt idx="12752">
                  <c:v>2.9</c:v>
                </c:pt>
                <c:pt idx="12753">
                  <c:v>2.88</c:v>
                </c:pt>
                <c:pt idx="12754">
                  <c:v>2.8</c:v>
                </c:pt>
                <c:pt idx="12755">
                  <c:v>2.77</c:v>
                </c:pt>
                <c:pt idx="12756">
                  <c:v>2.93</c:v>
                </c:pt>
                <c:pt idx="12757">
                  <c:v>2.87</c:v>
                </c:pt>
                <c:pt idx="12758">
                  <c:v>2.87</c:v>
                </c:pt>
                <c:pt idx="12759">
                  <c:v>2.84</c:v>
                </c:pt>
                <c:pt idx="12760">
                  <c:v>2.81</c:v>
                </c:pt>
                <c:pt idx="12761">
                  <c:v>2.97</c:v>
                </c:pt>
                <c:pt idx="12762">
                  <c:v>3.01</c:v>
                </c:pt>
                <c:pt idx="12763">
                  <c:v>3.03</c:v>
                </c:pt>
                <c:pt idx="12764">
                  <c:v>2.95</c:v>
                </c:pt>
                <c:pt idx="12765">
                  <c:v>3.15</c:v>
                </c:pt>
                <c:pt idx="12766">
                  <c:v>3.26</c:v>
                </c:pt>
                <c:pt idx="12767">
                  <c:v>3.23</c:v>
                </c:pt>
                <c:pt idx="12768">
                  <c:v>3.32</c:v>
                </c:pt>
                <c:pt idx="12769">
                  <c:v>3.29</c:v>
                </c:pt>
                <c:pt idx="12770">
                  <c:v>3.49</c:v>
                </c:pt>
                <c:pt idx="12771">
                  <c:v>3.53</c:v>
                </c:pt>
                <c:pt idx="12772">
                  <c:v>3.47</c:v>
                </c:pt>
                <c:pt idx="12773">
                  <c:v>3.33</c:v>
                </c:pt>
                <c:pt idx="12774">
                  <c:v>3.36</c:v>
                </c:pt>
                <c:pt idx="12775">
                  <c:v>3.35</c:v>
                </c:pt>
                <c:pt idx="12776">
                  <c:v>3.36</c:v>
                </c:pt>
                <c:pt idx="12777">
                  <c:v>3.41</c:v>
                </c:pt>
                <c:pt idx="12778">
                  <c:v>3.39</c:v>
                </c:pt>
                <c:pt idx="12779">
                  <c:v>3.36</c:v>
                </c:pt>
                <c:pt idx="12780">
                  <c:v>3.5</c:v>
                </c:pt>
                <c:pt idx="12781">
                  <c:v>3.35</c:v>
                </c:pt>
                <c:pt idx="12782">
                  <c:v>3.38</c:v>
                </c:pt>
                <c:pt idx="12783">
                  <c:v>3.3</c:v>
                </c:pt>
                <c:pt idx="12784">
                  <c:v>3.36</c:v>
                </c:pt>
                <c:pt idx="12785">
                  <c:v>3.36</c:v>
                </c:pt>
                <c:pt idx="12786">
                  <c:v>3.5</c:v>
                </c:pt>
                <c:pt idx="12787">
                  <c:v>3.44</c:v>
                </c:pt>
                <c:pt idx="12788">
                  <c:v>3.34</c:v>
                </c:pt>
                <c:pt idx="12789">
                  <c:v>3.32</c:v>
                </c:pt>
                <c:pt idx="12790">
                  <c:v>3.37</c:v>
                </c:pt>
                <c:pt idx="12791">
                  <c:v>3.4</c:v>
                </c:pt>
                <c:pt idx="12792">
                  <c:v>3.34</c:v>
                </c:pt>
                <c:pt idx="12793">
                  <c:v>3.35</c:v>
                </c:pt>
                <c:pt idx="12794">
                  <c:v>3.33</c:v>
                </c:pt>
                <c:pt idx="12795">
                  <c:v>3.39</c:v>
                </c:pt>
                <c:pt idx="12796">
                  <c:v>3.37</c:v>
                </c:pt>
                <c:pt idx="12797">
                  <c:v>3.47</c:v>
                </c:pt>
                <c:pt idx="12798">
                  <c:v>3.44</c:v>
                </c:pt>
                <c:pt idx="12799">
                  <c:v>3.43</c:v>
                </c:pt>
                <c:pt idx="12800">
                  <c:v>3.35</c:v>
                </c:pt>
                <c:pt idx="12801">
                  <c:v>3.45</c:v>
                </c:pt>
                <c:pt idx="12802">
                  <c:v>3.42</c:v>
                </c:pt>
                <c:pt idx="12803">
                  <c:v>3.36</c:v>
                </c:pt>
                <c:pt idx="12804">
                  <c:v>3.42</c:v>
                </c:pt>
                <c:pt idx="12805">
                  <c:v>3.48</c:v>
                </c:pt>
                <c:pt idx="12806">
                  <c:v>3.52</c:v>
                </c:pt>
                <c:pt idx="12807">
                  <c:v>3.58</c:v>
                </c:pt>
                <c:pt idx="12808">
                  <c:v>3.68</c:v>
                </c:pt>
                <c:pt idx="12809">
                  <c:v>3.68</c:v>
                </c:pt>
                <c:pt idx="12810">
                  <c:v>3.75</c:v>
                </c:pt>
                <c:pt idx="12811">
                  <c:v>3.65</c:v>
                </c:pt>
                <c:pt idx="12812">
                  <c:v>3.7</c:v>
                </c:pt>
                <c:pt idx="12813">
                  <c:v>3.64</c:v>
                </c:pt>
                <c:pt idx="12814">
                  <c:v>3.62</c:v>
                </c:pt>
                <c:pt idx="12815">
                  <c:v>3.61</c:v>
                </c:pt>
                <c:pt idx="12816">
                  <c:v>3.62</c:v>
                </c:pt>
                <c:pt idx="12817">
                  <c:v>3.58</c:v>
                </c:pt>
                <c:pt idx="12818">
                  <c:v>3.59</c:v>
                </c:pt>
                <c:pt idx="12819">
                  <c:v>3.58</c:v>
                </c:pt>
                <c:pt idx="12820">
                  <c:v>3.46</c:v>
                </c:pt>
                <c:pt idx="12821">
                  <c:v>3.49</c:v>
                </c:pt>
                <c:pt idx="12822">
                  <c:v>3.46</c:v>
                </c:pt>
                <c:pt idx="12823">
                  <c:v>3.42</c:v>
                </c:pt>
                <c:pt idx="12824">
                  <c:v>3.42</c:v>
                </c:pt>
                <c:pt idx="12825">
                  <c:v>3.41</c:v>
                </c:pt>
                <c:pt idx="12826">
                  <c:v>3.46</c:v>
                </c:pt>
                <c:pt idx="12827">
                  <c:v>3.58</c:v>
                </c:pt>
                <c:pt idx="12828">
                  <c:v>3.49</c:v>
                </c:pt>
                <c:pt idx="12829">
                  <c:v>3.51</c:v>
                </c:pt>
                <c:pt idx="12830">
                  <c:v>3.56</c:v>
                </c:pt>
                <c:pt idx="12831">
                  <c:v>3.48</c:v>
                </c:pt>
                <c:pt idx="12832">
                  <c:v>3.37</c:v>
                </c:pt>
                <c:pt idx="12833">
                  <c:v>3.4</c:v>
                </c:pt>
                <c:pt idx="12834">
                  <c:v>3.36</c:v>
                </c:pt>
                <c:pt idx="12835">
                  <c:v>3.33</c:v>
                </c:pt>
                <c:pt idx="12836">
                  <c:v>3.22</c:v>
                </c:pt>
                <c:pt idx="12837">
                  <c:v>3.25</c:v>
                </c:pt>
                <c:pt idx="12838">
                  <c:v>3.28</c:v>
                </c:pt>
                <c:pt idx="12839">
                  <c:v>3.34</c:v>
                </c:pt>
                <c:pt idx="12840">
                  <c:v>3.34</c:v>
                </c:pt>
                <c:pt idx="12841">
                  <c:v>3.36</c:v>
                </c:pt>
                <c:pt idx="12842">
                  <c:v>3.42</c:v>
                </c:pt>
                <c:pt idx="12843">
                  <c:v>3.46</c:v>
                </c:pt>
                <c:pt idx="12844">
                  <c:v>3.47</c:v>
                </c:pt>
                <c:pt idx="12845">
                  <c:v>3.5</c:v>
                </c:pt>
                <c:pt idx="12846">
                  <c:v>3.47</c:v>
                </c:pt>
                <c:pt idx="12847">
                  <c:v>3.47</c:v>
                </c:pt>
                <c:pt idx="12848">
                  <c:v>3.46</c:v>
                </c:pt>
                <c:pt idx="12849">
                  <c:v>3.45</c:v>
                </c:pt>
                <c:pt idx="12850">
                  <c:v>3.5</c:v>
                </c:pt>
                <c:pt idx="12851">
                  <c:v>3.56</c:v>
                </c:pt>
                <c:pt idx="12852">
                  <c:v>3.58</c:v>
                </c:pt>
                <c:pt idx="12853">
                  <c:v>3.59</c:v>
                </c:pt>
                <c:pt idx="12854">
                  <c:v>3.59</c:v>
                </c:pt>
                <c:pt idx="12855">
                  <c:v>3.52</c:v>
                </c:pt>
                <c:pt idx="12856">
                  <c:v>3.49</c:v>
                </c:pt>
                <c:pt idx="12857">
                  <c:v>3.51</c:v>
                </c:pt>
                <c:pt idx="12858">
                  <c:v>3.43</c:v>
                </c:pt>
                <c:pt idx="12859">
                  <c:v>3.4</c:v>
                </c:pt>
                <c:pt idx="12860">
                  <c:v>3.39</c:v>
                </c:pt>
                <c:pt idx="12861">
                  <c:v>3.43</c:v>
                </c:pt>
                <c:pt idx="12862">
                  <c:v>3.42</c:v>
                </c:pt>
                <c:pt idx="12863">
                  <c:v>3.39</c:v>
                </c:pt>
                <c:pt idx="12864">
                  <c:v>3.39</c:v>
                </c:pt>
                <c:pt idx="12865">
                  <c:v>3.34</c:v>
                </c:pt>
                <c:pt idx="12866">
                  <c:v>3.39</c:v>
                </c:pt>
                <c:pt idx="12867">
                  <c:v>3.34</c:v>
                </c:pt>
                <c:pt idx="12868">
                  <c:v>3.32</c:v>
                </c:pt>
                <c:pt idx="12869">
                  <c:v>3.31</c:v>
                </c:pt>
                <c:pt idx="12870">
                  <c:v>3.28</c:v>
                </c:pt>
                <c:pt idx="12871">
                  <c:v>3.25</c:v>
                </c:pt>
                <c:pt idx="12872">
                  <c:v>3.18</c:v>
                </c:pt>
                <c:pt idx="12873">
                  <c:v>3.19</c:v>
                </c:pt>
                <c:pt idx="12874">
                  <c:v>3.17</c:v>
                </c:pt>
                <c:pt idx="12875">
                  <c:v>3.23</c:v>
                </c:pt>
                <c:pt idx="12876">
                  <c:v>3.19</c:v>
                </c:pt>
                <c:pt idx="12877">
                  <c:v>3.22</c:v>
                </c:pt>
                <c:pt idx="12878">
                  <c:v>3.18</c:v>
                </c:pt>
                <c:pt idx="12879">
                  <c:v>3.15</c:v>
                </c:pt>
                <c:pt idx="12880">
                  <c:v>3.12</c:v>
                </c:pt>
                <c:pt idx="12881">
                  <c:v>3.18</c:v>
                </c:pt>
                <c:pt idx="12882">
                  <c:v>3.17</c:v>
                </c:pt>
                <c:pt idx="12883">
                  <c:v>3.15</c:v>
                </c:pt>
                <c:pt idx="12884">
                  <c:v>3.13</c:v>
                </c:pt>
                <c:pt idx="12885">
                  <c:v>3.12</c:v>
                </c:pt>
                <c:pt idx="12886">
                  <c:v>3.13</c:v>
                </c:pt>
                <c:pt idx="12887">
                  <c:v>3.07</c:v>
                </c:pt>
                <c:pt idx="12888">
                  <c:v>3.07</c:v>
                </c:pt>
                <c:pt idx="12889">
                  <c:v>3.02</c:v>
                </c:pt>
                <c:pt idx="12890">
                  <c:v>3.05</c:v>
                </c:pt>
                <c:pt idx="12891">
                  <c:v>2.96</c:v>
                </c:pt>
                <c:pt idx="12892">
                  <c:v>3.04</c:v>
                </c:pt>
                <c:pt idx="12893">
                  <c:v>2.99</c:v>
                </c:pt>
                <c:pt idx="12894">
                  <c:v>3.01</c:v>
                </c:pt>
                <c:pt idx="12895">
                  <c:v>3.01</c:v>
                </c:pt>
                <c:pt idx="12896">
                  <c:v>2.98</c:v>
                </c:pt>
                <c:pt idx="12897">
                  <c:v>3.01</c:v>
                </c:pt>
                <c:pt idx="12898">
                  <c:v>2.99</c:v>
                </c:pt>
                <c:pt idx="12899">
                  <c:v>3</c:v>
                </c:pt>
                <c:pt idx="12900">
                  <c:v>3.11</c:v>
                </c:pt>
                <c:pt idx="12901">
                  <c:v>2.98</c:v>
                </c:pt>
                <c:pt idx="12902">
                  <c:v>2.93</c:v>
                </c:pt>
                <c:pt idx="12903">
                  <c:v>2.94</c:v>
                </c:pt>
                <c:pt idx="12904">
                  <c:v>2.97</c:v>
                </c:pt>
                <c:pt idx="12905">
                  <c:v>2.99</c:v>
                </c:pt>
                <c:pt idx="12906">
                  <c:v>3.01</c:v>
                </c:pt>
                <c:pt idx="12907">
                  <c:v>2.93</c:v>
                </c:pt>
                <c:pt idx="12908">
                  <c:v>2.88</c:v>
                </c:pt>
                <c:pt idx="12909">
                  <c:v>2.95</c:v>
                </c:pt>
                <c:pt idx="12910">
                  <c:v>3.05</c:v>
                </c:pt>
                <c:pt idx="12911">
                  <c:v>3.14</c:v>
                </c:pt>
                <c:pt idx="12912">
                  <c:v>3.18</c:v>
                </c:pt>
                <c:pt idx="12913">
                  <c:v>3.22</c:v>
                </c:pt>
                <c:pt idx="12914">
                  <c:v>3.19</c:v>
                </c:pt>
                <c:pt idx="12915">
                  <c:v>3.16</c:v>
                </c:pt>
                <c:pt idx="12916">
                  <c:v>3.12</c:v>
                </c:pt>
                <c:pt idx="12917">
                  <c:v>3.17</c:v>
                </c:pt>
                <c:pt idx="12918">
                  <c:v>3.03</c:v>
                </c:pt>
                <c:pt idx="12919">
                  <c:v>2.94</c:v>
                </c:pt>
                <c:pt idx="12920">
                  <c:v>2.92</c:v>
                </c:pt>
                <c:pt idx="12921">
                  <c:v>2.92</c:v>
                </c:pt>
                <c:pt idx="12922">
                  <c:v>2.98</c:v>
                </c:pt>
                <c:pt idx="12923">
                  <c:v>2.94</c:v>
                </c:pt>
                <c:pt idx="12924">
                  <c:v>2.94</c:v>
                </c:pt>
                <c:pt idx="12925">
                  <c:v>2.91</c:v>
                </c:pt>
                <c:pt idx="12926">
                  <c:v>2.96</c:v>
                </c:pt>
                <c:pt idx="12927">
                  <c:v>3.03</c:v>
                </c:pt>
                <c:pt idx="12928">
                  <c:v>2.99</c:v>
                </c:pt>
                <c:pt idx="12929">
                  <c:v>3.03</c:v>
                </c:pt>
                <c:pt idx="12930">
                  <c:v>2.99</c:v>
                </c:pt>
                <c:pt idx="12931">
                  <c:v>3.01</c:v>
                </c:pt>
                <c:pt idx="12932">
                  <c:v>2.95</c:v>
                </c:pt>
                <c:pt idx="12933">
                  <c:v>2.8</c:v>
                </c:pt>
                <c:pt idx="12934">
                  <c:v>2.77</c:v>
                </c:pt>
                <c:pt idx="12935">
                  <c:v>2.66</c:v>
                </c:pt>
                <c:pt idx="12936">
                  <c:v>2.64</c:v>
                </c:pt>
                <c:pt idx="12937">
                  <c:v>2.4700000000000002</c:v>
                </c:pt>
                <c:pt idx="12938">
                  <c:v>2.58</c:v>
                </c:pt>
                <c:pt idx="12939">
                  <c:v>2.4</c:v>
                </c:pt>
                <c:pt idx="12940">
                  <c:v>2.2000000000000002</c:v>
                </c:pt>
                <c:pt idx="12941">
                  <c:v>2.17</c:v>
                </c:pt>
                <c:pt idx="12942">
                  <c:v>2.34</c:v>
                </c:pt>
                <c:pt idx="12943">
                  <c:v>2.2400000000000002</c:v>
                </c:pt>
                <c:pt idx="12944">
                  <c:v>2.29</c:v>
                </c:pt>
                <c:pt idx="12945">
                  <c:v>2.23</c:v>
                </c:pt>
                <c:pt idx="12946">
                  <c:v>2.17</c:v>
                </c:pt>
                <c:pt idx="12947">
                  <c:v>2.08</c:v>
                </c:pt>
                <c:pt idx="12948">
                  <c:v>2.0699999999999998</c:v>
                </c:pt>
                <c:pt idx="12949">
                  <c:v>2.1</c:v>
                </c:pt>
                <c:pt idx="12950">
                  <c:v>2.15</c:v>
                </c:pt>
                <c:pt idx="12951">
                  <c:v>2.29</c:v>
                </c:pt>
                <c:pt idx="12952">
                  <c:v>2.23</c:v>
                </c:pt>
                <c:pt idx="12953">
                  <c:v>2.19</c:v>
                </c:pt>
                <c:pt idx="12954">
                  <c:v>2.2799999999999998</c:v>
                </c:pt>
                <c:pt idx="12955">
                  <c:v>2.13</c:v>
                </c:pt>
                <c:pt idx="12956">
                  <c:v>2.17</c:v>
                </c:pt>
                <c:pt idx="12957">
                  <c:v>2.15</c:v>
                </c:pt>
                <c:pt idx="12958">
                  <c:v>2.02</c:v>
                </c:pt>
                <c:pt idx="12959">
                  <c:v>1.99</c:v>
                </c:pt>
                <c:pt idx="12960">
                  <c:v>1.98</c:v>
                </c:pt>
                <c:pt idx="12961">
                  <c:v>2.0499999999999998</c:v>
                </c:pt>
                <c:pt idx="12962">
                  <c:v>2</c:v>
                </c:pt>
                <c:pt idx="12963">
                  <c:v>1.93</c:v>
                </c:pt>
                <c:pt idx="12964">
                  <c:v>1.94</c:v>
                </c:pt>
                <c:pt idx="12965">
                  <c:v>2</c:v>
                </c:pt>
                <c:pt idx="12966">
                  <c:v>2.0299999999999998</c:v>
                </c:pt>
                <c:pt idx="12967">
                  <c:v>2.09</c:v>
                </c:pt>
                <c:pt idx="12968">
                  <c:v>2.08</c:v>
                </c:pt>
                <c:pt idx="12969">
                  <c:v>1.97</c:v>
                </c:pt>
                <c:pt idx="12970">
                  <c:v>1.95</c:v>
                </c:pt>
                <c:pt idx="12971">
                  <c:v>1.88</c:v>
                </c:pt>
                <c:pt idx="12972">
                  <c:v>1.72</c:v>
                </c:pt>
                <c:pt idx="12973">
                  <c:v>1.84</c:v>
                </c:pt>
                <c:pt idx="12974">
                  <c:v>1.91</c:v>
                </c:pt>
                <c:pt idx="12975">
                  <c:v>2</c:v>
                </c:pt>
                <c:pt idx="12976">
                  <c:v>2.0299999999999998</c:v>
                </c:pt>
                <c:pt idx="12977">
                  <c:v>1.95</c:v>
                </c:pt>
                <c:pt idx="12978">
                  <c:v>1.92</c:v>
                </c:pt>
                <c:pt idx="12979">
                  <c:v>1.8</c:v>
                </c:pt>
                <c:pt idx="12980">
                  <c:v>1.81</c:v>
                </c:pt>
                <c:pt idx="12981">
                  <c:v>1.92</c:v>
                </c:pt>
                <c:pt idx="12982">
                  <c:v>2.0099999999999998</c:v>
                </c:pt>
                <c:pt idx="12983">
                  <c:v>2.1</c:v>
                </c:pt>
                <c:pt idx="12984">
                  <c:v>2.0699999999999998</c:v>
                </c:pt>
                <c:pt idx="12985">
                  <c:v>2.1800000000000002</c:v>
                </c:pt>
                <c:pt idx="12986">
                  <c:v>2.2400000000000002</c:v>
                </c:pt>
                <c:pt idx="12987">
                  <c:v>2.19</c:v>
                </c:pt>
                <c:pt idx="12988">
                  <c:v>2.2599999999999998</c:v>
                </c:pt>
                <c:pt idx="12989">
                  <c:v>2.1800000000000002</c:v>
                </c:pt>
                <c:pt idx="12990">
                  <c:v>2.19</c:v>
                </c:pt>
                <c:pt idx="12991">
                  <c:v>2.1800000000000002</c:v>
                </c:pt>
                <c:pt idx="12992">
                  <c:v>2.2000000000000002</c:v>
                </c:pt>
                <c:pt idx="12993">
                  <c:v>2.23</c:v>
                </c:pt>
                <c:pt idx="12994">
                  <c:v>2.25</c:v>
                </c:pt>
                <c:pt idx="12995">
                  <c:v>2.14</c:v>
                </c:pt>
                <c:pt idx="12996">
                  <c:v>2.23</c:v>
                </c:pt>
                <c:pt idx="12997">
                  <c:v>2.39</c:v>
                </c:pt>
                <c:pt idx="12998">
                  <c:v>2.2999999999999998</c:v>
                </c:pt>
                <c:pt idx="12999">
                  <c:v>2.17</c:v>
                </c:pt>
                <c:pt idx="13000">
                  <c:v>2.0099999999999998</c:v>
                </c:pt>
                <c:pt idx="13001">
                  <c:v>2.0299999999999998</c:v>
                </c:pt>
                <c:pt idx="13002">
                  <c:v>2.09</c:v>
                </c:pt>
                <c:pt idx="13003">
                  <c:v>2.06</c:v>
                </c:pt>
                <c:pt idx="13004">
                  <c:v>2.04</c:v>
                </c:pt>
                <c:pt idx="13005">
                  <c:v>2.1</c:v>
                </c:pt>
                <c:pt idx="13006">
                  <c:v>2</c:v>
                </c:pt>
                <c:pt idx="13007">
                  <c:v>2.04</c:v>
                </c:pt>
                <c:pt idx="13008">
                  <c:v>2.0299999999999998</c:v>
                </c:pt>
                <c:pt idx="13009">
                  <c:v>2.04</c:v>
                </c:pt>
                <c:pt idx="13010">
                  <c:v>2.06</c:v>
                </c:pt>
                <c:pt idx="13011">
                  <c:v>2.0099999999999998</c:v>
                </c:pt>
                <c:pt idx="13012">
                  <c:v>1.96</c:v>
                </c:pt>
                <c:pt idx="13013">
                  <c:v>2.0099999999999998</c:v>
                </c:pt>
                <c:pt idx="13014">
                  <c:v>1.97</c:v>
                </c:pt>
                <c:pt idx="13015">
                  <c:v>1.94</c:v>
                </c:pt>
                <c:pt idx="13016">
                  <c:v>1.89</c:v>
                </c:pt>
                <c:pt idx="13017">
                  <c:v>1.86</c:v>
                </c:pt>
                <c:pt idx="13018">
                  <c:v>1.97</c:v>
                </c:pt>
                <c:pt idx="13019">
                  <c:v>1.97</c:v>
                </c:pt>
                <c:pt idx="13020">
                  <c:v>1.97</c:v>
                </c:pt>
                <c:pt idx="13021">
                  <c:v>2.04</c:v>
                </c:pt>
                <c:pt idx="13022">
                  <c:v>2.11</c:v>
                </c:pt>
                <c:pt idx="13023">
                  <c:v>2.0499999999999998</c:v>
                </c:pt>
                <c:pt idx="13024">
                  <c:v>2.04</c:v>
                </c:pt>
                <c:pt idx="13025">
                  <c:v>2.08</c:v>
                </c:pt>
                <c:pt idx="13026">
                  <c:v>2.02</c:v>
                </c:pt>
                <c:pt idx="13027">
                  <c:v>1.99</c:v>
                </c:pt>
                <c:pt idx="13028">
                  <c:v>2.0699999999999998</c:v>
                </c:pt>
                <c:pt idx="13029">
                  <c:v>2.0299999999999998</c:v>
                </c:pt>
                <c:pt idx="13030">
                  <c:v>1.96</c:v>
                </c:pt>
                <c:pt idx="13031">
                  <c:v>1.92</c:v>
                </c:pt>
                <c:pt idx="13032">
                  <c:v>1.92</c:v>
                </c:pt>
                <c:pt idx="13033">
                  <c:v>1.86</c:v>
                </c:pt>
                <c:pt idx="13034">
                  <c:v>1.82</c:v>
                </c:pt>
                <c:pt idx="13035">
                  <c:v>1.94</c:v>
                </c:pt>
                <c:pt idx="13036">
                  <c:v>1.98</c:v>
                </c:pt>
                <c:pt idx="13037">
                  <c:v>1.97</c:v>
                </c:pt>
                <c:pt idx="13038">
                  <c:v>2.0299999999999998</c:v>
                </c:pt>
                <c:pt idx="13039">
                  <c:v>2.0299999999999998</c:v>
                </c:pt>
                <c:pt idx="13040">
                  <c:v>2.02</c:v>
                </c:pt>
                <c:pt idx="13041">
                  <c:v>1.93</c:v>
                </c:pt>
                <c:pt idx="13042">
                  <c:v>1.89</c:v>
                </c:pt>
                <c:pt idx="13043">
                  <c:v>1.87</c:v>
                </c:pt>
                <c:pt idx="13044">
                  <c:v>1.87</c:v>
                </c:pt>
                <c:pt idx="13045">
                  <c:v>1.97</c:v>
                </c:pt>
                <c:pt idx="13046">
                  <c:v>2</c:v>
                </c:pt>
                <c:pt idx="13047">
                  <c:v>2.02</c:v>
                </c:pt>
                <c:pt idx="13048">
                  <c:v>1.98</c:v>
                </c:pt>
                <c:pt idx="13049">
                  <c:v>1.98</c:v>
                </c:pt>
                <c:pt idx="13050">
                  <c:v>2</c:v>
                </c:pt>
                <c:pt idx="13051">
                  <c:v>1.93</c:v>
                </c:pt>
                <c:pt idx="13052">
                  <c:v>1.94</c:v>
                </c:pt>
                <c:pt idx="13053">
                  <c:v>1.89</c:v>
                </c:pt>
                <c:pt idx="13054">
                  <c:v>1.85</c:v>
                </c:pt>
                <c:pt idx="13055">
                  <c:v>1.87</c:v>
                </c:pt>
                <c:pt idx="13056">
                  <c:v>1.92</c:v>
                </c:pt>
                <c:pt idx="13057">
                  <c:v>2.0099999999999998</c:v>
                </c:pt>
                <c:pt idx="13058">
                  <c:v>2.0499999999999998</c:v>
                </c:pt>
                <c:pt idx="13059">
                  <c:v>2.09</c:v>
                </c:pt>
                <c:pt idx="13060">
                  <c:v>2.08</c:v>
                </c:pt>
                <c:pt idx="13061">
                  <c:v>2.0099999999999998</c:v>
                </c:pt>
                <c:pt idx="13062">
                  <c:v>1.96</c:v>
                </c:pt>
                <c:pt idx="13063">
                  <c:v>1.93</c:v>
                </c:pt>
                <c:pt idx="13064">
                  <c:v>1.87</c:v>
                </c:pt>
                <c:pt idx="13065">
                  <c:v>1.8</c:v>
                </c:pt>
                <c:pt idx="13066">
                  <c:v>1.87</c:v>
                </c:pt>
                <c:pt idx="13067">
                  <c:v>1.86</c:v>
                </c:pt>
                <c:pt idx="13068">
                  <c:v>1.97</c:v>
                </c:pt>
                <c:pt idx="13069">
                  <c:v>1.93</c:v>
                </c:pt>
                <c:pt idx="13070">
                  <c:v>2</c:v>
                </c:pt>
                <c:pt idx="13071">
                  <c:v>2.0099999999999998</c:v>
                </c:pt>
                <c:pt idx="13072">
                  <c:v>2.04</c:v>
                </c:pt>
                <c:pt idx="13073">
                  <c:v>1.96</c:v>
                </c:pt>
                <c:pt idx="13074">
                  <c:v>1.99</c:v>
                </c:pt>
                <c:pt idx="13075">
                  <c:v>1.92</c:v>
                </c:pt>
                <c:pt idx="13076">
                  <c:v>1.93</c:v>
                </c:pt>
                <c:pt idx="13077">
                  <c:v>1.99</c:v>
                </c:pt>
                <c:pt idx="13078">
                  <c:v>2.0099999999999998</c:v>
                </c:pt>
                <c:pt idx="13079">
                  <c:v>1.97</c:v>
                </c:pt>
                <c:pt idx="13080">
                  <c:v>2.0499999999999998</c:v>
                </c:pt>
                <c:pt idx="13081">
                  <c:v>2.0099999999999998</c:v>
                </c:pt>
                <c:pt idx="13082">
                  <c:v>1.99</c:v>
                </c:pt>
                <c:pt idx="13083">
                  <c:v>1.98</c:v>
                </c:pt>
                <c:pt idx="13084">
                  <c:v>1.92</c:v>
                </c:pt>
                <c:pt idx="13085">
                  <c:v>1.94</c:v>
                </c:pt>
                <c:pt idx="13086">
                  <c:v>1.94</c:v>
                </c:pt>
                <c:pt idx="13087">
                  <c:v>2.0299999999999998</c:v>
                </c:pt>
                <c:pt idx="13088">
                  <c:v>1.99</c:v>
                </c:pt>
                <c:pt idx="13089">
                  <c:v>2</c:v>
                </c:pt>
                <c:pt idx="13090">
                  <c:v>1.96</c:v>
                </c:pt>
                <c:pt idx="13091">
                  <c:v>1.98</c:v>
                </c:pt>
                <c:pt idx="13092">
                  <c:v>2.0299999999999998</c:v>
                </c:pt>
                <c:pt idx="13093">
                  <c:v>2.04</c:v>
                </c:pt>
                <c:pt idx="13094">
                  <c:v>2.04</c:v>
                </c:pt>
                <c:pt idx="13095">
                  <c:v>2.14</c:v>
                </c:pt>
                <c:pt idx="13096">
                  <c:v>2.29</c:v>
                </c:pt>
                <c:pt idx="13097">
                  <c:v>2.29</c:v>
                </c:pt>
                <c:pt idx="13098">
                  <c:v>2.31</c:v>
                </c:pt>
                <c:pt idx="13099">
                  <c:v>2.39</c:v>
                </c:pt>
                <c:pt idx="13100">
                  <c:v>2.38</c:v>
                </c:pt>
                <c:pt idx="13101">
                  <c:v>2.31</c:v>
                </c:pt>
                <c:pt idx="13102">
                  <c:v>2.29</c:v>
                </c:pt>
                <c:pt idx="13103">
                  <c:v>2.25</c:v>
                </c:pt>
                <c:pt idx="13104">
                  <c:v>2.2599999999999998</c:v>
                </c:pt>
                <c:pt idx="13105">
                  <c:v>2.2000000000000002</c:v>
                </c:pt>
                <c:pt idx="13106">
                  <c:v>2.21</c:v>
                </c:pt>
                <c:pt idx="13107">
                  <c:v>2.1800000000000002</c:v>
                </c:pt>
                <c:pt idx="13108">
                  <c:v>2.21</c:v>
                </c:pt>
                <c:pt idx="13109">
                  <c:v>2.2200000000000002</c:v>
                </c:pt>
                <c:pt idx="13110">
                  <c:v>2.2999999999999998</c:v>
                </c:pt>
                <c:pt idx="13111">
                  <c:v>2.25</c:v>
                </c:pt>
                <c:pt idx="13112">
                  <c:v>2.19</c:v>
                </c:pt>
                <c:pt idx="13113">
                  <c:v>2.0699999999999998</c:v>
                </c:pt>
                <c:pt idx="13114">
                  <c:v>2.06</c:v>
                </c:pt>
                <c:pt idx="13115">
                  <c:v>2.0099999999999998</c:v>
                </c:pt>
                <c:pt idx="13116">
                  <c:v>2.0499999999999998</c:v>
                </c:pt>
                <c:pt idx="13117">
                  <c:v>2.08</c:v>
                </c:pt>
                <c:pt idx="13118">
                  <c:v>2.02</c:v>
                </c:pt>
                <c:pt idx="13119">
                  <c:v>2</c:v>
                </c:pt>
                <c:pt idx="13120">
                  <c:v>2.0299999999999998</c:v>
                </c:pt>
                <c:pt idx="13121">
                  <c:v>2</c:v>
                </c:pt>
                <c:pt idx="13122">
                  <c:v>1.98</c:v>
                </c:pt>
                <c:pt idx="13123">
                  <c:v>1.99</c:v>
                </c:pt>
                <c:pt idx="13124">
                  <c:v>1.96</c:v>
                </c:pt>
                <c:pt idx="13125">
                  <c:v>2</c:v>
                </c:pt>
                <c:pt idx="13126">
                  <c:v>2.0099999999999998</c:v>
                </c:pt>
                <c:pt idx="13127">
                  <c:v>1.98</c:v>
                </c:pt>
                <c:pt idx="13128">
                  <c:v>1.93</c:v>
                </c:pt>
                <c:pt idx="13129">
                  <c:v>1.91</c:v>
                </c:pt>
                <c:pt idx="13130">
                  <c:v>1.98</c:v>
                </c:pt>
                <c:pt idx="13131">
                  <c:v>1.96</c:v>
                </c:pt>
                <c:pt idx="13132">
                  <c:v>1.96</c:v>
                </c:pt>
                <c:pt idx="13133">
                  <c:v>1.91</c:v>
                </c:pt>
                <c:pt idx="13134">
                  <c:v>1.92</c:v>
                </c:pt>
                <c:pt idx="13135">
                  <c:v>1.88</c:v>
                </c:pt>
                <c:pt idx="13136">
                  <c:v>1.87</c:v>
                </c:pt>
                <c:pt idx="13137">
                  <c:v>1.89</c:v>
                </c:pt>
                <c:pt idx="13138">
                  <c:v>1.84</c:v>
                </c:pt>
                <c:pt idx="13139">
                  <c:v>1.78</c:v>
                </c:pt>
                <c:pt idx="13140">
                  <c:v>1.76</c:v>
                </c:pt>
                <c:pt idx="13141">
                  <c:v>1.76</c:v>
                </c:pt>
                <c:pt idx="13142">
                  <c:v>1.7</c:v>
                </c:pt>
                <c:pt idx="13143">
                  <c:v>1.71</c:v>
                </c:pt>
                <c:pt idx="13144">
                  <c:v>1.75</c:v>
                </c:pt>
                <c:pt idx="13145">
                  <c:v>1.79</c:v>
                </c:pt>
                <c:pt idx="13146">
                  <c:v>1.73</c:v>
                </c:pt>
                <c:pt idx="13147">
                  <c:v>1.77</c:v>
                </c:pt>
                <c:pt idx="13148">
                  <c:v>1.75</c:v>
                </c:pt>
                <c:pt idx="13149">
                  <c:v>1.71</c:v>
                </c:pt>
                <c:pt idx="13150">
                  <c:v>1.74</c:v>
                </c:pt>
                <c:pt idx="13151">
                  <c:v>1.63</c:v>
                </c:pt>
                <c:pt idx="13152">
                  <c:v>1.55</c:v>
                </c:pt>
                <c:pt idx="13153">
                  <c:v>1.47</c:v>
                </c:pt>
                <c:pt idx="13154">
                  <c:v>1.53</c:v>
                </c:pt>
                <c:pt idx="13155">
                  <c:v>1.57</c:v>
                </c:pt>
                <c:pt idx="13156">
                  <c:v>1.66</c:v>
                </c:pt>
                <c:pt idx="13157">
                  <c:v>1.66</c:v>
                </c:pt>
                <c:pt idx="13158">
                  <c:v>1.65</c:v>
                </c:pt>
                <c:pt idx="13159">
                  <c:v>1.6</c:v>
                </c:pt>
                <c:pt idx="13160">
                  <c:v>1.67</c:v>
                </c:pt>
                <c:pt idx="13161">
                  <c:v>1.61</c:v>
                </c:pt>
                <c:pt idx="13162">
                  <c:v>1.64</c:v>
                </c:pt>
                <c:pt idx="13163">
                  <c:v>1.6</c:v>
                </c:pt>
                <c:pt idx="13164">
                  <c:v>1.59</c:v>
                </c:pt>
                <c:pt idx="13165">
                  <c:v>1.64</c:v>
                </c:pt>
                <c:pt idx="13166">
                  <c:v>1.65</c:v>
                </c:pt>
                <c:pt idx="13167">
                  <c:v>1.63</c:v>
                </c:pt>
                <c:pt idx="13168">
                  <c:v>1.69</c:v>
                </c:pt>
                <c:pt idx="13169">
                  <c:v>1.63</c:v>
                </c:pt>
                <c:pt idx="13170">
                  <c:v>1.66</c:v>
                </c:pt>
                <c:pt idx="13171">
                  <c:v>1.65</c:v>
                </c:pt>
                <c:pt idx="13172">
                  <c:v>1.6</c:v>
                </c:pt>
                <c:pt idx="13173">
                  <c:v>1.66</c:v>
                </c:pt>
                <c:pt idx="13174">
                  <c:v>1.61</c:v>
                </c:pt>
                <c:pt idx="13175">
                  <c:v>1.65</c:v>
                </c:pt>
                <c:pt idx="13176">
                  <c:v>1.63</c:v>
                </c:pt>
                <c:pt idx="13177">
                  <c:v>1.62</c:v>
                </c:pt>
                <c:pt idx="13178">
                  <c:v>1.57</c:v>
                </c:pt>
                <c:pt idx="13179">
                  <c:v>1.53</c:v>
                </c:pt>
                <c:pt idx="13180">
                  <c:v>1.53</c:v>
                </c:pt>
                <c:pt idx="13181">
                  <c:v>1.54</c:v>
                </c:pt>
                <c:pt idx="13182">
                  <c:v>1.5</c:v>
                </c:pt>
                <c:pt idx="13183">
                  <c:v>1.52</c:v>
                </c:pt>
                <c:pt idx="13184">
                  <c:v>1.5</c:v>
                </c:pt>
                <c:pt idx="13185">
                  <c:v>1.53</c:v>
                </c:pt>
                <c:pt idx="13186">
                  <c:v>1.52</c:v>
                </c:pt>
                <c:pt idx="13187">
                  <c:v>1.54</c:v>
                </c:pt>
                <c:pt idx="13188">
                  <c:v>1.49</c:v>
                </c:pt>
                <c:pt idx="13189">
                  <c:v>1.47</c:v>
                </c:pt>
                <c:pt idx="13190">
                  <c:v>1.44</c:v>
                </c:pt>
                <c:pt idx="13191">
                  <c:v>1.43</c:v>
                </c:pt>
                <c:pt idx="13192">
                  <c:v>1.45</c:v>
                </c:pt>
                <c:pt idx="13193">
                  <c:v>1.58</c:v>
                </c:pt>
                <c:pt idx="13194">
                  <c:v>1.53</c:v>
                </c:pt>
                <c:pt idx="13195">
                  <c:v>1.49</c:v>
                </c:pt>
                <c:pt idx="13196">
                  <c:v>1.56</c:v>
                </c:pt>
                <c:pt idx="13197">
                  <c:v>1.51</c:v>
                </c:pt>
                <c:pt idx="13198">
                  <c:v>1.6</c:v>
                </c:pt>
                <c:pt idx="13199">
                  <c:v>1.59</c:v>
                </c:pt>
                <c:pt idx="13200">
                  <c:v>1.66</c:v>
                </c:pt>
                <c:pt idx="13201">
                  <c:v>1.68</c:v>
                </c:pt>
                <c:pt idx="13202">
                  <c:v>1.69</c:v>
                </c:pt>
                <c:pt idx="13203">
                  <c:v>1.65</c:v>
                </c:pt>
                <c:pt idx="13204">
                  <c:v>1.65</c:v>
                </c:pt>
                <c:pt idx="13205">
                  <c:v>1.73</c:v>
                </c:pt>
                <c:pt idx="13206">
                  <c:v>1.8</c:v>
                </c:pt>
                <c:pt idx="13207">
                  <c:v>1.83</c:v>
                </c:pt>
                <c:pt idx="13208">
                  <c:v>1.81</c:v>
                </c:pt>
                <c:pt idx="13209">
                  <c:v>1.82</c:v>
                </c:pt>
                <c:pt idx="13210">
                  <c:v>1.8</c:v>
                </c:pt>
                <c:pt idx="13211">
                  <c:v>1.71</c:v>
                </c:pt>
                <c:pt idx="13212">
                  <c:v>1.68</c:v>
                </c:pt>
                <c:pt idx="13213">
                  <c:v>1.68</c:v>
                </c:pt>
                <c:pt idx="13214">
                  <c:v>1.65</c:v>
                </c:pt>
                <c:pt idx="13215">
                  <c:v>1.64</c:v>
                </c:pt>
                <c:pt idx="13216">
                  <c:v>1.66</c:v>
                </c:pt>
                <c:pt idx="13217">
                  <c:v>1.63</c:v>
                </c:pt>
                <c:pt idx="13218">
                  <c:v>1.52</c:v>
                </c:pt>
                <c:pt idx="13219">
                  <c:v>1.56</c:v>
                </c:pt>
                <c:pt idx="13220">
                  <c:v>1.59</c:v>
                </c:pt>
                <c:pt idx="13221">
                  <c:v>1.6</c:v>
                </c:pt>
                <c:pt idx="13222">
                  <c:v>1.68</c:v>
                </c:pt>
                <c:pt idx="13223">
                  <c:v>1.67</c:v>
                </c:pt>
                <c:pt idx="13224">
                  <c:v>1.68</c:v>
                </c:pt>
                <c:pt idx="13225">
                  <c:v>1.7</c:v>
                </c:pt>
                <c:pt idx="13226">
                  <c:v>1.77</c:v>
                </c:pt>
                <c:pt idx="13227">
                  <c:v>1.75</c:v>
                </c:pt>
                <c:pt idx="13228">
                  <c:v>1.88</c:v>
                </c:pt>
                <c:pt idx="13229">
                  <c:v>1.85</c:v>
                </c:pt>
                <c:pt idx="13230">
                  <c:v>1.82</c:v>
                </c:pt>
                <c:pt idx="13231">
                  <c:v>1.79</c:v>
                </c:pt>
                <c:pt idx="13232">
                  <c:v>1.8</c:v>
                </c:pt>
                <c:pt idx="13233">
                  <c:v>1.77</c:v>
                </c:pt>
                <c:pt idx="13234">
                  <c:v>1.74</c:v>
                </c:pt>
                <c:pt idx="13235">
                  <c:v>1.7</c:v>
                </c:pt>
                <c:pt idx="13236">
                  <c:v>1.64</c:v>
                </c:pt>
                <c:pt idx="13237">
                  <c:v>1.66</c:v>
                </c:pt>
                <c:pt idx="13238">
                  <c:v>1.65</c:v>
                </c:pt>
                <c:pt idx="13239">
                  <c:v>1.64</c:v>
                </c:pt>
                <c:pt idx="13240">
                  <c:v>1.64</c:v>
                </c:pt>
                <c:pt idx="13241">
                  <c:v>1.64</c:v>
                </c:pt>
                <c:pt idx="13242">
                  <c:v>1.7</c:v>
                </c:pt>
                <c:pt idx="13243">
                  <c:v>1.75</c:v>
                </c:pt>
                <c:pt idx="13244">
                  <c:v>1.73</c:v>
                </c:pt>
                <c:pt idx="13245">
                  <c:v>1.74</c:v>
                </c:pt>
                <c:pt idx="13246">
                  <c:v>1.72</c:v>
                </c:pt>
                <c:pt idx="13247">
                  <c:v>1.7</c:v>
                </c:pt>
                <c:pt idx="13248">
                  <c:v>1.69</c:v>
                </c:pt>
                <c:pt idx="13249">
                  <c:v>1.7</c:v>
                </c:pt>
                <c:pt idx="13250">
                  <c:v>1.75</c:v>
                </c:pt>
                <c:pt idx="13251">
                  <c:v>1.83</c:v>
                </c:pt>
                <c:pt idx="13252">
                  <c:v>1.86</c:v>
                </c:pt>
                <c:pt idx="13253">
                  <c:v>1.79</c:v>
                </c:pt>
                <c:pt idx="13254">
                  <c:v>1.83</c:v>
                </c:pt>
                <c:pt idx="13255">
                  <c:v>1.79</c:v>
                </c:pt>
                <c:pt idx="13256">
                  <c:v>1.8</c:v>
                </c:pt>
                <c:pt idx="13257">
                  <c:v>1.86</c:v>
                </c:pt>
                <c:pt idx="13258">
                  <c:v>1.78</c:v>
                </c:pt>
                <c:pt idx="13259">
                  <c:v>1.74</c:v>
                </c:pt>
                <c:pt idx="13260">
                  <c:v>1.72</c:v>
                </c:pt>
                <c:pt idx="13261">
                  <c:v>1.68</c:v>
                </c:pt>
                <c:pt idx="13262">
                  <c:v>1.75</c:v>
                </c:pt>
                <c:pt idx="13263">
                  <c:v>1.75</c:v>
                </c:pt>
                <c:pt idx="13264">
                  <c:v>1.72</c:v>
                </c:pt>
                <c:pt idx="13265">
                  <c:v>1.78</c:v>
                </c:pt>
                <c:pt idx="13266">
                  <c:v>1.68</c:v>
                </c:pt>
                <c:pt idx="13267">
                  <c:v>1.62</c:v>
                </c:pt>
                <c:pt idx="13268">
                  <c:v>1.61</c:v>
                </c:pt>
                <c:pt idx="13269">
                  <c:v>1.57</c:v>
                </c:pt>
                <c:pt idx="13270">
                  <c:v>1.59</c:v>
                </c:pt>
                <c:pt idx="13271">
                  <c:v>1.59</c:v>
                </c:pt>
                <c:pt idx="13272">
                  <c:v>1.58</c:v>
                </c:pt>
                <c:pt idx="13273">
                  <c:v>1.58</c:v>
                </c:pt>
                <c:pt idx="13274">
                  <c:v>1.61</c:v>
                </c:pt>
                <c:pt idx="13275">
                  <c:v>1.66</c:v>
                </c:pt>
                <c:pt idx="13276">
                  <c:v>1.69</c:v>
                </c:pt>
                <c:pt idx="13277">
                  <c:v>1.65</c:v>
                </c:pt>
                <c:pt idx="13278">
                  <c:v>1.7</c:v>
                </c:pt>
                <c:pt idx="13279">
                  <c:v>1.66</c:v>
                </c:pt>
                <c:pt idx="13280">
                  <c:v>1.64</c:v>
                </c:pt>
                <c:pt idx="13281">
                  <c:v>1.63</c:v>
                </c:pt>
                <c:pt idx="13282">
                  <c:v>1.62</c:v>
                </c:pt>
                <c:pt idx="13283">
                  <c:v>1.57</c:v>
                </c:pt>
                <c:pt idx="13284">
                  <c:v>1.63</c:v>
                </c:pt>
                <c:pt idx="13285">
                  <c:v>1.62</c:v>
                </c:pt>
                <c:pt idx="13286">
                  <c:v>1.6</c:v>
                </c:pt>
                <c:pt idx="13287">
                  <c:v>1.59</c:v>
                </c:pt>
                <c:pt idx="13288">
                  <c:v>1.64</c:v>
                </c:pt>
                <c:pt idx="13289">
                  <c:v>1.63</c:v>
                </c:pt>
                <c:pt idx="13290">
                  <c:v>1.66</c:v>
                </c:pt>
                <c:pt idx="13291">
                  <c:v>1.72</c:v>
                </c:pt>
                <c:pt idx="13292">
                  <c:v>1.74</c:v>
                </c:pt>
                <c:pt idx="13293">
                  <c:v>1.72</c:v>
                </c:pt>
                <c:pt idx="13294">
                  <c:v>1.78</c:v>
                </c:pt>
                <c:pt idx="13295">
                  <c:v>1.84</c:v>
                </c:pt>
                <c:pt idx="13296">
                  <c:v>1.82</c:v>
                </c:pt>
                <c:pt idx="13297">
                  <c:v>1.81</c:v>
                </c:pt>
                <c:pt idx="13298">
                  <c:v>1.77</c:v>
                </c:pt>
                <c:pt idx="13299">
                  <c:v>1.79</c:v>
                </c:pt>
                <c:pt idx="13300">
                  <c:v>1.77</c:v>
                </c:pt>
                <c:pt idx="13301">
                  <c:v>1.77</c:v>
                </c:pt>
                <c:pt idx="13302">
                  <c:v>1.74</c:v>
                </c:pt>
                <c:pt idx="13303">
                  <c:v>1.73</c:v>
                </c:pt>
                <c:pt idx="13304">
                  <c:v>1.74</c:v>
                </c:pt>
                <c:pt idx="13305">
                  <c:v>1.74</c:v>
                </c:pt>
                <c:pt idx="13306">
                  <c:v>1.86</c:v>
                </c:pt>
                <c:pt idx="13307">
                  <c:v>1.92</c:v>
                </c:pt>
                <c:pt idx="13308">
                  <c:v>1.93</c:v>
                </c:pt>
                <c:pt idx="13309">
                  <c:v>1.92</c:v>
                </c:pt>
                <c:pt idx="13310">
                  <c:v>1.89</c:v>
                </c:pt>
                <c:pt idx="13311">
                  <c:v>1.88</c:v>
                </c:pt>
                <c:pt idx="13312">
                  <c:v>1.91</c:v>
                </c:pt>
                <c:pt idx="13313">
                  <c:v>1.89</c:v>
                </c:pt>
                <c:pt idx="13314">
                  <c:v>1.89</c:v>
                </c:pt>
                <c:pt idx="13315">
                  <c:v>1.86</c:v>
                </c:pt>
                <c:pt idx="13316">
                  <c:v>1.84</c:v>
                </c:pt>
                <c:pt idx="13317">
                  <c:v>1.89</c:v>
                </c:pt>
                <c:pt idx="13318">
                  <c:v>1.87</c:v>
                </c:pt>
                <c:pt idx="13319">
                  <c:v>1.84</c:v>
                </c:pt>
                <c:pt idx="13320">
                  <c:v>1.86</c:v>
                </c:pt>
                <c:pt idx="13321">
                  <c:v>1.86</c:v>
                </c:pt>
                <c:pt idx="13322">
                  <c:v>1.88</c:v>
                </c:pt>
                <c:pt idx="13323">
                  <c:v>1.98</c:v>
                </c:pt>
                <c:pt idx="13324">
                  <c:v>2</c:v>
                </c:pt>
                <c:pt idx="13325">
                  <c:v>2.0299999999999998</c:v>
                </c:pt>
                <c:pt idx="13326">
                  <c:v>2.0299999999999998</c:v>
                </c:pt>
                <c:pt idx="13327">
                  <c:v>1.98</c:v>
                </c:pt>
                <c:pt idx="13328">
                  <c:v>2.04</c:v>
                </c:pt>
                <c:pt idx="13329">
                  <c:v>2</c:v>
                </c:pt>
                <c:pt idx="13330">
                  <c:v>2.04</c:v>
                </c:pt>
                <c:pt idx="13331">
                  <c:v>2</c:v>
                </c:pt>
                <c:pt idx="13332">
                  <c:v>1.99</c:v>
                </c:pt>
                <c:pt idx="13333">
                  <c:v>1.99</c:v>
                </c:pt>
                <c:pt idx="13334">
                  <c:v>1.99</c:v>
                </c:pt>
                <c:pt idx="13335">
                  <c:v>2.02</c:v>
                </c:pt>
                <c:pt idx="13336">
                  <c:v>2.0499999999999998</c:v>
                </c:pt>
                <c:pt idx="13337">
                  <c:v>2</c:v>
                </c:pt>
                <c:pt idx="13338">
                  <c:v>2.0099999999999998</c:v>
                </c:pt>
                <c:pt idx="13339">
                  <c:v>1.97</c:v>
                </c:pt>
                <c:pt idx="13340">
                  <c:v>2.0299999999999998</c:v>
                </c:pt>
                <c:pt idx="13341">
                  <c:v>2.02</c:v>
                </c:pt>
                <c:pt idx="13342">
                  <c:v>1.99</c:v>
                </c:pt>
                <c:pt idx="13343">
                  <c:v>1.97</c:v>
                </c:pt>
                <c:pt idx="13344">
                  <c:v>1.88</c:v>
                </c:pt>
                <c:pt idx="13345">
                  <c:v>1.88</c:v>
                </c:pt>
                <c:pt idx="13346">
                  <c:v>1.91</c:v>
                </c:pt>
                <c:pt idx="13347">
                  <c:v>1.86</c:v>
                </c:pt>
                <c:pt idx="13348">
                  <c:v>1.86</c:v>
                </c:pt>
                <c:pt idx="13349">
                  <c:v>1.88</c:v>
                </c:pt>
                <c:pt idx="13350">
                  <c:v>1.9</c:v>
                </c:pt>
                <c:pt idx="13351">
                  <c:v>1.95</c:v>
                </c:pt>
                <c:pt idx="13352">
                  <c:v>2</c:v>
                </c:pt>
                <c:pt idx="13353">
                  <c:v>2.06</c:v>
                </c:pt>
                <c:pt idx="13354">
                  <c:v>2.0699999999999998</c:v>
                </c:pt>
                <c:pt idx="13355">
                  <c:v>2.0299999999999998</c:v>
                </c:pt>
                <c:pt idx="13356">
                  <c:v>2.04</c:v>
                </c:pt>
                <c:pt idx="13357">
                  <c:v>2.04</c:v>
                </c:pt>
                <c:pt idx="13358">
                  <c:v>2.0099999999999998</c:v>
                </c:pt>
                <c:pt idx="13359">
                  <c:v>1.96</c:v>
                </c:pt>
                <c:pt idx="13360">
                  <c:v>1.92</c:v>
                </c:pt>
                <c:pt idx="13361">
                  <c:v>1.96</c:v>
                </c:pt>
                <c:pt idx="13362">
                  <c:v>1.95</c:v>
                </c:pt>
                <c:pt idx="13363">
                  <c:v>1.93</c:v>
                </c:pt>
                <c:pt idx="13364">
                  <c:v>1.93</c:v>
                </c:pt>
                <c:pt idx="13365">
                  <c:v>1.92</c:v>
                </c:pt>
                <c:pt idx="13366">
                  <c:v>1.87</c:v>
                </c:pt>
                <c:pt idx="13367">
                  <c:v>1.87</c:v>
                </c:pt>
                <c:pt idx="13368">
                  <c:v>1.86</c:v>
                </c:pt>
                <c:pt idx="13369">
                  <c:v>1.86</c:v>
                </c:pt>
                <c:pt idx="13370">
                  <c:v>1.88</c:v>
                </c:pt>
                <c:pt idx="13371">
                  <c:v>1.83</c:v>
                </c:pt>
                <c:pt idx="13372">
                  <c:v>1.78</c:v>
                </c:pt>
                <c:pt idx="13373">
                  <c:v>1.72</c:v>
                </c:pt>
                <c:pt idx="13374">
                  <c:v>1.76</c:v>
                </c:pt>
                <c:pt idx="13375">
                  <c:v>1.78</c:v>
                </c:pt>
                <c:pt idx="13376">
                  <c:v>1.84</c:v>
                </c:pt>
                <c:pt idx="13377">
                  <c:v>1.82</c:v>
                </c:pt>
                <c:pt idx="13378">
                  <c:v>1.75</c:v>
                </c:pt>
                <c:pt idx="13379">
                  <c:v>1.72</c:v>
                </c:pt>
                <c:pt idx="13380">
                  <c:v>1.75</c:v>
                </c:pt>
                <c:pt idx="13381">
                  <c:v>1.73</c:v>
                </c:pt>
                <c:pt idx="13382">
                  <c:v>1.72</c:v>
                </c:pt>
                <c:pt idx="13383">
                  <c:v>1.73</c:v>
                </c:pt>
                <c:pt idx="13384">
                  <c:v>1.72</c:v>
                </c:pt>
                <c:pt idx="13385">
                  <c:v>1.74</c:v>
                </c:pt>
                <c:pt idx="13386">
                  <c:v>1.73</c:v>
                </c:pt>
                <c:pt idx="13387">
                  <c:v>1.74</c:v>
                </c:pt>
                <c:pt idx="13388">
                  <c:v>1.7</c:v>
                </c:pt>
                <c:pt idx="13389">
                  <c:v>1.7</c:v>
                </c:pt>
                <c:pt idx="13390">
                  <c:v>1.67</c:v>
                </c:pt>
                <c:pt idx="13391">
                  <c:v>1.66</c:v>
                </c:pt>
                <c:pt idx="13392">
                  <c:v>1.66</c:v>
                </c:pt>
                <c:pt idx="13393">
                  <c:v>1.78</c:v>
                </c:pt>
                <c:pt idx="13394">
                  <c:v>1.8</c:v>
                </c:pt>
                <c:pt idx="13395">
                  <c:v>1.82</c:v>
                </c:pt>
                <c:pt idx="13396">
                  <c:v>1.81</c:v>
                </c:pt>
                <c:pt idx="13397">
                  <c:v>1.81</c:v>
                </c:pt>
                <c:pt idx="13398">
                  <c:v>1.9</c:v>
                </c:pt>
                <c:pt idx="13399">
                  <c:v>1.92</c:v>
                </c:pt>
                <c:pt idx="13400">
                  <c:v>1.96</c:v>
                </c:pt>
                <c:pt idx="13401">
                  <c:v>1.94</c:v>
                </c:pt>
                <c:pt idx="13402">
                  <c:v>1.87</c:v>
                </c:pt>
                <c:pt idx="13403">
                  <c:v>1.95</c:v>
                </c:pt>
                <c:pt idx="13404">
                  <c:v>1.97</c:v>
                </c:pt>
                <c:pt idx="13405">
                  <c:v>1.94</c:v>
                </c:pt>
                <c:pt idx="13406">
                  <c:v>2.0299999999999998</c:v>
                </c:pt>
                <c:pt idx="13407">
                  <c:v>2.02</c:v>
                </c:pt>
                <c:pt idx="13408">
                  <c:v>2.0099999999999998</c:v>
                </c:pt>
                <c:pt idx="13409">
                  <c:v>1.96</c:v>
                </c:pt>
                <c:pt idx="13410">
                  <c:v>2.15</c:v>
                </c:pt>
                <c:pt idx="13411">
                  <c:v>2.13</c:v>
                </c:pt>
                <c:pt idx="13412">
                  <c:v>2.13</c:v>
                </c:pt>
                <c:pt idx="13413">
                  <c:v>2.12</c:v>
                </c:pt>
                <c:pt idx="13414">
                  <c:v>2.13</c:v>
                </c:pt>
                <c:pt idx="13415">
                  <c:v>2.14</c:v>
                </c:pt>
                <c:pt idx="13416">
                  <c:v>2.1</c:v>
                </c:pt>
                <c:pt idx="13417">
                  <c:v>2.08</c:v>
                </c:pt>
                <c:pt idx="13418">
                  <c:v>2.17</c:v>
                </c:pt>
                <c:pt idx="13419">
                  <c:v>2.2200000000000002</c:v>
                </c:pt>
                <c:pt idx="13420">
                  <c:v>2.2000000000000002</c:v>
                </c:pt>
                <c:pt idx="13421">
                  <c:v>2.25</c:v>
                </c:pt>
                <c:pt idx="13422">
                  <c:v>2.19</c:v>
                </c:pt>
                <c:pt idx="13423">
                  <c:v>2.14</c:v>
                </c:pt>
                <c:pt idx="13424">
                  <c:v>2.19</c:v>
                </c:pt>
                <c:pt idx="13425">
                  <c:v>2.2000000000000002</c:v>
                </c:pt>
                <c:pt idx="13426">
                  <c:v>2.33</c:v>
                </c:pt>
                <c:pt idx="13427">
                  <c:v>2.41</c:v>
                </c:pt>
                <c:pt idx="13428">
                  <c:v>2.52</c:v>
                </c:pt>
                <c:pt idx="13429">
                  <c:v>2.57</c:v>
                </c:pt>
                <c:pt idx="13430">
                  <c:v>2.6</c:v>
                </c:pt>
                <c:pt idx="13431">
                  <c:v>2.5499999999999998</c:v>
                </c:pt>
                <c:pt idx="13432">
                  <c:v>2.4900000000000002</c:v>
                </c:pt>
                <c:pt idx="13433">
                  <c:v>2.52</c:v>
                </c:pt>
                <c:pt idx="13434">
                  <c:v>2.5</c:v>
                </c:pt>
                <c:pt idx="13435">
                  <c:v>2.48</c:v>
                </c:pt>
                <c:pt idx="13436">
                  <c:v>2.52</c:v>
                </c:pt>
                <c:pt idx="13437">
                  <c:v>2.5</c:v>
                </c:pt>
                <c:pt idx="13438">
                  <c:v>2.73</c:v>
                </c:pt>
                <c:pt idx="13439">
                  <c:v>2.65</c:v>
                </c:pt>
                <c:pt idx="13440">
                  <c:v>2.65</c:v>
                </c:pt>
                <c:pt idx="13441">
                  <c:v>2.7</c:v>
                </c:pt>
                <c:pt idx="13442">
                  <c:v>2.6</c:v>
                </c:pt>
                <c:pt idx="13443">
                  <c:v>2.61</c:v>
                </c:pt>
                <c:pt idx="13444">
                  <c:v>2.57</c:v>
                </c:pt>
                <c:pt idx="13445">
                  <c:v>2.5499999999999998</c:v>
                </c:pt>
                <c:pt idx="13446">
                  <c:v>2.52</c:v>
                </c:pt>
                <c:pt idx="13447">
                  <c:v>2.56</c:v>
                </c:pt>
                <c:pt idx="13448">
                  <c:v>2.5</c:v>
                </c:pt>
                <c:pt idx="13449">
                  <c:v>2.5</c:v>
                </c:pt>
                <c:pt idx="13450">
                  <c:v>2.5299999999999998</c:v>
                </c:pt>
                <c:pt idx="13451">
                  <c:v>2.61</c:v>
                </c:pt>
                <c:pt idx="13452">
                  <c:v>2.61</c:v>
                </c:pt>
                <c:pt idx="13453">
                  <c:v>2.58</c:v>
                </c:pt>
                <c:pt idx="13454">
                  <c:v>2.61</c:v>
                </c:pt>
                <c:pt idx="13455">
                  <c:v>2.63</c:v>
                </c:pt>
                <c:pt idx="13456">
                  <c:v>2.59</c:v>
                </c:pt>
                <c:pt idx="13457">
                  <c:v>2.74</c:v>
                </c:pt>
                <c:pt idx="13458">
                  <c:v>2.63</c:v>
                </c:pt>
                <c:pt idx="13459">
                  <c:v>2.67</c:v>
                </c:pt>
                <c:pt idx="13460">
                  <c:v>2.67</c:v>
                </c:pt>
                <c:pt idx="13461">
                  <c:v>2.61</c:v>
                </c:pt>
                <c:pt idx="13462">
                  <c:v>2.58</c:v>
                </c:pt>
                <c:pt idx="13463">
                  <c:v>2.57</c:v>
                </c:pt>
                <c:pt idx="13464">
                  <c:v>2.61</c:v>
                </c:pt>
                <c:pt idx="13465">
                  <c:v>2.71</c:v>
                </c:pt>
                <c:pt idx="13466">
                  <c:v>2.71</c:v>
                </c:pt>
                <c:pt idx="13467">
                  <c:v>2.77</c:v>
                </c:pt>
                <c:pt idx="13468">
                  <c:v>2.84</c:v>
                </c:pt>
                <c:pt idx="13469">
                  <c:v>2.88</c:v>
                </c:pt>
                <c:pt idx="13470">
                  <c:v>2.82</c:v>
                </c:pt>
                <c:pt idx="13471">
                  <c:v>2.87</c:v>
                </c:pt>
                <c:pt idx="13472">
                  <c:v>2.9</c:v>
                </c:pt>
                <c:pt idx="13473">
                  <c:v>2.82</c:v>
                </c:pt>
                <c:pt idx="13474">
                  <c:v>2.79</c:v>
                </c:pt>
                <c:pt idx="13475">
                  <c:v>2.72</c:v>
                </c:pt>
                <c:pt idx="13476">
                  <c:v>2.78</c:v>
                </c:pt>
                <c:pt idx="13477">
                  <c:v>2.75</c:v>
                </c:pt>
                <c:pt idx="13478">
                  <c:v>2.78</c:v>
                </c:pt>
                <c:pt idx="13479">
                  <c:v>2.75</c:v>
                </c:pt>
                <c:pt idx="13480">
                  <c:v>2.86</c:v>
                </c:pt>
                <c:pt idx="13481">
                  <c:v>2.9</c:v>
                </c:pt>
                <c:pt idx="13482">
                  <c:v>2.98</c:v>
                </c:pt>
                <c:pt idx="13483">
                  <c:v>2.94</c:v>
                </c:pt>
                <c:pt idx="13484">
                  <c:v>2.9</c:v>
                </c:pt>
                <c:pt idx="13485">
                  <c:v>2.96</c:v>
                </c:pt>
                <c:pt idx="13486">
                  <c:v>2.93</c:v>
                </c:pt>
                <c:pt idx="13487">
                  <c:v>2.92</c:v>
                </c:pt>
                <c:pt idx="13488">
                  <c:v>2.9</c:v>
                </c:pt>
                <c:pt idx="13489">
                  <c:v>2.88</c:v>
                </c:pt>
                <c:pt idx="13490">
                  <c:v>2.86</c:v>
                </c:pt>
                <c:pt idx="13491">
                  <c:v>2.69</c:v>
                </c:pt>
                <c:pt idx="13492">
                  <c:v>2.76</c:v>
                </c:pt>
                <c:pt idx="13493">
                  <c:v>2.75</c:v>
                </c:pt>
                <c:pt idx="13494">
                  <c:v>2.72</c:v>
                </c:pt>
                <c:pt idx="13495">
                  <c:v>2.67</c:v>
                </c:pt>
                <c:pt idx="13496">
                  <c:v>2.63</c:v>
                </c:pt>
                <c:pt idx="13497">
                  <c:v>2.66</c:v>
                </c:pt>
                <c:pt idx="13498">
                  <c:v>2.64</c:v>
                </c:pt>
                <c:pt idx="13499">
                  <c:v>2.62</c:v>
                </c:pt>
                <c:pt idx="13500">
                  <c:v>2.66</c:v>
                </c:pt>
                <c:pt idx="13501">
                  <c:v>2.63</c:v>
                </c:pt>
                <c:pt idx="13502">
                  <c:v>2.62</c:v>
                </c:pt>
                <c:pt idx="13503">
                  <c:v>2.66</c:v>
                </c:pt>
                <c:pt idx="13504">
                  <c:v>2.65</c:v>
                </c:pt>
                <c:pt idx="13505">
                  <c:v>2.66</c:v>
                </c:pt>
                <c:pt idx="13506">
                  <c:v>2.68</c:v>
                </c:pt>
                <c:pt idx="13507">
                  <c:v>2.71</c:v>
                </c:pt>
                <c:pt idx="13508">
                  <c:v>2.7</c:v>
                </c:pt>
                <c:pt idx="13509">
                  <c:v>2.68</c:v>
                </c:pt>
                <c:pt idx="13510">
                  <c:v>2.75</c:v>
                </c:pt>
                <c:pt idx="13511">
                  <c:v>2.69</c:v>
                </c:pt>
                <c:pt idx="13512">
                  <c:v>2.61</c:v>
                </c:pt>
                <c:pt idx="13513">
                  <c:v>2.6</c:v>
                </c:pt>
                <c:pt idx="13514">
                  <c:v>2.63</c:v>
                </c:pt>
                <c:pt idx="13515">
                  <c:v>2.54</c:v>
                </c:pt>
                <c:pt idx="13516">
                  <c:v>2.5099999999999998</c:v>
                </c:pt>
                <c:pt idx="13517">
                  <c:v>2.5299999999999998</c:v>
                </c:pt>
                <c:pt idx="13518">
                  <c:v>2.5299999999999998</c:v>
                </c:pt>
                <c:pt idx="13519">
                  <c:v>2.54</c:v>
                </c:pt>
                <c:pt idx="13520">
                  <c:v>2.5299999999999998</c:v>
                </c:pt>
                <c:pt idx="13521">
                  <c:v>2.5499999999999998</c:v>
                </c:pt>
                <c:pt idx="13522">
                  <c:v>2.54</c:v>
                </c:pt>
                <c:pt idx="13523">
                  <c:v>2.65</c:v>
                </c:pt>
                <c:pt idx="13524">
                  <c:v>2.63</c:v>
                </c:pt>
                <c:pt idx="13525">
                  <c:v>2.69</c:v>
                </c:pt>
                <c:pt idx="13526">
                  <c:v>2.67</c:v>
                </c:pt>
                <c:pt idx="13527">
                  <c:v>2.63</c:v>
                </c:pt>
                <c:pt idx="13528">
                  <c:v>2.77</c:v>
                </c:pt>
                <c:pt idx="13529">
                  <c:v>2.74</c:v>
                </c:pt>
                <c:pt idx="13530">
                  <c:v>2.8</c:v>
                </c:pt>
                <c:pt idx="13531">
                  <c:v>2.75</c:v>
                </c:pt>
                <c:pt idx="13532">
                  <c:v>2.69</c:v>
                </c:pt>
                <c:pt idx="13533">
                  <c:v>2.71</c:v>
                </c:pt>
                <c:pt idx="13534">
                  <c:v>2.67</c:v>
                </c:pt>
                <c:pt idx="13535">
                  <c:v>2.71</c:v>
                </c:pt>
                <c:pt idx="13536">
                  <c:v>2.8</c:v>
                </c:pt>
                <c:pt idx="13537">
                  <c:v>2.79</c:v>
                </c:pt>
                <c:pt idx="13538">
                  <c:v>2.75</c:v>
                </c:pt>
                <c:pt idx="13539">
                  <c:v>2.74</c:v>
                </c:pt>
                <c:pt idx="13540">
                  <c:v>2.71</c:v>
                </c:pt>
                <c:pt idx="13541">
                  <c:v>2.74</c:v>
                </c:pt>
                <c:pt idx="13542">
                  <c:v>2.71</c:v>
                </c:pt>
                <c:pt idx="13543">
                  <c:v>2.74</c:v>
                </c:pt>
                <c:pt idx="13544">
                  <c:v>2.81</c:v>
                </c:pt>
                <c:pt idx="13545">
                  <c:v>2.79</c:v>
                </c:pt>
                <c:pt idx="13546">
                  <c:v>2.84</c:v>
                </c:pt>
                <c:pt idx="13547">
                  <c:v>2.88</c:v>
                </c:pt>
                <c:pt idx="13548">
                  <c:v>2.88</c:v>
                </c:pt>
                <c:pt idx="13549">
                  <c:v>2.86</c:v>
                </c:pt>
                <c:pt idx="13550">
                  <c:v>2.81</c:v>
                </c:pt>
                <c:pt idx="13551">
                  <c:v>2.86</c:v>
                </c:pt>
                <c:pt idx="13552">
                  <c:v>2.89</c:v>
                </c:pt>
                <c:pt idx="13553">
                  <c:v>2.88</c:v>
                </c:pt>
                <c:pt idx="13554">
                  <c:v>2.89</c:v>
                </c:pt>
                <c:pt idx="13555">
                  <c:v>2.85</c:v>
                </c:pt>
                <c:pt idx="13556">
                  <c:v>2.89</c:v>
                </c:pt>
                <c:pt idx="13557">
                  <c:v>2.94</c:v>
                </c:pt>
                <c:pt idx="13558">
                  <c:v>2.89</c:v>
                </c:pt>
                <c:pt idx="13559">
                  <c:v>2.94</c:v>
                </c:pt>
                <c:pt idx="13560">
                  <c:v>2.99</c:v>
                </c:pt>
                <c:pt idx="13561">
                  <c:v>2.98</c:v>
                </c:pt>
                <c:pt idx="13562">
                  <c:v>3</c:v>
                </c:pt>
                <c:pt idx="13563">
                  <c:v>3.02</c:v>
                </c:pt>
                <c:pt idx="13564">
                  <c:v>2.99</c:v>
                </c:pt>
                <c:pt idx="13565">
                  <c:v>3</c:v>
                </c:pt>
                <c:pt idx="13566">
                  <c:v>3</c:v>
                </c:pt>
                <c:pt idx="13567">
                  <c:v>3</c:v>
                </c:pt>
                <c:pt idx="13568">
                  <c:v>3.01</c:v>
                </c:pt>
                <c:pt idx="13569">
                  <c:v>2.98</c:v>
                </c:pt>
                <c:pt idx="13570">
                  <c:v>2.96</c:v>
                </c:pt>
                <c:pt idx="13571">
                  <c:v>3.01</c:v>
                </c:pt>
                <c:pt idx="13572">
                  <c:v>2.97</c:v>
                </c:pt>
                <c:pt idx="13573">
                  <c:v>2.88</c:v>
                </c:pt>
                <c:pt idx="13574">
                  <c:v>2.84</c:v>
                </c:pt>
                <c:pt idx="13575">
                  <c:v>2.88</c:v>
                </c:pt>
                <c:pt idx="13576">
                  <c:v>2.9</c:v>
                </c:pt>
                <c:pt idx="13577">
                  <c:v>2.86</c:v>
                </c:pt>
                <c:pt idx="13578">
                  <c:v>2.84</c:v>
                </c:pt>
                <c:pt idx="13579">
                  <c:v>2.82</c:v>
                </c:pt>
                <c:pt idx="13580">
                  <c:v>2.85</c:v>
                </c:pt>
                <c:pt idx="13581">
                  <c:v>2.87</c:v>
                </c:pt>
                <c:pt idx="13582">
                  <c:v>2.79</c:v>
                </c:pt>
                <c:pt idx="13583">
                  <c:v>2.75</c:v>
                </c:pt>
                <c:pt idx="13584">
                  <c:v>2.78</c:v>
                </c:pt>
                <c:pt idx="13585">
                  <c:v>2.77</c:v>
                </c:pt>
                <c:pt idx="13586">
                  <c:v>2.69</c:v>
                </c:pt>
                <c:pt idx="13587">
                  <c:v>2.72</c:v>
                </c:pt>
                <c:pt idx="13588">
                  <c:v>2.66</c:v>
                </c:pt>
                <c:pt idx="13589">
                  <c:v>2.61</c:v>
                </c:pt>
                <c:pt idx="13590">
                  <c:v>2.64</c:v>
                </c:pt>
                <c:pt idx="13591">
                  <c:v>2.7</c:v>
                </c:pt>
                <c:pt idx="13592">
                  <c:v>2.73</c:v>
                </c:pt>
                <c:pt idx="13593">
                  <c:v>2.71</c:v>
                </c:pt>
                <c:pt idx="13594">
                  <c:v>2.7</c:v>
                </c:pt>
                <c:pt idx="13595">
                  <c:v>2.75</c:v>
                </c:pt>
                <c:pt idx="13596">
                  <c:v>2.8</c:v>
                </c:pt>
                <c:pt idx="13597">
                  <c:v>2.73</c:v>
                </c:pt>
                <c:pt idx="13598">
                  <c:v>2.75</c:v>
                </c:pt>
                <c:pt idx="13599">
                  <c:v>2.72</c:v>
                </c:pt>
                <c:pt idx="13600">
                  <c:v>2.71</c:v>
                </c:pt>
                <c:pt idx="13601">
                  <c:v>2.73</c:v>
                </c:pt>
                <c:pt idx="13602">
                  <c:v>2.76</c:v>
                </c:pt>
                <c:pt idx="13603">
                  <c:v>2.73</c:v>
                </c:pt>
                <c:pt idx="13604">
                  <c:v>2.75</c:v>
                </c:pt>
                <c:pt idx="13605">
                  <c:v>2.7</c:v>
                </c:pt>
                <c:pt idx="13606">
                  <c:v>2.67</c:v>
                </c:pt>
                <c:pt idx="13607">
                  <c:v>2.65</c:v>
                </c:pt>
                <c:pt idx="13608">
                  <c:v>2.66</c:v>
                </c:pt>
                <c:pt idx="13609">
                  <c:v>2.6</c:v>
                </c:pt>
                <c:pt idx="13610">
                  <c:v>2.7</c:v>
                </c:pt>
                <c:pt idx="13611">
                  <c:v>2.7</c:v>
                </c:pt>
                <c:pt idx="13612">
                  <c:v>2.74</c:v>
                </c:pt>
                <c:pt idx="13613">
                  <c:v>2.8</c:v>
                </c:pt>
                <c:pt idx="13614">
                  <c:v>2.79</c:v>
                </c:pt>
                <c:pt idx="13615">
                  <c:v>2.77</c:v>
                </c:pt>
                <c:pt idx="13616">
                  <c:v>2.73</c:v>
                </c:pt>
                <c:pt idx="13617">
                  <c:v>2.66</c:v>
                </c:pt>
                <c:pt idx="13618">
                  <c:v>2.65</c:v>
                </c:pt>
                <c:pt idx="13619">
                  <c:v>2.7</c:v>
                </c:pt>
                <c:pt idx="13620">
                  <c:v>2.68</c:v>
                </c:pt>
                <c:pt idx="13621">
                  <c:v>2.78</c:v>
                </c:pt>
                <c:pt idx="13622">
                  <c:v>2.79</c:v>
                </c:pt>
                <c:pt idx="13623">
                  <c:v>2.75</c:v>
                </c:pt>
                <c:pt idx="13624">
                  <c:v>2.74</c:v>
                </c:pt>
                <c:pt idx="13625">
                  <c:v>2.75</c:v>
                </c:pt>
                <c:pt idx="13626">
                  <c:v>2.71</c:v>
                </c:pt>
                <c:pt idx="13627">
                  <c:v>2.69</c:v>
                </c:pt>
                <c:pt idx="13628">
                  <c:v>2.73</c:v>
                </c:pt>
                <c:pt idx="13629">
                  <c:v>2.72</c:v>
                </c:pt>
                <c:pt idx="13630">
                  <c:v>2.77</c:v>
                </c:pt>
                <c:pt idx="13631">
                  <c:v>2.82</c:v>
                </c:pt>
                <c:pt idx="13632">
                  <c:v>2.8</c:v>
                </c:pt>
                <c:pt idx="13633">
                  <c:v>2.74</c:v>
                </c:pt>
                <c:pt idx="13634">
                  <c:v>2.71</c:v>
                </c:pt>
                <c:pt idx="13635">
                  <c:v>2.69</c:v>
                </c:pt>
                <c:pt idx="13636">
                  <c:v>2.71</c:v>
                </c:pt>
                <c:pt idx="13637">
                  <c:v>2.65</c:v>
                </c:pt>
                <c:pt idx="13638">
                  <c:v>2.63</c:v>
                </c:pt>
                <c:pt idx="13639">
                  <c:v>2.65</c:v>
                </c:pt>
                <c:pt idx="13640">
                  <c:v>2.64</c:v>
                </c:pt>
                <c:pt idx="13641">
                  <c:v>2.65</c:v>
                </c:pt>
                <c:pt idx="13642">
                  <c:v>2.73</c:v>
                </c:pt>
                <c:pt idx="13643">
                  <c:v>2.71</c:v>
                </c:pt>
                <c:pt idx="13644">
                  <c:v>2.73</c:v>
                </c:pt>
                <c:pt idx="13645">
                  <c:v>2.73</c:v>
                </c:pt>
                <c:pt idx="13646">
                  <c:v>2.7</c:v>
                </c:pt>
                <c:pt idx="13647">
                  <c:v>2.7</c:v>
                </c:pt>
                <c:pt idx="13648">
                  <c:v>2.68</c:v>
                </c:pt>
                <c:pt idx="13649">
                  <c:v>2.7</c:v>
                </c:pt>
                <c:pt idx="13650">
                  <c:v>2.71</c:v>
                </c:pt>
                <c:pt idx="13651">
                  <c:v>2.64</c:v>
                </c:pt>
                <c:pt idx="13652">
                  <c:v>2.63</c:v>
                </c:pt>
                <c:pt idx="13653">
                  <c:v>2.6</c:v>
                </c:pt>
                <c:pt idx="13654">
                  <c:v>2.63</c:v>
                </c:pt>
                <c:pt idx="13655">
                  <c:v>2.61</c:v>
                </c:pt>
                <c:pt idx="13656">
                  <c:v>2.62</c:v>
                </c:pt>
                <c:pt idx="13657">
                  <c:v>2.61</c:v>
                </c:pt>
                <c:pt idx="13658">
                  <c:v>2.62</c:v>
                </c:pt>
                <c:pt idx="13659">
                  <c:v>2.66</c:v>
                </c:pt>
                <c:pt idx="13660">
                  <c:v>2.61</c:v>
                </c:pt>
                <c:pt idx="13661">
                  <c:v>2.54</c:v>
                </c:pt>
                <c:pt idx="13662">
                  <c:v>2.5</c:v>
                </c:pt>
                <c:pt idx="13663">
                  <c:v>2.52</c:v>
                </c:pt>
                <c:pt idx="13664">
                  <c:v>2.54</c:v>
                </c:pt>
                <c:pt idx="13665">
                  <c:v>2.52</c:v>
                </c:pt>
                <c:pt idx="13666">
                  <c:v>2.54</c:v>
                </c:pt>
                <c:pt idx="13667">
                  <c:v>2.56</c:v>
                </c:pt>
                <c:pt idx="13668">
                  <c:v>2.54</c:v>
                </c:pt>
                <c:pt idx="13669">
                  <c:v>2.5</c:v>
                </c:pt>
                <c:pt idx="13670">
                  <c:v>2.52</c:v>
                </c:pt>
                <c:pt idx="13671">
                  <c:v>2.44</c:v>
                </c:pt>
                <c:pt idx="13672">
                  <c:v>2.4500000000000002</c:v>
                </c:pt>
                <c:pt idx="13673">
                  <c:v>2.4500000000000002</c:v>
                </c:pt>
                <c:pt idx="13674">
                  <c:v>2.54</c:v>
                </c:pt>
                <c:pt idx="13675">
                  <c:v>2.6</c:v>
                </c:pt>
                <c:pt idx="13676">
                  <c:v>2.61</c:v>
                </c:pt>
                <c:pt idx="13677">
                  <c:v>2.59</c:v>
                </c:pt>
                <c:pt idx="13678">
                  <c:v>2.6</c:v>
                </c:pt>
                <c:pt idx="13679">
                  <c:v>2.62</c:v>
                </c:pt>
                <c:pt idx="13680">
                  <c:v>2.64</c:v>
                </c:pt>
                <c:pt idx="13681">
                  <c:v>2.65</c:v>
                </c:pt>
                <c:pt idx="13682">
                  <c:v>2.58</c:v>
                </c:pt>
                <c:pt idx="13683">
                  <c:v>2.6</c:v>
                </c:pt>
                <c:pt idx="13684">
                  <c:v>2.61</c:v>
                </c:pt>
                <c:pt idx="13685">
                  <c:v>2.66</c:v>
                </c:pt>
                <c:pt idx="13686">
                  <c:v>2.61</c:v>
                </c:pt>
                <c:pt idx="13687">
                  <c:v>2.64</c:v>
                </c:pt>
                <c:pt idx="13688">
                  <c:v>2.63</c:v>
                </c:pt>
                <c:pt idx="13689">
                  <c:v>2.63</c:v>
                </c:pt>
                <c:pt idx="13690">
                  <c:v>2.59</c:v>
                </c:pt>
                <c:pt idx="13691">
                  <c:v>2.57</c:v>
                </c:pt>
                <c:pt idx="13692">
                  <c:v>2.5299999999999998</c:v>
                </c:pt>
                <c:pt idx="13693">
                  <c:v>2.54</c:v>
                </c:pt>
                <c:pt idx="13694">
                  <c:v>2.5099999999999998</c:v>
                </c:pt>
                <c:pt idx="13695">
                  <c:v>2.58</c:v>
                </c:pt>
                <c:pt idx="13696">
                  <c:v>2.64</c:v>
                </c:pt>
                <c:pt idx="13697">
                  <c:v>2.65</c:v>
                </c:pt>
                <c:pt idx="13698">
                  <c:v>2.65</c:v>
                </c:pt>
                <c:pt idx="13699">
                  <c:v>2.63</c:v>
                </c:pt>
                <c:pt idx="13700">
                  <c:v>2.58</c:v>
                </c:pt>
                <c:pt idx="13701">
                  <c:v>2.57</c:v>
                </c:pt>
                <c:pt idx="13702">
                  <c:v>2.5499999999999998</c:v>
                </c:pt>
                <c:pt idx="13703">
                  <c:v>2.5299999999999998</c:v>
                </c:pt>
                <c:pt idx="13704">
                  <c:v>2.5499999999999998</c:v>
                </c:pt>
                <c:pt idx="13705">
                  <c:v>2.56</c:v>
                </c:pt>
                <c:pt idx="13706">
                  <c:v>2.5499999999999998</c:v>
                </c:pt>
                <c:pt idx="13707">
                  <c:v>2.4700000000000002</c:v>
                </c:pt>
                <c:pt idx="13708">
                  <c:v>2.5</c:v>
                </c:pt>
                <c:pt idx="13709">
                  <c:v>2.4900000000000002</c:v>
                </c:pt>
                <c:pt idx="13710">
                  <c:v>2.48</c:v>
                </c:pt>
                <c:pt idx="13711">
                  <c:v>2.48</c:v>
                </c:pt>
                <c:pt idx="13712">
                  <c:v>2.52</c:v>
                </c:pt>
                <c:pt idx="13713">
                  <c:v>2.48</c:v>
                </c:pt>
                <c:pt idx="13714">
                  <c:v>2.5</c:v>
                </c:pt>
                <c:pt idx="13715">
                  <c:v>2.4700000000000002</c:v>
                </c:pt>
                <c:pt idx="13716">
                  <c:v>2.57</c:v>
                </c:pt>
                <c:pt idx="13717">
                  <c:v>2.5499999999999998</c:v>
                </c:pt>
                <c:pt idx="13718">
                  <c:v>2.52</c:v>
                </c:pt>
                <c:pt idx="13719">
                  <c:v>2.5099999999999998</c:v>
                </c:pt>
                <c:pt idx="13720">
                  <c:v>2.4900000000000002</c:v>
                </c:pt>
                <c:pt idx="13721">
                  <c:v>2.4900000000000002</c:v>
                </c:pt>
                <c:pt idx="13722">
                  <c:v>2.4300000000000002</c:v>
                </c:pt>
                <c:pt idx="13723">
                  <c:v>2.44</c:v>
                </c:pt>
                <c:pt idx="13724">
                  <c:v>2.44</c:v>
                </c:pt>
                <c:pt idx="13725">
                  <c:v>2.46</c:v>
                </c:pt>
                <c:pt idx="13726">
                  <c:v>2.4300000000000002</c:v>
                </c:pt>
                <c:pt idx="13727">
                  <c:v>2.4</c:v>
                </c:pt>
                <c:pt idx="13728">
                  <c:v>2.34</c:v>
                </c:pt>
                <c:pt idx="13729">
                  <c:v>2.39</c:v>
                </c:pt>
                <c:pt idx="13730">
                  <c:v>2.4</c:v>
                </c:pt>
                <c:pt idx="13731">
                  <c:v>2.4300000000000002</c:v>
                </c:pt>
                <c:pt idx="13732">
                  <c:v>2.41</c:v>
                </c:pt>
                <c:pt idx="13733">
                  <c:v>2.4</c:v>
                </c:pt>
                <c:pt idx="13734">
                  <c:v>2.39</c:v>
                </c:pt>
                <c:pt idx="13735">
                  <c:v>2.39</c:v>
                </c:pt>
                <c:pt idx="13736">
                  <c:v>2.37</c:v>
                </c:pt>
                <c:pt idx="13737">
                  <c:v>2.34</c:v>
                </c:pt>
                <c:pt idx="13738">
                  <c:v>2.34</c:v>
                </c:pt>
                <c:pt idx="13739">
                  <c:v>2.34</c:v>
                </c:pt>
                <c:pt idx="13740">
                  <c:v>2.42</c:v>
                </c:pt>
                <c:pt idx="13741">
                  <c:v>2.41</c:v>
                </c:pt>
                <c:pt idx="13742">
                  <c:v>2.4500000000000002</c:v>
                </c:pt>
                <c:pt idx="13743">
                  <c:v>2.46</c:v>
                </c:pt>
                <c:pt idx="13744">
                  <c:v>2.48</c:v>
                </c:pt>
                <c:pt idx="13745">
                  <c:v>2.5</c:v>
                </c:pt>
                <c:pt idx="13746">
                  <c:v>2.54</c:v>
                </c:pt>
                <c:pt idx="13747">
                  <c:v>2.54</c:v>
                </c:pt>
                <c:pt idx="13748">
                  <c:v>2.62</c:v>
                </c:pt>
                <c:pt idx="13749">
                  <c:v>2.6</c:v>
                </c:pt>
                <c:pt idx="13750">
                  <c:v>2.6</c:v>
                </c:pt>
                <c:pt idx="13751">
                  <c:v>2.62</c:v>
                </c:pt>
                <c:pt idx="13752">
                  <c:v>2.63</c:v>
                </c:pt>
                <c:pt idx="13753">
                  <c:v>2.59</c:v>
                </c:pt>
                <c:pt idx="13754">
                  <c:v>2.57</c:v>
                </c:pt>
                <c:pt idx="13755">
                  <c:v>2.54</c:v>
                </c:pt>
                <c:pt idx="13756">
                  <c:v>2.57</c:v>
                </c:pt>
                <c:pt idx="13757">
                  <c:v>2.52</c:v>
                </c:pt>
                <c:pt idx="13758">
                  <c:v>2.54</c:v>
                </c:pt>
                <c:pt idx="13759">
                  <c:v>2.5</c:v>
                </c:pt>
                <c:pt idx="13760">
                  <c:v>2.5</c:v>
                </c:pt>
                <c:pt idx="13761">
                  <c:v>2.42</c:v>
                </c:pt>
                <c:pt idx="13762">
                  <c:v>2.44</c:v>
                </c:pt>
                <c:pt idx="13763">
                  <c:v>2.4500000000000002</c:v>
                </c:pt>
                <c:pt idx="13764">
                  <c:v>2.4300000000000002</c:v>
                </c:pt>
                <c:pt idx="13765">
                  <c:v>2.36</c:v>
                </c:pt>
                <c:pt idx="13766">
                  <c:v>2.35</c:v>
                </c:pt>
                <c:pt idx="13767">
                  <c:v>2.34</c:v>
                </c:pt>
                <c:pt idx="13768">
                  <c:v>2.31</c:v>
                </c:pt>
                <c:pt idx="13769">
                  <c:v>2.2999999999999998</c:v>
                </c:pt>
                <c:pt idx="13770">
                  <c:v>2.21</c:v>
                </c:pt>
                <c:pt idx="13771">
                  <c:v>2.15</c:v>
                </c:pt>
                <c:pt idx="13772">
                  <c:v>2.17</c:v>
                </c:pt>
                <c:pt idx="13773">
                  <c:v>2.2200000000000002</c:v>
                </c:pt>
                <c:pt idx="13774">
                  <c:v>2.2000000000000002</c:v>
                </c:pt>
                <c:pt idx="13775">
                  <c:v>2.23</c:v>
                </c:pt>
                <c:pt idx="13776">
                  <c:v>2.25</c:v>
                </c:pt>
                <c:pt idx="13777">
                  <c:v>2.29</c:v>
                </c:pt>
                <c:pt idx="13778">
                  <c:v>2.29</c:v>
                </c:pt>
                <c:pt idx="13779">
                  <c:v>2.27</c:v>
                </c:pt>
                <c:pt idx="13780">
                  <c:v>2.2999999999999998</c:v>
                </c:pt>
                <c:pt idx="13781">
                  <c:v>2.34</c:v>
                </c:pt>
                <c:pt idx="13782">
                  <c:v>2.3199999999999998</c:v>
                </c:pt>
                <c:pt idx="13783">
                  <c:v>2.33</c:v>
                </c:pt>
                <c:pt idx="13784">
                  <c:v>2.36</c:v>
                </c:pt>
                <c:pt idx="13785">
                  <c:v>2.35</c:v>
                </c:pt>
                <c:pt idx="13786">
                  <c:v>2.36</c:v>
                </c:pt>
                <c:pt idx="13787">
                  <c:v>2.39</c:v>
                </c:pt>
                <c:pt idx="13788">
                  <c:v>2.3199999999999998</c:v>
                </c:pt>
                <c:pt idx="13789">
                  <c:v>2.38</c:v>
                </c:pt>
                <c:pt idx="13790">
                  <c:v>2.36</c:v>
                </c:pt>
                <c:pt idx="13791">
                  <c:v>2.37</c:v>
                </c:pt>
                <c:pt idx="13792">
                  <c:v>2.35</c:v>
                </c:pt>
                <c:pt idx="13793">
                  <c:v>2.3199999999999998</c:v>
                </c:pt>
                <c:pt idx="13794">
                  <c:v>2.34</c:v>
                </c:pt>
                <c:pt idx="13795">
                  <c:v>2.3199999999999998</c:v>
                </c:pt>
                <c:pt idx="13796">
                  <c:v>2.36</c:v>
                </c:pt>
                <c:pt idx="13797">
                  <c:v>2.34</c:v>
                </c:pt>
                <c:pt idx="13798">
                  <c:v>2.31</c:v>
                </c:pt>
                <c:pt idx="13799">
                  <c:v>2.2999999999999998</c:v>
                </c:pt>
                <c:pt idx="13800">
                  <c:v>2.27</c:v>
                </c:pt>
                <c:pt idx="13801">
                  <c:v>2.2400000000000002</c:v>
                </c:pt>
                <c:pt idx="13802">
                  <c:v>2.23</c:v>
                </c:pt>
                <c:pt idx="13803">
                  <c:v>2.1800000000000002</c:v>
                </c:pt>
                <c:pt idx="13804">
                  <c:v>2.2200000000000002</c:v>
                </c:pt>
                <c:pt idx="13805">
                  <c:v>2.2799999999999998</c:v>
                </c:pt>
                <c:pt idx="13806">
                  <c:v>2.29</c:v>
                </c:pt>
                <c:pt idx="13807">
                  <c:v>2.25</c:v>
                </c:pt>
                <c:pt idx="13808">
                  <c:v>2.31</c:v>
                </c:pt>
                <c:pt idx="13809">
                  <c:v>2.2599999999999998</c:v>
                </c:pt>
                <c:pt idx="13810">
                  <c:v>2.2200000000000002</c:v>
                </c:pt>
                <c:pt idx="13811">
                  <c:v>2.1800000000000002</c:v>
                </c:pt>
                <c:pt idx="13812">
                  <c:v>2.19</c:v>
                </c:pt>
                <c:pt idx="13813">
                  <c:v>2.1</c:v>
                </c:pt>
                <c:pt idx="13814">
                  <c:v>2.12</c:v>
                </c:pt>
                <c:pt idx="13815">
                  <c:v>2.0699999999999998</c:v>
                </c:pt>
                <c:pt idx="13816">
                  <c:v>2.14</c:v>
                </c:pt>
                <c:pt idx="13817">
                  <c:v>2.2200000000000002</c:v>
                </c:pt>
                <c:pt idx="13818">
                  <c:v>2.17</c:v>
                </c:pt>
                <c:pt idx="13819">
                  <c:v>2.17</c:v>
                </c:pt>
                <c:pt idx="13820">
                  <c:v>2.2599999999999998</c:v>
                </c:pt>
                <c:pt idx="13821">
                  <c:v>2.27</c:v>
                </c:pt>
                <c:pt idx="13822">
                  <c:v>2.2599999999999998</c:v>
                </c:pt>
                <c:pt idx="13823">
                  <c:v>2.25</c:v>
                </c:pt>
                <c:pt idx="13824">
                  <c:v>2.2200000000000002</c:v>
                </c:pt>
                <c:pt idx="13825">
                  <c:v>2.2000000000000002</c:v>
                </c:pt>
                <c:pt idx="13826">
                  <c:v>2.17</c:v>
                </c:pt>
                <c:pt idx="13827">
                  <c:v>2.17</c:v>
                </c:pt>
                <c:pt idx="13828">
                  <c:v>2.12</c:v>
                </c:pt>
                <c:pt idx="13829">
                  <c:v>2.04</c:v>
                </c:pt>
                <c:pt idx="13830">
                  <c:v>1.97</c:v>
                </c:pt>
                <c:pt idx="13831">
                  <c:v>1.96</c:v>
                </c:pt>
                <c:pt idx="13832">
                  <c:v>2.0299999999999998</c:v>
                </c:pt>
                <c:pt idx="13833">
                  <c:v>1.98</c:v>
                </c:pt>
                <c:pt idx="13834">
                  <c:v>1.92</c:v>
                </c:pt>
                <c:pt idx="13835">
                  <c:v>1.91</c:v>
                </c:pt>
                <c:pt idx="13836">
                  <c:v>1.86</c:v>
                </c:pt>
                <c:pt idx="13837">
                  <c:v>1.77</c:v>
                </c:pt>
                <c:pt idx="13838">
                  <c:v>1.83</c:v>
                </c:pt>
                <c:pt idx="13839">
                  <c:v>1.81</c:v>
                </c:pt>
                <c:pt idx="13840">
                  <c:v>1.82</c:v>
                </c:pt>
                <c:pt idx="13841">
                  <c:v>1.87</c:v>
                </c:pt>
                <c:pt idx="13842">
                  <c:v>1.9</c:v>
                </c:pt>
                <c:pt idx="13843">
                  <c:v>1.81</c:v>
                </c:pt>
                <c:pt idx="13844">
                  <c:v>1.83</c:v>
                </c:pt>
                <c:pt idx="13845">
                  <c:v>1.83</c:v>
                </c:pt>
                <c:pt idx="13846">
                  <c:v>1.73</c:v>
                </c:pt>
                <c:pt idx="13847">
                  <c:v>1.77</c:v>
                </c:pt>
                <c:pt idx="13848">
                  <c:v>1.68</c:v>
                </c:pt>
                <c:pt idx="13849">
                  <c:v>1.68</c:v>
                </c:pt>
                <c:pt idx="13850">
                  <c:v>1.79</c:v>
                </c:pt>
                <c:pt idx="13851">
                  <c:v>1.81</c:v>
                </c:pt>
                <c:pt idx="13852">
                  <c:v>1.83</c:v>
                </c:pt>
                <c:pt idx="13853">
                  <c:v>1.95</c:v>
                </c:pt>
                <c:pt idx="13854">
                  <c:v>1.96</c:v>
                </c:pt>
                <c:pt idx="13855">
                  <c:v>2.0099999999999998</c:v>
                </c:pt>
                <c:pt idx="13856">
                  <c:v>2</c:v>
                </c:pt>
                <c:pt idx="13857">
                  <c:v>1.99</c:v>
                </c:pt>
                <c:pt idx="13858">
                  <c:v>2.02</c:v>
                </c:pt>
                <c:pt idx="13859">
                  <c:v>2.02</c:v>
                </c:pt>
                <c:pt idx="13860">
                  <c:v>2.14</c:v>
                </c:pt>
                <c:pt idx="13861">
                  <c:v>2.0699999999999998</c:v>
                </c:pt>
                <c:pt idx="13862">
                  <c:v>2.11</c:v>
                </c:pt>
                <c:pt idx="13863">
                  <c:v>2.13</c:v>
                </c:pt>
                <c:pt idx="13864">
                  <c:v>2.06</c:v>
                </c:pt>
                <c:pt idx="13865">
                  <c:v>1.99</c:v>
                </c:pt>
                <c:pt idx="13866">
                  <c:v>1.96</c:v>
                </c:pt>
                <c:pt idx="13867">
                  <c:v>2.0299999999999998</c:v>
                </c:pt>
                <c:pt idx="13868">
                  <c:v>2</c:v>
                </c:pt>
                <c:pt idx="13869">
                  <c:v>2.08</c:v>
                </c:pt>
                <c:pt idx="13870">
                  <c:v>2.12</c:v>
                </c:pt>
                <c:pt idx="13871">
                  <c:v>2.12</c:v>
                </c:pt>
                <c:pt idx="13872">
                  <c:v>2.11</c:v>
                </c:pt>
                <c:pt idx="13873">
                  <c:v>2.2400000000000002</c:v>
                </c:pt>
                <c:pt idx="13874">
                  <c:v>2.2000000000000002</c:v>
                </c:pt>
                <c:pt idx="13875">
                  <c:v>2.14</c:v>
                </c:pt>
                <c:pt idx="13876">
                  <c:v>2.11</c:v>
                </c:pt>
                <c:pt idx="13877">
                  <c:v>2.1</c:v>
                </c:pt>
                <c:pt idx="13878">
                  <c:v>2.13</c:v>
                </c:pt>
                <c:pt idx="13879">
                  <c:v>2.1</c:v>
                </c:pt>
                <c:pt idx="13880">
                  <c:v>2.06</c:v>
                </c:pt>
                <c:pt idx="13881">
                  <c:v>1.93</c:v>
                </c:pt>
                <c:pt idx="13882">
                  <c:v>1.98</c:v>
                </c:pt>
                <c:pt idx="13883">
                  <c:v>1.93</c:v>
                </c:pt>
                <c:pt idx="13884">
                  <c:v>1.92</c:v>
                </c:pt>
                <c:pt idx="13885">
                  <c:v>1.88</c:v>
                </c:pt>
                <c:pt idx="13886">
                  <c:v>1.93</c:v>
                </c:pt>
                <c:pt idx="13887">
                  <c:v>2.0099999999999998</c:v>
                </c:pt>
                <c:pt idx="13888">
                  <c:v>1.95</c:v>
                </c:pt>
                <c:pt idx="13889">
                  <c:v>1.96</c:v>
                </c:pt>
                <c:pt idx="13890">
                  <c:v>1.93</c:v>
                </c:pt>
                <c:pt idx="13891">
                  <c:v>1.87</c:v>
                </c:pt>
                <c:pt idx="13892">
                  <c:v>1.92</c:v>
                </c:pt>
                <c:pt idx="13893">
                  <c:v>1.85</c:v>
                </c:pt>
                <c:pt idx="13894">
                  <c:v>1.92</c:v>
                </c:pt>
                <c:pt idx="13895">
                  <c:v>1.89</c:v>
                </c:pt>
                <c:pt idx="13896">
                  <c:v>1.92</c:v>
                </c:pt>
                <c:pt idx="13897">
                  <c:v>1.97</c:v>
                </c:pt>
                <c:pt idx="13898">
                  <c:v>1.96</c:v>
                </c:pt>
                <c:pt idx="13899">
                  <c:v>1.94</c:v>
                </c:pt>
                <c:pt idx="13900">
                  <c:v>1.9</c:v>
                </c:pt>
                <c:pt idx="13901">
                  <c:v>1.91</c:v>
                </c:pt>
                <c:pt idx="13902">
                  <c:v>1.9</c:v>
                </c:pt>
                <c:pt idx="13903">
                  <c:v>1.87</c:v>
                </c:pt>
                <c:pt idx="13904">
                  <c:v>1.9</c:v>
                </c:pt>
                <c:pt idx="13905">
                  <c:v>1.92</c:v>
                </c:pt>
                <c:pt idx="13906">
                  <c:v>1.99</c:v>
                </c:pt>
                <c:pt idx="13907">
                  <c:v>1.96</c:v>
                </c:pt>
                <c:pt idx="13908">
                  <c:v>1.93</c:v>
                </c:pt>
                <c:pt idx="13909">
                  <c:v>1.94</c:v>
                </c:pt>
                <c:pt idx="13910">
                  <c:v>2</c:v>
                </c:pt>
                <c:pt idx="13911">
                  <c:v>2.06</c:v>
                </c:pt>
                <c:pt idx="13912">
                  <c:v>2.04</c:v>
                </c:pt>
                <c:pt idx="13913">
                  <c:v>2.12</c:v>
                </c:pt>
                <c:pt idx="13914">
                  <c:v>2.16</c:v>
                </c:pt>
                <c:pt idx="13915">
                  <c:v>2.19</c:v>
                </c:pt>
                <c:pt idx="13916">
                  <c:v>2.25</c:v>
                </c:pt>
                <c:pt idx="13917">
                  <c:v>2.1800000000000002</c:v>
                </c:pt>
                <c:pt idx="13918">
                  <c:v>2.16</c:v>
                </c:pt>
                <c:pt idx="13919">
                  <c:v>2.2799999999999998</c:v>
                </c:pt>
                <c:pt idx="13920">
                  <c:v>2.2799999999999998</c:v>
                </c:pt>
                <c:pt idx="13921">
                  <c:v>2.27</c:v>
                </c:pt>
                <c:pt idx="13922">
                  <c:v>2.23</c:v>
                </c:pt>
                <c:pt idx="13923">
                  <c:v>2.14</c:v>
                </c:pt>
                <c:pt idx="13924">
                  <c:v>2.23</c:v>
                </c:pt>
                <c:pt idx="13925">
                  <c:v>2.27</c:v>
                </c:pt>
                <c:pt idx="13926">
                  <c:v>2.2599999999999998</c:v>
                </c:pt>
                <c:pt idx="13927">
                  <c:v>2.19</c:v>
                </c:pt>
                <c:pt idx="13928">
                  <c:v>2.21</c:v>
                </c:pt>
                <c:pt idx="13929">
                  <c:v>2.23</c:v>
                </c:pt>
                <c:pt idx="13930">
                  <c:v>2.14</c:v>
                </c:pt>
                <c:pt idx="13931">
                  <c:v>2.14</c:v>
                </c:pt>
                <c:pt idx="13932">
                  <c:v>2.13</c:v>
                </c:pt>
                <c:pt idx="13933">
                  <c:v>2.09</c:v>
                </c:pt>
                <c:pt idx="13934">
                  <c:v>2.19</c:v>
                </c:pt>
                <c:pt idx="13935">
                  <c:v>2.27</c:v>
                </c:pt>
                <c:pt idx="13936">
                  <c:v>2.38</c:v>
                </c:pt>
                <c:pt idx="13937">
                  <c:v>2.31</c:v>
                </c:pt>
                <c:pt idx="13938">
                  <c:v>2.41</c:v>
                </c:pt>
                <c:pt idx="13939">
                  <c:v>2.39</c:v>
                </c:pt>
                <c:pt idx="13940">
                  <c:v>2.42</c:v>
                </c:pt>
                <c:pt idx="13941">
                  <c:v>2.5</c:v>
                </c:pt>
                <c:pt idx="13942">
                  <c:v>2.39</c:v>
                </c:pt>
                <c:pt idx="13943">
                  <c:v>2.39</c:v>
                </c:pt>
                <c:pt idx="13944">
                  <c:v>2.36</c:v>
                </c:pt>
                <c:pt idx="13945">
                  <c:v>2.3199999999999998</c:v>
                </c:pt>
                <c:pt idx="13946">
                  <c:v>2.3199999999999998</c:v>
                </c:pt>
                <c:pt idx="13947">
                  <c:v>2.35</c:v>
                </c:pt>
                <c:pt idx="13948">
                  <c:v>2.2599999999999998</c:v>
                </c:pt>
                <c:pt idx="13949">
                  <c:v>2.37</c:v>
                </c:pt>
                <c:pt idx="13950">
                  <c:v>2.42</c:v>
                </c:pt>
                <c:pt idx="13951">
                  <c:v>2.38</c:v>
                </c:pt>
                <c:pt idx="13952">
                  <c:v>2.4</c:v>
                </c:pt>
                <c:pt idx="13953">
                  <c:v>2.4900000000000002</c:v>
                </c:pt>
                <c:pt idx="13954">
                  <c:v>2.33</c:v>
                </c:pt>
                <c:pt idx="13955">
                  <c:v>2.33</c:v>
                </c:pt>
                <c:pt idx="13956">
                  <c:v>2.4300000000000002</c:v>
                </c:pt>
                <c:pt idx="13957">
                  <c:v>2.4</c:v>
                </c:pt>
                <c:pt idx="13958">
                  <c:v>2.39</c:v>
                </c:pt>
                <c:pt idx="13959">
                  <c:v>2.2999999999999998</c:v>
                </c:pt>
                <c:pt idx="13960">
                  <c:v>2.27</c:v>
                </c:pt>
                <c:pt idx="13961">
                  <c:v>2.2200000000000002</c:v>
                </c:pt>
                <c:pt idx="13962">
                  <c:v>2.3199999999999998</c:v>
                </c:pt>
                <c:pt idx="13963">
                  <c:v>2.42</c:v>
                </c:pt>
                <c:pt idx="13964">
                  <c:v>2.44</c:v>
                </c:pt>
                <c:pt idx="13965">
                  <c:v>2.41</c:v>
                </c:pt>
                <c:pt idx="13966">
                  <c:v>2.36</c:v>
                </c:pt>
                <c:pt idx="13967">
                  <c:v>2.36</c:v>
                </c:pt>
                <c:pt idx="13968">
                  <c:v>2.34</c:v>
                </c:pt>
                <c:pt idx="13969">
                  <c:v>2.38</c:v>
                </c:pt>
                <c:pt idx="13970">
                  <c:v>2.35</c:v>
                </c:pt>
                <c:pt idx="13971">
                  <c:v>2.33</c:v>
                </c:pt>
                <c:pt idx="13972">
                  <c:v>2.2799999999999998</c:v>
                </c:pt>
                <c:pt idx="13973">
                  <c:v>2.27</c:v>
                </c:pt>
                <c:pt idx="13974">
                  <c:v>2.23</c:v>
                </c:pt>
                <c:pt idx="13975">
                  <c:v>2.2599999999999998</c:v>
                </c:pt>
                <c:pt idx="13976">
                  <c:v>2.29</c:v>
                </c:pt>
                <c:pt idx="13977">
                  <c:v>2.2799999999999998</c:v>
                </c:pt>
                <c:pt idx="13978">
                  <c:v>2.2000000000000002</c:v>
                </c:pt>
                <c:pt idx="13979">
                  <c:v>2.16</c:v>
                </c:pt>
                <c:pt idx="13980">
                  <c:v>2.23</c:v>
                </c:pt>
                <c:pt idx="13981">
                  <c:v>2.2799999999999998</c:v>
                </c:pt>
                <c:pt idx="13982">
                  <c:v>2.23</c:v>
                </c:pt>
                <c:pt idx="13983">
                  <c:v>2.1800000000000002</c:v>
                </c:pt>
                <c:pt idx="13984">
                  <c:v>2.2400000000000002</c:v>
                </c:pt>
                <c:pt idx="13985">
                  <c:v>2.15</c:v>
                </c:pt>
                <c:pt idx="13986">
                  <c:v>2.14</c:v>
                </c:pt>
                <c:pt idx="13987">
                  <c:v>2.19</c:v>
                </c:pt>
                <c:pt idx="13988">
                  <c:v>2.2000000000000002</c:v>
                </c:pt>
                <c:pt idx="13989">
                  <c:v>2.16</c:v>
                </c:pt>
                <c:pt idx="13990">
                  <c:v>2.2000000000000002</c:v>
                </c:pt>
                <c:pt idx="13991">
                  <c:v>2.12</c:v>
                </c:pt>
                <c:pt idx="13992">
                  <c:v>2.09</c:v>
                </c:pt>
                <c:pt idx="13993">
                  <c:v>2.0499999999999998</c:v>
                </c:pt>
                <c:pt idx="13994">
                  <c:v>2.0099999999999998</c:v>
                </c:pt>
                <c:pt idx="13995">
                  <c:v>2.12</c:v>
                </c:pt>
                <c:pt idx="13996">
                  <c:v>2.1800000000000002</c:v>
                </c:pt>
                <c:pt idx="13997">
                  <c:v>2.1800000000000002</c:v>
                </c:pt>
                <c:pt idx="13998">
                  <c:v>2.19</c:v>
                </c:pt>
                <c:pt idx="13999">
                  <c:v>2.2000000000000002</c:v>
                </c:pt>
                <c:pt idx="14000">
                  <c:v>2.17</c:v>
                </c:pt>
                <c:pt idx="14001">
                  <c:v>2.2000000000000002</c:v>
                </c:pt>
                <c:pt idx="14002">
                  <c:v>2.1800000000000002</c:v>
                </c:pt>
                <c:pt idx="14003">
                  <c:v>2.13</c:v>
                </c:pt>
                <c:pt idx="14004">
                  <c:v>2.13</c:v>
                </c:pt>
                <c:pt idx="14005">
                  <c:v>2.2000000000000002</c:v>
                </c:pt>
                <c:pt idx="14006">
                  <c:v>2.21</c:v>
                </c:pt>
                <c:pt idx="14007">
                  <c:v>2.23</c:v>
                </c:pt>
                <c:pt idx="14008">
                  <c:v>2.2000000000000002</c:v>
                </c:pt>
                <c:pt idx="14009">
                  <c:v>2.1800000000000002</c:v>
                </c:pt>
                <c:pt idx="14010">
                  <c:v>2.2799999999999998</c:v>
                </c:pt>
                <c:pt idx="14011">
                  <c:v>2.2999999999999998</c:v>
                </c:pt>
                <c:pt idx="14012">
                  <c:v>2.21</c:v>
                </c:pt>
                <c:pt idx="14013">
                  <c:v>2.13</c:v>
                </c:pt>
                <c:pt idx="14014">
                  <c:v>2.2000000000000002</c:v>
                </c:pt>
                <c:pt idx="14015">
                  <c:v>2.14</c:v>
                </c:pt>
                <c:pt idx="14016">
                  <c:v>2.16</c:v>
                </c:pt>
                <c:pt idx="14017">
                  <c:v>2.13</c:v>
                </c:pt>
                <c:pt idx="14018">
                  <c:v>2.17</c:v>
                </c:pt>
                <c:pt idx="14019">
                  <c:v>2.1</c:v>
                </c:pt>
                <c:pt idx="14020">
                  <c:v>2.0499999999999998</c:v>
                </c:pt>
                <c:pt idx="14021">
                  <c:v>2.06</c:v>
                </c:pt>
                <c:pt idx="14022">
                  <c:v>2.0499999999999998</c:v>
                </c:pt>
                <c:pt idx="14023">
                  <c:v>1.99</c:v>
                </c:pt>
                <c:pt idx="14024">
                  <c:v>2.0699999999999998</c:v>
                </c:pt>
                <c:pt idx="14025">
                  <c:v>2.0499999999999998</c:v>
                </c:pt>
                <c:pt idx="14026">
                  <c:v>2.08</c:v>
                </c:pt>
                <c:pt idx="14027">
                  <c:v>2.12</c:v>
                </c:pt>
                <c:pt idx="14028">
                  <c:v>2.12</c:v>
                </c:pt>
                <c:pt idx="14029">
                  <c:v>2.1</c:v>
                </c:pt>
                <c:pt idx="14030">
                  <c:v>2.06</c:v>
                </c:pt>
                <c:pt idx="14031">
                  <c:v>1.99</c:v>
                </c:pt>
                <c:pt idx="14032">
                  <c:v>2.04</c:v>
                </c:pt>
                <c:pt idx="14033">
                  <c:v>2.04</c:v>
                </c:pt>
                <c:pt idx="14034">
                  <c:v>2.04</c:v>
                </c:pt>
                <c:pt idx="14035">
                  <c:v>2.08</c:v>
                </c:pt>
                <c:pt idx="14036">
                  <c:v>2.04</c:v>
                </c:pt>
                <c:pt idx="14037">
                  <c:v>2.04</c:v>
                </c:pt>
                <c:pt idx="14038">
                  <c:v>2.09</c:v>
                </c:pt>
                <c:pt idx="14039">
                  <c:v>2.0699999999999998</c:v>
                </c:pt>
                <c:pt idx="14040">
                  <c:v>2.0499999999999998</c:v>
                </c:pt>
                <c:pt idx="14041">
                  <c:v>2.1</c:v>
                </c:pt>
                <c:pt idx="14042">
                  <c:v>2.19</c:v>
                </c:pt>
                <c:pt idx="14043">
                  <c:v>2.15</c:v>
                </c:pt>
                <c:pt idx="14044">
                  <c:v>2.2000000000000002</c:v>
                </c:pt>
                <c:pt idx="14045">
                  <c:v>2.23</c:v>
                </c:pt>
                <c:pt idx="14046">
                  <c:v>2.25</c:v>
                </c:pt>
                <c:pt idx="14047">
                  <c:v>2.2599999999999998</c:v>
                </c:pt>
                <c:pt idx="14048">
                  <c:v>2.34</c:v>
                </c:pt>
                <c:pt idx="14049">
                  <c:v>2.36</c:v>
                </c:pt>
                <c:pt idx="14050">
                  <c:v>2.3199999999999998</c:v>
                </c:pt>
                <c:pt idx="14051">
                  <c:v>2.3199999999999998</c:v>
                </c:pt>
                <c:pt idx="14052">
                  <c:v>2.3199999999999998</c:v>
                </c:pt>
                <c:pt idx="14053">
                  <c:v>2.2799999999999998</c:v>
                </c:pt>
                <c:pt idx="14054">
                  <c:v>2.27</c:v>
                </c:pt>
                <c:pt idx="14055">
                  <c:v>2.25</c:v>
                </c:pt>
                <c:pt idx="14056">
                  <c:v>2.27</c:v>
                </c:pt>
                <c:pt idx="14057">
                  <c:v>2.2400000000000002</c:v>
                </c:pt>
                <c:pt idx="14058">
                  <c:v>2.2599999999999998</c:v>
                </c:pt>
                <c:pt idx="14059">
                  <c:v>2.25</c:v>
                </c:pt>
                <c:pt idx="14060">
                  <c:v>2.2400000000000002</c:v>
                </c:pt>
                <c:pt idx="14061">
                  <c:v>2.23</c:v>
                </c:pt>
                <c:pt idx="14062">
                  <c:v>2.2400000000000002</c:v>
                </c:pt>
                <c:pt idx="14063">
                  <c:v>2.2200000000000002</c:v>
                </c:pt>
                <c:pt idx="14064">
                  <c:v>2.21</c:v>
                </c:pt>
                <c:pt idx="14065">
                  <c:v>2.15</c:v>
                </c:pt>
                <c:pt idx="14066">
                  <c:v>2.1800000000000002</c:v>
                </c:pt>
                <c:pt idx="14067">
                  <c:v>2.33</c:v>
                </c:pt>
                <c:pt idx="14068">
                  <c:v>2.2799999999999998</c:v>
                </c:pt>
                <c:pt idx="14069">
                  <c:v>2.23</c:v>
                </c:pt>
                <c:pt idx="14070">
                  <c:v>2.2400000000000002</c:v>
                </c:pt>
                <c:pt idx="14071">
                  <c:v>2.2200000000000002</c:v>
                </c:pt>
                <c:pt idx="14072">
                  <c:v>2.2400000000000002</c:v>
                </c:pt>
                <c:pt idx="14073">
                  <c:v>2.13</c:v>
                </c:pt>
                <c:pt idx="14074">
                  <c:v>2.23</c:v>
                </c:pt>
                <c:pt idx="14075">
                  <c:v>2.2799999999999998</c:v>
                </c:pt>
                <c:pt idx="14076">
                  <c:v>2.2999999999999998</c:v>
                </c:pt>
                <c:pt idx="14077">
                  <c:v>2.2400000000000002</c:v>
                </c:pt>
                <c:pt idx="14078">
                  <c:v>2.19</c:v>
                </c:pt>
                <c:pt idx="14079">
                  <c:v>2.2000000000000002</c:v>
                </c:pt>
                <c:pt idx="14080">
                  <c:v>2.2400000000000002</c:v>
                </c:pt>
                <c:pt idx="14081">
                  <c:v>2.27</c:v>
                </c:pt>
                <c:pt idx="14082">
                  <c:v>2.25</c:v>
                </c:pt>
                <c:pt idx="14083">
                  <c:v>2.2400000000000002</c:v>
                </c:pt>
                <c:pt idx="14084">
                  <c:v>2.2400000000000002</c:v>
                </c:pt>
                <c:pt idx="14085">
                  <c:v>2.3199999999999998</c:v>
                </c:pt>
                <c:pt idx="14086">
                  <c:v>2.31</c:v>
                </c:pt>
                <c:pt idx="14087">
                  <c:v>2.27</c:v>
                </c:pt>
                <c:pt idx="14088">
                  <c:v>2.27</c:v>
                </c:pt>
                <c:pt idx="14089">
                  <c:v>2.2400000000000002</c:v>
                </c:pt>
                <c:pt idx="14090">
                  <c:v>2.25</c:v>
                </c:pt>
                <c:pt idx="14091">
                  <c:v>2.1800000000000002</c:v>
                </c:pt>
                <c:pt idx="14092">
                  <c:v>2.16</c:v>
                </c:pt>
                <c:pt idx="14093">
                  <c:v>2.13</c:v>
                </c:pt>
                <c:pt idx="14094">
                  <c:v>2.17</c:v>
                </c:pt>
                <c:pt idx="14095">
                  <c:v>2.12</c:v>
                </c:pt>
                <c:pt idx="14096">
                  <c:v>2.08</c:v>
                </c:pt>
                <c:pt idx="14097">
                  <c:v>2.1</c:v>
                </c:pt>
                <c:pt idx="14098">
                  <c:v>2.0299999999999998</c:v>
                </c:pt>
                <c:pt idx="14099">
                  <c:v>2.0299999999999998</c:v>
                </c:pt>
                <c:pt idx="14100">
                  <c:v>2.06</c:v>
                </c:pt>
                <c:pt idx="14101">
                  <c:v>2.0099999999999998</c:v>
                </c:pt>
                <c:pt idx="14102">
                  <c:v>2.02</c:v>
                </c:pt>
                <c:pt idx="14103">
                  <c:v>2.0699999999999998</c:v>
                </c:pt>
                <c:pt idx="14104">
                  <c:v>2.0299999999999998</c:v>
                </c:pt>
                <c:pt idx="14105">
                  <c:v>2.0099999999999998</c:v>
                </c:pt>
                <c:pt idx="14106">
                  <c:v>2.02</c:v>
                </c:pt>
                <c:pt idx="14107">
                  <c:v>2</c:v>
                </c:pt>
                <c:pt idx="14108">
                  <c:v>1.93</c:v>
                </c:pt>
                <c:pt idx="14109">
                  <c:v>1.97</c:v>
                </c:pt>
                <c:pt idx="14110">
                  <c:v>1.87</c:v>
                </c:pt>
                <c:pt idx="14111">
                  <c:v>1.88</c:v>
                </c:pt>
                <c:pt idx="14112">
                  <c:v>1.87</c:v>
                </c:pt>
                <c:pt idx="14113">
                  <c:v>1.86</c:v>
                </c:pt>
                <c:pt idx="14114">
                  <c:v>1.75</c:v>
                </c:pt>
                <c:pt idx="14115">
                  <c:v>1.74</c:v>
                </c:pt>
                <c:pt idx="14116">
                  <c:v>1.71</c:v>
                </c:pt>
                <c:pt idx="14117">
                  <c:v>1.63</c:v>
                </c:pt>
                <c:pt idx="14118">
                  <c:v>1.74</c:v>
                </c:pt>
                <c:pt idx="14119">
                  <c:v>1.74</c:v>
                </c:pt>
                <c:pt idx="14120">
                  <c:v>1.78</c:v>
                </c:pt>
                <c:pt idx="14121">
                  <c:v>1.81</c:v>
                </c:pt>
                <c:pt idx="14122">
                  <c:v>1.75</c:v>
                </c:pt>
                <c:pt idx="14123">
                  <c:v>1.76</c:v>
                </c:pt>
                <c:pt idx="14124">
                  <c:v>1.77</c:v>
                </c:pt>
                <c:pt idx="14125">
                  <c:v>1.74</c:v>
                </c:pt>
                <c:pt idx="14126">
                  <c:v>1.75</c:v>
                </c:pt>
                <c:pt idx="14127">
                  <c:v>1.71</c:v>
                </c:pt>
                <c:pt idx="14128">
                  <c:v>1.76</c:v>
                </c:pt>
                <c:pt idx="14129">
                  <c:v>1.74</c:v>
                </c:pt>
                <c:pt idx="14130">
                  <c:v>1.83</c:v>
                </c:pt>
                <c:pt idx="14131">
                  <c:v>1.84</c:v>
                </c:pt>
                <c:pt idx="14132">
                  <c:v>1.83</c:v>
                </c:pt>
                <c:pt idx="14133">
                  <c:v>1.88</c:v>
                </c:pt>
                <c:pt idx="14134">
                  <c:v>1.91</c:v>
                </c:pt>
                <c:pt idx="14135">
                  <c:v>1.83</c:v>
                </c:pt>
                <c:pt idx="14136">
                  <c:v>1.9</c:v>
                </c:pt>
                <c:pt idx="14137">
                  <c:v>1.93</c:v>
                </c:pt>
                <c:pt idx="14138">
                  <c:v>1.98</c:v>
                </c:pt>
                <c:pt idx="14139">
                  <c:v>1.97</c:v>
                </c:pt>
                <c:pt idx="14140">
                  <c:v>1.97</c:v>
                </c:pt>
                <c:pt idx="14141">
                  <c:v>1.94</c:v>
                </c:pt>
                <c:pt idx="14142">
                  <c:v>1.91</c:v>
                </c:pt>
                <c:pt idx="14143">
                  <c:v>1.88</c:v>
                </c:pt>
                <c:pt idx="14144">
                  <c:v>1.92</c:v>
                </c:pt>
                <c:pt idx="14145">
                  <c:v>1.94</c:v>
                </c:pt>
                <c:pt idx="14146">
                  <c:v>1.88</c:v>
                </c:pt>
                <c:pt idx="14147">
                  <c:v>1.91</c:v>
                </c:pt>
                <c:pt idx="14148">
                  <c:v>1.89</c:v>
                </c:pt>
                <c:pt idx="14149">
                  <c:v>1.89</c:v>
                </c:pt>
                <c:pt idx="14150">
                  <c:v>1.81</c:v>
                </c:pt>
                <c:pt idx="14151">
                  <c:v>1.83</c:v>
                </c:pt>
                <c:pt idx="14152">
                  <c:v>1.78</c:v>
                </c:pt>
                <c:pt idx="14153">
                  <c:v>1.79</c:v>
                </c:pt>
                <c:pt idx="14154">
                  <c:v>1.78</c:v>
                </c:pt>
                <c:pt idx="14155">
                  <c:v>1.73</c:v>
                </c:pt>
                <c:pt idx="14156">
                  <c:v>1.76</c:v>
                </c:pt>
                <c:pt idx="14157">
                  <c:v>1.7</c:v>
                </c:pt>
                <c:pt idx="14158">
                  <c:v>1.72</c:v>
                </c:pt>
                <c:pt idx="14159">
                  <c:v>1.73</c:v>
                </c:pt>
                <c:pt idx="14160">
                  <c:v>1.79</c:v>
                </c:pt>
                <c:pt idx="14161">
                  <c:v>1.77</c:v>
                </c:pt>
                <c:pt idx="14162">
                  <c:v>1.8</c:v>
                </c:pt>
                <c:pt idx="14163">
                  <c:v>1.76</c:v>
                </c:pt>
                <c:pt idx="14164">
                  <c:v>1.78</c:v>
                </c:pt>
                <c:pt idx="14165">
                  <c:v>1.79</c:v>
                </c:pt>
                <c:pt idx="14166">
                  <c:v>1.85</c:v>
                </c:pt>
                <c:pt idx="14167">
                  <c:v>1.88</c:v>
                </c:pt>
                <c:pt idx="14168">
                  <c:v>1.89</c:v>
                </c:pt>
                <c:pt idx="14169">
                  <c:v>1.91</c:v>
                </c:pt>
                <c:pt idx="14170">
                  <c:v>1.94</c:v>
                </c:pt>
                <c:pt idx="14171">
                  <c:v>1.87</c:v>
                </c:pt>
                <c:pt idx="14172">
                  <c:v>1.84</c:v>
                </c:pt>
                <c:pt idx="14173">
                  <c:v>1.82</c:v>
                </c:pt>
                <c:pt idx="14174">
                  <c:v>1.88</c:v>
                </c:pt>
                <c:pt idx="14175">
                  <c:v>1.81</c:v>
                </c:pt>
                <c:pt idx="14176">
                  <c:v>1.79</c:v>
                </c:pt>
                <c:pt idx="14177">
                  <c:v>1.76</c:v>
                </c:pt>
                <c:pt idx="14178">
                  <c:v>1.79</c:v>
                </c:pt>
                <c:pt idx="14179">
                  <c:v>1.77</c:v>
                </c:pt>
                <c:pt idx="14180">
                  <c:v>1.77</c:v>
                </c:pt>
                <c:pt idx="14181">
                  <c:v>1.73</c:v>
                </c:pt>
                <c:pt idx="14182">
                  <c:v>1.75</c:v>
                </c:pt>
                <c:pt idx="14183">
                  <c:v>1.71</c:v>
                </c:pt>
                <c:pt idx="14184">
                  <c:v>1.75</c:v>
                </c:pt>
                <c:pt idx="14185">
                  <c:v>1.76</c:v>
                </c:pt>
                <c:pt idx="14186">
                  <c:v>1.87</c:v>
                </c:pt>
                <c:pt idx="14187">
                  <c:v>1.85</c:v>
                </c:pt>
                <c:pt idx="14188">
                  <c:v>1.85</c:v>
                </c:pt>
                <c:pt idx="14189">
                  <c:v>1.84</c:v>
                </c:pt>
                <c:pt idx="14190">
                  <c:v>1.86</c:v>
                </c:pt>
                <c:pt idx="14191">
                  <c:v>1.87</c:v>
                </c:pt>
                <c:pt idx="14192">
                  <c:v>1.83</c:v>
                </c:pt>
                <c:pt idx="14193">
                  <c:v>1.85</c:v>
                </c:pt>
                <c:pt idx="14194">
                  <c:v>1.85</c:v>
                </c:pt>
                <c:pt idx="14195">
                  <c:v>1.83</c:v>
                </c:pt>
                <c:pt idx="14196">
                  <c:v>1.85</c:v>
                </c:pt>
                <c:pt idx="14197">
                  <c:v>1.81</c:v>
                </c:pt>
                <c:pt idx="14198">
                  <c:v>1.71</c:v>
                </c:pt>
                <c:pt idx="14199">
                  <c:v>1.73</c:v>
                </c:pt>
                <c:pt idx="14200">
                  <c:v>1.72</c:v>
                </c:pt>
                <c:pt idx="14201">
                  <c:v>1.71</c:v>
                </c:pt>
                <c:pt idx="14202">
                  <c:v>1.68</c:v>
                </c:pt>
                <c:pt idx="14203">
                  <c:v>1.64</c:v>
                </c:pt>
                <c:pt idx="14204">
                  <c:v>1.62</c:v>
                </c:pt>
                <c:pt idx="14205">
                  <c:v>1.62</c:v>
                </c:pt>
                <c:pt idx="14206">
                  <c:v>1.6</c:v>
                </c:pt>
                <c:pt idx="14207">
                  <c:v>1.57</c:v>
                </c:pt>
                <c:pt idx="14208">
                  <c:v>1.62</c:v>
                </c:pt>
                <c:pt idx="14209">
                  <c:v>1.67</c:v>
                </c:pt>
                <c:pt idx="14210">
                  <c:v>1.71</c:v>
                </c:pt>
                <c:pt idx="14211">
                  <c:v>1.69</c:v>
                </c:pt>
                <c:pt idx="14212">
                  <c:v>1.74</c:v>
                </c:pt>
                <c:pt idx="14213">
                  <c:v>1.57</c:v>
                </c:pt>
                <c:pt idx="14214">
                  <c:v>1.46</c:v>
                </c:pt>
                <c:pt idx="14215">
                  <c:v>1.46</c:v>
                </c:pt>
                <c:pt idx="14216">
                  <c:v>1.5</c:v>
                </c:pt>
                <c:pt idx="14217">
                  <c:v>1.49</c:v>
                </c:pt>
                <c:pt idx="14218">
                  <c:v>1.46</c:v>
                </c:pt>
                <c:pt idx="14219">
                  <c:v>1.46</c:v>
                </c:pt>
                <c:pt idx="14220">
                  <c:v>1.37</c:v>
                </c:pt>
                <c:pt idx="14221">
                  <c:v>1.38</c:v>
                </c:pt>
                <c:pt idx="14222">
                  <c:v>1.4</c:v>
                </c:pt>
                <c:pt idx="14223">
                  <c:v>1.37</c:v>
                </c:pt>
                <c:pt idx="14224">
                  <c:v>1.43</c:v>
                </c:pt>
                <c:pt idx="14225">
                  <c:v>1.53</c:v>
                </c:pt>
                <c:pt idx="14226">
                  <c:v>1.48</c:v>
                </c:pt>
                <c:pt idx="14227">
                  <c:v>1.53</c:v>
                </c:pt>
                <c:pt idx="14228">
                  <c:v>1.6</c:v>
                </c:pt>
                <c:pt idx="14229">
                  <c:v>1.59</c:v>
                </c:pt>
                <c:pt idx="14230">
                  <c:v>1.56</c:v>
                </c:pt>
                <c:pt idx="14231">
                  <c:v>1.59</c:v>
                </c:pt>
                <c:pt idx="14232">
                  <c:v>1.57</c:v>
                </c:pt>
                <c:pt idx="14233">
                  <c:v>1.57</c:v>
                </c:pt>
                <c:pt idx="14234">
                  <c:v>1.58</c:v>
                </c:pt>
                <c:pt idx="14235">
                  <c:v>1.57</c:v>
                </c:pt>
                <c:pt idx="14236">
                  <c:v>1.52</c:v>
                </c:pt>
                <c:pt idx="14237">
                  <c:v>1.52</c:v>
                </c:pt>
                <c:pt idx="14238">
                  <c:v>1.46</c:v>
                </c:pt>
                <c:pt idx="14239">
                  <c:v>1.51</c:v>
                </c:pt>
                <c:pt idx="14240">
                  <c:v>1.55</c:v>
                </c:pt>
                <c:pt idx="14241">
                  <c:v>1.55</c:v>
                </c:pt>
                <c:pt idx="14242">
                  <c:v>1.51</c:v>
                </c:pt>
                <c:pt idx="14243">
                  <c:v>1.59</c:v>
                </c:pt>
                <c:pt idx="14244">
                  <c:v>1.59</c:v>
                </c:pt>
                <c:pt idx="14245">
                  <c:v>1.55</c:v>
                </c:pt>
                <c:pt idx="14246">
                  <c:v>1.5</c:v>
                </c:pt>
                <c:pt idx="14247">
                  <c:v>1.57</c:v>
                </c:pt>
                <c:pt idx="14248">
                  <c:v>1.51</c:v>
                </c:pt>
                <c:pt idx="14249">
                  <c:v>1.55</c:v>
                </c:pt>
                <c:pt idx="14250">
                  <c:v>1.57</c:v>
                </c:pt>
                <c:pt idx="14251">
                  <c:v>1.56</c:v>
                </c:pt>
                <c:pt idx="14252">
                  <c:v>1.53</c:v>
                </c:pt>
                <c:pt idx="14253">
                  <c:v>1.58</c:v>
                </c:pt>
                <c:pt idx="14254">
                  <c:v>1.55</c:v>
                </c:pt>
                <c:pt idx="14255">
                  <c:v>1.55</c:v>
                </c:pt>
                <c:pt idx="14256">
                  <c:v>1.56</c:v>
                </c:pt>
                <c:pt idx="14257">
                  <c:v>1.58</c:v>
                </c:pt>
                <c:pt idx="14258">
                  <c:v>1.62</c:v>
                </c:pt>
                <c:pt idx="14259">
                  <c:v>1.57</c:v>
                </c:pt>
                <c:pt idx="14260">
                  <c:v>1.57</c:v>
                </c:pt>
                <c:pt idx="14261">
                  <c:v>1.57</c:v>
                </c:pt>
                <c:pt idx="14262">
                  <c:v>1.57</c:v>
                </c:pt>
                <c:pt idx="14263">
                  <c:v>1.6</c:v>
                </c:pt>
                <c:pt idx="14264">
                  <c:v>1.59</c:v>
                </c:pt>
                <c:pt idx="14265">
                  <c:v>1.55</c:v>
                </c:pt>
                <c:pt idx="14266">
                  <c:v>1.54</c:v>
                </c:pt>
                <c:pt idx="14267">
                  <c:v>1.61</c:v>
                </c:pt>
                <c:pt idx="14268">
                  <c:v>1.67</c:v>
                </c:pt>
                <c:pt idx="14269">
                  <c:v>1.68</c:v>
                </c:pt>
                <c:pt idx="14270">
                  <c:v>1.73</c:v>
                </c:pt>
                <c:pt idx="14271">
                  <c:v>1.7</c:v>
                </c:pt>
                <c:pt idx="14272">
                  <c:v>1.71</c:v>
                </c:pt>
                <c:pt idx="14273">
                  <c:v>1.7</c:v>
                </c:pt>
                <c:pt idx="14274">
                  <c:v>1.7</c:v>
                </c:pt>
                <c:pt idx="14275">
                  <c:v>1.69</c:v>
                </c:pt>
                <c:pt idx="14276">
                  <c:v>1.66</c:v>
                </c:pt>
                <c:pt idx="14277">
                  <c:v>1.63</c:v>
                </c:pt>
                <c:pt idx="14278">
                  <c:v>1.62</c:v>
                </c:pt>
                <c:pt idx="14279">
                  <c:v>1.59</c:v>
                </c:pt>
                <c:pt idx="14280">
                  <c:v>1.56</c:v>
                </c:pt>
                <c:pt idx="14281">
                  <c:v>1.57</c:v>
                </c:pt>
                <c:pt idx="14282">
                  <c:v>1.56</c:v>
                </c:pt>
                <c:pt idx="14283">
                  <c:v>1.59</c:v>
                </c:pt>
                <c:pt idx="14284">
                  <c:v>1.63</c:v>
                </c:pt>
                <c:pt idx="14285">
                  <c:v>1.69</c:v>
                </c:pt>
                <c:pt idx="14286">
                  <c:v>1.72</c:v>
                </c:pt>
                <c:pt idx="14287">
                  <c:v>1.75</c:v>
                </c:pt>
                <c:pt idx="14288">
                  <c:v>1.73</c:v>
                </c:pt>
                <c:pt idx="14289">
                  <c:v>1.73</c:v>
                </c:pt>
                <c:pt idx="14290">
                  <c:v>1.77</c:v>
                </c:pt>
                <c:pt idx="14291">
                  <c:v>1.79</c:v>
                </c:pt>
                <c:pt idx="14292">
                  <c:v>1.75</c:v>
                </c:pt>
                <c:pt idx="14293">
                  <c:v>1.8</c:v>
                </c:pt>
                <c:pt idx="14294">
                  <c:v>1.77</c:v>
                </c:pt>
                <c:pt idx="14295">
                  <c:v>1.75</c:v>
                </c:pt>
                <c:pt idx="14296">
                  <c:v>1.76</c:v>
                </c:pt>
                <c:pt idx="14297">
                  <c:v>1.76</c:v>
                </c:pt>
                <c:pt idx="14298">
                  <c:v>1.74</c:v>
                </c:pt>
                <c:pt idx="14299">
                  <c:v>1.77</c:v>
                </c:pt>
                <c:pt idx="14300">
                  <c:v>1.77</c:v>
                </c:pt>
                <c:pt idx="14301">
                  <c:v>1.79</c:v>
                </c:pt>
                <c:pt idx="14302">
                  <c:v>1.85</c:v>
                </c:pt>
                <c:pt idx="14303">
                  <c:v>1.86</c:v>
                </c:pt>
                <c:pt idx="14304">
                  <c:v>1.83</c:v>
                </c:pt>
                <c:pt idx="14305">
                  <c:v>1.83</c:v>
                </c:pt>
                <c:pt idx="14306">
                  <c:v>1.81</c:v>
                </c:pt>
                <c:pt idx="14307">
                  <c:v>1.82</c:v>
                </c:pt>
                <c:pt idx="14308">
                  <c:v>1.79</c:v>
                </c:pt>
                <c:pt idx="14309">
                  <c:v>1.83</c:v>
                </c:pt>
                <c:pt idx="14310">
                  <c:v>1.88</c:v>
                </c:pt>
                <c:pt idx="14311">
                  <c:v>2.0699999999999998</c:v>
                </c:pt>
                <c:pt idx="14312">
                  <c:v>2.15</c:v>
                </c:pt>
                <c:pt idx="14313">
                  <c:v>2.12</c:v>
                </c:pt>
                <c:pt idx="14314">
                  <c:v>2.2400000000000002</c:v>
                </c:pt>
              </c:numCache>
            </c:numRef>
          </c:val>
          <c:smooth val="0"/>
        </c:ser>
        <c:ser>
          <c:idx val="1"/>
          <c:order val="1"/>
          <c:tx>
            <c:strRef>
              <c:f>'[seba (1).xlsm]slide 1a'!$C$4</c:f>
              <c:strCache>
                <c:ptCount val="1"/>
                <c:pt idx="0">
                  <c:v>United Kingdom</c:v>
                </c:pt>
              </c:strCache>
            </c:strRef>
          </c:tx>
          <c:spPr>
            <a:ln>
              <a:solidFill>
                <a:schemeClr val="accent2">
                  <a:lumMod val="75000"/>
                </a:schemeClr>
              </a:solidFill>
            </a:ln>
          </c:spPr>
          <c:marker>
            <c:symbol val="none"/>
          </c:marker>
          <c:cat>
            <c:numRef>
              <c:f>'[seba (1).xlsm]slide 1a'!$A$5:$A$14319</c:f>
              <c:numCache>
                <c:formatCode>dd-mm-yyyy</c:formatCode>
                <c:ptCount val="14315"/>
                <c:pt idx="0">
                  <c:v>22648</c:v>
                </c:pt>
                <c:pt idx="1">
                  <c:v>22649</c:v>
                </c:pt>
                <c:pt idx="2">
                  <c:v>22650</c:v>
                </c:pt>
                <c:pt idx="3">
                  <c:v>22651</c:v>
                </c:pt>
                <c:pt idx="4">
                  <c:v>22654</c:v>
                </c:pt>
                <c:pt idx="5">
                  <c:v>22655</c:v>
                </c:pt>
                <c:pt idx="6">
                  <c:v>22656</c:v>
                </c:pt>
                <c:pt idx="7">
                  <c:v>22657</c:v>
                </c:pt>
                <c:pt idx="8">
                  <c:v>22658</c:v>
                </c:pt>
                <c:pt idx="9">
                  <c:v>22661</c:v>
                </c:pt>
                <c:pt idx="10">
                  <c:v>22662</c:v>
                </c:pt>
                <c:pt idx="11">
                  <c:v>22663</c:v>
                </c:pt>
                <c:pt idx="12">
                  <c:v>22664</c:v>
                </c:pt>
                <c:pt idx="13">
                  <c:v>22665</c:v>
                </c:pt>
                <c:pt idx="14">
                  <c:v>22668</c:v>
                </c:pt>
                <c:pt idx="15">
                  <c:v>22669</c:v>
                </c:pt>
                <c:pt idx="16">
                  <c:v>22670</c:v>
                </c:pt>
                <c:pt idx="17">
                  <c:v>22671</c:v>
                </c:pt>
                <c:pt idx="18">
                  <c:v>22672</c:v>
                </c:pt>
                <c:pt idx="19">
                  <c:v>22675</c:v>
                </c:pt>
                <c:pt idx="20">
                  <c:v>22676</c:v>
                </c:pt>
                <c:pt idx="21">
                  <c:v>22677</c:v>
                </c:pt>
                <c:pt idx="22">
                  <c:v>22678</c:v>
                </c:pt>
                <c:pt idx="23">
                  <c:v>22679</c:v>
                </c:pt>
                <c:pt idx="24">
                  <c:v>22682</c:v>
                </c:pt>
                <c:pt idx="25">
                  <c:v>22683</c:v>
                </c:pt>
                <c:pt idx="26">
                  <c:v>22684</c:v>
                </c:pt>
                <c:pt idx="27">
                  <c:v>22685</c:v>
                </c:pt>
                <c:pt idx="28">
                  <c:v>22686</c:v>
                </c:pt>
                <c:pt idx="29">
                  <c:v>22689</c:v>
                </c:pt>
                <c:pt idx="30">
                  <c:v>22690</c:v>
                </c:pt>
                <c:pt idx="31">
                  <c:v>22691</c:v>
                </c:pt>
                <c:pt idx="32">
                  <c:v>22692</c:v>
                </c:pt>
                <c:pt idx="33">
                  <c:v>22693</c:v>
                </c:pt>
                <c:pt idx="34">
                  <c:v>22696</c:v>
                </c:pt>
                <c:pt idx="35">
                  <c:v>22697</c:v>
                </c:pt>
                <c:pt idx="36">
                  <c:v>22698</c:v>
                </c:pt>
                <c:pt idx="37">
                  <c:v>22699</c:v>
                </c:pt>
                <c:pt idx="38">
                  <c:v>22700</c:v>
                </c:pt>
                <c:pt idx="39">
                  <c:v>22703</c:v>
                </c:pt>
                <c:pt idx="40">
                  <c:v>22704</c:v>
                </c:pt>
                <c:pt idx="41">
                  <c:v>22705</c:v>
                </c:pt>
                <c:pt idx="42">
                  <c:v>22706</c:v>
                </c:pt>
                <c:pt idx="43">
                  <c:v>22707</c:v>
                </c:pt>
                <c:pt idx="44">
                  <c:v>22710</c:v>
                </c:pt>
                <c:pt idx="45">
                  <c:v>22711</c:v>
                </c:pt>
                <c:pt idx="46">
                  <c:v>22712</c:v>
                </c:pt>
                <c:pt idx="47">
                  <c:v>22713</c:v>
                </c:pt>
                <c:pt idx="48">
                  <c:v>22714</c:v>
                </c:pt>
                <c:pt idx="49">
                  <c:v>22717</c:v>
                </c:pt>
                <c:pt idx="50">
                  <c:v>22718</c:v>
                </c:pt>
                <c:pt idx="51">
                  <c:v>22719</c:v>
                </c:pt>
                <c:pt idx="52">
                  <c:v>22720</c:v>
                </c:pt>
                <c:pt idx="53">
                  <c:v>22721</c:v>
                </c:pt>
                <c:pt idx="54">
                  <c:v>22724</c:v>
                </c:pt>
                <c:pt idx="55">
                  <c:v>22725</c:v>
                </c:pt>
                <c:pt idx="56">
                  <c:v>22726</c:v>
                </c:pt>
                <c:pt idx="57">
                  <c:v>22727</c:v>
                </c:pt>
                <c:pt idx="58">
                  <c:v>22728</c:v>
                </c:pt>
                <c:pt idx="59">
                  <c:v>22731</c:v>
                </c:pt>
                <c:pt idx="60">
                  <c:v>22732</c:v>
                </c:pt>
                <c:pt idx="61">
                  <c:v>22733</c:v>
                </c:pt>
                <c:pt idx="62">
                  <c:v>22734</c:v>
                </c:pt>
                <c:pt idx="63">
                  <c:v>22735</c:v>
                </c:pt>
                <c:pt idx="64">
                  <c:v>22738</c:v>
                </c:pt>
                <c:pt idx="65">
                  <c:v>22739</c:v>
                </c:pt>
                <c:pt idx="66">
                  <c:v>22740</c:v>
                </c:pt>
                <c:pt idx="67">
                  <c:v>22741</c:v>
                </c:pt>
                <c:pt idx="68">
                  <c:v>22742</c:v>
                </c:pt>
                <c:pt idx="69">
                  <c:v>22745</c:v>
                </c:pt>
                <c:pt idx="70">
                  <c:v>22746</c:v>
                </c:pt>
                <c:pt idx="71">
                  <c:v>22747</c:v>
                </c:pt>
                <c:pt idx="72">
                  <c:v>22748</c:v>
                </c:pt>
                <c:pt idx="73">
                  <c:v>22749</c:v>
                </c:pt>
                <c:pt idx="74">
                  <c:v>22752</c:v>
                </c:pt>
                <c:pt idx="75">
                  <c:v>22753</c:v>
                </c:pt>
                <c:pt idx="76">
                  <c:v>22754</c:v>
                </c:pt>
                <c:pt idx="77">
                  <c:v>22755</c:v>
                </c:pt>
                <c:pt idx="78">
                  <c:v>22756</c:v>
                </c:pt>
                <c:pt idx="79">
                  <c:v>22759</c:v>
                </c:pt>
                <c:pt idx="80">
                  <c:v>22760</c:v>
                </c:pt>
                <c:pt idx="81">
                  <c:v>22761</c:v>
                </c:pt>
                <c:pt idx="82">
                  <c:v>22762</c:v>
                </c:pt>
                <c:pt idx="83">
                  <c:v>22763</c:v>
                </c:pt>
                <c:pt idx="84">
                  <c:v>22766</c:v>
                </c:pt>
                <c:pt idx="85">
                  <c:v>22767</c:v>
                </c:pt>
                <c:pt idx="86">
                  <c:v>22768</c:v>
                </c:pt>
                <c:pt idx="87">
                  <c:v>22769</c:v>
                </c:pt>
                <c:pt idx="88">
                  <c:v>22770</c:v>
                </c:pt>
                <c:pt idx="89">
                  <c:v>22773</c:v>
                </c:pt>
                <c:pt idx="90">
                  <c:v>22774</c:v>
                </c:pt>
                <c:pt idx="91">
                  <c:v>22775</c:v>
                </c:pt>
                <c:pt idx="92">
                  <c:v>22776</c:v>
                </c:pt>
                <c:pt idx="93">
                  <c:v>22777</c:v>
                </c:pt>
                <c:pt idx="94">
                  <c:v>22780</c:v>
                </c:pt>
                <c:pt idx="95">
                  <c:v>22781</c:v>
                </c:pt>
                <c:pt idx="96">
                  <c:v>22782</c:v>
                </c:pt>
                <c:pt idx="97">
                  <c:v>22783</c:v>
                </c:pt>
                <c:pt idx="98">
                  <c:v>22784</c:v>
                </c:pt>
                <c:pt idx="99">
                  <c:v>22787</c:v>
                </c:pt>
                <c:pt idx="100">
                  <c:v>22788</c:v>
                </c:pt>
                <c:pt idx="101">
                  <c:v>22789</c:v>
                </c:pt>
                <c:pt idx="102">
                  <c:v>22790</c:v>
                </c:pt>
                <c:pt idx="103">
                  <c:v>22791</c:v>
                </c:pt>
                <c:pt idx="104">
                  <c:v>22794</c:v>
                </c:pt>
                <c:pt idx="105">
                  <c:v>22795</c:v>
                </c:pt>
                <c:pt idx="106">
                  <c:v>22796</c:v>
                </c:pt>
                <c:pt idx="107">
                  <c:v>22797</c:v>
                </c:pt>
                <c:pt idx="108">
                  <c:v>22798</c:v>
                </c:pt>
                <c:pt idx="109">
                  <c:v>22801</c:v>
                </c:pt>
                <c:pt idx="110">
                  <c:v>22802</c:v>
                </c:pt>
                <c:pt idx="111">
                  <c:v>22803</c:v>
                </c:pt>
                <c:pt idx="112">
                  <c:v>22804</c:v>
                </c:pt>
                <c:pt idx="113">
                  <c:v>22805</c:v>
                </c:pt>
                <c:pt idx="114">
                  <c:v>22808</c:v>
                </c:pt>
                <c:pt idx="115">
                  <c:v>22809</c:v>
                </c:pt>
                <c:pt idx="116">
                  <c:v>22810</c:v>
                </c:pt>
                <c:pt idx="117">
                  <c:v>22811</c:v>
                </c:pt>
                <c:pt idx="118">
                  <c:v>22812</c:v>
                </c:pt>
                <c:pt idx="119">
                  <c:v>22815</c:v>
                </c:pt>
                <c:pt idx="120">
                  <c:v>22816</c:v>
                </c:pt>
                <c:pt idx="121">
                  <c:v>22817</c:v>
                </c:pt>
                <c:pt idx="122">
                  <c:v>22818</c:v>
                </c:pt>
                <c:pt idx="123">
                  <c:v>22819</c:v>
                </c:pt>
                <c:pt idx="124">
                  <c:v>22822</c:v>
                </c:pt>
                <c:pt idx="125">
                  <c:v>22823</c:v>
                </c:pt>
                <c:pt idx="126">
                  <c:v>22824</c:v>
                </c:pt>
                <c:pt idx="127">
                  <c:v>22825</c:v>
                </c:pt>
                <c:pt idx="128">
                  <c:v>22826</c:v>
                </c:pt>
                <c:pt idx="129">
                  <c:v>22829</c:v>
                </c:pt>
                <c:pt idx="130">
                  <c:v>22830</c:v>
                </c:pt>
                <c:pt idx="131">
                  <c:v>22831</c:v>
                </c:pt>
                <c:pt idx="132">
                  <c:v>22832</c:v>
                </c:pt>
                <c:pt idx="133">
                  <c:v>22833</c:v>
                </c:pt>
                <c:pt idx="134">
                  <c:v>22836</c:v>
                </c:pt>
                <c:pt idx="135">
                  <c:v>22837</c:v>
                </c:pt>
                <c:pt idx="136">
                  <c:v>22838</c:v>
                </c:pt>
                <c:pt idx="137">
                  <c:v>22839</c:v>
                </c:pt>
                <c:pt idx="138">
                  <c:v>22840</c:v>
                </c:pt>
                <c:pt idx="139">
                  <c:v>22843</c:v>
                </c:pt>
                <c:pt idx="140">
                  <c:v>22844</c:v>
                </c:pt>
                <c:pt idx="141">
                  <c:v>22845</c:v>
                </c:pt>
                <c:pt idx="142">
                  <c:v>22846</c:v>
                </c:pt>
                <c:pt idx="143">
                  <c:v>22847</c:v>
                </c:pt>
                <c:pt idx="144">
                  <c:v>22850</c:v>
                </c:pt>
                <c:pt idx="145">
                  <c:v>22851</c:v>
                </c:pt>
                <c:pt idx="146">
                  <c:v>22852</c:v>
                </c:pt>
                <c:pt idx="147">
                  <c:v>22853</c:v>
                </c:pt>
                <c:pt idx="148">
                  <c:v>22854</c:v>
                </c:pt>
                <c:pt idx="149">
                  <c:v>22857</c:v>
                </c:pt>
                <c:pt idx="150">
                  <c:v>22858</c:v>
                </c:pt>
                <c:pt idx="151">
                  <c:v>22859</c:v>
                </c:pt>
                <c:pt idx="152">
                  <c:v>22860</c:v>
                </c:pt>
                <c:pt idx="153">
                  <c:v>22861</c:v>
                </c:pt>
                <c:pt idx="154">
                  <c:v>22864</c:v>
                </c:pt>
                <c:pt idx="155">
                  <c:v>22865</c:v>
                </c:pt>
                <c:pt idx="156">
                  <c:v>22866</c:v>
                </c:pt>
                <c:pt idx="157">
                  <c:v>22867</c:v>
                </c:pt>
                <c:pt idx="158">
                  <c:v>22868</c:v>
                </c:pt>
                <c:pt idx="159">
                  <c:v>22871</c:v>
                </c:pt>
                <c:pt idx="160">
                  <c:v>22872</c:v>
                </c:pt>
                <c:pt idx="161">
                  <c:v>22873</c:v>
                </c:pt>
                <c:pt idx="162">
                  <c:v>22874</c:v>
                </c:pt>
                <c:pt idx="163">
                  <c:v>22875</c:v>
                </c:pt>
                <c:pt idx="164">
                  <c:v>22878</c:v>
                </c:pt>
                <c:pt idx="165">
                  <c:v>22879</c:v>
                </c:pt>
                <c:pt idx="166">
                  <c:v>22880</c:v>
                </c:pt>
                <c:pt idx="167">
                  <c:v>22881</c:v>
                </c:pt>
                <c:pt idx="168">
                  <c:v>22882</c:v>
                </c:pt>
                <c:pt idx="169">
                  <c:v>22885</c:v>
                </c:pt>
                <c:pt idx="170">
                  <c:v>22886</c:v>
                </c:pt>
                <c:pt idx="171">
                  <c:v>22887</c:v>
                </c:pt>
                <c:pt idx="172">
                  <c:v>22888</c:v>
                </c:pt>
                <c:pt idx="173">
                  <c:v>22889</c:v>
                </c:pt>
                <c:pt idx="174">
                  <c:v>22892</c:v>
                </c:pt>
                <c:pt idx="175">
                  <c:v>22893</c:v>
                </c:pt>
                <c:pt idx="176">
                  <c:v>22894</c:v>
                </c:pt>
                <c:pt idx="177">
                  <c:v>22895</c:v>
                </c:pt>
                <c:pt idx="178">
                  <c:v>22896</c:v>
                </c:pt>
                <c:pt idx="179">
                  <c:v>22899</c:v>
                </c:pt>
                <c:pt idx="180">
                  <c:v>22900</c:v>
                </c:pt>
                <c:pt idx="181">
                  <c:v>22901</c:v>
                </c:pt>
                <c:pt idx="182">
                  <c:v>22902</c:v>
                </c:pt>
                <c:pt idx="183">
                  <c:v>22903</c:v>
                </c:pt>
                <c:pt idx="184">
                  <c:v>22906</c:v>
                </c:pt>
                <c:pt idx="185">
                  <c:v>22907</c:v>
                </c:pt>
                <c:pt idx="186">
                  <c:v>22908</c:v>
                </c:pt>
                <c:pt idx="187">
                  <c:v>22909</c:v>
                </c:pt>
                <c:pt idx="188">
                  <c:v>22910</c:v>
                </c:pt>
                <c:pt idx="189">
                  <c:v>22913</c:v>
                </c:pt>
                <c:pt idx="190">
                  <c:v>22914</c:v>
                </c:pt>
                <c:pt idx="191">
                  <c:v>22915</c:v>
                </c:pt>
                <c:pt idx="192">
                  <c:v>22916</c:v>
                </c:pt>
                <c:pt idx="193">
                  <c:v>22917</c:v>
                </c:pt>
                <c:pt idx="194">
                  <c:v>22920</c:v>
                </c:pt>
                <c:pt idx="195">
                  <c:v>22921</c:v>
                </c:pt>
                <c:pt idx="196">
                  <c:v>22922</c:v>
                </c:pt>
                <c:pt idx="197">
                  <c:v>22923</c:v>
                </c:pt>
                <c:pt idx="198">
                  <c:v>22924</c:v>
                </c:pt>
                <c:pt idx="199">
                  <c:v>22927</c:v>
                </c:pt>
                <c:pt idx="200">
                  <c:v>22928</c:v>
                </c:pt>
                <c:pt idx="201">
                  <c:v>22929</c:v>
                </c:pt>
                <c:pt idx="202">
                  <c:v>22930</c:v>
                </c:pt>
                <c:pt idx="203">
                  <c:v>22931</c:v>
                </c:pt>
                <c:pt idx="204">
                  <c:v>22934</c:v>
                </c:pt>
                <c:pt idx="205">
                  <c:v>22935</c:v>
                </c:pt>
                <c:pt idx="206">
                  <c:v>22936</c:v>
                </c:pt>
                <c:pt idx="207">
                  <c:v>22937</c:v>
                </c:pt>
                <c:pt idx="208">
                  <c:v>22938</c:v>
                </c:pt>
                <c:pt idx="209">
                  <c:v>22941</c:v>
                </c:pt>
                <c:pt idx="210">
                  <c:v>22942</c:v>
                </c:pt>
                <c:pt idx="211">
                  <c:v>22943</c:v>
                </c:pt>
                <c:pt idx="212">
                  <c:v>22944</c:v>
                </c:pt>
                <c:pt idx="213">
                  <c:v>22945</c:v>
                </c:pt>
                <c:pt idx="214">
                  <c:v>22948</c:v>
                </c:pt>
                <c:pt idx="215">
                  <c:v>22949</c:v>
                </c:pt>
                <c:pt idx="216">
                  <c:v>22950</c:v>
                </c:pt>
                <c:pt idx="217">
                  <c:v>22951</c:v>
                </c:pt>
                <c:pt idx="218">
                  <c:v>22952</c:v>
                </c:pt>
                <c:pt idx="219">
                  <c:v>22955</c:v>
                </c:pt>
                <c:pt idx="220">
                  <c:v>22956</c:v>
                </c:pt>
                <c:pt idx="221">
                  <c:v>22957</c:v>
                </c:pt>
                <c:pt idx="222">
                  <c:v>22958</c:v>
                </c:pt>
                <c:pt idx="223">
                  <c:v>22959</c:v>
                </c:pt>
                <c:pt idx="224">
                  <c:v>22962</c:v>
                </c:pt>
                <c:pt idx="225">
                  <c:v>22963</c:v>
                </c:pt>
                <c:pt idx="226">
                  <c:v>22964</c:v>
                </c:pt>
                <c:pt idx="227">
                  <c:v>22965</c:v>
                </c:pt>
                <c:pt idx="228">
                  <c:v>22966</c:v>
                </c:pt>
                <c:pt idx="229">
                  <c:v>22969</c:v>
                </c:pt>
                <c:pt idx="230">
                  <c:v>22970</c:v>
                </c:pt>
                <c:pt idx="231">
                  <c:v>22971</c:v>
                </c:pt>
                <c:pt idx="232">
                  <c:v>22972</c:v>
                </c:pt>
                <c:pt idx="233">
                  <c:v>22973</c:v>
                </c:pt>
                <c:pt idx="234">
                  <c:v>22976</c:v>
                </c:pt>
                <c:pt idx="235">
                  <c:v>22977</c:v>
                </c:pt>
                <c:pt idx="236">
                  <c:v>22978</c:v>
                </c:pt>
                <c:pt idx="237">
                  <c:v>22979</c:v>
                </c:pt>
                <c:pt idx="238">
                  <c:v>22980</c:v>
                </c:pt>
                <c:pt idx="239">
                  <c:v>22983</c:v>
                </c:pt>
                <c:pt idx="240">
                  <c:v>22984</c:v>
                </c:pt>
                <c:pt idx="241">
                  <c:v>22985</c:v>
                </c:pt>
                <c:pt idx="242">
                  <c:v>22986</c:v>
                </c:pt>
                <c:pt idx="243">
                  <c:v>22987</c:v>
                </c:pt>
                <c:pt idx="244">
                  <c:v>22990</c:v>
                </c:pt>
                <c:pt idx="245">
                  <c:v>22991</c:v>
                </c:pt>
                <c:pt idx="246">
                  <c:v>22992</c:v>
                </c:pt>
                <c:pt idx="247">
                  <c:v>22993</c:v>
                </c:pt>
                <c:pt idx="248">
                  <c:v>22994</c:v>
                </c:pt>
                <c:pt idx="249">
                  <c:v>22997</c:v>
                </c:pt>
                <c:pt idx="250">
                  <c:v>22998</c:v>
                </c:pt>
                <c:pt idx="251">
                  <c:v>22999</c:v>
                </c:pt>
                <c:pt idx="252">
                  <c:v>23000</c:v>
                </c:pt>
                <c:pt idx="253">
                  <c:v>23001</c:v>
                </c:pt>
                <c:pt idx="254">
                  <c:v>23004</c:v>
                </c:pt>
                <c:pt idx="255">
                  <c:v>23005</c:v>
                </c:pt>
                <c:pt idx="256">
                  <c:v>23006</c:v>
                </c:pt>
                <c:pt idx="257">
                  <c:v>23007</c:v>
                </c:pt>
                <c:pt idx="258">
                  <c:v>23008</c:v>
                </c:pt>
                <c:pt idx="259">
                  <c:v>23011</c:v>
                </c:pt>
                <c:pt idx="260">
                  <c:v>23012</c:v>
                </c:pt>
                <c:pt idx="261">
                  <c:v>23013</c:v>
                </c:pt>
                <c:pt idx="262">
                  <c:v>23014</c:v>
                </c:pt>
                <c:pt idx="263">
                  <c:v>23015</c:v>
                </c:pt>
                <c:pt idx="264">
                  <c:v>23018</c:v>
                </c:pt>
                <c:pt idx="265">
                  <c:v>23019</c:v>
                </c:pt>
                <c:pt idx="266">
                  <c:v>23020</c:v>
                </c:pt>
                <c:pt idx="267">
                  <c:v>23021</c:v>
                </c:pt>
                <c:pt idx="268">
                  <c:v>23022</c:v>
                </c:pt>
                <c:pt idx="269">
                  <c:v>23025</c:v>
                </c:pt>
                <c:pt idx="270">
                  <c:v>23026</c:v>
                </c:pt>
                <c:pt idx="271">
                  <c:v>23027</c:v>
                </c:pt>
                <c:pt idx="272">
                  <c:v>23028</c:v>
                </c:pt>
                <c:pt idx="273">
                  <c:v>23029</c:v>
                </c:pt>
                <c:pt idx="274">
                  <c:v>23032</c:v>
                </c:pt>
                <c:pt idx="275">
                  <c:v>23033</c:v>
                </c:pt>
                <c:pt idx="276">
                  <c:v>23034</c:v>
                </c:pt>
                <c:pt idx="277">
                  <c:v>23035</c:v>
                </c:pt>
                <c:pt idx="278">
                  <c:v>23036</c:v>
                </c:pt>
                <c:pt idx="279">
                  <c:v>23039</c:v>
                </c:pt>
                <c:pt idx="280">
                  <c:v>23040</c:v>
                </c:pt>
                <c:pt idx="281">
                  <c:v>23041</c:v>
                </c:pt>
                <c:pt idx="282">
                  <c:v>23042</c:v>
                </c:pt>
                <c:pt idx="283">
                  <c:v>23043</c:v>
                </c:pt>
                <c:pt idx="284">
                  <c:v>23046</c:v>
                </c:pt>
                <c:pt idx="285">
                  <c:v>23047</c:v>
                </c:pt>
                <c:pt idx="286">
                  <c:v>23048</c:v>
                </c:pt>
                <c:pt idx="287">
                  <c:v>23049</c:v>
                </c:pt>
                <c:pt idx="288">
                  <c:v>23050</c:v>
                </c:pt>
                <c:pt idx="289">
                  <c:v>23053</c:v>
                </c:pt>
                <c:pt idx="290">
                  <c:v>23054</c:v>
                </c:pt>
                <c:pt idx="291">
                  <c:v>23055</c:v>
                </c:pt>
                <c:pt idx="292">
                  <c:v>23056</c:v>
                </c:pt>
                <c:pt idx="293">
                  <c:v>23057</c:v>
                </c:pt>
                <c:pt idx="294">
                  <c:v>23060</c:v>
                </c:pt>
                <c:pt idx="295">
                  <c:v>23061</c:v>
                </c:pt>
                <c:pt idx="296">
                  <c:v>23062</c:v>
                </c:pt>
                <c:pt idx="297">
                  <c:v>23063</c:v>
                </c:pt>
                <c:pt idx="298">
                  <c:v>23064</c:v>
                </c:pt>
                <c:pt idx="299">
                  <c:v>23067</c:v>
                </c:pt>
                <c:pt idx="300">
                  <c:v>23068</c:v>
                </c:pt>
                <c:pt idx="301">
                  <c:v>23069</c:v>
                </c:pt>
                <c:pt idx="302">
                  <c:v>23070</c:v>
                </c:pt>
                <c:pt idx="303">
                  <c:v>23071</c:v>
                </c:pt>
                <c:pt idx="304">
                  <c:v>23074</c:v>
                </c:pt>
                <c:pt idx="305">
                  <c:v>23075</c:v>
                </c:pt>
                <c:pt idx="306">
                  <c:v>23076</c:v>
                </c:pt>
                <c:pt idx="307">
                  <c:v>23077</c:v>
                </c:pt>
                <c:pt idx="308">
                  <c:v>23078</c:v>
                </c:pt>
                <c:pt idx="309">
                  <c:v>23081</c:v>
                </c:pt>
                <c:pt idx="310">
                  <c:v>23082</c:v>
                </c:pt>
                <c:pt idx="311">
                  <c:v>23083</c:v>
                </c:pt>
                <c:pt idx="312">
                  <c:v>23084</c:v>
                </c:pt>
                <c:pt idx="313">
                  <c:v>23085</c:v>
                </c:pt>
                <c:pt idx="314">
                  <c:v>23088</c:v>
                </c:pt>
                <c:pt idx="315">
                  <c:v>23089</c:v>
                </c:pt>
                <c:pt idx="316">
                  <c:v>23090</c:v>
                </c:pt>
                <c:pt idx="317">
                  <c:v>23091</c:v>
                </c:pt>
                <c:pt idx="318">
                  <c:v>23092</c:v>
                </c:pt>
                <c:pt idx="319">
                  <c:v>23095</c:v>
                </c:pt>
                <c:pt idx="320">
                  <c:v>23096</c:v>
                </c:pt>
                <c:pt idx="321">
                  <c:v>23097</c:v>
                </c:pt>
                <c:pt idx="322">
                  <c:v>23098</c:v>
                </c:pt>
                <c:pt idx="323">
                  <c:v>23099</c:v>
                </c:pt>
                <c:pt idx="324">
                  <c:v>23102</c:v>
                </c:pt>
                <c:pt idx="325">
                  <c:v>23103</c:v>
                </c:pt>
                <c:pt idx="326">
                  <c:v>23104</c:v>
                </c:pt>
                <c:pt idx="327">
                  <c:v>23105</c:v>
                </c:pt>
                <c:pt idx="328">
                  <c:v>23106</c:v>
                </c:pt>
                <c:pt idx="329">
                  <c:v>23109</c:v>
                </c:pt>
                <c:pt idx="330">
                  <c:v>23110</c:v>
                </c:pt>
                <c:pt idx="331">
                  <c:v>23111</c:v>
                </c:pt>
                <c:pt idx="332">
                  <c:v>23112</c:v>
                </c:pt>
                <c:pt idx="333">
                  <c:v>23113</c:v>
                </c:pt>
                <c:pt idx="334">
                  <c:v>23116</c:v>
                </c:pt>
                <c:pt idx="335">
                  <c:v>23117</c:v>
                </c:pt>
                <c:pt idx="336">
                  <c:v>23118</c:v>
                </c:pt>
                <c:pt idx="337">
                  <c:v>23119</c:v>
                </c:pt>
                <c:pt idx="338">
                  <c:v>23120</c:v>
                </c:pt>
                <c:pt idx="339">
                  <c:v>23123</c:v>
                </c:pt>
                <c:pt idx="340">
                  <c:v>23124</c:v>
                </c:pt>
                <c:pt idx="341">
                  <c:v>23125</c:v>
                </c:pt>
                <c:pt idx="342">
                  <c:v>23126</c:v>
                </c:pt>
                <c:pt idx="343">
                  <c:v>23127</c:v>
                </c:pt>
                <c:pt idx="344">
                  <c:v>23130</c:v>
                </c:pt>
                <c:pt idx="345">
                  <c:v>23131</c:v>
                </c:pt>
                <c:pt idx="346">
                  <c:v>23132</c:v>
                </c:pt>
                <c:pt idx="347">
                  <c:v>23133</c:v>
                </c:pt>
                <c:pt idx="348">
                  <c:v>23134</c:v>
                </c:pt>
                <c:pt idx="349">
                  <c:v>23137</c:v>
                </c:pt>
                <c:pt idx="350">
                  <c:v>23138</c:v>
                </c:pt>
                <c:pt idx="351">
                  <c:v>23139</c:v>
                </c:pt>
                <c:pt idx="352">
                  <c:v>23140</c:v>
                </c:pt>
                <c:pt idx="353">
                  <c:v>23141</c:v>
                </c:pt>
                <c:pt idx="354">
                  <c:v>23144</c:v>
                </c:pt>
                <c:pt idx="355">
                  <c:v>23145</c:v>
                </c:pt>
                <c:pt idx="356">
                  <c:v>23146</c:v>
                </c:pt>
                <c:pt idx="357">
                  <c:v>23147</c:v>
                </c:pt>
                <c:pt idx="358">
                  <c:v>23148</c:v>
                </c:pt>
                <c:pt idx="359">
                  <c:v>23151</c:v>
                </c:pt>
                <c:pt idx="360">
                  <c:v>23152</c:v>
                </c:pt>
                <c:pt idx="361">
                  <c:v>23153</c:v>
                </c:pt>
                <c:pt idx="362">
                  <c:v>23154</c:v>
                </c:pt>
                <c:pt idx="363">
                  <c:v>23155</c:v>
                </c:pt>
                <c:pt idx="364">
                  <c:v>23158</c:v>
                </c:pt>
                <c:pt idx="365">
                  <c:v>23159</c:v>
                </c:pt>
                <c:pt idx="366">
                  <c:v>23160</c:v>
                </c:pt>
                <c:pt idx="367">
                  <c:v>23161</c:v>
                </c:pt>
                <c:pt idx="368">
                  <c:v>23162</c:v>
                </c:pt>
                <c:pt idx="369">
                  <c:v>23165</c:v>
                </c:pt>
                <c:pt idx="370">
                  <c:v>23166</c:v>
                </c:pt>
                <c:pt idx="371">
                  <c:v>23167</c:v>
                </c:pt>
                <c:pt idx="372">
                  <c:v>23168</c:v>
                </c:pt>
                <c:pt idx="373">
                  <c:v>23169</c:v>
                </c:pt>
                <c:pt idx="374">
                  <c:v>23172</c:v>
                </c:pt>
                <c:pt idx="375">
                  <c:v>23173</c:v>
                </c:pt>
                <c:pt idx="376">
                  <c:v>23174</c:v>
                </c:pt>
                <c:pt idx="377">
                  <c:v>23175</c:v>
                </c:pt>
                <c:pt idx="378">
                  <c:v>23176</c:v>
                </c:pt>
                <c:pt idx="379">
                  <c:v>23179</c:v>
                </c:pt>
                <c:pt idx="380">
                  <c:v>23180</c:v>
                </c:pt>
                <c:pt idx="381">
                  <c:v>23181</c:v>
                </c:pt>
                <c:pt idx="382">
                  <c:v>23182</c:v>
                </c:pt>
                <c:pt idx="383">
                  <c:v>23183</c:v>
                </c:pt>
                <c:pt idx="384">
                  <c:v>23186</c:v>
                </c:pt>
                <c:pt idx="385">
                  <c:v>23187</c:v>
                </c:pt>
                <c:pt idx="386">
                  <c:v>23188</c:v>
                </c:pt>
                <c:pt idx="387">
                  <c:v>23189</c:v>
                </c:pt>
                <c:pt idx="388">
                  <c:v>23190</c:v>
                </c:pt>
                <c:pt idx="389">
                  <c:v>23193</c:v>
                </c:pt>
                <c:pt idx="390">
                  <c:v>23194</c:v>
                </c:pt>
                <c:pt idx="391">
                  <c:v>23195</c:v>
                </c:pt>
                <c:pt idx="392">
                  <c:v>23196</c:v>
                </c:pt>
                <c:pt idx="393">
                  <c:v>23197</c:v>
                </c:pt>
                <c:pt idx="394">
                  <c:v>23200</c:v>
                </c:pt>
                <c:pt idx="395">
                  <c:v>23201</c:v>
                </c:pt>
                <c:pt idx="396">
                  <c:v>23202</c:v>
                </c:pt>
                <c:pt idx="397">
                  <c:v>23203</c:v>
                </c:pt>
                <c:pt idx="398">
                  <c:v>23204</c:v>
                </c:pt>
                <c:pt idx="399">
                  <c:v>23207</c:v>
                </c:pt>
                <c:pt idx="400">
                  <c:v>23208</c:v>
                </c:pt>
                <c:pt idx="401">
                  <c:v>23209</c:v>
                </c:pt>
                <c:pt idx="402">
                  <c:v>23210</c:v>
                </c:pt>
                <c:pt idx="403">
                  <c:v>23211</c:v>
                </c:pt>
                <c:pt idx="404">
                  <c:v>23214</c:v>
                </c:pt>
                <c:pt idx="405">
                  <c:v>23215</c:v>
                </c:pt>
                <c:pt idx="406">
                  <c:v>23216</c:v>
                </c:pt>
                <c:pt idx="407">
                  <c:v>23217</c:v>
                </c:pt>
                <c:pt idx="408">
                  <c:v>23218</c:v>
                </c:pt>
                <c:pt idx="409">
                  <c:v>23221</c:v>
                </c:pt>
                <c:pt idx="410">
                  <c:v>23222</c:v>
                </c:pt>
                <c:pt idx="411">
                  <c:v>23223</c:v>
                </c:pt>
                <c:pt idx="412">
                  <c:v>23224</c:v>
                </c:pt>
                <c:pt idx="413">
                  <c:v>23225</c:v>
                </c:pt>
                <c:pt idx="414">
                  <c:v>23228</c:v>
                </c:pt>
                <c:pt idx="415">
                  <c:v>23229</c:v>
                </c:pt>
                <c:pt idx="416">
                  <c:v>23230</c:v>
                </c:pt>
                <c:pt idx="417">
                  <c:v>23231</c:v>
                </c:pt>
                <c:pt idx="418">
                  <c:v>23232</c:v>
                </c:pt>
                <c:pt idx="419">
                  <c:v>23235</c:v>
                </c:pt>
                <c:pt idx="420">
                  <c:v>23236</c:v>
                </c:pt>
                <c:pt idx="421">
                  <c:v>23237</c:v>
                </c:pt>
                <c:pt idx="422">
                  <c:v>23238</c:v>
                </c:pt>
                <c:pt idx="423">
                  <c:v>23239</c:v>
                </c:pt>
                <c:pt idx="424">
                  <c:v>23242</c:v>
                </c:pt>
                <c:pt idx="425">
                  <c:v>23243</c:v>
                </c:pt>
                <c:pt idx="426">
                  <c:v>23244</c:v>
                </c:pt>
                <c:pt idx="427">
                  <c:v>23245</c:v>
                </c:pt>
                <c:pt idx="428">
                  <c:v>23246</c:v>
                </c:pt>
                <c:pt idx="429">
                  <c:v>23249</c:v>
                </c:pt>
                <c:pt idx="430">
                  <c:v>23250</c:v>
                </c:pt>
                <c:pt idx="431">
                  <c:v>23251</c:v>
                </c:pt>
                <c:pt idx="432">
                  <c:v>23252</c:v>
                </c:pt>
                <c:pt idx="433">
                  <c:v>23253</c:v>
                </c:pt>
                <c:pt idx="434">
                  <c:v>23256</c:v>
                </c:pt>
                <c:pt idx="435">
                  <c:v>23257</c:v>
                </c:pt>
                <c:pt idx="436">
                  <c:v>23258</c:v>
                </c:pt>
                <c:pt idx="437">
                  <c:v>23259</c:v>
                </c:pt>
                <c:pt idx="438">
                  <c:v>23260</c:v>
                </c:pt>
                <c:pt idx="439">
                  <c:v>23263</c:v>
                </c:pt>
                <c:pt idx="440">
                  <c:v>23264</c:v>
                </c:pt>
                <c:pt idx="441">
                  <c:v>23265</c:v>
                </c:pt>
                <c:pt idx="442">
                  <c:v>23266</c:v>
                </c:pt>
                <c:pt idx="443">
                  <c:v>23267</c:v>
                </c:pt>
                <c:pt idx="444">
                  <c:v>23270</c:v>
                </c:pt>
                <c:pt idx="445">
                  <c:v>23271</c:v>
                </c:pt>
                <c:pt idx="446">
                  <c:v>23272</c:v>
                </c:pt>
                <c:pt idx="447">
                  <c:v>23273</c:v>
                </c:pt>
                <c:pt idx="448">
                  <c:v>23274</c:v>
                </c:pt>
                <c:pt idx="449">
                  <c:v>23277</c:v>
                </c:pt>
                <c:pt idx="450">
                  <c:v>23278</c:v>
                </c:pt>
                <c:pt idx="451">
                  <c:v>23279</c:v>
                </c:pt>
                <c:pt idx="452">
                  <c:v>23280</c:v>
                </c:pt>
                <c:pt idx="453">
                  <c:v>23281</c:v>
                </c:pt>
                <c:pt idx="454">
                  <c:v>23284</c:v>
                </c:pt>
                <c:pt idx="455">
                  <c:v>23285</c:v>
                </c:pt>
                <c:pt idx="456">
                  <c:v>23286</c:v>
                </c:pt>
                <c:pt idx="457">
                  <c:v>23287</c:v>
                </c:pt>
                <c:pt idx="458">
                  <c:v>23288</c:v>
                </c:pt>
                <c:pt idx="459">
                  <c:v>23291</c:v>
                </c:pt>
                <c:pt idx="460">
                  <c:v>23292</c:v>
                </c:pt>
                <c:pt idx="461">
                  <c:v>23293</c:v>
                </c:pt>
                <c:pt idx="462">
                  <c:v>23294</c:v>
                </c:pt>
                <c:pt idx="463">
                  <c:v>23295</c:v>
                </c:pt>
                <c:pt idx="464">
                  <c:v>23298</c:v>
                </c:pt>
                <c:pt idx="465">
                  <c:v>23299</c:v>
                </c:pt>
                <c:pt idx="466">
                  <c:v>23300</c:v>
                </c:pt>
                <c:pt idx="467">
                  <c:v>23301</c:v>
                </c:pt>
                <c:pt idx="468">
                  <c:v>23302</c:v>
                </c:pt>
                <c:pt idx="469">
                  <c:v>23305</c:v>
                </c:pt>
                <c:pt idx="470">
                  <c:v>23306</c:v>
                </c:pt>
                <c:pt idx="471">
                  <c:v>23307</c:v>
                </c:pt>
                <c:pt idx="472">
                  <c:v>23308</c:v>
                </c:pt>
                <c:pt idx="473">
                  <c:v>23309</c:v>
                </c:pt>
                <c:pt idx="474">
                  <c:v>23312</c:v>
                </c:pt>
                <c:pt idx="475">
                  <c:v>23313</c:v>
                </c:pt>
                <c:pt idx="476">
                  <c:v>23314</c:v>
                </c:pt>
                <c:pt idx="477">
                  <c:v>23315</c:v>
                </c:pt>
                <c:pt idx="478">
                  <c:v>23316</c:v>
                </c:pt>
                <c:pt idx="479">
                  <c:v>23319</c:v>
                </c:pt>
                <c:pt idx="480">
                  <c:v>23320</c:v>
                </c:pt>
                <c:pt idx="481">
                  <c:v>23321</c:v>
                </c:pt>
                <c:pt idx="482">
                  <c:v>23322</c:v>
                </c:pt>
                <c:pt idx="483">
                  <c:v>23323</c:v>
                </c:pt>
                <c:pt idx="484">
                  <c:v>23326</c:v>
                </c:pt>
                <c:pt idx="485">
                  <c:v>23327</c:v>
                </c:pt>
                <c:pt idx="486">
                  <c:v>23328</c:v>
                </c:pt>
                <c:pt idx="487">
                  <c:v>23329</c:v>
                </c:pt>
                <c:pt idx="488">
                  <c:v>23330</c:v>
                </c:pt>
                <c:pt idx="489">
                  <c:v>23333</c:v>
                </c:pt>
                <c:pt idx="490">
                  <c:v>23334</c:v>
                </c:pt>
                <c:pt idx="491">
                  <c:v>23335</c:v>
                </c:pt>
                <c:pt idx="492">
                  <c:v>23336</c:v>
                </c:pt>
                <c:pt idx="493">
                  <c:v>23337</c:v>
                </c:pt>
                <c:pt idx="494">
                  <c:v>23340</c:v>
                </c:pt>
                <c:pt idx="495">
                  <c:v>23341</c:v>
                </c:pt>
                <c:pt idx="496">
                  <c:v>23342</c:v>
                </c:pt>
                <c:pt idx="497">
                  <c:v>23343</c:v>
                </c:pt>
                <c:pt idx="498">
                  <c:v>23344</c:v>
                </c:pt>
                <c:pt idx="499">
                  <c:v>23347</c:v>
                </c:pt>
                <c:pt idx="500">
                  <c:v>23348</c:v>
                </c:pt>
                <c:pt idx="501">
                  <c:v>23349</c:v>
                </c:pt>
                <c:pt idx="502">
                  <c:v>23350</c:v>
                </c:pt>
                <c:pt idx="503">
                  <c:v>23351</c:v>
                </c:pt>
                <c:pt idx="504">
                  <c:v>23354</c:v>
                </c:pt>
                <c:pt idx="505">
                  <c:v>23355</c:v>
                </c:pt>
                <c:pt idx="506">
                  <c:v>23356</c:v>
                </c:pt>
                <c:pt idx="507">
                  <c:v>23357</c:v>
                </c:pt>
                <c:pt idx="508">
                  <c:v>23358</c:v>
                </c:pt>
                <c:pt idx="509">
                  <c:v>23361</c:v>
                </c:pt>
                <c:pt idx="510">
                  <c:v>23362</c:v>
                </c:pt>
                <c:pt idx="511">
                  <c:v>23363</c:v>
                </c:pt>
                <c:pt idx="512">
                  <c:v>23364</c:v>
                </c:pt>
                <c:pt idx="513">
                  <c:v>23365</c:v>
                </c:pt>
                <c:pt idx="514">
                  <c:v>23368</c:v>
                </c:pt>
                <c:pt idx="515">
                  <c:v>23369</c:v>
                </c:pt>
                <c:pt idx="516">
                  <c:v>23370</c:v>
                </c:pt>
                <c:pt idx="517">
                  <c:v>23371</c:v>
                </c:pt>
                <c:pt idx="518">
                  <c:v>23372</c:v>
                </c:pt>
                <c:pt idx="519">
                  <c:v>23375</c:v>
                </c:pt>
                <c:pt idx="520">
                  <c:v>23376</c:v>
                </c:pt>
                <c:pt idx="521">
                  <c:v>23377</c:v>
                </c:pt>
                <c:pt idx="522">
                  <c:v>23378</c:v>
                </c:pt>
                <c:pt idx="523">
                  <c:v>23379</c:v>
                </c:pt>
                <c:pt idx="524">
                  <c:v>23382</c:v>
                </c:pt>
                <c:pt idx="525">
                  <c:v>23383</c:v>
                </c:pt>
                <c:pt idx="526">
                  <c:v>23384</c:v>
                </c:pt>
                <c:pt idx="527">
                  <c:v>23385</c:v>
                </c:pt>
                <c:pt idx="528">
                  <c:v>23386</c:v>
                </c:pt>
                <c:pt idx="529">
                  <c:v>23389</c:v>
                </c:pt>
                <c:pt idx="530">
                  <c:v>23390</c:v>
                </c:pt>
                <c:pt idx="531">
                  <c:v>23391</c:v>
                </c:pt>
                <c:pt idx="532">
                  <c:v>23392</c:v>
                </c:pt>
                <c:pt idx="533">
                  <c:v>23393</c:v>
                </c:pt>
                <c:pt idx="534">
                  <c:v>23396</c:v>
                </c:pt>
                <c:pt idx="535">
                  <c:v>23397</c:v>
                </c:pt>
                <c:pt idx="536">
                  <c:v>23398</c:v>
                </c:pt>
                <c:pt idx="537">
                  <c:v>23399</c:v>
                </c:pt>
                <c:pt idx="538">
                  <c:v>23400</c:v>
                </c:pt>
                <c:pt idx="539">
                  <c:v>23403</c:v>
                </c:pt>
                <c:pt idx="540">
                  <c:v>23404</c:v>
                </c:pt>
                <c:pt idx="541">
                  <c:v>23405</c:v>
                </c:pt>
                <c:pt idx="542">
                  <c:v>23406</c:v>
                </c:pt>
                <c:pt idx="543">
                  <c:v>23407</c:v>
                </c:pt>
                <c:pt idx="544">
                  <c:v>23410</c:v>
                </c:pt>
                <c:pt idx="545">
                  <c:v>23411</c:v>
                </c:pt>
                <c:pt idx="546">
                  <c:v>23412</c:v>
                </c:pt>
                <c:pt idx="547">
                  <c:v>23413</c:v>
                </c:pt>
                <c:pt idx="548">
                  <c:v>23414</c:v>
                </c:pt>
                <c:pt idx="549">
                  <c:v>23417</c:v>
                </c:pt>
                <c:pt idx="550">
                  <c:v>23418</c:v>
                </c:pt>
                <c:pt idx="551">
                  <c:v>23419</c:v>
                </c:pt>
                <c:pt idx="552">
                  <c:v>23420</c:v>
                </c:pt>
                <c:pt idx="553">
                  <c:v>23421</c:v>
                </c:pt>
                <c:pt idx="554">
                  <c:v>23424</c:v>
                </c:pt>
                <c:pt idx="555">
                  <c:v>23425</c:v>
                </c:pt>
                <c:pt idx="556">
                  <c:v>23426</c:v>
                </c:pt>
                <c:pt idx="557">
                  <c:v>23427</c:v>
                </c:pt>
                <c:pt idx="558">
                  <c:v>23428</c:v>
                </c:pt>
                <c:pt idx="559">
                  <c:v>23431</c:v>
                </c:pt>
                <c:pt idx="560">
                  <c:v>23432</c:v>
                </c:pt>
                <c:pt idx="561">
                  <c:v>23433</c:v>
                </c:pt>
                <c:pt idx="562">
                  <c:v>23434</c:v>
                </c:pt>
                <c:pt idx="563">
                  <c:v>23435</c:v>
                </c:pt>
                <c:pt idx="564">
                  <c:v>23438</c:v>
                </c:pt>
                <c:pt idx="565">
                  <c:v>23439</c:v>
                </c:pt>
                <c:pt idx="566">
                  <c:v>23440</c:v>
                </c:pt>
                <c:pt idx="567">
                  <c:v>23441</c:v>
                </c:pt>
                <c:pt idx="568">
                  <c:v>23442</c:v>
                </c:pt>
                <c:pt idx="569">
                  <c:v>23445</c:v>
                </c:pt>
                <c:pt idx="570">
                  <c:v>23446</c:v>
                </c:pt>
                <c:pt idx="571">
                  <c:v>23447</c:v>
                </c:pt>
                <c:pt idx="572">
                  <c:v>23448</c:v>
                </c:pt>
                <c:pt idx="573">
                  <c:v>23449</c:v>
                </c:pt>
                <c:pt idx="574">
                  <c:v>23452</c:v>
                </c:pt>
                <c:pt idx="575">
                  <c:v>23453</c:v>
                </c:pt>
                <c:pt idx="576">
                  <c:v>23454</c:v>
                </c:pt>
                <c:pt idx="577">
                  <c:v>23455</c:v>
                </c:pt>
                <c:pt idx="578">
                  <c:v>23456</c:v>
                </c:pt>
                <c:pt idx="579">
                  <c:v>23459</c:v>
                </c:pt>
                <c:pt idx="580">
                  <c:v>23460</c:v>
                </c:pt>
                <c:pt idx="581">
                  <c:v>23461</c:v>
                </c:pt>
                <c:pt idx="582">
                  <c:v>23462</c:v>
                </c:pt>
                <c:pt idx="583">
                  <c:v>23463</c:v>
                </c:pt>
                <c:pt idx="584">
                  <c:v>23466</c:v>
                </c:pt>
                <c:pt idx="585">
                  <c:v>23467</c:v>
                </c:pt>
                <c:pt idx="586">
                  <c:v>23468</c:v>
                </c:pt>
                <c:pt idx="587">
                  <c:v>23469</c:v>
                </c:pt>
                <c:pt idx="588">
                  <c:v>23470</c:v>
                </c:pt>
                <c:pt idx="589">
                  <c:v>23473</c:v>
                </c:pt>
                <c:pt idx="590">
                  <c:v>23474</c:v>
                </c:pt>
                <c:pt idx="591">
                  <c:v>23475</c:v>
                </c:pt>
                <c:pt idx="592">
                  <c:v>23476</c:v>
                </c:pt>
                <c:pt idx="593">
                  <c:v>23477</c:v>
                </c:pt>
                <c:pt idx="594">
                  <c:v>23480</c:v>
                </c:pt>
                <c:pt idx="595">
                  <c:v>23481</c:v>
                </c:pt>
                <c:pt idx="596">
                  <c:v>23482</c:v>
                </c:pt>
                <c:pt idx="597">
                  <c:v>23483</c:v>
                </c:pt>
                <c:pt idx="598">
                  <c:v>23484</c:v>
                </c:pt>
                <c:pt idx="599">
                  <c:v>23487</c:v>
                </c:pt>
                <c:pt idx="600">
                  <c:v>23488</c:v>
                </c:pt>
                <c:pt idx="601">
                  <c:v>23489</c:v>
                </c:pt>
                <c:pt idx="602">
                  <c:v>23490</c:v>
                </c:pt>
                <c:pt idx="603">
                  <c:v>23491</c:v>
                </c:pt>
                <c:pt idx="604">
                  <c:v>23494</c:v>
                </c:pt>
                <c:pt idx="605">
                  <c:v>23495</c:v>
                </c:pt>
                <c:pt idx="606">
                  <c:v>23496</c:v>
                </c:pt>
                <c:pt idx="607">
                  <c:v>23497</c:v>
                </c:pt>
                <c:pt idx="608">
                  <c:v>23498</c:v>
                </c:pt>
                <c:pt idx="609">
                  <c:v>23501</c:v>
                </c:pt>
                <c:pt idx="610">
                  <c:v>23502</c:v>
                </c:pt>
                <c:pt idx="611">
                  <c:v>23503</c:v>
                </c:pt>
                <c:pt idx="612">
                  <c:v>23504</c:v>
                </c:pt>
                <c:pt idx="613">
                  <c:v>23505</c:v>
                </c:pt>
                <c:pt idx="614">
                  <c:v>23508</c:v>
                </c:pt>
                <c:pt idx="615">
                  <c:v>23509</c:v>
                </c:pt>
                <c:pt idx="616">
                  <c:v>23510</c:v>
                </c:pt>
                <c:pt idx="617">
                  <c:v>23511</c:v>
                </c:pt>
                <c:pt idx="618">
                  <c:v>23512</c:v>
                </c:pt>
                <c:pt idx="619">
                  <c:v>23515</c:v>
                </c:pt>
                <c:pt idx="620">
                  <c:v>23516</c:v>
                </c:pt>
                <c:pt idx="621">
                  <c:v>23517</c:v>
                </c:pt>
                <c:pt idx="622">
                  <c:v>23518</c:v>
                </c:pt>
                <c:pt idx="623">
                  <c:v>23519</c:v>
                </c:pt>
                <c:pt idx="624">
                  <c:v>23522</c:v>
                </c:pt>
                <c:pt idx="625">
                  <c:v>23523</c:v>
                </c:pt>
                <c:pt idx="626">
                  <c:v>23524</c:v>
                </c:pt>
                <c:pt idx="627">
                  <c:v>23525</c:v>
                </c:pt>
                <c:pt idx="628">
                  <c:v>23526</c:v>
                </c:pt>
                <c:pt idx="629">
                  <c:v>23529</c:v>
                </c:pt>
                <c:pt idx="630">
                  <c:v>23530</c:v>
                </c:pt>
                <c:pt idx="631">
                  <c:v>23531</c:v>
                </c:pt>
                <c:pt idx="632">
                  <c:v>23532</c:v>
                </c:pt>
                <c:pt idx="633">
                  <c:v>23533</c:v>
                </c:pt>
                <c:pt idx="634">
                  <c:v>23536</c:v>
                </c:pt>
                <c:pt idx="635">
                  <c:v>23537</c:v>
                </c:pt>
                <c:pt idx="636">
                  <c:v>23538</c:v>
                </c:pt>
                <c:pt idx="637">
                  <c:v>23539</c:v>
                </c:pt>
                <c:pt idx="638">
                  <c:v>23540</c:v>
                </c:pt>
                <c:pt idx="639">
                  <c:v>23543</c:v>
                </c:pt>
                <c:pt idx="640">
                  <c:v>23544</c:v>
                </c:pt>
                <c:pt idx="641">
                  <c:v>23545</c:v>
                </c:pt>
                <c:pt idx="642">
                  <c:v>23546</c:v>
                </c:pt>
                <c:pt idx="643">
                  <c:v>23547</c:v>
                </c:pt>
                <c:pt idx="644">
                  <c:v>23550</c:v>
                </c:pt>
                <c:pt idx="645">
                  <c:v>23551</c:v>
                </c:pt>
                <c:pt idx="646">
                  <c:v>23552</c:v>
                </c:pt>
                <c:pt idx="647">
                  <c:v>23553</c:v>
                </c:pt>
                <c:pt idx="648">
                  <c:v>23554</c:v>
                </c:pt>
                <c:pt idx="649">
                  <c:v>23557</c:v>
                </c:pt>
                <c:pt idx="650">
                  <c:v>23558</c:v>
                </c:pt>
                <c:pt idx="651">
                  <c:v>23559</c:v>
                </c:pt>
                <c:pt idx="652">
                  <c:v>23560</c:v>
                </c:pt>
                <c:pt idx="653">
                  <c:v>23561</c:v>
                </c:pt>
                <c:pt idx="654">
                  <c:v>23564</c:v>
                </c:pt>
                <c:pt idx="655">
                  <c:v>23565</c:v>
                </c:pt>
                <c:pt idx="656">
                  <c:v>23566</c:v>
                </c:pt>
                <c:pt idx="657">
                  <c:v>23567</c:v>
                </c:pt>
                <c:pt idx="658">
                  <c:v>23568</c:v>
                </c:pt>
                <c:pt idx="659">
                  <c:v>23571</c:v>
                </c:pt>
                <c:pt idx="660">
                  <c:v>23572</c:v>
                </c:pt>
                <c:pt idx="661">
                  <c:v>23573</c:v>
                </c:pt>
                <c:pt idx="662">
                  <c:v>23574</c:v>
                </c:pt>
                <c:pt idx="663">
                  <c:v>23575</c:v>
                </c:pt>
                <c:pt idx="664">
                  <c:v>23578</c:v>
                </c:pt>
                <c:pt idx="665">
                  <c:v>23579</c:v>
                </c:pt>
                <c:pt idx="666">
                  <c:v>23580</c:v>
                </c:pt>
                <c:pt idx="667">
                  <c:v>23581</c:v>
                </c:pt>
                <c:pt idx="668">
                  <c:v>23582</c:v>
                </c:pt>
                <c:pt idx="669">
                  <c:v>23585</c:v>
                </c:pt>
                <c:pt idx="670">
                  <c:v>23586</c:v>
                </c:pt>
                <c:pt idx="671">
                  <c:v>23587</c:v>
                </c:pt>
                <c:pt idx="672">
                  <c:v>23588</c:v>
                </c:pt>
                <c:pt idx="673">
                  <c:v>23589</c:v>
                </c:pt>
                <c:pt idx="674">
                  <c:v>23592</c:v>
                </c:pt>
                <c:pt idx="675">
                  <c:v>23593</c:v>
                </c:pt>
                <c:pt idx="676">
                  <c:v>23594</c:v>
                </c:pt>
                <c:pt idx="677">
                  <c:v>23595</c:v>
                </c:pt>
                <c:pt idx="678">
                  <c:v>23596</c:v>
                </c:pt>
                <c:pt idx="679">
                  <c:v>23599</c:v>
                </c:pt>
                <c:pt idx="680">
                  <c:v>23600</c:v>
                </c:pt>
                <c:pt idx="681">
                  <c:v>23601</c:v>
                </c:pt>
                <c:pt idx="682">
                  <c:v>23602</c:v>
                </c:pt>
                <c:pt idx="683">
                  <c:v>23603</c:v>
                </c:pt>
                <c:pt idx="684">
                  <c:v>23606</c:v>
                </c:pt>
                <c:pt idx="685">
                  <c:v>23607</c:v>
                </c:pt>
                <c:pt idx="686">
                  <c:v>23608</c:v>
                </c:pt>
                <c:pt idx="687">
                  <c:v>23609</c:v>
                </c:pt>
                <c:pt idx="688">
                  <c:v>23610</c:v>
                </c:pt>
                <c:pt idx="689">
                  <c:v>23613</c:v>
                </c:pt>
                <c:pt idx="690">
                  <c:v>23614</c:v>
                </c:pt>
                <c:pt idx="691">
                  <c:v>23615</c:v>
                </c:pt>
                <c:pt idx="692">
                  <c:v>23616</c:v>
                </c:pt>
                <c:pt idx="693">
                  <c:v>23617</c:v>
                </c:pt>
                <c:pt idx="694">
                  <c:v>23620</c:v>
                </c:pt>
                <c:pt idx="695">
                  <c:v>23621</c:v>
                </c:pt>
                <c:pt idx="696">
                  <c:v>23622</c:v>
                </c:pt>
                <c:pt idx="697">
                  <c:v>23623</c:v>
                </c:pt>
                <c:pt idx="698">
                  <c:v>23624</c:v>
                </c:pt>
                <c:pt idx="699">
                  <c:v>23627</c:v>
                </c:pt>
                <c:pt idx="700">
                  <c:v>23628</c:v>
                </c:pt>
                <c:pt idx="701">
                  <c:v>23629</c:v>
                </c:pt>
                <c:pt idx="702">
                  <c:v>23630</c:v>
                </c:pt>
                <c:pt idx="703">
                  <c:v>23631</c:v>
                </c:pt>
                <c:pt idx="704">
                  <c:v>23634</c:v>
                </c:pt>
                <c:pt idx="705">
                  <c:v>23635</c:v>
                </c:pt>
                <c:pt idx="706">
                  <c:v>23636</c:v>
                </c:pt>
                <c:pt idx="707">
                  <c:v>23637</c:v>
                </c:pt>
                <c:pt idx="708">
                  <c:v>23638</c:v>
                </c:pt>
                <c:pt idx="709">
                  <c:v>23641</c:v>
                </c:pt>
                <c:pt idx="710">
                  <c:v>23642</c:v>
                </c:pt>
                <c:pt idx="711">
                  <c:v>23643</c:v>
                </c:pt>
                <c:pt idx="712">
                  <c:v>23644</c:v>
                </c:pt>
                <c:pt idx="713">
                  <c:v>23645</c:v>
                </c:pt>
                <c:pt idx="714">
                  <c:v>23648</c:v>
                </c:pt>
                <c:pt idx="715">
                  <c:v>23649</c:v>
                </c:pt>
                <c:pt idx="716">
                  <c:v>23650</c:v>
                </c:pt>
                <c:pt idx="717">
                  <c:v>23651</c:v>
                </c:pt>
                <c:pt idx="718">
                  <c:v>23652</c:v>
                </c:pt>
                <c:pt idx="719">
                  <c:v>23655</c:v>
                </c:pt>
                <c:pt idx="720">
                  <c:v>23656</c:v>
                </c:pt>
                <c:pt idx="721">
                  <c:v>23657</c:v>
                </c:pt>
                <c:pt idx="722">
                  <c:v>23658</c:v>
                </c:pt>
                <c:pt idx="723">
                  <c:v>23659</c:v>
                </c:pt>
                <c:pt idx="724">
                  <c:v>23662</c:v>
                </c:pt>
                <c:pt idx="725">
                  <c:v>23663</c:v>
                </c:pt>
                <c:pt idx="726">
                  <c:v>23664</c:v>
                </c:pt>
                <c:pt idx="727">
                  <c:v>23665</c:v>
                </c:pt>
                <c:pt idx="728">
                  <c:v>23666</c:v>
                </c:pt>
                <c:pt idx="729">
                  <c:v>23669</c:v>
                </c:pt>
                <c:pt idx="730">
                  <c:v>23670</c:v>
                </c:pt>
                <c:pt idx="731">
                  <c:v>23671</c:v>
                </c:pt>
                <c:pt idx="732">
                  <c:v>23672</c:v>
                </c:pt>
                <c:pt idx="733">
                  <c:v>23673</c:v>
                </c:pt>
                <c:pt idx="734">
                  <c:v>23676</c:v>
                </c:pt>
                <c:pt idx="735">
                  <c:v>23677</c:v>
                </c:pt>
                <c:pt idx="736">
                  <c:v>23678</c:v>
                </c:pt>
                <c:pt idx="737">
                  <c:v>23679</c:v>
                </c:pt>
                <c:pt idx="738">
                  <c:v>23680</c:v>
                </c:pt>
                <c:pt idx="739">
                  <c:v>23683</c:v>
                </c:pt>
                <c:pt idx="740">
                  <c:v>23684</c:v>
                </c:pt>
                <c:pt idx="741">
                  <c:v>23685</c:v>
                </c:pt>
                <c:pt idx="742">
                  <c:v>23686</c:v>
                </c:pt>
                <c:pt idx="743">
                  <c:v>23687</c:v>
                </c:pt>
                <c:pt idx="744">
                  <c:v>23690</c:v>
                </c:pt>
                <c:pt idx="745">
                  <c:v>23691</c:v>
                </c:pt>
                <c:pt idx="746">
                  <c:v>23692</c:v>
                </c:pt>
                <c:pt idx="747">
                  <c:v>23693</c:v>
                </c:pt>
                <c:pt idx="748">
                  <c:v>23694</c:v>
                </c:pt>
                <c:pt idx="749">
                  <c:v>23697</c:v>
                </c:pt>
                <c:pt idx="750">
                  <c:v>23698</c:v>
                </c:pt>
                <c:pt idx="751">
                  <c:v>23699</c:v>
                </c:pt>
                <c:pt idx="752">
                  <c:v>23700</c:v>
                </c:pt>
                <c:pt idx="753">
                  <c:v>23701</c:v>
                </c:pt>
                <c:pt idx="754">
                  <c:v>23704</c:v>
                </c:pt>
                <c:pt idx="755">
                  <c:v>23705</c:v>
                </c:pt>
                <c:pt idx="756">
                  <c:v>23706</c:v>
                </c:pt>
                <c:pt idx="757">
                  <c:v>23707</c:v>
                </c:pt>
                <c:pt idx="758">
                  <c:v>23708</c:v>
                </c:pt>
                <c:pt idx="759">
                  <c:v>23711</c:v>
                </c:pt>
                <c:pt idx="760">
                  <c:v>23712</c:v>
                </c:pt>
                <c:pt idx="761">
                  <c:v>23713</c:v>
                </c:pt>
                <c:pt idx="762">
                  <c:v>23714</c:v>
                </c:pt>
                <c:pt idx="763">
                  <c:v>23715</c:v>
                </c:pt>
                <c:pt idx="764">
                  <c:v>23718</c:v>
                </c:pt>
                <c:pt idx="765">
                  <c:v>23719</c:v>
                </c:pt>
                <c:pt idx="766">
                  <c:v>23720</c:v>
                </c:pt>
                <c:pt idx="767">
                  <c:v>23721</c:v>
                </c:pt>
                <c:pt idx="768">
                  <c:v>23722</c:v>
                </c:pt>
                <c:pt idx="769">
                  <c:v>23725</c:v>
                </c:pt>
                <c:pt idx="770">
                  <c:v>23726</c:v>
                </c:pt>
                <c:pt idx="771">
                  <c:v>23727</c:v>
                </c:pt>
                <c:pt idx="772">
                  <c:v>23728</c:v>
                </c:pt>
                <c:pt idx="773">
                  <c:v>23729</c:v>
                </c:pt>
                <c:pt idx="774">
                  <c:v>23732</c:v>
                </c:pt>
                <c:pt idx="775">
                  <c:v>23733</c:v>
                </c:pt>
                <c:pt idx="776">
                  <c:v>23734</c:v>
                </c:pt>
                <c:pt idx="777">
                  <c:v>23735</c:v>
                </c:pt>
                <c:pt idx="778">
                  <c:v>23736</c:v>
                </c:pt>
                <c:pt idx="779">
                  <c:v>23739</c:v>
                </c:pt>
                <c:pt idx="780">
                  <c:v>23740</c:v>
                </c:pt>
                <c:pt idx="781">
                  <c:v>23741</c:v>
                </c:pt>
                <c:pt idx="782">
                  <c:v>23742</c:v>
                </c:pt>
                <c:pt idx="783">
                  <c:v>23743</c:v>
                </c:pt>
                <c:pt idx="784">
                  <c:v>23746</c:v>
                </c:pt>
                <c:pt idx="785">
                  <c:v>23747</c:v>
                </c:pt>
                <c:pt idx="786">
                  <c:v>23748</c:v>
                </c:pt>
                <c:pt idx="787">
                  <c:v>23749</c:v>
                </c:pt>
                <c:pt idx="788">
                  <c:v>23750</c:v>
                </c:pt>
                <c:pt idx="789">
                  <c:v>23753</c:v>
                </c:pt>
                <c:pt idx="790">
                  <c:v>23754</c:v>
                </c:pt>
                <c:pt idx="791">
                  <c:v>23755</c:v>
                </c:pt>
                <c:pt idx="792">
                  <c:v>23756</c:v>
                </c:pt>
                <c:pt idx="793">
                  <c:v>23757</c:v>
                </c:pt>
                <c:pt idx="794">
                  <c:v>23760</c:v>
                </c:pt>
                <c:pt idx="795">
                  <c:v>23761</c:v>
                </c:pt>
                <c:pt idx="796">
                  <c:v>23762</c:v>
                </c:pt>
                <c:pt idx="797">
                  <c:v>23763</c:v>
                </c:pt>
                <c:pt idx="798">
                  <c:v>23764</c:v>
                </c:pt>
                <c:pt idx="799">
                  <c:v>23767</c:v>
                </c:pt>
                <c:pt idx="800">
                  <c:v>23768</c:v>
                </c:pt>
                <c:pt idx="801">
                  <c:v>23769</c:v>
                </c:pt>
                <c:pt idx="802">
                  <c:v>23770</c:v>
                </c:pt>
                <c:pt idx="803">
                  <c:v>23771</c:v>
                </c:pt>
                <c:pt idx="804">
                  <c:v>23774</c:v>
                </c:pt>
                <c:pt idx="805">
                  <c:v>23775</c:v>
                </c:pt>
                <c:pt idx="806">
                  <c:v>23776</c:v>
                </c:pt>
                <c:pt idx="807">
                  <c:v>23777</c:v>
                </c:pt>
                <c:pt idx="808">
                  <c:v>23778</c:v>
                </c:pt>
                <c:pt idx="809">
                  <c:v>23781</c:v>
                </c:pt>
                <c:pt idx="810">
                  <c:v>23782</c:v>
                </c:pt>
                <c:pt idx="811">
                  <c:v>23783</c:v>
                </c:pt>
                <c:pt idx="812">
                  <c:v>23784</c:v>
                </c:pt>
                <c:pt idx="813">
                  <c:v>23785</c:v>
                </c:pt>
                <c:pt idx="814">
                  <c:v>23788</c:v>
                </c:pt>
                <c:pt idx="815">
                  <c:v>23789</c:v>
                </c:pt>
                <c:pt idx="816">
                  <c:v>23790</c:v>
                </c:pt>
                <c:pt idx="817">
                  <c:v>23791</c:v>
                </c:pt>
                <c:pt idx="818">
                  <c:v>23792</c:v>
                </c:pt>
                <c:pt idx="819">
                  <c:v>23795</c:v>
                </c:pt>
                <c:pt idx="820">
                  <c:v>23796</c:v>
                </c:pt>
                <c:pt idx="821">
                  <c:v>23797</c:v>
                </c:pt>
                <c:pt idx="822">
                  <c:v>23798</c:v>
                </c:pt>
                <c:pt idx="823">
                  <c:v>23799</c:v>
                </c:pt>
                <c:pt idx="824">
                  <c:v>23802</c:v>
                </c:pt>
                <c:pt idx="825">
                  <c:v>23803</c:v>
                </c:pt>
                <c:pt idx="826">
                  <c:v>23804</c:v>
                </c:pt>
                <c:pt idx="827">
                  <c:v>23805</c:v>
                </c:pt>
                <c:pt idx="828">
                  <c:v>23806</c:v>
                </c:pt>
                <c:pt idx="829">
                  <c:v>23809</c:v>
                </c:pt>
                <c:pt idx="830">
                  <c:v>23810</c:v>
                </c:pt>
                <c:pt idx="831">
                  <c:v>23811</c:v>
                </c:pt>
                <c:pt idx="832">
                  <c:v>23812</c:v>
                </c:pt>
                <c:pt idx="833">
                  <c:v>23813</c:v>
                </c:pt>
                <c:pt idx="834">
                  <c:v>23816</c:v>
                </c:pt>
                <c:pt idx="835">
                  <c:v>23817</c:v>
                </c:pt>
                <c:pt idx="836">
                  <c:v>23818</c:v>
                </c:pt>
                <c:pt idx="837">
                  <c:v>23819</c:v>
                </c:pt>
                <c:pt idx="838">
                  <c:v>23820</c:v>
                </c:pt>
                <c:pt idx="839">
                  <c:v>23823</c:v>
                </c:pt>
                <c:pt idx="840">
                  <c:v>23824</c:v>
                </c:pt>
                <c:pt idx="841">
                  <c:v>23825</c:v>
                </c:pt>
                <c:pt idx="842">
                  <c:v>23826</c:v>
                </c:pt>
                <c:pt idx="843">
                  <c:v>23827</c:v>
                </c:pt>
                <c:pt idx="844">
                  <c:v>23830</c:v>
                </c:pt>
                <c:pt idx="845">
                  <c:v>23831</c:v>
                </c:pt>
                <c:pt idx="846">
                  <c:v>23832</c:v>
                </c:pt>
                <c:pt idx="847">
                  <c:v>23833</c:v>
                </c:pt>
                <c:pt idx="848">
                  <c:v>23834</c:v>
                </c:pt>
                <c:pt idx="849">
                  <c:v>23837</c:v>
                </c:pt>
                <c:pt idx="850">
                  <c:v>23838</c:v>
                </c:pt>
                <c:pt idx="851">
                  <c:v>23839</c:v>
                </c:pt>
                <c:pt idx="852">
                  <c:v>23840</c:v>
                </c:pt>
                <c:pt idx="853">
                  <c:v>23841</c:v>
                </c:pt>
                <c:pt idx="854">
                  <c:v>23844</c:v>
                </c:pt>
                <c:pt idx="855">
                  <c:v>23845</c:v>
                </c:pt>
                <c:pt idx="856">
                  <c:v>23846</c:v>
                </c:pt>
                <c:pt idx="857">
                  <c:v>23847</c:v>
                </c:pt>
                <c:pt idx="858">
                  <c:v>23848</c:v>
                </c:pt>
                <c:pt idx="859">
                  <c:v>23851</c:v>
                </c:pt>
                <c:pt idx="860">
                  <c:v>23852</c:v>
                </c:pt>
                <c:pt idx="861">
                  <c:v>23853</c:v>
                </c:pt>
                <c:pt idx="862">
                  <c:v>23854</c:v>
                </c:pt>
                <c:pt idx="863">
                  <c:v>23855</c:v>
                </c:pt>
                <c:pt idx="864">
                  <c:v>23858</c:v>
                </c:pt>
                <c:pt idx="865">
                  <c:v>23859</c:v>
                </c:pt>
                <c:pt idx="866">
                  <c:v>23860</c:v>
                </c:pt>
                <c:pt idx="867">
                  <c:v>23861</c:v>
                </c:pt>
                <c:pt idx="868">
                  <c:v>23862</c:v>
                </c:pt>
                <c:pt idx="869">
                  <c:v>23865</c:v>
                </c:pt>
                <c:pt idx="870">
                  <c:v>23866</c:v>
                </c:pt>
                <c:pt idx="871">
                  <c:v>23867</c:v>
                </c:pt>
                <c:pt idx="872">
                  <c:v>23868</c:v>
                </c:pt>
                <c:pt idx="873">
                  <c:v>23869</c:v>
                </c:pt>
                <c:pt idx="874">
                  <c:v>23872</c:v>
                </c:pt>
                <c:pt idx="875">
                  <c:v>23873</c:v>
                </c:pt>
                <c:pt idx="876">
                  <c:v>23874</c:v>
                </c:pt>
                <c:pt idx="877">
                  <c:v>23875</c:v>
                </c:pt>
                <c:pt idx="878">
                  <c:v>23876</c:v>
                </c:pt>
                <c:pt idx="879">
                  <c:v>23879</c:v>
                </c:pt>
                <c:pt idx="880">
                  <c:v>23880</c:v>
                </c:pt>
                <c:pt idx="881">
                  <c:v>23881</c:v>
                </c:pt>
                <c:pt idx="882">
                  <c:v>23882</c:v>
                </c:pt>
                <c:pt idx="883">
                  <c:v>23883</c:v>
                </c:pt>
                <c:pt idx="884">
                  <c:v>23886</c:v>
                </c:pt>
                <c:pt idx="885">
                  <c:v>23887</c:v>
                </c:pt>
                <c:pt idx="886">
                  <c:v>23888</c:v>
                </c:pt>
                <c:pt idx="887">
                  <c:v>23889</c:v>
                </c:pt>
                <c:pt idx="888">
                  <c:v>23890</c:v>
                </c:pt>
                <c:pt idx="889">
                  <c:v>23893</c:v>
                </c:pt>
                <c:pt idx="890">
                  <c:v>23894</c:v>
                </c:pt>
                <c:pt idx="891">
                  <c:v>23895</c:v>
                </c:pt>
                <c:pt idx="892">
                  <c:v>23896</c:v>
                </c:pt>
                <c:pt idx="893">
                  <c:v>23897</c:v>
                </c:pt>
                <c:pt idx="894">
                  <c:v>23900</c:v>
                </c:pt>
                <c:pt idx="895">
                  <c:v>23901</c:v>
                </c:pt>
                <c:pt idx="896">
                  <c:v>23902</c:v>
                </c:pt>
                <c:pt idx="897">
                  <c:v>23903</c:v>
                </c:pt>
                <c:pt idx="898">
                  <c:v>23904</c:v>
                </c:pt>
                <c:pt idx="899">
                  <c:v>23907</c:v>
                </c:pt>
                <c:pt idx="900">
                  <c:v>23908</c:v>
                </c:pt>
                <c:pt idx="901">
                  <c:v>23909</c:v>
                </c:pt>
                <c:pt idx="902">
                  <c:v>23910</c:v>
                </c:pt>
                <c:pt idx="903">
                  <c:v>23911</c:v>
                </c:pt>
                <c:pt idx="904">
                  <c:v>23914</c:v>
                </c:pt>
                <c:pt idx="905">
                  <c:v>23915</c:v>
                </c:pt>
                <c:pt idx="906">
                  <c:v>23916</c:v>
                </c:pt>
                <c:pt idx="907">
                  <c:v>23917</c:v>
                </c:pt>
                <c:pt idx="908">
                  <c:v>23918</c:v>
                </c:pt>
                <c:pt idx="909">
                  <c:v>23921</c:v>
                </c:pt>
                <c:pt idx="910">
                  <c:v>23922</c:v>
                </c:pt>
                <c:pt idx="911">
                  <c:v>23923</c:v>
                </c:pt>
                <c:pt idx="912">
                  <c:v>23924</c:v>
                </c:pt>
                <c:pt idx="913">
                  <c:v>23925</c:v>
                </c:pt>
                <c:pt idx="914">
                  <c:v>23928</c:v>
                </c:pt>
                <c:pt idx="915">
                  <c:v>23929</c:v>
                </c:pt>
                <c:pt idx="916">
                  <c:v>23930</c:v>
                </c:pt>
                <c:pt idx="917">
                  <c:v>23931</c:v>
                </c:pt>
                <c:pt idx="918">
                  <c:v>23932</c:v>
                </c:pt>
                <c:pt idx="919">
                  <c:v>23935</c:v>
                </c:pt>
                <c:pt idx="920">
                  <c:v>23936</c:v>
                </c:pt>
                <c:pt idx="921">
                  <c:v>23937</c:v>
                </c:pt>
                <c:pt idx="922">
                  <c:v>23938</c:v>
                </c:pt>
                <c:pt idx="923">
                  <c:v>23939</c:v>
                </c:pt>
                <c:pt idx="924">
                  <c:v>23942</c:v>
                </c:pt>
                <c:pt idx="925">
                  <c:v>23943</c:v>
                </c:pt>
                <c:pt idx="926">
                  <c:v>23944</c:v>
                </c:pt>
                <c:pt idx="927">
                  <c:v>23945</c:v>
                </c:pt>
                <c:pt idx="928">
                  <c:v>23946</c:v>
                </c:pt>
                <c:pt idx="929">
                  <c:v>23949</c:v>
                </c:pt>
                <c:pt idx="930">
                  <c:v>23950</c:v>
                </c:pt>
                <c:pt idx="931">
                  <c:v>23951</c:v>
                </c:pt>
                <c:pt idx="932">
                  <c:v>23952</c:v>
                </c:pt>
                <c:pt idx="933">
                  <c:v>23953</c:v>
                </c:pt>
                <c:pt idx="934">
                  <c:v>23956</c:v>
                </c:pt>
                <c:pt idx="935">
                  <c:v>23957</c:v>
                </c:pt>
                <c:pt idx="936">
                  <c:v>23958</c:v>
                </c:pt>
                <c:pt idx="937">
                  <c:v>23959</c:v>
                </c:pt>
                <c:pt idx="938">
                  <c:v>23960</c:v>
                </c:pt>
                <c:pt idx="939">
                  <c:v>23963</c:v>
                </c:pt>
                <c:pt idx="940">
                  <c:v>23964</c:v>
                </c:pt>
                <c:pt idx="941">
                  <c:v>23965</c:v>
                </c:pt>
                <c:pt idx="942">
                  <c:v>23966</c:v>
                </c:pt>
                <c:pt idx="943">
                  <c:v>23967</c:v>
                </c:pt>
                <c:pt idx="944">
                  <c:v>23970</c:v>
                </c:pt>
                <c:pt idx="945">
                  <c:v>23971</c:v>
                </c:pt>
                <c:pt idx="946">
                  <c:v>23972</c:v>
                </c:pt>
                <c:pt idx="947">
                  <c:v>23973</c:v>
                </c:pt>
                <c:pt idx="948">
                  <c:v>23974</c:v>
                </c:pt>
                <c:pt idx="949">
                  <c:v>23977</c:v>
                </c:pt>
                <c:pt idx="950">
                  <c:v>23978</c:v>
                </c:pt>
                <c:pt idx="951">
                  <c:v>23979</c:v>
                </c:pt>
                <c:pt idx="952">
                  <c:v>23980</c:v>
                </c:pt>
                <c:pt idx="953">
                  <c:v>23981</c:v>
                </c:pt>
                <c:pt idx="954">
                  <c:v>23984</c:v>
                </c:pt>
                <c:pt idx="955">
                  <c:v>23985</c:v>
                </c:pt>
                <c:pt idx="956">
                  <c:v>23986</c:v>
                </c:pt>
                <c:pt idx="957">
                  <c:v>23987</c:v>
                </c:pt>
                <c:pt idx="958">
                  <c:v>23988</c:v>
                </c:pt>
                <c:pt idx="959">
                  <c:v>23991</c:v>
                </c:pt>
                <c:pt idx="960">
                  <c:v>23992</c:v>
                </c:pt>
                <c:pt idx="961">
                  <c:v>23993</c:v>
                </c:pt>
                <c:pt idx="962">
                  <c:v>23994</c:v>
                </c:pt>
                <c:pt idx="963">
                  <c:v>23995</c:v>
                </c:pt>
                <c:pt idx="964">
                  <c:v>23998</c:v>
                </c:pt>
                <c:pt idx="965">
                  <c:v>23999</c:v>
                </c:pt>
                <c:pt idx="966">
                  <c:v>24000</c:v>
                </c:pt>
                <c:pt idx="967">
                  <c:v>24001</c:v>
                </c:pt>
                <c:pt idx="968">
                  <c:v>24002</c:v>
                </c:pt>
                <c:pt idx="969">
                  <c:v>24005</c:v>
                </c:pt>
                <c:pt idx="970">
                  <c:v>24006</c:v>
                </c:pt>
                <c:pt idx="971">
                  <c:v>24007</c:v>
                </c:pt>
                <c:pt idx="972">
                  <c:v>24008</c:v>
                </c:pt>
                <c:pt idx="973">
                  <c:v>24009</c:v>
                </c:pt>
                <c:pt idx="974">
                  <c:v>24012</c:v>
                </c:pt>
                <c:pt idx="975">
                  <c:v>24013</c:v>
                </c:pt>
                <c:pt idx="976">
                  <c:v>24014</c:v>
                </c:pt>
                <c:pt idx="977">
                  <c:v>24015</c:v>
                </c:pt>
                <c:pt idx="978">
                  <c:v>24016</c:v>
                </c:pt>
                <c:pt idx="979">
                  <c:v>24019</c:v>
                </c:pt>
                <c:pt idx="980">
                  <c:v>24020</c:v>
                </c:pt>
                <c:pt idx="981">
                  <c:v>24021</c:v>
                </c:pt>
                <c:pt idx="982">
                  <c:v>24022</c:v>
                </c:pt>
                <c:pt idx="983">
                  <c:v>24023</c:v>
                </c:pt>
                <c:pt idx="984">
                  <c:v>24026</c:v>
                </c:pt>
                <c:pt idx="985">
                  <c:v>24027</c:v>
                </c:pt>
                <c:pt idx="986">
                  <c:v>24028</c:v>
                </c:pt>
                <c:pt idx="987">
                  <c:v>24029</c:v>
                </c:pt>
                <c:pt idx="988">
                  <c:v>24030</c:v>
                </c:pt>
                <c:pt idx="989">
                  <c:v>24033</c:v>
                </c:pt>
                <c:pt idx="990">
                  <c:v>24034</c:v>
                </c:pt>
                <c:pt idx="991">
                  <c:v>24035</c:v>
                </c:pt>
                <c:pt idx="992">
                  <c:v>24036</c:v>
                </c:pt>
                <c:pt idx="993">
                  <c:v>24037</c:v>
                </c:pt>
                <c:pt idx="994">
                  <c:v>24040</c:v>
                </c:pt>
                <c:pt idx="995">
                  <c:v>24041</c:v>
                </c:pt>
                <c:pt idx="996">
                  <c:v>24042</c:v>
                </c:pt>
                <c:pt idx="997">
                  <c:v>24043</c:v>
                </c:pt>
                <c:pt idx="998">
                  <c:v>24044</c:v>
                </c:pt>
                <c:pt idx="999">
                  <c:v>24047</c:v>
                </c:pt>
                <c:pt idx="1000">
                  <c:v>24048</c:v>
                </c:pt>
                <c:pt idx="1001">
                  <c:v>24049</c:v>
                </c:pt>
                <c:pt idx="1002">
                  <c:v>24050</c:v>
                </c:pt>
                <c:pt idx="1003">
                  <c:v>24051</c:v>
                </c:pt>
                <c:pt idx="1004">
                  <c:v>24054</c:v>
                </c:pt>
                <c:pt idx="1005">
                  <c:v>24055</c:v>
                </c:pt>
                <c:pt idx="1006">
                  <c:v>24056</c:v>
                </c:pt>
                <c:pt idx="1007">
                  <c:v>24057</c:v>
                </c:pt>
                <c:pt idx="1008">
                  <c:v>24058</c:v>
                </c:pt>
                <c:pt idx="1009">
                  <c:v>24061</c:v>
                </c:pt>
                <c:pt idx="1010">
                  <c:v>24062</c:v>
                </c:pt>
                <c:pt idx="1011">
                  <c:v>24063</c:v>
                </c:pt>
                <c:pt idx="1012">
                  <c:v>24064</c:v>
                </c:pt>
                <c:pt idx="1013">
                  <c:v>24065</c:v>
                </c:pt>
                <c:pt idx="1014">
                  <c:v>24068</c:v>
                </c:pt>
                <c:pt idx="1015">
                  <c:v>24069</c:v>
                </c:pt>
                <c:pt idx="1016">
                  <c:v>24070</c:v>
                </c:pt>
                <c:pt idx="1017">
                  <c:v>24071</c:v>
                </c:pt>
                <c:pt idx="1018">
                  <c:v>24072</c:v>
                </c:pt>
                <c:pt idx="1019">
                  <c:v>24075</c:v>
                </c:pt>
                <c:pt idx="1020">
                  <c:v>24076</c:v>
                </c:pt>
                <c:pt idx="1021">
                  <c:v>24077</c:v>
                </c:pt>
                <c:pt idx="1022">
                  <c:v>24078</c:v>
                </c:pt>
                <c:pt idx="1023">
                  <c:v>24079</c:v>
                </c:pt>
                <c:pt idx="1024">
                  <c:v>24082</c:v>
                </c:pt>
                <c:pt idx="1025">
                  <c:v>24083</c:v>
                </c:pt>
                <c:pt idx="1026">
                  <c:v>24084</c:v>
                </c:pt>
                <c:pt idx="1027">
                  <c:v>24085</c:v>
                </c:pt>
                <c:pt idx="1028">
                  <c:v>24086</c:v>
                </c:pt>
                <c:pt idx="1029">
                  <c:v>24089</c:v>
                </c:pt>
                <c:pt idx="1030">
                  <c:v>24090</c:v>
                </c:pt>
                <c:pt idx="1031">
                  <c:v>24091</c:v>
                </c:pt>
                <c:pt idx="1032">
                  <c:v>24092</c:v>
                </c:pt>
                <c:pt idx="1033">
                  <c:v>24093</c:v>
                </c:pt>
                <c:pt idx="1034">
                  <c:v>24096</c:v>
                </c:pt>
                <c:pt idx="1035">
                  <c:v>24097</c:v>
                </c:pt>
                <c:pt idx="1036">
                  <c:v>24098</c:v>
                </c:pt>
                <c:pt idx="1037">
                  <c:v>24099</c:v>
                </c:pt>
                <c:pt idx="1038">
                  <c:v>24100</c:v>
                </c:pt>
                <c:pt idx="1039">
                  <c:v>24103</c:v>
                </c:pt>
                <c:pt idx="1040">
                  <c:v>24104</c:v>
                </c:pt>
                <c:pt idx="1041">
                  <c:v>24105</c:v>
                </c:pt>
                <c:pt idx="1042">
                  <c:v>24106</c:v>
                </c:pt>
                <c:pt idx="1043">
                  <c:v>24107</c:v>
                </c:pt>
                <c:pt idx="1044">
                  <c:v>24110</c:v>
                </c:pt>
                <c:pt idx="1045">
                  <c:v>24111</c:v>
                </c:pt>
                <c:pt idx="1046">
                  <c:v>24112</c:v>
                </c:pt>
                <c:pt idx="1047">
                  <c:v>24113</c:v>
                </c:pt>
                <c:pt idx="1048">
                  <c:v>24114</c:v>
                </c:pt>
                <c:pt idx="1049">
                  <c:v>24117</c:v>
                </c:pt>
                <c:pt idx="1050">
                  <c:v>24118</c:v>
                </c:pt>
                <c:pt idx="1051">
                  <c:v>24119</c:v>
                </c:pt>
                <c:pt idx="1052">
                  <c:v>24120</c:v>
                </c:pt>
                <c:pt idx="1053">
                  <c:v>24121</c:v>
                </c:pt>
                <c:pt idx="1054">
                  <c:v>24124</c:v>
                </c:pt>
                <c:pt idx="1055">
                  <c:v>24125</c:v>
                </c:pt>
                <c:pt idx="1056">
                  <c:v>24126</c:v>
                </c:pt>
                <c:pt idx="1057">
                  <c:v>24127</c:v>
                </c:pt>
                <c:pt idx="1058">
                  <c:v>24128</c:v>
                </c:pt>
                <c:pt idx="1059">
                  <c:v>24131</c:v>
                </c:pt>
                <c:pt idx="1060">
                  <c:v>24132</c:v>
                </c:pt>
                <c:pt idx="1061">
                  <c:v>24133</c:v>
                </c:pt>
                <c:pt idx="1062">
                  <c:v>24134</c:v>
                </c:pt>
                <c:pt idx="1063">
                  <c:v>24135</c:v>
                </c:pt>
                <c:pt idx="1064">
                  <c:v>24138</c:v>
                </c:pt>
                <c:pt idx="1065">
                  <c:v>24139</c:v>
                </c:pt>
                <c:pt idx="1066">
                  <c:v>24140</c:v>
                </c:pt>
                <c:pt idx="1067">
                  <c:v>24141</c:v>
                </c:pt>
                <c:pt idx="1068">
                  <c:v>24142</c:v>
                </c:pt>
                <c:pt idx="1069">
                  <c:v>24145</c:v>
                </c:pt>
                <c:pt idx="1070">
                  <c:v>24146</c:v>
                </c:pt>
                <c:pt idx="1071">
                  <c:v>24147</c:v>
                </c:pt>
                <c:pt idx="1072">
                  <c:v>24148</c:v>
                </c:pt>
                <c:pt idx="1073">
                  <c:v>24149</c:v>
                </c:pt>
                <c:pt idx="1074">
                  <c:v>24152</c:v>
                </c:pt>
                <c:pt idx="1075">
                  <c:v>24153</c:v>
                </c:pt>
                <c:pt idx="1076">
                  <c:v>24154</c:v>
                </c:pt>
                <c:pt idx="1077">
                  <c:v>24155</c:v>
                </c:pt>
                <c:pt idx="1078">
                  <c:v>24156</c:v>
                </c:pt>
                <c:pt idx="1079">
                  <c:v>24159</c:v>
                </c:pt>
                <c:pt idx="1080">
                  <c:v>24160</c:v>
                </c:pt>
                <c:pt idx="1081">
                  <c:v>24161</c:v>
                </c:pt>
                <c:pt idx="1082">
                  <c:v>24162</c:v>
                </c:pt>
                <c:pt idx="1083">
                  <c:v>24163</c:v>
                </c:pt>
                <c:pt idx="1084">
                  <c:v>24166</c:v>
                </c:pt>
                <c:pt idx="1085">
                  <c:v>24167</c:v>
                </c:pt>
                <c:pt idx="1086">
                  <c:v>24168</c:v>
                </c:pt>
                <c:pt idx="1087">
                  <c:v>24169</c:v>
                </c:pt>
                <c:pt idx="1088">
                  <c:v>24170</c:v>
                </c:pt>
                <c:pt idx="1089">
                  <c:v>24173</c:v>
                </c:pt>
                <c:pt idx="1090">
                  <c:v>24174</c:v>
                </c:pt>
                <c:pt idx="1091">
                  <c:v>24175</c:v>
                </c:pt>
                <c:pt idx="1092">
                  <c:v>24176</c:v>
                </c:pt>
                <c:pt idx="1093">
                  <c:v>24177</c:v>
                </c:pt>
                <c:pt idx="1094">
                  <c:v>24180</c:v>
                </c:pt>
                <c:pt idx="1095">
                  <c:v>24181</c:v>
                </c:pt>
                <c:pt idx="1096">
                  <c:v>24182</c:v>
                </c:pt>
                <c:pt idx="1097">
                  <c:v>24183</c:v>
                </c:pt>
                <c:pt idx="1098">
                  <c:v>24184</c:v>
                </c:pt>
                <c:pt idx="1099">
                  <c:v>24187</c:v>
                </c:pt>
                <c:pt idx="1100">
                  <c:v>24188</c:v>
                </c:pt>
                <c:pt idx="1101">
                  <c:v>24189</c:v>
                </c:pt>
                <c:pt idx="1102">
                  <c:v>24190</c:v>
                </c:pt>
                <c:pt idx="1103">
                  <c:v>24191</c:v>
                </c:pt>
                <c:pt idx="1104">
                  <c:v>24194</c:v>
                </c:pt>
                <c:pt idx="1105">
                  <c:v>24195</c:v>
                </c:pt>
                <c:pt idx="1106">
                  <c:v>24196</c:v>
                </c:pt>
                <c:pt idx="1107">
                  <c:v>24197</c:v>
                </c:pt>
                <c:pt idx="1108">
                  <c:v>24198</c:v>
                </c:pt>
                <c:pt idx="1109">
                  <c:v>24201</c:v>
                </c:pt>
                <c:pt idx="1110">
                  <c:v>24202</c:v>
                </c:pt>
                <c:pt idx="1111">
                  <c:v>24203</c:v>
                </c:pt>
                <c:pt idx="1112">
                  <c:v>24204</c:v>
                </c:pt>
                <c:pt idx="1113">
                  <c:v>24205</c:v>
                </c:pt>
                <c:pt idx="1114">
                  <c:v>24208</c:v>
                </c:pt>
                <c:pt idx="1115">
                  <c:v>24209</c:v>
                </c:pt>
                <c:pt idx="1116">
                  <c:v>24210</c:v>
                </c:pt>
                <c:pt idx="1117">
                  <c:v>24211</c:v>
                </c:pt>
                <c:pt idx="1118">
                  <c:v>24212</c:v>
                </c:pt>
                <c:pt idx="1119">
                  <c:v>24215</c:v>
                </c:pt>
                <c:pt idx="1120">
                  <c:v>24216</c:v>
                </c:pt>
                <c:pt idx="1121">
                  <c:v>24217</c:v>
                </c:pt>
                <c:pt idx="1122">
                  <c:v>24218</c:v>
                </c:pt>
                <c:pt idx="1123">
                  <c:v>24219</c:v>
                </c:pt>
                <c:pt idx="1124">
                  <c:v>24222</c:v>
                </c:pt>
                <c:pt idx="1125">
                  <c:v>24223</c:v>
                </c:pt>
                <c:pt idx="1126">
                  <c:v>24224</c:v>
                </c:pt>
                <c:pt idx="1127">
                  <c:v>24225</c:v>
                </c:pt>
                <c:pt idx="1128">
                  <c:v>24226</c:v>
                </c:pt>
                <c:pt idx="1129">
                  <c:v>24229</c:v>
                </c:pt>
                <c:pt idx="1130">
                  <c:v>24230</c:v>
                </c:pt>
                <c:pt idx="1131">
                  <c:v>24231</c:v>
                </c:pt>
                <c:pt idx="1132">
                  <c:v>24232</c:v>
                </c:pt>
                <c:pt idx="1133">
                  <c:v>24233</c:v>
                </c:pt>
                <c:pt idx="1134">
                  <c:v>24236</c:v>
                </c:pt>
                <c:pt idx="1135">
                  <c:v>24237</c:v>
                </c:pt>
                <c:pt idx="1136">
                  <c:v>24238</c:v>
                </c:pt>
                <c:pt idx="1137">
                  <c:v>24239</c:v>
                </c:pt>
                <c:pt idx="1138">
                  <c:v>24240</c:v>
                </c:pt>
                <c:pt idx="1139">
                  <c:v>24243</c:v>
                </c:pt>
                <c:pt idx="1140">
                  <c:v>24244</c:v>
                </c:pt>
                <c:pt idx="1141">
                  <c:v>24245</c:v>
                </c:pt>
                <c:pt idx="1142">
                  <c:v>24246</c:v>
                </c:pt>
                <c:pt idx="1143">
                  <c:v>24247</c:v>
                </c:pt>
                <c:pt idx="1144">
                  <c:v>24250</c:v>
                </c:pt>
                <c:pt idx="1145">
                  <c:v>24251</c:v>
                </c:pt>
                <c:pt idx="1146">
                  <c:v>24252</c:v>
                </c:pt>
                <c:pt idx="1147">
                  <c:v>24253</c:v>
                </c:pt>
                <c:pt idx="1148">
                  <c:v>24254</c:v>
                </c:pt>
                <c:pt idx="1149">
                  <c:v>24257</c:v>
                </c:pt>
                <c:pt idx="1150">
                  <c:v>24258</c:v>
                </c:pt>
                <c:pt idx="1151">
                  <c:v>24259</c:v>
                </c:pt>
                <c:pt idx="1152">
                  <c:v>24260</c:v>
                </c:pt>
                <c:pt idx="1153">
                  <c:v>24261</c:v>
                </c:pt>
                <c:pt idx="1154">
                  <c:v>24264</c:v>
                </c:pt>
                <c:pt idx="1155">
                  <c:v>24265</c:v>
                </c:pt>
                <c:pt idx="1156">
                  <c:v>24266</c:v>
                </c:pt>
                <c:pt idx="1157">
                  <c:v>24267</c:v>
                </c:pt>
                <c:pt idx="1158">
                  <c:v>24268</c:v>
                </c:pt>
                <c:pt idx="1159">
                  <c:v>24271</c:v>
                </c:pt>
                <c:pt idx="1160">
                  <c:v>24272</c:v>
                </c:pt>
                <c:pt idx="1161">
                  <c:v>24273</c:v>
                </c:pt>
                <c:pt idx="1162">
                  <c:v>24274</c:v>
                </c:pt>
                <c:pt idx="1163">
                  <c:v>24275</c:v>
                </c:pt>
                <c:pt idx="1164">
                  <c:v>24278</c:v>
                </c:pt>
                <c:pt idx="1165">
                  <c:v>24279</c:v>
                </c:pt>
                <c:pt idx="1166">
                  <c:v>24280</c:v>
                </c:pt>
                <c:pt idx="1167">
                  <c:v>24281</c:v>
                </c:pt>
                <c:pt idx="1168">
                  <c:v>24282</c:v>
                </c:pt>
                <c:pt idx="1169">
                  <c:v>24285</c:v>
                </c:pt>
                <c:pt idx="1170">
                  <c:v>24286</c:v>
                </c:pt>
                <c:pt idx="1171">
                  <c:v>24287</c:v>
                </c:pt>
                <c:pt idx="1172">
                  <c:v>24288</c:v>
                </c:pt>
                <c:pt idx="1173">
                  <c:v>24289</c:v>
                </c:pt>
                <c:pt idx="1174">
                  <c:v>24292</c:v>
                </c:pt>
                <c:pt idx="1175">
                  <c:v>24293</c:v>
                </c:pt>
                <c:pt idx="1176">
                  <c:v>24294</c:v>
                </c:pt>
                <c:pt idx="1177">
                  <c:v>24295</c:v>
                </c:pt>
                <c:pt idx="1178">
                  <c:v>24296</c:v>
                </c:pt>
                <c:pt idx="1179">
                  <c:v>24299</c:v>
                </c:pt>
                <c:pt idx="1180">
                  <c:v>24300</c:v>
                </c:pt>
                <c:pt idx="1181">
                  <c:v>24301</c:v>
                </c:pt>
                <c:pt idx="1182">
                  <c:v>24302</c:v>
                </c:pt>
                <c:pt idx="1183">
                  <c:v>24303</c:v>
                </c:pt>
                <c:pt idx="1184">
                  <c:v>24306</c:v>
                </c:pt>
                <c:pt idx="1185">
                  <c:v>24307</c:v>
                </c:pt>
                <c:pt idx="1186">
                  <c:v>24308</c:v>
                </c:pt>
                <c:pt idx="1187">
                  <c:v>24309</c:v>
                </c:pt>
                <c:pt idx="1188">
                  <c:v>24310</c:v>
                </c:pt>
                <c:pt idx="1189">
                  <c:v>24313</c:v>
                </c:pt>
                <c:pt idx="1190">
                  <c:v>24314</c:v>
                </c:pt>
                <c:pt idx="1191">
                  <c:v>24315</c:v>
                </c:pt>
                <c:pt idx="1192">
                  <c:v>24316</c:v>
                </c:pt>
                <c:pt idx="1193">
                  <c:v>24317</c:v>
                </c:pt>
                <c:pt idx="1194">
                  <c:v>24320</c:v>
                </c:pt>
                <c:pt idx="1195">
                  <c:v>24321</c:v>
                </c:pt>
                <c:pt idx="1196">
                  <c:v>24322</c:v>
                </c:pt>
                <c:pt idx="1197">
                  <c:v>24323</c:v>
                </c:pt>
                <c:pt idx="1198">
                  <c:v>24324</c:v>
                </c:pt>
                <c:pt idx="1199">
                  <c:v>24327</c:v>
                </c:pt>
                <c:pt idx="1200">
                  <c:v>24328</c:v>
                </c:pt>
                <c:pt idx="1201">
                  <c:v>24329</c:v>
                </c:pt>
                <c:pt idx="1202">
                  <c:v>24330</c:v>
                </c:pt>
                <c:pt idx="1203">
                  <c:v>24331</c:v>
                </c:pt>
                <c:pt idx="1204">
                  <c:v>24334</c:v>
                </c:pt>
                <c:pt idx="1205">
                  <c:v>24335</c:v>
                </c:pt>
                <c:pt idx="1206">
                  <c:v>24336</c:v>
                </c:pt>
                <c:pt idx="1207">
                  <c:v>24337</c:v>
                </c:pt>
                <c:pt idx="1208">
                  <c:v>24338</c:v>
                </c:pt>
                <c:pt idx="1209">
                  <c:v>24341</c:v>
                </c:pt>
                <c:pt idx="1210">
                  <c:v>24342</c:v>
                </c:pt>
                <c:pt idx="1211">
                  <c:v>24343</c:v>
                </c:pt>
                <c:pt idx="1212">
                  <c:v>24344</c:v>
                </c:pt>
                <c:pt idx="1213">
                  <c:v>24345</c:v>
                </c:pt>
                <c:pt idx="1214">
                  <c:v>24348</c:v>
                </c:pt>
                <c:pt idx="1215">
                  <c:v>24349</c:v>
                </c:pt>
                <c:pt idx="1216">
                  <c:v>24350</c:v>
                </c:pt>
                <c:pt idx="1217">
                  <c:v>24351</c:v>
                </c:pt>
                <c:pt idx="1218">
                  <c:v>24352</c:v>
                </c:pt>
                <c:pt idx="1219">
                  <c:v>24355</c:v>
                </c:pt>
                <c:pt idx="1220">
                  <c:v>24356</c:v>
                </c:pt>
                <c:pt idx="1221">
                  <c:v>24357</c:v>
                </c:pt>
                <c:pt idx="1222">
                  <c:v>24358</c:v>
                </c:pt>
                <c:pt idx="1223">
                  <c:v>24359</c:v>
                </c:pt>
                <c:pt idx="1224">
                  <c:v>24362</c:v>
                </c:pt>
                <c:pt idx="1225">
                  <c:v>24363</c:v>
                </c:pt>
                <c:pt idx="1226">
                  <c:v>24364</c:v>
                </c:pt>
                <c:pt idx="1227">
                  <c:v>24365</c:v>
                </c:pt>
                <c:pt idx="1228">
                  <c:v>24366</c:v>
                </c:pt>
                <c:pt idx="1229">
                  <c:v>24369</c:v>
                </c:pt>
                <c:pt idx="1230">
                  <c:v>24370</c:v>
                </c:pt>
                <c:pt idx="1231">
                  <c:v>24371</c:v>
                </c:pt>
                <c:pt idx="1232">
                  <c:v>24372</c:v>
                </c:pt>
                <c:pt idx="1233">
                  <c:v>24373</c:v>
                </c:pt>
                <c:pt idx="1234">
                  <c:v>24376</c:v>
                </c:pt>
                <c:pt idx="1235">
                  <c:v>24377</c:v>
                </c:pt>
                <c:pt idx="1236">
                  <c:v>24378</c:v>
                </c:pt>
                <c:pt idx="1237">
                  <c:v>24379</c:v>
                </c:pt>
                <c:pt idx="1238">
                  <c:v>24380</c:v>
                </c:pt>
                <c:pt idx="1239">
                  <c:v>24383</c:v>
                </c:pt>
                <c:pt idx="1240">
                  <c:v>24384</c:v>
                </c:pt>
                <c:pt idx="1241">
                  <c:v>24385</c:v>
                </c:pt>
                <c:pt idx="1242">
                  <c:v>24386</c:v>
                </c:pt>
                <c:pt idx="1243">
                  <c:v>24387</c:v>
                </c:pt>
                <c:pt idx="1244">
                  <c:v>24390</c:v>
                </c:pt>
                <c:pt idx="1245">
                  <c:v>24391</c:v>
                </c:pt>
                <c:pt idx="1246">
                  <c:v>24392</c:v>
                </c:pt>
                <c:pt idx="1247">
                  <c:v>24393</c:v>
                </c:pt>
                <c:pt idx="1248">
                  <c:v>24394</c:v>
                </c:pt>
                <c:pt idx="1249">
                  <c:v>24397</c:v>
                </c:pt>
                <c:pt idx="1250">
                  <c:v>24398</c:v>
                </c:pt>
                <c:pt idx="1251">
                  <c:v>24399</c:v>
                </c:pt>
                <c:pt idx="1252">
                  <c:v>24400</c:v>
                </c:pt>
                <c:pt idx="1253">
                  <c:v>24401</c:v>
                </c:pt>
                <c:pt idx="1254">
                  <c:v>24404</c:v>
                </c:pt>
                <c:pt idx="1255">
                  <c:v>24405</c:v>
                </c:pt>
                <c:pt idx="1256">
                  <c:v>24406</c:v>
                </c:pt>
                <c:pt idx="1257">
                  <c:v>24407</c:v>
                </c:pt>
                <c:pt idx="1258">
                  <c:v>24408</c:v>
                </c:pt>
                <c:pt idx="1259">
                  <c:v>24411</c:v>
                </c:pt>
                <c:pt idx="1260">
                  <c:v>24412</c:v>
                </c:pt>
                <c:pt idx="1261">
                  <c:v>24413</c:v>
                </c:pt>
                <c:pt idx="1262">
                  <c:v>24414</c:v>
                </c:pt>
                <c:pt idx="1263">
                  <c:v>24415</c:v>
                </c:pt>
                <c:pt idx="1264">
                  <c:v>24418</c:v>
                </c:pt>
                <c:pt idx="1265">
                  <c:v>24419</c:v>
                </c:pt>
                <c:pt idx="1266">
                  <c:v>24420</c:v>
                </c:pt>
                <c:pt idx="1267">
                  <c:v>24421</c:v>
                </c:pt>
                <c:pt idx="1268">
                  <c:v>24422</c:v>
                </c:pt>
                <c:pt idx="1269">
                  <c:v>24425</c:v>
                </c:pt>
                <c:pt idx="1270">
                  <c:v>24426</c:v>
                </c:pt>
                <c:pt idx="1271">
                  <c:v>24427</c:v>
                </c:pt>
                <c:pt idx="1272">
                  <c:v>24428</c:v>
                </c:pt>
                <c:pt idx="1273">
                  <c:v>24429</c:v>
                </c:pt>
                <c:pt idx="1274">
                  <c:v>24432</c:v>
                </c:pt>
                <c:pt idx="1275">
                  <c:v>24433</c:v>
                </c:pt>
                <c:pt idx="1276">
                  <c:v>24434</c:v>
                </c:pt>
                <c:pt idx="1277">
                  <c:v>24435</c:v>
                </c:pt>
                <c:pt idx="1278">
                  <c:v>24436</c:v>
                </c:pt>
                <c:pt idx="1279">
                  <c:v>24439</c:v>
                </c:pt>
                <c:pt idx="1280">
                  <c:v>24440</c:v>
                </c:pt>
                <c:pt idx="1281">
                  <c:v>24441</c:v>
                </c:pt>
                <c:pt idx="1282">
                  <c:v>24442</c:v>
                </c:pt>
                <c:pt idx="1283">
                  <c:v>24443</c:v>
                </c:pt>
                <c:pt idx="1284">
                  <c:v>24446</c:v>
                </c:pt>
                <c:pt idx="1285">
                  <c:v>24447</c:v>
                </c:pt>
                <c:pt idx="1286">
                  <c:v>24448</c:v>
                </c:pt>
                <c:pt idx="1287">
                  <c:v>24449</c:v>
                </c:pt>
                <c:pt idx="1288">
                  <c:v>24450</c:v>
                </c:pt>
                <c:pt idx="1289">
                  <c:v>24453</c:v>
                </c:pt>
                <c:pt idx="1290">
                  <c:v>24454</c:v>
                </c:pt>
                <c:pt idx="1291">
                  <c:v>24455</c:v>
                </c:pt>
                <c:pt idx="1292">
                  <c:v>24456</c:v>
                </c:pt>
                <c:pt idx="1293">
                  <c:v>24457</c:v>
                </c:pt>
                <c:pt idx="1294">
                  <c:v>24460</c:v>
                </c:pt>
                <c:pt idx="1295">
                  <c:v>24461</c:v>
                </c:pt>
                <c:pt idx="1296">
                  <c:v>24462</c:v>
                </c:pt>
                <c:pt idx="1297">
                  <c:v>24463</c:v>
                </c:pt>
                <c:pt idx="1298">
                  <c:v>24464</c:v>
                </c:pt>
                <c:pt idx="1299">
                  <c:v>24467</c:v>
                </c:pt>
                <c:pt idx="1300">
                  <c:v>24468</c:v>
                </c:pt>
                <c:pt idx="1301">
                  <c:v>24469</c:v>
                </c:pt>
                <c:pt idx="1302">
                  <c:v>24470</c:v>
                </c:pt>
                <c:pt idx="1303">
                  <c:v>24471</c:v>
                </c:pt>
                <c:pt idx="1304">
                  <c:v>24474</c:v>
                </c:pt>
                <c:pt idx="1305">
                  <c:v>24475</c:v>
                </c:pt>
                <c:pt idx="1306">
                  <c:v>24476</c:v>
                </c:pt>
                <c:pt idx="1307">
                  <c:v>24477</c:v>
                </c:pt>
                <c:pt idx="1308">
                  <c:v>24478</c:v>
                </c:pt>
                <c:pt idx="1309">
                  <c:v>24481</c:v>
                </c:pt>
                <c:pt idx="1310">
                  <c:v>24482</c:v>
                </c:pt>
                <c:pt idx="1311">
                  <c:v>24483</c:v>
                </c:pt>
                <c:pt idx="1312">
                  <c:v>24484</c:v>
                </c:pt>
                <c:pt idx="1313">
                  <c:v>24485</c:v>
                </c:pt>
                <c:pt idx="1314">
                  <c:v>24488</c:v>
                </c:pt>
                <c:pt idx="1315">
                  <c:v>24489</c:v>
                </c:pt>
                <c:pt idx="1316">
                  <c:v>24490</c:v>
                </c:pt>
                <c:pt idx="1317">
                  <c:v>24491</c:v>
                </c:pt>
                <c:pt idx="1318">
                  <c:v>24492</c:v>
                </c:pt>
                <c:pt idx="1319">
                  <c:v>24495</c:v>
                </c:pt>
                <c:pt idx="1320">
                  <c:v>24496</c:v>
                </c:pt>
                <c:pt idx="1321">
                  <c:v>24497</c:v>
                </c:pt>
                <c:pt idx="1322">
                  <c:v>24498</c:v>
                </c:pt>
                <c:pt idx="1323">
                  <c:v>24499</c:v>
                </c:pt>
                <c:pt idx="1324">
                  <c:v>24502</c:v>
                </c:pt>
                <c:pt idx="1325">
                  <c:v>24503</c:v>
                </c:pt>
                <c:pt idx="1326">
                  <c:v>24504</c:v>
                </c:pt>
                <c:pt idx="1327">
                  <c:v>24505</c:v>
                </c:pt>
                <c:pt idx="1328">
                  <c:v>24506</c:v>
                </c:pt>
                <c:pt idx="1329">
                  <c:v>24509</c:v>
                </c:pt>
                <c:pt idx="1330">
                  <c:v>24510</c:v>
                </c:pt>
                <c:pt idx="1331">
                  <c:v>24511</c:v>
                </c:pt>
                <c:pt idx="1332">
                  <c:v>24512</c:v>
                </c:pt>
                <c:pt idx="1333">
                  <c:v>24513</c:v>
                </c:pt>
                <c:pt idx="1334">
                  <c:v>24516</c:v>
                </c:pt>
                <c:pt idx="1335">
                  <c:v>24517</c:v>
                </c:pt>
                <c:pt idx="1336">
                  <c:v>24518</c:v>
                </c:pt>
                <c:pt idx="1337">
                  <c:v>24519</c:v>
                </c:pt>
                <c:pt idx="1338">
                  <c:v>24520</c:v>
                </c:pt>
                <c:pt idx="1339">
                  <c:v>24523</c:v>
                </c:pt>
                <c:pt idx="1340">
                  <c:v>24524</c:v>
                </c:pt>
                <c:pt idx="1341">
                  <c:v>24525</c:v>
                </c:pt>
                <c:pt idx="1342">
                  <c:v>24526</c:v>
                </c:pt>
                <c:pt idx="1343">
                  <c:v>24527</c:v>
                </c:pt>
                <c:pt idx="1344">
                  <c:v>24530</c:v>
                </c:pt>
                <c:pt idx="1345">
                  <c:v>24531</c:v>
                </c:pt>
                <c:pt idx="1346">
                  <c:v>24532</c:v>
                </c:pt>
                <c:pt idx="1347">
                  <c:v>24533</c:v>
                </c:pt>
                <c:pt idx="1348">
                  <c:v>24534</c:v>
                </c:pt>
                <c:pt idx="1349">
                  <c:v>24537</c:v>
                </c:pt>
                <c:pt idx="1350">
                  <c:v>24538</c:v>
                </c:pt>
                <c:pt idx="1351">
                  <c:v>24539</c:v>
                </c:pt>
                <c:pt idx="1352">
                  <c:v>24540</c:v>
                </c:pt>
                <c:pt idx="1353">
                  <c:v>24541</c:v>
                </c:pt>
                <c:pt idx="1354">
                  <c:v>24544</c:v>
                </c:pt>
                <c:pt idx="1355">
                  <c:v>24545</c:v>
                </c:pt>
                <c:pt idx="1356">
                  <c:v>24546</c:v>
                </c:pt>
                <c:pt idx="1357">
                  <c:v>24547</c:v>
                </c:pt>
                <c:pt idx="1358">
                  <c:v>24548</c:v>
                </c:pt>
                <c:pt idx="1359">
                  <c:v>24551</c:v>
                </c:pt>
                <c:pt idx="1360">
                  <c:v>24552</c:v>
                </c:pt>
                <c:pt idx="1361">
                  <c:v>24553</c:v>
                </c:pt>
                <c:pt idx="1362">
                  <c:v>24554</c:v>
                </c:pt>
                <c:pt idx="1363">
                  <c:v>24555</c:v>
                </c:pt>
                <c:pt idx="1364">
                  <c:v>24558</c:v>
                </c:pt>
                <c:pt idx="1365">
                  <c:v>24559</c:v>
                </c:pt>
                <c:pt idx="1366">
                  <c:v>24560</c:v>
                </c:pt>
                <c:pt idx="1367">
                  <c:v>24561</c:v>
                </c:pt>
                <c:pt idx="1368">
                  <c:v>24562</c:v>
                </c:pt>
                <c:pt idx="1369">
                  <c:v>24565</c:v>
                </c:pt>
                <c:pt idx="1370">
                  <c:v>24566</c:v>
                </c:pt>
                <c:pt idx="1371">
                  <c:v>24567</c:v>
                </c:pt>
                <c:pt idx="1372">
                  <c:v>24568</c:v>
                </c:pt>
                <c:pt idx="1373">
                  <c:v>24569</c:v>
                </c:pt>
                <c:pt idx="1374">
                  <c:v>24572</c:v>
                </c:pt>
                <c:pt idx="1375">
                  <c:v>24573</c:v>
                </c:pt>
                <c:pt idx="1376">
                  <c:v>24574</c:v>
                </c:pt>
                <c:pt idx="1377">
                  <c:v>24575</c:v>
                </c:pt>
                <c:pt idx="1378">
                  <c:v>24576</c:v>
                </c:pt>
                <c:pt idx="1379">
                  <c:v>24579</c:v>
                </c:pt>
                <c:pt idx="1380">
                  <c:v>24580</c:v>
                </c:pt>
                <c:pt idx="1381">
                  <c:v>24581</c:v>
                </c:pt>
                <c:pt idx="1382">
                  <c:v>24582</c:v>
                </c:pt>
                <c:pt idx="1383">
                  <c:v>24583</c:v>
                </c:pt>
                <c:pt idx="1384">
                  <c:v>24586</c:v>
                </c:pt>
                <c:pt idx="1385">
                  <c:v>24587</c:v>
                </c:pt>
                <c:pt idx="1386">
                  <c:v>24588</c:v>
                </c:pt>
                <c:pt idx="1387">
                  <c:v>24589</c:v>
                </c:pt>
                <c:pt idx="1388">
                  <c:v>24590</c:v>
                </c:pt>
                <c:pt idx="1389">
                  <c:v>24593</c:v>
                </c:pt>
                <c:pt idx="1390">
                  <c:v>24594</c:v>
                </c:pt>
                <c:pt idx="1391">
                  <c:v>24595</c:v>
                </c:pt>
                <c:pt idx="1392">
                  <c:v>24596</c:v>
                </c:pt>
                <c:pt idx="1393">
                  <c:v>24597</c:v>
                </c:pt>
                <c:pt idx="1394">
                  <c:v>24600</c:v>
                </c:pt>
                <c:pt idx="1395">
                  <c:v>24601</c:v>
                </c:pt>
                <c:pt idx="1396">
                  <c:v>24602</c:v>
                </c:pt>
                <c:pt idx="1397">
                  <c:v>24603</c:v>
                </c:pt>
                <c:pt idx="1398">
                  <c:v>24604</c:v>
                </c:pt>
                <c:pt idx="1399">
                  <c:v>24607</c:v>
                </c:pt>
                <c:pt idx="1400">
                  <c:v>24608</c:v>
                </c:pt>
                <c:pt idx="1401">
                  <c:v>24609</c:v>
                </c:pt>
                <c:pt idx="1402">
                  <c:v>24610</c:v>
                </c:pt>
                <c:pt idx="1403">
                  <c:v>24611</c:v>
                </c:pt>
                <c:pt idx="1404">
                  <c:v>24614</c:v>
                </c:pt>
                <c:pt idx="1405">
                  <c:v>24615</c:v>
                </c:pt>
                <c:pt idx="1406">
                  <c:v>24616</c:v>
                </c:pt>
                <c:pt idx="1407">
                  <c:v>24617</c:v>
                </c:pt>
                <c:pt idx="1408">
                  <c:v>24618</c:v>
                </c:pt>
                <c:pt idx="1409">
                  <c:v>24621</c:v>
                </c:pt>
                <c:pt idx="1410">
                  <c:v>24622</c:v>
                </c:pt>
                <c:pt idx="1411">
                  <c:v>24623</c:v>
                </c:pt>
                <c:pt idx="1412">
                  <c:v>24624</c:v>
                </c:pt>
                <c:pt idx="1413">
                  <c:v>24625</c:v>
                </c:pt>
                <c:pt idx="1414">
                  <c:v>24628</c:v>
                </c:pt>
                <c:pt idx="1415">
                  <c:v>24629</c:v>
                </c:pt>
                <c:pt idx="1416">
                  <c:v>24630</c:v>
                </c:pt>
                <c:pt idx="1417">
                  <c:v>24631</c:v>
                </c:pt>
                <c:pt idx="1418">
                  <c:v>24632</c:v>
                </c:pt>
                <c:pt idx="1419">
                  <c:v>24635</c:v>
                </c:pt>
                <c:pt idx="1420">
                  <c:v>24636</c:v>
                </c:pt>
                <c:pt idx="1421">
                  <c:v>24637</c:v>
                </c:pt>
                <c:pt idx="1422">
                  <c:v>24638</c:v>
                </c:pt>
                <c:pt idx="1423">
                  <c:v>24639</c:v>
                </c:pt>
                <c:pt idx="1424">
                  <c:v>24642</c:v>
                </c:pt>
                <c:pt idx="1425">
                  <c:v>24643</c:v>
                </c:pt>
                <c:pt idx="1426">
                  <c:v>24644</c:v>
                </c:pt>
                <c:pt idx="1427">
                  <c:v>24645</c:v>
                </c:pt>
                <c:pt idx="1428">
                  <c:v>24646</c:v>
                </c:pt>
                <c:pt idx="1429">
                  <c:v>24649</c:v>
                </c:pt>
                <c:pt idx="1430">
                  <c:v>24650</c:v>
                </c:pt>
                <c:pt idx="1431">
                  <c:v>24651</c:v>
                </c:pt>
                <c:pt idx="1432">
                  <c:v>24652</c:v>
                </c:pt>
                <c:pt idx="1433">
                  <c:v>24653</c:v>
                </c:pt>
                <c:pt idx="1434">
                  <c:v>24656</c:v>
                </c:pt>
                <c:pt idx="1435">
                  <c:v>24657</c:v>
                </c:pt>
                <c:pt idx="1436">
                  <c:v>24658</c:v>
                </c:pt>
                <c:pt idx="1437">
                  <c:v>24659</c:v>
                </c:pt>
                <c:pt idx="1438">
                  <c:v>24660</c:v>
                </c:pt>
                <c:pt idx="1439">
                  <c:v>24663</c:v>
                </c:pt>
                <c:pt idx="1440">
                  <c:v>24664</c:v>
                </c:pt>
                <c:pt idx="1441">
                  <c:v>24665</c:v>
                </c:pt>
                <c:pt idx="1442">
                  <c:v>24666</c:v>
                </c:pt>
                <c:pt idx="1443">
                  <c:v>24667</c:v>
                </c:pt>
                <c:pt idx="1444">
                  <c:v>24670</c:v>
                </c:pt>
                <c:pt idx="1445">
                  <c:v>24671</c:v>
                </c:pt>
                <c:pt idx="1446">
                  <c:v>24672</c:v>
                </c:pt>
                <c:pt idx="1447">
                  <c:v>24673</c:v>
                </c:pt>
                <c:pt idx="1448">
                  <c:v>24674</c:v>
                </c:pt>
                <c:pt idx="1449">
                  <c:v>24677</c:v>
                </c:pt>
                <c:pt idx="1450">
                  <c:v>24678</c:v>
                </c:pt>
                <c:pt idx="1451">
                  <c:v>24679</c:v>
                </c:pt>
                <c:pt idx="1452">
                  <c:v>24680</c:v>
                </c:pt>
                <c:pt idx="1453">
                  <c:v>24681</c:v>
                </c:pt>
                <c:pt idx="1454">
                  <c:v>24684</c:v>
                </c:pt>
                <c:pt idx="1455">
                  <c:v>24685</c:v>
                </c:pt>
                <c:pt idx="1456">
                  <c:v>24686</c:v>
                </c:pt>
                <c:pt idx="1457">
                  <c:v>24687</c:v>
                </c:pt>
                <c:pt idx="1458">
                  <c:v>24688</c:v>
                </c:pt>
                <c:pt idx="1459">
                  <c:v>24691</c:v>
                </c:pt>
                <c:pt idx="1460">
                  <c:v>24692</c:v>
                </c:pt>
                <c:pt idx="1461">
                  <c:v>24693</c:v>
                </c:pt>
                <c:pt idx="1462">
                  <c:v>24694</c:v>
                </c:pt>
                <c:pt idx="1463">
                  <c:v>24695</c:v>
                </c:pt>
                <c:pt idx="1464">
                  <c:v>24698</c:v>
                </c:pt>
                <c:pt idx="1465">
                  <c:v>24699</c:v>
                </c:pt>
                <c:pt idx="1466">
                  <c:v>24700</c:v>
                </c:pt>
                <c:pt idx="1467">
                  <c:v>24701</c:v>
                </c:pt>
                <c:pt idx="1468">
                  <c:v>24702</c:v>
                </c:pt>
                <c:pt idx="1469">
                  <c:v>24705</c:v>
                </c:pt>
                <c:pt idx="1470">
                  <c:v>24706</c:v>
                </c:pt>
                <c:pt idx="1471">
                  <c:v>24707</c:v>
                </c:pt>
                <c:pt idx="1472">
                  <c:v>24708</c:v>
                </c:pt>
                <c:pt idx="1473">
                  <c:v>24709</c:v>
                </c:pt>
                <c:pt idx="1474">
                  <c:v>24712</c:v>
                </c:pt>
                <c:pt idx="1475">
                  <c:v>24713</c:v>
                </c:pt>
                <c:pt idx="1476">
                  <c:v>24714</c:v>
                </c:pt>
                <c:pt idx="1477">
                  <c:v>24715</c:v>
                </c:pt>
                <c:pt idx="1478">
                  <c:v>24716</c:v>
                </c:pt>
                <c:pt idx="1479">
                  <c:v>24719</c:v>
                </c:pt>
                <c:pt idx="1480">
                  <c:v>24720</c:v>
                </c:pt>
                <c:pt idx="1481">
                  <c:v>24721</c:v>
                </c:pt>
                <c:pt idx="1482">
                  <c:v>24722</c:v>
                </c:pt>
                <c:pt idx="1483">
                  <c:v>24723</c:v>
                </c:pt>
                <c:pt idx="1484">
                  <c:v>24726</c:v>
                </c:pt>
                <c:pt idx="1485">
                  <c:v>24727</c:v>
                </c:pt>
                <c:pt idx="1486">
                  <c:v>24728</c:v>
                </c:pt>
                <c:pt idx="1487">
                  <c:v>24729</c:v>
                </c:pt>
                <c:pt idx="1488">
                  <c:v>24730</c:v>
                </c:pt>
                <c:pt idx="1489">
                  <c:v>24733</c:v>
                </c:pt>
                <c:pt idx="1490">
                  <c:v>24734</c:v>
                </c:pt>
                <c:pt idx="1491">
                  <c:v>24735</c:v>
                </c:pt>
                <c:pt idx="1492">
                  <c:v>24736</c:v>
                </c:pt>
                <c:pt idx="1493">
                  <c:v>24737</c:v>
                </c:pt>
                <c:pt idx="1494">
                  <c:v>24740</c:v>
                </c:pt>
                <c:pt idx="1495">
                  <c:v>24741</c:v>
                </c:pt>
                <c:pt idx="1496">
                  <c:v>24742</c:v>
                </c:pt>
                <c:pt idx="1497">
                  <c:v>24743</c:v>
                </c:pt>
                <c:pt idx="1498">
                  <c:v>24744</c:v>
                </c:pt>
                <c:pt idx="1499">
                  <c:v>24747</c:v>
                </c:pt>
                <c:pt idx="1500">
                  <c:v>24748</c:v>
                </c:pt>
                <c:pt idx="1501">
                  <c:v>24749</c:v>
                </c:pt>
                <c:pt idx="1502">
                  <c:v>24750</c:v>
                </c:pt>
                <c:pt idx="1503">
                  <c:v>24751</c:v>
                </c:pt>
                <c:pt idx="1504">
                  <c:v>24754</c:v>
                </c:pt>
                <c:pt idx="1505">
                  <c:v>24755</c:v>
                </c:pt>
                <c:pt idx="1506">
                  <c:v>24756</c:v>
                </c:pt>
                <c:pt idx="1507">
                  <c:v>24757</c:v>
                </c:pt>
                <c:pt idx="1508">
                  <c:v>24758</c:v>
                </c:pt>
                <c:pt idx="1509">
                  <c:v>24761</c:v>
                </c:pt>
                <c:pt idx="1510">
                  <c:v>24762</c:v>
                </c:pt>
                <c:pt idx="1511">
                  <c:v>24763</c:v>
                </c:pt>
                <c:pt idx="1512">
                  <c:v>24764</c:v>
                </c:pt>
                <c:pt idx="1513">
                  <c:v>24765</c:v>
                </c:pt>
                <c:pt idx="1514">
                  <c:v>24768</c:v>
                </c:pt>
                <c:pt idx="1515">
                  <c:v>24769</c:v>
                </c:pt>
                <c:pt idx="1516">
                  <c:v>24770</c:v>
                </c:pt>
                <c:pt idx="1517">
                  <c:v>24771</c:v>
                </c:pt>
                <c:pt idx="1518">
                  <c:v>24772</c:v>
                </c:pt>
                <c:pt idx="1519">
                  <c:v>24775</c:v>
                </c:pt>
                <c:pt idx="1520">
                  <c:v>24776</c:v>
                </c:pt>
                <c:pt idx="1521">
                  <c:v>24777</c:v>
                </c:pt>
                <c:pt idx="1522">
                  <c:v>24778</c:v>
                </c:pt>
                <c:pt idx="1523">
                  <c:v>24779</c:v>
                </c:pt>
                <c:pt idx="1524">
                  <c:v>24782</c:v>
                </c:pt>
                <c:pt idx="1525">
                  <c:v>24783</c:v>
                </c:pt>
                <c:pt idx="1526">
                  <c:v>24784</c:v>
                </c:pt>
                <c:pt idx="1527">
                  <c:v>24785</c:v>
                </c:pt>
                <c:pt idx="1528">
                  <c:v>24786</c:v>
                </c:pt>
                <c:pt idx="1529">
                  <c:v>24789</c:v>
                </c:pt>
                <c:pt idx="1530">
                  <c:v>24790</c:v>
                </c:pt>
                <c:pt idx="1531">
                  <c:v>24791</c:v>
                </c:pt>
                <c:pt idx="1532">
                  <c:v>24792</c:v>
                </c:pt>
                <c:pt idx="1533">
                  <c:v>24793</c:v>
                </c:pt>
                <c:pt idx="1534">
                  <c:v>24796</c:v>
                </c:pt>
                <c:pt idx="1535">
                  <c:v>24797</c:v>
                </c:pt>
                <c:pt idx="1536">
                  <c:v>24798</c:v>
                </c:pt>
                <c:pt idx="1537">
                  <c:v>24799</c:v>
                </c:pt>
                <c:pt idx="1538">
                  <c:v>24800</c:v>
                </c:pt>
                <c:pt idx="1539">
                  <c:v>24803</c:v>
                </c:pt>
                <c:pt idx="1540">
                  <c:v>24804</c:v>
                </c:pt>
                <c:pt idx="1541">
                  <c:v>24805</c:v>
                </c:pt>
                <c:pt idx="1542">
                  <c:v>24806</c:v>
                </c:pt>
                <c:pt idx="1543">
                  <c:v>24807</c:v>
                </c:pt>
                <c:pt idx="1544">
                  <c:v>24810</c:v>
                </c:pt>
                <c:pt idx="1545">
                  <c:v>24811</c:v>
                </c:pt>
                <c:pt idx="1546">
                  <c:v>24812</c:v>
                </c:pt>
                <c:pt idx="1547">
                  <c:v>24813</c:v>
                </c:pt>
                <c:pt idx="1548">
                  <c:v>24814</c:v>
                </c:pt>
                <c:pt idx="1549">
                  <c:v>24817</c:v>
                </c:pt>
                <c:pt idx="1550">
                  <c:v>24818</c:v>
                </c:pt>
                <c:pt idx="1551">
                  <c:v>24819</c:v>
                </c:pt>
                <c:pt idx="1552">
                  <c:v>24820</c:v>
                </c:pt>
                <c:pt idx="1553">
                  <c:v>24821</c:v>
                </c:pt>
                <c:pt idx="1554">
                  <c:v>24824</c:v>
                </c:pt>
                <c:pt idx="1555">
                  <c:v>24825</c:v>
                </c:pt>
                <c:pt idx="1556">
                  <c:v>24826</c:v>
                </c:pt>
                <c:pt idx="1557">
                  <c:v>24827</c:v>
                </c:pt>
                <c:pt idx="1558">
                  <c:v>24828</c:v>
                </c:pt>
                <c:pt idx="1559">
                  <c:v>24831</c:v>
                </c:pt>
                <c:pt idx="1560">
                  <c:v>24832</c:v>
                </c:pt>
                <c:pt idx="1561">
                  <c:v>24833</c:v>
                </c:pt>
                <c:pt idx="1562">
                  <c:v>24834</c:v>
                </c:pt>
                <c:pt idx="1563">
                  <c:v>24835</c:v>
                </c:pt>
                <c:pt idx="1564">
                  <c:v>24838</c:v>
                </c:pt>
                <c:pt idx="1565">
                  <c:v>24839</c:v>
                </c:pt>
                <c:pt idx="1566">
                  <c:v>24840</c:v>
                </c:pt>
                <c:pt idx="1567">
                  <c:v>24841</c:v>
                </c:pt>
                <c:pt idx="1568">
                  <c:v>24842</c:v>
                </c:pt>
                <c:pt idx="1569">
                  <c:v>24845</c:v>
                </c:pt>
                <c:pt idx="1570">
                  <c:v>24846</c:v>
                </c:pt>
                <c:pt idx="1571">
                  <c:v>24847</c:v>
                </c:pt>
                <c:pt idx="1572">
                  <c:v>24848</c:v>
                </c:pt>
                <c:pt idx="1573">
                  <c:v>24849</c:v>
                </c:pt>
                <c:pt idx="1574">
                  <c:v>24852</c:v>
                </c:pt>
                <c:pt idx="1575">
                  <c:v>24853</c:v>
                </c:pt>
                <c:pt idx="1576">
                  <c:v>24854</c:v>
                </c:pt>
                <c:pt idx="1577">
                  <c:v>24855</c:v>
                </c:pt>
                <c:pt idx="1578">
                  <c:v>24856</c:v>
                </c:pt>
                <c:pt idx="1579">
                  <c:v>24859</c:v>
                </c:pt>
                <c:pt idx="1580">
                  <c:v>24860</c:v>
                </c:pt>
                <c:pt idx="1581">
                  <c:v>24861</c:v>
                </c:pt>
                <c:pt idx="1582">
                  <c:v>24862</c:v>
                </c:pt>
                <c:pt idx="1583">
                  <c:v>24863</c:v>
                </c:pt>
                <c:pt idx="1584">
                  <c:v>24866</c:v>
                </c:pt>
                <c:pt idx="1585">
                  <c:v>24867</c:v>
                </c:pt>
                <c:pt idx="1586">
                  <c:v>24868</c:v>
                </c:pt>
                <c:pt idx="1587">
                  <c:v>24869</c:v>
                </c:pt>
                <c:pt idx="1588">
                  <c:v>24870</c:v>
                </c:pt>
                <c:pt idx="1589">
                  <c:v>24873</c:v>
                </c:pt>
                <c:pt idx="1590">
                  <c:v>24874</c:v>
                </c:pt>
                <c:pt idx="1591">
                  <c:v>24875</c:v>
                </c:pt>
                <c:pt idx="1592">
                  <c:v>24876</c:v>
                </c:pt>
                <c:pt idx="1593">
                  <c:v>24877</c:v>
                </c:pt>
                <c:pt idx="1594">
                  <c:v>24880</c:v>
                </c:pt>
                <c:pt idx="1595">
                  <c:v>24881</c:v>
                </c:pt>
                <c:pt idx="1596">
                  <c:v>24882</c:v>
                </c:pt>
                <c:pt idx="1597">
                  <c:v>24883</c:v>
                </c:pt>
                <c:pt idx="1598">
                  <c:v>24884</c:v>
                </c:pt>
                <c:pt idx="1599">
                  <c:v>24887</c:v>
                </c:pt>
                <c:pt idx="1600">
                  <c:v>24888</c:v>
                </c:pt>
                <c:pt idx="1601">
                  <c:v>24889</c:v>
                </c:pt>
                <c:pt idx="1602">
                  <c:v>24890</c:v>
                </c:pt>
                <c:pt idx="1603">
                  <c:v>24891</c:v>
                </c:pt>
                <c:pt idx="1604">
                  <c:v>24894</c:v>
                </c:pt>
                <c:pt idx="1605">
                  <c:v>24895</c:v>
                </c:pt>
                <c:pt idx="1606">
                  <c:v>24896</c:v>
                </c:pt>
                <c:pt idx="1607">
                  <c:v>24897</c:v>
                </c:pt>
                <c:pt idx="1608">
                  <c:v>24898</c:v>
                </c:pt>
                <c:pt idx="1609">
                  <c:v>24901</c:v>
                </c:pt>
                <c:pt idx="1610">
                  <c:v>24902</c:v>
                </c:pt>
                <c:pt idx="1611">
                  <c:v>24903</c:v>
                </c:pt>
                <c:pt idx="1612">
                  <c:v>24904</c:v>
                </c:pt>
                <c:pt idx="1613">
                  <c:v>24905</c:v>
                </c:pt>
                <c:pt idx="1614">
                  <c:v>24908</c:v>
                </c:pt>
                <c:pt idx="1615">
                  <c:v>24909</c:v>
                </c:pt>
                <c:pt idx="1616">
                  <c:v>24910</c:v>
                </c:pt>
                <c:pt idx="1617">
                  <c:v>24911</c:v>
                </c:pt>
                <c:pt idx="1618">
                  <c:v>24912</c:v>
                </c:pt>
                <c:pt idx="1619">
                  <c:v>24915</c:v>
                </c:pt>
                <c:pt idx="1620">
                  <c:v>24916</c:v>
                </c:pt>
                <c:pt idx="1621">
                  <c:v>24917</c:v>
                </c:pt>
                <c:pt idx="1622">
                  <c:v>24918</c:v>
                </c:pt>
                <c:pt idx="1623">
                  <c:v>24919</c:v>
                </c:pt>
                <c:pt idx="1624">
                  <c:v>24922</c:v>
                </c:pt>
                <c:pt idx="1625">
                  <c:v>24923</c:v>
                </c:pt>
                <c:pt idx="1626">
                  <c:v>24924</c:v>
                </c:pt>
                <c:pt idx="1627">
                  <c:v>24925</c:v>
                </c:pt>
                <c:pt idx="1628">
                  <c:v>24926</c:v>
                </c:pt>
                <c:pt idx="1629">
                  <c:v>24929</c:v>
                </c:pt>
                <c:pt idx="1630">
                  <c:v>24930</c:v>
                </c:pt>
                <c:pt idx="1631">
                  <c:v>24931</c:v>
                </c:pt>
                <c:pt idx="1632">
                  <c:v>24932</c:v>
                </c:pt>
                <c:pt idx="1633">
                  <c:v>24933</c:v>
                </c:pt>
                <c:pt idx="1634">
                  <c:v>24936</c:v>
                </c:pt>
                <c:pt idx="1635">
                  <c:v>24937</c:v>
                </c:pt>
                <c:pt idx="1636">
                  <c:v>24938</c:v>
                </c:pt>
                <c:pt idx="1637">
                  <c:v>24939</c:v>
                </c:pt>
                <c:pt idx="1638">
                  <c:v>24940</c:v>
                </c:pt>
                <c:pt idx="1639">
                  <c:v>24943</c:v>
                </c:pt>
                <c:pt idx="1640">
                  <c:v>24944</c:v>
                </c:pt>
                <c:pt idx="1641">
                  <c:v>24945</c:v>
                </c:pt>
                <c:pt idx="1642">
                  <c:v>24946</c:v>
                </c:pt>
                <c:pt idx="1643">
                  <c:v>24947</c:v>
                </c:pt>
                <c:pt idx="1644">
                  <c:v>24950</c:v>
                </c:pt>
                <c:pt idx="1645">
                  <c:v>24951</c:v>
                </c:pt>
                <c:pt idx="1646">
                  <c:v>24952</c:v>
                </c:pt>
                <c:pt idx="1647">
                  <c:v>24953</c:v>
                </c:pt>
                <c:pt idx="1648">
                  <c:v>24954</c:v>
                </c:pt>
                <c:pt idx="1649">
                  <c:v>24957</c:v>
                </c:pt>
                <c:pt idx="1650">
                  <c:v>24958</c:v>
                </c:pt>
                <c:pt idx="1651">
                  <c:v>24959</c:v>
                </c:pt>
                <c:pt idx="1652">
                  <c:v>24960</c:v>
                </c:pt>
                <c:pt idx="1653">
                  <c:v>24961</c:v>
                </c:pt>
                <c:pt idx="1654">
                  <c:v>24964</c:v>
                </c:pt>
                <c:pt idx="1655">
                  <c:v>24965</c:v>
                </c:pt>
                <c:pt idx="1656">
                  <c:v>24966</c:v>
                </c:pt>
                <c:pt idx="1657">
                  <c:v>24967</c:v>
                </c:pt>
                <c:pt idx="1658">
                  <c:v>24968</c:v>
                </c:pt>
                <c:pt idx="1659">
                  <c:v>24971</c:v>
                </c:pt>
                <c:pt idx="1660">
                  <c:v>24972</c:v>
                </c:pt>
                <c:pt idx="1661">
                  <c:v>24973</c:v>
                </c:pt>
                <c:pt idx="1662">
                  <c:v>24974</c:v>
                </c:pt>
                <c:pt idx="1663">
                  <c:v>24975</c:v>
                </c:pt>
                <c:pt idx="1664">
                  <c:v>24978</c:v>
                </c:pt>
                <c:pt idx="1665">
                  <c:v>24979</c:v>
                </c:pt>
                <c:pt idx="1666">
                  <c:v>24980</c:v>
                </c:pt>
                <c:pt idx="1667">
                  <c:v>24981</c:v>
                </c:pt>
                <c:pt idx="1668">
                  <c:v>24982</c:v>
                </c:pt>
                <c:pt idx="1669">
                  <c:v>24985</c:v>
                </c:pt>
                <c:pt idx="1670">
                  <c:v>24986</c:v>
                </c:pt>
                <c:pt idx="1671">
                  <c:v>24987</c:v>
                </c:pt>
                <c:pt idx="1672">
                  <c:v>24988</c:v>
                </c:pt>
                <c:pt idx="1673">
                  <c:v>24989</c:v>
                </c:pt>
                <c:pt idx="1674">
                  <c:v>24992</c:v>
                </c:pt>
                <c:pt idx="1675">
                  <c:v>24993</c:v>
                </c:pt>
                <c:pt idx="1676">
                  <c:v>24994</c:v>
                </c:pt>
                <c:pt idx="1677">
                  <c:v>24995</c:v>
                </c:pt>
                <c:pt idx="1678">
                  <c:v>24996</c:v>
                </c:pt>
                <c:pt idx="1679">
                  <c:v>24999</c:v>
                </c:pt>
                <c:pt idx="1680">
                  <c:v>25000</c:v>
                </c:pt>
                <c:pt idx="1681">
                  <c:v>25001</c:v>
                </c:pt>
                <c:pt idx="1682">
                  <c:v>25002</c:v>
                </c:pt>
                <c:pt idx="1683">
                  <c:v>25003</c:v>
                </c:pt>
                <c:pt idx="1684">
                  <c:v>25006</c:v>
                </c:pt>
                <c:pt idx="1685">
                  <c:v>25007</c:v>
                </c:pt>
                <c:pt idx="1686">
                  <c:v>25008</c:v>
                </c:pt>
                <c:pt idx="1687">
                  <c:v>25009</c:v>
                </c:pt>
                <c:pt idx="1688">
                  <c:v>25010</c:v>
                </c:pt>
                <c:pt idx="1689">
                  <c:v>25013</c:v>
                </c:pt>
                <c:pt idx="1690">
                  <c:v>25014</c:v>
                </c:pt>
                <c:pt idx="1691">
                  <c:v>25015</c:v>
                </c:pt>
                <c:pt idx="1692">
                  <c:v>25016</c:v>
                </c:pt>
                <c:pt idx="1693">
                  <c:v>25017</c:v>
                </c:pt>
                <c:pt idx="1694">
                  <c:v>25020</c:v>
                </c:pt>
                <c:pt idx="1695">
                  <c:v>25021</c:v>
                </c:pt>
                <c:pt idx="1696">
                  <c:v>25022</c:v>
                </c:pt>
                <c:pt idx="1697">
                  <c:v>25023</c:v>
                </c:pt>
                <c:pt idx="1698">
                  <c:v>25024</c:v>
                </c:pt>
                <c:pt idx="1699">
                  <c:v>25027</c:v>
                </c:pt>
                <c:pt idx="1700">
                  <c:v>25028</c:v>
                </c:pt>
                <c:pt idx="1701">
                  <c:v>25029</c:v>
                </c:pt>
                <c:pt idx="1702">
                  <c:v>25030</c:v>
                </c:pt>
                <c:pt idx="1703">
                  <c:v>25031</c:v>
                </c:pt>
                <c:pt idx="1704">
                  <c:v>25034</c:v>
                </c:pt>
                <c:pt idx="1705">
                  <c:v>25035</c:v>
                </c:pt>
                <c:pt idx="1706">
                  <c:v>25036</c:v>
                </c:pt>
                <c:pt idx="1707">
                  <c:v>25037</c:v>
                </c:pt>
                <c:pt idx="1708">
                  <c:v>25038</c:v>
                </c:pt>
                <c:pt idx="1709">
                  <c:v>25041</c:v>
                </c:pt>
                <c:pt idx="1710">
                  <c:v>25042</c:v>
                </c:pt>
                <c:pt idx="1711">
                  <c:v>25043</c:v>
                </c:pt>
                <c:pt idx="1712">
                  <c:v>25044</c:v>
                </c:pt>
                <c:pt idx="1713">
                  <c:v>25045</c:v>
                </c:pt>
                <c:pt idx="1714">
                  <c:v>25048</c:v>
                </c:pt>
                <c:pt idx="1715">
                  <c:v>25049</c:v>
                </c:pt>
                <c:pt idx="1716">
                  <c:v>25050</c:v>
                </c:pt>
                <c:pt idx="1717">
                  <c:v>25051</c:v>
                </c:pt>
                <c:pt idx="1718">
                  <c:v>25052</c:v>
                </c:pt>
                <c:pt idx="1719">
                  <c:v>25055</c:v>
                </c:pt>
                <c:pt idx="1720">
                  <c:v>25056</c:v>
                </c:pt>
                <c:pt idx="1721">
                  <c:v>25057</c:v>
                </c:pt>
                <c:pt idx="1722">
                  <c:v>25058</c:v>
                </c:pt>
                <c:pt idx="1723">
                  <c:v>25059</c:v>
                </c:pt>
                <c:pt idx="1724">
                  <c:v>25062</c:v>
                </c:pt>
                <c:pt idx="1725">
                  <c:v>25063</c:v>
                </c:pt>
                <c:pt idx="1726">
                  <c:v>25064</c:v>
                </c:pt>
                <c:pt idx="1727">
                  <c:v>25065</c:v>
                </c:pt>
                <c:pt idx="1728">
                  <c:v>25066</c:v>
                </c:pt>
                <c:pt idx="1729">
                  <c:v>25069</c:v>
                </c:pt>
                <c:pt idx="1730">
                  <c:v>25070</c:v>
                </c:pt>
                <c:pt idx="1731">
                  <c:v>25071</c:v>
                </c:pt>
                <c:pt idx="1732">
                  <c:v>25072</c:v>
                </c:pt>
                <c:pt idx="1733">
                  <c:v>25073</c:v>
                </c:pt>
                <c:pt idx="1734">
                  <c:v>25076</c:v>
                </c:pt>
                <c:pt idx="1735">
                  <c:v>25077</c:v>
                </c:pt>
                <c:pt idx="1736">
                  <c:v>25078</c:v>
                </c:pt>
                <c:pt idx="1737">
                  <c:v>25079</c:v>
                </c:pt>
                <c:pt idx="1738">
                  <c:v>25080</c:v>
                </c:pt>
                <c:pt idx="1739">
                  <c:v>25083</c:v>
                </c:pt>
                <c:pt idx="1740">
                  <c:v>25084</c:v>
                </c:pt>
                <c:pt idx="1741">
                  <c:v>25085</c:v>
                </c:pt>
                <c:pt idx="1742">
                  <c:v>25086</c:v>
                </c:pt>
                <c:pt idx="1743">
                  <c:v>25087</c:v>
                </c:pt>
                <c:pt idx="1744">
                  <c:v>25090</c:v>
                </c:pt>
                <c:pt idx="1745">
                  <c:v>25091</c:v>
                </c:pt>
                <c:pt idx="1746">
                  <c:v>25092</c:v>
                </c:pt>
                <c:pt idx="1747">
                  <c:v>25093</c:v>
                </c:pt>
                <c:pt idx="1748">
                  <c:v>25094</c:v>
                </c:pt>
                <c:pt idx="1749">
                  <c:v>25097</c:v>
                </c:pt>
                <c:pt idx="1750">
                  <c:v>25098</c:v>
                </c:pt>
                <c:pt idx="1751">
                  <c:v>25099</c:v>
                </c:pt>
                <c:pt idx="1752">
                  <c:v>25100</c:v>
                </c:pt>
                <c:pt idx="1753">
                  <c:v>25101</c:v>
                </c:pt>
                <c:pt idx="1754">
                  <c:v>25104</c:v>
                </c:pt>
                <c:pt idx="1755">
                  <c:v>25105</c:v>
                </c:pt>
                <c:pt idx="1756">
                  <c:v>25106</c:v>
                </c:pt>
                <c:pt idx="1757">
                  <c:v>25107</c:v>
                </c:pt>
                <c:pt idx="1758">
                  <c:v>25108</c:v>
                </c:pt>
                <c:pt idx="1759">
                  <c:v>25111</c:v>
                </c:pt>
                <c:pt idx="1760">
                  <c:v>25112</c:v>
                </c:pt>
                <c:pt idx="1761">
                  <c:v>25113</c:v>
                </c:pt>
                <c:pt idx="1762">
                  <c:v>25114</c:v>
                </c:pt>
                <c:pt idx="1763">
                  <c:v>25115</c:v>
                </c:pt>
                <c:pt idx="1764">
                  <c:v>25118</c:v>
                </c:pt>
                <c:pt idx="1765">
                  <c:v>25119</c:v>
                </c:pt>
                <c:pt idx="1766">
                  <c:v>25120</c:v>
                </c:pt>
                <c:pt idx="1767">
                  <c:v>25121</c:v>
                </c:pt>
                <c:pt idx="1768">
                  <c:v>25122</c:v>
                </c:pt>
                <c:pt idx="1769">
                  <c:v>25125</c:v>
                </c:pt>
                <c:pt idx="1770">
                  <c:v>25126</c:v>
                </c:pt>
                <c:pt idx="1771">
                  <c:v>25127</c:v>
                </c:pt>
                <c:pt idx="1772">
                  <c:v>25128</c:v>
                </c:pt>
                <c:pt idx="1773">
                  <c:v>25129</c:v>
                </c:pt>
                <c:pt idx="1774">
                  <c:v>25132</c:v>
                </c:pt>
                <c:pt idx="1775">
                  <c:v>25133</c:v>
                </c:pt>
                <c:pt idx="1776">
                  <c:v>25134</c:v>
                </c:pt>
                <c:pt idx="1777">
                  <c:v>25135</c:v>
                </c:pt>
                <c:pt idx="1778">
                  <c:v>25136</c:v>
                </c:pt>
                <c:pt idx="1779">
                  <c:v>25139</c:v>
                </c:pt>
                <c:pt idx="1780">
                  <c:v>25140</c:v>
                </c:pt>
                <c:pt idx="1781">
                  <c:v>25141</c:v>
                </c:pt>
                <c:pt idx="1782">
                  <c:v>25142</c:v>
                </c:pt>
                <c:pt idx="1783">
                  <c:v>25143</c:v>
                </c:pt>
                <c:pt idx="1784">
                  <c:v>25146</c:v>
                </c:pt>
                <c:pt idx="1785">
                  <c:v>25147</c:v>
                </c:pt>
                <c:pt idx="1786">
                  <c:v>25148</c:v>
                </c:pt>
                <c:pt idx="1787">
                  <c:v>25149</c:v>
                </c:pt>
                <c:pt idx="1788">
                  <c:v>25150</c:v>
                </c:pt>
                <c:pt idx="1789">
                  <c:v>25153</c:v>
                </c:pt>
                <c:pt idx="1790">
                  <c:v>25154</c:v>
                </c:pt>
                <c:pt idx="1791">
                  <c:v>25155</c:v>
                </c:pt>
                <c:pt idx="1792">
                  <c:v>25156</c:v>
                </c:pt>
                <c:pt idx="1793">
                  <c:v>25157</c:v>
                </c:pt>
                <c:pt idx="1794">
                  <c:v>25160</c:v>
                </c:pt>
                <c:pt idx="1795">
                  <c:v>25161</c:v>
                </c:pt>
                <c:pt idx="1796">
                  <c:v>25162</c:v>
                </c:pt>
                <c:pt idx="1797">
                  <c:v>25163</c:v>
                </c:pt>
                <c:pt idx="1798">
                  <c:v>25164</c:v>
                </c:pt>
                <c:pt idx="1799">
                  <c:v>25167</c:v>
                </c:pt>
                <c:pt idx="1800">
                  <c:v>25168</c:v>
                </c:pt>
                <c:pt idx="1801">
                  <c:v>25169</c:v>
                </c:pt>
                <c:pt idx="1802">
                  <c:v>25170</c:v>
                </c:pt>
                <c:pt idx="1803">
                  <c:v>25171</c:v>
                </c:pt>
                <c:pt idx="1804">
                  <c:v>25174</c:v>
                </c:pt>
                <c:pt idx="1805">
                  <c:v>25175</c:v>
                </c:pt>
                <c:pt idx="1806">
                  <c:v>25176</c:v>
                </c:pt>
                <c:pt idx="1807">
                  <c:v>25177</c:v>
                </c:pt>
                <c:pt idx="1808">
                  <c:v>25178</c:v>
                </c:pt>
                <c:pt idx="1809">
                  <c:v>25181</c:v>
                </c:pt>
                <c:pt idx="1810">
                  <c:v>25182</c:v>
                </c:pt>
                <c:pt idx="1811">
                  <c:v>25183</c:v>
                </c:pt>
                <c:pt idx="1812">
                  <c:v>25184</c:v>
                </c:pt>
                <c:pt idx="1813">
                  <c:v>25185</c:v>
                </c:pt>
                <c:pt idx="1814">
                  <c:v>25188</c:v>
                </c:pt>
                <c:pt idx="1815">
                  <c:v>25189</c:v>
                </c:pt>
                <c:pt idx="1816">
                  <c:v>25190</c:v>
                </c:pt>
                <c:pt idx="1817">
                  <c:v>25191</c:v>
                </c:pt>
                <c:pt idx="1818">
                  <c:v>25192</c:v>
                </c:pt>
                <c:pt idx="1819">
                  <c:v>25195</c:v>
                </c:pt>
                <c:pt idx="1820">
                  <c:v>25196</c:v>
                </c:pt>
                <c:pt idx="1821">
                  <c:v>25197</c:v>
                </c:pt>
                <c:pt idx="1822">
                  <c:v>25198</c:v>
                </c:pt>
                <c:pt idx="1823">
                  <c:v>25199</c:v>
                </c:pt>
                <c:pt idx="1824">
                  <c:v>25202</c:v>
                </c:pt>
                <c:pt idx="1825">
                  <c:v>25203</c:v>
                </c:pt>
                <c:pt idx="1826">
                  <c:v>25204</c:v>
                </c:pt>
                <c:pt idx="1827">
                  <c:v>25205</c:v>
                </c:pt>
                <c:pt idx="1828">
                  <c:v>25206</c:v>
                </c:pt>
                <c:pt idx="1829">
                  <c:v>25209</c:v>
                </c:pt>
                <c:pt idx="1830">
                  <c:v>25210</c:v>
                </c:pt>
                <c:pt idx="1831">
                  <c:v>25211</c:v>
                </c:pt>
                <c:pt idx="1832">
                  <c:v>25212</c:v>
                </c:pt>
                <c:pt idx="1833">
                  <c:v>25213</c:v>
                </c:pt>
                <c:pt idx="1834">
                  <c:v>25216</c:v>
                </c:pt>
                <c:pt idx="1835">
                  <c:v>25217</c:v>
                </c:pt>
                <c:pt idx="1836">
                  <c:v>25218</c:v>
                </c:pt>
                <c:pt idx="1837">
                  <c:v>25219</c:v>
                </c:pt>
                <c:pt idx="1838">
                  <c:v>25220</c:v>
                </c:pt>
                <c:pt idx="1839">
                  <c:v>25223</c:v>
                </c:pt>
                <c:pt idx="1840">
                  <c:v>25224</c:v>
                </c:pt>
                <c:pt idx="1841">
                  <c:v>25225</c:v>
                </c:pt>
                <c:pt idx="1842">
                  <c:v>25226</c:v>
                </c:pt>
                <c:pt idx="1843">
                  <c:v>25227</c:v>
                </c:pt>
                <c:pt idx="1844">
                  <c:v>25230</c:v>
                </c:pt>
                <c:pt idx="1845">
                  <c:v>25231</c:v>
                </c:pt>
                <c:pt idx="1846">
                  <c:v>25232</c:v>
                </c:pt>
                <c:pt idx="1847">
                  <c:v>25233</c:v>
                </c:pt>
                <c:pt idx="1848">
                  <c:v>25234</c:v>
                </c:pt>
                <c:pt idx="1849">
                  <c:v>25237</c:v>
                </c:pt>
                <c:pt idx="1850">
                  <c:v>25238</c:v>
                </c:pt>
                <c:pt idx="1851">
                  <c:v>25239</c:v>
                </c:pt>
                <c:pt idx="1852">
                  <c:v>25240</c:v>
                </c:pt>
                <c:pt idx="1853">
                  <c:v>25241</c:v>
                </c:pt>
                <c:pt idx="1854">
                  <c:v>25244</c:v>
                </c:pt>
                <c:pt idx="1855">
                  <c:v>25245</c:v>
                </c:pt>
                <c:pt idx="1856">
                  <c:v>25246</c:v>
                </c:pt>
                <c:pt idx="1857">
                  <c:v>25247</c:v>
                </c:pt>
                <c:pt idx="1858">
                  <c:v>25248</c:v>
                </c:pt>
                <c:pt idx="1859">
                  <c:v>25251</c:v>
                </c:pt>
                <c:pt idx="1860">
                  <c:v>25252</c:v>
                </c:pt>
                <c:pt idx="1861">
                  <c:v>25253</c:v>
                </c:pt>
                <c:pt idx="1862">
                  <c:v>25254</c:v>
                </c:pt>
                <c:pt idx="1863">
                  <c:v>25255</c:v>
                </c:pt>
                <c:pt idx="1864">
                  <c:v>25258</c:v>
                </c:pt>
                <c:pt idx="1865">
                  <c:v>25259</c:v>
                </c:pt>
                <c:pt idx="1866">
                  <c:v>25260</c:v>
                </c:pt>
                <c:pt idx="1867">
                  <c:v>25261</c:v>
                </c:pt>
                <c:pt idx="1868">
                  <c:v>25262</c:v>
                </c:pt>
                <c:pt idx="1869">
                  <c:v>25265</c:v>
                </c:pt>
                <c:pt idx="1870">
                  <c:v>25266</c:v>
                </c:pt>
                <c:pt idx="1871">
                  <c:v>25267</c:v>
                </c:pt>
                <c:pt idx="1872">
                  <c:v>25268</c:v>
                </c:pt>
                <c:pt idx="1873">
                  <c:v>25269</c:v>
                </c:pt>
                <c:pt idx="1874">
                  <c:v>25272</c:v>
                </c:pt>
                <c:pt idx="1875">
                  <c:v>25273</c:v>
                </c:pt>
                <c:pt idx="1876">
                  <c:v>25274</c:v>
                </c:pt>
                <c:pt idx="1877">
                  <c:v>25275</c:v>
                </c:pt>
                <c:pt idx="1878">
                  <c:v>25276</c:v>
                </c:pt>
                <c:pt idx="1879">
                  <c:v>25279</c:v>
                </c:pt>
                <c:pt idx="1880">
                  <c:v>25280</c:v>
                </c:pt>
                <c:pt idx="1881">
                  <c:v>25281</c:v>
                </c:pt>
                <c:pt idx="1882">
                  <c:v>25282</c:v>
                </c:pt>
                <c:pt idx="1883">
                  <c:v>25283</c:v>
                </c:pt>
                <c:pt idx="1884">
                  <c:v>25286</c:v>
                </c:pt>
                <c:pt idx="1885">
                  <c:v>25287</c:v>
                </c:pt>
                <c:pt idx="1886">
                  <c:v>25288</c:v>
                </c:pt>
                <c:pt idx="1887">
                  <c:v>25289</c:v>
                </c:pt>
                <c:pt idx="1888">
                  <c:v>25290</c:v>
                </c:pt>
                <c:pt idx="1889">
                  <c:v>25293</c:v>
                </c:pt>
                <c:pt idx="1890">
                  <c:v>25294</c:v>
                </c:pt>
                <c:pt idx="1891">
                  <c:v>25295</c:v>
                </c:pt>
                <c:pt idx="1892">
                  <c:v>25296</c:v>
                </c:pt>
                <c:pt idx="1893">
                  <c:v>25297</c:v>
                </c:pt>
                <c:pt idx="1894">
                  <c:v>25300</c:v>
                </c:pt>
                <c:pt idx="1895">
                  <c:v>25301</c:v>
                </c:pt>
                <c:pt idx="1896">
                  <c:v>25302</c:v>
                </c:pt>
                <c:pt idx="1897">
                  <c:v>25303</c:v>
                </c:pt>
                <c:pt idx="1898">
                  <c:v>25304</c:v>
                </c:pt>
                <c:pt idx="1899">
                  <c:v>25307</c:v>
                </c:pt>
                <c:pt idx="1900">
                  <c:v>25308</c:v>
                </c:pt>
                <c:pt idx="1901">
                  <c:v>25309</c:v>
                </c:pt>
                <c:pt idx="1902">
                  <c:v>25310</c:v>
                </c:pt>
                <c:pt idx="1903">
                  <c:v>25311</c:v>
                </c:pt>
                <c:pt idx="1904">
                  <c:v>25314</c:v>
                </c:pt>
                <c:pt idx="1905">
                  <c:v>25315</c:v>
                </c:pt>
                <c:pt idx="1906">
                  <c:v>25316</c:v>
                </c:pt>
                <c:pt idx="1907">
                  <c:v>25317</c:v>
                </c:pt>
                <c:pt idx="1908">
                  <c:v>25318</c:v>
                </c:pt>
                <c:pt idx="1909">
                  <c:v>25321</c:v>
                </c:pt>
                <c:pt idx="1910">
                  <c:v>25322</c:v>
                </c:pt>
                <c:pt idx="1911">
                  <c:v>25323</c:v>
                </c:pt>
                <c:pt idx="1912">
                  <c:v>25324</c:v>
                </c:pt>
                <c:pt idx="1913">
                  <c:v>25325</c:v>
                </c:pt>
                <c:pt idx="1914">
                  <c:v>25328</c:v>
                </c:pt>
                <c:pt idx="1915">
                  <c:v>25329</c:v>
                </c:pt>
                <c:pt idx="1916">
                  <c:v>25330</c:v>
                </c:pt>
                <c:pt idx="1917">
                  <c:v>25331</c:v>
                </c:pt>
                <c:pt idx="1918">
                  <c:v>25332</c:v>
                </c:pt>
                <c:pt idx="1919">
                  <c:v>25335</c:v>
                </c:pt>
                <c:pt idx="1920">
                  <c:v>25336</c:v>
                </c:pt>
                <c:pt idx="1921">
                  <c:v>25337</c:v>
                </c:pt>
                <c:pt idx="1922">
                  <c:v>25338</c:v>
                </c:pt>
                <c:pt idx="1923">
                  <c:v>25339</c:v>
                </c:pt>
                <c:pt idx="1924">
                  <c:v>25342</c:v>
                </c:pt>
                <c:pt idx="1925">
                  <c:v>25343</c:v>
                </c:pt>
                <c:pt idx="1926">
                  <c:v>25344</c:v>
                </c:pt>
                <c:pt idx="1927">
                  <c:v>25345</c:v>
                </c:pt>
                <c:pt idx="1928">
                  <c:v>25346</c:v>
                </c:pt>
                <c:pt idx="1929">
                  <c:v>25349</c:v>
                </c:pt>
                <c:pt idx="1930">
                  <c:v>25350</c:v>
                </c:pt>
                <c:pt idx="1931">
                  <c:v>25351</c:v>
                </c:pt>
                <c:pt idx="1932">
                  <c:v>25352</c:v>
                </c:pt>
                <c:pt idx="1933">
                  <c:v>25353</c:v>
                </c:pt>
                <c:pt idx="1934">
                  <c:v>25356</c:v>
                </c:pt>
                <c:pt idx="1935">
                  <c:v>25357</c:v>
                </c:pt>
                <c:pt idx="1936">
                  <c:v>25358</c:v>
                </c:pt>
                <c:pt idx="1937">
                  <c:v>25359</c:v>
                </c:pt>
                <c:pt idx="1938">
                  <c:v>25360</c:v>
                </c:pt>
                <c:pt idx="1939">
                  <c:v>25363</c:v>
                </c:pt>
                <c:pt idx="1940">
                  <c:v>25364</c:v>
                </c:pt>
                <c:pt idx="1941">
                  <c:v>25365</c:v>
                </c:pt>
                <c:pt idx="1942">
                  <c:v>25366</c:v>
                </c:pt>
                <c:pt idx="1943">
                  <c:v>25367</c:v>
                </c:pt>
                <c:pt idx="1944">
                  <c:v>25370</c:v>
                </c:pt>
                <c:pt idx="1945">
                  <c:v>25371</c:v>
                </c:pt>
                <c:pt idx="1946">
                  <c:v>25372</c:v>
                </c:pt>
                <c:pt idx="1947">
                  <c:v>25373</c:v>
                </c:pt>
                <c:pt idx="1948">
                  <c:v>25374</c:v>
                </c:pt>
                <c:pt idx="1949">
                  <c:v>25377</c:v>
                </c:pt>
                <c:pt idx="1950">
                  <c:v>25378</c:v>
                </c:pt>
                <c:pt idx="1951">
                  <c:v>25379</c:v>
                </c:pt>
                <c:pt idx="1952">
                  <c:v>25380</c:v>
                </c:pt>
                <c:pt idx="1953">
                  <c:v>25381</c:v>
                </c:pt>
                <c:pt idx="1954">
                  <c:v>25384</c:v>
                </c:pt>
                <c:pt idx="1955">
                  <c:v>25385</c:v>
                </c:pt>
                <c:pt idx="1956">
                  <c:v>25386</c:v>
                </c:pt>
                <c:pt idx="1957">
                  <c:v>25387</c:v>
                </c:pt>
                <c:pt idx="1958">
                  <c:v>25388</c:v>
                </c:pt>
                <c:pt idx="1959">
                  <c:v>25391</c:v>
                </c:pt>
                <c:pt idx="1960">
                  <c:v>25392</c:v>
                </c:pt>
                <c:pt idx="1961">
                  <c:v>25393</c:v>
                </c:pt>
                <c:pt idx="1962">
                  <c:v>25394</c:v>
                </c:pt>
                <c:pt idx="1963">
                  <c:v>25395</c:v>
                </c:pt>
                <c:pt idx="1964">
                  <c:v>25398</c:v>
                </c:pt>
                <c:pt idx="1965">
                  <c:v>25399</c:v>
                </c:pt>
                <c:pt idx="1966">
                  <c:v>25400</c:v>
                </c:pt>
                <c:pt idx="1967">
                  <c:v>25401</c:v>
                </c:pt>
                <c:pt idx="1968">
                  <c:v>25402</c:v>
                </c:pt>
                <c:pt idx="1969">
                  <c:v>25405</c:v>
                </c:pt>
                <c:pt idx="1970">
                  <c:v>25406</c:v>
                </c:pt>
                <c:pt idx="1971">
                  <c:v>25407</c:v>
                </c:pt>
                <c:pt idx="1972">
                  <c:v>25408</c:v>
                </c:pt>
                <c:pt idx="1973">
                  <c:v>25409</c:v>
                </c:pt>
                <c:pt idx="1974">
                  <c:v>25412</c:v>
                </c:pt>
                <c:pt idx="1975">
                  <c:v>25413</c:v>
                </c:pt>
                <c:pt idx="1976">
                  <c:v>25414</c:v>
                </c:pt>
                <c:pt idx="1977">
                  <c:v>25415</c:v>
                </c:pt>
                <c:pt idx="1978">
                  <c:v>25416</c:v>
                </c:pt>
                <c:pt idx="1979">
                  <c:v>25419</c:v>
                </c:pt>
                <c:pt idx="1980">
                  <c:v>25420</c:v>
                </c:pt>
                <c:pt idx="1981">
                  <c:v>25421</c:v>
                </c:pt>
                <c:pt idx="1982">
                  <c:v>25422</c:v>
                </c:pt>
                <c:pt idx="1983">
                  <c:v>25423</c:v>
                </c:pt>
                <c:pt idx="1984">
                  <c:v>25426</c:v>
                </c:pt>
                <c:pt idx="1985">
                  <c:v>25427</c:v>
                </c:pt>
                <c:pt idx="1986">
                  <c:v>25428</c:v>
                </c:pt>
                <c:pt idx="1987">
                  <c:v>25429</c:v>
                </c:pt>
                <c:pt idx="1988">
                  <c:v>25430</c:v>
                </c:pt>
                <c:pt idx="1989">
                  <c:v>25433</c:v>
                </c:pt>
                <c:pt idx="1990">
                  <c:v>25434</c:v>
                </c:pt>
                <c:pt idx="1991">
                  <c:v>25435</c:v>
                </c:pt>
                <c:pt idx="1992">
                  <c:v>25436</c:v>
                </c:pt>
                <c:pt idx="1993">
                  <c:v>25437</c:v>
                </c:pt>
                <c:pt idx="1994">
                  <c:v>25440</c:v>
                </c:pt>
                <c:pt idx="1995">
                  <c:v>25441</c:v>
                </c:pt>
                <c:pt idx="1996">
                  <c:v>25442</c:v>
                </c:pt>
                <c:pt idx="1997">
                  <c:v>25443</c:v>
                </c:pt>
                <c:pt idx="1998">
                  <c:v>25444</c:v>
                </c:pt>
                <c:pt idx="1999">
                  <c:v>25447</c:v>
                </c:pt>
                <c:pt idx="2000">
                  <c:v>25448</c:v>
                </c:pt>
                <c:pt idx="2001">
                  <c:v>25449</c:v>
                </c:pt>
                <c:pt idx="2002">
                  <c:v>25450</c:v>
                </c:pt>
                <c:pt idx="2003">
                  <c:v>25451</c:v>
                </c:pt>
                <c:pt idx="2004">
                  <c:v>25454</c:v>
                </c:pt>
                <c:pt idx="2005">
                  <c:v>25455</c:v>
                </c:pt>
                <c:pt idx="2006">
                  <c:v>25456</c:v>
                </c:pt>
                <c:pt idx="2007">
                  <c:v>25457</c:v>
                </c:pt>
                <c:pt idx="2008">
                  <c:v>25458</c:v>
                </c:pt>
                <c:pt idx="2009">
                  <c:v>25461</c:v>
                </c:pt>
                <c:pt idx="2010">
                  <c:v>25462</c:v>
                </c:pt>
                <c:pt idx="2011">
                  <c:v>25463</c:v>
                </c:pt>
                <c:pt idx="2012">
                  <c:v>25464</c:v>
                </c:pt>
                <c:pt idx="2013">
                  <c:v>25465</c:v>
                </c:pt>
                <c:pt idx="2014">
                  <c:v>25468</c:v>
                </c:pt>
                <c:pt idx="2015">
                  <c:v>25469</c:v>
                </c:pt>
                <c:pt idx="2016">
                  <c:v>25470</c:v>
                </c:pt>
                <c:pt idx="2017">
                  <c:v>25471</c:v>
                </c:pt>
                <c:pt idx="2018">
                  <c:v>25472</c:v>
                </c:pt>
                <c:pt idx="2019">
                  <c:v>25475</c:v>
                </c:pt>
                <c:pt idx="2020">
                  <c:v>25476</c:v>
                </c:pt>
                <c:pt idx="2021">
                  <c:v>25477</c:v>
                </c:pt>
                <c:pt idx="2022">
                  <c:v>25478</c:v>
                </c:pt>
                <c:pt idx="2023">
                  <c:v>25479</c:v>
                </c:pt>
                <c:pt idx="2024">
                  <c:v>25482</c:v>
                </c:pt>
                <c:pt idx="2025">
                  <c:v>25483</c:v>
                </c:pt>
                <c:pt idx="2026">
                  <c:v>25484</c:v>
                </c:pt>
                <c:pt idx="2027">
                  <c:v>25485</c:v>
                </c:pt>
                <c:pt idx="2028">
                  <c:v>25486</c:v>
                </c:pt>
                <c:pt idx="2029">
                  <c:v>25489</c:v>
                </c:pt>
                <c:pt idx="2030">
                  <c:v>25490</c:v>
                </c:pt>
                <c:pt idx="2031">
                  <c:v>25491</c:v>
                </c:pt>
                <c:pt idx="2032">
                  <c:v>25492</c:v>
                </c:pt>
                <c:pt idx="2033">
                  <c:v>25493</c:v>
                </c:pt>
                <c:pt idx="2034">
                  <c:v>25496</c:v>
                </c:pt>
                <c:pt idx="2035">
                  <c:v>25497</c:v>
                </c:pt>
                <c:pt idx="2036">
                  <c:v>25498</c:v>
                </c:pt>
                <c:pt idx="2037">
                  <c:v>25499</c:v>
                </c:pt>
                <c:pt idx="2038">
                  <c:v>25500</c:v>
                </c:pt>
                <c:pt idx="2039">
                  <c:v>25503</c:v>
                </c:pt>
                <c:pt idx="2040">
                  <c:v>25504</c:v>
                </c:pt>
                <c:pt idx="2041">
                  <c:v>25505</c:v>
                </c:pt>
                <c:pt idx="2042">
                  <c:v>25506</c:v>
                </c:pt>
                <c:pt idx="2043">
                  <c:v>25507</c:v>
                </c:pt>
                <c:pt idx="2044">
                  <c:v>25510</c:v>
                </c:pt>
                <c:pt idx="2045">
                  <c:v>25511</c:v>
                </c:pt>
                <c:pt idx="2046">
                  <c:v>25512</c:v>
                </c:pt>
                <c:pt idx="2047">
                  <c:v>25513</c:v>
                </c:pt>
                <c:pt idx="2048">
                  <c:v>25514</c:v>
                </c:pt>
                <c:pt idx="2049">
                  <c:v>25517</c:v>
                </c:pt>
                <c:pt idx="2050">
                  <c:v>25518</c:v>
                </c:pt>
                <c:pt idx="2051">
                  <c:v>25519</c:v>
                </c:pt>
                <c:pt idx="2052">
                  <c:v>25520</c:v>
                </c:pt>
                <c:pt idx="2053">
                  <c:v>25521</c:v>
                </c:pt>
                <c:pt idx="2054">
                  <c:v>25524</c:v>
                </c:pt>
                <c:pt idx="2055">
                  <c:v>25525</c:v>
                </c:pt>
                <c:pt idx="2056">
                  <c:v>25526</c:v>
                </c:pt>
                <c:pt idx="2057">
                  <c:v>25527</c:v>
                </c:pt>
                <c:pt idx="2058">
                  <c:v>25528</c:v>
                </c:pt>
                <c:pt idx="2059">
                  <c:v>25531</c:v>
                </c:pt>
                <c:pt idx="2060">
                  <c:v>25532</c:v>
                </c:pt>
                <c:pt idx="2061">
                  <c:v>25533</c:v>
                </c:pt>
                <c:pt idx="2062">
                  <c:v>25534</c:v>
                </c:pt>
                <c:pt idx="2063">
                  <c:v>25535</c:v>
                </c:pt>
                <c:pt idx="2064">
                  <c:v>25538</c:v>
                </c:pt>
                <c:pt idx="2065">
                  <c:v>25539</c:v>
                </c:pt>
                <c:pt idx="2066">
                  <c:v>25540</c:v>
                </c:pt>
                <c:pt idx="2067">
                  <c:v>25541</c:v>
                </c:pt>
                <c:pt idx="2068">
                  <c:v>25542</c:v>
                </c:pt>
                <c:pt idx="2069">
                  <c:v>25545</c:v>
                </c:pt>
                <c:pt idx="2070">
                  <c:v>25546</c:v>
                </c:pt>
                <c:pt idx="2071">
                  <c:v>25547</c:v>
                </c:pt>
                <c:pt idx="2072">
                  <c:v>25548</c:v>
                </c:pt>
                <c:pt idx="2073">
                  <c:v>25549</c:v>
                </c:pt>
                <c:pt idx="2074">
                  <c:v>25552</c:v>
                </c:pt>
                <c:pt idx="2075">
                  <c:v>25553</c:v>
                </c:pt>
                <c:pt idx="2076">
                  <c:v>25554</c:v>
                </c:pt>
                <c:pt idx="2077">
                  <c:v>25555</c:v>
                </c:pt>
                <c:pt idx="2078">
                  <c:v>25556</c:v>
                </c:pt>
                <c:pt idx="2079">
                  <c:v>25559</c:v>
                </c:pt>
                <c:pt idx="2080">
                  <c:v>25560</c:v>
                </c:pt>
                <c:pt idx="2081">
                  <c:v>25561</c:v>
                </c:pt>
                <c:pt idx="2082">
                  <c:v>25562</c:v>
                </c:pt>
                <c:pt idx="2083">
                  <c:v>25563</c:v>
                </c:pt>
                <c:pt idx="2084">
                  <c:v>25566</c:v>
                </c:pt>
                <c:pt idx="2085">
                  <c:v>25567</c:v>
                </c:pt>
                <c:pt idx="2086">
                  <c:v>25568</c:v>
                </c:pt>
                <c:pt idx="2087">
                  <c:v>25569</c:v>
                </c:pt>
                <c:pt idx="2088">
                  <c:v>25570</c:v>
                </c:pt>
                <c:pt idx="2089">
                  <c:v>25573</c:v>
                </c:pt>
                <c:pt idx="2090">
                  <c:v>25574</c:v>
                </c:pt>
                <c:pt idx="2091">
                  <c:v>25575</c:v>
                </c:pt>
                <c:pt idx="2092">
                  <c:v>25576</c:v>
                </c:pt>
                <c:pt idx="2093">
                  <c:v>25577</c:v>
                </c:pt>
                <c:pt idx="2094">
                  <c:v>25580</c:v>
                </c:pt>
                <c:pt idx="2095">
                  <c:v>25581</c:v>
                </c:pt>
                <c:pt idx="2096">
                  <c:v>25582</c:v>
                </c:pt>
                <c:pt idx="2097">
                  <c:v>25583</c:v>
                </c:pt>
                <c:pt idx="2098">
                  <c:v>25584</c:v>
                </c:pt>
                <c:pt idx="2099">
                  <c:v>25587</c:v>
                </c:pt>
                <c:pt idx="2100">
                  <c:v>25588</c:v>
                </c:pt>
                <c:pt idx="2101">
                  <c:v>25589</c:v>
                </c:pt>
                <c:pt idx="2102">
                  <c:v>25590</c:v>
                </c:pt>
                <c:pt idx="2103">
                  <c:v>25591</c:v>
                </c:pt>
                <c:pt idx="2104">
                  <c:v>25594</c:v>
                </c:pt>
                <c:pt idx="2105">
                  <c:v>25595</c:v>
                </c:pt>
                <c:pt idx="2106">
                  <c:v>25596</c:v>
                </c:pt>
                <c:pt idx="2107">
                  <c:v>25597</c:v>
                </c:pt>
                <c:pt idx="2108">
                  <c:v>25598</c:v>
                </c:pt>
                <c:pt idx="2109">
                  <c:v>25601</c:v>
                </c:pt>
                <c:pt idx="2110">
                  <c:v>25602</c:v>
                </c:pt>
                <c:pt idx="2111">
                  <c:v>25603</c:v>
                </c:pt>
                <c:pt idx="2112">
                  <c:v>25604</c:v>
                </c:pt>
                <c:pt idx="2113">
                  <c:v>25605</c:v>
                </c:pt>
                <c:pt idx="2114">
                  <c:v>25608</c:v>
                </c:pt>
                <c:pt idx="2115">
                  <c:v>25609</c:v>
                </c:pt>
                <c:pt idx="2116">
                  <c:v>25610</c:v>
                </c:pt>
                <c:pt idx="2117">
                  <c:v>25611</c:v>
                </c:pt>
                <c:pt idx="2118">
                  <c:v>25612</c:v>
                </c:pt>
                <c:pt idx="2119">
                  <c:v>25615</c:v>
                </c:pt>
                <c:pt idx="2120">
                  <c:v>25616</c:v>
                </c:pt>
                <c:pt idx="2121">
                  <c:v>25617</c:v>
                </c:pt>
                <c:pt idx="2122">
                  <c:v>25618</c:v>
                </c:pt>
                <c:pt idx="2123">
                  <c:v>25619</c:v>
                </c:pt>
                <c:pt idx="2124">
                  <c:v>25622</c:v>
                </c:pt>
                <c:pt idx="2125">
                  <c:v>25623</c:v>
                </c:pt>
                <c:pt idx="2126">
                  <c:v>25624</c:v>
                </c:pt>
                <c:pt idx="2127">
                  <c:v>25625</c:v>
                </c:pt>
                <c:pt idx="2128">
                  <c:v>25626</c:v>
                </c:pt>
                <c:pt idx="2129">
                  <c:v>25629</c:v>
                </c:pt>
                <c:pt idx="2130">
                  <c:v>25630</c:v>
                </c:pt>
                <c:pt idx="2131">
                  <c:v>25631</c:v>
                </c:pt>
                <c:pt idx="2132">
                  <c:v>25632</c:v>
                </c:pt>
                <c:pt idx="2133">
                  <c:v>25633</c:v>
                </c:pt>
                <c:pt idx="2134">
                  <c:v>25636</c:v>
                </c:pt>
                <c:pt idx="2135">
                  <c:v>25637</c:v>
                </c:pt>
                <c:pt idx="2136">
                  <c:v>25638</c:v>
                </c:pt>
                <c:pt idx="2137">
                  <c:v>25639</c:v>
                </c:pt>
                <c:pt idx="2138">
                  <c:v>25640</c:v>
                </c:pt>
                <c:pt idx="2139">
                  <c:v>25643</c:v>
                </c:pt>
                <c:pt idx="2140">
                  <c:v>25644</c:v>
                </c:pt>
                <c:pt idx="2141">
                  <c:v>25645</c:v>
                </c:pt>
                <c:pt idx="2142">
                  <c:v>25646</c:v>
                </c:pt>
                <c:pt idx="2143">
                  <c:v>25647</c:v>
                </c:pt>
                <c:pt idx="2144">
                  <c:v>25650</c:v>
                </c:pt>
                <c:pt idx="2145">
                  <c:v>25651</c:v>
                </c:pt>
                <c:pt idx="2146">
                  <c:v>25652</c:v>
                </c:pt>
                <c:pt idx="2147">
                  <c:v>25653</c:v>
                </c:pt>
                <c:pt idx="2148">
                  <c:v>25654</c:v>
                </c:pt>
                <c:pt idx="2149">
                  <c:v>25657</c:v>
                </c:pt>
                <c:pt idx="2150">
                  <c:v>25658</c:v>
                </c:pt>
                <c:pt idx="2151">
                  <c:v>25659</c:v>
                </c:pt>
                <c:pt idx="2152">
                  <c:v>25660</c:v>
                </c:pt>
                <c:pt idx="2153">
                  <c:v>25661</c:v>
                </c:pt>
                <c:pt idx="2154">
                  <c:v>25664</c:v>
                </c:pt>
                <c:pt idx="2155">
                  <c:v>25665</c:v>
                </c:pt>
                <c:pt idx="2156">
                  <c:v>25666</c:v>
                </c:pt>
                <c:pt idx="2157">
                  <c:v>25667</c:v>
                </c:pt>
                <c:pt idx="2158">
                  <c:v>25668</c:v>
                </c:pt>
                <c:pt idx="2159">
                  <c:v>25671</c:v>
                </c:pt>
                <c:pt idx="2160">
                  <c:v>25672</c:v>
                </c:pt>
                <c:pt idx="2161">
                  <c:v>25673</c:v>
                </c:pt>
                <c:pt idx="2162">
                  <c:v>25674</c:v>
                </c:pt>
                <c:pt idx="2163">
                  <c:v>25675</c:v>
                </c:pt>
                <c:pt idx="2164">
                  <c:v>25678</c:v>
                </c:pt>
                <c:pt idx="2165">
                  <c:v>25679</c:v>
                </c:pt>
                <c:pt idx="2166">
                  <c:v>25680</c:v>
                </c:pt>
                <c:pt idx="2167">
                  <c:v>25681</c:v>
                </c:pt>
                <c:pt idx="2168">
                  <c:v>25682</c:v>
                </c:pt>
                <c:pt idx="2169">
                  <c:v>25685</c:v>
                </c:pt>
                <c:pt idx="2170">
                  <c:v>25686</c:v>
                </c:pt>
                <c:pt idx="2171">
                  <c:v>25687</c:v>
                </c:pt>
                <c:pt idx="2172">
                  <c:v>25688</c:v>
                </c:pt>
                <c:pt idx="2173">
                  <c:v>25689</c:v>
                </c:pt>
                <c:pt idx="2174">
                  <c:v>25692</c:v>
                </c:pt>
                <c:pt idx="2175">
                  <c:v>25693</c:v>
                </c:pt>
                <c:pt idx="2176">
                  <c:v>25694</c:v>
                </c:pt>
                <c:pt idx="2177">
                  <c:v>25695</c:v>
                </c:pt>
                <c:pt idx="2178">
                  <c:v>25696</c:v>
                </c:pt>
                <c:pt idx="2179">
                  <c:v>25699</c:v>
                </c:pt>
                <c:pt idx="2180">
                  <c:v>25700</c:v>
                </c:pt>
                <c:pt idx="2181">
                  <c:v>25701</c:v>
                </c:pt>
                <c:pt idx="2182">
                  <c:v>25702</c:v>
                </c:pt>
                <c:pt idx="2183">
                  <c:v>25703</c:v>
                </c:pt>
                <c:pt idx="2184">
                  <c:v>25706</c:v>
                </c:pt>
                <c:pt idx="2185">
                  <c:v>25707</c:v>
                </c:pt>
                <c:pt idx="2186">
                  <c:v>25708</c:v>
                </c:pt>
                <c:pt idx="2187">
                  <c:v>25709</c:v>
                </c:pt>
                <c:pt idx="2188">
                  <c:v>25710</c:v>
                </c:pt>
                <c:pt idx="2189">
                  <c:v>25713</c:v>
                </c:pt>
                <c:pt idx="2190">
                  <c:v>25714</c:v>
                </c:pt>
                <c:pt idx="2191">
                  <c:v>25715</c:v>
                </c:pt>
                <c:pt idx="2192">
                  <c:v>25716</c:v>
                </c:pt>
                <c:pt idx="2193">
                  <c:v>25717</c:v>
                </c:pt>
                <c:pt idx="2194">
                  <c:v>25720</c:v>
                </c:pt>
                <c:pt idx="2195">
                  <c:v>25721</c:v>
                </c:pt>
                <c:pt idx="2196">
                  <c:v>25722</c:v>
                </c:pt>
                <c:pt idx="2197">
                  <c:v>25723</c:v>
                </c:pt>
                <c:pt idx="2198">
                  <c:v>25724</c:v>
                </c:pt>
                <c:pt idx="2199">
                  <c:v>25727</c:v>
                </c:pt>
                <c:pt idx="2200">
                  <c:v>25728</c:v>
                </c:pt>
                <c:pt idx="2201">
                  <c:v>25729</c:v>
                </c:pt>
                <c:pt idx="2202">
                  <c:v>25730</c:v>
                </c:pt>
                <c:pt idx="2203">
                  <c:v>25731</c:v>
                </c:pt>
                <c:pt idx="2204">
                  <c:v>25734</c:v>
                </c:pt>
                <c:pt idx="2205">
                  <c:v>25735</c:v>
                </c:pt>
                <c:pt idx="2206">
                  <c:v>25736</c:v>
                </c:pt>
                <c:pt idx="2207">
                  <c:v>25737</c:v>
                </c:pt>
                <c:pt idx="2208">
                  <c:v>25738</c:v>
                </c:pt>
                <c:pt idx="2209">
                  <c:v>25741</c:v>
                </c:pt>
                <c:pt idx="2210">
                  <c:v>25742</c:v>
                </c:pt>
                <c:pt idx="2211">
                  <c:v>25743</c:v>
                </c:pt>
                <c:pt idx="2212">
                  <c:v>25744</c:v>
                </c:pt>
                <c:pt idx="2213">
                  <c:v>25745</c:v>
                </c:pt>
                <c:pt idx="2214">
                  <c:v>25748</c:v>
                </c:pt>
                <c:pt idx="2215">
                  <c:v>25749</c:v>
                </c:pt>
                <c:pt idx="2216">
                  <c:v>25750</c:v>
                </c:pt>
                <c:pt idx="2217">
                  <c:v>25751</c:v>
                </c:pt>
                <c:pt idx="2218">
                  <c:v>25752</c:v>
                </c:pt>
                <c:pt idx="2219">
                  <c:v>25755</c:v>
                </c:pt>
                <c:pt idx="2220">
                  <c:v>25756</c:v>
                </c:pt>
                <c:pt idx="2221">
                  <c:v>25757</c:v>
                </c:pt>
                <c:pt idx="2222">
                  <c:v>25758</c:v>
                </c:pt>
                <c:pt idx="2223">
                  <c:v>25759</c:v>
                </c:pt>
                <c:pt idx="2224">
                  <c:v>25762</c:v>
                </c:pt>
                <c:pt idx="2225">
                  <c:v>25763</c:v>
                </c:pt>
                <c:pt idx="2226">
                  <c:v>25764</c:v>
                </c:pt>
                <c:pt idx="2227">
                  <c:v>25765</c:v>
                </c:pt>
                <c:pt idx="2228">
                  <c:v>25766</c:v>
                </c:pt>
                <c:pt idx="2229">
                  <c:v>25769</c:v>
                </c:pt>
                <c:pt idx="2230">
                  <c:v>25770</c:v>
                </c:pt>
                <c:pt idx="2231">
                  <c:v>25771</c:v>
                </c:pt>
                <c:pt idx="2232">
                  <c:v>25772</c:v>
                </c:pt>
                <c:pt idx="2233">
                  <c:v>25773</c:v>
                </c:pt>
                <c:pt idx="2234">
                  <c:v>25776</c:v>
                </c:pt>
                <c:pt idx="2235">
                  <c:v>25777</c:v>
                </c:pt>
                <c:pt idx="2236">
                  <c:v>25778</c:v>
                </c:pt>
                <c:pt idx="2237">
                  <c:v>25779</c:v>
                </c:pt>
                <c:pt idx="2238">
                  <c:v>25780</c:v>
                </c:pt>
                <c:pt idx="2239">
                  <c:v>25783</c:v>
                </c:pt>
                <c:pt idx="2240">
                  <c:v>25784</c:v>
                </c:pt>
                <c:pt idx="2241">
                  <c:v>25785</c:v>
                </c:pt>
                <c:pt idx="2242">
                  <c:v>25786</c:v>
                </c:pt>
                <c:pt idx="2243">
                  <c:v>25787</c:v>
                </c:pt>
                <c:pt idx="2244">
                  <c:v>25790</c:v>
                </c:pt>
                <c:pt idx="2245">
                  <c:v>25791</c:v>
                </c:pt>
                <c:pt idx="2246">
                  <c:v>25792</c:v>
                </c:pt>
                <c:pt idx="2247">
                  <c:v>25793</c:v>
                </c:pt>
                <c:pt idx="2248">
                  <c:v>25794</c:v>
                </c:pt>
                <c:pt idx="2249">
                  <c:v>25797</c:v>
                </c:pt>
                <c:pt idx="2250">
                  <c:v>25798</c:v>
                </c:pt>
                <c:pt idx="2251">
                  <c:v>25799</c:v>
                </c:pt>
                <c:pt idx="2252">
                  <c:v>25800</c:v>
                </c:pt>
                <c:pt idx="2253">
                  <c:v>25801</c:v>
                </c:pt>
                <c:pt idx="2254">
                  <c:v>25804</c:v>
                </c:pt>
                <c:pt idx="2255">
                  <c:v>25805</c:v>
                </c:pt>
                <c:pt idx="2256">
                  <c:v>25806</c:v>
                </c:pt>
                <c:pt idx="2257">
                  <c:v>25807</c:v>
                </c:pt>
                <c:pt idx="2258">
                  <c:v>25808</c:v>
                </c:pt>
                <c:pt idx="2259">
                  <c:v>25811</c:v>
                </c:pt>
                <c:pt idx="2260">
                  <c:v>25812</c:v>
                </c:pt>
                <c:pt idx="2261">
                  <c:v>25813</c:v>
                </c:pt>
                <c:pt idx="2262">
                  <c:v>25814</c:v>
                </c:pt>
                <c:pt idx="2263">
                  <c:v>25815</c:v>
                </c:pt>
                <c:pt idx="2264">
                  <c:v>25818</c:v>
                </c:pt>
                <c:pt idx="2265">
                  <c:v>25819</c:v>
                </c:pt>
                <c:pt idx="2266">
                  <c:v>25820</c:v>
                </c:pt>
                <c:pt idx="2267">
                  <c:v>25821</c:v>
                </c:pt>
                <c:pt idx="2268">
                  <c:v>25822</c:v>
                </c:pt>
                <c:pt idx="2269">
                  <c:v>25825</c:v>
                </c:pt>
                <c:pt idx="2270">
                  <c:v>25826</c:v>
                </c:pt>
                <c:pt idx="2271">
                  <c:v>25827</c:v>
                </c:pt>
                <c:pt idx="2272">
                  <c:v>25828</c:v>
                </c:pt>
                <c:pt idx="2273">
                  <c:v>25829</c:v>
                </c:pt>
                <c:pt idx="2274">
                  <c:v>25832</c:v>
                </c:pt>
                <c:pt idx="2275">
                  <c:v>25833</c:v>
                </c:pt>
                <c:pt idx="2276">
                  <c:v>25834</c:v>
                </c:pt>
                <c:pt idx="2277">
                  <c:v>25835</c:v>
                </c:pt>
                <c:pt idx="2278">
                  <c:v>25836</c:v>
                </c:pt>
                <c:pt idx="2279">
                  <c:v>25839</c:v>
                </c:pt>
                <c:pt idx="2280">
                  <c:v>25840</c:v>
                </c:pt>
                <c:pt idx="2281">
                  <c:v>25841</c:v>
                </c:pt>
                <c:pt idx="2282">
                  <c:v>25842</c:v>
                </c:pt>
                <c:pt idx="2283">
                  <c:v>25843</c:v>
                </c:pt>
                <c:pt idx="2284">
                  <c:v>25846</c:v>
                </c:pt>
                <c:pt idx="2285">
                  <c:v>25847</c:v>
                </c:pt>
                <c:pt idx="2286">
                  <c:v>25848</c:v>
                </c:pt>
                <c:pt idx="2287">
                  <c:v>25849</c:v>
                </c:pt>
                <c:pt idx="2288">
                  <c:v>25850</c:v>
                </c:pt>
                <c:pt idx="2289">
                  <c:v>25853</c:v>
                </c:pt>
                <c:pt idx="2290">
                  <c:v>25854</c:v>
                </c:pt>
                <c:pt idx="2291">
                  <c:v>25855</c:v>
                </c:pt>
                <c:pt idx="2292">
                  <c:v>25856</c:v>
                </c:pt>
                <c:pt idx="2293">
                  <c:v>25857</c:v>
                </c:pt>
                <c:pt idx="2294">
                  <c:v>25860</c:v>
                </c:pt>
                <c:pt idx="2295">
                  <c:v>25861</c:v>
                </c:pt>
                <c:pt idx="2296">
                  <c:v>25862</c:v>
                </c:pt>
                <c:pt idx="2297">
                  <c:v>25863</c:v>
                </c:pt>
                <c:pt idx="2298">
                  <c:v>25864</c:v>
                </c:pt>
                <c:pt idx="2299">
                  <c:v>25867</c:v>
                </c:pt>
                <c:pt idx="2300">
                  <c:v>25868</c:v>
                </c:pt>
                <c:pt idx="2301">
                  <c:v>25869</c:v>
                </c:pt>
                <c:pt idx="2302">
                  <c:v>25870</c:v>
                </c:pt>
                <c:pt idx="2303">
                  <c:v>25871</c:v>
                </c:pt>
                <c:pt idx="2304">
                  <c:v>25874</c:v>
                </c:pt>
                <c:pt idx="2305">
                  <c:v>25875</c:v>
                </c:pt>
                <c:pt idx="2306">
                  <c:v>25876</c:v>
                </c:pt>
                <c:pt idx="2307">
                  <c:v>25877</c:v>
                </c:pt>
                <c:pt idx="2308">
                  <c:v>25878</c:v>
                </c:pt>
                <c:pt idx="2309">
                  <c:v>25881</c:v>
                </c:pt>
                <c:pt idx="2310">
                  <c:v>25882</c:v>
                </c:pt>
                <c:pt idx="2311">
                  <c:v>25883</c:v>
                </c:pt>
                <c:pt idx="2312">
                  <c:v>25884</c:v>
                </c:pt>
                <c:pt idx="2313">
                  <c:v>25885</c:v>
                </c:pt>
                <c:pt idx="2314">
                  <c:v>25888</c:v>
                </c:pt>
                <c:pt idx="2315">
                  <c:v>25889</c:v>
                </c:pt>
                <c:pt idx="2316">
                  <c:v>25890</c:v>
                </c:pt>
                <c:pt idx="2317">
                  <c:v>25891</c:v>
                </c:pt>
                <c:pt idx="2318">
                  <c:v>25892</c:v>
                </c:pt>
                <c:pt idx="2319">
                  <c:v>25895</c:v>
                </c:pt>
                <c:pt idx="2320">
                  <c:v>25896</c:v>
                </c:pt>
                <c:pt idx="2321">
                  <c:v>25897</c:v>
                </c:pt>
                <c:pt idx="2322">
                  <c:v>25898</c:v>
                </c:pt>
                <c:pt idx="2323">
                  <c:v>25899</c:v>
                </c:pt>
                <c:pt idx="2324">
                  <c:v>25902</c:v>
                </c:pt>
                <c:pt idx="2325">
                  <c:v>25903</c:v>
                </c:pt>
                <c:pt idx="2326">
                  <c:v>25904</c:v>
                </c:pt>
                <c:pt idx="2327">
                  <c:v>25905</c:v>
                </c:pt>
                <c:pt idx="2328">
                  <c:v>25906</c:v>
                </c:pt>
                <c:pt idx="2329">
                  <c:v>25909</c:v>
                </c:pt>
                <c:pt idx="2330">
                  <c:v>25910</c:v>
                </c:pt>
                <c:pt idx="2331">
                  <c:v>25911</c:v>
                </c:pt>
                <c:pt idx="2332">
                  <c:v>25912</c:v>
                </c:pt>
                <c:pt idx="2333">
                  <c:v>25913</c:v>
                </c:pt>
                <c:pt idx="2334">
                  <c:v>25916</c:v>
                </c:pt>
                <c:pt idx="2335">
                  <c:v>25917</c:v>
                </c:pt>
                <c:pt idx="2336">
                  <c:v>25918</c:v>
                </c:pt>
                <c:pt idx="2337">
                  <c:v>25919</c:v>
                </c:pt>
                <c:pt idx="2338">
                  <c:v>25920</c:v>
                </c:pt>
                <c:pt idx="2339">
                  <c:v>25923</c:v>
                </c:pt>
                <c:pt idx="2340">
                  <c:v>25924</c:v>
                </c:pt>
                <c:pt idx="2341">
                  <c:v>25925</c:v>
                </c:pt>
                <c:pt idx="2342">
                  <c:v>25926</c:v>
                </c:pt>
                <c:pt idx="2343">
                  <c:v>25927</c:v>
                </c:pt>
                <c:pt idx="2344">
                  <c:v>25930</c:v>
                </c:pt>
                <c:pt idx="2345">
                  <c:v>25931</c:v>
                </c:pt>
                <c:pt idx="2346">
                  <c:v>25932</c:v>
                </c:pt>
                <c:pt idx="2347">
                  <c:v>25933</c:v>
                </c:pt>
                <c:pt idx="2348">
                  <c:v>25934</c:v>
                </c:pt>
                <c:pt idx="2349">
                  <c:v>25937</c:v>
                </c:pt>
                <c:pt idx="2350">
                  <c:v>25938</c:v>
                </c:pt>
                <c:pt idx="2351">
                  <c:v>25939</c:v>
                </c:pt>
                <c:pt idx="2352">
                  <c:v>25940</c:v>
                </c:pt>
                <c:pt idx="2353">
                  <c:v>25941</c:v>
                </c:pt>
                <c:pt idx="2354">
                  <c:v>25944</c:v>
                </c:pt>
                <c:pt idx="2355">
                  <c:v>25945</c:v>
                </c:pt>
                <c:pt idx="2356">
                  <c:v>25946</c:v>
                </c:pt>
                <c:pt idx="2357">
                  <c:v>25947</c:v>
                </c:pt>
                <c:pt idx="2358">
                  <c:v>25948</c:v>
                </c:pt>
                <c:pt idx="2359">
                  <c:v>25951</c:v>
                </c:pt>
                <c:pt idx="2360">
                  <c:v>25952</c:v>
                </c:pt>
                <c:pt idx="2361">
                  <c:v>25953</c:v>
                </c:pt>
                <c:pt idx="2362">
                  <c:v>25954</c:v>
                </c:pt>
                <c:pt idx="2363">
                  <c:v>25955</c:v>
                </c:pt>
                <c:pt idx="2364">
                  <c:v>25958</c:v>
                </c:pt>
                <c:pt idx="2365">
                  <c:v>25959</c:v>
                </c:pt>
                <c:pt idx="2366">
                  <c:v>25960</c:v>
                </c:pt>
                <c:pt idx="2367">
                  <c:v>25961</c:v>
                </c:pt>
                <c:pt idx="2368">
                  <c:v>25962</c:v>
                </c:pt>
                <c:pt idx="2369">
                  <c:v>25965</c:v>
                </c:pt>
                <c:pt idx="2370">
                  <c:v>25966</c:v>
                </c:pt>
                <c:pt idx="2371">
                  <c:v>25967</c:v>
                </c:pt>
                <c:pt idx="2372">
                  <c:v>25968</c:v>
                </c:pt>
                <c:pt idx="2373">
                  <c:v>25969</c:v>
                </c:pt>
                <c:pt idx="2374">
                  <c:v>25972</c:v>
                </c:pt>
                <c:pt idx="2375">
                  <c:v>25973</c:v>
                </c:pt>
                <c:pt idx="2376">
                  <c:v>25974</c:v>
                </c:pt>
                <c:pt idx="2377">
                  <c:v>25975</c:v>
                </c:pt>
                <c:pt idx="2378">
                  <c:v>25976</c:v>
                </c:pt>
                <c:pt idx="2379">
                  <c:v>25979</c:v>
                </c:pt>
                <c:pt idx="2380">
                  <c:v>25980</c:v>
                </c:pt>
                <c:pt idx="2381">
                  <c:v>25981</c:v>
                </c:pt>
                <c:pt idx="2382">
                  <c:v>25982</c:v>
                </c:pt>
                <c:pt idx="2383">
                  <c:v>25983</c:v>
                </c:pt>
                <c:pt idx="2384">
                  <c:v>25986</c:v>
                </c:pt>
                <c:pt idx="2385">
                  <c:v>25987</c:v>
                </c:pt>
                <c:pt idx="2386">
                  <c:v>25988</c:v>
                </c:pt>
                <c:pt idx="2387">
                  <c:v>25989</c:v>
                </c:pt>
                <c:pt idx="2388">
                  <c:v>25990</c:v>
                </c:pt>
                <c:pt idx="2389">
                  <c:v>25993</c:v>
                </c:pt>
                <c:pt idx="2390">
                  <c:v>25994</c:v>
                </c:pt>
                <c:pt idx="2391">
                  <c:v>25995</c:v>
                </c:pt>
                <c:pt idx="2392">
                  <c:v>25996</c:v>
                </c:pt>
                <c:pt idx="2393">
                  <c:v>25997</c:v>
                </c:pt>
                <c:pt idx="2394">
                  <c:v>26000</c:v>
                </c:pt>
                <c:pt idx="2395">
                  <c:v>26001</c:v>
                </c:pt>
                <c:pt idx="2396">
                  <c:v>26002</c:v>
                </c:pt>
                <c:pt idx="2397">
                  <c:v>26003</c:v>
                </c:pt>
                <c:pt idx="2398">
                  <c:v>26004</c:v>
                </c:pt>
                <c:pt idx="2399">
                  <c:v>26007</c:v>
                </c:pt>
                <c:pt idx="2400">
                  <c:v>26008</c:v>
                </c:pt>
                <c:pt idx="2401">
                  <c:v>26009</c:v>
                </c:pt>
                <c:pt idx="2402">
                  <c:v>26010</c:v>
                </c:pt>
                <c:pt idx="2403">
                  <c:v>26011</c:v>
                </c:pt>
                <c:pt idx="2404">
                  <c:v>26014</c:v>
                </c:pt>
                <c:pt idx="2405">
                  <c:v>26015</c:v>
                </c:pt>
                <c:pt idx="2406">
                  <c:v>26016</c:v>
                </c:pt>
                <c:pt idx="2407">
                  <c:v>26017</c:v>
                </c:pt>
                <c:pt idx="2408">
                  <c:v>26018</c:v>
                </c:pt>
                <c:pt idx="2409">
                  <c:v>26021</c:v>
                </c:pt>
                <c:pt idx="2410">
                  <c:v>26022</c:v>
                </c:pt>
                <c:pt idx="2411">
                  <c:v>26023</c:v>
                </c:pt>
                <c:pt idx="2412">
                  <c:v>26024</c:v>
                </c:pt>
                <c:pt idx="2413">
                  <c:v>26025</c:v>
                </c:pt>
                <c:pt idx="2414">
                  <c:v>26028</c:v>
                </c:pt>
                <c:pt idx="2415">
                  <c:v>26029</c:v>
                </c:pt>
                <c:pt idx="2416">
                  <c:v>26030</c:v>
                </c:pt>
                <c:pt idx="2417">
                  <c:v>26031</c:v>
                </c:pt>
                <c:pt idx="2418">
                  <c:v>26032</c:v>
                </c:pt>
                <c:pt idx="2419">
                  <c:v>26035</c:v>
                </c:pt>
                <c:pt idx="2420">
                  <c:v>26036</c:v>
                </c:pt>
                <c:pt idx="2421">
                  <c:v>26037</c:v>
                </c:pt>
                <c:pt idx="2422">
                  <c:v>26038</c:v>
                </c:pt>
                <c:pt idx="2423">
                  <c:v>26039</c:v>
                </c:pt>
                <c:pt idx="2424">
                  <c:v>26042</c:v>
                </c:pt>
                <c:pt idx="2425">
                  <c:v>26043</c:v>
                </c:pt>
                <c:pt idx="2426">
                  <c:v>26044</c:v>
                </c:pt>
                <c:pt idx="2427">
                  <c:v>26045</c:v>
                </c:pt>
                <c:pt idx="2428">
                  <c:v>26046</c:v>
                </c:pt>
                <c:pt idx="2429">
                  <c:v>26049</c:v>
                </c:pt>
                <c:pt idx="2430">
                  <c:v>26050</c:v>
                </c:pt>
                <c:pt idx="2431">
                  <c:v>26051</c:v>
                </c:pt>
                <c:pt idx="2432">
                  <c:v>26052</c:v>
                </c:pt>
                <c:pt idx="2433">
                  <c:v>26053</c:v>
                </c:pt>
                <c:pt idx="2434">
                  <c:v>26056</c:v>
                </c:pt>
                <c:pt idx="2435">
                  <c:v>26057</c:v>
                </c:pt>
                <c:pt idx="2436">
                  <c:v>26058</c:v>
                </c:pt>
                <c:pt idx="2437">
                  <c:v>26059</c:v>
                </c:pt>
                <c:pt idx="2438">
                  <c:v>26060</c:v>
                </c:pt>
                <c:pt idx="2439">
                  <c:v>26063</c:v>
                </c:pt>
                <c:pt idx="2440">
                  <c:v>26064</c:v>
                </c:pt>
                <c:pt idx="2441">
                  <c:v>26065</c:v>
                </c:pt>
                <c:pt idx="2442">
                  <c:v>26066</c:v>
                </c:pt>
                <c:pt idx="2443">
                  <c:v>26067</c:v>
                </c:pt>
                <c:pt idx="2444">
                  <c:v>26070</c:v>
                </c:pt>
                <c:pt idx="2445">
                  <c:v>26071</c:v>
                </c:pt>
                <c:pt idx="2446">
                  <c:v>26072</c:v>
                </c:pt>
                <c:pt idx="2447">
                  <c:v>26073</c:v>
                </c:pt>
                <c:pt idx="2448">
                  <c:v>26074</c:v>
                </c:pt>
                <c:pt idx="2449">
                  <c:v>26077</c:v>
                </c:pt>
                <c:pt idx="2450">
                  <c:v>26078</c:v>
                </c:pt>
                <c:pt idx="2451">
                  <c:v>26079</c:v>
                </c:pt>
                <c:pt idx="2452">
                  <c:v>26080</c:v>
                </c:pt>
                <c:pt idx="2453">
                  <c:v>26081</c:v>
                </c:pt>
                <c:pt idx="2454">
                  <c:v>26084</c:v>
                </c:pt>
                <c:pt idx="2455">
                  <c:v>26085</c:v>
                </c:pt>
                <c:pt idx="2456">
                  <c:v>26086</c:v>
                </c:pt>
                <c:pt idx="2457">
                  <c:v>26087</c:v>
                </c:pt>
                <c:pt idx="2458">
                  <c:v>26088</c:v>
                </c:pt>
                <c:pt idx="2459">
                  <c:v>26091</c:v>
                </c:pt>
                <c:pt idx="2460">
                  <c:v>26092</c:v>
                </c:pt>
                <c:pt idx="2461">
                  <c:v>26093</c:v>
                </c:pt>
                <c:pt idx="2462">
                  <c:v>26094</c:v>
                </c:pt>
                <c:pt idx="2463">
                  <c:v>26095</c:v>
                </c:pt>
                <c:pt idx="2464">
                  <c:v>26098</c:v>
                </c:pt>
                <c:pt idx="2465">
                  <c:v>26099</c:v>
                </c:pt>
                <c:pt idx="2466">
                  <c:v>26100</c:v>
                </c:pt>
                <c:pt idx="2467">
                  <c:v>26101</c:v>
                </c:pt>
                <c:pt idx="2468">
                  <c:v>26102</c:v>
                </c:pt>
                <c:pt idx="2469">
                  <c:v>26105</c:v>
                </c:pt>
                <c:pt idx="2470">
                  <c:v>26106</c:v>
                </c:pt>
                <c:pt idx="2471">
                  <c:v>26107</c:v>
                </c:pt>
                <c:pt idx="2472">
                  <c:v>26108</c:v>
                </c:pt>
                <c:pt idx="2473">
                  <c:v>26109</c:v>
                </c:pt>
                <c:pt idx="2474">
                  <c:v>26112</c:v>
                </c:pt>
                <c:pt idx="2475">
                  <c:v>26113</c:v>
                </c:pt>
                <c:pt idx="2476">
                  <c:v>26114</c:v>
                </c:pt>
                <c:pt idx="2477">
                  <c:v>26115</c:v>
                </c:pt>
                <c:pt idx="2478">
                  <c:v>26116</c:v>
                </c:pt>
                <c:pt idx="2479">
                  <c:v>26119</c:v>
                </c:pt>
                <c:pt idx="2480">
                  <c:v>26120</c:v>
                </c:pt>
                <c:pt idx="2481">
                  <c:v>26121</c:v>
                </c:pt>
                <c:pt idx="2482">
                  <c:v>26122</c:v>
                </c:pt>
                <c:pt idx="2483">
                  <c:v>26123</c:v>
                </c:pt>
                <c:pt idx="2484">
                  <c:v>26126</c:v>
                </c:pt>
                <c:pt idx="2485">
                  <c:v>26127</c:v>
                </c:pt>
                <c:pt idx="2486">
                  <c:v>26128</c:v>
                </c:pt>
                <c:pt idx="2487">
                  <c:v>26129</c:v>
                </c:pt>
                <c:pt idx="2488">
                  <c:v>26130</c:v>
                </c:pt>
                <c:pt idx="2489">
                  <c:v>26133</c:v>
                </c:pt>
                <c:pt idx="2490">
                  <c:v>26134</c:v>
                </c:pt>
                <c:pt idx="2491">
                  <c:v>26135</c:v>
                </c:pt>
                <c:pt idx="2492">
                  <c:v>26136</c:v>
                </c:pt>
                <c:pt idx="2493">
                  <c:v>26137</c:v>
                </c:pt>
                <c:pt idx="2494">
                  <c:v>26140</c:v>
                </c:pt>
                <c:pt idx="2495">
                  <c:v>26141</c:v>
                </c:pt>
                <c:pt idx="2496">
                  <c:v>26142</c:v>
                </c:pt>
                <c:pt idx="2497">
                  <c:v>26143</c:v>
                </c:pt>
                <c:pt idx="2498">
                  <c:v>26144</c:v>
                </c:pt>
                <c:pt idx="2499">
                  <c:v>26147</c:v>
                </c:pt>
                <c:pt idx="2500">
                  <c:v>26148</c:v>
                </c:pt>
                <c:pt idx="2501">
                  <c:v>26149</c:v>
                </c:pt>
                <c:pt idx="2502">
                  <c:v>26150</c:v>
                </c:pt>
                <c:pt idx="2503">
                  <c:v>26151</c:v>
                </c:pt>
                <c:pt idx="2504">
                  <c:v>26154</c:v>
                </c:pt>
                <c:pt idx="2505">
                  <c:v>26155</c:v>
                </c:pt>
                <c:pt idx="2506">
                  <c:v>26156</c:v>
                </c:pt>
                <c:pt idx="2507">
                  <c:v>26157</c:v>
                </c:pt>
                <c:pt idx="2508">
                  <c:v>26158</c:v>
                </c:pt>
                <c:pt idx="2509">
                  <c:v>26161</c:v>
                </c:pt>
                <c:pt idx="2510">
                  <c:v>26162</c:v>
                </c:pt>
                <c:pt idx="2511">
                  <c:v>26163</c:v>
                </c:pt>
                <c:pt idx="2512">
                  <c:v>26164</c:v>
                </c:pt>
                <c:pt idx="2513">
                  <c:v>26165</c:v>
                </c:pt>
                <c:pt idx="2514">
                  <c:v>26168</c:v>
                </c:pt>
                <c:pt idx="2515">
                  <c:v>26169</c:v>
                </c:pt>
                <c:pt idx="2516">
                  <c:v>26170</c:v>
                </c:pt>
                <c:pt idx="2517">
                  <c:v>26171</c:v>
                </c:pt>
                <c:pt idx="2518">
                  <c:v>26172</c:v>
                </c:pt>
                <c:pt idx="2519">
                  <c:v>26175</c:v>
                </c:pt>
                <c:pt idx="2520">
                  <c:v>26176</c:v>
                </c:pt>
                <c:pt idx="2521">
                  <c:v>26177</c:v>
                </c:pt>
                <c:pt idx="2522">
                  <c:v>26178</c:v>
                </c:pt>
                <c:pt idx="2523">
                  <c:v>26179</c:v>
                </c:pt>
                <c:pt idx="2524">
                  <c:v>26182</c:v>
                </c:pt>
                <c:pt idx="2525">
                  <c:v>26183</c:v>
                </c:pt>
                <c:pt idx="2526">
                  <c:v>26184</c:v>
                </c:pt>
                <c:pt idx="2527">
                  <c:v>26185</c:v>
                </c:pt>
                <c:pt idx="2528">
                  <c:v>26186</c:v>
                </c:pt>
                <c:pt idx="2529">
                  <c:v>26189</c:v>
                </c:pt>
                <c:pt idx="2530">
                  <c:v>26190</c:v>
                </c:pt>
                <c:pt idx="2531">
                  <c:v>26191</c:v>
                </c:pt>
                <c:pt idx="2532">
                  <c:v>26192</c:v>
                </c:pt>
                <c:pt idx="2533">
                  <c:v>26193</c:v>
                </c:pt>
                <c:pt idx="2534">
                  <c:v>26196</c:v>
                </c:pt>
                <c:pt idx="2535">
                  <c:v>26197</c:v>
                </c:pt>
                <c:pt idx="2536">
                  <c:v>26198</c:v>
                </c:pt>
                <c:pt idx="2537">
                  <c:v>26199</c:v>
                </c:pt>
                <c:pt idx="2538">
                  <c:v>26200</c:v>
                </c:pt>
                <c:pt idx="2539">
                  <c:v>26203</c:v>
                </c:pt>
                <c:pt idx="2540">
                  <c:v>26204</c:v>
                </c:pt>
                <c:pt idx="2541">
                  <c:v>26205</c:v>
                </c:pt>
                <c:pt idx="2542">
                  <c:v>26206</c:v>
                </c:pt>
                <c:pt idx="2543">
                  <c:v>26207</c:v>
                </c:pt>
                <c:pt idx="2544">
                  <c:v>26210</c:v>
                </c:pt>
                <c:pt idx="2545">
                  <c:v>26211</c:v>
                </c:pt>
                <c:pt idx="2546">
                  <c:v>26212</c:v>
                </c:pt>
                <c:pt idx="2547">
                  <c:v>26213</c:v>
                </c:pt>
                <c:pt idx="2548">
                  <c:v>26214</c:v>
                </c:pt>
                <c:pt idx="2549">
                  <c:v>26217</c:v>
                </c:pt>
                <c:pt idx="2550">
                  <c:v>26218</c:v>
                </c:pt>
                <c:pt idx="2551">
                  <c:v>26219</c:v>
                </c:pt>
                <c:pt idx="2552">
                  <c:v>26220</c:v>
                </c:pt>
                <c:pt idx="2553">
                  <c:v>26221</c:v>
                </c:pt>
                <c:pt idx="2554">
                  <c:v>26224</c:v>
                </c:pt>
                <c:pt idx="2555">
                  <c:v>26225</c:v>
                </c:pt>
                <c:pt idx="2556">
                  <c:v>26226</c:v>
                </c:pt>
                <c:pt idx="2557">
                  <c:v>26227</c:v>
                </c:pt>
                <c:pt idx="2558">
                  <c:v>26228</c:v>
                </c:pt>
                <c:pt idx="2559">
                  <c:v>26231</c:v>
                </c:pt>
                <c:pt idx="2560">
                  <c:v>26232</c:v>
                </c:pt>
                <c:pt idx="2561">
                  <c:v>26233</c:v>
                </c:pt>
                <c:pt idx="2562">
                  <c:v>26234</c:v>
                </c:pt>
                <c:pt idx="2563">
                  <c:v>26235</c:v>
                </c:pt>
                <c:pt idx="2564">
                  <c:v>26238</c:v>
                </c:pt>
                <c:pt idx="2565">
                  <c:v>26239</c:v>
                </c:pt>
                <c:pt idx="2566">
                  <c:v>26240</c:v>
                </c:pt>
                <c:pt idx="2567">
                  <c:v>26241</c:v>
                </c:pt>
                <c:pt idx="2568">
                  <c:v>26242</c:v>
                </c:pt>
                <c:pt idx="2569">
                  <c:v>26245</c:v>
                </c:pt>
                <c:pt idx="2570">
                  <c:v>26246</c:v>
                </c:pt>
                <c:pt idx="2571">
                  <c:v>26247</c:v>
                </c:pt>
                <c:pt idx="2572">
                  <c:v>26248</c:v>
                </c:pt>
                <c:pt idx="2573">
                  <c:v>26249</c:v>
                </c:pt>
                <c:pt idx="2574">
                  <c:v>26252</c:v>
                </c:pt>
                <c:pt idx="2575">
                  <c:v>26253</c:v>
                </c:pt>
                <c:pt idx="2576">
                  <c:v>26254</c:v>
                </c:pt>
                <c:pt idx="2577">
                  <c:v>26255</c:v>
                </c:pt>
                <c:pt idx="2578">
                  <c:v>26256</c:v>
                </c:pt>
                <c:pt idx="2579">
                  <c:v>26259</c:v>
                </c:pt>
                <c:pt idx="2580">
                  <c:v>26260</c:v>
                </c:pt>
                <c:pt idx="2581">
                  <c:v>26261</c:v>
                </c:pt>
                <c:pt idx="2582">
                  <c:v>26262</c:v>
                </c:pt>
                <c:pt idx="2583">
                  <c:v>26263</c:v>
                </c:pt>
                <c:pt idx="2584">
                  <c:v>26266</c:v>
                </c:pt>
                <c:pt idx="2585">
                  <c:v>26267</c:v>
                </c:pt>
                <c:pt idx="2586">
                  <c:v>26268</c:v>
                </c:pt>
                <c:pt idx="2587">
                  <c:v>26269</c:v>
                </c:pt>
                <c:pt idx="2588">
                  <c:v>26270</c:v>
                </c:pt>
                <c:pt idx="2589">
                  <c:v>26273</c:v>
                </c:pt>
                <c:pt idx="2590">
                  <c:v>26274</c:v>
                </c:pt>
                <c:pt idx="2591">
                  <c:v>26275</c:v>
                </c:pt>
                <c:pt idx="2592">
                  <c:v>26276</c:v>
                </c:pt>
                <c:pt idx="2593">
                  <c:v>26277</c:v>
                </c:pt>
                <c:pt idx="2594">
                  <c:v>26280</c:v>
                </c:pt>
                <c:pt idx="2595">
                  <c:v>26281</c:v>
                </c:pt>
                <c:pt idx="2596">
                  <c:v>26282</c:v>
                </c:pt>
                <c:pt idx="2597">
                  <c:v>26283</c:v>
                </c:pt>
                <c:pt idx="2598">
                  <c:v>26284</c:v>
                </c:pt>
                <c:pt idx="2599">
                  <c:v>26287</c:v>
                </c:pt>
                <c:pt idx="2600">
                  <c:v>26288</c:v>
                </c:pt>
                <c:pt idx="2601">
                  <c:v>26289</c:v>
                </c:pt>
                <c:pt idx="2602">
                  <c:v>26290</c:v>
                </c:pt>
                <c:pt idx="2603">
                  <c:v>26291</c:v>
                </c:pt>
                <c:pt idx="2604">
                  <c:v>26294</c:v>
                </c:pt>
                <c:pt idx="2605">
                  <c:v>26295</c:v>
                </c:pt>
                <c:pt idx="2606">
                  <c:v>26296</c:v>
                </c:pt>
                <c:pt idx="2607">
                  <c:v>26297</c:v>
                </c:pt>
                <c:pt idx="2608">
                  <c:v>26298</c:v>
                </c:pt>
                <c:pt idx="2609">
                  <c:v>26301</c:v>
                </c:pt>
                <c:pt idx="2610">
                  <c:v>26302</c:v>
                </c:pt>
                <c:pt idx="2611">
                  <c:v>26303</c:v>
                </c:pt>
                <c:pt idx="2612">
                  <c:v>26304</c:v>
                </c:pt>
                <c:pt idx="2613">
                  <c:v>26305</c:v>
                </c:pt>
                <c:pt idx="2614">
                  <c:v>26308</c:v>
                </c:pt>
                <c:pt idx="2615">
                  <c:v>26309</c:v>
                </c:pt>
                <c:pt idx="2616">
                  <c:v>26310</c:v>
                </c:pt>
                <c:pt idx="2617">
                  <c:v>26311</c:v>
                </c:pt>
                <c:pt idx="2618">
                  <c:v>26312</c:v>
                </c:pt>
                <c:pt idx="2619">
                  <c:v>26315</c:v>
                </c:pt>
                <c:pt idx="2620">
                  <c:v>26316</c:v>
                </c:pt>
                <c:pt idx="2621">
                  <c:v>26317</c:v>
                </c:pt>
                <c:pt idx="2622">
                  <c:v>26318</c:v>
                </c:pt>
                <c:pt idx="2623">
                  <c:v>26319</c:v>
                </c:pt>
                <c:pt idx="2624">
                  <c:v>26322</c:v>
                </c:pt>
                <c:pt idx="2625">
                  <c:v>26323</c:v>
                </c:pt>
                <c:pt idx="2626">
                  <c:v>26324</c:v>
                </c:pt>
                <c:pt idx="2627">
                  <c:v>26325</c:v>
                </c:pt>
                <c:pt idx="2628">
                  <c:v>26326</c:v>
                </c:pt>
                <c:pt idx="2629">
                  <c:v>26329</c:v>
                </c:pt>
                <c:pt idx="2630">
                  <c:v>26330</c:v>
                </c:pt>
                <c:pt idx="2631">
                  <c:v>26331</c:v>
                </c:pt>
                <c:pt idx="2632">
                  <c:v>26332</c:v>
                </c:pt>
                <c:pt idx="2633">
                  <c:v>26333</c:v>
                </c:pt>
                <c:pt idx="2634">
                  <c:v>26336</c:v>
                </c:pt>
                <c:pt idx="2635">
                  <c:v>26337</c:v>
                </c:pt>
                <c:pt idx="2636">
                  <c:v>26338</c:v>
                </c:pt>
                <c:pt idx="2637">
                  <c:v>26339</c:v>
                </c:pt>
                <c:pt idx="2638">
                  <c:v>26340</c:v>
                </c:pt>
                <c:pt idx="2639">
                  <c:v>26343</c:v>
                </c:pt>
                <c:pt idx="2640">
                  <c:v>26344</c:v>
                </c:pt>
                <c:pt idx="2641">
                  <c:v>26345</c:v>
                </c:pt>
                <c:pt idx="2642">
                  <c:v>26346</c:v>
                </c:pt>
                <c:pt idx="2643">
                  <c:v>26347</c:v>
                </c:pt>
                <c:pt idx="2644">
                  <c:v>26350</c:v>
                </c:pt>
                <c:pt idx="2645">
                  <c:v>26351</c:v>
                </c:pt>
                <c:pt idx="2646">
                  <c:v>26352</c:v>
                </c:pt>
                <c:pt idx="2647">
                  <c:v>26353</c:v>
                </c:pt>
                <c:pt idx="2648">
                  <c:v>26354</c:v>
                </c:pt>
                <c:pt idx="2649">
                  <c:v>26357</c:v>
                </c:pt>
                <c:pt idx="2650">
                  <c:v>26358</c:v>
                </c:pt>
                <c:pt idx="2651">
                  <c:v>26359</c:v>
                </c:pt>
                <c:pt idx="2652">
                  <c:v>26360</c:v>
                </c:pt>
                <c:pt idx="2653">
                  <c:v>26361</c:v>
                </c:pt>
                <c:pt idx="2654">
                  <c:v>26364</c:v>
                </c:pt>
                <c:pt idx="2655">
                  <c:v>26365</c:v>
                </c:pt>
                <c:pt idx="2656">
                  <c:v>26366</c:v>
                </c:pt>
                <c:pt idx="2657">
                  <c:v>26367</c:v>
                </c:pt>
                <c:pt idx="2658">
                  <c:v>26368</c:v>
                </c:pt>
                <c:pt idx="2659">
                  <c:v>26371</c:v>
                </c:pt>
                <c:pt idx="2660">
                  <c:v>26372</c:v>
                </c:pt>
                <c:pt idx="2661">
                  <c:v>26373</c:v>
                </c:pt>
                <c:pt idx="2662">
                  <c:v>26374</c:v>
                </c:pt>
                <c:pt idx="2663">
                  <c:v>26375</c:v>
                </c:pt>
                <c:pt idx="2664">
                  <c:v>26378</c:v>
                </c:pt>
                <c:pt idx="2665">
                  <c:v>26379</c:v>
                </c:pt>
                <c:pt idx="2666">
                  <c:v>26380</c:v>
                </c:pt>
                <c:pt idx="2667">
                  <c:v>26381</c:v>
                </c:pt>
                <c:pt idx="2668">
                  <c:v>26382</c:v>
                </c:pt>
                <c:pt idx="2669">
                  <c:v>26385</c:v>
                </c:pt>
                <c:pt idx="2670">
                  <c:v>26386</c:v>
                </c:pt>
                <c:pt idx="2671">
                  <c:v>26387</c:v>
                </c:pt>
                <c:pt idx="2672">
                  <c:v>26388</c:v>
                </c:pt>
                <c:pt idx="2673">
                  <c:v>26389</c:v>
                </c:pt>
                <c:pt idx="2674">
                  <c:v>26392</c:v>
                </c:pt>
                <c:pt idx="2675">
                  <c:v>26393</c:v>
                </c:pt>
                <c:pt idx="2676">
                  <c:v>26394</c:v>
                </c:pt>
                <c:pt idx="2677">
                  <c:v>26395</c:v>
                </c:pt>
                <c:pt idx="2678">
                  <c:v>26396</c:v>
                </c:pt>
                <c:pt idx="2679">
                  <c:v>26399</c:v>
                </c:pt>
                <c:pt idx="2680">
                  <c:v>26400</c:v>
                </c:pt>
                <c:pt idx="2681">
                  <c:v>26401</c:v>
                </c:pt>
                <c:pt idx="2682">
                  <c:v>26402</c:v>
                </c:pt>
                <c:pt idx="2683">
                  <c:v>26403</c:v>
                </c:pt>
                <c:pt idx="2684">
                  <c:v>26406</c:v>
                </c:pt>
                <c:pt idx="2685">
                  <c:v>26407</c:v>
                </c:pt>
                <c:pt idx="2686">
                  <c:v>26408</c:v>
                </c:pt>
                <c:pt idx="2687">
                  <c:v>26409</c:v>
                </c:pt>
                <c:pt idx="2688">
                  <c:v>26410</c:v>
                </c:pt>
                <c:pt idx="2689">
                  <c:v>26413</c:v>
                </c:pt>
                <c:pt idx="2690">
                  <c:v>26414</c:v>
                </c:pt>
                <c:pt idx="2691">
                  <c:v>26415</c:v>
                </c:pt>
                <c:pt idx="2692">
                  <c:v>26416</c:v>
                </c:pt>
                <c:pt idx="2693">
                  <c:v>26417</c:v>
                </c:pt>
                <c:pt idx="2694">
                  <c:v>26420</c:v>
                </c:pt>
                <c:pt idx="2695">
                  <c:v>26421</c:v>
                </c:pt>
                <c:pt idx="2696">
                  <c:v>26422</c:v>
                </c:pt>
                <c:pt idx="2697">
                  <c:v>26423</c:v>
                </c:pt>
                <c:pt idx="2698">
                  <c:v>26424</c:v>
                </c:pt>
                <c:pt idx="2699">
                  <c:v>26427</c:v>
                </c:pt>
                <c:pt idx="2700">
                  <c:v>26428</c:v>
                </c:pt>
                <c:pt idx="2701">
                  <c:v>26429</c:v>
                </c:pt>
                <c:pt idx="2702">
                  <c:v>26430</c:v>
                </c:pt>
                <c:pt idx="2703">
                  <c:v>26431</c:v>
                </c:pt>
                <c:pt idx="2704">
                  <c:v>26434</c:v>
                </c:pt>
                <c:pt idx="2705">
                  <c:v>26435</c:v>
                </c:pt>
                <c:pt idx="2706">
                  <c:v>26436</c:v>
                </c:pt>
                <c:pt idx="2707">
                  <c:v>26437</c:v>
                </c:pt>
                <c:pt idx="2708">
                  <c:v>26438</c:v>
                </c:pt>
                <c:pt idx="2709">
                  <c:v>26441</c:v>
                </c:pt>
                <c:pt idx="2710">
                  <c:v>26442</c:v>
                </c:pt>
                <c:pt idx="2711">
                  <c:v>26443</c:v>
                </c:pt>
                <c:pt idx="2712">
                  <c:v>26444</c:v>
                </c:pt>
                <c:pt idx="2713">
                  <c:v>26445</c:v>
                </c:pt>
                <c:pt idx="2714">
                  <c:v>26448</c:v>
                </c:pt>
                <c:pt idx="2715">
                  <c:v>26449</c:v>
                </c:pt>
                <c:pt idx="2716">
                  <c:v>26450</c:v>
                </c:pt>
                <c:pt idx="2717">
                  <c:v>26451</c:v>
                </c:pt>
                <c:pt idx="2718">
                  <c:v>26452</c:v>
                </c:pt>
                <c:pt idx="2719">
                  <c:v>26455</c:v>
                </c:pt>
                <c:pt idx="2720">
                  <c:v>26456</c:v>
                </c:pt>
                <c:pt idx="2721">
                  <c:v>26457</c:v>
                </c:pt>
                <c:pt idx="2722">
                  <c:v>26458</c:v>
                </c:pt>
                <c:pt idx="2723">
                  <c:v>26459</c:v>
                </c:pt>
                <c:pt idx="2724">
                  <c:v>26462</c:v>
                </c:pt>
                <c:pt idx="2725">
                  <c:v>26463</c:v>
                </c:pt>
                <c:pt idx="2726">
                  <c:v>26464</c:v>
                </c:pt>
                <c:pt idx="2727">
                  <c:v>26465</c:v>
                </c:pt>
                <c:pt idx="2728">
                  <c:v>26466</c:v>
                </c:pt>
                <c:pt idx="2729">
                  <c:v>26469</c:v>
                </c:pt>
                <c:pt idx="2730">
                  <c:v>26470</c:v>
                </c:pt>
                <c:pt idx="2731">
                  <c:v>26471</c:v>
                </c:pt>
                <c:pt idx="2732">
                  <c:v>26472</c:v>
                </c:pt>
                <c:pt idx="2733">
                  <c:v>26473</c:v>
                </c:pt>
                <c:pt idx="2734">
                  <c:v>26476</c:v>
                </c:pt>
                <c:pt idx="2735">
                  <c:v>26477</c:v>
                </c:pt>
                <c:pt idx="2736">
                  <c:v>26478</c:v>
                </c:pt>
                <c:pt idx="2737">
                  <c:v>26479</c:v>
                </c:pt>
                <c:pt idx="2738">
                  <c:v>26480</c:v>
                </c:pt>
                <c:pt idx="2739">
                  <c:v>26483</c:v>
                </c:pt>
                <c:pt idx="2740">
                  <c:v>26484</c:v>
                </c:pt>
                <c:pt idx="2741">
                  <c:v>26485</c:v>
                </c:pt>
                <c:pt idx="2742">
                  <c:v>26486</c:v>
                </c:pt>
                <c:pt idx="2743">
                  <c:v>26487</c:v>
                </c:pt>
                <c:pt idx="2744">
                  <c:v>26490</c:v>
                </c:pt>
                <c:pt idx="2745">
                  <c:v>26491</c:v>
                </c:pt>
                <c:pt idx="2746">
                  <c:v>26492</c:v>
                </c:pt>
                <c:pt idx="2747">
                  <c:v>26493</c:v>
                </c:pt>
                <c:pt idx="2748">
                  <c:v>26494</c:v>
                </c:pt>
                <c:pt idx="2749">
                  <c:v>26497</c:v>
                </c:pt>
                <c:pt idx="2750">
                  <c:v>26498</c:v>
                </c:pt>
                <c:pt idx="2751">
                  <c:v>26499</c:v>
                </c:pt>
                <c:pt idx="2752">
                  <c:v>26500</c:v>
                </c:pt>
                <c:pt idx="2753">
                  <c:v>26501</c:v>
                </c:pt>
                <c:pt idx="2754">
                  <c:v>26504</c:v>
                </c:pt>
                <c:pt idx="2755">
                  <c:v>26505</c:v>
                </c:pt>
                <c:pt idx="2756">
                  <c:v>26506</c:v>
                </c:pt>
                <c:pt idx="2757">
                  <c:v>26507</c:v>
                </c:pt>
                <c:pt idx="2758">
                  <c:v>26508</c:v>
                </c:pt>
                <c:pt idx="2759">
                  <c:v>26511</c:v>
                </c:pt>
                <c:pt idx="2760">
                  <c:v>26512</c:v>
                </c:pt>
                <c:pt idx="2761">
                  <c:v>26513</c:v>
                </c:pt>
                <c:pt idx="2762">
                  <c:v>26514</c:v>
                </c:pt>
                <c:pt idx="2763">
                  <c:v>26515</c:v>
                </c:pt>
                <c:pt idx="2764">
                  <c:v>26518</c:v>
                </c:pt>
                <c:pt idx="2765">
                  <c:v>26519</c:v>
                </c:pt>
                <c:pt idx="2766">
                  <c:v>26520</c:v>
                </c:pt>
                <c:pt idx="2767">
                  <c:v>26521</c:v>
                </c:pt>
                <c:pt idx="2768">
                  <c:v>26522</c:v>
                </c:pt>
                <c:pt idx="2769">
                  <c:v>26525</c:v>
                </c:pt>
                <c:pt idx="2770">
                  <c:v>26526</c:v>
                </c:pt>
                <c:pt idx="2771">
                  <c:v>26527</c:v>
                </c:pt>
                <c:pt idx="2772">
                  <c:v>26528</c:v>
                </c:pt>
                <c:pt idx="2773">
                  <c:v>26529</c:v>
                </c:pt>
                <c:pt idx="2774">
                  <c:v>26532</c:v>
                </c:pt>
                <c:pt idx="2775">
                  <c:v>26533</c:v>
                </c:pt>
                <c:pt idx="2776">
                  <c:v>26534</c:v>
                </c:pt>
                <c:pt idx="2777">
                  <c:v>26535</c:v>
                </c:pt>
                <c:pt idx="2778">
                  <c:v>26536</c:v>
                </c:pt>
                <c:pt idx="2779">
                  <c:v>26539</c:v>
                </c:pt>
                <c:pt idx="2780">
                  <c:v>26540</c:v>
                </c:pt>
                <c:pt idx="2781">
                  <c:v>26541</c:v>
                </c:pt>
                <c:pt idx="2782">
                  <c:v>26542</c:v>
                </c:pt>
                <c:pt idx="2783">
                  <c:v>26543</c:v>
                </c:pt>
                <c:pt idx="2784">
                  <c:v>26546</c:v>
                </c:pt>
                <c:pt idx="2785">
                  <c:v>26547</c:v>
                </c:pt>
                <c:pt idx="2786">
                  <c:v>26548</c:v>
                </c:pt>
                <c:pt idx="2787">
                  <c:v>26549</c:v>
                </c:pt>
                <c:pt idx="2788">
                  <c:v>26550</c:v>
                </c:pt>
                <c:pt idx="2789">
                  <c:v>26553</c:v>
                </c:pt>
                <c:pt idx="2790">
                  <c:v>26554</c:v>
                </c:pt>
                <c:pt idx="2791">
                  <c:v>26555</c:v>
                </c:pt>
                <c:pt idx="2792">
                  <c:v>26556</c:v>
                </c:pt>
                <c:pt idx="2793">
                  <c:v>26557</c:v>
                </c:pt>
                <c:pt idx="2794">
                  <c:v>26560</c:v>
                </c:pt>
                <c:pt idx="2795">
                  <c:v>26561</c:v>
                </c:pt>
                <c:pt idx="2796">
                  <c:v>26562</c:v>
                </c:pt>
                <c:pt idx="2797">
                  <c:v>26563</c:v>
                </c:pt>
                <c:pt idx="2798">
                  <c:v>26564</c:v>
                </c:pt>
                <c:pt idx="2799">
                  <c:v>26567</c:v>
                </c:pt>
                <c:pt idx="2800">
                  <c:v>26568</c:v>
                </c:pt>
                <c:pt idx="2801">
                  <c:v>26569</c:v>
                </c:pt>
                <c:pt idx="2802">
                  <c:v>26570</c:v>
                </c:pt>
                <c:pt idx="2803">
                  <c:v>26571</c:v>
                </c:pt>
                <c:pt idx="2804">
                  <c:v>26574</c:v>
                </c:pt>
                <c:pt idx="2805">
                  <c:v>26575</c:v>
                </c:pt>
                <c:pt idx="2806">
                  <c:v>26576</c:v>
                </c:pt>
                <c:pt idx="2807">
                  <c:v>26577</c:v>
                </c:pt>
                <c:pt idx="2808">
                  <c:v>26578</c:v>
                </c:pt>
                <c:pt idx="2809">
                  <c:v>26581</c:v>
                </c:pt>
                <c:pt idx="2810">
                  <c:v>26582</c:v>
                </c:pt>
                <c:pt idx="2811">
                  <c:v>26583</c:v>
                </c:pt>
                <c:pt idx="2812">
                  <c:v>26584</c:v>
                </c:pt>
                <c:pt idx="2813">
                  <c:v>26585</c:v>
                </c:pt>
                <c:pt idx="2814">
                  <c:v>26588</c:v>
                </c:pt>
                <c:pt idx="2815">
                  <c:v>26589</c:v>
                </c:pt>
                <c:pt idx="2816">
                  <c:v>26590</c:v>
                </c:pt>
                <c:pt idx="2817">
                  <c:v>26591</c:v>
                </c:pt>
                <c:pt idx="2818">
                  <c:v>26592</c:v>
                </c:pt>
                <c:pt idx="2819">
                  <c:v>26595</c:v>
                </c:pt>
                <c:pt idx="2820">
                  <c:v>26596</c:v>
                </c:pt>
                <c:pt idx="2821">
                  <c:v>26597</c:v>
                </c:pt>
                <c:pt idx="2822">
                  <c:v>26598</c:v>
                </c:pt>
                <c:pt idx="2823">
                  <c:v>26599</c:v>
                </c:pt>
                <c:pt idx="2824">
                  <c:v>26602</c:v>
                </c:pt>
                <c:pt idx="2825">
                  <c:v>26603</c:v>
                </c:pt>
                <c:pt idx="2826">
                  <c:v>26604</c:v>
                </c:pt>
                <c:pt idx="2827">
                  <c:v>26605</c:v>
                </c:pt>
                <c:pt idx="2828">
                  <c:v>26606</c:v>
                </c:pt>
                <c:pt idx="2829">
                  <c:v>26609</c:v>
                </c:pt>
                <c:pt idx="2830">
                  <c:v>26610</c:v>
                </c:pt>
                <c:pt idx="2831">
                  <c:v>26611</c:v>
                </c:pt>
                <c:pt idx="2832">
                  <c:v>26612</c:v>
                </c:pt>
                <c:pt idx="2833">
                  <c:v>26613</c:v>
                </c:pt>
                <c:pt idx="2834">
                  <c:v>26616</c:v>
                </c:pt>
                <c:pt idx="2835">
                  <c:v>26617</c:v>
                </c:pt>
                <c:pt idx="2836">
                  <c:v>26618</c:v>
                </c:pt>
                <c:pt idx="2837">
                  <c:v>26619</c:v>
                </c:pt>
                <c:pt idx="2838">
                  <c:v>26620</c:v>
                </c:pt>
                <c:pt idx="2839">
                  <c:v>26623</c:v>
                </c:pt>
                <c:pt idx="2840">
                  <c:v>26624</c:v>
                </c:pt>
                <c:pt idx="2841">
                  <c:v>26625</c:v>
                </c:pt>
                <c:pt idx="2842">
                  <c:v>26626</c:v>
                </c:pt>
                <c:pt idx="2843">
                  <c:v>26627</c:v>
                </c:pt>
                <c:pt idx="2844">
                  <c:v>26630</c:v>
                </c:pt>
                <c:pt idx="2845">
                  <c:v>26631</c:v>
                </c:pt>
                <c:pt idx="2846">
                  <c:v>26632</c:v>
                </c:pt>
                <c:pt idx="2847">
                  <c:v>26633</c:v>
                </c:pt>
                <c:pt idx="2848">
                  <c:v>26634</c:v>
                </c:pt>
                <c:pt idx="2849">
                  <c:v>26637</c:v>
                </c:pt>
                <c:pt idx="2850">
                  <c:v>26638</c:v>
                </c:pt>
                <c:pt idx="2851">
                  <c:v>26639</c:v>
                </c:pt>
                <c:pt idx="2852">
                  <c:v>26640</c:v>
                </c:pt>
                <c:pt idx="2853">
                  <c:v>26641</c:v>
                </c:pt>
                <c:pt idx="2854">
                  <c:v>26644</c:v>
                </c:pt>
                <c:pt idx="2855">
                  <c:v>26645</c:v>
                </c:pt>
                <c:pt idx="2856">
                  <c:v>26646</c:v>
                </c:pt>
                <c:pt idx="2857">
                  <c:v>26647</c:v>
                </c:pt>
                <c:pt idx="2858">
                  <c:v>26648</c:v>
                </c:pt>
                <c:pt idx="2859">
                  <c:v>26651</c:v>
                </c:pt>
                <c:pt idx="2860">
                  <c:v>26652</c:v>
                </c:pt>
                <c:pt idx="2861">
                  <c:v>26653</c:v>
                </c:pt>
                <c:pt idx="2862">
                  <c:v>26654</c:v>
                </c:pt>
                <c:pt idx="2863">
                  <c:v>26655</c:v>
                </c:pt>
                <c:pt idx="2864">
                  <c:v>26658</c:v>
                </c:pt>
                <c:pt idx="2865">
                  <c:v>26659</c:v>
                </c:pt>
                <c:pt idx="2866">
                  <c:v>26660</c:v>
                </c:pt>
                <c:pt idx="2867">
                  <c:v>26661</c:v>
                </c:pt>
                <c:pt idx="2868">
                  <c:v>26662</c:v>
                </c:pt>
                <c:pt idx="2869">
                  <c:v>26665</c:v>
                </c:pt>
                <c:pt idx="2870">
                  <c:v>26666</c:v>
                </c:pt>
                <c:pt idx="2871">
                  <c:v>26667</c:v>
                </c:pt>
                <c:pt idx="2872">
                  <c:v>26668</c:v>
                </c:pt>
                <c:pt idx="2873">
                  <c:v>26669</c:v>
                </c:pt>
                <c:pt idx="2874">
                  <c:v>26672</c:v>
                </c:pt>
                <c:pt idx="2875">
                  <c:v>26673</c:v>
                </c:pt>
                <c:pt idx="2876">
                  <c:v>26674</c:v>
                </c:pt>
                <c:pt idx="2877">
                  <c:v>26675</c:v>
                </c:pt>
                <c:pt idx="2878">
                  <c:v>26676</c:v>
                </c:pt>
                <c:pt idx="2879">
                  <c:v>26679</c:v>
                </c:pt>
                <c:pt idx="2880">
                  <c:v>26680</c:v>
                </c:pt>
                <c:pt idx="2881">
                  <c:v>26681</c:v>
                </c:pt>
                <c:pt idx="2882">
                  <c:v>26682</c:v>
                </c:pt>
                <c:pt idx="2883">
                  <c:v>26683</c:v>
                </c:pt>
                <c:pt idx="2884">
                  <c:v>26686</c:v>
                </c:pt>
                <c:pt idx="2885">
                  <c:v>26687</c:v>
                </c:pt>
                <c:pt idx="2886">
                  <c:v>26688</c:v>
                </c:pt>
                <c:pt idx="2887">
                  <c:v>26689</c:v>
                </c:pt>
                <c:pt idx="2888">
                  <c:v>26690</c:v>
                </c:pt>
                <c:pt idx="2889">
                  <c:v>26693</c:v>
                </c:pt>
                <c:pt idx="2890">
                  <c:v>26694</c:v>
                </c:pt>
                <c:pt idx="2891">
                  <c:v>26695</c:v>
                </c:pt>
                <c:pt idx="2892">
                  <c:v>26696</c:v>
                </c:pt>
                <c:pt idx="2893">
                  <c:v>26697</c:v>
                </c:pt>
                <c:pt idx="2894">
                  <c:v>26700</c:v>
                </c:pt>
                <c:pt idx="2895">
                  <c:v>26701</c:v>
                </c:pt>
                <c:pt idx="2896">
                  <c:v>26702</c:v>
                </c:pt>
                <c:pt idx="2897">
                  <c:v>26703</c:v>
                </c:pt>
                <c:pt idx="2898">
                  <c:v>26704</c:v>
                </c:pt>
                <c:pt idx="2899">
                  <c:v>26707</c:v>
                </c:pt>
                <c:pt idx="2900">
                  <c:v>26708</c:v>
                </c:pt>
                <c:pt idx="2901">
                  <c:v>26709</c:v>
                </c:pt>
                <c:pt idx="2902">
                  <c:v>26710</c:v>
                </c:pt>
                <c:pt idx="2903">
                  <c:v>26711</c:v>
                </c:pt>
                <c:pt idx="2904">
                  <c:v>26714</c:v>
                </c:pt>
                <c:pt idx="2905">
                  <c:v>26715</c:v>
                </c:pt>
                <c:pt idx="2906">
                  <c:v>26716</c:v>
                </c:pt>
                <c:pt idx="2907">
                  <c:v>26717</c:v>
                </c:pt>
                <c:pt idx="2908">
                  <c:v>26718</c:v>
                </c:pt>
                <c:pt idx="2909">
                  <c:v>26721</c:v>
                </c:pt>
                <c:pt idx="2910">
                  <c:v>26722</c:v>
                </c:pt>
                <c:pt idx="2911">
                  <c:v>26723</c:v>
                </c:pt>
                <c:pt idx="2912">
                  <c:v>26724</c:v>
                </c:pt>
                <c:pt idx="2913">
                  <c:v>26725</c:v>
                </c:pt>
                <c:pt idx="2914">
                  <c:v>26728</c:v>
                </c:pt>
                <c:pt idx="2915">
                  <c:v>26729</c:v>
                </c:pt>
                <c:pt idx="2916">
                  <c:v>26730</c:v>
                </c:pt>
                <c:pt idx="2917">
                  <c:v>26731</c:v>
                </c:pt>
                <c:pt idx="2918">
                  <c:v>26732</c:v>
                </c:pt>
                <c:pt idx="2919">
                  <c:v>26735</c:v>
                </c:pt>
                <c:pt idx="2920">
                  <c:v>26736</c:v>
                </c:pt>
                <c:pt idx="2921">
                  <c:v>26737</c:v>
                </c:pt>
                <c:pt idx="2922">
                  <c:v>26738</c:v>
                </c:pt>
                <c:pt idx="2923">
                  <c:v>26739</c:v>
                </c:pt>
                <c:pt idx="2924">
                  <c:v>26742</c:v>
                </c:pt>
                <c:pt idx="2925">
                  <c:v>26743</c:v>
                </c:pt>
                <c:pt idx="2926">
                  <c:v>26744</c:v>
                </c:pt>
                <c:pt idx="2927">
                  <c:v>26745</c:v>
                </c:pt>
                <c:pt idx="2928">
                  <c:v>26746</c:v>
                </c:pt>
                <c:pt idx="2929">
                  <c:v>26749</c:v>
                </c:pt>
                <c:pt idx="2930">
                  <c:v>26750</c:v>
                </c:pt>
                <c:pt idx="2931">
                  <c:v>26751</c:v>
                </c:pt>
                <c:pt idx="2932">
                  <c:v>26752</c:v>
                </c:pt>
                <c:pt idx="2933">
                  <c:v>26753</c:v>
                </c:pt>
                <c:pt idx="2934">
                  <c:v>26756</c:v>
                </c:pt>
                <c:pt idx="2935">
                  <c:v>26757</c:v>
                </c:pt>
                <c:pt idx="2936">
                  <c:v>26758</c:v>
                </c:pt>
                <c:pt idx="2937">
                  <c:v>26759</c:v>
                </c:pt>
                <c:pt idx="2938">
                  <c:v>26760</c:v>
                </c:pt>
                <c:pt idx="2939">
                  <c:v>26763</c:v>
                </c:pt>
                <c:pt idx="2940">
                  <c:v>26764</c:v>
                </c:pt>
                <c:pt idx="2941">
                  <c:v>26765</c:v>
                </c:pt>
                <c:pt idx="2942">
                  <c:v>26766</c:v>
                </c:pt>
                <c:pt idx="2943">
                  <c:v>26767</c:v>
                </c:pt>
                <c:pt idx="2944">
                  <c:v>26770</c:v>
                </c:pt>
                <c:pt idx="2945">
                  <c:v>26771</c:v>
                </c:pt>
                <c:pt idx="2946">
                  <c:v>26772</c:v>
                </c:pt>
                <c:pt idx="2947">
                  <c:v>26773</c:v>
                </c:pt>
                <c:pt idx="2948">
                  <c:v>26774</c:v>
                </c:pt>
                <c:pt idx="2949">
                  <c:v>26777</c:v>
                </c:pt>
                <c:pt idx="2950">
                  <c:v>26778</c:v>
                </c:pt>
                <c:pt idx="2951">
                  <c:v>26779</c:v>
                </c:pt>
                <c:pt idx="2952">
                  <c:v>26780</c:v>
                </c:pt>
                <c:pt idx="2953">
                  <c:v>26781</c:v>
                </c:pt>
                <c:pt idx="2954">
                  <c:v>26784</c:v>
                </c:pt>
                <c:pt idx="2955">
                  <c:v>26785</c:v>
                </c:pt>
                <c:pt idx="2956">
                  <c:v>26786</c:v>
                </c:pt>
                <c:pt idx="2957">
                  <c:v>26787</c:v>
                </c:pt>
                <c:pt idx="2958">
                  <c:v>26788</c:v>
                </c:pt>
                <c:pt idx="2959">
                  <c:v>26791</c:v>
                </c:pt>
                <c:pt idx="2960">
                  <c:v>26792</c:v>
                </c:pt>
                <c:pt idx="2961">
                  <c:v>26793</c:v>
                </c:pt>
                <c:pt idx="2962">
                  <c:v>26794</c:v>
                </c:pt>
                <c:pt idx="2963">
                  <c:v>26795</c:v>
                </c:pt>
                <c:pt idx="2964">
                  <c:v>26798</c:v>
                </c:pt>
                <c:pt idx="2965">
                  <c:v>26799</c:v>
                </c:pt>
                <c:pt idx="2966">
                  <c:v>26800</c:v>
                </c:pt>
                <c:pt idx="2967">
                  <c:v>26801</c:v>
                </c:pt>
                <c:pt idx="2968">
                  <c:v>26802</c:v>
                </c:pt>
                <c:pt idx="2969">
                  <c:v>26805</c:v>
                </c:pt>
                <c:pt idx="2970">
                  <c:v>26806</c:v>
                </c:pt>
                <c:pt idx="2971">
                  <c:v>26807</c:v>
                </c:pt>
                <c:pt idx="2972">
                  <c:v>26808</c:v>
                </c:pt>
                <c:pt idx="2973">
                  <c:v>26809</c:v>
                </c:pt>
                <c:pt idx="2974">
                  <c:v>26812</c:v>
                </c:pt>
                <c:pt idx="2975">
                  <c:v>26813</c:v>
                </c:pt>
                <c:pt idx="2976">
                  <c:v>26814</c:v>
                </c:pt>
                <c:pt idx="2977">
                  <c:v>26815</c:v>
                </c:pt>
                <c:pt idx="2978">
                  <c:v>26816</c:v>
                </c:pt>
                <c:pt idx="2979">
                  <c:v>26819</c:v>
                </c:pt>
                <c:pt idx="2980">
                  <c:v>26820</c:v>
                </c:pt>
                <c:pt idx="2981">
                  <c:v>26821</c:v>
                </c:pt>
                <c:pt idx="2982">
                  <c:v>26822</c:v>
                </c:pt>
                <c:pt idx="2983">
                  <c:v>26823</c:v>
                </c:pt>
                <c:pt idx="2984">
                  <c:v>26826</c:v>
                </c:pt>
                <c:pt idx="2985">
                  <c:v>26827</c:v>
                </c:pt>
                <c:pt idx="2986">
                  <c:v>26828</c:v>
                </c:pt>
                <c:pt idx="2987">
                  <c:v>26829</c:v>
                </c:pt>
                <c:pt idx="2988">
                  <c:v>26830</c:v>
                </c:pt>
                <c:pt idx="2989">
                  <c:v>26833</c:v>
                </c:pt>
                <c:pt idx="2990">
                  <c:v>26834</c:v>
                </c:pt>
                <c:pt idx="2991">
                  <c:v>26835</c:v>
                </c:pt>
                <c:pt idx="2992">
                  <c:v>26836</c:v>
                </c:pt>
                <c:pt idx="2993">
                  <c:v>26837</c:v>
                </c:pt>
                <c:pt idx="2994">
                  <c:v>26840</c:v>
                </c:pt>
                <c:pt idx="2995">
                  <c:v>26841</c:v>
                </c:pt>
                <c:pt idx="2996">
                  <c:v>26842</c:v>
                </c:pt>
                <c:pt idx="2997">
                  <c:v>26843</c:v>
                </c:pt>
                <c:pt idx="2998">
                  <c:v>26844</c:v>
                </c:pt>
                <c:pt idx="2999">
                  <c:v>26847</c:v>
                </c:pt>
                <c:pt idx="3000">
                  <c:v>26848</c:v>
                </c:pt>
                <c:pt idx="3001">
                  <c:v>26849</c:v>
                </c:pt>
                <c:pt idx="3002">
                  <c:v>26850</c:v>
                </c:pt>
                <c:pt idx="3003">
                  <c:v>26851</c:v>
                </c:pt>
                <c:pt idx="3004">
                  <c:v>26854</c:v>
                </c:pt>
                <c:pt idx="3005">
                  <c:v>26855</c:v>
                </c:pt>
                <c:pt idx="3006">
                  <c:v>26856</c:v>
                </c:pt>
                <c:pt idx="3007">
                  <c:v>26857</c:v>
                </c:pt>
                <c:pt idx="3008">
                  <c:v>26858</c:v>
                </c:pt>
                <c:pt idx="3009">
                  <c:v>26861</c:v>
                </c:pt>
                <c:pt idx="3010">
                  <c:v>26862</c:v>
                </c:pt>
                <c:pt idx="3011">
                  <c:v>26863</c:v>
                </c:pt>
                <c:pt idx="3012">
                  <c:v>26864</c:v>
                </c:pt>
                <c:pt idx="3013">
                  <c:v>26865</c:v>
                </c:pt>
                <c:pt idx="3014">
                  <c:v>26868</c:v>
                </c:pt>
                <c:pt idx="3015">
                  <c:v>26869</c:v>
                </c:pt>
                <c:pt idx="3016">
                  <c:v>26870</c:v>
                </c:pt>
                <c:pt idx="3017">
                  <c:v>26871</c:v>
                </c:pt>
                <c:pt idx="3018">
                  <c:v>26872</c:v>
                </c:pt>
                <c:pt idx="3019">
                  <c:v>26875</c:v>
                </c:pt>
                <c:pt idx="3020">
                  <c:v>26876</c:v>
                </c:pt>
                <c:pt idx="3021">
                  <c:v>26877</c:v>
                </c:pt>
                <c:pt idx="3022">
                  <c:v>26878</c:v>
                </c:pt>
                <c:pt idx="3023">
                  <c:v>26879</c:v>
                </c:pt>
                <c:pt idx="3024">
                  <c:v>26882</c:v>
                </c:pt>
                <c:pt idx="3025">
                  <c:v>26883</c:v>
                </c:pt>
                <c:pt idx="3026">
                  <c:v>26884</c:v>
                </c:pt>
                <c:pt idx="3027">
                  <c:v>26885</c:v>
                </c:pt>
                <c:pt idx="3028">
                  <c:v>26886</c:v>
                </c:pt>
                <c:pt idx="3029">
                  <c:v>26889</c:v>
                </c:pt>
                <c:pt idx="3030">
                  <c:v>26890</c:v>
                </c:pt>
                <c:pt idx="3031">
                  <c:v>26891</c:v>
                </c:pt>
                <c:pt idx="3032">
                  <c:v>26892</c:v>
                </c:pt>
                <c:pt idx="3033">
                  <c:v>26893</c:v>
                </c:pt>
                <c:pt idx="3034">
                  <c:v>26896</c:v>
                </c:pt>
                <c:pt idx="3035">
                  <c:v>26897</c:v>
                </c:pt>
                <c:pt idx="3036">
                  <c:v>26898</c:v>
                </c:pt>
                <c:pt idx="3037">
                  <c:v>26899</c:v>
                </c:pt>
                <c:pt idx="3038">
                  <c:v>26900</c:v>
                </c:pt>
                <c:pt idx="3039">
                  <c:v>26903</c:v>
                </c:pt>
                <c:pt idx="3040">
                  <c:v>26904</c:v>
                </c:pt>
                <c:pt idx="3041">
                  <c:v>26905</c:v>
                </c:pt>
                <c:pt idx="3042">
                  <c:v>26906</c:v>
                </c:pt>
                <c:pt idx="3043">
                  <c:v>26907</c:v>
                </c:pt>
                <c:pt idx="3044">
                  <c:v>26910</c:v>
                </c:pt>
                <c:pt idx="3045">
                  <c:v>26911</c:v>
                </c:pt>
                <c:pt idx="3046">
                  <c:v>26912</c:v>
                </c:pt>
                <c:pt idx="3047">
                  <c:v>26913</c:v>
                </c:pt>
                <c:pt idx="3048">
                  <c:v>26914</c:v>
                </c:pt>
                <c:pt idx="3049">
                  <c:v>26917</c:v>
                </c:pt>
                <c:pt idx="3050">
                  <c:v>26918</c:v>
                </c:pt>
                <c:pt idx="3051">
                  <c:v>26919</c:v>
                </c:pt>
                <c:pt idx="3052">
                  <c:v>26920</c:v>
                </c:pt>
                <c:pt idx="3053">
                  <c:v>26921</c:v>
                </c:pt>
                <c:pt idx="3054">
                  <c:v>26924</c:v>
                </c:pt>
                <c:pt idx="3055">
                  <c:v>26925</c:v>
                </c:pt>
                <c:pt idx="3056">
                  <c:v>26926</c:v>
                </c:pt>
                <c:pt idx="3057">
                  <c:v>26927</c:v>
                </c:pt>
                <c:pt idx="3058">
                  <c:v>26928</c:v>
                </c:pt>
                <c:pt idx="3059">
                  <c:v>26931</c:v>
                </c:pt>
                <c:pt idx="3060">
                  <c:v>26932</c:v>
                </c:pt>
                <c:pt idx="3061">
                  <c:v>26933</c:v>
                </c:pt>
                <c:pt idx="3062">
                  <c:v>26934</c:v>
                </c:pt>
                <c:pt idx="3063">
                  <c:v>26935</c:v>
                </c:pt>
                <c:pt idx="3064">
                  <c:v>26938</c:v>
                </c:pt>
                <c:pt idx="3065">
                  <c:v>26939</c:v>
                </c:pt>
                <c:pt idx="3066">
                  <c:v>26940</c:v>
                </c:pt>
                <c:pt idx="3067">
                  <c:v>26941</c:v>
                </c:pt>
                <c:pt idx="3068">
                  <c:v>26942</c:v>
                </c:pt>
                <c:pt idx="3069">
                  <c:v>26945</c:v>
                </c:pt>
                <c:pt idx="3070">
                  <c:v>26946</c:v>
                </c:pt>
                <c:pt idx="3071">
                  <c:v>26947</c:v>
                </c:pt>
                <c:pt idx="3072">
                  <c:v>26948</c:v>
                </c:pt>
                <c:pt idx="3073">
                  <c:v>26949</c:v>
                </c:pt>
                <c:pt idx="3074">
                  <c:v>26952</c:v>
                </c:pt>
                <c:pt idx="3075">
                  <c:v>26953</c:v>
                </c:pt>
                <c:pt idx="3076">
                  <c:v>26954</c:v>
                </c:pt>
                <c:pt idx="3077">
                  <c:v>26955</c:v>
                </c:pt>
                <c:pt idx="3078">
                  <c:v>26956</c:v>
                </c:pt>
                <c:pt idx="3079">
                  <c:v>26959</c:v>
                </c:pt>
                <c:pt idx="3080">
                  <c:v>26960</c:v>
                </c:pt>
                <c:pt idx="3081">
                  <c:v>26961</c:v>
                </c:pt>
                <c:pt idx="3082">
                  <c:v>26962</c:v>
                </c:pt>
                <c:pt idx="3083">
                  <c:v>26963</c:v>
                </c:pt>
                <c:pt idx="3084">
                  <c:v>26966</c:v>
                </c:pt>
                <c:pt idx="3085">
                  <c:v>26967</c:v>
                </c:pt>
                <c:pt idx="3086">
                  <c:v>26968</c:v>
                </c:pt>
                <c:pt idx="3087">
                  <c:v>26969</c:v>
                </c:pt>
                <c:pt idx="3088">
                  <c:v>26970</c:v>
                </c:pt>
                <c:pt idx="3089">
                  <c:v>26973</c:v>
                </c:pt>
                <c:pt idx="3090">
                  <c:v>26974</c:v>
                </c:pt>
                <c:pt idx="3091">
                  <c:v>26975</c:v>
                </c:pt>
                <c:pt idx="3092">
                  <c:v>26976</c:v>
                </c:pt>
                <c:pt idx="3093">
                  <c:v>26977</c:v>
                </c:pt>
                <c:pt idx="3094">
                  <c:v>26980</c:v>
                </c:pt>
                <c:pt idx="3095">
                  <c:v>26981</c:v>
                </c:pt>
                <c:pt idx="3096">
                  <c:v>26982</c:v>
                </c:pt>
                <c:pt idx="3097">
                  <c:v>26983</c:v>
                </c:pt>
                <c:pt idx="3098">
                  <c:v>26984</c:v>
                </c:pt>
                <c:pt idx="3099">
                  <c:v>26987</c:v>
                </c:pt>
                <c:pt idx="3100">
                  <c:v>26988</c:v>
                </c:pt>
                <c:pt idx="3101">
                  <c:v>26989</c:v>
                </c:pt>
                <c:pt idx="3102">
                  <c:v>26990</c:v>
                </c:pt>
                <c:pt idx="3103">
                  <c:v>26991</c:v>
                </c:pt>
                <c:pt idx="3104">
                  <c:v>26994</c:v>
                </c:pt>
                <c:pt idx="3105">
                  <c:v>26995</c:v>
                </c:pt>
                <c:pt idx="3106">
                  <c:v>26996</c:v>
                </c:pt>
                <c:pt idx="3107">
                  <c:v>26997</c:v>
                </c:pt>
                <c:pt idx="3108">
                  <c:v>26998</c:v>
                </c:pt>
                <c:pt idx="3109">
                  <c:v>27001</c:v>
                </c:pt>
                <c:pt idx="3110">
                  <c:v>27002</c:v>
                </c:pt>
                <c:pt idx="3111">
                  <c:v>27003</c:v>
                </c:pt>
                <c:pt idx="3112">
                  <c:v>27004</c:v>
                </c:pt>
                <c:pt idx="3113">
                  <c:v>27005</c:v>
                </c:pt>
                <c:pt idx="3114">
                  <c:v>27008</c:v>
                </c:pt>
                <c:pt idx="3115">
                  <c:v>27009</c:v>
                </c:pt>
                <c:pt idx="3116">
                  <c:v>27010</c:v>
                </c:pt>
                <c:pt idx="3117">
                  <c:v>27011</c:v>
                </c:pt>
                <c:pt idx="3118">
                  <c:v>27012</c:v>
                </c:pt>
                <c:pt idx="3119">
                  <c:v>27015</c:v>
                </c:pt>
                <c:pt idx="3120">
                  <c:v>27016</c:v>
                </c:pt>
                <c:pt idx="3121">
                  <c:v>27017</c:v>
                </c:pt>
                <c:pt idx="3122">
                  <c:v>27018</c:v>
                </c:pt>
                <c:pt idx="3123">
                  <c:v>27019</c:v>
                </c:pt>
                <c:pt idx="3124">
                  <c:v>27022</c:v>
                </c:pt>
                <c:pt idx="3125">
                  <c:v>27023</c:v>
                </c:pt>
                <c:pt idx="3126">
                  <c:v>27024</c:v>
                </c:pt>
                <c:pt idx="3127">
                  <c:v>27025</c:v>
                </c:pt>
                <c:pt idx="3128">
                  <c:v>27026</c:v>
                </c:pt>
                <c:pt idx="3129">
                  <c:v>27029</c:v>
                </c:pt>
                <c:pt idx="3130">
                  <c:v>27030</c:v>
                </c:pt>
                <c:pt idx="3131">
                  <c:v>27031</c:v>
                </c:pt>
                <c:pt idx="3132">
                  <c:v>27032</c:v>
                </c:pt>
                <c:pt idx="3133">
                  <c:v>27033</c:v>
                </c:pt>
                <c:pt idx="3134">
                  <c:v>27036</c:v>
                </c:pt>
                <c:pt idx="3135">
                  <c:v>27037</c:v>
                </c:pt>
                <c:pt idx="3136">
                  <c:v>27038</c:v>
                </c:pt>
                <c:pt idx="3137">
                  <c:v>27039</c:v>
                </c:pt>
                <c:pt idx="3138">
                  <c:v>27040</c:v>
                </c:pt>
                <c:pt idx="3139">
                  <c:v>27043</c:v>
                </c:pt>
                <c:pt idx="3140">
                  <c:v>27044</c:v>
                </c:pt>
                <c:pt idx="3141">
                  <c:v>27045</c:v>
                </c:pt>
                <c:pt idx="3142">
                  <c:v>27046</c:v>
                </c:pt>
                <c:pt idx="3143">
                  <c:v>27047</c:v>
                </c:pt>
                <c:pt idx="3144">
                  <c:v>27050</c:v>
                </c:pt>
                <c:pt idx="3145">
                  <c:v>27051</c:v>
                </c:pt>
                <c:pt idx="3146">
                  <c:v>27052</c:v>
                </c:pt>
                <c:pt idx="3147">
                  <c:v>27053</c:v>
                </c:pt>
                <c:pt idx="3148">
                  <c:v>27054</c:v>
                </c:pt>
                <c:pt idx="3149">
                  <c:v>27057</c:v>
                </c:pt>
                <c:pt idx="3150">
                  <c:v>27058</c:v>
                </c:pt>
                <c:pt idx="3151">
                  <c:v>27059</c:v>
                </c:pt>
                <c:pt idx="3152">
                  <c:v>27060</c:v>
                </c:pt>
                <c:pt idx="3153">
                  <c:v>27061</c:v>
                </c:pt>
                <c:pt idx="3154">
                  <c:v>27064</c:v>
                </c:pt>
                <c:pt idx="3155">
                  <c:v>27065</c:v>
                </c:pt>
                <c:pt idx="3156">
                  <c:v>27066</c:v>
                </c:pt>
                <c:pt idx="3157">
                  <c:v>27067</c:v>
                </c:pt>
                <c:pt idx="3158">
                  <c:v>27068</c:v>
                </c:pt>
                <c:pt idx="3159">
                  <c:v>27071</c:v>
                </c:pt>
                <c:pt idx="3160">
                  <c:v>27072</c:v>
                </c:pt>
                <c:pt idx="3161">
                  <c:v>27073</c:v>
                </c:pt>
                <c:pt idx="3162">
                  <c:v>27074</c:v>
                </c:pt>
                <c:pt idx="3163">
                  <c:v>27075</c:v>
                </c:pt>
                <c:pt idx="3164">
                  <c:v>27078</c:v>
                </c:pt>
                <c:pt idx="3165">
                  <c:v>27079</c:v>
                </c:pt>
                <c:pt idx="3166">
                  <c:v>27080</c:v>
                </c:pt>
                <c:pt idx="3167">
                  <c:v>27081</c:v>
                </c:pt>
                <c:pt idx="3168">
                  <c:v>27082</c:v>
                </c:pt>
                <c:pt idx="3169">
                  <c:v>27085</c:v>
                </c:pt>
                <c:pt idx="3170">
                  <c:v>27086</c:v>
                </c:pt>
                <c:pt idx="3171">
                  <c:v>27087</c:v>
                </c:pt>
                <c:pt idx="3172">
                  <c:v>27088</c:v>
                </c:pt>
                <c:pt idx="3173">
                  <c:v>27089</c:v>
                </c:pt>
                <c:pt idx="3174">
                  <c:v>27092</c:v>
                </c:pt>
                <c:pt idx="3175">
                  <c:v>27093</c:v>
                </c:pt>
                <c:pt idx="3176">
                  <c:v>27094</c:v>
                </c:pt>
                <c:pt idx="3177">
                  <c:v>27095</c:v>
                </c:pt>
                <c:pt idx="3178">
                  <c:v>27096</c:v>
                </c:pt>
                <c:pt idx="3179">
                  <c:v>27099</c:v>
                </c:pt>
                <c:pt idx="3180">
                  <c:v>27100</c:v>
                </c:pt>
                <c:pt idx="3181">
                  <c:v>27101</c:v>
                </c:pt>
                <c:pt idx="3182">
                  <c:v>27102</c:v>
                </c:pt>
                <c:pt idx="3183">
                  <c:v>27103</c:v>
                </c:pt>
                <c:pt idx="3184">
                  <c:v>27106</c:v>
                </c:pt>
                <c:pt idx="3185">
                  <c:v>27107</c:v>
                </c:pt>
                <c:pt idx="3186">
                  <c:v>27108</c:v>
                </c:pt>
                <c:pt idx="3187">
                  <c:v>27109</c:v>
                </c:pt>
                <c:pt idx="3188">
                  <c:v>27110</c:v>
                </c:pt>
                <c:pt idx="3189">
                  <c:v>27113</c:v>
                </c:pt>
                <c:pt idx="3190">
                  <c:v>27114</c:v>
                </c:pt>
                <c:pt idx="3191">
                  <c:v>27115</c:v>
                </c:pt>
                <c:pt idx="3192">
                  <c:v>27116</c:v>
                </c:pt>
                <c:pt idx="3193">
                  <c:v>27117</c:v>
                </c:pt>
                <c:pt idx="3194">
                  <c:v>27120</c:v>
                </c:pt>
                <c:pt idx="3195">
                  <c:v>27121</c:v>
                </c:pt>
                <c:pt idx="3196">
                  <c:v>27122</c:v>
                </c:pt>
                <c:pt idx="3197">
                  <c:v>27123</c:v>
                </c:pt>
                <c:pt idx="3198">
                  <c:v>27124</c:v>
                </c:pt>
                <c:pt idx="3199">
                  <c:v>27127</c:v>
                </c:pt>
                <c:pt idx="3200">
                  <c:v>27128</c:v>
                </c:pt>
                <c:pt idx="3201">
                  <c:v>27129</c:v>
                </c:pt>
                <c:pt idx="3202">
                  <c:v>27130</c:v>
                </c:pt>
                <c:pt idx="3203">
                  <c:v>27131</c:v>
                </c:pt>
                <c:pt idx="3204">
                  <c:v>27134</c:v>
                </c:pt>
                <c:pt idx="3205">
                  <c:v>27135</c:v>
                </c:pt>
                <c:pt idx="3206">
                  <c:v>27136</c:v>
                </c:pt>
                <c:pt idx="3207">
                  <c:v>27137</c:v>
                </c:pt>
                <c:pt idx="3208">
                  <c:v>27138</c:v>
                </c:pt>
                <c:pt idx="3209">
                  <c:v>27141</c:v>
                </c:pt>
                <c:pt idx="3210">
                  <c:v>27142</c:v>
                </c:pt>
                <c:pt idx="3211">
                  <c:v>27143</c:v>
                </c:pt>
                <c:pt idx="3212">
                  <c:v>27144</c:v>
                </c:pt>
                <c:pt idx="3213">
                  <c:v>27145</c:v>
                </c:pt>
                <c:pt idx="3214">
                  <c:v>27148</c:v>
                </c:pt>
                <c:pt idx="3215">
                  <c:v>27149</c:v>
                </c:pt>
                <c:pt idx="3216">
                  <c:v>27150</c:v>
                </c:pt>
                <c:pt idx="3217">
                  <c:v>27151</c:v>
                </c:pt>
                <c:pt idx="3218">
                  <c:v>27152</c:v>
                </c:pt>
                <c:pt idx="3219">
                  <c:v>27155</c:v>
                </c:pt>
                <c:pt idx="3220">
                  <c:v>27156</c:v>
                </c:pt>
                <c:pt idx="3221">
                  <c:v>27157</c:v>
                </c:pt>
                <c:pt idx="3222">
                  <c:v>27158</c:v>
                </c:pt>
                <c:pt idx="3223">
                  <c:v>27159</c:v>
                </c:pt>
                <c:pt idx="3224">
                  <c:v>27162</c:v>
                </c:pt>
                <c:pt idx="3225">
                  <c:v>27163</c:v>
                </c:pt>
                <c:pt idx="3226">
                  <c:v>27164</c:v>
                </c:pt>
                <c:pt idx="3227">
                  <c:v>27165</c:v>
                </c:pt>
                <c:pt idx="3228">
                  <c:v>27166</c:v>
                </c:pt>
                <c:pt idx="3229">
                  <c:v>27169</c:v>
                </c:pt>
                <c:pt idx="3230">
                  <c:v>27170</c:v>
                </c:pt>
                <c:pt idx="3231">
                  <c:v>27171</c:v>
                </c:pt>
                <c:pt idx="3232">
                  <c:v>27172</c:v>
                </c:pt>
                <c:pt idx="3233">
                  <c:v>27173</c:v>
                </c:pt>
                <c:pt idx="3234">
                  <c:v>27176</c:v>
                </c:pt>
                <c:pt idx="3235">
                  <c:v>27177</c:v>
                </c:pt>
                <c:pt idx="3236">
                  <c:v>27178</c:v>
                </c:pt>
                <c:pt idx="3237">
                  <c:v>27179</c:v>
                </c:pt>
                <c:pt idx="3238">
                  <c:v>27180</c:v>
                </c:pt>
                <c:pt idx="3239">
                  <c:v>27183</c:v>
                </c:pt>
                <c:pt idx="3240">
                  <c:v>27184</c:v>
                </c:pt>
                <c:pt idx="3241">
                  <c:v>27185</c:v>
                </c:pt>
                <c:pt idx="3242">
                  <c:v>27186</c:v>
                </c:pt>
                <c:pt idx="3243">
                  <c:v>27187</c:v>
                </c:pt>
                <c:pt idx="3244">
                  <c:v>27190</c:v>
                </c:pt>
                <c:pt idx="3245">
                  <c:v>27191</c:v>
                </c:pt>
                <c:pt idx="3246">
                  <c:v>27192</c:v>
                </c:pt>
                <c:pt idx="3247">
                  <c:v>27193</c:v>
                </c:pt>
                <c:pt idx="3248">
                  <c:v>27194</c:v>
                </c:pt>
                <c:pt idx="3249">
                  <c:v>27197</c:v>
                </c:pt>
                <c:pt idx="3250">
                  <c:v>27198</c:v>
                </c:pt>
                <c:pt idx="3251">
                  <c:v>27199</c:v>
                </c:pt>
                <c:pt idx="3252">
                  <c:v>27200</c:v>
                </c:pt>
                <c:pt idx="3253">
                  <c:v>27201</c:v>
                </c:pt>
                <c:pt idx="3254">
                  <c:v>27204</c:v>
                </c:pt>
                <c:pt idx="3255">
                  <c:v>27205</c:v>
                </c:pt>
                <c:pt idx="3256">
                  <c:v>27206</c:v>
                </c:pt>
                <c:pt idx="3257">
                  <c:v>27207</c:v>
                </c:pt>
                <c:pt idx="3258">
                  <c:v>27208</c:v>
                </c:pt>
                <c:pt idx="3259">
                  <c:v>27211</c:v>
                </c:pt>
                <c:pt idx="3260">
                  <c:v>27212</c:v>
                </c:pt>
                <c:pt idx="3261">
                  <c:v>27213</c:v>
                </c:pt>
                <c:pt idx="3262">
                  <c:v>27214</c:v>
                </c:pt>
                <c:pt idx="3263">
                  <c:v>27215</c:v>
                </c:pt>
                <c:pt idx="3264">
                  <c:v>27218</c:v>
                </c:pt>
                <c:pt idx="3265">
                  <c:v>27219</c:v>
                </c:pt>
                <c:pt idx="3266">
                  <c:v>27220</c:v>
                </c:pt>
                <c:pt idx="3267">
                  <c:v>27221</c:v>
                </c:pt>
                <c:pt idx="3268">
                  <c:v>27222</c:v>
                </c:pt>
                <c:pt idx="3269">
                  <c:v>27225</c:v>
                </c:pt>
                <c:pt idx="3270">
                  <c:v>27226</c:v>
                </c:pt>
                <c:pt idx="3271">
                  <c:v>27227</c:v>
                </c:pt>
                <c:pt idx="3272">
                  <c:v>27228</c:v>
                </c:pt>
                <c:pt idx="3273">
                  <c:v>27229</c:v>
                </c:pt>
                <c:pt idx="3274">
                  <c:v>27232</c:v>
                </c:pt>
                <c:pt idx="3275">
                  <c:v>27233</c:v>
                </c:pt>
                <c:pt idx="3276">
                  <c:v>27234</c:v>
                </c:pt>
                <c:pt idx="3277">
                  <c:v>27235</c:v>
                </c:pt>
                <c:pt idx="3278">
                  <c:v>27236</c:v>
                </c:pt>
                <c:pt idx="3279">
                  <c:v>27239</c:v>
                </c:pt>
                <c:pt idx="3280">
                  <c:v>27240</c:v>
                </c:pt>
                <c:pt idx="3281">
                  <c:v>27241</c:v>
                </c:pt>
                <c:pt idx="3282">
                  <c:v>27242</c:v>
                </c:pt>
                <c:pt idx="3283">
                  <c:v>27243</c:v>
                </c:pt>
                <c:pt idx="3284">
                  <c:v>27246</c:v>
                </c:pt>
                <c:pt idx="3285">
                  <c:v>27247</c:v>
                </c:pt>
                <c:pt idx="3286">
                  <c:v>27248</c:v>
                </c:pt>
                <c:pt idx="3287">
                  <c:v>27249</c:v>
                </c:pt>
                <c:pt idx="3288">
                  <c:v>27250</c:v>
                </c:pt>
                <c:pt idx="3289">
                  <c:v>27253</c:v>
                </c:pt>
                <c:pt idx="3290">
                  <c:v>27254</c:v>
                </c:pt>
                <c:pt idx="3291">
                  <c:v>27255</c:v>
                </c:pt>
                <c:pt idx="3292">
                  <c:v>27256</c:v>
                </c:pt>
                <c:pt idx="3293">
                  <c:v>27257</c:v>
                </c:pt>
                <c:pt idx="3294">
                  <c:v>27260</c:v>
                </c:pt>
                <c:pt idx="3295">
                  <c:v>27261</c:v>
                </c:pt>
                <c:pt idx="3296">
                  <c:v>27262</c:v>
                </c:pt>
                <c:pt idx="3297">
                  <c:v>27263</c:v>
                </c:pt>
                <c:pt idx="3298">
                  <c:v>27264</c:v>
                </c:pt>
                <c:pt idx="3299">
                  <c:v>27267</c:v>
                </c:pt>
                <c:pt idx="3300">
                  <c:v>27268</c:v>
                </c:pt>
                <c:pt idx="3301">
                  <c:v>27269</c:v>
                </c:pt>
                <c:pt idx="3302">
                  <c:v>27270</c:v>
                </c:pt>
                <c:pt idx="3303">
                  <c:v>27271</c:v>
                </c:pt>
                <c:pt idx="3304">
                  <c:v>27274</c:v>
                </c:pt>
                <c:pt idx="3305">
                  <c:v>27275</c:v>
                </c:pt>
                <c:pt idx="3306">
                  <c:v>27276</c:v>
                </c:pt>
                <c:pt idx="3307">
                  <c:v>27277</c:v>
                </c:pt>
                <c:pt idx="3308">
                  <c:v>27278</c:v>
                </c:pt>
                <c:pt idx="3309">
                  <c:v>27281</c:v>
                </c:pt>
                <c:pt idx="3310">
                  <c:v>27282</c:v>
                </c:pt>
                <c:pt idx="3311">
                  <c:v>27283</c:v>
                </c:pt>
                <c:pt idx="3312">
                  <c:v>27284</c:v>
                </c:pt>
                <c:pt idx="3313">
                  <c:v>27285</c:v>
                </c:pt>
                <c:pt idx="3314">
                  <c:v>27288</c:v>
                </c:pt>
                <c:pt idx="3315">
                  <c:v>27289</c:v>
                </c:pt>
                <c:pt idx="3316">
                  <c:v>27290</c:v>
                </c:pt>
                <c:pt idx="3317">
                  <c:v>27291</c:v>
                </c:pt>
                <c:pt idx="3318">
                  <c:v>27292</c:v>
                </c:pt>
                <c:pt idx="3319">
                  <c:v>27295</c:v>
                </c:pt>
                <c:pt idx="3320">
                  <c:v>27296</c:v>
                </c:pt>
                <c:pt idx="3321">
                  <c:v>27297</c:v>
                </c:pt>
                <c:pt idx="3322">
                  <c:v>27298</c:v>
                </c:pt>
                <c:pt idx="3323">
                  <c:v>27299</c:v>
                </c:pt>
                <c:pt idx="3324">
                  <c:v>27302</c:v>
                </c:pt>
                <c:pt idx="3325">
                  <c:v>27303</c:v>
                </c:pt>
                <c:pt idx="3326">
                  <c:v>27304</c:v>
                </c:pt>
                <c:pt idx="3327">
                  <c:v>27305</c:v>
                </c:pt>
                <c:pt idx="3328">
                  <c:v>27306</c:v>
                </c:pt>
                <c:pt idx="3329">
                  <c:v>27309</c:v>
                </c:pt>
                <c:pt idx="3330">
                  <c:v>27310</c:v>
                </c:pt>
                <c:pt idx="3331">
                  <c:v>27311</c:v>
                </c:pt>
                <c:pt idx="3332">
                  <c:v>27312</c:v>
                </c:pt>
                <c:pt idx="3333">
                  <c:v>27313</c:v>
                </c:pt>
                <c:pt idx="3334">
                  <c:v>27316</c:v>
                </c:pt>
                <c:pt idx="3335">
                  <c:v>27317</c:v>
                </c:pt>
                <c:pt idx="3336">
                  <c:v>27318</c:v>
                </c:pt>
                <c:pt idx="3337">
                  <c:v>27319</c:v>
                </c:pt>
                <c:pt idx="3338">
                  <c:v>27320</c:v>
                </c:pt>
                <c:pt idx="3339">
                  <c:v>27323</c:v>
                </c:pt>
                <c:pt idx="3340">
                  <c:v>27324</c:v>
                </c:pt>
                <c:pt idx="3341">
                  <c:v>27325</c:v>
                </c:pt>
                <c:pt idx="3342">
                  <c:v>27326</c:v>
                </c:pt>
                <c:pt idx="3343">
                  <c:v>27327</c:v>
                </c:pt>
                <c:pt idx="3344">
                  <c:v>27330</c:v>
                </c:pt>
                <c:pt idx="3345">
                  <c:v>27331</c:v>
                </c:pt>
                <c:pt idx="3346">
                  <c:v>27332</c:v>
                </c:pt>
                <c:pt idx="3347">
                  <c:v>27333</c:v>
                </c:pt>
                <c:pt idx="3348">
                  <c:v>27334</c:v>
                </c:pt>
                <c:pt idx="3349">
                  <c:v>27337</c:v>
                </c:pt>
                <c:pt idx="3350">
                  <c:v>27338</c:v>
                </c:pt>
                <c:pt idx="3351">
                  <c:v>27339</c:v>
                </c:pt>
                <c:pt idx="3352">
                  <c:v>27340</c:v>
                </c:pt>
                <c:pt idx="3353">
                  <c:v>27341</c:v>
                </c:pt>
                <c:pt idx="3354">
                  <c:v>27344</c:v>
                </c:pt>
                <c:pt idx="3355">
                  <c:v>27345</c:v>
                </c:pt>
                <c:pt idx="3356">
                  <c:v>27346</c:v>
                </c:pt>
                <c:pt idx="3357">
                  <c:v>27347</c:v>
                </c:pt>
                <c:pt idx="3358">
                  <c:v>27348</c:v>
                </c:pt>
                <c:pt idx="3359">
                  <c:v>27351</c:v>
                </c:pt>
                <c:pt idx="3360">
                  <c:v>27352</c:v>
                </c:pt>
                <c:pt idx="3361">
                  <c:v>27353</c:v>
                </c:pt>
                <c:pt idx="3362">
                  <c:v>27354</c:v>
                </c:pt>
                <c:pt idx="3363">
                  <c:v>27355</c:v>
                </c:pt>
                <c:pt idx="3364">
                  <c:v>27358</c:v>
                </c:pt>
                <c:pt idx="3365">
                  <c:v>27359</c:v>
                </c:pt>
                <c:pt idx="3366">
                  <c:v>27360</c:v>
                </c:pt>
                <c:pt idx="3367">
                  <c:v>27361</c:v>
                </c:pt>
                <c:pt idx="3368">
                  <c:v>27362</c:v>
                </c:pt>
                <c:pt idx="3369">
                  <c:v>27365</c:v>
                </c:pt>
                <c:pt idx="3370">
                  <c:v>27366</c:v>
                </c:pt>
                <c:pt idx="3371">
                  <c:v>27367</c:v>
                </c:pt>
                <c:pt idx="3372">
                  <c:v>27368</c:v>
                </c:pt>
                <c:pt idx="3373">
                  <c:v>27369</c:v>
                </c:pt>
                <c:pt idx="3374">
                  <c:v>27372</c:v>
                </c:pt>
                <c:pt idx="3375">
                  <c:v>27373</c:v>
                </c:pt>
                <c:pt idx="3376">
                  <c:v>27374</c:v>
                </c:pt>
                <c:pt idx="3377">
                  <c:v>27375</c:v>
                </c:pt>
                <c:pt idx="3378">
                  <c:v>27376</c:v>
                </c:pt>
                <c:pt idx="3379">
                  <c:v>27379</c:v>
                </c:pt>
                <c:pt idx="3380">
                  <c:v>27380</c:v>
                </c:pt>
                <c:pt idx="3381">
                  <c:v>27381</c:v>
                </c:pt>
                <c:pt idx="3382">
                  <c:v>27382</c:v>
                </c:pt>
                <c:pt idx="3383">
                  <c:v>27383</c:v>
                </c:pt>
                <c:pt idx="3384">
                  <c:v>27386</c:v>
                </c:pt>
                <c:pt idx="3385">
                  <c:v>27387</c:v>
                </c:pt>
                <c:pt idx="3386">
                  <c:v>27388</c:v>
                </c:pt>
                <c:pt idx="3387">
                  <c:v>27389</c:v>
                </c:pt>
                <c:pt idx="3388">
                  <c:v>27390</c:v>
                </c:pt>
                <c:pt idx="3389">
                  <c:v>27393</c:v>
                </c:pt>
                <c:pt idx="3390">
                  <c:v>27394</c:v>
                </c:pt>
                <c:pt idx="3391">
                  <c:v>27395</c:v>
                </c:pt>
                <c:pt idx="3392">
                  <c:v>27396</c:v>
                </c:pt>
                <c:pt idx="3393">
                  <c:v>27397</c:v>
                </c:pt>
                <c:pt idx="3394">
                  <c:v>27400</c:v>
                </c:pt>
                <c:pt idx="3395">
                  <c:v>27401</c:v>
                </c:pt>
                <c:pt idx="3396">
                  <c:v>27402</c:v>
                </c:pt>
                <c:pt idx="3397">
                  <c:v>27403</c:v>
                </c:pt>
                <c:pt idx="3398">
                  <c:v>27404</c:v>
                </c:pt>
                <c:pt idx="3399">
                  <c:v>27407</c:v>
                </c:pt>
                <c:pt idx="3400">
                  <c:v>27408</c:v>
                </c:pt>
                <c:pt idx="3401">
                  <c:v>27409</c:v>
                </c:pt>
                <c:pt idx="3402">
                  <c:v>27410</c:v>
                </c:pt>
                <c:pt idx="3403">
                  <c:v>27411</c:v>
                </c:pt>
                <c:pt idx="3404">
                  <c:v>27414</c:v>
                </c:pt>
                <c:pt idx="3405">
                  <c:v>27415</c:v>
                </c:pt>
                <c:pt idx="3406">
                  <c:v>27416</c:v>
                </c:pt>
                <c:pt idx="3407">
                  <c:v>27417</c:v>
                </c:pt>
                <c:pt idx="3408">
                  <c:v>27418</c:v>
                </c:pt>
                <c:pt idx="3409">
                  <c:v>27421</c:v>
                </c:pt>
                <c:pt idx="3410">
                  <c:v>27422</c:v>
                </c:pt>
                <c:pt idx="3411">
                  <c:v>27423</c:v>
                </c:pt>
                <c:pt idx="3412">
                  <c:v>27424</c:v>
                </c:pt>
                <c:pt idx="3413">
                  <c:v>27425</c:v>
                </c:pt>
                <c:pt idx="3414">
                  <c:v>27428</c:v>
                </c:pt>
                <c:pt idx="3415">
                  <c:v>27429</c:v>
                </c:pt>
                <c:pt idx="3416">
                  <c:v>27430</c:v>
                </c:pt>
                <c:pt idx="3417">
                  <c:v>27431</c:v>
                </c:pt>
                <c:pt idx="3418">
                  <c:v>27432</c:v>
                </c:pt>
                <c:pt idx="3419">
                  <c:v>27435</c:v>
                </c:pt>
                <c:pt idx="3420">
                  <c:v>27436</c:v>
                </c:pt>
                <c:pt idx="3421">
                  <c:v>27437</c:v>
                </c:pt>
                <c:pt idx="3422">
                  <c:v>27438</c:v>
                </c:pt>
                <c:pt idx="3423">
                  <c:v>27439</c:v>
                </c:pt>
                <c:pt idx="3424">
                  <c:v>27442</c:v>
                </c:pt>
                <c:pt idx="3425">
                  <c:v>27443</c:v>
                </c:pt>
                <c:pt idx="3426">
                  <c:v>27444</c:v>
                </c:pt>
                <c:pt idx="3427">
                  <c:v>27445</c:v>
                </c:pt>
                <c:pt idx="3428">
                  <c:v>27446</c:v>
                </c:pt>
                <c:pt idx="3429">
                  <c:v>27449</c:v>
                </c:pt>
                <c:pt idx="3430">
                  <c:v>27450</c:v>
                </c:pt>
                <c:pt idx="3431">
                  <c:v>27451</c:v>
                </c:pt>
                <c:pt idx="3432">
                  <c:v>27452</c:v>
                </c:pt>
                <c:pt idx="3433">
                  <c:v>27453</c:v>
                </c:pt>
                <c:pt idx="3434">
                  <c:v>27456</c:v>
                </c:pt>
                <c:pt idx="3435">
                  <c:v>27457</c:v>
                </c:pt>
                <c:pt idx="3436">
                  <c:v>27458</c:v>
                </c:pt>
                <c:pt idx="3437">
                  <c:v>27459</c:v>
                </c:pt>
                <c:pt idx="3438">
                  <c:v>27460</c:v>
                </c:pt>
                <c:pt idx="3439">
                  <c:v>27463</c:v>
                </c:pt>
                <c:pt idx="3440">
                  <c:v>27464</c:v>
                </c:pt>
                <c:pt idx="3441">
                  <c:v>27465</c:v>
                </c:pt>
                <c:pt idx="3442">
                  <c:v>27466</c:v>
                </c:pt>
                <c:pt idx="3443">
                  <c:v>27467</c:v>
                </c:pt>
                <c:pt idx="3444">
                  <c:v>27470</c:v>
                </c:pt>
                <c:pt idx="3445">
                  <c:v>27471</c:v>
                </c:pt>
                <c:pt idx="3446">
                  <c:v>27472</c:v>
                </c:pt>
                <c:pt idx="3447">
                  <c:v>27473</c:v>
                </c:pt>
                <c:pt idx="3448">
                  <c:v>27474</c:v>
                </c:pt>
                <c:pt idx="3449">
                  <c:v>27477</c:v>
                </c:pt>
                <c:pt idx="3450">
                  <c:v>27478</c:v>
                </c:pt>
                <c:pt idx="3451">
                  <c:v>27479</c:v>
                </c:pt>
                <c:pt idx="3452">
                  <c:v>27480</c:v>
                </c:pt>
                <c:pt idx="3453">
                  <c:v>27481</c:v>
                </c:pt>
                <c:pt idx="3454">
                  <c:v>27484</c:v>
                </c:pt>
                <c:pt idx="3455">
                  <c:v>27485</c:v>
                </c:pt>
                <c:pt idx="3456">
                  <c:v>27486</c:v>
                </c:pt>
                <c:pt idx="3457">
                  <c:v>27487</c:v>
                </c:pt>
                <c:pt idx="3458">
                  <c:v>27488</c:v>
                </c:pt>
                <c:pt idx="3459">
                  <c:v>27491</c:v>
                </c:pt>
                <c:pt idx="3460">
                  <c:v>27492</c:v>
                </c:pt>
                <c:pt idx="3461">
                  <c:v>27493</c:v>
                </c:pt>
                <c:pt idx="3462">
                  <c:v>27494</c:v>
                </c:pt>
                <c:pt idx="3463">
                  <c:v>27495</c:v>
                </c:pt>
                <c:pt idx="3464">
                  <c:v>27498</c:v>
                </c:pt>
                <c:pt idx="3465">
                  <c:v>27499</c:v>
                </c:pt>
                <c:pt idx="3466">
                  <c:v>27500</c:v>
                </c:pt>
                <c:pt idx="3467">
                  <c:v>27501</c:v>
                </c:pt>
                <c:pt idx="3468">
                  <c:v>27502</c:v>
                </c:pt>
                <c:pt idx="3469">
                  <c:v>27505</c:v>
                </c:pt>
                <c:pt idx="3470">
                  <c:v>27506</c:v>
                </c:pt>
                <c:pt idx="3471">
                  <c:v>27507</c:v>
                </c:pt>
                <c:pt idx="3472">
                  <c:v>27508</c:v>
                </c:pt>
                <c:pt idx="3473">
                  <c:v>27509</c:v>
                </c:pt>
                <c:pt idx="3474">
                  <c:v>27512</c:v>
                </c:pt>
                <c:pt idx="3475">
                  <c:v>27513</c:v>
                </c:pt>
                <c:pt idx="3476">
                  <c:v>27514</c:v>
                </c:pt>
                <c:pt idx="3477">
                  <c:v>27515</c:v>
                </c:pt>
                <c:pt idx="3478">
                  <c:v>27516</c:v>
                </c:pt>
                <c:pt idx="3479">
                  <c:v>27519</c:v>
                </c:pt>
                <c:pt idx="3480">
                  <c:v>27520</c:v>
                </c:pt>
                <c:pt idx="3481">
                  <c:v>27521</c:v>
                </c:pt>
                <c:pt idx="3482">
                  <c:v>27522</c:v>
                </c:pt>
                <c:pt idx="3483">
                  <c:v>27523</c:v>
                </c:pt>
                <c:pt idx="3484">
                  <c:v>27526</c:v>
                </c:pt>
                <c:pt idx="3485">
                  <c:v>27527</c:v>
                </c:pt>
                <c:pt idx="3486">
                  <c:v>27528</c:v>
                </c:pt>
                <c:pt idx="3487">
                  <c:v>27529</c:v>
                </c:pt>
                <c:pt idx="3488">
                  <c:v>27530</c:v>
                </c:pt>
                <c:pt idx="3489">
                  <c:v>27533</c:v>
                </c:pt>
                <c:pt idx="3490">
                  <c:v>27534</c:v>
                </c:pt>
                <c:pt idx="3491">
                  <c:v>27535</c:v>
                </c:pt>
                <c:pt idx="3492">
                  <c:v>27536</c:v>
                </c:pt>
                <c:pt idx="3493">
                  <c:v>27537</c:v>
                </c:pt>
                <c:pt idx="3494">
                  <c:v>27540</c:v>
                </c:pt>
                <c:pt idx="3495">
                  <c:v>27541</c:v>
                </c:pt>
                <c:pt idx="3496">
                  <c:v>27542</c:v>
                </c:pt>
                <c:pt idx="3497">
                  <c:v>27543</c:v>
                </c:pt>
                <c:pt idx="3498">
                  <c:v>27544</c:v>
                </c:pt>
                <c:pt idx="3499">
                  <c:v>27547</c:v>
                </c:pt>
                <c:pt idx="3500">
                  <c:v>27548</c:v>
                </c:pt>
                <c:pt idx="3501">
                  <c:v>27549</c:v>
                </c:pt>
                <c:pt idx="3502">
                  <c:v>27550</c:v>
                </c:pt>
                <c:pt idx="3503">
                  <c:v>27551</c:v>
                </c:pt>
                <c:pt idx="3504">
                  <c:v>27554</c:v>
                </c:pt>
                <c:pt idx="3505">
                  <c:v>27555</c:v>
                </c:pt>
                <c:pt idx="3506">
                  <c:v>27556</c:v>
                </c:pt>
                <c:pt idx="3507">
                  <c:v>27557</c:v>
                </c:pt>
                <c:pt idx="3508">
                  <c:v>27558</c:v>
                </c:pt>
                <c:pt idx="3509">
                  <c:v>27561</c:v>
                </c:pt>
                <c:pt idx="3510">
                  <c:v>27562</c:v>
                </c:pt>
                <c:pt idx="3511">
                  <c:v>27563</c:v>
                </c:pt>
                <c:pt idx="3512">
                  <c:v>27564</c:v>
                </c:pt>
                <c:pt idx="3513">
                  <c:v>27565</c:v>
                </c:pt>
                <c:pt idx="3514">
                  <c:v>27568</c:v>
                </c:pt>
                <c:pt idx="3515">
                  <c:v>27569</c:v>
                </c:pt>
                <c:pt idx="3516">
                  <c:v>27570</c:v>
                </c:pt>
                <c:pt idx="3517">
                  <c:v>27571</c:v>
                </c:pt>
                <c:pt idx="3518">
                  <c:v>27572</c:v>
                </c:pt>
                <c:pt idx="3519">
                  <c:v>27575</c:v>
                </c:pt>
                <c:pt idx="3520">
                  <c:v>27576</c:v>
                </c:pt>
                <c:pt idx="3521">
                  <c:v>27577</c:v>
                </c:pt>
                <c:pt idx="3522">
                  <c:v>27578</c:v>
                </c:pt>
                <c:pt idx="3523">
                  <c:v>27579</c:v>
                </c:pt>
                <c:pt idx="3524">
                  <c:v>27582</c:v>
                </c:pt>
                <c:pt idx="3525">
                  <c:v>27583</c:v>
                </c:pt>
                <c:pt idx="3526">
                  <c:v>27584</c:v>
                </c:pt>
                <c:pt idx="3527">
                  <c:v>27585</c:v>
                </c:pt>
                <c:pt idx="3528">
                  <c:v>27586</c:v>
                </c:pt>
                <c:pt idx="3529">
                  <c:v>27589</c:v>
                </c:pt>
                <c:pt idx="3530">
                  <c:v>27590</c:v>
                </c:pt>
                <c:pt idx="3531">
                  <c:v>27591</c:v>
                </c:pt>
                <c:pt idx="3532">
                  <c:v>27592</c:v>
                </c:pt>
                <c:pt idx="3533">
                  <c:v>27593</c:v>
                </c:pt>
                <c:pt idx="3534">
                  <c:v>27596</c:v>
                </c:pt>
                <c:pt idx="3535">
                  <c:v>27597</c:v>
                </c:pt>
                <c:pt idx="3536">
                  <c:v>27598</c:v>
                </c:pt>
                <c:pt idx="3537">
                  <c:v>27599</c:v>
                </c:pt>
                <c:pt idx="3538">
                  <c:v>27600</c:v>
                </c:pt>
                <c:pt idx="3539">
                  <c:v>27603</c:v>
                </c:pt>
                <c:pt idx="3540">
                  <c:v>27604</c:v>
                </c:pt>
                <c:pt idx="3541">
                  <c:v>27605</c:v>
                </c:pt>
                <c:pt idx="3542">
                  <c:v>27606</c:v>
                </c:pt>
                <c:pt idx="3543">
                  <c:v>27607</c:v>
                </c:pt>
                <c:pt idx="3544">
                  <c:v>27610</c:v>
                </c:pt>
                <c:pt idx="3545">
                  <c:v>27611</c:v>
                </c:pt>
                <c:pt idx="3546">
                  <c:v>27612</c:v>
                </c:pt>
                <c:pt idx="3547">
                  <c:v>27613</c:v>
                </c:pt>
                <c:pt idx="3548">
                  <c:v>27614</c:v>
                </c:pt>
                <c:pt idx="3549">
                  <c:v>27617</c:v>
                </c:pt>
                <c:pt idx="3550">
                  <c:v>27618</c:v>
                </c:pt>
                <c:pt idx="3551">
                  <c:v>27619</c:v>
                </c:pt>
                <c:pt idx="3552">
                  <c:v>27620</c:v>
                </c:pt>
                <c:pt idx="3553">
                  <c:v>27621</c:v>
                </c:pt>
                <c:pt idx="3554">
                  <c:v>27624</c:v>
                </c:pt>
                <c:pt idx="3555">
                  <c:v>27625</c:v>
                </c:pt>
                <c:pt idx="3556">
                  <c:v>27626</c:v>
                </c:pt>
                <c:pt idx="3557">
                  <c:v>27627</c:v>
                </c:pt>
                <c:pt idx="3558">
                  <c:v>27628</c:v>
                </c:pt>
                <c:pt idx="3559">
                  <c:v>27631</c:v>
                </c:pt>
                <c:pt idx="3560">
                  <c:v>27632</c:v>
                </c:pt>
                <c:pt idx="3561">
                  <c:v>27633</c:v>
                </c:pt>
                <c:pt idx="3562">
                  <c:v>27634</c:v>
                </c:pt>
                <c:pt idx="3563">
                  <c:v>27635</c:v>
                </c:pt>
                <c:pt idx="3564">
                  <c:v>27638</c:v>
                </c:pt>
                <c:pt idx="3565">
                  <c:v>27639</c:v>
                </c:pt>
                <c:pt idx="3566">
                  <c:v>27640</c:v>
                </c:pt>
                <c:pt idx="3567">
                  <c:v>27641</c:v>
                </c:pt>
                <c:pt idx="3568">
                  <c:v>27642</c:v>
                </c:pt>
                <c:pt idx="3569">
                  <c:v>27645</c:v>
                </c:pt>
                <c:pt idx="3570">
                  <c:v>27646</c:v>
                </c:pt>
                <c:pt idx="3571">
                  <c:v>27647</c:v>
                </c:pt>
                <c:pt idx="3572">
                  <c:v>27648</c:v>
                </c:pt>
                <c:pt idx="3573">
                  <c:v>27649</c:v>
                </c:pt>
                <c:pt idx="3574">
                  <c:v>27652</c:v>
                </c:pt>
                <c:pt idx="3575">
                  <c:v>27653</c:v>
                </c:pt>
                <c:pt idx="3576">
                  <c:v>27654</c:v>
                </c:pt>
                <c:pt idx="3577">
                  <c:v>27655</c:v>
                </c:pt>
                <c:pt idx="3578">
                  <c:v>27656</c:v>
                </c:pt>
                <c:pt idx="3579">
                  <c:v>27659</c:v>
                </c:pt>
                <c:pt idx="3580">
                  <c:v>27660</c:v>
                </c:pt>
                <c:pt idx="3581">
                  <c:v>27661</c:v>
                </c:pt>
                <c:pt idx="3582">
                  <c:v>27662</c:v>
                </c:pt>
                <c:pt idx="3583">
                  <c:v>27663</c:v>
                </c:pt>
                <c:pt idx="3584">
                  <c:v>27666</c:v>
                </c:pt>
                <c:pt idx="3585">
                  <c:v>27667</c:v>
                </c:pt>
                <c:pt idx="3586">
                  <c:v>27668</c:v>
                </c:pt>
                <c:pt idx="3587">
                  <c:v>27669</c:v>
                </c:pt>
                <c:pt idx="3588">
                  <c:v>27670</c:v>
                </c:pt>
                <c:pt idx="3589">
                  <c:v>27673</c:v>
                </c:pt>
                <c:pt idx="3590">
                  <c:v>27674</c:v>
                </c:pt>
                <c:pt idx="3591">
                  <c:v>27675</c:v>
                </c:pt>
                <c:pt idx="3592">
                  <c:v>27676</c:v>
                </c:pt>
                <c:pt idx="3593">
                  <c:v>27677</c:v>
                </c:pt>
                <c:pt idx="3594">
                  <c:v>27680</c:v>
                </c:pt>
                <c:pt idx="3595">
                  <c:v>27681</c:v>
                </c:pt>
                <c:pt idx="3596">
                  <c:v>27682</c:v>
                </c:pt>
                <c:pt idx="3597">
                  <c:v>27683</c:v>
                </c:pt>
                <c:pt idx="3598">
                  <c:v>27684</c:v>
                </c:pt>
                <c:pt idx="3599">
                  <c:v>27687</c:v>
                </c:pt>
                <c:pt idx="3600">
                  <c:v>27688</c:v>
                </c:pt>
                <c:pt idx="3601">
                  <c:v>27689</c:v>
                </c:pt>
                <c:pt idx="3602">
                  <c:v>27690</c:v>
                </c:pt>
                <c:pt idx="3603">
                  <c:v>27691</c:v>
                </c:pt>
                <c:pt idx="3604">
                  <c:v>27694</c:v>
                </c:pt>
                <c:pt idx="3605">
                  <c:v>27695</c:v>
                </c:pt>
                <c:pt idx="3606">
                  <c:v>27696</c:v>
                </c:pt>
                <c:pt idx="3607">
                  <c:v>27697</c:v>
                </c:pt>
                <c:pt idx="3608">
                  <c:v>27698</c:v>
                </c:pt>
                <c:pt idx="3609">
                  <c:v>27701</c:v>
                </c:pt>
                <c:pt idx="3610">
                  <c:v>27702</c:v>
                </c:pt>
                <c:pt idx="3611">
                  <c:v>27703</c:v>
                </c:pt>
                <c:pt idx="3612">
                  <c:v>27704</c:v>
                </c:pt>
                <c:pt idx="3613">
                  <c:v>27705</c:v>
                </c:pt>
                <c:pt idx="3614">
                  <c:v>27708</c:v>
                </c:pt>
                <c:pt idx="3615">
                  <c:v>27709</c:v>
                </c:pt>
                <c:pt idx="3616">
                  <c:v>27710</c:v>
                </c:pt>
                <c:pt idx="3617">
                  <c:v>27711</c:v>
                </c:pt>
                <c:pt idx="3618">
                  <c:v>27712</c:v>
                </c:pt>
                <c:pt idx="3619">
                  <c:v>27715</c:v>
                </c:pt>
                <c:pt idx="3620">
                  <c:v>27716</c:v>
                </c:pt>
                <c:pt idx="3621">
                  <c:v>27717</c:v>
                </c:pt>
                <c:pt idx="3622">
                  <c:v>27718</c:v>
                </c:pt>
                <c:pt idx="3623">
                  <c:v>27719</c:v>
                </c:pt>
                <c:pt idx="3624">
                  <c:v>27722</c:v>
                </c:pt>
                <c:pt idx="3625">
                  <c:v>27723</c:v>
                </c:pt>
                <c:pt idx="3626">
                  <c:v>27724</c:v>
                </c:pt>
                <c:pt idx="3627">
                  <c:v>27725</c:v>
                </c:pt>
                <c:pt idx="3628">
                  <c:v>27726</c:v>
                </c:pt>
                <c:pt idx="3629">
                  <c:v>27729</c:v>
                </c:pt>
                <c:pt idx="3630">
                  <c:v>27730</c:v>
                </c:pt>
                <c:pt idx="3631">
                  <c:v>27731</c:v>
                </c:pt>
                <c:pt idx="3632">
                  <c:v>27732</c:v>
                </c:pt>
                <c:pt idx="3633">
                  <c:v>27733</c:v>
                </c:pt>
                <c:pt idx="3634">
                  <c:v>27736</c:v>
                </c:pt>
                <c:pt idx="3635">
                  <c:v>27737</c:v>
                </c:pt>
                <c:pt idx="3636">
                  <c:v>27738</c:v>
                </c:pt>
                <c:pt idx="3637">
                  <c:v>27739</c:v>
                </c:pt>
                <c:pt idx="3638">
                  <c:v>27740</c:v>
                </c:pt>
                <c:pt idx="3639">
                  <c:v>27743</c:v>
                </c:pt>
                <c:pt idx="3640">
                  <c:v>27744</c:v>
                </c:pt>
                <c:pt idx="3641">
                  <c:v>27745</c:v>
                </c:pt>
                <c:pt idx="3642">
                  <c:v>27746</c:v>
                </c:pt>
                <c:pt idx="3643">
                  <c:v>27747</c:v>
                </c:pt>
                <c:pt idx="3644">
                  <c:v>27750</c:v>
                </c:pt>
                <c:pt idx="3645">
                  <c:v>27751</c:v>
                </c:pt>
                <c:pt idx="3646">
                  <c:v>27752</c:v>
                </c:pt>
                <c:pt idx="3647">
                  <c:v>27753</c:v>
                </c:pt>
                <c:pt idx="3648">
                  <c:v>27754</c:v>
                </c:pt>
                <c:pt idx="3649">
                  <c:v>27757</c:v>
                </c:pt>
                <c:pt idx="3650">
                  <c:v>27758</c:v>
                </c:pt>
                <c:pt idx="3651">
                  <c:v>27759</c:v>
                </c:pt>
                <c:pt idx="3652">
                  <c:v>27760</c:v>
                </c:pt>
                <c:pt idx="3653">
                  <c:v>27761</c:v>
                </c:pt>
                <c:pt idx="3654">
                  <c:v>27764</c:v>
                </c:pt>
                <c:pt idx="3655">
                  <c:v>27765</c:v>
                </c:pt>
                <c:pt idx="3656">
                  <c:v>27766</c:v>
                </c:pt>
                <c:pt idx="3657">
                  <c:v>27767</c:v>
                </c:pt>
                <c:pt idx="3658">
                  <c:v>27768</c:v>
                </c:pt>
                <c:pt idx="3659">
                  <c:v>27771</c:v>
                </c:pt>
                <c:pt idx="3660">
                  <c:v>27772</c:v>
                </c:pt>
                <c:pt idx="3661">
                  <c:v>27773</c:v>
                </c:pt>
                <c:pt idx="3662">
                  <c:v>27774</c:v>
                </c:pt>
                <c:pt idx="3663">
                  <c:v>27775</c:v>
                </c:pt>
                <c:pt idx="3664">
                  <c:v>27778</c:v>
                </c:pt>
                <c:pt idx="3665">
                  <c:v>27779</c:v>
                </c:pt>
                <c:pt idx="3666">
                  <c:v>27780</c:v>
                </c:pt>
                <c:pt idx="3667">
                  <c:v>27781</c:v>
                </c:pt>
                <c:pt idx="3668">
                  <c:v>27782</c:v>
                </c:pt>
                <c:pt idx="3669">
                  <c:v>27785</c:v>
                </c:pt>
                <c:pt idx="3670">
                  <c:v>27786</c:v>
                </c:pt>
                <c:pt idx="3671">
                  <c:v>27787</c:v>
                </c:pt>
                <c:pt idx="3672">
                  <c:v>27788</c:v>
                </c:pt>
                <c:pt idx="3673">
                  <c:v>27789</c:v>
                </c:pt>
                <c:pt idx="3674">
                  <c:v>27792</c:v>
                </c:pt>
                <c:pt idx="3675">
                  <c:v>27793</c:v>
                </c:pt>
                <c:pt idx="3676">
                  <c:v>27794</c:v>
                </c:pt>
                <c:pt idx="3677">
                  <c:v>27795</c:v>
                </c:pt>
                <c:pt idx="3678">
                  <c:v>27796</c:v>
                </c:pt>
                <c:pt idx="3679">
                  <c:v>27799</c:v>
                </c:pt>
                <c:pt idx="3680">
                  <c:v>27800</c:v>
                </c:pt>
                <c:pt idx="3681">
                  <c:v>27801</c:v>
                </c:pt>
                <c:pt idx="3682">
                  <c:v>27802</c:v>
                </c:pt>
                <c:pt idx="3683">
                  <c:v>27803</c:v>
                </c:pt>
                <c:pt idx="3684">
                  <c:v>27806</c:v>
                </c:pt>
                <c:pt idx="3685">
                  <c:v>27807</c:v>
                </c:pt>
                <c:pt idx="3686">
                  <c:v>27808</c:v>
                </c:pt>
                <c:pt idx="3687">
                  <c:v>27809</c:v>
                </c:pt>
                <c:pt idx="3688">
                  <c:v>27810</c:v>
                </c:pt>
                <c:pt idx="3689">
                  <c:v>27813</c:v>
                </c:pt>
                <c:pt idx="3690">
                  <c:v>27814</c:v>
                </c:pt>
                <c:pt idx="3691">
                  <c:v>27815</c:v>
                </c:pt>
                <c:pt idx="3692">
                  <c:v>27816</c:v>
                </c:pt>
                <c:pt idx="3693">
                  <c:v>27817</c:v>
                </c:pt>
                <c:pt idx="3694">
                  <c:v>27820</c:v>
                </c:pt>
                <c:pt idx="3695">
                  <c:v>27821</c:v>
                </c:pt>
                <c:pt idx="3696">
                  <c:v>27822</c:v>
                </c:pt>
                <c:pt idx="3697">
                  <c:v>27823</c:v>
                </c:pt>
                <c:pt idx="3698">
                  <c:v>27824</c:v>
                </c:pt>
                <c:pt idx="3699">
                  <c:v>27827</c:v>
                </c:pt>
                <c:pt idx="3700">
                  <c:v>27828</c:v>
                </c:pt>
                <c:pt idx="3701">
                  <c:v>27829</c:v>
                </c:pt>
                <c:pt idx="3702">
                  <c:v>27830</c:v>
                </c:pt>
                <c:pt idx="3703">
                  <c:v>27831</c:v>
                </c:pt>
                <c:pt idx="3704">
                  <c:v>27834</c:v>
                </c:pt>
                <c:pt idx="3705">
                  <c:v>27835</c:v>
                </c:pt>
                <c:pt idx="3706">
                  <c:v>27836</c:v>
                </c:pt>
                <c:pt idx="3707">
                  <c:v>27837</c:v>
                </c:pt>
                <c:pt idx="3708">
                  <c:v>27838</c:v>
                </c:pt>
                <c:pt idx="3709">
                  <c:v>27841</c:v>
                </c:pt>
                <c:pt idx="3710">
                  <c:v>27842</c:v>
                </c:pt>
                <c:pt idx="3711">
                  <c:v>27843</c:v>
                </c:pt>
                <c:pt idx="3712">
                  <c:v>27844</c:v>
                </c:pt>
                <c:pt idx="3713">
                  <c:v>27845</c:v>
                </c:pt>
                <c:pt idx="3714">
                  <c:v>27848</c:v>
                </c:pt>
                <c:pt idx="3715">
                  <c:v>27849</c:v>
                </c:pt>
                <c:pt idx="3716">
                  <c:v>27850</c:v>
                </c:pt>
                <c:pt idx="3717">
                  <c:v>27851</c:v>
                </c:pt>
                <c:pt idx="3718">
                  <c:v>27852</c:v>
                </c:pt>
                <c:pt idx="3719">
                  <c:v>27855</c:v>
                </c:pt>
                <c:pt idx="3720">
                  <c:v>27856</c:v>
                </c:pt>
                <c:pt idx="3721">
                  <c:v>27857</c:v>
                </c:pt>
                <c:pt idx="3722">
                  <c:v>27858</c:v>
                </c:pt>
                <c:pt idx="3723">
                  <c:v>27859</c:v>
                </c:pt>
                <c:pt idx="3724">
                  <c:v>27862</c:v>
                </c:pt>
                <c:pt idx="3725">
                  <c:v>27863</c:v>
                </c:pt>
                <c:pt idx="3726">
                  <c:v>27864</c:v>
                </c:pt>
                <c:pt idx="3727">
                  <c:v>27865</c:v>
                </c:pt>
                <c:pt idx="3728">
                  <c:v>27866</c:v>
                </c:pt>
                <c:pt idx="3729">
                  <c:v>27869</c:v>
                </c:pt>
                <c:pt idx="3730">
                  <c:v>27870</c:v>
                </c:pt>
                <c:pt idx="3731">
                  <c:v>27871</c:v>
                </c:pt>
                <c:pt idx="3732">
                  <c:v>27872</c:v>
                </c:pt>
                <c:pt idx="3733">
                  <c:v>27873</c:v>
                </c:pt>
                <c:pt idx="3734">
                  <c:v>27876</c:v>
                </c:pt>
                <c:pt idx="3735">
                  <c:v>27877</c:v>
                </c:pt>
                <c:pt idx="3736">
                  <c:v>27878</c:v>
                </c:pt>
                <c:pt idx="3737">
                  <c:v>27879</c:v>
                </c:pt>
                <c:pt idx="3738">
                  <c:v>27880</c:v>
                </c:pt>
                <c:pt idx="3739">
                  <c:v>27883</c:v>
                </c:pt>
                <c:pt idx="3740">
                  <c:v>27884</c:v>
                </c:pt>
                <c:pt idx="3741">
                  <c:v>27885</c:v>
                </c:pt>
                <c:pt idx="3742">
                  <c:v>27886</c:v>
                </c:pt>
                <c:pt idx="3743">
                  <c:v>27887</c:v>
                </c:pt>
                <c:pt idx="3744">
                  <c:v>27890</c:v>
                </c:pt>
                <c:pt idx="3745">
                  <c:v>27891</c:v>
                </c:pt>
                <c:pt idx="3746">
                  <c:v>27892</c:v>
                </c:pt>
                <c:pt idx="3747">
                  <c:v>27893</c:v>
                </c:pt>
                <c:pt idx="3748">
                  <c:v>27894</c:v>
                </c:pt>
                <c:pt idx="3749">
                  <c:v>27897</c:v>
                </c:pt>
                <c:pt idx="3750">
                  <c:v>27898</c:v>
                </c:pt>
                <c:pt idx="3751">
                  <c:v>27899</c:v>
                </c:pt>
                <c:pt idx="3752">
                  <c:v>27900</c:v>
                </c:pt>
                <c:pt idx="3753">
                  <c:v>27901</c:v>
                </c:pt>
                <c:pt idx="3754">
                  <c:v>27904</c:v>
                </c:pt>
                <c:pt idx="3755">
                  <c:v>27905</c:v>
                </c:pt>
                <c:pt idx="3756">
                  <c:v>27906</c:v>
                </c:pt>
                <c:pt idx="3757">
                  <c:v>27907</c:v>
                </c:pt>
                <c:pt idx="3758">
                  <c:v>27908</c:v>
                </c:pt>
                <c:pt idx="3759">
                  <c:v>27911</c:v>
                </c:pt>
                <c:pt idx="3760">
                  <c:v>27912</c:v>
                </c:pt>
                <c:pt idx="3761">
                  <c:v>27913</c:v>
                </c:pt>
                <c:pt idx="3762">
                  <c:v>27914</c:v>
                </c:pt>
                <c:pt idx="3763">
                  <c:v>27915</c:v>
                </c:pt>
                <c:pt idx="3764">
                  <c:v>27918</c:v>
                </c:pt>
                <c:pt idx="3765">
                  <c:v>27919</c:v>
                </c:pt>
                <c:pt idx="3766">
                  <c:v>27920</c:v>
                </c:pt>
                <c:pt idx="3767">
                  <c:v>27921</c:v>
                </c:pt>
                <c:pt idx="3768">
                  <c:v>27922</c:v>
                </c:pt>
                <c:pt idx="3769">
                  <c:v>27925</c:v>
                </c:pt>
                <c:pt idx="3770">
                  <c:v>27926</c:v>
                </c:pt>
                <c:pt idx="3771">
                  <c:v>27927</c:v>
                </c:pt>
                <c:pt idx="3772">
                  <c:v>27928</c:v>
                </c:pt>
                <c:pt idx="3773">
                  <c:v>27929</c:v>
                </c:pt>
                <c:pt idx="3774">
                  <c:v>27932</c:v>
                </c:pt>
                <c:pt idx="3775">
                  <c:v>27933</c:v>
                </c:pt>
                <c:pt idx="3776">
                  <c:v>27934</c:v>
                </c:pt>
                <c:pt idx="3777">
                  <c:v>27935</c:v>
                </c:pt>
                <c:pt idx="3778">
                  <c:v>27936</c:v>
                </c:pt>
                <c:pt idx="3779">
                  <c:v>27939</c:v>
                </c:pt>
                <c:pt idx="3780">
                  <c:v>27940</c:v>
                </c:pt>
                <c:pt idx="3781">
                  <c:v>27941</c:v>
                </c:pt>
                <c:pt idx="3782">
                  <c:v>27942</c:v>
                </c:pt>
                <c:pt idx="3783">
                  <c:v>27943</c:v>
                </c:pt>
                <c:pt idx="3784">
                  <c:v>27946</c:v>
                </c:pt>
                <c:pt idx="3785">
                  <c:v>27947</c:v>
                </c:pt>
                <c:pt idx="3786">
                  <c:v>27948</c:v>
                </c:pt>
                <c:pt idx="3787">
                  <c:v>27949</c:v>
                </c:pt>
                <c:pt idx="3788">
                  <c:v>27950</c:v>
                </c:pt>
                <c:pt idx="3789">
                  <c:v>27953</c:v>
                </c:pt>
                <c:pt idx="3790">
                  <c:v>27954</c:v>
                </c:pt>
                <c:pt idx="3791">
                  <c:v>27955</c:v>
                </c:pt>
                <c:pt idx="3792">
                  <c:v>27956</c:v>
                </c:pt>
                <c:pt idx="3793">
                  <c:v>27957</c:v>
                </c:pt>
                <c:pt idx="3794">
                  <c:v>27960</c:v>
                </c:pt>
                <c:pt idx="3795">
                  <c:v>27961</c:v>
                </c:pt>
                <c:pt idx="3796">
                  <c:v>27962</c:v>
                </c:pt>
                <c:pt idx="3797">
                  <c:v>27963</c:v>
                </c:pt>
                <c:pt idx="3798">
                  <c:v>27964</c:v>
                </c:pt>
                <c:pt idx="3799">
                  <c:v>27967</c:v>
                </c:pt>
                <c:pt idx="3800">
                  <c:v>27968</c:v>
                </c:pt>
                <c:pt idx="3801">
                  <c:v>27969</c:v>
                </c:pt>
                <c:pt idx="3802">
                  <c:v>27970</c:v>
                </c:pt>
                <c:pt idx="3803">
                  <c:v>27971</c:v>
                </c:pt>
                <c:pt idx="3804">
                  <c:v>27974</c:v>
                </c:pt>
                <c:pt idx="3805">
                  <c:v>27975</c:v>
                </c:pt>
                <c:pt idx="3806">
                  <c:v>27976</c:v>
                </c:pt>
                <c:pt idx="3807">
                  <c:v>27977</c:v>
                </c:pt>
                <c:pt idx="3808">
                  <c:v>27978</c:v>
                </c:pt>
                <c:pt idx="3809">
                  <c:v>27981</c:v>
                </c:pt>
                <c:pt idx="3810">
                  <c:v>27982</c:v>
                </c:pt>
                <c:pt idx="3811">
                  <c:v>27983</c:v>
                </c:pt>
                <c:pt idx="3812">
                  <c:v>27984</c:v>
                </c:pt>
                <c:pt idx="3813">
                  <c:v>27985</c:v>
                </c:pt>
                <c:pt idx="3814">
                  <c:v>27988</c:v>
                </c:pt>
                <c:pt idx="3815">
                  <c:v>27989</c:v>
                </c:pt>
                <c:pt idx="3816">
                  <c:v>27990</c:v>
                </c:pt>
                <c:pt idx="3817">
                  <c:v>27991</c:v>
                </c:pt>
                <c:pt idx="3818">
                  <c:v>27992</c:v>
                </c:pt>
                <c:pt idx="3819">
                  <c:v>27995</c:v>
                </c:pt>
                <c:pt idx="3820">
                  <c:v>27996</c:v>
                </c:pt>
                <c:pt idx="3821">
                  <c:v>27997</c:v>
                </c:pt>
                <c:pt idx="3822">
                  <c:v>27998</c:v>
                </c:pt>
                <c:pt idx="3823">
                  <c:v>27999</c:v>
                </c:pt>
                <c:pt idx="3824">
                  <c:v>28002</c:v>
                </c:pt>
                <c:pt idx="3825">
                  <c:v>28003</c:v>
                </c:pt>
                <c:pt idx="3826">
                  <c:v>28004</c:v>
                </c:pt>
                <c:pt idx="3827">
                  <c:v>28005</c:v>
                </c:pt>
                <c:pt idx="3828">
                  <c:v>28006</c:v>
                </c:pt>
                <c:pt idx="3829">
                  <c:v>28009</c:v>
                </c:pt>
                <c:pt idx="3830">
                  <c:v>28010</c:v>
                </c:pt>
                <c:pt idx="3831">
                  <c:v>28011</c:v>
                </c:pt>
                <c:pt idx="3832">
                  <c:v>28012</c:v>
                </c:pt>
                <c:pt idx="3833">
                  <c:v>28013</c:v>
                </c:pt>
                <c:pt idx="3834">
                  <c:v>28016</c:v>
                </c:pt>
                <c:pt idx="3835">
                  <c:v>28017</c:v>
                </c:pt>
                <c:pt idx="3836">
                  <c:v>28018</c:v>
                </c:pt>
                <c:pt idx="3837">
                  <c:v>28019</c:v>
                </c:pt>
                <c:pt idx="3838">
                  <c:v>28020</c:v>
                </c:pt>
                <c:pt idx="3839">
                  <c:v>28023</c:v>
                </c:pt>
                <c:pt idx="3840">
                  <c:v>28024</c:v>
                </c:pt>
                <c:pt idx="3841">
                  <c:v>28025</c:v>
                </c:pt>
                <c:pt idx="3842">
                  <c:v>28026</c:v>
                </c:pt>
                <c:pt idx="3843">
                  <c:v>28027</c:v>
                </c:pt>
                <c:pt idx="3844">
                  <c:v>28030</c:v>
                </c:pt>
                <c:pt idx="3845">
                  <c:v>28031</c:v>
                </c:pt>
                <c:pt idx="3846">
                  <c:v>28032</c:v>
                </c:pt>
                <c:pt idx="3847">
                  <c:v>28033</c:v>
                </c:pt>
                <c:pt idx="3848">
                  <c:v>28034</c:v>
                </c:pt>
                <c:pt idx="3849">
                  <c:v>28037</c:v>
                </c:pt>
                <c:pt idx="3850">
                  <c:v>28038</c:v>
                </c:pt>
                <c:pt idx="3851">
                  <c:v>28039</c:v>
                </c:pt>
                <c:pt idx="3852">
                  <c:v>28040</c:v>
                </c:pt>
                <c:pt idx="3853">
                  <c:v>28041</c:v>
                </c:pt>
                <c:pt idx="3854">
                  <c:v>28044</c:v>
                </c:pt>
                <c:pt idx="3855">
                  <c:v>28045</c:v>
                </c:pt>
                <c:pt idx="3856">
                  <c:v>28046</c:v>
                </c:pt>
                <c:pt idx="3857">
                  <c:v>28047</c:v>
                </c:pt>
                <c:pt idx="3858">
                  <c:v>28048</c:v>
                </c:pt>
                <c:pt idx="3859">
                  <c:v>28051</c:v>
                </c:pt>
                <c:pt idx="3860">
                  <c:v>28052</c:v>
                </c:pt>
                <c:pt idx="3861">
                  <c:v>28053</c:v>
                </c:pt>
                <c:pt idx="3862">
                  <c:v>28054</c:v>
                </c:pt>
                <c:pt idx="3863">
                  <c:v>28055</c:v>
                </c:pt>
                <c:pt idx="3864">
                  <c:v>28058</c:v>
                </c:pt>
                <c:pt idx="3865">
                  <c:v>28059</c:v>
                </c:pt>
                <c:pt idx="3866">
                  <c:v>28060</c:v>
                </c:pt>
                <c:pt idx="3867">
                  <c:v>28061</c:v>
                </c:pt>
                <c:pt idx="3868">
                  <c:v>28062</c:v>
                </c:pt>
                <c:pt idx="3869">
                  <c:v>28065</c:v>
                </c:pt>
                <c:pt idx="3870">
                  <c:v>28066</c:v>
                </c:pt>
                <c:pt idx="3871">
                  <c:v>28067</c:v>
                </c:pt>
                <c:pt idx="3872">
                  <c:v>28068</c:v>
                </c:pt>
                <c:pt idx="3873">
                  <c:v>28069</c:v>
                </c:pt>
                <c:pt idx="3874">
                  <c:v>28072</c:v>
                </c:pt>
                <c:pt idx="3875">
                  <c:v>28073</c:v>
                </c:pt>
                <c:pt idx="3876">
                  <c:v>28074</c:v>
                </c:pt>
                <c:pt idx="3877">
                  <c:v>28075</c:v>
                </c:pt>
                <c:pt idx="3878">
                  <c:v>28076</c:v>
                </c:pt>
                <c:pt idx="3879">
                  <c:v>28079</c:v>
                </c:pt>
                <c:pt idx="3880">
                  <c:v>28080</c:v>
                </c:pt>
                <c:pt idx="3881">
                  <c:v>28081</c:v>
                </c:pt>
                <c:pt idx="3882">
                  <c:v>28082</c:v>
                </c:pt>
                <c:pt idx="3883">
                  <c:v>28083</c:v>
                </c:pt>
                <c:pt idx="3884">
                  <c:v>28086</c:v>
                </c:pt>
                <c:pt idx="3885">
                  <c:v>28087</c:v>
                </c:pt>
                <c:pt idx="3886">
                  <c:v>28088</c:v>
                </c:pt>
                <c:pt idx="3887">
                  <c:v>28089</c:v>
                </c:pt>
                <c:pt idx="3888">
                  <c:v>28090</c:v>
                </c:pt>
                <c:pt idx="3889">
                  <c:v>28093</c:v>
                </c:pt>
                <c:pt idx="3890">
                  <c:v>28094</c:v>
                </c:pt>
                <c:pt idx="3891">
                  <c:v>28095</c:v>
                </c:pt>
                <c:pt idx="3892">
                  <c:v>28096</c:v>
                </c:pt>
                <c:pt idx="3893">
                  <c:v>28097</c:v>
                </c:pt>
                <c:pt idx="3894">
                  <c:v>28100</c:v>
                </c:pt>
                <c:pt idx="3895">
                  <c:v>28101</c:v>
                </c:pt>
                <c:pt idx="3896">
                  <c:v>28102</c:v>
                </c:pt>
                <c:pt idx="3897">
                  <c:v>28103</c:v>
                </c:pt>
                <c:pt idx="3898">
                  <c:v>28104</c:v>
                </c:pt>
                <c:pt idx="3899">
                  <c:v>28107</c:v>
                </c:pt>
                <c:pt idx="3900">
                  <c:v>28108</c:v>
                </c:pt>
                <c:pt idx="3901">
                  <c:v>28109</c:v>
                </c:pt>
                <c:pt idx="3902">
                  <c:v>28110</c:v>
                </c:pt>
                <c:pt idx="3903">
                  <c:v>28111</c:v>
                </c:pt>
                <c:pt idx="3904">
                  <c:v>28114</c:v>
                </c:pt>
                <c:pt idx="3905">
                  <c:v>28115</c:v>
                </c:pt>
                <c:pt idx="3906">
                  <c:v>28116</c:v>
                </c:pt>
                <c:pt idx="3907">
                  <c:v>28117</c:v>
                </c:pt>
                <c:pt idx="3908">
                  <c:v>28118</c:v>
                </c:pt>
                <c:pt idx="3909">
                  <c:v>28121</c:v>
                </c:pt>
                <c:pt idx="3910">
                  <c:v>28122</c:v>
                </c:pt>
                <c:pt idx="3911">
                  <c:v>28123</c:v>
                </c:pt>
                <c:pt idx="3912">
                  <c:v>28124</c:v>
                </c:pt>
                <c:pt idx="3913">
                  <c:v>28125</c:v>
                </c:pt>
                <c:pt idx="3914">
                  <c:v>28128</c:v>
                </c:pt>
                <c:pt idx="3915">
                  <c:v>28129</c:v>
                </c:pt>
                <c:pt idx="3916">
                  <c:v>28130</c:v>
                </c:pt>
                <c:pt idx="3917">
                  <c:v>28131</c:v>
                </c:pt>
                <c:pt idx="3918">
                  <c:v>28132</c:v>
                </c:pt>
                <c:pt idx="3919">
                  <c:v>28135</c:v>
                </c:pt>
                <c:pt idx="3920">
                  <c:v>28136</c:v>
                </c:pt>
                <c:pt idx="3921">
                  <c:v>28137</c:v>
                </c:pt>
                <c:pt idx="3922">
                  <c:v>28138</c:v>
                </c:pt>
                <c:pt idx="3923">
                  <c:v>28139</c:v>
                </c:pt>
                <c:pt idx="3924">
                  <c:v>28142</c:v>
                </c:pt>
                <c:pt idx="3925">
                  <c:v>28143</c:v>
                </c:pt>
                <c:pt idx="3926">
                  <c:v>28144</c:v>
                </c:pt>
                <c:pt idx="3927">
                  <c:v>28145</c:v>
                </c:pt>
                <c:pt idx="3928">
                  <c:v>28146</c:v>
                </c:pt>
                <c:pt idx="3929">
                  <c:v>28149</c:v>
                </c:pt>
                <c:pt idx="3930">
                  <c:v>28150</c:v>
                </c:pt>
                <c:pt idx="3931">
                  <c:v>28151</c:v>
                </c:pt>
                <c:pt idx="3932">
                  <c:v>28152</c:v>
                </c:pt>
                <c:pt idx="3933">
                  <c:v>28153</c:v>
                </c:pt>
                <c:pt idx="3934">
                  <c:v>28156</c:v>
                </c:pt>
                <c:pt idx="3935">
                  <c:v>28157</c:v>
                </c:pt>
                <c:pt idx="3936">
                  <c:v>28158</c:v>
                </c:pt>
                <c:pt idx="3937">
                  <c:v>28159</c:v>
                </c:pt>
                <c:pt idx="3938">
                  <c:v>28160</c:v>
                </c:pt>
                <c:pt idx="3939">
                  <c:v>28163</c:v>
                </c:pt>
                <c:pt idx="3940">
                  <c:v>28164</c:v>
                </c:pt>
                <c:pt idx="3941">
                  <c:v>28165</c:v>
                </c:pt>
                <c:pt idx="3942">
                  <c:v>28166</c:v>
                </c:pt>
                <c:pt idx="3943">
                  <c:v>28167</c:v>
                </c:pt>
                <c:pt idx="3944">
                  <c:v>28170</c:v>
                </c:pt>
                <c:pt idx="3945">
                  <c:v>28171</c:v>
                </c:pt>
                <c:pt idx="3946">
                  <c:v>28172</c:v>
                </c:pt>
                <c:pt idx="3947">
                  <c:v>28173</c:v>
                </c:pt>
                <c:pt idx="3948">
                  <c:v>28174</c:v>
                </c:pt>
                <c:pt idx="3949">
                  <c:v>28177</c:v>
                </c:pt>
                <c:pt idx="3950">
                  <c:v>28178</c:v>
                </c:pt>
                <c:pt idx="3951">
                  <c:v>28179</c:v>
                </c:pt>
                <c:pt idx="3952">
                  <c:v>28180</c:v>
                </c:pt>
                <c:pt idx="3953">
                  <c:v>28181</c:v>
                </c:pt>
                <c:pt idx="3954">
                  <c:v>28184</c:v>
                </c:pt>
                <c:pt idx="3955">
                  <c:v>28185</c:v>
                </c:pt>
                <c:pt idx="3956">
                  <c:v>28186</c:v>
                </c:pt>
                <c:pt idx="3957">
                  <c:v>28187</c:v>
                </c:pt>
                <c:pt idx="3958">
                  <c:v>28188</c:v>
                </c:pt>
                <c:pt idx="3959">
                  <c:v>28191</c:v>
                </c:pt>
                <c:pt idx="3960">
                  <c:v>28192</c:v>
                </c:pt>
                <c:pt idx="3961">
                  <c:v>28193</c:v>
                </c:pt>
                <c:pt idx="3962">
                  <c:v>28194</c:v>
                </c:pt>
                <c:pt idx="3963">
                  <c:v>28195</c:v>
                </c:pt>
                <c:pt idx="3964">
                  <c:v>28198</c:v>
                </c:pt>
                <c:pt idx="3965">
                  <c:v>28199</c:v>
                </c:pt>
                <c:pt idx="3966">
                  <c:v>28200</c:v>
                </c:pt>
                <c:pt idx="3967">
                  <c:v>28201</c:v>
                </c:pt>
                <c:pt idx="3968">
                  <c:v>28202</c:v>
                </c:pt>
                <c:pt idx="3969">
                  <c:v>28205</c:v>
                </c:pt>
                <c:pt idx="3970">
                  <c:v>28206</c:v>
                </c:pt>
                <c:pt idx="3971">
                  <c:v>28207</c:v>
                </c:pt>
                <c:pt idx="3972">
                  <c:v>28208</c:v>
                </c:pt>
                <c:pt idx="3973">
                  <c:v>28209</c:v>
                </c:pt>
                <c:pt idx="3974">
                  <c:v>28212</c:v>
                </c:pt>
                <c:pt idx="3975">
                  <c:v>28213</c:v>
                </c:pt>
                <c:pt idx="3976">
                  <c:v>28214</c:v>
                </c:pt>
                <c:pt idx="3977">
                  <c:v>28215</c:v>
                </c:pt>
                <c:pt idx="3978">
                  <c:v>28216</c:v>
                </c:pt>
                <c:pt idx="3979">
                  <c:v>28219</c:v>
                </c:pt>
                <c:pt idx="3980">
                  <c:v>28220</c:v>
                </c:pt>
                <c:pt idx="3981">
                  <c:v>28221</c:v>
                </c:pt>
                <c:pt idx="3982">
                  <c:v>28222</c:v>
                </c:pt>
                <c:pt idx="3983">
                  <c:v>28223</c:v>
                </c:pt>
                <c:pt idx="3984">
                  <c:v>28226</c:v>
                </c:pt>
                <c:pt idx="3985">
                  <c:v>28227</c:v>
                </c:pt>
                <c:pt idx="3986">
                  <c:v>28228</c:v>
                </c:pt>
                <c:pt idx="3987">
                  <c:v>28229</c:v>
                </c:pt>
                <c:pt idx="3988">
                  <c:v>28230</c:v>
                </c:pt>
                <c:pt idx="3989">
                  <c:v>28233</c:v>
                </c:pt>
                <c:pt idx="3990">
                  <c:v>28234</c:v>
                </c:pt>
                <c:pt idx="3991">
                  <c:v>28235</c:v>
                </c:pt>
                <c:pt idx="3992">
                  <c:v>28236</c:v>
                </c:pt>
                <c:pt idx="3993">
                  <c:v>28237</c:v>
                </c:pt>
                <c:pt idx="3994">
                  <c:v>28240</c:v>
                </c:pt>
                <c:pt idx="3995">
                  <c:v>28241</c:v>
                </c:pt>
                <c:pt idx="3996">
                  <c:v>28242</c:v>
                </c:pt>
                <c:pt idx="3997">
                  <c:v>28243</c:v>
                </c:pt>
                <c:pt idx="3998">
                  <c:v>28244</c:v>
                </c:pt>
                <c:pt idx="3999">
                  <c:v>28247</c:v>
                </c:pt>
                <c:pt idx="4000">
                  <c:v>28248</c:v>
                </c:pt>
                <c:pt idx="4001">
                  <c:v>28249</c:v>
                </c:pt>
                <c:pt idx="4002">
                  <c:v>28250</c:v>
                </c:pt>
                <c:pt idx="4003">
                  <c:v>28251</c:v>
                </c:pt>
                <c:pt idx="4004">
                  <c:v>28254</c:v>
                </c:pt>
                <c:pt idx="4005">
                  <c:v>28255</c:v>
                </c:pt>
                <c:pt idx="4006">
                  <c:v>28256</c:v>
                </c:pt>
                <c:pt idx="4007">
                  <c:v>28257</c:v>
                </c:pt>
                <c:pt idx="4008">
                  <c:v>28258</c:v>
                </c:pt>
                <c:pt idx="4009">
                  <c:v>28261</c:v>
                </c:pt>
                <c:pt idx="4010">
                  <c:v>28262</c:v>
                </c:pt>
                <c:pt idx="4011">
                  <c:v>28263</c:v>
                </c:pt>
                <c:pt idx="4012">
                  <c:v>28264</c:v>
                </c:pt>
                <c:pt idx="4013">
                  <c:v>28265</c:v>
                </c:pt>
                <c:pt idx="4014">
                  <c:v>28268</c:v>
                </c:pt>
                <c:pt idx="4015">
                  <c:v>28269</c:v>
                </c:pt>
                <c:pt idx="4016">
                  <c:v>28270</c:v>
                </c:pt>
                <c:pt idx="4017">
                  <c:v>28271</c:v>
                </c:pt>
                <c:pt idx="4018">
                  <c:v>28272</c:v>
                </c:pt>
                <c:pt idx="4019">
                  <c:v>28275</c:v>
                </c:pt>
                <c:pt idx="4020">
                  <c:v>28276</c:v>
                </c:pt>
                <c:pt idx="4021">
                  <c:v>28277</c:v>
                </c:pt>
                <c:pt idx="4022">
                  <c:v>28278</c:v>
                </c:pt>
                <c:pt idx="4023">
                  <c:v>28279</c:v>
                </c:pt>
                <c:pt idx="4024">
                  <c:v>28282</c:v>
                </c:pt>
                <c:pt idx="4025">
                  <c:v>28283</c:v>
                </c:pt>
                <c:pt idx="4026">
                  <c:v>28284</c:v>
                </c:pt>
                <c:pt idx="4027">
                  <c:v>28285</c:v>
                </c:pt>
                <c:pt idx="4028">
                  <c:v>28286</c:v>
                </c:pt>
                <c:pt idx="4029">
                  <c:v>28289</c:v>
                </c:pt>
                <c:pt idx="4030">
                  <c:v>28290</c:v>
                </c:pt>
                <c:pt idx="4031">
                  <c:v>28291</c:v>
                </c:pt>
                <c:pt idx="4032">
                  <c:v>28292</c:v>
                </c:pt>
                <c:pt idx="4033">
                  <c:v>28293</c:v>
                </c:pt>
                <c:pt idx="4034">
                  <c:v>28296</c:v>
                </c:pt>
                <c:pt idx="4035">
                  <c:v>28297</c:v>
                </c:pt>
                <c:pt idx="4036">
                  <c:v>28298</c:v>
                </c:pt>
                <c:pt idx="4037">
                  <c:v>28299</c:v>
                </c:pt>
                <c:pt idx="4038">
                  <c:v>28300</c:v>
                </c:pt>
                <c:pt idx="4039">
                  <c:v>28303</c:v>
                </c:pt>
                <c:pt idx="4040">
                  <c:v>28304</c:v>
                </c:pt>
                <c:pt idx="4041">
                  <c:v>28305</c:v>
                </c:pt>
                <c:pt idx="4042">
                  <c:v>28306</c:v>
                </c:pt>
                <c:pt idx="4043">
                  <c:v>28307</c:v>
                </c:pt>
                <c:pt idx="4044">
                  <c:v>28310</c:v>
                </c:pt>
                <c:pt idx="4045">
                  <c:v>28311</c:v>
                </c:pt>
                <c:pt idx="4046">
                  <c:v>28312</c:v>
                </c:pt>
                <c:pt idx="4047">
                  <c:v>28313</c:v>
                </c:pt>
                <c:pt idx="4048">
                  <c:v>28314</c:v>
                </c:pt>
                <c:pt idx="4049">
                  <c:v>28317</c:v>
                </c:pt>
                <c:pt idx="4050">
                  <c:v>28318</c:v>
                </c:pt>
                <c:pt idx="4051">
                  <c:v>28319</c:v>
                </c:pt>
                <c:pt idx="4052">
                  <c:v>28320</c:v>
                </c:pt>
                <c:pt idx="4053">
                  <c:v>28321</c:v>
                </c:pt>
                <c:pt idx="4054">
                  <c:v>28324</c:v>
                </c:pt>
                <c:pt idx="4055">
                  <c:v>28325</c:v>
                </c:pt>
                <c:pt idx="4056">
                  <c:v>28326</c:v>
                </c:pt>
                <c:pt idx="4057">
                  <c:v>28327</c:v>
                </c:pt>
                <c:pt idx="4058">
                  <c:v>28328</c:v>
                </c:pt>
                <c:pt idx="4059">
                  <c:v>28331</c:v>
                </c:pt>
                <c:pt idx="4060">
                  <c:v>28332</c:v>
                </c:pt>
                <c:pt idx="4061">
                  <c:v>28333</c:v>
                </c:pt>
                <c:pt idx="4062">
                  <c:v>28334</c:v>
                </c:pt>
                <c:pt idx="4063">
                  <c:v>28335</c:v>
                </c:pt>
                <c:pt idx="4064">
                  <c:v>28338</c:v>
                </c:pt>
                <c:pt idx="4065">
                  <c:v>28339</c:v>
                </c:pt>
                <c:pt idx="4066">
                  <c:v>28340</c:v>
                </c:pt>
                <c:pt idx="4067">
                  <c:v>28341</c:v>
                </c:pt>
                <c:pt idx="4068">
                  <c:v>28342</c:v>
                </c:pt>
                <c:pt idx="4069">
                  <c:v>28345</c:v>
                </c:pt>
                <c:pt idx="4070">
                  <c:v>28346</c:v>
                </c:pt>
                <c:pt idx="4071">
                  <c:v>28347</c:v>
                </c:pt>
                <c:pt idx="4072">
                  <c:v>28348</c:v>
                </c:pt>
                <c:pt idx="4073">
                  <c:v>28349</c:v>
                </c:pt>
                <c:pt idx="4074">
                  <c:v>28352</c:v>
                </c:pt>
                <c:pt idx="4075">
                  <c:v>28353</c:v>
                </c:pt>
                <c:pt idx="4076">
                  <c:v>28354</c:v>
                </c:pt>
                <c:pt idx="4077">
                  <c:v>28355</c:v>
                </c:pt>
                <c:pt idx="4078">
                  <c:v>28356</c:v>
                </c:pt>
                <c:pt idx="4079">
                  <c:v>28359</c:v>
                </c:pt>
                <c:pt idx="4080">
                  <c:v>28360</c:v>
                </c:pt>
                <c:pt idx="4081">
                  <c:v>28361</c:v>
                </c:pt>
                <c:pt idx="4082">
                  <c:v>28362</c:v>
                </c:pt>
                <c:pt idx="4083">
                  <c:v>28363</c:v>
                </c:pt>
                <c:pt idx="4084">
                  <c:v>28366</c:v>
                </c:pt>
                <c:pt idx="4085">
                  <c:v>28367</c:v>
                </c:pt>
                <c:pt idx="4086">
                  <c:v>28368</c:v>
                </c:pt>
                <c:pt idx="4087">
                  <c:v>28369</c:v>
                </c:pt>
                <c:pt idx="4088">
                  <c:v>28370</c:v>
                </c:pt>
                <c:pt idx="4089">
                  <c:v>28373</c:v>
                </c:pt>
                <c:pt idx="4090">
                  <c:v>28374</c:v>
                </c:pt>
                <c:pt idx="4091">
                  <c:v>28375</c:v>
                </c:pt>
                <c:pt idx="4092">
                  <c:v>28376</c:v>
                </c:pt>
                <c:pt idx="4093">
                  <c:v>28377</c:v>
                </c:pt>
                <c:pt idx="4094">
                  <c:v>28380</c:v>
                </c:pt>
                <c:pt idx="4095">
                  <c:v>28381</c:v>
                </c:pt>
                <c:pt idx="4096">
                  <c:v>28382</c:v>
                </c:pt>
                <c:pt idx="4097">
                  <c:v>28383</c:v>
                </c:pt>
                <c:pt idx="4098">
                  <c:v>28384</c:v>
                </c:pt>
                <c:pt idx="4099">
                  <c:v>28387</c:v>
                </c:pt>
                <c:pt idx="4100">
                  <c:v>28388</c:v>
                </c:pt>
                <c:pt idx="4101">
                  <c:v>28389</c:v>
                </c:pt>
                <c:pt idx="4102">
                  <c:v>28390</c:v>
                </c:pt>
                <c:pt idx="4103">
                  <c:v>28391</c:v>
                </c:pt>
                <c:pt idx="4104">
                  <c:v>28394</c:v>
                </c:pt>
                <c:pt idx="4105">
                  <c:v>28395</c:v>
                </c:pt>
                <c:pt idx="4106">
                  <c:v>28396</c:v>
                </c:pt>
                <c:pt idx="4107">
                  <c:v>28397</c:v>
                </c:pt>
                <c:pt idx="4108">
                  <c:v>28398</c:v>
                </c:pt>
                <c:pt idx="4109">
                  <c:v>28401</c:v>
                </c:pt>
                <c:pt idx="4110">
                  <c:v>28402</c:v>
                </c:pt>
                <c:pt idx="4111">
                  <c:v>28403</c:v>
                </c:pt>
                <c:pt idx="4112">
                  <c:v>28404</c:v>
                </c:pt>
                <c:pt idx="4113">
                  <c:v>28405</c:v>
                </c:pt>
                <c:pt idx="4114">
                  <c:v>28408</c:v>
                </c:pt>
                <c:pt idx="4115">
                  <c:v>28409</c:v>
                </c:pt>
                <c:pt idx="4116">
                  <c:v>28410</c:v>
                </c:pt>
                <c:pt idx="4117">
                  <c:v>28411</c:v>
                </c:pt>
                <c:pt idx="4118">
                  <c:v>28412</c:v>
                </c:pt>
                <c:pt idx="4119">
                  <c:v>28415</c:v>
                </c:pt>
                <c:pt idx="4120">
                  <c:v>28416</c:v>
                </c:pt>
                <c:pt idx="4121">
                  <c:v>28417</c:v>
                </c:pt>
                <c:pt idx="4122">
                  <c:v>28418</c:v>
                </c:pt>
                <c:pt idx="4123">
                  <c:v>28419</c:v>
                </c:pt>
                <c:pt idx="4124">
                  <c:v>28422</c:v>
                </c:pt>
                <c:pt idx="4125">
                  <c:v>28423</c:v>
                </c:pt>
                <c:pt idx="4126">
                  <c:v>28424</c:v>
                </c:pt>
                <c:pt idx="4127">
                  <c:v>28425</c:v>
                </c:pt>
                <c:pt idx="4128">
                  <c:v>28426</c:v>
                </c:pt>
                <c:pt idx="4129">
                  <c:v>28429</c:v>
                </c:pt>
                <c:pt idx="4130">
                  <c:v>28430</c:v>
                </c:pt>
                <c:pt idx="4131">
                  <c:v>28431</c:v>
                </c:pt>
                <c:pt idx="4132">
                  <c:v>28432</c:v>
                </c:pt>
                <c:pt idx="4133">
                  <c:v>28433</c:v>
                </c:pt>
                <c:pt idx="4134">
                  <c:v>28436</c:v>
                </c:pt>
                <c:pt idx="4135">
                  <c:v>28437</c:v>
                </c:pt>
                <c:pt idx="4136">
                  <c:v>28438</c:v>
                </c:pt>
                <c:pt idx="4137">
                  <c:v>28439</c:v>
                </c:pt>
                <c:pt idx="4138">
                  <c:v>28440</c:v>
                </c:pt>
                <c:pt idx="4139">
                  <c:v>28443</c:v>
                </c:pt>
                <c:pt idx="4140">
                  <c:v>28444</c:v>
                </c:pt>
                <c:pt idx="4141">
                  <c:v>28445</c:v>
                </c:pt>
                <c:pt idx="4142">
                  <c:v>28446</c:v>
                </c:pt>
                <c:pt idx="4143">
                  <c:v>28447</c:v>
                </c:pt>
                <c:pt idx="4144">
                  <c:v>28450</c:v>
                </c:pt>
                <c:pt idx="4145">
                  <c:v>28451</c:v>
                </c:pt>
                <c:pt idx="4146">
                  <c:v>28452</c:v>
                </c:pt>
                <c:pt idx="4147">
                  <c:v>28453</c:v>
                </c:pt>
                <c:pt idx="4148">
                  <c:v>28454</c:v>
                </c:pt>
                <c:pt idx="4149">
                  <c:v>28457</c:v>
                </c:pt>
                <c:pt idx="4150">
                  <c:v>28458</c:v>
                </c:pt>
                <c:pt idx="4151">
                  <c:v>28459</c:v>
                </c:pt>
                <c:pt idx="4152">
                  <c:v>28460</c:v>
                </c:pt>
                <c:pt idx="4153">
                  <c:v>28461</c:v>
                </c:pt>
                <c:pt idx="4154">
                  <c:v>28464</c:v>
                </c:pt>
                <c:pt idx="4155">
                  <c:v>28465</c:v>
                </c:pt>
                <c:pt idx="4156">
                  <c:v>28466</c:v>
                </c:pt>
                <c:pt idx="4157">
                  <c:v>28467</c:v>
                </c:pt>
                <c:pt idx="4158">
                  <c:v>28468</c:v>
                </c:pt>
                <c:pt idx="4159">
                  <c:v>28471</c:v>
                </c:pt>
                <c:pt idx="4160">
                  <c:v>28472</c:v>
                </c:pt>
                <c:pt idx="4161">
                  <c:v>28473</c:v>
                </c:pt>
                <c:pt idx="4162">
                  <c:v>28474</c:v>
                </c:pt>
                <c:pt idx="4163">
                  <c:v>28475</c:v>
                </c:pt>
                <c:pt idx="4164">
                  <c:v>28478</c:v>
                </c:pt>
                <c:pt idx="4165">
                  <c:v>28479</c:v>
                </c:pt>
                <c:pt idx="4166">
                  <c:v>28480</c:v>
                </c:pt>
                <c:pt idx="4167">
                  <c:v>28481</c:v>
                </c:pt>
                <c:pt idx="4168">
                  <c:v>28482</c:v>
                </c:pt>
                <c:pt idx="4169">
                  <c:v>28485</c:v>
                </c:pt>
                <c:pt idx="4170">
                  <c:v>28486</c:v>
                </c:pt>
                <c:pt idx="4171">
                  <c:v>28487</c:v>
                </c:pt>
                <c:pt idx="4172">
                  <c:v>28488</c:v>
                </c:pt>
                <c:pt idx="4173">
                  <c:v>28489</c:v>
                </c:pt>
                <c:pt idx="4174">
                  <c:v>28492</c:v>
                </c:pt>
                <c:pt idx="4175">
                  <c:v>28493</c:v>
                </c:pt>
                <c:pt idx="4176">
                  <c:v>28494</c:v>
                </c:pt>
                <c:pt idx="4177">
                  <c:v>28495</c:v>
                </c:pt>
                <c:pt idx="4178">
                  <c:v>28496</c:v>
                </c:pt>
                <c:pt idx="4179">
                  <c:v>28499</c:v>
                </c:pt>
                <c:pt idx="4180">
                  <c:v>28500</c:v>
                </c:pt>
                <c:pt idx="4181">
                  <c:v>28501</c:v>
                </c:pt>
                <c:pt idx="4182">
                  <c:v>28502</c:v>
                </c:pt>
                <c:pt idx="4183">
                  <c:v>28503</c:v>
                </c:pt>
                <c:pt idx="4184">
                  <c:v>28506</c:v>
                </c:pt>
                <c:pt idx="4185">
                  <c:v>28507</c:v>
                </c:pt>
                <c:pt idx="4186">
                  <c:v>28508</c:v>
                </c:pt>
                <c:pt idx="4187">
                  <c:v>28509</c:v>
                </c:pt>
                <c:pt idx="4188">
                  <c:v>28510</c:v>
                </c:pt>
                <c:pt idx="4189">
                  <c:v>28513</c:v>
                </c:pt>
                <c:pt idx="4190">
                  <c:v>28514</c:v>
                </c:pt>
                <c:pt idx="4191">
                  <c:v>28515</c:v>
                </c:pt>
                <c:pt idx="4192">
                  <c:v>28516</c:v>
                </c:pt>
                <c:pt idx="4193">
                  <c:v>28517</c:v>
                </c:pt>
                <c:pt idx="4194">
                  <c:v>28520</c:v>
                </c:pt>
                <c:pt idx="4195">
                  <c:v>28521</c:v>
                </c:pt>
                <c:pt idx="4196">
                  <c:v>28522</c:v>
                </c:pt>
                <c:pt idx="4197">
                  <c:v>28523</c:v>
                </c:pt>
                <c:pt idx="4198">
                  <c:v>28524</c:v>
                </c:pt>
                <c:pt idx="4199">
                  <c:v>28527</c:v>
                </c:pt>
                <c:pt idx="4200">
                  <c:v>28528</c:v>
                </c:pt>
                <c:pt idx="4201">
                  <c:v>28529</c:v>
                </c:pt>
                <c:pt idx="4202">
                  <c:v>28530</c:v>
                </c:pt>
                <c:pt idx="4203">
                  <c:v>28531</c:v>
                </c:pt>
                <c:pt idx="4204">
                  <c:v>28534</c:v>
                </c:pt>
                <c:pt idx="4205">
                  <c:v>28535</c:v>
                </c:pt>
                <c:pt idx="4206">
                  <c:v>28536</c:v>
                </c:pt>
                <c:pt idx="4207">
                  <c:v>28537</c:v>
                </c:pt>
                <c:pt idx="4208">
                  <c:v>28538</c:v>
                </c:pt>
                <c:pt idx="4209">
                  <c:v>28541</c:v>
                </c:pt>
                <c:pt idx="4210">
                  <c:v>28542</c:v>
                </c:pt>
                <c:pt idx="4211">
                  <c:v>28543</c:v>
                </c:pt>
                <c:pt idx="4212">
                  <c:v>28544</c:v>
                </c:pt>
                <c:pt idx="4213">
                  <c:v>28545</c:v>
                </c:pt>
                <c:pt idx="4214">
                  <c:v>28548</c:v>
                </c:pt>
                <c:pt idx="4215">
                  <c:v>28549</c:v>
                </c:pt>
                <c:pt idx="4216">
                  <c:v>28550</c:v>
                </c:pt>
                <c:pt idx="4217">
                  <c:v>28551</c:v>
                </c:pt>
                <c:pt idx="4218">
                  <c:v>28552</c:v>
                </c:pt>
                <c:pt idx="4219">
                  <c:v>28555</c:v>
                </c:pt>
                <c:pt idx="4220">
                  <c:v>28556</c:v>
                </c:pt>
                <c:pt idx="4221">
                  <c:v>28557</c:v>
                </c:pt>
                <c:pt idx="4222">
                  <c:v>28558</c:v>
                </c:pt>
                <c:pt idx="4223">
                  <c:v>28559</c:v>
                </c:pt>
                <c:pt idx="4224">
                  <c:v>28562</c:v>
                </c:pt>
                <c:pt idx="4225">
                  <c:v>28563</c:v>
                </c:pt>
                <c:pt idx="4226">
                  <c:v>28564</c:v>
                </c:pt>
                <c:pt idx="4227">
                  <c:v>28565</c:v>
                </c:pt>
                <c:pt idx="4228">
                  <c:v>28566</c:v>
                </c:pt>
                <c:pt idx="4229">
                  <c:v>28569</c:v>
                </c:pt>
                <c:pt idx="4230">
                  <c:v>28570</c:v>
                </c:pt>
                <c:pt idx="4231">
                  <c:v>28571</c:v>
                </c:pt>
                <c:pt idx="4232">
                  <c:v>28572</c:v>
                </c:pt>
                <c:pt idx="4233">
                  <c:v>28573</c:v>
                </c:pt>
                <c:pt idx="4234">
                  <c:v>28576</c:v>
                </c:pt>
                <c:pt idx="4235">
                  <c:v>28577</c:v>
                </c:pt>
                <c:pt idx="4236">
                  <c:v>28578</c:v>
                </c:pt>
                <c:pt idx="4237">
                  <c:v>28579</c:v>
                </c:pt>
                <c:pt idx="4238">
                  <c:v>28580</c:v>
                </c:pt>
                <c:pt idx="4239">
                  <c:v>28583</c:v>
                </c:pt>
                <c:pt idx="4240">
                  <c:v>28584</c:v>
                </c:pt>
                <c:pt idx="4241">
                  <c:v>28585</c:v>
                </c:pt>
                <c:pt idx="4242">
                  <c:v>28586</c:v>
                </c:pt>
                <c:pt idx="4243">
                  <c:v>28587</c:v>
                </c:pt>
                <c:pt idx="4244">
                  <c:v>28590</c:v>
                </c:pt>
                <c:pt idx="4245">
                  <c:v>28591</c:v>
                </c:pt>
                <c:pt idx="4246">
                  <c:v>28592</c:v>
                </c:pt>
                <c:pt idx="4247">
                  <c:v>28593</c:v>
                </c:pt>
                <c:pt idx="4248">
                  <c:v>28594</c:v>
                </c:pt>
                <c:pt idx="4249">
                  <c:v>28597</c:v>
                </c:pt>
                <c:pt idx="4250">
                  <c:v>28598</c:v>
                </c:pt>
                <c:pt idx="4251">
                  <c:v>28599</c:v>
                </c:pt>
                <c:pt idx="4252">
                  <c:v>28600</c:v>
                </c:pt>
                <c:pt idx="4253">
                  <c:v>28601</c:v>
                </c:pt>
                <c:pt idx="4254">
                  <c:v>28604</c:v>
                </c:pt>
                <c:pt idx="4255">
                  <c:v>28605</c:v>
                </c:pt>
                <c:pt idx="4256">
                  <c:v>28606</c:v>
                </c:pt>
                <c:pt idx="4257">
                  <c:v>28607</c:v>
                </c:pt>
                <c:pt idx="4258">
                  <c:v>28608</c:v>
                </c:pt>
                <c:pt idx="4259">
                  <c:v>28611</c:v>
                </c:pt>
                <c:pt idx="4260">
                  <c:v>28612</c:v>
                </c:pt>
                <c:pt idx="4261">
                  <c:v>28613</c:v>
                </c:pt>
                <c:pt idx="4262">
                  <c:v>28614</c:v>
                </c:pt>
                <c:pt idx="4263">
                  <c:v>28615</c:v>
                </c:pt>
                <c:pt idx="4264">
                  <c:v>28618</c:v>
                </c:pt>
                <c:pt idx="4265">
                  <c:v>28619</c:v>
                </c:pt>
                <c:pt idx="4266">
                  <c:v>28620</c:v>
                </c:pt>
                <c:pt idx="4267">
                  <c:v>28621</c:v>
                </c:pt>
                <c:pt idx="4268">
                  <c:v>28622</c:v>
                </c:pt>
                <c:pt idx="4269">
                  <c:v>28625</c:v>
                </c:pt>
                <c:pt idx="4270">
                  <c:v>28626</c:v>
                </c:pt>
                <c:pt idx="4271">
                  <c:v>28627</c:v>
                </c:pt>
                <c:pt idx="4272">
                  <c:v>28628</c:v>
                </c:pt>
                <c:pt idx="4273">
                  <c:v>28629</c:v>
                </c:pt>
                <c:pt idx="4274">
                  <c:v>28632</c:v>
                </c:pt>
                <c:pt idx="4275">
                  <c:v>28633</c:v>
                </c:pt>
                <c:pt idx="4276">
                  <c:v>28634</c:v>
                </c:pt>
                <c:pt idx="4277">
                  <c:v>28635</c:v>
                </c:pt>
                <c:pt idx="4278">
                  <c:v>28636</c:v>
                </c:pt>
                <c:pt idx="4279">
                  <c:v>28639</c:v>
                </c:pt>
                <c:pt idx="4280">
                  <c:v>28640</c:v>
                </c:pt>
                <c:pt idx="4281">
                  <c:v>28641</c:v>
                </c:pt>
                <c:pt idx="4282">
                  <c:v>28642</c:v>
                </c:pt>
                <c:pt idx="4283">
                  <c:v>28643</c:v>
                </c:pt>
                <c:pt idx="4284">
                  <c:v>28646</c:v>
                </c:pt>
                <c:pt idx="4285">
                  <c:v>28647</c:v>
                </c:pt>
                <c:pt idx="4286">
                  <c:v>28648</c:v>
                </c:pt>
                <c:pt idx="4287">
                  <c:v>28649</c:v>
                </c:pt>
                <c:pt idx="4288">
                  <c:v>28650</c:v>
                </c:pt>
                <c:pt idx="4289">
                  <c:v>28653</c:v>
                </c:pt>
                <c:pt idx="4290">
                  <c:v>28654</c:v>
                </c:pt>
                <c:pt idx="4291">
                  <c:v>28655</c:v>
                </c:pt>
                <c:pt idx="4292">
                  <c:v>28656</c:v>
                </c:pt>
                <c:pt idx="4293">
                  <c:v>28657</c:v>
                </c:pt>
                <c:pt idx="4294">
                  <c:v>28660</c:v>
                </c:pt>
                <c:pt idx="4295">
                  <c:v>28661</c:v>
                </c:pt>
                <c:pt idx="4296">
                  <c:v>28662</c:v>
                </c:pt>
                <c:pt idx="4297">
                  <c:v>28663</c:v>
                </c:pt>
                <c:pt idx="4298">
                  <c:v>28664</c:v>
                </c:pt>
                <c:pt idx="4299">
                  <c:v>28667</c:v>
                </c:pt>
                <c:pt idx="4300">
                  <c:v>28668</c:v>
                </c:pt>
                <c:pt idx="4301">
                  <c:v>28669</c:v>
                </c:pt>
                <c:pt idx="4302">
                  <c:v>28670</c:v>
                </c:pt>
                <c:pt idx="4303">
                  <c:v>28671</c:v>
                </c:pt>
                <c:pt idx="4304">
                  <c:v>28674</c:v>
                </c:pt>
                <c:pt idx="4305">
                  <c:v>28675</c:v>
                </c:pt>
                <c:pt idx="4306">
                  <c:v>28676</c:v>
                </c:pt>
                <c:pt idx="4307">
                  <c:v>28677</c:v>
                </c:pt>
                <c:pt idx="4308">
                  <c:v>28678</c:v>
                </c:pt>
                <c:pt idx="4309">
                  <c:v>28681</c:v>
                </c:pt>
                <c:pt idx="4310">
                  <c:v>28682</c:v>
                </c:pt>
                <c:pt idx="4311">
                  <c:v>28683</c:v>
                </c:pt>
                <c:pt idx="4312">
                  <c:v>28684</c:v>
                </c:pt>
                <c:pt idx="4313">
                  <c:v>28685</c:v>
                </c:pt>
                <c:pt idx="4314">
                  <c:v>28688</c:v>
                </c:pt>
                <c:pt idx="4315">
                  <c:v>28689</c:v>
                </c:pt>
                <c:pt idx="4316">
                  <c:v>28690</c:v>
                </c:pt>
                <c:pt idx="4317">
                  <c:v>28691</c:v>
                </c:pt>
                <c:pt idx="4318">
                  <c:v>28692</c:v>
                </c:pt>
                <c:pt idx="4319">
                  <c:v>28695</c:v>
                </c:pt>
                <c:pt idx="4320">
                  <c:v>28696</c:v>
                </c:pt>
                <c:pt idx="4321">
                  <c:v>28697</c:v>
                </c:pt>
                <c:pt idx="4322">
                  <c:v>28698</c:v>
                </c:pt>
                <c:pt idx="4323">
                  <c:v>28699</c:v>
                </c:pt>
                <c:pt idx="4324">
                  <c:v>28702</c:v>
                </c:pt>
                <c:pt idx="4325">
                  <c:v>28703</c:v>
                </c:pt>
                <c:pt idx="4326">
                  <c:v>28704</c:v>
                </c:pt>
                <c:pt idx="4327">
                  <c:v>28705</c:v>
                </c:pt>
                <c:pt idx="4328">
                  <c:v>28706</c:v>
                </c:pt>
                <c:pt idx="4329">
                  <c:v>28709</c:v>
                </c:pt>
                <c:pt idx="4330">
                  <c:v>28710</c:v>
                </c:pt>
                <c:pt idx="4331">
                  <c:v>28711</c:v>
                </c:pt>
                <c:pt idx="4332">
                  <c:v>28712</c:v>
                </c:pt>
                <c:pt idx="4333">
                  <c:v>28713</c:v>
                </c:pt>
                <c:pt idx="4334">
                  <c:v>28716</c:v>
                </c:pt>
                <c:pt idx="4335">
                  <c:v>28717</c:v>
                </c:pt>
                <c:pt idx="4336">
                  <c:v>28718</c:v>
                </c:pt>
                <c:pt idx="4337">
                  <c:v>28719</c:v>
                </c:pt>
                <c:pt idx="4338">
                  <c:v>28720</c:v>
                </c:pt>
                <c:pt idx="4339">
                  <c:v>28723</c:v>
                </c:pt>
                <c:pt idx="4340">
                  <c:v>28724</c:v>
                </c:pt>
                <c:pt idx="4341">
                  <c:v>28725</c:v>
                </c:pt>
                <c:pt idx="4342">
                  <c:v>28726</c:v>
                </c:pt>
                <c:pt idx="4343">
                  <c:v>28727</c:v>
                </c:pt>
                <c:pt idx="4344">
                  <c:v>28730</c:v>
                </c:pt>
                <c:pt idx="4345">
                  <c:v>28731</c:v>
                </c:pt>
                <c:pt idx="4346">
                  <c:v>28732</c:v>
                </c:pt>
                <c:pt idx="4347">
                  <c:v>28733</c:v>
                </c:pt>
                <c:pt idx="4348">
                  <c:v>28734</c:v>
                </c:pt>
                <c:pt idx="4349">
                  <c:v>28737</c:v>
                </c:pt>
                <c:pt idx="4350">
                  <c:v>28738</c:v>
                </c:pt>
                <c:pt idx="4351">
                  <c:v>28739</c:v>
                </c:pt>
                <c:pt idx="4352">
                  <c:v>28740</c:v>
                </c:pt>
                <c:pt idx="4353">
                  <c:v>28741</c:v>
                </c:pt>
                <c:pt idx="4354">
                  <c:v>28744</c:v>
                </c:pt>
                <c:pt idx="4355">
                  <c:v>28745</c:v>
                </c:pt>
                <c:pt idx="4356">
                  <c:v>28746</c:v>
                </c:pt>
                <c:pt idx="4357">
                  <c:v>28747</c:v>
                </c:pt>
                <c:pt idx="4358">
                  <c:v>28748</c:v>
                </c:pt>
                <c:pt idx="4359">
                  <c:v>28751</c:v>
                </c:pt>
                <c:pt idx="4360">
                  <c:v>28752</c:v>
                </c:pt>
                <c:pt idx="4361">
                  <c:v>28753</c:v>
                </c:pt>
                <c:pt idx="4362">
                  <c:v>28754</c:v>
                </c:pt>
                <c:pt idx="4363">
                  <c:v>28755</c:v>
                </c:pt>
                <c:pt idx="4364">
                  <c:v>28758</c:v>
                </c:pt>
                <c:pt idx="4365">
                  <c:v>28759</c:v>
                </c:pt>
                <c:pt idx="4366">
                  <c:v>28760</c:v>
                </c:pt>
                <c:pt idx="4367">
                  <c:v>28761</c:v>
                </c:pt>
                <c:pt idx="4368">
                  <c:v>28762</c:v>
                </c:pt>
                <c:pt idx="4369">
                  <c:v>28765</c:v>
                </c:pt>
                <c:pt idx="4370">
                  <c:v>28766</c:v>
                </c:pt>
                <c:pt idx="4371">
                  <c:v>28767</c:v>
                </c:pt>
                <c:pt idx="4372">
                  <c:v>28768</c:v>
                </c:pt>
                <c:pt idx="4373">
                  <c:v>28769</c:v>
                </c:pt>
                <c:pt idx="4374">
                  <c:v>28772</c:v>
                </c:pt>
                <c:pt idx="4375">
                  <c:v>28773</c:v>
                </c:pt>
                <c:pt idx="4376">
                  <c:v>28774</c:v>
                </c:pt>
                <c:pt idx="4377">
                  <c:v>28775</c:v>
                </c:pt>
                <c:pt idx="4378">
                  <c:v>28776</c:v>
                </c:pt>
                <c:pt idx="4379">
                  <c:v>28779</c:v>
                </c:pt>
                <c:pt idx="4380">
                  <c:v>28780</c:v>
                </c:pt>
                <c:pt idx="4381">
                  <c:v>28781</c:v>
                </c:pt>
                <c:pt idx="4382">
                  <c:v>28782</c:v>
                </c:pt>
                <c:pt idx="4383">
                  <c:v>28783</c:v>
                </c:pt>
                <c:pt idx="4384">
                  <c:v>28786</c:v>
                </c:pt>
                <c:pt idx="4385">
                  <c:v>28787</c:v>
                </c:pt>
                <c:pt idx="4386">
                  <c:v>28788</c:v>
                </c:pt>
                <c:pt idx="4387">
                  <c:v>28789</c:v>
                </c:pt>
                <c:pt idx="4388">
                  <c:v>28790</c:v>
                </c:pt>
                <c:pt idx="4389">
                  <c:v>28793</c:v>
                </c:pt>
                <c:pt idx="4390">
                  <c:v>28794</c:v>
                </c:pt>
                <c:pt idx="4391">
                  <c:v>28795</c:v>
                </c:pt>
                <c:pt idx="4392">
                  <c:v>28796</c:v>
                </c:pt>
                <c:pt idx="4393">
                  <c:v>28797</c:v>
                </c:pt>
                <c:pt idx="4394">
                  <c:v>28800</c:v>
                </c:pt>
                <c:pt idx="4395">
                  <c:v>28801</c:v>
                </c:pt>
                <c:pt idx="4396">
                  <c:v>28802</c:v>
                </c:pt>
                <c:pt idx="4397">
                  <c:v>28803</c:v>
                </c:pt>
                <c:pt idx="4398">
                  <c:v>28804</c:v>
                </c:pt>
                <c:pt idx="4399">
                  <c:v>28807</c:v>
                </c:pt>
                <c:pt idx="4400">
                  <c:v>28808</c:v>
                </c:pt>
                <c:pt idx="4401">
                  <c:v>28809</c:v>
                </c:pt>
                <c:pt idx="4402">
                  <c:v>28810</c:v>
                </c:pt>
                <c:pt idx="4403">
                  <c:v>28811</c:v>
                </c:pt>
                <c:pt idx="4404">
                  <c:v>28814</c:v>
                </c:pt>
                <c:pt idx="4405">
                  <c:v>28815</c:v>
                </c:pt>
                <c:pt idx="4406">
                  <c:v>28816</c:v>
                </c:pt>
                <c:pt idx="4407">
                  <c:v>28817</c:v>
                </c:pt>
                <c:pt idx="4408">
                  <c:v>28818</c:v>
                </c:pt>
                <c:pt idx="4409">
                  <c:v>28821</c:v>
                </c:pt>
                <c:pt idx="4410">
                  <c:v>28822</c:v>
                </c:pt>
                <c:pt idx="4411">
                  <c:v>28823</c:v>
                </c:pt>
                <c:pt idx="4412">
                  <c:v>28824</c:v>
                </c:pt>
                <c:pt idx="4413">
                  <c:v>28825</c:v>
                </c:pt>
                <c:pt idx="4414">
                  <c:v>28828</c:v>
                </c:pt>
                <c:pt idx="4415">
                  <c:v>28829</c:v>
                </c:pt>
                <c:pt idx="4416">
                  <c:v>28830</c:v>
                </c:pt>
                <c:pt idx="4417">
                  <c:v>28831</c:v>
                </c:pt>
                <c:pt idx="4418">
                  <c:v>28832</c:v>
                </c:pt>
                <c:pt idx="4419">
                  <c:v>28835</c:v>
                </c:pt>
                <c:pt idx="4420">
                  <c:v>28836</c:v>
                </c:pt>
                <c:pt idx="4421">
                  <c:v>28837</c:v>
                </c:pt>
                <c:pt idx="4422">
                  <c:v>28838</c:v>
                </c:pt>
                <c:pt idx="4423">
                  <c:v>28839</c:v>
                </c:pt>
                <c:pt idx="4424">
                  <c:v>28842</c:v>
                </c:pt>
                <c:pt idx="4425">
                  <c:v>28843</c:v>
                </c:pt>
                <c:pt idx="4426">
                  <c:v>28844</c:v>
                </c:pt>
                <c:pt idx="4427">
                  <c:v>28845</c:v>
                </c:pt>
                <c:pt idx="4428">
                  <c:v>28846</c:v>
                </c:pt>
                <c:pt idx="4429">
                  <c:v>28849</c:v>
                </c:pt>
                <c:pt idx="4430">
                  <c:v>28850</c:v>
                </c:pt>
                <c:pt idx="4431">
                  <c:v>28851</c:v>
                </c:pt>
                <c:pt idx="4432">
                  <c:v>28852</c:v>
                </c:pt>
                <c:pt idx="4433">
                  <c:v>28853</c:v>
                </c:pt>
                <c:pt idx="4434">
                  <c:v>28856</c:v>
                </c:pt>
                <c:pt idx="4435">
                  <c:v>28857</c:v>
                </c:pt>
                <c:pt idx="4436">
                  <c:v>28858</c:v>
                </c:pt>
                <c:pt idx="4437">
                  <c:v>28859</c:v>
                </c:pt>
                <c:pt idx="4438">
                  <c:v>28860</c:v>
                </c:pt>
                <c:pt idx="4439">
                  <c:v>28863</c:v>
                </c:pt>
                <c:pt idx="4440">
                  <c:v>28864</c:v>
                </c:pt>
                <c:pt idx="4441">
                  <c:v>28865</c:v>
                </c:pt>
                <c:pt idx="4442">
                  <c:v>28866</c:v>
                </c:pt>
                <c:pt idx="4443">
                  <c:v>28867</c:v>
                </c:pt>
                <c:pt idx="4444">
                  <c:v>28870</c:v>
                </c:pt>
                <c:pt idx="4445">
                  <c:v>28871</c:v>
                </c:pt>
                <c:pt idx="4446">
                  <c:v>28872</c:v>
                </c:pt>
                <c:pt idx="4447">
                  <c:v>28873</c:v>
                </c:pt>
                <c:pt idx="4448">
                  <c:v>28874</c:v>
                </c:pt>
                <c:pt idx="4449">
                  <c:v>28877</c:v>
                </c:pt>
                <c:pt idx="4450">
                  <c:v>28878</c:v>
                </c:pt>
                <c:pt idx="4451">
                  <c:v>28879</c:v>
                </c:pt>
                <c:pt idx="4452">
                  <c:v>28880</c:v>
                </c:pt>
                <c:pt idx="4453">
                  <c:v>28881</c:v>
                </c:pt>
                <c:pt idx="4454">
                  <c:v>28884</c:v>
                </c:pt>
                <c:pt idx="4455">
                  <c:v>28885</c:v>
                </c:pt>
                <c:pt idx="4456">
                  <c:v>28886</c:v>
                </c:pt>
                <c:pt idx="4457">
                  <c:v>28887</c:v>
                </c:pt>
                <c:pt idx="4458">
                  <c:v>28888</c:v>
                </c:pt>
                <c:pt idx="4459">
                  <c:v>28891</c:v>
                </c:pt>
                <c:pt idx="4460">
                  <c:v>28892</c:v>
                </c:pt>
                <c:pt idx="4461">
                  <c:v>28893</c:v>
                </c:pt>
                <c:pt idx="4462">
                  <c:v>28894</c:v>
                </c:pt>
                <c:pt idx="4463">
                  <c:v>28895</c:v>
                </c:pt>
                <c:pt idx="4464">
                  <c:v>28898</c:v>
                </c:pt>
                <c:pt idx="4465">
                  <c:v>28899</c:v>
                </c:pt>
                <c:pt idx="4466">
                  <c:v>28900</c:v>
                </c:pt>
                <c:pt idx="4467">
                  <c:v>28901</c:v>
                </c:pt>
                <c:pt idx="4468">
                  <c:v>28902</c:v>
                </c:pt>
                <c:pt idx="4469">
                  <c:v>28905</c:v>
                </c:pt>
                <c:pt idx="4470">
                  <c:v>28906</c:v>
                </c:pt>
                <c:pt idx="4471">
                  <c:v>28907</c:v>
                </c:pt>
                <c:pt idx="4472">
                  <c:v>28908</c:v>
                </c:pt>
                <c:pt idx="4473">
                  <c:v>28909</c:v>
                </c:pt>
                <c:pt idx="4474">
                  <c:v>28912</c:v>
                </c:pt>
                <c:pt idx="4475">
                  <c:v>28913</c:v>
                </c:pt>
                <c:pt idx="4476">
                  <c:v>28914</c:v>
                </c:pt>
                <c:pt idx="4477">
                  <c:v>28915</c:v>
                </c:pt>
                <c:pt idx="4478">
                  <c:v>28916</c:v>
                </c:pt>
                <c:pt idx="4479">
                  <c:v>28919</c:v>
                </c:pt>
                <c:pt idx="4480">
                  <c:v>28920</c:v>
                </c:pt>
                <c:pt idx="4481">
                  <c:v>28921</c:v>
                </c:pt>
                <c:pt idx="4482">
                  <c:v>28922</c:v>
                </c:pt>
                <c:pt idx="4483">
                  <c:v>28923</c:v>
                </c:pt>
                <c:pt idx="4484">
                  <c:v>28926</c:v>
                </c:pt>
                <c:pt idx="4485">
                  <c:v>28927</c:v>
                </c:pt>
                <c:pt idx="4486">
                  <c:v>28928</c:v>
                </c:pt>
                <c:pt idx="4487">
                  <c:v>28929</c:v>
                </c:pt>
                <c:pt idx="4488">
                  <c:v>28930</c:v>
                </c:pt>
                <c:pt idx="4489">
                  <c:v>28933</c:v>
                </c:pt>
                <c:pt idx="4490">
                  <c:v>28934</c:v>
                </c:pt>
                <c:pt idx="4491">
                  <c:v>28935</c:v>
                </c:pt>
                <c:pt idx="4492">
                  <c:v>28936</c:v>
                </c:pt>
                <c:pt idx="4493">
                  <c:v>28937</c:v>
                </c:pt>
                <c:pt idx="4494">
                  <c:v>28940</c:v>
                </c:pt>
                <c:pt idx="4495">
                  <c:v>28941</c:v>
                </c:pt>
                <c:pt idx="4496">
                  <c:v>28942</c:v>
                </c:pt>
                <c:pt idx="4497">
                  <c:v>28943</c:v>
                </c:pt>
                <c:pt idx="4498">
                  <c:v>28944</c:v>
                </c:pt>
                <c:pt idx="4499">
                  <c:v>28947</c:v>
                </c:pt>
                <c:pt idx="4500">
                  <c:v>28948</c:v>
                </c:pt>
                <c:pt idx="4501">
                  <c:v>28949</c:v>
                </c:pt>
                <c:pt idx="4502">
                  <c:v>28950</c:v>
                </c:pt>
                <c:pt idx="4503">
                  <c:v>28951</c:v>
                </c:pt>
                <c:pt idx="4504">
                  <c:v>28954</c:v>
                </c:pt>
                <c:pt idx="4505">
                  <c:v>28955</c:v>
                </c:pt>
                <c:pt idx="4506">
                  <c:v>28956</c:v>
                </c:pt>
                <c:pt idx="4507">
                  <c:v>28957</c:v>
                </c:pt>
                <c:pt idx="4508">
                  <c:v>28958</c:v>
                </c:pt>
                <c:pt idx="4509">
                  <c:v>28961</c:v>
                </c:pt>
                <c:pt idx="4510">
                  <c:v>28962</c:v>
                </c:pt>
                <c:pt idx="4511">
                  <c:v>28963</c:v>
                </c:pt>
                <c:pt idx="4512">
                  <c:v>28964</c:v>
                </c:pt>
                <c:pt idx="4513">
                  <c:v>28965</c:v>
                </c:pt>
                <c:pt idx="4514">
                  <c:v>28968</c:v>
                </c:pt>
                <c:pt idx="4515">
                  <c:v>28969</c:v>
                </c:pt>
                <c:pt idx="4516">
                  <c:v>28970</c:v>
                </c:pt>
                <c:pt idx="4517">
                  <c:v>28971</c:v>
                </c:pt>
                <c:pt idx="4518">
                  <c:v>28972</c:v>
                </c:pt>
                <c:pt idx="4519">
                  <c:v>28975</c:v>
                </c:pt>
                <c:pt idx="4520">
                  <c:v>28976</c:v>
                </c:pt>
                <c:pt idx="4521">
                  <c:v>28977</c:v>
                </c:pt>
                <c:pt idx="4522">
                  <c:v>28978</c:v>
                </c:pt>
                <c:pt idx="4523">
                  <c:v>28979</c:v>
                </c:pt>
                <c:pt idx="4524">
                  <c:v>28982</c:v>
                </c:pt>
                <c:pt idx="4525">
                  <c:v>28983</c:v>
                </c:pt>
                <c:pt idx="4526">
                  <c:v>28984</c:v>
                </c:pt>
                <c:pt idx="4527">
                  <c:v>28985</c:v>
                </c:pt>
                <c:pt idx="4528">
                  <c:v>28986</c:v>
                </c:pt>
                <c:pt idx="4529">
                  <c:v>28989</c:v>
                </c:pt>
                <c:pt idx="4530">
                  <c:v>28990</c:v>
                </c:pt>
                <c:pt idx="4531">
                  <c:v>28991</c:v>
                </c:pt>
                <c:pt idx="4532">
                  <c:v>28992</c:v>
                </c:pt>
                <c:pt idx="4533">
                  <c:v>28993</c:v>
                </c:pt>
                <c:pt idx="4534">
                  <c:v>28996</c:v>
                </c:pt>
                <c:pt idx="4535">
                  <c:v>28997</c:v>
                </c:pt>
                <c:pt idx="4536">
                  <c:v>28998</c:v>
                </c:pt>
                <c:pt idx="4537">
                  <c:v>28999</c:v>
                </c:pt>
                <c:pt idx="4538">
                  <c:v>29000</c:v>
                </c:pt>
                <c:pt idx="4539">
                  <c:v>29003</c:v>
                </c:pt>
                <c:pt idx="4540">
                  <c:v>29004</c:v>
                </c:pt>
                <c:pt idx="4541">
                  <c:v>29005</c:v>
                </c:pt>
                <c:pt idx="4542">
                  <c:v>29006</c:v>
                </c:pt>
                <c:pt idx="4543">
                  <c:v>29007</c:v>
                </c:pt>
                <c:pt idx="4544">
                  <c:v>29010</c:v>
                </c:pt>
                <c:pt idx="4545">
                  <c:v>29011</c:v>
                </c:pt>
                <c:pt idx="4546">
                  <c:v>29012</c:v>
                </c:pt>
                <c:pt idx="4547">
                  <c:v>29013</c:v>
                </c:pt>
                <c:pt idx="4548">
                  <c:v>29014</c:v>
                </c:pt>
                <c:pt idx="4549">
                  <c:v>29017</c:v>
                </c:pt>
                <c:pt idx="4550">
                  <c:v>29018</c:v>
                </c:pt>
                <c:pt idx="4551">
                  <c:v>29019</c:v>
                </c:pt>
                <c:pt idx="4552">
                  <c:v>29020</c:v>
                </c:pt>
                <c:pt idx="4553">
                  <c:v>29021</c:v>
                </c:pt>
                <c:pt idx="4554">
                  <c:v>29024</c:v>
                </c:pt>
                <c:pt idx="4555">
                  <c:v>29025</c:v>
                </c:pt>
                <c:pt idx="4556">
                  <c:v>29026</c:v>
                </c:pt>
                <c:pt idx="4557">
                  <c:v>29027</c:v>
                </c:pt>
                <c:pt idx="4558">
                  <c:v>29028</c:v>
                </c:pt>
                <c:pt idx="4559">
                  <c:v>29031</c:v>
                </c:pt>
                <c:pt idx="4560">
                  <c:v>29032</c:v>
                </c:pt>
                <c:pt idx="4561">
                  <c:v>29033</c:v>
                </c:pt>
                <c:pt idx="4562">
                  <c:v>29034</c:v>
                </c:pt>
                <c:pt idx="4563">
                  <c:v>29035</c:v>
                </c:pt>
                <c:pt idx="4564">
                  <c:v>29038</c:v>
                </c:pt>
                <c:pt idx="4565">
                  <c:v>29039</c:v>
                </c:pt>
                <c:pt idx="4566">
                  <c:v>29040</c:v>
                </c:pt>
                <c:pt idx="4567">
                  <c:v>29041</c:v>
                </c:pt>
                <c:pt idx="4568">
                  <c:v>29042</c:v>
                </c:pt>
                <c:pt idx="4569">
                  <c:v>29045</c:v>
                </c:pt>
                <c:pt idx="4570">
                  <c:v>29046</c:v>
                </c:pt>
                <c:pt idx="4571">
                  <c:v>29047</c:v>
                </c:pt>
                <c:pt idx="4572">
                  <c:v>29048</c:v>
                </c:pt>
                <c:pt idx="4573">
                  <c:v>29049</c:v>
                </c:pt>
                <c:pt idx="4574">
                  <c:v>29052</c:v>
                </c:pt>
                <c:pt idx="4575">
                  <c:v>29053</c:v>
                </c:pt>
                <c:pt idx="4576">
                  <c:v>29054</c:v>
                </c:pt>
                <c:pt idx="4577">
                  <c:v>29055</c:v>
                </c:pt>
                <c:pt idx="4578">
                  <c:v>29056</c:v>
                </c:pt>
                <c:pt idx="4579">
                  <c:v>29059</c:v>
                </c:pt>
                <c:pt idx="4580">
                  <c:v>29060</c:v>
                </c:pt>
                <c:pt idx="4581">
                  <c:v>29061</c:v>
                </c:pt>
                <c:pt idx="4582">
                  <c:v>29062</c:v>
                </c:pt>
                <c:pt idx="4583">
                  <c:v>29063</c:v>
                </c:pt>
                <c:pt idx="4584">
                  <c:v>29066</c:v>
                </c:pt>
                <c:pt idx="4585">
                  <c:v>29067</c:v>
                </c:pt>
                <c:pt idx="4586">
                  <c:v>29068</c:v>
                </c:pt>
                <c:pt idx="4587">
                  <c:v>29069</c:v>
                </c:pt>
                <c:pt idx="4588">
                  <c:v>29070</c:v>
                </c:pt>
                <c:pt idx="4589">
                  <c:v>29073</c:v>
                </c:pt>
                <c:pt idx="4590">
                  <c:v>29074</c:v>
                </c:pt>
                <c:pt idx="4591">
                  <c:v>29075</c:v>
                </c:pt>
                <c:pt idx="4592">
                  <c:v>29076</c:v>
                </c:pt>
                <c:pt idx="4593">
                  <c:v>29077</c:v>
                </c:pt>
                <c:pt idx="4594">
                  <c:v>29080</c:v>
                </c:pt>
                <c:pt idx="4595">
                  <c:v>29081</c:v>
                </c:pt>
                <c:pt idx="4596">
                  <c:v>29082</c:v>
                </c:pt>
                <c:pt idx="4597">
                  <c:v>29083</c:v>
                </c:pt>
                <c:pt idx="4598">
                  <c:v>29084</c:v>
                </c:pt>
                <c:pt idx="4599">
                  <c:v>29087</c:v>
                </c:pt>
                <c:pt idx="4600">
                  <c:v>29088</c:v>
                </c:pt>
                <c:pt idx="4601">
                  <c:v>29089</c:v>
                </c:pt>
                <c:pt idx="4602">
                  <c:v>29090</c:v>
                </c:pt>
                <c:pt idx="4603">
                  <c:v>29091</c:v>
                </c:pt>
                <c:pt idx="4604">
                  <c:v>29094</c:v>
                </c:pt>
                <c:pt idx="4605">
                  <c:v>29095</c:v>
                </c:pt>
                <c:pt idx="4606">
                  <c:v>29096</c:v>
                </c:pt>
                <c:pt idx="4607">
                  <c:v>29097</c:v>
                </c:pt>
                <c:pt idx="4608">
                  <c:v>29098</c:v>
                </c:pt>
                <c:pt idx="4609">
                  <c:v>29101</c:v>
                </c:pt>
                <c:pt idx="4610">
                  <c:v>29102</c:v>
                </c:pt>
                <c:pt idx="4611">
                  <c:v>29103</c:v>
                </c:pt>
                <c:pt idx="4612">
                  <c:v>29104</c:v>
                </c:pt>
                <c:pt idx="4613">
                  <c:v>29105</c:v>
                </c:pt>
                <c:pt idx="4614">
                  <c:v>29108</c:v>
                </c:pt>
                <c:pt idx="4615">
                  <c:v>29109</c:v>
                </c:pt>
                <c:pt idx="4616">
                  <c:v>29110</c:v>
                </c:pt>
                <c:pt idx="4617">
                  <c:v>29111</c:v>
                </c:pt>
                <c:pt idx="4618">
                  <c:v>29112</c:v>
                </c:pt>
                <c:pt idx="4619">
                  <c:v>29115</c:v>
                </c:pt>
                <c:pt idx="4620">
                  <c:v>29116</c:v>
                </c:pt>
                <c:pt idx="4621">
                  <c:v>29117</c:v>
                </c:pt>
                <c:pt idx="4622">
                  <c:v>29118</c:v>
                </c:pt>
                <c:pt idx="4623">
                  <c:v>29119</c:v>
                </c:pt>
                <c:pt idx="4624">
                  <c:v>29122</c:v>
                </c:pt>
                <c:pt idx="4625">
                  <c:v>29123</c:v>
                </c:pt>
                <c:pt idx="4626">
                  <c:v>29124</c:v>
                </c:pt>
                <c:pt idx="4627">
                  <c:v>29125</c:v>
                </c:pt>
                <c:pt idx="4628">
                  <c:v>29126</c:v>
                </c:pt>
                <c:pt idx="4629">
                  <c:v>29129</c:v>
                </c:pt>
                <c:pt idx="4630">
                  <c:v>29130</c:v>
                </c:pt>
                <c:pt idx="4631">
                  <c:v>29131</c:v>
                </c:pt>
                <c:pt idx="4632">
                  <c:v>29132</c:v>
                </c:pt>
                <c:pt idx="4633">
                  <c:v>29133</c:v>
                </c:pt>
                <c:pt idx="4634">
                  <c:v>29136</c:v>
                </c:pt>
                <c:pt idx="4635">
                  <c:v>29137</c:v>
                </c:pt>
                <c:pt idx="4636">
                  <c:v>29138</c:v>
                </c:pt>
                <c:pt idx="4637">
                  <c:v>29139</c:v>
                </c:pt>
                <c:pt idx="4638">
                  <c:v>29140</c:v>
                </c:pt>
                <c:pt idx="4639">
                  <c:v>29143</c:v>
                </c:pt>
                <c:pt idx="4640">
                  <c:v>29144</c:v>
                </c:pt>
                <c:pt idx="4641">
                  <c:v>29145</c:v>
                </c:pt>
                <c:pt idx="4642">
                  <c:v>29146</c:v>
                </c:pt>
                <c:pt idx="4643">
                  <c:v>29147</c:v>
                </c:pt>
                <c:pt idx="4644">
                  <c:v>29150</c:v>
                </c:pt>
                <c:pt idx="4645">
                  <c:v>29151</c:v>
                </c:pt>
                <c:pt idx="4646">
                  <c:v>29152</c:v>
                </c:pt>
                <c:pt idx="4647">
                  <c:v>29153</c:v>
                </c:pt>
                <c:pt idx="4648">
                  <c:v>29154</c:v>
                </c:pt>
                <c:pt idx="4649">
                  <c:v>29157</c:v>
                </c:pt>
                <c:pt idx="4650">
                  <c:v>29158</c:v>
                </c:pt>
                <c:pt idx="4651">
                  <c:v>29159</c:v>
                </c:pt>
                <c:pt idx="4652">
                  <c:v>29160</c:v>
                </c:pt>
                <c:pt idx="4653">
                  <c:v>29161</c:v>
                </c:pt>
                <c:pt idx="4654">
                  <c:v>29164</c:v>
                </c:pt>
                <c:pt idx="4655">
                  <c:v>29165</c:v>
                </c:pt>
                <c:pt idx="4656">
                  <c:v>29166</c:v>
                </c:pt>
                <c:pt idx="4657">
                  <c:v>29167</c:v>
                </c:pt>
                <c:pt idx="4658">
                  <c:v>29168</c:v>
                </c:pt>
                <c:pt idx="4659">
                  <c:v>29171</c:v>
                </c:pt>
                <c:pt idx="4660">
                  <c:v>29172</c:v>
                </c:pt>
                <c:pt idx="4661">
                  <c:v>29173</c:v>
                </c:pt>
                <c:pt idx="4662">
                  <c:v>29174</c:v>
                </c:pt>
                <c:pt idx="4663">
                  <c:v>29175</c:v>
                </c:pt>
                <c:pt idx="4664">
                  <c:v>29178</c:v>
                </c:pt>
                <c:pt idx="4665">
                  <c:v>29179</c:v>
                </c:pt>
                <c:pt idx="4666">
                  <c:v>29180</c:v>
                </c:pt>
                <c:pt idx="4667">
                  <c:v>29181</c:v>
                </c:pt>
                <c:pt idx="4668">
                  <c:v>29182</c:v>
                </c:pt>
                <c:pt idx="4669">
                  <c:v>29185</c:v>
                </c:pt>
                <c:pt idx="4670">
                  <c:v>29186</c:v>
                </c:pt>
                <c:pt idx="4671">
                  <c:v>29187</c:v>
                </c:pt>
                <c:pt idx="4672">
                  <c:v>29188</c:v>
                </c:pt>
                <c:pt idx="4673">
                  <c:v>29189</c:v>
                </c:pt>
                <c:pt idx="4674">
                  <c:v>29192</c:v>
                </c:pt>
                <c:pt idx="4675">
                  <c:v>29193</c:v>
                </c:pt>
                <c:pt idx="4676">
                  <c:v>29194</c:v>
                </c:pt>
                <c:pt idx="4677">
                  <c:v>29195</c:v>
                </c:pt>
                <c:pt idx="4678">
                  <c:v>29196</c:v>
                </c:pt>
                <c:pt idx="4679">
                  <c:v>29199</c:v>
                </c:pt>
                <c:pt idx="4680">
                  <c:v>29200</c:v>
                </c:pt>
                <c:pt idx="4681">
                  <c:v>29201</c:v>
                </c:pt>
                <c:pt idx="4682">
                  <c:v>29202</c:v>
                </c:pt>
                <c:pt idx="4683">
                  <c:v>29203</c:v>
                </c:pt>
                <c:pt idx="4684">
                  <c:v>29206</c:v>
                </c:pt>
                <c:pt idx="4685">
                  <c:v>29207</c:v>
                </c:pt>
                <c:pt idx="4686">
                  <c:v>29208</c:v>
                </c:pt>
                <c:pt idx="4687">
                  <c:v>29209</c:v>
                </c:pt>
                <c:pt idx="4688">
                  <c:v>29210</c:v>
                </c:pt>
                <c:pt idx="4689">
                  <c:v>29213</c:v>
                </c:pt>
                <c:pt idx="4690">
                  <c:v>29214</c:v>
                </c:pt>
                <c:pt idx="4691">
                  <c:v>29215</c:v>
                </c:pt>
                <c:pt idx="4692">
                  <c:v>29216</c:v>
                </c:pt>
                <c:pt idx="4693">
                  <c:v>29217</c:v>
                </c:pt>
                <c:pt idx="4694">
                  <c:v>29220</c:v>
                </c:pt>
                <c:pt idx="4695">
                  <c:v>29221</c:v>
                </c:pt>
                <c:pt idx="4696">
                  <c:v>29222</c:v>
                </c:pt>
                <c:pt idx="4697">
                  <c:v>29223</c:v>
                </c:pt>
                <c:pt idx="4698">
                  <c:v>29224</c:v>
                </c:pt>
                <c:pt idx="4699">
                  <c:v>29227</c:v>
                </c:pt>
                <c:pt idx="4700">
                  <c:v>29228</c:v>
                </c:pt>
                <c:pt idx="4701">
                  <c:v>29229</c:v>
                </c:pt>
                <c:pt idx="4702">
                  <c:v>29230</c:v>
                </c:pt>
                <c:pt idx="4703">
                  <c:v>29231</c:v>
                </c:pt>
                <c:pt idx="4704">
                  <c:v>29234</c:v>
                </c:pt>
                <c:pt idx="4705">
                  <c:v>29235</c:v>
                </c:pt>
                <c:pt idx="4706">
                  <c:v>29236</c:v>
                </c:pt>
                <c:pt idx="4707">
                  <c:v>29237</c:v>
                </c:pt>
                <c:pt idx="4708">
                  <c:v>29238</c:v>
                </c:pt>
                <c:pt idx="4709">
                  <c:v>29241</c:v>
                </c:pt>
                <c:pt idx="4710">
                  <c:v>29242</c:v>
                </c:pt>
                <c:pt idx="4711">
                  <c:v>29243</c:v>
                </c:pt>
                <c:pt idx="4712">
                  <c:v>29244</c:v>
                </c:pt>
                <c:pt idx="4713">
                  <c:v>29245</c:v>
                </c:pt>
                <c:pt idx="4714">
                  <c:v>29248</c:v>
                </c:pt>
                <c:pt idx="4715">
                  <c:v>29249</c:v>
                </c:pt>
                <c:pt idx="4716">
                  <c:v>29250</c:v>
                </c:pt>
                <c:pt idx="4717">
                  <c:v>29251</c:v>
                </c:pt>
                <c:pt idx="4718">
                  <c:v>29252</c:v>
                </c:pt>
                <c:pt idx="4719">
                  <c:v>29255</c:v>
                </c:pt>
                <c:pt idx="4720">
                  <c:v>29256</c:v>
                </c:pt>
                <c:pt idx="4721">
                  <c:v>29257</c:v>
                </c:pt>
                <c:pt idx="4722">
                  <c:v>29258</c:v>
                </c:pt>
                <c:pt idx="4723">
                  <c:v>29259</c:v>
                </c:pt>
                <c:pt idx="4724">
                  <c:v>29262</c:v>
                </c:pt>
                <c:pt idx="4725">
                  <c:v>29263</c:v>
                </c:pt>
                <c:pt idx="4726">
                  <c:v>29264</c:v>
                </c:pt>
                <c:pt idx="4727">
                  <c:v>29265</c:v>
                </c:pt>
                <c:pt idx="4728">
                  <c:v>29266</c:v>
                </c:pt>
                <c:pt idx="4729">
                  <c:v>29269</c:v>
                </c:pt>
                <c:pt idx="4730">
                  <c:v>29270</c:v>
                </c:pt>
                <c:pt idx="4731">
                  <c:v>29271</c:v>
                </c:pt>
                <c:pt idx="4732">
                  <c:v>29272</c:v>
                </c:pt>
                <c:pt idx="4733">
                  <c:v>29273</c:v>
                </c:pt>
                <c:pt idx="4734">
                  <c:v>29276</c:v>
                </c:pt>
                <c:pt idx="4735">
                  <c:v>29277</c:v>
                </c:pt>
                <c:pt idx="4736">
                  <c:v>29278</c:v>
                </c:pt>
                <c:pt idx="4737">
                  <c:v>29279</c:v>
                </c:pt>
                <c:pt idx="4738">
                  <c:v>29280</c:v>
                </c:pt>
                <c:pt idx="4739">
                  <c:v>29283</c:v>
                </c:pt>
                <c:pt idx="4740">
                  <c:v>29284</c:v>
                </c:pt>
                <c:pt idx="4741">
                  <c:v>29285</c:v>
                </c:pt>
                <c:pt idx="4742">
                  <c:v>29286</c:v>
                </c:pt>
                <c:pt idx="4743">
                  <c:v>29287</c:v>
                </c:pt>
                <c:pt idx="4744">
                  <c:v>29290</c:v>
                </c:pt>
                <c:pt idx="4745">
                  <c:v>29291</c:v>
                </c:pt>
                <c:pt idx="4746">
                  <c:v>29292</c:v>
                </c:pt>
                <c:pt idx="4747">
                  <c:v>29293</c:v>
                </c:pt>
                <c:pt idx="4748">
                  <c:v>29294</c:v>
                </c:pt>
                <c:pt idx="4749">
                  <c:v>29297</c:v>
                </c:pt>
                <c:pt idx="4750">
                  <c:v>29298</c:v>
                </c:pt>
                <c:pt idx="4751">
                  <c:v>29299</c:v>
                </c:pt>
                <c:pt idx="4752">
                  <c:v>29300</c:v>
                </c:pt>
                <c:pt idx="4753">
                  <c:v>29301</c:v>
                </c:pt>
                <c:pt idx="4754">
                  <c:v>29304</c:v>
                </c:pt>
                <c:pt idx="4755">
                  <c:v>29305</c:v>
                </c:pt>
                <c:pt idx="4756">
                  <c:v>29306</c:v>
                </c:pt>
                <c:pt idx="4757">
                  <c:v>29307</c:v>
                </c:pt>
                <c:pt idx="4758">
                  <c:v>29308</c:v>
                </c:pt>
                <c:pt idx="4759">
                  <c:v>29311</c:v>
                </c:pt>
                <c:pt idx="4760">
                  <c:v>29312</c:v>
                </c:pt>
                <c:pt idx="4761">
                  <c:v>29313</c:v>
                </c:pt>
                <c:pt idx="4762">
                  <c:v>29314</c:v>
                </c:pt>
                <c:pt idx="4763">
                  <c:v>29315</c:v>
                </c:pt>
                <c:pt idx="4764">
                  <c:v>29318</c:v>
                </c:pt>
                <c:pt idx="4765">
                  <c:v>29319</c:v>
                </c:pt>
                <c:pt idx="4766">
                  <c:v>29320</c:v>
                </c:pt>
                <c:pt idx="4767">
                  <c:v>29321</c:v>
                </c:pt>
                <c:pt idx="4768">
                  <c:v>29322</c:v>
                </c:pt>
                <c:pt idx="4769">
                  <c:v>29325</c:v>
                </c:pt>
                <c:pt idx="4770">
                  <c:v>29326</c:v>
                </c:pt>
                <c:pt idx="4771">
                  <c:v>29327</c:v>
                </c:pt>
                <c:pt idx="4772">
                  <c:v>29328</c:v>
                </c:pt>
                <c:pt idx="4773">
                  <c:v>29329</c:v>
                </c:pt>
                <c:pt idx="4774">
                  <c:v>29332</c:v>
                </c:pt>
                <c:pt idx="4775">
                  <c:v>29333</c:v>
                </c:pt>
                <c:pt idx="4776">
                  <c:v>29334</c:v>
                </c:pt>
                <c:pt idx="4777">
                  <c:v>29335</c:v>
                </c:pt>
                <c:pt idx="4778">
                  <c:v>29336</c:v>
                </c:pt>
                <c:pt idx="4779">
                  <c:v>29339</c:v>
                </c:pt>
                <c:pt idx="4780">
                  <c:v>29340</c:v>
                </c:pt>
                <c:pt idx="4781">
                  <c:v>29341</c:v>
                </c:pt>
                <c:pt idx="4782">
                  <c:v>29342</c:v>
                </c:pt>
                <c:pt idx="4783">
                  <c:v>29343</c:v>
                </c:pt>
                <c:pt idx="4784">
                  <c:v>29346</c:v>
                </c:pt>
                <c:pt idx="4785">
                  <c:v>29347</c:v>
                </c:pt>
                <c:pt idx="4786">
                  <c:v>29348</c:v>
                </c:pt>
                <c:pt idx="4787">
                  <c:v>29349</c:v>
                </c:pt>
                <c:pt idx="4788">
                  <c:v>29350</c:v>
                </c:pt>
                <c:pt idx="4789">
                  <c:v>29353</c:v>
                </c:pt>
                <c:pt idx="4790">
                  <c:v>29354</c:v>
                </c:pt>
                <c:pt idx="4791">
                  <c:v>29355</c:v>
                </c:pt>
                <c:pt idx="4792">
                  <c:v>29356</c:v>
                </c:pt>
                <c:pt idx="4793">
                  <c:v>29357</c:v>
                </c:pt>
                <c:pt idx="4794">
                  <c:v>29360</c:v>
                </c:pt>
                <c:pt idx="4795">
                  <c:v>29361</c:v>
                </c:pt>
                <c:pt idx="4796">
                  <c:v>29362</c:v>
                </c:pt>
                <c:pt idx="4797">
                  <c:v>29363</c:v>
                </c:pt>
                <c:pt idx="4798">
                  <c:v>29364</c:v>
                </c:pt>
                <c:pt idx="4799">
                  <c:v>29367</c:v>
                </c:pt>
                <c:pt idx="4800">
                  <c:v>29368</c:v>
                </c:pt>
                <c:pt idx="4801">
                  <c:v>29369</c:v>
                </c:pt>
                <c:pt idx="4802">
                  <c:v>29370</c:v>
                </c:pt>
                <c:pt idx="4803">
                  <c:v>29371</c:v>
                </c:pt>
                <c:pt idx="4804">
                  <c:v>29374</c:v>
                </c:pt>
                <c:pt idx="4805">
                  <c:v>29375</c:v>
                </c:pt>
                <c:pt idx="4806">
                  <c:v>29376</c:v>
                </c:pt>
                <c:pt idx="4807">
                  <c:v>29377</c:v>
                </c:pt>
                <c:pt idx="4808">
                  <c:v>29378</c:v>
                </c:pt>
                <c:pt idx="4809">
                  <c:v>29381</c:v>
                </c:pt>
                <c:pt idx="4810">
                  <c:v>29382</c:v>
                </c:pt>
                <c:pt idx="4811">
                  <c:v>29383</c:v>
                </c:pt>
                <c:pt idx="4812">
                  <c:v>29384</c:v>
                </c:pt>
                <c:pt idx="4813">
                  <c:v>29385</c:v>
                </c:pt>
                <c:pt idx="4814">
                  <c:v>29388</c:v>
                </c:pt>
                <c:pt idx="4815">
                  <c:v>29389</c:v>
                </c:pt>
                <c:pt idx="4816">
                  <c:v>29390</c:v>
                </c:pt>
                <c:pt idx="4817">
                  <c:v>29391</c:v>
                </c:pt>
                <c:pt idx="4818">
                  <c:v>29392</c:v>
                </c:pt>
                <c:pt idx="4819">
                  <c:v>29395</c:v>
                </c:pt>
                <c:pt idx="4820">
                  <c:v>29396</c:v>
                </c:pt>
                <c:pt idx="4821">
                  <c:v>29397</c:v>
                </c:pt>
                <c:pt idx="4822">
                  <c:v>29398</c:v>
                </c:pt>
                <c:pt idx="4823">
                  <c:v>29399</c:v>
                </c:pt>
                <c:pt idx="4824">
                  <c:v>29402</c:v>
                </c:pt>
                <c:pt idx="4825">
                  <c:v>29403</c:v>
                </c:pt>
                <c:pt idx="4826">
                  <c:v>29404</c:v>
                </c:pt>
                <c:pt idx="4827">
                  <c:v>29405</c:v>
                </c:pt>
                <c:pt idx="4828">
                  <c:v>29406</c:v>
                </c:pt>
                <c:pt idx="4829">
                  <c:v>29409</c:v>
                </c:pt>
                <c:pt idx="4830">
                  <c:v>29410</c:v>
                </c:pt>
                <c:pt idx="4831">
                  <c:v>29411</c:v>
                </c:pt>
                <c:pt idx="4832">
                  <c:v>29412</c:v>
                </c:pt>
                <c:pt idx="4833">
                  <c:v>29413</c:v>
                </c:pt>
                <c:pt idx="4834">
                  <c:v>29416</c:v>
                </c:pt>
                <c:pt idx="4835">
                  <c:v>29417</c:v>
                </c:pt>
                <c:pt idx="4836">
                  <c:v>29418</c:v>
                </c:pt>
                <c:pt idx="4837">
                  <c:v>29419</c:v>
                </c:pt>
                <c:pt idx="4838">
                  <c:v>29420</c:v>
                </c:pt>
                <c:pt idx="4839">
                  <c:v>29423</c:v>
                </c:pt>
                <c:pt idx="4840">
                  <c:v>29424</c:v>
                </c:pt>
                <c:pt idx="4841">
                  <c:v>29425</c:v>
                </c:pt>
                <c:pt idx="4842">
                  <c:v>29426</c:v>
                </c:pt>
                <c:pt idx="4843">
                  <c:v>29427</c:v>
                </c:pt>
                <c:pt idx="4844">
                  <c:v>29430</c:v>
                </c:pt>
                <c:pt idx="4845">
                  <c:v>29431</c:v>
                </c:pt>
                <c:pt idx="4846">
                  <c:v>29432</c:v>
                </c:pt>
                <c:pt idx="4847">
                  <c:v>29433</c:v>
                </c:pt>
                <c:pt idx="4848">
                  <c:v>29434</c:v>
                </c:pt>
                <c:pt idx="4849">
                  <c:v>29437</c:v>
                </c:pt>
                <c:pt idx="4850">
                  <c:v>29438</c:v>
                </c:pt>
                <c:pt idx="4851">
                  <c:v>29439</c:v>
                </c:pt>
                <c:pt idx="4852">
                  <c:v>29440</c:v>
                </c:pt>
                <c:pt idx="4853">
                  <c:v>29441</c:v>
                </c:pt>
                <c:pt idx="4854">
                  <c:v>29444</c:v>
                </c:pt>
                <c:pt idx="4855">
                  <c:v>29445</c:v>
                </c:pt>
                <c:pt idx="4856">
                  <c:v>29446</c:v>
                </c:pt>
                <c:pt idx="4857">
                  <c:v>29447</c:v>
                </c:pt>
                <c:pt idx="4858">
                  <c:v>29448</c:v>
                </c:pt>
                <c:pt idx="4859">
                  <c:v>29451</c:v>
                </c:pt>
                <c:pt idx="4860">
                  <c:v>29452</c:v>
                </c:pt>
                <c:pt idx="4861">
                  <c:v>29453</c:v>
                </c:pt>
                <c:pt idx="4862">
                  <c:v>29454</c:v>
                </c:pt>
                <c:pt idx="4863">
                  <c:v>29455</c:v>
                </c:pt>
                <c:pt idx="4864">
                  <c:v>29458</c:v>
                </c:pt>
                <c:pt idx="4865">
                  <c:v>29459</c:v>
                </c:pt>
                <c:pt idx="4866">
                  <c:v>29460</c:v>
                </c:pt>
                <c:pt idx="4867">
                  <c:v>29461</c:v>
                </c:pt>
                <c:pt idx="4868">
                  <c:v>29462</c:v>
                </c:pt>
                <c:pt idx="4869">
                  <c:v>29465</c:v>
                </c:pt>
                <c:pt idx="4870">
                  <c:v>29466</c:v>
                </c:pt>
                <c:pt idx="4871">
                  <c:v>29467</c:v>
                </c:pt>
                <c:pt idx="4872">
                  <c:v>29468</c:v>
                </c:pt>
                <c:pt idx="4873">
                  <c:v>29469</c:v>
                </c:pt>
                <c:pt idx="4874">
                  <c:v>29472</c:v>
                </c:pt>
                <c:pt idx="4875">
                  <c:v>29473</c:v>
                </c:pt>
                <c:pt idx="4876">
                  <c:v>29474</c:v>
                </c:pt>
                <c:pt idx="4877">
                  <c:v>29475</c:v>
                </c:pt>
                <c:pt idx="4878">
                  <c:v>29476</c:v>
                </c:pt>
                <c:pt idx="4879">
                  <c:v>29479</c:v>
                </c:pt>
                <c:pt idx="4880">
                  <c:v>29480</c:v>
                </c:pt>
                <c:pt idx="4881">
                  <c:v>29481</c:v>
                </c:pt>
                <c:pt idx="4882">
                  <c:v>29482</c:v>
                </c:pt>
                <c:pt idx="4883">
                  <c:v>29483</c:v>
                </c:pt>
                <c:pt idx="4884">
                  <c:v>29486</c:v>
                </c:pt>
                <c:pt idx="4885">
                  <c:v>29487</c:v>
                </c:pt>
                <c:pt idx="4886">
                  <c:v>29488</c:v>
                </c:pt>
                <c:pt idx="4887">
                  <c:v>29489</c:v>
                </c:pt>
                <c:pt idx="4888">
                  <c:v>29490</c:v>
                </c:pt>
                <c:pt idx="4889">
                  <c:v>29493</c:v>
                </c:pt>
                <c:pt idx="4890">
                  <c:v>29494</c:v>
                </c:pt>
                <c:pt idx="4891">
                  <c:v>29495</c:v>
                </c:pt>
                <c:pt idx="4892">
                  <c:v>29496</c:v>
                </c:pt>
                <c:pt idx="4893">
                  <c:v>29497</c:v>
                </c:pt>
                <c:pt idx="4894">
                  <c:v>29500</c:v>
                </c:pt>
                <c:pt idx="4895">
                  <c:v>29501</c:v>
                </c:pt>
                <c:pt idx="4896">
                  <c:v>29502</c:v>
                </c:pt>
                <c:pt idx="4897">
                  <c:v>29503</c:v>
                </c:pt>
                <c:pt idx="4898">
                  <c:v>29504</c:v>
                </c:pt>
                <c:pt idx="4899">
                  <c:v>29507</c:v>
                </c:pt>
                <c:pt idx="4900">
                  <c:v>29508</c:v>
                </c:pt>
                <c:pt idx="4901">
                  <c:v>29509</c:v>
                </c:pt>
                <c:pt idx="4902">
                  <c:v>29510</c:v>
                </c:pt>
                <c:pt idx="4903">
                  <c:v>29511</c:v>
                </c:pt>
                <c:pt idx="4904">
                  <c:v>29514</c:v>
                </c:pt>
                <c:pt idx="4905">
                  <c:v>29515</c:v>
                </c:pt>
                <c:pt idx="4906">
                  <c:v>29516</c:v>
                </c:pt>
                <c:pt idx="4907">
                  <c:v>29517</c:v>
                </c:pt>
                <c:pt idx="4908">
                  <c:v>29518</c:v>
                </c:pt>
                <c:pt idx="4909">
                  <c:v>29521</c:v>
                </c:pt>
                <c:pt idx="4910">
                  <c:v>29522</c:v>
                </c:pt>
                <c:pt idx="4911">
                  <c:v>29523</c:v>
                </c:pt>
                <c:pt idx="4912">
                  <c:v>29524</c:v>
                </c:pt>
                <c:pt idx="4913">
                  <c:v>29525</c:v>
                </c:pt>
                <c:pt idx="4914">
                  <c:v>29528</c:v>
                </c:pt>
                <c:pt idx="4915">
                  <c:v>29529</c:v>
                </c:pt>
                <c:pt idx="4916">
                  <c:v>29530</c:v>
                </c:pt>
                <c:pt idx="4917">
                  <c:v>29531</c:v>
                </c:pt>
                <c:pt idx="4918">
                  <c:v>29532</c:v>
                </c:pt>
                <c:pt idx="4919">
                  <c:v>29535</c:v>
                </c:pt>
                <c:pt idx="4920">
                  <c:v>29536</c:v>
                </c:pt>
                <c:pt idx="4921">
                  <c:v>29537</c:v>
                </c:pt>
                <c:pt idx="4922">
                  <c:v>29538</c:v>
                </c:pt>
                <c:pt idx="4923">
                  <c:v>29539</c:v>
                </c:pt>
                <c:pt idx="4924">
                  <c:v>29542</c:v>
                </c:pt>
                <c:pt idx="4925">
                  <c:v>29543</c:v>
                </c:pt>
                <c:pt idx="4926">
                  <c:v>29544</c:v>
                </c:pt>
                <c:pt idx="4927">
                  <c:v>29545</c:v>
                </c:pt>
                <c:pt idx="4928">
                  <c:v>29546</c:v>
                </c:pt>
                <c:pt idx="4929">
                  <c:v>29549</c:v>
                </c:pt>
                <c:pt idx="4930">
                  <c:v>29550</c:v>
                </c:pt>
                <c:pt idx="4931">
                  <c:v>29551</c:v>
                </c:pt>
                <c:pt idx="4932">
                  <c:v>29552</c:v>
                </c:pt>
                <c:pt idx="4933">
                  <c:v>29553</c:v>
                </c:pt>
                <c:pt idx="4934">
                  <c:v>29556</c:v>
                </c:pt>
                <c:pt idx="4935">
                  <c:v>29557</c:v>
                </c:pt>
                <c:pt idx="4936">
                  <c:v>29558</c:v>
                </c:pt>
                <c:pt idx="4937">
                  <c:v>29559</c:v>
                </c:pt>
                <c:pt idx="4938">
                  <c:v>29560</c:v>
                </c:pt>
                <c:pt idx="4939">
                  <c:v>29563</c:v>
                </c:pt>
                <c:pt idx="4940">
                  <c:v>29564</c:v>
                </c:pt>
                <c:pt idx="4941">
                  <c:v>29565</c:v>
                </c:pt>
                <c:pt idx="4942">
                  <c:v>29566</c:v>
                </c:pt>
                <c:pt idx="4943">
                  <c:v>29567</c:v>
                </c:pt>
                <c:pt idx="4944">
                  <c:v>29570</c:v>
                </c:pt>
                <c:pt idx="4945">
                  <c:v>29571</c:v>
                </c:pt>
                <c:pt idx="4946">
                  <c:v>29572</c:v>
                </c:pt>
                <c:pt idx="4947">
                  <c:v>29573</c:v>
                </c:pt>
                <c:pt idx="4948">
                  <c:v>29574</c:v>
                </c:pt>
                <c:pt idx="4949">
                  <c:v>29577</c:v>
                </c:pt>
                <c:pt idx="4950">
                  <c:v>29578</c:v>
                </c:pt>
                <c:pt idx="4951">
                  <c:v>29579</c:v>
                </c:pt>
                <c:pt idx="4952">
                  <c:v>29580</c:v>
                </c:pt>
                <c:pt idx="4953">
                  <c:v>29581</c:v>
                </c:pt>
                <c:pt idx="4954">
                  <c:v>29584</c:v>
                </c:pt>
                <c:pt idx="4955">
                  <c:v>29585</c:v>
                </c:pt>
                <c:pt idx="4956">
                  <c:v>29586</c:v>
                </c:pt>
                <c:pt idx="4957">
                  <c:v>29587</c:v>
                </c:pt>
                <c:pt idx="4958">
                  <c:v>29588</c:v>
                </c:pt>
                <c:pt idx="4959">
                  <c:v>29591</c:v>
                </c:pt>
                <c:pt idx="4960">
                  <c:v>29592</c:v>
                </c:pt>
                <c:pt idx="4961">
                  <c:v>29593</c:v>
                </c:pt>
                <c:pt idx="4962">
                  <c:v>29594</c:v>
                </c:pt>
                <c:pt idx="4963">
                  <c:v>29595</c:v>
                </c:pt>
                <c:pt idx="4964">
                  <c:v>29598</c:v>
                </c:pt>
                <c:pt idx="4965">
                  <c:v>29599</c:v>
                </c:pt>
                <c:pt idx="4966">
                  <c:v>29600</c:v>
                </c:pt>
                <c:pt idx="4967">
                  <c:v>29601</c:v>
                </c:pt>
                <c:pt idx="4968">
                  <c:v>29602</c:v>
                </c:pt>
                <c:pt idx="4969">
                  <c:v>29605</c:v>
                </c:pt>
                <c:pt idx="4970">
                  <c:v>29606</c:v>
                </c:pt>
                <c:pt idx="4971">
                  <c:v>29607</c:v>
                </c:pt>
                <c:pt idx="4972">
                  <c:v>29608</c:v>
                </c:pt>
                <c:pt idx="4973">
                  <c:v>29609</c:v>
                </c:pt>
                <c:pt idx="4974">
                  <c:v>29612</c:v>
                </c:pt>
                <c:pt idx="4975">
                  <c:v>29613</c:v>
                </c:pt>
                <c:pt idx="4976">
                  <c:v>29614</c:v>
                </c:pt>
                <c:pt idx="4977">
                  <c:v>29615</c:v>
                </c:pt>
                <c:pt idx="4978">
                  <c:v>29616</c:v>
                </c:pt>
                <c:pt idx="4979">
                  <c:v>29619</c:v>
                </c:pt>
                <c:pt idx="4980">
                  <c:v>29620</c:v>
                </c:pt>
                <c:pt idx="4981">
                  <c:v>29621</c:v>
                </c:pt>
                <c:pt idx="4982">
                  <c:v>29622</c:v>
                </c:pt>
                <c:pt idx="4983">
                  <c:v>29623</c:v>
                </c:pt>
                <c:pt idx="4984">
                  <c:v>29626</c:v>
                </c:pt>
                <c:pt idx="4985">
                  <c:v>29627</c:v>
                </c:pt>
                <c:pt idx="4986">
                  <c:v>29628</c:v>
                </c:pt>
                <c:pt idx="4987">
                  <c:v>29629</c:v>
                </c:pt>
                <c:pt idx="4988">
                  <c:v>29630</c:v>
                </c:pt>
                <c:pt idx="4989">
                  <c:v>29633</c:v>
                </c:pt>
                <c:pt idx="4990">
                  <c:v>29634</c:v>
                </c:pt>
                <c:pt idx="4991">
                  <c:v>29635</c:v>
                </c:pt>
                <c:pt idx="4992">
                  <c:v>29636</c:v>
                </c:pt>
                <c:pt idx="4993">
                  <c:v>29637</c:v>
                </c:pt>
                <c:pt idx="4994">
                  <c:v>29640</c:v>
                </c:pt>
                <c:pt idx="4995">
                  <c:v>29641</c:v>
                </c:pt>
                <c:pt idx="4996">
                  <c:v>29642</c:v>
                </c:pt>
                <c:pt idx="4997">
                  <c:v>29643</c:v>
                </c:pt>
                <c:pt idx="4998">
                  <c:v>29644</c:v>
                </c:pt>
                <c:pt idx="4999">
                  <c:v>29647</c:v>
                </c:pt>
                <c:pt idx="5000">
                  <c:v>29648</c:v>
                </c:pt>
                <c:pt idx="5001">
                  <c:v>29649</c:v>
                </c:pt>
                <c:pt idx="5002">
                  <c:v>29650</c:v>
                </c:pt>
                <c:pt idx="5003">
                  <c:v>29651</c:v>
                </c:pt>
                <c:pt idx="5004">
                  <c:v>29654</c:v>
                </c:pt>
                <c:pt idx="5005">
                  <c:v>29655</c:v>
                </c:pt>
                <c:pt idx="5006">
                  <c:v>29656</c:v>
                </c:pt>
                <c:pt idx="5007">
                  <c:v>29657</c:v>
                </c:pt>
                <c:pt idx="5008">
                  <c:v>29658</c:v>
                </c:pt>
                <c:pt idx="5009">
                  <c:v>29661</c:v>
                </c:pt>
                <c:pt idx="5010">
                  <c:v>29662</c:v>
                </c:pt>
                <c:pt idx="5011">
                  <c:v>29663</c:v>
                </c:pt>
                <c:pt idx="5012">
                  <c:v>29664</c:v>
                </c:pt>
                <c:pt idx="5013">
                  <c:v>29665</c:v>
                </c:pt>
                <c:pt idx="5014">
                  <c:v>29668</c:v>
                </c:pt>
                <c:pt idx="5015">
                  <c:v>29669</c:v>
                </c:pt>
                <c:pt idx="5016">
                  <c:v>29670</c:v>
                </c:pt>
                <c:pt idx="5017">
                  <c:v>29671</c:v>
                </c:pt>
                <c:pt idx="5018">
                  <c:v>29672</c:v>
                </c:pt>
                <c:pt idx="5019">
                  <c:v>29675</c:v>
                </c:pt>
                <c:pt idx="5020">
                  <c:v>29676</c:v>
                </c:pt>
                <c:pt idx="5021">
                  <c:v>29677</c:v>
                </c:pt>
                <c:pt idx="5022">
                  <c:v>29678</c:v>
                </c:pt>
                <c:pt idx="5023">
                  <c:v>29679</c:v>
                </c:pt>
                <c:pt idx="5024">
                  <c:v>29682</c:v>
                </c:pt>
                <c:pt idx="5025">
                  <c:v>29683</c:v>
                </c:pt>
                <c:pt idx="5026">
                  <c:v>29684</c:v>
                </c:pt>
                <c:pt idx="5027">
                  <c:v>29685</c:v>
                </c:pt>
                <c:pt idx="5028">
                  <c:v>29686</c:v>
                </c:pt>
                <c:pt idx="5029">
                  <c:v>29689</c:v>
                </c:pt>
                <c:pt idx="5030">
                  <c:v>29690</c:v>
                </c:pt>
                <c:pt idx="5031">
                  <c:v>29691</c:v>
                </c:pt>
                <c:pt idx="5032">
                  <c:v>29692</c:v>
                </c:pt>
                <c:pt idx="5033">
                  <c:v>29693</c:v>
                </c:pt>
                <c:pt idx="5034">
                  <c:v>29696</c:v>
                </c:pt>
                <c:pt idx="5035">
                  <c:v>29697</c:v>
                </c:pt>
                <c:pt idx="5036">
                  <c:v>29698</c:v>
                </c:pt>
                <c:pt idx="5037">
                  <c:v>29699</c:v>
                </c:pt>
                <c:pt idx="5038">
                  <c:v>29700</c:v>
                </c:pt>
                <c:pt idx="5039">
                  <c:v>29703</c:v>
                </c:pt>
                <c:pt idx="5040">
                  <c:v>29704</c:v>
                </c:pt>
                <c:pt idx="5041">
                  <c:v>29705</c:v>
                </c:pt>
                <c:pt idx="5042">
                  <c:v>29706</c:v>
                </c:pt>
                <c:pt idx="5043">
                  <c:v>29707</c:v>
                </c:pt>
                <c:pt idx="5044">
                  <c:v>29710</c:v>
                </c:pt>
                <c:pt idx="5045">
                  <c:v>29711</c:v>
                </c:pt>
                <c:pt idx="5046">
                  <c:v>29712</c:v>
                </c:pt>
                <c:pt idx="5047">
                  <c:v>29713</c:v>
                </c:pt>
                <c:pt idx="5048">
                  <c:v>29714</c:v>
                </c:pt>
                <c:pt idx="5049">
                  <c:v>29717</c:v>
                </c:pt>
                <c:pt idx="5050">
                  <c:v>29718</c:v>
                </c:pt>
                <c:pt idx="5051">
                  <c:v>29719</c:v>
                </c:pt>
                <c:pt idx="5052">
                  <c:v>29720</c:v>
                </c:pt>
                <c:pt idx="5053">
                  <c:v>29721</c:v>
                </c:pt>
                <c:pt idx="5054">
                  <c:v>29724</c:v>
                </c:pt>
                <c:pt idx="5055">
                  <c:v>29725</c:v>
                </c:pt>
                <c:pt idx="5056">
                  <c:v>29726</c:v>
                </c:pt>
                <c:pt idx="5057">
                  <c:v>29727</c:v>
                </c:pt>
                <c:pt idx="5058">
                  <c:v>29728</c:v>
                </c:pt>
                <c:pt idx="5059">
                  <c:v>29731</c:v>
                </c:pt>
                <c:pt idx="5060">
                  <c:v>29732</c:v>
                </c:pt>
                <c:pt idx="5061">
                  <c:v>29733</c:v>
                </c:pt>
                <c:pt idx="5062">
                  <c:v>29734</c:v>
                </c:pt>
                <c:pt idx="5063">
                  <c:v>29735</c:v>
                </c:pt>
                <c:pt idx="5064">
                  <c:v>29738</c:v>
                </c:pt>
                <c:pt idx="5065">
                  <c:v>29739</c:v>
                </c:pt>
                <c:pt idx="5066">
                  <c:v>29740</c:v>
                </c:pt>
                <c:pt idx="5067">
                  <c:v>29741</c:v>
                </c:pt>
                <c:pt idx="5068">
                  <c:v>29742</c:v>
                </c:pt>
                <c:pt idx="5069">
                  <c:v>29745</c:v>
                </c:pt>
                <c:pt idx="5070">
                  <c:v>29746</c:v>
                </c:pt>
                <c:pt idx="5071">
                  <c:v>29747</c:v>
                </c:pt>
                <c:pt idx="5072">
                  <c:v>29748</c:v>
                </c:pt>
                <c:pt idx="5073">
                  <c:v>29749</c:v>
                </c:pt>
                <c:pt idx="5074">
                  <c:v>29752</c:v>
                </c:pt>
                <c:pt idx="5075">
                  <c:v>29753</c:v>
                </c:pt>
                <c:pt idx="5076">
                  <c:v>29754</c:v>
                </c:pt>
                <c:pt idx="5077">
                  <c:v>29755</c:v>
                </c:pt>
                <c:pt idx="5078">
                  <c:v>29756</c:v>
                </c:pt>
                <c:pt idx="5079">
                  <c:v>29759</c:v>
                </c:pt>
                <c:pt idx="5080">
                  <c:v>29760</c:v>
                </c:pt>
                <c:pt idx="5081">
                  <c:v>29761</c:v>
                </c:pt>
                <c:pt idx="5082">
                  <c:v>29762</c:v>
                </c:pt>
                <c:pt idx="5083">
                  <c:v>29763</c:v>
                </c:pt>
                <c:pt idx="5084">
                  <c:v>29766</c:v>
                </c:pt>
                <c:pt idx="5085">
                  <c:v>29767</c:v>
                </c:pt>
                <c:pt idx="5086">
                  <c:v>29768</c:v>
                </c:pt>
                <c:pt idx="5087">
                  <c:v>29769</c:v>
                </c:pt>
                <c:pt idx="5088">
                  <c:v>29770</c:v>
                </c:pt>
                <c:pt idx="5089">
                  <c:v>29773</c:v>
                </c:pt>
                <c:pt idx="5090">
                  <c:v>29774</c:v>
                </c:pt>
                <c:pt idx="5091">
                  <c:v>29775</c:v>
                </c:pt>
                <c:pt idx="5092">
                  <c:v>29776</c:v>
                </c:pt>
                <c:pt idx="5093">
                  <c:v>29777</c:v>
                </c:pt>
                <c:pt idx="5094">
                  <c:v>29780</c:v>
                </c:pt>
                <c:pt idx="5095">
                  <c:v>29781</c:v>
                </c:pt>
                <c:pt idx="5096">
                  <c:v>29782</c:v>
                </c:pt>
                <c:pt idx="5097">
                  <c:v>29783</c:v>
                </c:pt>
                <c:pt idx="5098">
                  <c:v>29784</c:v>
                </c:pt>
                <c:pt idx="5099">
                  <c:v>29787</c:v>
                </c:pt>
                <c:pt idx="5100">
                  <c:v>29788</c:v>
                </c:pt>
                <c:pt idx="5101">
                  <c:v>29789</c:v>
                </c:pt>
                <c:pt idx="5102">
                  <c:v>29790</c:v>
                </c:pt>
                <c:pt idx="5103">
                  <c:v>29791</c:v>
                </c:pt>
                <c:pt idx="5104">
                  <c:v>29794</c:v>
                </c:pt>
                <c:pt idx="5105">
                  <c:v>29795</c:v>
                </c:pt>
                <c:pt idx="5106">
                  <c:v>29796</c:v>
                </c:pt>
                <c:pt idx="5107">
                  <c:v>29797</c:v>
                </c:pt>
                <c:pt idx="5108">
                  <c:v>29798</c:v>
                </c:pt>
                <c:pt idx="5109">
                  <c:v>29801</c:v>
                </c:pt>
                <c:pt idx="5110">
                  <c:v>29802</c:v>
                </c:pt>
                <c:pt idx="5111">
                  <c:v>29803</c:v>
                </c:pt>
                <c:pt idx="5112">
                  <c:v>29804</c:v>
                </c:pt>
                <c:pt idx="5113">
                  <c:v>29805</c:v>
                </c:pt>
                <c:pt idx="5114">
                  <c:v>29808</c:v>
                </c:pt>
                <c:pt idx="5115">
                  <c:v>29809</c:v>
                </c:pt>
                <c:pt idx="5116">
                  <c:v>29810</c:v>
                </c:pt>
                <c:pt idx="5117">
                  <c:v>29811</c:v>
                </c:pt>
                <c:pt idx="5118">
                  <c:v>29812</c:v>
                </c:pt>
                <c:pt idx="5119">
                  <c:v>29815</c:v>
                </c:pt>
                <c:pt idx="5120">
                  <c:v>29816</c:v>
                </c:pt>
                <c:pt idx="5121">
                  <c:v>29817</c:v>
                </c:pt>
                <c:pt idx="5122">
                  <c:v>29818</c:v>
                </c:pt>
                <c:pt idx="5123">
                  <c:v>29819</c:v>
                </c:pt>
                <c:pt idx="5124">
                  <c:v>29822</c:v>
                </c:pt>
                <c:pt idx="5125">
                  <c:v>29823</c:v>
                </c:pt>
                <c:pt idx="5126">
                  <c:v>29824</c:v>
                </c:pt>
                <c:pt idx="5127">
                  <c:v>29825</c:v>
                </c:pt>
                <c:pt idx="5128">
                  <c:v>29826</c:v>
                </c:pt>
                <c:pt idx="5129">
                  <c:v>29829</c:v>
                </c:pt>
                <c:pt idx="5130">
                  <c:v>29830</c:v>
                </c:pt>
                <c:pt idx="5131">
                  <c:v>29831</c:v>
                </c:pt>
                <c:pt idx="5132">
                  <c:v>29832</c:v>
                </c:pt>
                <c:pt idx="5133">
                  <c:v>29833</c:v>
                </c:pt>
                <c:pt idx="5134">
                  <c:v>29836</c:v>
                </c:pt>
                <c:pt idx="5135">
                  <c:v>29837</c:v>
                </c:pt>
                <c:pt idx="5136">
                  <c:v>29838</c:v>
                </c:pt>
                <c:pt idx="5137">
                  <c:v>29839</c:v>
                </c:pt>
                <c:pt idx="5138">
                  <c:v>29840</c:v>
                </c:pt>
                <c:pt idx="5139">
                  <c:v>29843</c:v>
                </c:pt>
                <c:pt idx="5140">
                  <c:v>29844</c:v>
                </c:pt>
                <c:pt idx="5141">
                  <c:v>29845</c:v>
                </c:pt>
                <c:pt idx="5142">
                  <c:v>29846</c:v>
                </c:pt>
                <c:pt idx="5143">
                  <c:v>29847</c:v>
                </c:pt>
                <c:pt idx="5144">
                  <c:v>29850</c:v>
                </c:pt>
                <c:pt idx="5145">
                  <c:v>29851</c:v>
                </c:pt>
                <c:pt idx="5146">
                  <c:v>29852</c:v>
                </c:pt>
                <c:pt idx="5147">
                  <c:v>29853</c:v>
                </c:pt>
                <c:pt idx="5148">
                  <c:v>29854</c:v>
                </c:pt>
                <c:pt idx="5149">
                  <c:v>29857</c:v>
                </c:pt>
                <c:pt idx="5150">
                  <c:v>29858</c:v>
                </c:pt>
                <c:pt idx="5151">
                  <c:v>29859</c:v>
                </c:pt>
                <c:pt idx="5152">
                  <c:v>29860</c:v>
                </c:pt>
                <c:pt idx="5153">
                  <c:v>29861</c:v>
                </c:pt>
                <c:pt idx="5154">
                  <c:v>29864</c:v>
                </c:pt>
                <c:pt idx="5155">
                  <c:v>29865</c:v>
                </c:pt>
                <c:pt idx="5156">
                  <c:v>29866</c:v>
                </c:pt>
                <c:pt idx="5157">
                  <c:v>29867</c:v>
                </c:pt>
                <c:pt idx="5158">
                  <c:v>29868</c:v>
                </c:pt>
                <c:pt idx="5159">
                  <c:v>29871</c:v>
                </c:pt>
                <c:pt idx="5160">
                  <c:v>29872</c:v>
                </c:pt>
                <c:pt idx="5161">
                  <c:v>29873</c:v>
                </c:pt>
                <c:pt idx="5162">
                  <c:v>29874</c:v>
                </c:pt>
                <c:pt idx="5163">
                  <c:v>29875</c:v>
                </c:pt>
                <c:pt idx="5164">
                  <c:v>29878</c:v>
                </c:pt>
                <c:pt idx="5165">
                  <c:v>29879</c:v>
                </c:pt>
                <c:pt idx="5166">
                  <c:v>29880</c:v>
                </c:pt>
                <c:pt idx="5167">
                  <c:v>29881</c:v>
                </c:pt>
                <c:pt idx="5168">
                  <c:v>29882</c:v>
                </c:pt>
                <c:pt idx="5169">
                  <c:v>29885</c:v>
                </c:pt>
                <c:pt idx="5170">
                  <c:v>29886</c:v>
                </c:pt>
                <c:pt idx="5171">
                  <c:v>29887</c:v>
                </c:pt>
                <c:pt idx="5172">
                  <c:v>29888</c:v>
                </c:pt>
                <c:pt idx="5173">
                  <c:v>29889</c:v>
                </c:pt>
                <c:pt idx="5174">
                  <c:v>29892</c:v>
                </c:pt>
                <c:pt idx="5175">
                  <c:v>29893</c:v>
                </c:pt>
                <c:pt idx="5176">
                  <c:v>29894</c:v>
                </c:pt>
                <c:pt idx="5177">
                  <c:v>29895</c:v>
                </c:pt>
                <c:pt idx="5178">
                  <c:v>29896</c:v>
                </c:pt>
                <c:pt idx="5179">
                  <c:v>29899</c:v>
                </c:pt>
                <c:pt idx="5180">
                  <c:v>29900</c:v>
                </c:pt>
                <c:pt idx="5181">
                  <c:v>29901</c:v>
                </c:pt>
                <c:pt idx="5182">
                  <c:v>29902</c:v>
                </c:pt>
                <c:pt idx="5183">
                  <c:v>29903</c:v>
                </c:pt>
                <c:pt idx="5184">
                  <c:v>29906</c:v>
                </c:pt>
                <c:pt idx="5185">
                  <c:v>29907</c:v>
                </c:pt>
                <c:pt idx="5186">
                  <c:v>29908</c:v>
                </c:pt>
                <c:pt idx="5187">
                  <c:v>29909</c:v>
                </c:pt>
                <c:pt idx="5188">
                  <c:v>29910</c:v>
                </c:pt>
                <c:pt idx="5189">
                  <c:v>29913</c:v>
                </c:pt>
                <c:pt idx="5190">
                  <c:v>29914</c:v>
                </c:pt>
                <c:pt idx="5191">
                  <c:v>29915</c:v>
                </c:pt>
                <c:pt idx="5192">
                  <c:v>29916</c:v>
                </c:pt>
                <c:pt idx="5193">
                  <c:v>29917</c:v>
                </c:pt>
                <c:pt idx="5194">
                  <c:v>29920</c:v>
                </c:pt>
                <c:pt idx="5195">
                  <c:v>29921</c:v>
                </c:pt>
                <c:pt idx="5196">
                  <c:v>29922</c:v>
                </c:pt>
                <c:pt idx="5197">
                  <c:v>29923</c:v>
                </c:pt>
                <c:pt idx="5198">
                  <c:v>29924</c:v>
                </c:pt>
                <c:pt idx="5199">
                  <c:v>29927</c:v>
                </c:pt>
                <c:pt idx="5200">
                  <c:v>29928</c:v>
                </c:pt>
                <c:pt idx="5201">
                  <c:v>29929</c:v>
                </c:pt>
                <c:pt idx="5202">
                  <c:v>29930</c:v>
                </c:pt>
                <c:pt idx="5203">
                  <c:v>29931</c:v>
                </c:pt>
                <c:pt idx="5204">
                  <c:v>29934</c:v>
                </c:pt>
                <c:pt idx="5205">
                  <c:v>29935</c:v>
                </c:pt>
                <c:pt idx="5206">
                  <c:v>29936</c:v>
                </c:pt>
                <c:pt idx="5207">
                  <c:v>29937</c:v>
                </c:pt>
                <c:pt idx="5208">
                  <c:v>29938</c:v>
                </c:pt>
                <c:pt idx="5209">
                  <c:v>29941</c:v>
                </c:pt>
                <c:pt idx="5210">
                  <c:v>29942</c:v>
                </c:pt>
                <c:pt idx="5211">
                  <c:v>29943</c:v>
                </c:pt>
                <c:pt idx="5212">
                  <c:v>29944</c:v>
                </c:pt>
                <c:pt idx="5213">
                  <c:v>29945</c:v>
                </c:pt>
                <c:pt idx="5214">
                  <c:v>29948</c:v>
                </c:pt>
                <c:pt idx="5215">
                  <c:v>29949</c:v>
                </c:pt>
                <c:pt idx="5216">
                  <c:v>29950</c:v>
                </c:pt>
                <c:pt idx="5217">
                  <c:v>29951</c:v>
                </c:pt>
                <c:pt idx="5218">
                  <c:v>29952</c:v>
                </c:pt>
                <c:pt idx="5219">
                  <c:v>29955</c:v>
                </c:pt>
                <c:pt idx="5220">
                  <c:v>29956</c:v>
                </c:pt>
                <c:pt idx="5221">
                  <c:v>29957</c:v>
                </c:pt>
                <c:pt idx="5222">
                  <c:v>29958</c:v>
                </c:pt>
                <c:pt idx="5223">
                  <c:v>29959</c:v>
                </c:pt>
                <c:pt idx="5224">
                  <c:v>29962</c:v>
                </c:pt>
                <c:pt idx="5225">
                  <c:v>29963</c:v>
                </c:pt>
                <c:pt idx="5226">
                  <c:v>29964</c:v>
                </c:pt>
                <c:pt idx="5227">
                  <c:v>29965</c:v>
                </c:pt>
                <c:pt idx="5228">
                  <c:v>29966</c:v>
                </c:pt>
                <c:pt idx="5229">
                  <c:v>29969</c:v>
                </c:pt>
                <c:pt idx="5230">
                  <c:v>29970</c:v>
                </c:pt>
                <c:pt idx="5231">
                  <c:v>29971</c:v>
                </c:pt>
                <c:pt idx="5232">
                  <c:v>29972</c:v>
                </c:pt>
                <c:pt idx="5233">
                  <c:v>29973</c:v>
                </c:pt>
                <c:pt idx="5234">
                  <c:v>29976</c:v>
                </c:pt>
                <c:pt idx="5235">
                  <c:v>29977</c:v>
                </c:pt>
                <c:pt idx="5236">
                  <c:v>29978</c:v>
                </c:pt>
                <c:pt idx="5237">
                  <c:v>29979</c:v>
                </c:pt>
                <c:pt idx="5238">
                  <c:v>29980</c:v>
                </c:pt>
                <c:pt idx="5239">
                  <c:v>29983</c:v>
                </c:pt>
                <c:pt idx="5240">
                  <c:v>29984</c:v>
                </c:pt>
                <c:pt idx="5241">
                  <c:v>29985</c:v>
                </c:pt>
                <c:pt idx="5242">
                  <c:v>29986</c:v>
                </c:pt>
                <c:pt idx="5243">
                  <c:v>29987</c:v>
                </c:pt>
                <c:pt idx="5244">
                  <c:v>29990</c:v>
                </c:pt>
                <c:pt idx="5245">
                  <c:v>29991</c:v>
                </c:pt>
                <c:pt idx="5246">
                  <c:v>29992</c:v>
                </c:pt>
                <c:pt idx="5247">
                  <c:v>29993</c:v>
                </c:pt>
                <c:pt idx="5248">
                  <c:v>29994</c:v>
                </c:pt>
                <c:pt idx="5249">
                  <c:v>29997</c:v>
                </c:pt>
                <c:pt idx="5250">
                  <c:v>29998</c:v>
                </c:pt>
                <c:pt idx="5251">
                  <c:v>29999</c:v>
                </c:pt>
                <c:pt idx="5252">
                  <c:v>30000</c:v>
                </c:pt>
                <c:pt idx="5253">
                  <c:v>30001</c:v>
                </c:pt>
                <c:pt idx="5254">
                  <c:v>30004</c:v>
                </c:pt>
                <c:pt idx="5255">
                  <c:v>30005</c:v>
                </c:pt>
                <c:pt idx="5256">
                  <c:v>30006</c:v>
                </c:pt>
                <c:pt idx="5257">
                  <c:v>30007</c:v>
                </c:pt>
                <c:pt idx="5258">
                  <c:v>30008</c:v>
                </c:pt>
                <c:pt idx="5259">
                  <c:v>30011</c:v>
                </c:pt>
                <c:pt idx="5260">
                  <c:v>30012</c:v>
                </c:pt>
                <c:pt idx="5261">
                  <c:v>30013</c:v>
                </c:pt>
                <c:pt idx="5262">
                  <c:v>30014</c:v>
                </c:pt>
                <c:pt idx="5263">
                  <c:v>30015</c:v>
                </c:pt>
                <c:pt idx="5264">
                  <c:v>30018</c:v>
                </c:pt>
                <c:pt idx="5265">
                  <c:v>30019</c:v>
                </c:pt>
                <c:pt idx="5266">
                  <c:v>30020</c:v>
                </c:pt>
                <c:pt idx="5267">
                  <c:v>30021</c:v>
                </c:pt>
                <c:pt idx="5268">
                  <c:v>30022</c:v>
                </c:pt>
                <c:pt idx="5269">
                  <c:v>30025</c:v>
                </c:pt>
                <c:pt idx="5270">
                  <c:v>30026</c:v>
                </c:pt>
                <c:pt idx="5271">
                  <c:v>30027</c:v>
                </c:pt>
                <c:pt idx="5272">
                  <c:v>30028</c:v>
                </c:pt>
                <c:pt idx="5273">
                  <c:v>30029</c:v>
                </c:pt>
                <c:pt idx="5274">
                  <c:v>30032</c:v>
                </c:pt>
                <c:pt idx="5275">
                  <c:v>30033</c:v>
                </c:pt>
                <c:pt idx="5276">
                  <c:v>30034</c:v>
                </c:pt>
                <c:pt idx="5277">
                  <c:v>30035</c:v>
                </c:pt>
                <c:pt idx="5278">
                  <c:v>30036</c:v>
                </c:pt>
                <c:pt idx="5279">
                  <c:v>30039</c:v>
                </c:pt>
                <c:pt idx="5280">
                  <c:v>30040</c:v>
                </c:pt>
                <c:pt idx="5281">
                  <c:v>30041</c:v>
                </c:pt>
                <c:pt idx="5282">
                  <c:v>30042</c:v>
                </c:pt>
                <c:pt idx="5283">
                  <c:v>30043</c:v>
                </c:pt>
                <c:pt idx="5284">
                  <c:v>30046</c:v>
                </c:pt>
                <c:pt idx="5285">
                  <c:v>30047</c:v>
                </c:pt>
                <c:pt idx="5286">
                  <c:v>30048</c:v>
                </c:pt>
                <c:pt idx="5287">
                  <c:v>30049</c:v>
                </c:pt>
                <c:pt idx="5288">
                  <c:v>30050</c:v>
                </c:pt>
                <c:pt idx="5289">
                  <c:v>30053</c:v>
                </c:pt>
                <c:pt idx="5290">
                  <c:v>30054</c:v>
                </c:pt>
                <c:pt idx="5291">
                  <c:v>30055</c:v>
                </c:pt>
                <c:pt idx="5292">
                  <c:v>30056</c:v>
                </c:pt>
                <c:pt idx="5293">
                  <c:v>30057</c:v>
                </c:pt>
                <c:pt idx="5294">
                  <c:v>30060</c:v>
                </c:pt>
                <c:pt idx="5295">
                  <c:v>30061</c:v>
                </c:pt>
                <c:pt idx="5296">
                  <c:v>30062</c:v>
                </c:pt>
                <c:pt idx="5297">
                  <c:v>30063</c:v>
                </c:pt>
                <c:pt idx="5298">
                  <c:v>30064</c:v>
                </c:pt>
                <c:pt idx="5299">
                  <c:v>30067</c:v>
                </c:pt>
                <c:pt idx="5300">
                  <c:v>30068</c:v>
                </c:pt>
                <c:pt idx="5301">
                  <c:v>30069</c:v>
                </c:pt>
                <c:pt idx="5302">
                  <c:v>30070</c:v>
                </c:pt>
                <c:pt idx="5303">
                  <c:v>30071</c:v>
                </c:pt>
                <c:pt idx="5304">
                  <c:v>30074</c:v>
                </c:pt>
                <c:pt idx="5305">
                  <c:v>30075</c:v>
                </c:pt>
                <c:pt idx="5306">
                  <c:v>30076</c:v>
                </c:pt>
                <c:pt idx="5307">
                  <c:v>30077</c:v>
                </c:pt>
                <c:pt idx="5308">
                  <c:v>30078</c:v>
                </c:pt>
                <c:pt idx="5309">
                  <c:v>30081</c:v>
                </c:pt>
                <c:pt idx="5310">
                  <c:v>30082</c:v>
                </c:pt>
                <c:pt idx="5311">
                  <c:v>30083</c:v>
                </c:pt>
                <c:pt idx="5312">
                  <c:v>30084</c:v>
                </c:pt>
                <c:pt idx="5313">
                  <c:v>30085</c:v>
                </c:pt>
                <c:pt idx="5314">
                  <c:v>30088</c:v>
                </c:pt>
                <c:pt idx="5315">
                  <c:v>30089</c:v>
                </c:pt>
                <c:pt idx="5316">
                  <c:v>30090</c:v>
                </c:pt>
                <c:pt idx="5317">
                  <c:v>30091</c:v>
                </c:pt>
                <c:pt idx="5318">
                  <c:v>30092</c:v>
                </c:pt>
                <c:pt idx="5319">
                  <c:v>30095</c:v>
                </c:pt>
                <c:pt idx="5320">
                  <c:v>30096</c:v>
                </c:pt>
                <c:pt idx="5321">
                  <c:v>30097</c:v>
                </c:pt>
                <c:pt idx="5322">
                  <c:v>30098</c:v>
                </c:pt>
                <c:pt idx="5323">
                  <c:v>30099</c:v>
                </c:pt>
                <c:pt idx="5324">
                  <c:v>30102</c:v>
                </c:pt>
                <c:pt idx="5325">
                  <c:v>30103</c:v>
                </c:pt>
                <c:pt idx="5326">
                  <c:v>30104</c:v>
                </c:pt>
                <c:pt idx="5327">
                  <c:v>30105</c:v>
                </c:pt>
                <c:pt idx="5328">
                  <c:v>30106</c:v>
                </c:pt>
                <c:pt idx="5329">
                  <c:v>30109</c:v>
                </c:pt>
                <c:pt idx="5330">
                  <c:v>30110</c:v>
                </c:pt>
                <c:pt idx="5331">
                  <c:v>30111</c:v>
                </c:pt>
                <c:pt idx="5332">
                  <c:v>30112</c:v>
                </c:pt>
                <c:pt idx="5333">
                  <c:v>30113</c:v>
                </c:pt>
                <c:pt idx="5334">
                  <c:v>30116</c:v>
                </c:pt>
                <c:pt idx="5335">
                  <c:v>30117</c:v>
                </c:pt>
                <c:pt idx="5336">
                  <c:v>30118</c:v>
                </c:pt>
                <c:pt idx="5337">
                  <c:v>30119</c:v>
                </c:pt>
                <c:pt idx="5338">
                  <c:v>30120</c:v>
                </c:pt>
                <c:pt idx="5339">
                  <c:v>30123</c:v>
                </c:pt>
                <c:pt idx="5340">
                  <c:v>30124</c:v>
                </c:pt>
                <c:pt idx="5341">
                  <c:v>30125</c:v>
                </c:pt>
                <c:pt idx="5342">
                  <c:v>30126</c:v>
                </c:pt>
                <c:pt idx="5343">
                  <c:v>30127</c:v>
                </c:pt>
                <c:pt idx="5344">
                  <c:v>30130</c:v>
                </c:pt>
                <c:pt idx="5345">
                  <c:v>30131</c:v>
                </c:pt>
                <c:pt idx="5346">
                  <c:v>30132</c:v>
                </c:pt>
                <c:pt idx="5347">
                  <c:v>30133</c:v>
                </c:pt>
                <c:pt idx="5348">
                  <c:v>30134</c:v>
                </c:pt>
                <c:pt idx="5349">
                  <c:v>30137</c:v>
                </c:pt>
                <c:pt idx="5350">
                  <c:v>30138</c:v>
                </c:pt>
                <c:pt idx="5351">
                  <c:v>30139</c:v>
                </c:pt>
                <c:pt idx="5352">
                  <c:v>30140</c:v>
                </c:pt>
                <c:pt idx="5353">
                  <c:v>30141</c:v>
                </c:pt>
                <c:pt idx="5354">
                  <c:v>30144</c:v>
                </c:pt>
                <c:pt idx="5355">
                  <c:v>30145</c:v>
                </c:pt>
                <c:pt idx="5356">
                  <c:v>30146</c:v>
                </c:pt>
                <c:pt idx="5357">
                  <c:v>30147</c:v>
                </c:pt>
                <c:pt idx="5358">
                  <c:v>30148</c:v>
                </c:pt>
                <c:pt idx="5359">
                  <c:v>30151</c:v>
                </c:pt>
                <c:pt idx="5360">
                  <c:v>30152</c:v>
                </c:pt>
                <c:pt idx="5361">
                  <c:v>30153</c:v>
                </c:pt>
                <c:pt idx="5362">
                  <c:v>30154</c:v>
                </c:pt>
                <c:pt idx="5363">
                  <c:v>30155</c:v>
                </c:pt>
                <c:pt idx="5364">
                  <c:v>30158</c:v>
                </c:pt>
                <c:pt idx="5365">
                  <c:v>30159</c:v>
                </c:pt>
                <c:pt idx="5366">
                  <c:v>30160</c:v>
                </c:pt>
                <c:pt idx="5367">
                  <c:v>30161</c:v>
                </c:pt>
                <c:pt idx="5368">
                  <c:v>30162</c:v>
                </c:pt>
                <c:pt idx="5369">
                  <c:v>30165</c:v>
                </c:pt>
                <c:pt idx="5370">
                  <c:v>30166</c:v>
                </c:pt>
                <c:pt idx="5371">
                  <c:v>30167</c:v>
                </c:pt>
                <c:pt idx="5372">
                  <c:v>30168</c:v>
                </c:pt>
                <c:pt idx="5373">
                  <c:v>30169</c:v>
                </c:pt>
                <c:pt idx="5374">
                  <c:v>30172</c:v>
                </c:pt>
                <c:pt idx="5375">
                  <c:v>30173</c:v>
                </c:pt>
                <c:pt idx="5376">
                  <c:v>30174</c:v>
                </c:pt>
                <c:pt idx="5377">
                  <c:v>30175</c:v>
                </c:pt>
                <c:pt idx="5378">
                  <c:v>30176</c:v>
                </c:pt>
                <c:pt idx="5379">
                  <c:v>30179</c:v>
                </c:pt>
                <c:pt idx="5380">
                  <c:v>30180</c:v>
                </c:pt>
                <c:pt idx="5381">
                  <c:v>30181</c:v>
                </c:pt>
                <c:pt idx="5382">
                  <c:v>30182</c:v>
                </c:pt>
                <c:pt idx="5383">
                  <c:v>30183</c:v>
                </c:pt>
                <c:pt idx="5384">
                  <c:v>30186</c:v>
                </c:pt>
                <c:pt idx="5385">
                  <c:v>30187</c:v>
                </c:pt>
                <c:pt idx="5386">
                  <c:v>30188</c:v>
                </c:pt>
                <c:pt idx="5387">
                  <c:v>30189</c:v>
                </c:pt>
                <c:pt idx="5388">
                  <c:v>30190</c:v>
                </c:pt>
                <c:pt idx="5389">
                  <c:v>30193</c:v>
                </c:pt>
                <c:pt idx="5390">
                  <c:v>30194</c:v>
                </c:pt>
                <c:pt idx="5391">
                  <c:v>30195</c:v>
                </c:pt>
                <c:pt idx="5392">
                  <c:v>30196</c:v>
                </c:pt>
                <c:pt idx="5393">
                  <c:v>30197</c:v>
                </c:pt>
                <c:pt idx="5394">
                  <c:v>30200</c:v>
                </c:pt>
                <c:pt idx="5395">
                  <c:v>30201</c:v>
                </c:pt>
                <c:pt idx="5396">
                  <c:v>30202</c:v>
                </c:pt>
                <c:pt idx="5397">
                  <c:v>30203</c:v>
                </c:pt>
                <c:pt idx="5398">
                  <c:v>30204</c:v>
                </c:pt>
                <c:pt idx="5399">
                  <c:v>30207</c:v>
                </c:pt>
                <c:pt idx="5400">
                  <c:v>30208</c:v>
                </c:pt>
                <c:pt idx="5401">
                  <c:v>30209</c:v>
                </c:pt>
                <c:pt idx="5402">
                  <c:v>30210</c:v>
                </c:pt>
                <c:pt idx="5403">
                  <c:v>30211</c:v>
                </c:pt>
                <c:pt idx="5404">
                  <c:v>30214</c:v>
                </c:pt>
                <c:pt idx="5405">
                  <c:v>30215</c:v>
                </c:pt>
                <c:pt idx="5406">
                  <c:v>30216</c:v>
                </c:pt>
                <c:pt idx="5407">
                  <c:v>30217</c:v>
                </c:pt>
                <c:pt idx="5408">
                  <c:v>30218</c:v>
                </c:pt>
                <c:pt idx="5409">
                  <c:v>30221</c:v>
                </c:pt>
                <c:pt idx="5410">
                  <c:v>30222</c:v>
                </c:pt>
                <c:pt idx="5411">
                  <c:v>30223</c:v>
                </c:pt>
                <c:pt idx="5412">
                  <c:v>30224</c:v>
                </c:pt>
                <c:pt idx="5413">
                  <c:v>30225</c:v>
                </c:pt>
                <c:pt idx="5414">
                  <c:v>30228</c:v>
                </c:pt>
                <c:pt idx="5415">
                  <c:v>30229</c:v>
                </c:pt>
                <c:pt idx="5416">
                  <c:v>30230</c:v>
                </c:pt>
                <c:pt idx="5417">
                  <c:v>30231</c:v>
                </c:pt>
                <c:pt idx="5418">
                  <c:v>30232</c:v>
                </c:pt>
                <c:pt idx="5419">
                  <c:v>30235</c:v>
                </c:pt>
                <c:pt idx="5420">
                  <c:v>30236</c:v>
                </c:pt>
                <c:pt idx="5421">
                  <c:v>30237</c:v>
                </c:pt>
                <c:pt idx="5422">
                  <c:v>30238</c:v>
                </c:pt>
                <c:pt idx="5423">
                  <c:v>30239</c:v>
                </c:pt>
                <c:pt idx="5424">
                  <c:v>30242</c:v>
                </c:pt>
                <c:pt idx="5425">
                  <c:v>30243</c:v>
                </c:pt>
                <c:pt idx="5426">
                  <c:v>30244</c:v>
                </c:pt>
                <c:pt idx="5427">
                  <c:v>30245</c:v>
                </c:pt>
                <c:pt idx="5428">
                  <c:v>30246</c:v>
                </c:pt>
                <c:pt idx="5429">
                  <c:v>30249</c:v>
                </c:pt>
                <c:pt idx="5430">
                  <c:v>30250</c:v>
                </c:pt>
                <c:pt idx="5431">
                  <c:v>30251</c:v>
                </c:pt>
                <c:pt idx="5432">
                  <c:v>30252</c:v>
                </c:pt>
                <c:pt idx="5433">
                  <c:v>30253</c:v>
                </c:pt>
                <c:pt idx="5434">
                  <c:v>30256</c:v>
                </c:pt>
                <c:pt idx="5435">
                  <c:v>30257</c:v>
                </c:pt>
                <c:pt idx="5436">
                  <c:v>30258</c:v>
                </c:pt>
                <c:pt idx="5437">
                  <c:v>30259</c:v>
                </c:pt>
                <c:pt idx="5438">
                  <c:v>30260</c:v>
                </c:pt>
                <c:pt idx="5439">
                  <c:v>30263</c:v>
                </c:pt>
                <c:pt idx="5440">
                  <c:v>30264</c:v>
                </c:pt>
                <c:pt idx="5441">
                  <c:v>30265</c:v>
                </c:pt>
                <c:pt idx="5442">
                  <c:v>30266</c:v>
                </c:pt>
                <c:pt idx="5443">
                  <c:v>30267</c:v>
                </c:pt>
                <c:pt idx="5444">
                  <c:v>30270</c:v>
                </c:pt>
                <c:pt idx="5445">
                  <c:v>30271</c:v>
                </c:pt>
                <c:pt idx="5446">
                  <c:v>30272</c:v>
                </c:pt>
                <c:pt idx="5447">
                  <c:v>30273</c:v>
                </c:pt>
                <c:pt idx="5448">
                  <c:v>30274</c:v>
                </c:pt>
                <c:pt idx="5449">
                  <c:v>30277</c:v>
                </c:pt>
                <c:pt idx="5450">
                  <c:v>30278</c:v>
                </c:pt>
                <c:pt idx="5451">
                  <c:v>30279</c:v>
                </c:pt>
                <c:pt idx="5452">
                  <c:v>30280</c:v>
                </c:pt>
                <c:pt idx="5453">
                  <c:v>30281</c:v>
                </c:pt>
                <c:pt idx="5454">
                  <c:v>30284</c:v>
                </c:pt>
                <c:pt idx="5455">
                  <c:v>30285</c:v>
                </c:pt>
                <c:pt idx="5456">
                  <c:v>30286</c:v>
                </c:pt>
                <c:pt idx="5457">
                  <c:v>30287</c:v>
                </c:pt>
                <c:pt idx="5458">
                  <c:v>30288</c:v>
                </c:pt>
                <c:pt idx="5459">
                  <c:v>30291</c:v>
                </c:pt>
                <c:pt idx="5460">
                  <c:v>30292</c:v>
                </c:pt>
                <c:pt idx="5461">
                  <c:v>30293</c:v>
                </c:pt>
                <c:pt idx="5462">
                  <c:v>30294</c:v>
                </c:pt>
                <c:pt idx="5463">
                  <c:v>30295</c:v>
                </c:pt>
                <c:pt idx="5464">
                  <c:v>30298</c:v>
                </c:pt>
                <c:pt idx="5465">
                  <c:v>30299</c:v>
                </c:pt>
                <c:pt idx="5466">
                  <c:v>30300</c:v>
                </c:pt>
                <c:pt idx="5467">
                  <c:v>30301</c:v>
                </c:pt>
                <c:pt idx="5468">
                  <c:v>30302</c:v>
                </c:pt>
                <c:pt idx="5469">
                  <c:v>30305</c:v>
                </c:pt>
                <c:pt idx="5470">
                  <c:v>30306</c:v>
                </c:pt>
                <c:pt idx="5471">
                  <c:v>30307</c:v>
                </c:pt>
                <c:pt idx="5472">
                  <c:v>30308</c:v>
                </c:pt>
                <c:pt idx="5473">
                  <c:v>30309</c:v>
                </c:pt>
                <c:pt idx="5474">
                  <c:v>30312</c:v>
                </c:pt>
                <c:pt idx="5475">
                  <c:v>30313</c:v>
                </c:pt>
                <c:pt idx="5476">
                  <c:v>30314</c:v>
                </c:pt>
                <c:pt idx="5477">
                  <c:v>30315</c:v>
                </c:pt>
                <c:pt idx="5478">
                  <c:v>30316</c:v>
                </c:pt>
                <c:pt idx="5479">
                  <c:v>30319</c:v>
                </c:pt>
                <c:pt idx="5480">
                  <c:v>30320</c:v>
                </c:pt>
                <c:pt idx="5481">
                  <c:v>30321</c:v>
                </c:pt>
                <c:pt idx="5482">
                  <c:v>30322</c:v>
                </c:pt>
                <c:pt idx="5483">
                  <c:v>30323</c:v>
                </c:pt>
                <c:pt idx="5484">
                  <c:v>30326</c:v>
                </c:pt>
                <c:pt idx="5485">
                  <c:v>30327</c:v>
                </c:pt>
                <c:pt idx="5486">
                  <c:v>30328</c:v>
                </c:pt>
                <c:pt idx="5487">
                  <c:v>30329</c:v>
                </c:pt>
                <c:pt idx="5488">
                  <c:v>30330</c:v>
                </c:pt>
                <c:pt idx="5489">
                  <c:v>30333</c:v>
                </c:pt>
                <c:pt idx="5490">
                  <c:v>30334</c:v>
                </c:pt>
                <c:pt idx="5491">
                  <c:v>30335</c:v>
                </c:pt>
                <c:pt idx="5492">
                  <c:v>30336</c:v>
                </c:pt>
                <c:pt idx="5493">
                  <c:v>30337</c:v>
                </c:pt>
                <c:pt idx="5494">
                  <c:v>30340</c:v>
                </c:pt>
                <c:pt idx="5495">
                  <c:v>30341</c:v>
                </c:pt>
                <c:pt idx="5496">
                  <c:v>30342</c:v>
                </c:pt>
                <c:pt idx="5497">
                  <c:v>30343</c:v>
                </c:pt>
                <c:pt idx="5498">
                  <c:v>30344</c:v>
                </c:pt>
                <c:pt idx="5499">
                  <c:v>30347</c:v>
                </c:pt>
                <c:pt idx="5500">
                  <c:v>30348</c:v>
                </c:pt>
                <c:pt idx="5501">
                  <c:v>30349</c:v>
                </c:pt>
                <c:pt idx="5502">
                  <c:v>30350</c:v>
                </c:pt>
                <c:pt idx="5503">
                  <c:v>30351</c:v>
                </c:pt>
                <c:pt idx="5504">
                  <c:v>30354</c:v>
                </c:pt>
                <c:pt idx="5505">
                  <c:v>30355</c:v>
                </c:pt>
                <c:pt idx="5506">
                  <c:v>30356</c:v>
                </c:pt>
                <c:pt idx="5507">
                  <c:v>30357</c:v>
                </c:pt>
                <c:pt idx="5508">
                  <c:v>30358</c:v>
                </c:pt>
                <c:pt idx="5509">
                  <c:v>30361</c:v>
                </c:pt>
                <c:pt idx="5510">
                  <c:v>30362</c:v>
                </c:pt>
                <c:pt idx="5511">
                  <c:v>30363</c:v>
                </c:pt>
                <c:pt idx="5512">
                  <c:v>30364</c:v>
                </c:pt>
                <c:pt idx="5513">
                  <c:v>30365</c:v>
                </c:pt>
                <c:pt idx="5514">
                  <c:v>30368</c:v>
                </c:pt>
                <c:pt idx="5515">
                  <c:v>30369</c:v>
                </c:pt>
                <c:pt idx="5516">
                  <c:v>30370</c:v>
                </c:pt>
                <c:pt idx="5517">
                  <c:v>30371</c:v>
                </c:pt>
                <c:pt idx="5518">
                  <c:v>30372</c:v>
                </c:pt>
                <c:pt idx="5519">
                  <c:v>30375</c:v>
                </c:pt>
                <c:pt idx="5520">
                  <c:v>30376</c:v>
                </c:pt>
                <c:pt idx="5521">
                  <c:v>30377</c:v>
                </c:pt>
                <c:pt idx="5522">
                  <c:v>30378</c:v>
                </c:pt>
                <c:pt idx="5523">
                  <c:v>30379</c:v>
                </c:pt>
                <c:pt idx="5524">
                  <c:v>30382</c:v>
                </c:pt>
                <c:pt idx="5525">
                  <c:v>30383</c:v>
                </c:pt>
                <c:pt idx="5526">
                  <c:v>30384</c:v>
                </c:pt>
                <c:pt idx="5527">
                  <c:v>30385</c:v>
                </c:pt>
                <c:pt idx="5528">
                  <c:v>30386</c:v>
                </c:pt>
                <c:pt idx="5529">
                  <c:v>30389</c:v>
                </c:pt>
                <c:pt idx="5530">
                  <c:v>30390</c:v>
                </c:pt>
                <c:pt idx="5531">
                  <c:v>30391</c:v>
                </c:pt>
                <c:pt idx="5532">
                  <c:v>30392</c:v>
                </c:pt>
                <c:pt idx="5533">
                  <c:v>30393</c:v>
                </c:pt>
                <c:pt idx="5534">
                  <c:v>30396</c:v>
                </c:pt>
                <c:pt idx="5535">
                  <c:v>30397</c:v>
                </c:pt>
                <c:pt idx="5536">
                  <c:v>30398</c:v>
                </c:pt>
                <c:pt idx="5537">
                  <c:v>30399</c:v>
                </c:pt>
                <c:pt idx="5538">
                  <c:v>30400</c:v>
                </c:pt>
                <c:pt idx="5539">
                  <c:v>30403</c:v>
                </c:pt>
                <c:pt idx="5540">
                  <c:v>30404</c:v>
                </c:pt>
                <c:pt idx="5541">
                  <c:v>30405</c:v>
                </c:pt>
                <c:pt idx="5542">
                  <c:v>30406</c:v>
                </c:pt>
                <c:pt idx="5543">
                  <c:v>30407</c:v>
                </c:pt>
                <c:pt idx="5544">
                  <c:v>30410</c:v>
                </c:pt>
                <c:pt idx="5545">
                  <c:v>30411</c:v>
                </c:pt>
                <c:pt idx="5546">
                  <c:v>30412</c:v>
                </c:pt>
                <c:pt idx="5547">
                  <c:v>30413</c:v>
                </c:pt>
                <c:pt idx="5548">
                  <c:v>30414</c:v>
                </c:pt>
                <c:pt idx="5549">
                  <c:v>30417</c:v>
                </c:pt>
                <c:pt idx="5550">
                  <c:v>30418</c:v>
                </c:pt>
                <c:pt idx="5551">
                  <c:v>30419</c:v>
                </c:pt>
                <c:pt idx="5552">
                  <c:v>30420</c:v>
                </c:pt>
                <c:pt idx="5553">
                  <c:v>30421</c:v>
                </c:pt>
                <c:pt idx="5554">
                  <c:v>30424</c:v>
                </c:pt>
                <c:pt idx="5555">
                  <c:v>30425</c:v>
                </c:pt>
                <c:pt idx="5556">
                  <c:v>30426</c:v>
                </c:pt>
                <c:pt idx="5557">
                  <c:v>30427</c:v>
                </c:pt>
                <c:pt idx="5558">
                  <c:v>30428</c:v>
                </c:pt>
                <c:pt idx="5559">
                  <c:v>30431</c:v>
                </c:pt>
                <c:pt idx="5560">
                  <c:v>30432</c:v>
                </c:pt>
                <c:pt idx="5561">
                  <c:v>30433</c:v>
                </c:pt>
                <c:pt idx="5562">
                  <c:v>30434</c:v>
                </c:pt>
                <c:pt idx="5563">
                  <c:v>30435</c:v>
                </c:pt>
                <c:pt idx="5564">
                  <c:v>30438</c:v>
                </c:pt>
                <c:pt idx="5565">
                  <c:v>30439</c:v>
                </c:pt>
                <c:pt idx="5566">
                  <c:v>30440</c:v>
                </c:pt>
                <c:pt idx="5567">
                  <c:v>30441</c:v>
                </c:pt>
                <c:pt idx="5568">
                  <c:v>30442</c:v>
                </c:pt>
                <c:pt idx="5569">
                  <c:v>30445</c:v>
                </c:pt>
                <c:pt idx="5570">
                  <c:v>30446</c:v>
                </c:pt>
                <c:pt idx="5571">
                  <c:v>30447</c:v>
                </c:pt>
                <c:pt idx="5572">
                  <c:v>30448</c:v>
                </c:pt>
                <c:pt idx="5573">
                  <c:v>30449</c:v>
                </c:pt>
                <c:pt idx="5574">
                  <c:v>30452</c:v>
                </c:pt>
                <c:pt idx="5575">
                  <c:v>30453</c:v>
                </c:pt>
                <c:pt idx="5576">
                  <c:v>30454</c:v>
                </c:pt>
                <c:pt idx="5577">
                  <c:v>30455</c:v>
                </c:pt>
                <c:pt idx="5578">
                  <c:v>30456</c:v>
                </c:pt>
                <c:pt idx="5579">
                  <c:v>30459</c:v>
                </c:pt>
                <c:pt idx="5580">
                  <c:v>30460</c:v>
                </c:pt>
                <c:pt idx="5581">
                  <c:v>30461</c:v>
                </c:pt>
                <c:pt idx="5582">
                  <c:v>30462</c:v>
                </c:pt>
                <c:pt idx="5583">
                  <c:v>30463</c:v>
                </c:pt>
                <c:pt idx="5584">
                  <c:v>30466</c:v>
                </c:pt>
                <c:pt idx="5585">
                  <c:v>30467</c:v>
                </c:pt>
                <c:pt idx="5586">
                  <c:v>30468</c:v>
                </c:pt>
                <c:pt idx="5587">
                  <c:v>30469</c:v>
                </c:pt>
                <c:pt idx="5588">
                  <c:v>30470</c:v>
                </c:pt>
                <c:pt idx="5589">
                  <c:v>30473</c:v>
                </c:pt>
                <c:pt idx="5590">
                  <c:v>30474</c:v>
                </c:pt>
                <c:pt idx="5591">
                  <c:v>30475</c:v>
                </c:pt>
                <c:pt idx="5592">
                  <c:v>30476</c:v>
                </c:pt>
                <c:pt idx="5593">
                  <c:v>30477</c:v>
                </c:pt>
                <c:pt idx="5594">
                  <c:v>30480</c:v>
                </c:pt>
                <c:pt idx="5595">
                  <c:v>30481</c:v>
                </c:pt>
                <c:pt idx="5596">
                  <c:v>30482</c:v>
                </c:pt>
                <c:pt idx="5597">
                  <c:v>30483</c:v>
                </c:pt>
                <c:pt idx="5598">
                  <c:v>30484</c:v>
                </c:pt>
                <c:pt idx="5599">
                  <c:v>30487</c:v>
                </c:pt>
                <c:pt idx="5600">
                  <c:v>30488</c:v>
                </c:pt>
                <c:pt idx="5601">
                  <c:v>30489</c:v>
                </c:pt>
                <c:pt idx="5602">
                  <c:v>30490</c:v>
                </c:pt>
                <c:pt idx="5603">
                  <c:v>30491</c:v>
                </c:pt>
                <c:pt idx="5604">
                  <c:v>30494</c:v>
                </c:pt>
                <c:pt idx="5605">
                  <c:v>30495</c:v>
                </c:pt>
                <c:pt idx="5606">
                  <c:v>30496</c:v>
                </c:pt>
                <c:pt idx="5607">
                  <c:v>30497</c:v>
                </c:pt>
                <c:pt idx="5608">
                  <c:v>30498</c:v>
                </c:pt>
                <c:pt idx="5609">
                  <c:v>30501</c:v>
                </c:pt>
                <c:pt idx="5610">
                  <c:v>30502</c:v>
                </c:pt>
                <c:pt idx="5611">
                  <c:v>30503</c:v>
                </c:pt>
                <c:pt idx="5612">
                  <c:v>30504</c:v>
                </c:pt>
                <c:pt idx="5613">
                  <c:v>30505</c:v>
                </c:pt>
                <c:pt idx="5614">
                  <c:v>30508</c:v>
                </c:pt>
                <c:pt idx="5615">
                  <c:v>30509</c:v>
                </c:pt>
                <c:pt idx="5616">
                  <c:v>30510</c:v>
                </c:pt>
                <c:pt idx="5617">
                  <c:v>30511</c:v>
                </c:pt>
                <c:pt idx="5618">
                  <c:v>30512</c:v>
                </c:pt>
                <c:pt idx="5619">
                  <c:v>30515</c:v>
                </c:pt>
                <c:pt idx="5620">
                  <c:v>30516</c:v>
                </c:pt>
                <c:pt idx="5621">
                  <c:v>30517</c:v>
                </c:pt>
                <c:pt idx="5622">
                  <c:v>30518</c:v>
                </c:pt>
                <c:pt idx="5623">
                  <c:v>30519</c:v>
                </c:pt>
                <c:pt idx="5624">
                  <c:v>30522</c:v>
                </c:pt>
                <c:pt idx="5625">
                  <c:v>30523</c:v>
                </c:pt>
                <c:pt idx="5626">
                  <c:v>30524</c:v>
                </c:pt>
                <c:pt idx="5627">
                  <c:v>30525</c:v>
                </c:pt>
                <c:pt idx="5628">
                  <c:v>30526</c:v>
                </c:pt>
                <c:pt idx="5629">
                  <c:v>30529</c:v>
                </c:pt>
                <c:pt idx="5630">
                  <c:v>30530</c:v>
                </c:pt>
                <c:pt idx="5631">
                  <c:v>30531</c:v>
                </c:pt>
                <c:pt idx="5632">
                  <c:v>30532</c:v>
                </c:pt>
                <c:pt idx="5633">
                  <c:v>30533</c:v>
                </c:pt>
                <c:pt idx="5634">
                  <c:v>30536</c:v>
                </c:pt>
                <c:pt idx="5635">
                  <c:v>30537</c:v>
                </c:pt>
                <c:pt idx="5636">
                  <c:v>30538</c:v>
                </c:pt>
                <c:pt idx="5637">
                  <c:v>30539</c:v>
                </c:pt>
                <c:pt idx="5638">
                  <c:v>30540</c:v>
                </c:pt>
                <c:pt idx="5639">
                  <c:v>30543</c:v>
                </c:pt>
                <c:pt idx="5640">
                  <c:v>30544</c:v>
                </c:pt>
                <c:pt idx="5641">
                  <c:v>30545</c:v>
                </c:pt>
                <c:pt idx="5642">
                  <c:v>30546</c:v>
                </c:pt>
                <c:pt idx="5643">
                  <c:v>30547</c:v>
                </c:pt>
                <c:pt idx="5644">
                  <c:v>30550</c:v>
                </c:pt>
                <c:pt idx="5645">
                  <c:v>30551</c:v>
                </c:pt>
                <c:pt idx="5646">
                  <c:v>30552</c:v>
                </c:pt>
                <c:pt idx="5647">
                  <c:v>30553</c:v>
                </c:pt>
                <c:pt idx="5648">
                  <c:v>30554</c:v>
                </c:pt>
                <c:pt idx="5649">
                  <c:v>30557</c:v>
                </c:pt>
                <c:pt idx="5650">
                  <c:v>30558</c:v>
                </c:pt>
                <c:pt idx="5651">
                  <c:v>30559</c:v>
                </c:pt>
                <c:pt idx="5652">
                  <c:v>30560</c:v>
                </c:pt>
                <c:pt idx="5653">
                  <c:v>30561</c:v>
                </c:pt>
                <c:pt idx="5654">
                  <c:v>30564</c:v>
                </c:pt>
                <c:pt idx="5655">
                  <c:v>30565</c:v>
                </c:pt>
                <c:pt idx="5656">
                  <c:v>30566</c:v>
                </c:pt>
                <c:pt idx="5657">
                  <c:v>30567</c:v>
                </c:pt>
                <c:pt idx="5658">
                  <c:v>30568</c:v>
                </c:pt>
                <c:pt idx="5659">
                  <c:v>30571</c:v>
                </c:pt>
                <c:pt idx="5660">
                  <c:v>30572</c:v>
                </c:pt>
                <c:pt idx="5661">
                  <c:v>30573</c:v>
                </c:pt>
                <c:pt idx="5662">
                  <c:v>30574</c:v>
                </c:pt>
                <c:pt idx="5663">
                  <c:v>30575</c:v>
                </c:pt>
                <c:pt idx="5664">
                  <c:v>30578</c:v>
                </c:pt>
                <c:pt idx="5665">
                  <c:v>30579</c:v>
                </c:pt>
                <c:pt idx="5666">
                  <c:v>30580</c:v>
                </c:pt>
                <c:pt idx="5667">
                  <c:v>30581</c:v>
                </c:pt>
                <c:pt idx="5668">
                  <c:v>30582</c:v>
                </c:pt>
                <c:pt idx="5669">
                  <c:v>30585</c:v>
                </c:pt>
                <c:pt idx="5670">
                  <c:v>30586</c:v>
                </c:pt>
                <c:pt idx="5671">
                  <c:v>30587</c:v>
                </c:pt>
                <c:pt idx="5672">
                  <c:v>30588</c:v>
                </c:pt>
                <c:pt idx="5673">
                  <c:v>30589</c:v>
                </c:pt>
                <c:pt idx="5674">
                  <c:v>30592</c:v>
                </c:pt>
                <c:pt idx="5675">
                  <c:v>30593</c:v>
                </c:pt>
                <c:pt idx="5676">
                  <c:v>30594</c:v>
                </c:pt>
                <c:pt idx="5677">
                  <c:v>30595</c:v>
                </c:pt>
                <c:pt idx="5678">
                  <c:v>30596</c:v>
                </c:pt>
                <c:pt idx="5679">
                  <c:v>30599</c:v>
                </c:pt>
                <c:pt idx="5680">
                  <c:v>30600</c:v>
                </c:pt>
                <c:pt idx="5681">
                  <c:v>30601</c:v>
                </c:pt>
                <c:pt idx="5682">
                  <c:v>30602</c:v>
                </c:pt>
                <c:pt idx="5683">
                  <c:v>30603</c:v>
                </c:pt>
                <c:pt idx="5684">
                  <c:v>30606</c:v>
                </c:pt>
                <c:pt idx="5685">
                  <c:v>30607</c:v>
                </c:pt>
                <c:pt idx="5686">
                  <c:v>30608</c:v>
                </c:pt>
                <c:pt idx="5687">
                  <c:v>30609</c:v>
                </c:pt>
                <c:pt idx="5688">
                  <c:v>30610</c:v>
                </c:pt>
                <c:pt idx="5689">
                  <c:v>30613</c:v>
                </c:pt>
                <c:pt idx="5690">
                  <c:v>30614</c:v>
                </c:pt>
                <c:pt idx="5691">
                  <c:v>30615</c:v>
                </c:pt>
                <c:pt idx="5692">
                  <c:v>30616</c:v>
                </c:pt>
                <c:pt idx="5693">
                  <c:v>30617</c:v>
                </c:pt>
                <c:pt idx="5694">
                  <c:v>30620</c:v>
                </c:pt>
                <c:pt idx="5695">
                  <c:v>30621</c:v>
                </c:pt>
                <c:pt idx="5696">
                  <c:v>30622</c:v>
                </c:pt>
                <c:pt idx="5697">
                  <c:v>30623</c:v>
                </c:pt>
                <c:pt idx="5698">
                  <c:v>30624</c:v>
                </c:pt>
                <c:pt idx="5699">
                  <c:v>30627</c:v>
                </c:pt>
                <c:pt idx="5700">
                  <c:v>30628</c:v>
                </c:pt>
                <c:pt idx="5701">
                  <c:v>30629</c:v>
                </c:pt>
                <c:pt idx="5702">
                  <c:v>30630</c:v>
                </c:pt>
                <c:pt idx="5703">
                  <c:v>30631</c:v>
                </c:pt>
                <c:pt idx="5704">
                  <c:v>30634</c:v>
                </c:pt>
                <c:pt idx="5705">
                  <c:v>30635</c:v>
                </c:pt>
                <c:pt idx="5706">
                  <c:v>30636</c:v>
                </c:pt>
                <c:pt idx="5707">
                  <c:v>30637</c:v>
                </c:pt>
                <c:pt idx="5708">
                  <c:v>30638</c:v>
                </c:pt>
                <c:pt idx="5709">
                  <c:v>30641</c:v>
                </c:pt>
                <c:pt idx="5710">
                  <c:v>30642</c:v>
                </c:pt>
                <c:pt idx="5711">
                  <c:v>30643</c:v>
                </c:pt>
                <c:pt idx="5712">
                  <c:v>30644</c:v>
                </c:pt>
                <c:pt idx="5713">
                  <c:v>30645</c:v>
                </c:pt>
                <c:pt idx="5714">
                  <c:v>30648</c:v>
                </c:pt>
                <c:pt idx="5715">
                  <c:v>30649</c:v>
                </c:pt>
                <c:pt idx="5716">
                  <c:v>30650</c:v>
                </c:pt>
                <c:pt idx="5717">
                  <c:v>30651</c:v>
                </c:pt>
                <c:pt idx="5718">
                  <c:v>30652</c:v>
                </c:pt>
                <c:pt idx="5719">
                  <c:v>30655</c:v>
                </c:pt>
                <c:pt idx="5720">
                  <c:v>30656</c:v>
                </c:pt>
                <c:pt idx="5721">
                  <c:v>30657</c:v>
                </c:pt>
                <c:pt idx="5722">
                  <c:v>30658</c:v>
                </c:pt>
                <c:pt idx="5723">
                  <c:v>30659</c:v>
                </c:pt>
                <c:pt idx="5724">
                  <c:v>30662</c:v>
                </c:pt>
                <c:pt idx="5725">
                  <c:v>30663</c:v>
                </c:pt>
                <c:pt idx="5726">
                  <c:v>30664</c:v>
                </c:pt>
                <c:pt idx="5727">
                  <c:v>30665</c:v>
                </c:pt>
                <c:pt idx="5728">
                  <c:v>30666</c:v>
                </c:pt>
                <c:pt idx="5729">
                  <c:v>30669</c:v>
                </c:pt>
                <c:pt idx="5730">
                  <c:v>30670</c:v>
                </c:pt>
                <c:pt idx="5731">
                  <c:v>30671</c:v>
                </c:pt>
                <c:pt idx="5732">
                  <c:v>30672</c:v>
                </c:pt>
                <c:pt idx="5733">
                  <c:v>30673</c:v>
                </c:pt>
                <c:pt idx="5734">
                  <c:v>30676</c:v>
                </c:pt>
                <c:pt idx="5735">
                  <c:v>30677</c:v>
                </c:pt>
                <c:pt idx="5736">
                  <c:v>30678</c:v>
                </c:pt>
                <c:pt idx="5737">
                  <c:v>30679</c:v>
                </c:pt>
                <c:pt idx="5738">
                  <c:v>30680</c:v>
                </c:pt>
                <c:pt idx="5739">
                  <c:v>30683</c:v>
                </c:pt>
                <c:pt idx="5740">
                  <c:v>30684</c:v>
                </c:pt>
                <c:pt idx="5741">
                  <c:v>30685</c:v>
                </c:pt>
                <c:pt idx="5742">
                  <c:v>30686</c:v>
                </c:pt>
                <c:pt idx="5743">
                  <c:v>30687</c:v>
                </c:pt>
                <c:pt idx="5744">
                  <c:v>30690</c:v>
                </c:pt>
                <c:pt idx="5745">
                  <c:v>30691</c:v>
                </c:pt>
                <c:pt idx="5746">
                  <c:v>30692</c:v>
                </c:pt>
                <c:pt idx="5747">
                  <c:v>30693</c:v>
                </c:pt>
                <c:pt idx="5748">
                  <c:v>30694</c:v>
                </c:pt>
                <c:pt idx="5749">
                  <c:v>30697</c:v>
                </c:pt>
                <c:pt idx="5750">
                  <c:v>30698</c:v>
                </c:pt>
                <c:pt idx="5751">
                  <c:v>30699</c:v>
                </c:pt>
                <c:pt idx="5752">
                  <c:v>30700</c:v>
                </c:pt>
                <c:pt idx="5753">
                  <c:v>30701</c:v>
                </c:pt>
                <c:pt idx="5754">
                  <c:v>30704</c:v>
                </c:pt>
                <c:pt idx="5755">
                  <c:v>30705</c:v>
                </c:pt>
                <c:pt idx="5756">
                  <c:v>30706</c:v>
                </c:pt>
                <c:pt idx="5757">
                  <c:v>30707</c:v>
                </c:pt>
                <c:pt idx="5758">
                  <c:v>30708</c:v>
                </c:pt>
                <c:pt idx="5759">
                  <c:v>30711</c:v>
                </c:pt>
                <c:pt idx="5760">
                  <c:v>30712</c:v>
                </c:pt>
                <c:pt idx="5761">
                  <c:v>30713</c:v>
                </c:pt>
                <c:pt idx="5762">
                  <c:v>30714</c:v>
                </c:pt>
                <c:pt idx="5763">
                  <c:v>30715</c:v>
                </c:pt>
                <c:pt idx="5764">
                  <c:v>30718</c:v>
                </c:pt>
                <c:pt idx="5765">
                  <c:v>30719</c:v>
                </c:pt>
                <c:pt idx="5766">
                  <c:v>30720</c:v>
                </c:pt>
                <c:pt idx="5767">
                  <c:v>30721</c:v>
                </c:pt>
                <c:pt idx="5768">
                  <c:v>30722</c:v>
                </c:pt>
                <c:pt idx="5769">
                  <c:v>30725</c:v>
                </c:pt>
                <c:pt idx="5770">
                  <c:v>30726</c:v>
                </c:pt>
                <c:pt idx="5771">
                  <c:v>30727</c:v>
                </c:pt>
                <c:pt idx="5772">
                  <c:v>30728</c:v>
                </c:pt>
                <c:pt idx="5773">
                  <c:v>30729</c:v>
                </c:pt>
                <c:pt idx="5774">
                  <c:v>30732</c:v>
                </c:pt>
                <c:pt idx="5775">
                  <c:v>30733</c:v>
                </c:pt>
                <c:pt idx="5776">
                  <c:v>30734</c:v>
                </c:pt>
                <c:pt idx="5777">
                  <c:v>30735</c:v>
                </c:pt>
                <c:pt idx="5778">
                  <c:v>30736</c:v>
                </c:pt>
                <c:pt idx="5779">
                  <c:v>30739</c:v>
                </c:pt>
                <c:pt idx="5780">
                  <c:v>30740</c:v>
                </c:pt>
                <c:pt idx="5781">
                  <c:v>30741</c:v>
                </c:pt>
                <c:pt idx="5782">
                  <c:v>30742</c:v>
                </c:pt>
                <c:pt idx="5783">
                  <c:v>30743</c:v>
                </c:pt>
                <c:pt idx="5784">
                  <c:v>30746</c:v>
                </c:pt>
                <c:pt idx="5785">
                  <c:v>30747</c:v>
                </c:pt>
                <c:pt idx="5786">
                  <c:v>30748</c:v>
                </c:pt>
                <c:pt idx="5787">
                  <c:v>30749</c:v>
                </c:pt>
                <c:pt idx="5788">
                  <c:v>30750</c:v>
                </c:pt>
                <c:pt idx="5789">
                  <c:v>30753</c:v>
                </c:pt>
                <c:pt idx="5790">
                  <c:v>30754</c:v>
                </c:pt>
                <c:pt idx="5791">
                  <c:v>30755</c:v>
                </c:pt>
                <c:pt idx="5792">
                  <c:v>30756</c:v>
                </c:pt>
                <c:pt idx="5793">
                  <c:v>30757</c:v>
                </c:pt>
                <c:pt idx="5794">
                  <c:v>30760</c:v>
                </c:pt>
                <c:pt idx="5795">
                  <c:v>30761</c:v>
                </c:pt>
                <c:pt idx="5796">
                  <c:v>30762</c:v>
                </c:pt>
                <c:pt idx="5797">
                  <c:v>30763</c:v>
                </c:pt>
                <c:pt idx="5798">
                  <c:v>30764</c:v>
                </c:pt>
                <c:pt idx="5799">
                  <c:v>30767</c:v>
                </c:pt>
                <c:pt idx="5800">
                  <c:v>30768</c:v>
                </c:pt>
                <c:pt idx="5801">
                  <c:v>30769</c:v>
                </c:pt>
                <c:pt idx="5802">
                  <c:v>30770</c:v>
                </c:pt>
                <c:pt idx="5803">
                  <c:v>30771</c:v>
                </c:pt>
                <c:pt idx="5804">
                  <c:v>30774</c:v>
                </c:pt>
                <c:pt idx="5805">
                  <c:v>30775</c:v>
                </c:pt>
                <c:pt idx="5806">
                  <c:v>30776</c:v>
                </c:pt>
                <c:pt idx="5807">
                  <c:v>30777</c:v>
                </c:pt>
                <c:pt idx="5808">
                  <c:v>30778</c:v>
                </c:pt>
                <c:pt idx="5809">
                  <c:v>30781</c:v>
                </c:pt>
                <c:pt idx="5810">
                  <c:v>30782</c:v>
                </c:pt>
                <c:pt idx="5811">
                  <c:v>30783</c:v>
                </c:pt>
                <c:pt idx="5812">
                  <c:v>30784</c:v>
                </c:pt>
                <c:pt idx="5813">
                  <c:v>30785</c:v>
                </c:pt>
                <c:pt idx="5814">
                  <c:v>30788</c:v>
                </c:pt>
                <c:pt idx="5815">
                  <c:v>30789</c:v>
                </c:pt>
                <c:pt idx="5816">
                  <c:v>30790</c:v>
                </c:pt>
                <c:pt idx="5817">
                  <c:v>30791</c:v>
                </c:pt>
                <c:pt idx="5818">
                  <c:v>30792</c:v>
                </c:pt>
                <c:pt idx="5819">
                  <c:v>30795</c:v>
                </c:pt>
                <c:pt idx="5820">
                  <c:v>30796</c:v>
                </c:pt>
                <c:pt idx="5821">
                  <c:v>30797</c:v>
                </c:pt>
                <c:pt idx="5822">
                  <c:v>30798</c:v>
                </c:pt>
                <c:pt idx="5823">
                  <c:v>30799</c:v>
                </c:pt>
                <c:pt idx="5824">
                  <c:v>30802</c:v>
                </c:pt>
                <c:pt idx="5825">
                  <c:v>30803</c:v>
                </c:pt>
                <c:pt idx="5826">
                  <c:v>30804</c:v>
                </c:pt>
                <c:pt idx="5827">
                  <c:v>30805</c:v>
                </c:pt>
                <c:pt idx="5828">
                  <c:v>30806</c:v>
                </c:pt>
                <c:pt idx="5829">
                  <c:v>30809</c:v>
                </c:pt>
                <c:pt idx="5830">
                  <c:v>30810</c:v>
                </c:pt>
                <c:pt idx="5831">
                  <c:v>30811</c:v>
                </c:pt>
                <c:pt idx="5832">
                  <c:v>30812</c:v>
                </c:pt>
                <c:pt idx="5833">
                  <c:v>30813</c:v>
                </c:pt>
                <c:pt idx="5834">
                  <c:v>30816</c:v>
                </c:pt>
                <c:pt idx="5835">
                  <c:v>30817</c:v>
                </c:pt>
                <c:pt idx="5836">
                  <c:v>30818</c:v>
                </c:pt>
                <c:pt idx="5837">
                  <c:v>30819</c:v>
                </c:pt>
                <c:pt idx="5838">
                  <c:v>30820</c:v>
                </c:pt>
                <c:pt idx="5839">
                  <c:v>30823</c:v>
                </c:pt>
                <c:pt idx="5840">
                  <c:v>30824</c:v>
                </c:pt>
                <c:pt idx="5841">
                  <c:v>30825</c:v>
                </c:pt>
                <c:pt idx="5842">
                  <c:v>30826</c:v>
                </c:pt>
                <c:pt idx="5843">
                  <c:v>30827</c:v>
                </c:pt>
                <c:pt idx="5844">
                  <c:v>30830</c:v>
                </c:pt>
                <c:pt idx="5845">
                  <c:v>30831</c:v>
                </c:pt>
                <c:pt idx="5846">
                  <c:v>30832</c:v>
                </c:pt>
                <c:pt idx="5847">
                  <c:v>30833</c:v>
                </c:pt>
                <c:pt idx="5848">
                  <c:v>30834</c:v>
                </c:pt>
                <c:pt idx="5849">
                  <c:v>30837</c:v>
                </c:pt>
                <c:pt idx="5850">
                  <c:v>30838</c:v>
                </c:pt>
                <c:pt idx="5851">
                  <c:v>30839</c:v>
                </c:pt>
                <c:pt idx="5852">
                  <c:v>30840</c:v>
                </c:pt>
                <c:pt idx="5853">
                  <c:v>30841</c:v>
                </c:pt>
                <c:pt idx="5854">
                  <c:v>30844</c:v>
                </c:pt>
                <c:pt idx="5855">
                  <c:v>30845</c:v>
                </c:pt>
                <c:pt idx="5856">
                  <c:v>30846</c:v>
                </c:pt>
                <c:pt idx="5857">
                  <c:v>30847</c:v>
                </c:pt>
                <c:pt idx="5858">
                  <c:v>30848</c:v>
                </c:pt>
                <c:pt idx="5859">
                  <c:v>30851</c:v>
                </c:pt>
                <c:pt idx="5860">
                  <c:v>30852</c:v>
                </c:pt>
                <c:pt idx="5861">
                  <c:v>30853</c:v>
                </c:pt>
                <c:pt idx="5862">
                  <c:v>30854</c:v>
                </c:pt>
                <c:pt idx="5863">
                  <c:v>30855</c:v>
                </c:pt>
                <c:pt idx="5864">
                  <c:v>30858</c:v>
                </c:pt>
                <c:pt idx="5865">
                  <c:v>30859</c:v>
                </c:pt>
                <c:pt idx="5866">
                  <c:v>30860</c:v>
                </c:pt>
                <c:pt idx="5867">
                  <c:v>30861</c:v>
                </c:pt>
                <c:pt idx="5868">
                  <c:v>30862</c:v>
                </c:pt>
                <c:pt idx="5869">
                  <c:v>30865</c:v>
                </c:pt>
                <c:pt idx="5870">
                  <c:v>30866</c:v>
                </c:pt>
                <c:pt idx="5871">
                  <c:v>30867</c:v>
                </c:pt>
                <c:pt idx="5872">
                  <c:v>30868</c:v>
                </c:pt>
                <c:pt idx="5873">
                  <c:v>30869</c:v>
                </c:pt>
                <c:pt idx="5874">
                  <c:v>30872</c:v>
                </c:pt>
                <c:pt idx="5875">
                  <c:v>30873</c:v>
                </c:pt>
                <c:pt idx="5876">
                  <c:v>30874</c:v>
                </c:pt>
                <c:pt idx="5877">
                  <c:v>30875</c:v>
                </c:pt>
                <c:pt idx="5878">
                  <c:v>30876</c:v>
                </c:pt>
                <c:pt idx="5879">
                  <c:v>30879</c:v>
                </c:pt>
                <c:pt idx="5880">
                  <c:v>30880</c:v>
                </c:pt>
                <c:pt idx="5881">
                  <c:v>30881</c:v>
                </c:pt>
                <c:pt idx="5882">
                  <c:v>30882</c:v>
                </c:pt>
                <c:pt idx="5883">
                  <c:v>30883</c:v>
                </c:pt>
                <c:pt idx="5884">
                  <c:v>30886</c:v>
                </c:pt>
                <c:pt idx="5885">
                  <c:v>30887</c:v>
                </c:pt>
                <c:pt idx="5886">
                  <c:v>30888</c:v>
                </c:pt>
                <c:pt idx="5887">
                  <c:v>30889</c:v>
                </c:pt>
                <c:pt idx="5888">
                  <c:v>30890</c:v>
                </c:pt>
                <c:pt idx="5889">
                  <c:v>30893</c:v>
                </c:pt>
                <c:pt idx="5890">
                  <c:v>30894</c:v>
                </c:pt>
                <c:pt idx="5891">
                  <c:v>30895</c:v>
                </c:pt>
                <c:pt idx="5892">
                  <c:v>30896</c:v>
                </c:pt>
                <c:pt idx="5893">
                  <c:v>30897</c:v>
                </c:pt>
                <c:pt idx="5894">
                  <c:v>30900</c:v>
                </c:pt>
                <c:pt idx="5895">
                  <c:v>30901</c:v>
                </c:pt>
                <c:pt idx="5896">
                  <c:v>30902</c:v>
                </c:pt>
                <c:pt idx="5897">
                  <c:v>30903</c:v>
                </c:pt>
                <c:pt idx="5898">
                  <c:v>30904</c:v>
                </c:pt>
                <c:pt idx="5899">
                  <c:v>30907</c:v>
                </c:pt>
                <c:pt idx="5900">
                  <c:v>30908</c:v>
                </c:pt>
                <c:pt idx="5901">
                  <c:v>30909</c:v>
                </c:pt>
                <c:pt idx="5902">
                  <c:v>30910</c:v>
                </c:pt>
                <c:pt idx="5903">
                  <c:v>30911</c:v>
                </c:pt>
                <c:pt idx="5904">
                  <c:v>30914</c:v>
                </c:pt>
                <c:pt idx="5905">
                  <c:v>30915</c:v>
                </c:pt>
                <c:pt idx="5906">
                  <c:v>30916</c:v>
                </c:pt>
                <c:pt idx="5907">
                  <c:v>30917</c:v>
                </c:pt>
                <c:pt idx="5908">
                  <c:v>30918</c:v>
                </c:pt>
                <c:pt idx="5909">
                  <c:v>30921</c:v>
                </c:pt>
                <c:pt idx="5910">
                  <c:v>30922</c:v>
                </c:pt>
                <c:pt idx="5911">
                  <c:v>30923</c:v>
                </c:pt>
                <c:pt idx="5912">
                  <c:v>30924</c:v>
                </c:pt>
                <c:pt idx="5913">
                  <c:v>30925</c:v>
                </c:pt>
                <c:pt idx="5914">
                  <c:v>30928</c:v>
                </c:pt>
                <c:pt idx="5915">
                  <c:v>30929</c:v>
                </c:pt>
                <c:pt idx="5916">
                  <c:v>30930</c:v>
                </c:pt>
                <c:pt idx="5917">
                  <c:v>30931</c:v>
                </c:pt>
                <c:pt idx="5918">
                  <c:v>30932</c:v>
                </c:pt>
                <c:pt idx="5919">
                  <c:v>30935</c:v>
                </c:pt>
                <c:pt idx="5920">
                  <c:v>30936</c:v>
                </c:pt>
                <c:pt idx="5921">
                  <c:v>30937</c:v>
                </c:pt>
                <c:pt idx="5922">
                  <c:v>30938</c:v>
                </c:pt>
                <c:pt idx="5923">
                  <c:v>30939</c:v>
                </c:pt>
                <c:pt idx="5924">
                  <c:v>30942</c:v>
                </c:pt>
                <c:pt idx="5925">
                  <c:v>30943</c:v>
                </c:pt>
                <c:pt idx="5926">
                  <c:v>30944</c:v>
                </c:pt>
                <c:pt idx="5927">
                  <c:v>30945</c:v>
                </c:pt>
                <c:pt idx="5928">
                  <c:v>30946</c:v>
                </c:pt>
                <c:pt idx="5929">
                  <c:v>30949</c:v>
                </c:pt>
                <c:pt idx="5930">
                  <c:v>30950</c:v>
                </c:pt>
                <c:pt idx="5931">
                  <c:v>30951</c:v>
                </c:pt>
                <c:pt idx="5932">
                  <c:v>30952</c:v>
                </c:pt>
                <c:pt idx="5933">
                  <c:v>30953</c:v>
                </c:pt>
                <c:pt idx="5934">
                  <c:v>30956</c:v>
                </c:pt>
                <c:pt idx="5935">
                  <c:v>30957</c:v>
                </c:pt>
                <c:pt idx="5936">
                  <c:v>30958</c:v>
                </c:pt>
                <c:pt idx="5937">
                  <c:v>30959</c:v>
                </c:pt>
                <c:pt idx="5938">
                  <c:v>30960</c:v>
                </c:pt>
                <c:pt idx="5939">
                  <c:v>30963</c:v>
                </c:pt>
                <c:pt idx="5940">
                  <c:v>30964</c:v>
                </c:pt>
                <c:pt idx="5941">
                  <c:v>30965</c:v>
                </c:pt>
                <c:pt idx="5942">
                  <c:v>30966</c:v>
                </c:pt>
                <c:pt idx="5943">
                  <c:v>30967</c:v>
                </c:pt>
                <c:pt idx="5944">
                  <c:v>30970</c:v>
                </c:pt>
                <c:pt idx="5945">
                  <c:v>30971</c:v>
                </c:pt>
                <c:pt idx="5946">
                  <c:v>30972</c:v>
                </c:pt>
                <c:pt idx="5947">
                  <c:v>30973</c:v>
                </c:pt>
                <c:pt idx="5948">
                  <c:v>30974</c:v>
                </c:pt>
                <c:pt idx="5949">
                  <c:v>30977</c:v>
                </c:pt>
                <c:pt idx="5950">
                  <c:v>30978</c:v>
                </c:pt>
                <c:pt idx="5951">
                  <c:v>30979</c:v>
                </c:pt>
                <c:pt idx="5952">
                  <c:v>30980</c:v>
                </c:pt>
                <c:pt idx="5953">
                  <c:v>30981</c:v>
                </c:pt>
                <c:pt idx="5954">
                  <c:v>30984</c:v>
                </c:pt>
                <c:pt idx="5955">
                  <c:v>30985</c:v>
                </c:pt>
                <c:pt idx="5956">
                  <c:v>30986</c:v>
                </c:pt>
                <c:pt idx="5957">
                  <c:v>30987</c:v>
                </c:pt>
                <c:pt idx="5958">
                  <c:v>30988</c:v>
                </c:pt>
                <c:pt idx="5959">
                  <c:v>30991</c:v>
                </c:pt>
                <c:pt idx="5960">
                  <c:v>30992</c:v>
                </c:pt>
                <c:pt idx="5961">
                  <c:v>30993</c:v>
                </c:pt>
                <c:pt idx="5962">
                  <c:v>30994</c:v>
                </c:pt>
                <c:pt idx="5963">
                  <c:v>30995</c:v>
                </c:pt>
                <c:pt idx="5964">
                  <c:v>30998</c:v>
                </c:pt>
                <c:pt idx="5965">
                  <c:v>30999</c:v>
                </c:pt>
                <c:pt idx="5966">
                  <c:v>31000</c:v>
                </c:pt>
                <c:pt idx="5967">
                  <c:v>31001</c:v>
                </c:pt>
                <c:pt idx="5968">
                  <c:v>31002</c:v>
                </c:pt>
                <c:pt idx="5969">
                  <c:v>31005</c:v>
                </c:pt>
                <c:pt idx="5970">
                  <c:v>31006</c:v>
                </c:pt>
                <c:pt idx="5971">
                  <c:v>31007</c:v>
                </c:pt>
                <c:pt idx="5972">
                  <c:v>31008</c:v>
                </c:pt>
                <c:pt idx="5973">
                  <c:v>31009</c:v>
                </c:pt>
                <c:pt idx="5974">
                  <c:v>31012</c:v>
                </c:pt>
                <c:pt idx="5975">
                  <c:v>31013</c:v>
                </c:pt>
                <c:pt idx="5976">
                  <c:v>31014</c:v>
                </c:pt>
                <c:pt idx="5977">
                  <c:v>31015</c:v>
                </c:pt>
                <c:pt idx="5978">
                  <c:v>31016</c:v>
                </c:pt>
                <c:pt idx="5979">
                  <c:v>31019</c:v>
                </c:pt>
                <c:pt idx="5980">
                  <c:v>31020</c:v>
                </c:pt>
                <c:pt idx="5981">
                  <c:v>31021</c:v>
                </c:pt>
                <c:pt idx="5982">
                  <c:v>31022</c:v>
                </c:pt>
                <c:pt idx="5983">
                  <c:v>31023</c:v>
                </c:pt>
                <c:pt idx="5984">
                  <c:v>31026</c:v>
                </c:pt>
                <c:pt idx="5985">
                  <c:v>31027</c:v>
                </c:pt>
                <c:pt idx="5986">
                  <c:v>31028</c:v>
                </c:pt>
                <c:pt idx="5987">
                  <c:v>31029</c:v>
                </c:pt>
                <c:pt idx="5988">
                  <c:v>31030</c:v>
                </c:pt>
                <c:pt idx="5989">
                  <c:v>31033</c:v>
                </c:pt>
                <c:pt idx="5990">
                  <c:v>31034</c:v>
                </c:pt>
                <c:pt idx="5991">
                  <c:v>31035</c:v>
                </c:pt>
                <c:pt idx="5992">
                  <c:v>31036</c:v>
                </c:pt>
                <c:pt idx="5993">
                  <c:v>31037</c:v>
                </c:pt>
                <c:pt idx="5994">
                  <c:v>31040</c:v>
                </c:pt>
                <c:pt idx="5995">
                  <c:v>31041</c:v>
                </c:pt>
                <c:pt idx="5996">
                  <c:v>31042</c:v>
                </c:pt>
                <c:pt idx="5997">
                  <c:v>31043</c:v>
                </c:pt>
                <c:pt idx="5998">
                  <c:v>31044</c:v>
                </c:pt>
                <c:pt idx="5999">
                  <c:v>31047</c:v>
                </c:pt>
                <c:pt idx="6000">
                  <c:v>31048</c:v>
                </c:pt>
                <c:pt idx="6001">
                  <c:v>31049</c:v>
                </c:pt>
                <c:pt idx="6002">
                  <c:v>31050</c:v>
                </c:pt>
                <c:pt idx="6003">
                  <c:v>31051</c:v>
                </c:pt>
                <c:pt idx="6004">
                  <c:v>31054</c:v>
                </c:pt>
                <c:pt idx="6005">
                  <c:v>31055</c:v>
                </c:pt>
                <c:pt idx="6006">
                  <c:v>31056</c:v>
                </c:pt>
                <c:pt idx="6007">
                  <c:v>31057</c:v>
                </c:pt>
                <c:pt idx="6008">
                  <c:v>31058</c:v>
                </c:pt>
                <c:pt idx="6009">
                  <c:v>31061</c:v>
                </c:pt>
                <c:pt idx="6010">
                  <c:v>31062</c:v>
                </c:pt>
                <c:pt idx="6011">
                  <c:v>31063</c:v>
                </c:pt>
                <c:pt idx="6012">
                  <c:v>31064</c:v>
                </c:pt>
                <c:pt idx="6013">
                  <c:v>31065</c:v>
                </c:pt>
                <c:pt idx="6014">
                  <c:v>31068</c:v>
                </c:pt>
                <c:pt idx="6015">
                  <c:v>31069</c:v>
                </c:pt>
                <c:pt idx="6016">
                  <c:v>31070</c:v>
                </c:pt>
                <c:pt idx="6017">
                  <c:v>31071</c:v>
                </c:pt>
                <c:pt idx="6018">
                  <c:v>31072</c:v>
                </c:pt>
                <c:pt idx="6019">
                  <c:v>31075</c:v>
                </c:pt>
                <c:pt idx="6020">
                  <c:v>31076</c:v>
                </c:pt>
                <c:pt idx="6021">
                  <c:v>31077</c:v>
                </c:pt>
                <c:pt idx="6022">
                  <c:v>31078</c:v>
                </c:pt>
                <c:pt idx="6023">
                  <c:v>31079</c:v>
                </c:pt>
                <c:pt idx="6024">
                  <c:v>31082</c:v>
                </c:pt>
                <c:pt idx="6025">
                  <c:v>31083</c:v>
                </c:pt>
                <c:pt idx="6026">
                  <c:v>31084</c:v>
                </c:pt>
                <c:pt idx="6027">
                  <c:v>31085</c:v>
                </c:pt>
                <c:pt idx="6028">
                  <c:v>31086</c:v>
                </c:pt>
                <c:pt idx="6029">
                  <c:v>31089</c:v>
                </c:pt>
                <c:pt idx="6030">
                  <c:v>31090</c:v>
                </c:pt>
                <c:pt idx="6031">
                  <c:v>31091</c:v>
                </c:pt>
                <c:pt idx="6032">
                  <c:v>31092</c:v>
                </c:pt>
                <c:pt idx="6033">
                  <c:v>31093</c:v>
                </c:pt>
                <c:pt idx="6034">
                  <c:v>31096</c:v>
                </c:pt>
                <c:pt idx="6035">
                  <c:v>31097</c:v>
                </c:pt>
                <c:pt idx="6036">
                  <c:v>31098</c:v>
                </c:pt>
                <c:pt idx="6037">
                  <c:v>31099</c:v>
                </c:pt>
                <c:pt idx="6038">
                  <c:v>31100</c:v>
                </c:pt>
                <c:pt idx="6039">
                  <c:v>31103</c:v>
                </c:pt>
                <c:pt idx="6040">
                  <c:v>31104</c:v>
                </c:pt>
                <c:pt idx="6041">
                  <c:v>31105</c:v>
                </c:pt>
                <c:pt idx="6042">
                  <c:v>31106</c:v>
                </c:pt>
                <c:pt idx="6043">
                  <c:v>31107</c:v>
                </c:pt>
                <c:pt idx="6044">
                  <c:v>31110</c:v>
                </c:pt>
                <c:pt idx="6045">
                  <c:v>31111</c:v>
                </c:pt>
                <c:pt idx="6046">
                  <c:v>31112</c:v>
                </c:pt>
                <c:pt idx="6047">
                  <c:v>31113</c:v>
                </c:pt>
                <c:pt idx="6048">
                  <c:v>31114</c:v>
                </c:pt>
                <c:pt idx="6049">
                  <c:v>31117</c:v>
                </c:pt>
                <c:pt idx="6050">
                  <c:v>31118</c:v>
                </c:pt>
                <c:pt idx="6051">
                  <c:v>31119</c:v>
                </c:pt>
                <c:pt idx="6052">
                  <c:v>31120</c:v>
                </c:pt>
                <c:pt idx="6053">
                  <c:v>31121</c:v>
                </c:pt>
                <c:pt idx="6054">
                  <c:v>31124</c:v>
                </c:pt>
                <c:pt idx="6055">
                  <c:v>31125</c:v>
                </c:pt>
                <c:pt idx="6056">
                  <c:v>31126</c:v>
                </c:pt>
                <c:pt idx="6057">
                  <c:v>31127</c:v>
                </c:pt>
                <c:pt idx="6058">
                  <c:v>31128</c:v>
                </c:pt>
                <c:pt idx="6059">
                  <c:v>31131</c:v>
                </c:pt>
                <c:pt idx="6060">
                  <c:v>31132</c:v>
                </c:pt>
                <c:pt idx="6061">
                  <c:v>31133</c:v>
                </c:pt>
                <c:pt idx="6062">
                  <c:v>31134</c:v>
                </c:pt>
                <c:pt idx="6063">
                  <c:v>31135</c:v>
                </c:pt>
                <c:pt idx="6064">
                  <c:v>31138</c:v>
                </c:pt>
                <c:pt idx="6065">
                  <c:v>31139</c:v>
                </c:pt>
                <c:pt idx="6066">
                  <c:v>31140</c:v>
                </c:pt>
                <c:pt idx="6067">
                  <c:v>31141</c:v>
                </c:pt>
                <c:pt idx="6068">
                  <c:v>31142</c:v>
                </c:pt>
                <c:pt idx="6069">
                  <c:v>31145</c:v>
                </c:pt>
                <c:pt idx="6070">
                  <c:v>31146</c:v>
                </c:pt>
                <c:pt idx="6071">
                  <c:v>31147</c:v>
                </c:pt>
                <c:pt idx="6072">
                  <c:v>31148</c:v>
                </c:pt>
                <c:pt idx="6073">
                  <c:v>31149</c:v>
                </c:pt>
                <c:pt idx="6074">
                  <c:v>31152</c:v>
                </c:pt>
                <c:pt idx="6075">
                  <c:v>31153</c:v>
                </c:pt>
                <c:pt idx="6076">
                  <c:v>31154</c:v>
                </c:pt>
                <c:pt idx="6077">
                  <c:v>31155</c:v>
                </c:pt>
                <c:pt idx="6078">
                  <c:v>31156</c:v>
                </c:pt>
                <c:pt idx="6079">
                  <c:v>31159</c:v>
                </c:pt>
                <c:pt idx="6080">
                  <c:v>31160</c:v>
                </c:pt>
                <c:pt idx="6081">
                  <c:v>31161</c:v>
                </c:pt>
                <c:pt idx="6082">
                  <c:v>31162</c:v>
                </c:pt>
                <c:pt idx="6083">
                  <c:v>31163</c:v>
                </c:pt>
                <c:pt idx="6084">
                  <c:v>31166</c:v>
                </c:pt>
                <c:pt idx="6085">
                  <c:v>31167</c:v>
                </c:pt>
                <c:pt idx="6086">
                  <c:v>31168</c:v>
                </c:pt>
                <c:pt idx="6087">
                  <c:v>31169</c:v>
                </c:pt>
                <c:pt idx="6088">
                  <c:v>31170</c:v>
                </c:pt>
                <c:pt idx="6089">
                  <c:v>31173</c:v>
                </c:pt>
                <c:pt idx="6090">
                  <c:v>31174</c:v>
                </c:pt>
                <c:pt idx="6091">
                  <c:v>31175</c:v>
                </c:pt>
                <c:pt idx="6092">
                  <c:v>31176</c:v>
                </c:pt>
                <c:pt idx="6093">
                  <c:v>31177</c:v>
                </c:pt>
                <c:pt idx="6094">
                  <c:v>31180</c:v>
                </c:pt>
                <c:pt idx="6095">
                  <c:v>31181</c:v>
                </c:pt>
                <c:pt idx="6096">
                  <c:v>31182</c:v>
                </c:pt>
                <c:pt idx="6097">
                  <c:v>31183</c:v>
                </c:pt>
                <c:pt idx="6098">
                  <c:v>31184</c:v>
                </c:pt>
                <c:pt idx="6099">
                  <c:v>31187</c:v>
                </c:pt>
                <c:pt idx="6100">
                  <c:v>31188</c:v>
                </c:pt>
                <c:pt idx="6101">
                  <c:v>31189</c:v>
                </c:pt>
                <c:pt idx="6102">
                  <c:v>31190</c:v>
                </c:pt>
                <c:pt idx="6103">
                  <c:v>31191</c:v>
                </c:pt>
                <c:pt idx="6104">
                  <c:v>31194</c:v>
                </c:pt>
                <c:pt idx="6105">
                  <c:v>31195</c:v>
                </c:pt>
                <c:pt idx="6106">
                  <c:v>31196</c:v>
                </c:pt>
                <c:pt idx="6107">
                  <c:v>31197</c:v>
                </c:pt>
                <c:pt idx="6108">
                  <c:v>31198</c:v>
                </c:pt>
                <c:pt idx="6109">
                  <c:v>31201</c:v>
                </c:pt>
                <c:pt idx="6110">
                  <c:v>31202</c:v>
                </c:pt>
                <c:pt idx="6111">
                  <c:v>31203</c:v>
                </c:pt>
                <c:pt idx="6112">
                  <c:v>31204</c:v>
                </c:pt>
                <c:pt idx="6113">
                  <c:v>31205</c:v>
                </c:pt>
                <c:pt idx="6114">
                  <c:v>31208</c:v>
                </c:pt>
                <c:pt idx="6115">
                  <c:v>31209</c:v>
                </c:pt>
                <c:pt idx="6116">
                  <c:v>31210</c:v>
                </c:pt>
                <c:pt idx="6117">
                  <c:v>31211</c:v>
                </c:pt>
                <c:pt idx="6118">
                  <c:v>31212</c:v>
                </c:pt>
                <c:pt idx="6119">
                  <c:v>31215</c:v>
                </c:pt>
                <c:pt idx="6120">
                  <c:v>31216</c:v>
                </c:pt>
                <c:pt idx="6121">
                  <c:v>31217</c:v>
                </c:pt>
                <c:pt idx="6122">
                  <c:v>31218</c:v>
                </c:pt>
                <c:pt idx="6123">
                  <c:v>31219</c:v>
                </c:pt>
                <c:pt idx="6124">
                  <c:v>31222</c:v>
                </c:pt>
                <c:pt idx="6125">
                  <c:v>31223</c:v>
                </c:pt>
                <c:pt idx="6126">
                  <c:v>31224</c:v>
                </c:pt>
                <c:pt idx="6127">
                  <c:v>31225</c:v>
                </c:pt>
                <c:pt idx="6128">
                  <c:v>31226</c:v>
                </c:pt>
                <c:pt idx="6129">
                  <c:v>31229</c:v>
                </c:pt>
                <c:pt idx="6130">
                  <c:v>31230</c:v>
                </c:pt>
                <c:pt idx="6131">
                  <c:v>31231</c:v>
                </c:pt>
                <c:pt idx="6132">
                  <c:v>31232</c:v>
                </c:pt>
                <c:pt idx="6133">
                  <c:v>31233</c:v>
                </c:pt>
                <c:pt idx="6134">
                  <c:v>31236</c:v>
                </c:pt>
                <c:pt idx="6135">
                  <c:v>31237</c:v>
                </c:pt>
                <c:pt idx="6136">
                  <c:v>31238</c:v>
                </c:pt>
                <c:pt idx="6137">
                  <c:v>31239</c:v>
                </c:pt>
                <c:pt idx="6138">
                  <c:v>31240</c:v>
                </c:pt>
                <c:pt idx="6139">
                  <c:v>31243</c:v>
                </c:pt>
                <c:pt idx="6140">
                  <c:v>31244</c:v>
                </c:pt>
                <c:pt idx="6141">
                  <c:v>31245</c:v>
                </c:pt>
                <c:pt idx="6142">
                  <c:v>31246</c:v>
                </c:pt>
                <c:pt idx="6143">
                  <c:v>31247</c:v>
                </c:pt>
                <c:pt idx="6144">
                  <c:v>31250</c:v>
                </c:pt>
                <c:pt idx="6145">
                  <c:v>31251</c:v>
                </c:pt>
                <c:pt idx="6146">
                  <c:v>31252</c:v>
                </c:pt>
                <c:pt idx="6147">
                  <c:v>31253</c:v>
                </c:pt>
                <c:pt idx="6148">
                  <c:v>31254</c:v>
                </c:pt>
                <c:pt idx="6149">
                  <c:v>31257</c:v>
                </c:pt>
                <c:pt idx="6150">
                  <c:v>31258</c:v>
                </c:pt>
                <c:pt idx="6151">
                  <c:v>31259</c:v>
                </c:pt>
                <c:pt idx="6152">
                  <c:v>31260</c:v>
                </c:pt>
                <c:pt idx="6153">
                  <c:v>31261</c:v>
                </c:pt>
                <c:pt idx="6154">
                  <c:v>31264</c:v>
                </c:pt>
                <c:pt idx="6155">
                  <c:v>31265</c:v>
                </c:pt>
                <c:pt idx="6156">
                  <c:v>31266</c:v>
                </c:pt>
                <c:pt idx="6157">
                  <c:v>31267</c:v>
                </c:pt>
                <c:pt idx="6158">
                  <c:v>31268</c:v>
                </c:pt>
                <c:pt idx="6159">
                  <c:v>31271</c:v>
                </c:pt>
                <c:pt idx="6160">
                  <c:v>31272</c:v>
                </c:pt>
                <c:pt idx="6161">
                  <c:v>31273</c:v>
                </c:pt>
                <c:pt idx="6162">
                  <c:v>31274</c:v>
                </c:pt>
                <c:pt idx="6163">
                  <c:v>31275</c:v>
                </c:pt>
                <c:pt idx="6164">
                  <c:v>31278</c:v>
                </c:pt>
                <c:pt idx="6165">
                  <c:v>31279</c:v>
                </c:pt>
                <c:pt idx="6166">
                  <c:v>31280</c:v>
                </c:pt>
                <c:pt idx="6167">
                  <c:v>31281</c:v>
                </c:pt>
                <c:pt idx="6168">
                  <c:v>31282</c:v>
                </c:pt>
                <c:pt idx="6169">
                  <c:v>31285</c:v>
                </c:pt>
                <c:pt idx="6170">
                  <c:v>31286</c:v>
                </c:pt>
                <c:pt idx="6171">
                  <c:v>31287</c:v>
                </c:pt>
                <c:pt idx="6172">
                  <c:v>31288</c:v>
                </c:pt>
                <c:pt idx="6173">
                  <c:v>31289</c:v>
                </c:pt>
                <c:pt idx="6174">
                  <c:v>31292</c:v>
                </c:pt>
                <c:pt idx="6175">
                  <c:v>31293</c:v>
                </c:pt>
                <c:pt idx="6176">
                  <c:v>31294</c:v>
                </c:pt>
                <c:pt idx="6177">
                  <c:v>31295</c:v>
                </c:pt>
                <c:pt idx="6178">
                  <c:v>31296</c:v>
                </c:pt>
                <c:pt idx="6179">
                  <c:v>31299</c:v>
                </c:pt>
                <c:pt idx="6180">
                  <c:v>31300</c:v>
                </c:pt>
                <c:pt idx="6181">
                  <c:v>31301</c:v>
                </c:pt>
                <c:pt idx="6182">
                  <c:v>31302</c:v>
                </c:pt>
                <c:pt idx="6183">
                  <c:v>31303</c:v>
                </c:pt>
                <c:pt idx="6184">
                  <c:v>31306</c:v>
                </c:pt>
                <c:pt idx="6185">
                  <c:v>31307</c:v>
                </c:pt>
                <c:pt idx="6186">
                  <c:v>31308</c:v>
                </c:pt>
                <c:pt idx="6187">
                  <c:v>31309</c:v>
                </c:pt>
                <c:pt idx="6188">
                  <c:v>31310</c:v>
                </c:pt>
                <c:pt idx="6189">
                  <c:v>31313</c:v>
                </c:pt>
                <c:pt idx="6190">
                  <c:v>31314</c:v>
                </c:pt>
                <c:pt idx="6191">
                  <c:v>31315</c:v>
                </c:pt>
                <c:pt idx="6192">
                  <c:v>31316</c:v>
                </c:pt>
                <c:pt idx="6193">
                  <c:v>31317</c:v>
                </c:pt>
                <c:pt idx="6194">
                  <c:v>31320</c:v>
                </c:pt>
                <c:pt idx="6195">
                  <c:v>31321</c:v>
                </c:pt>
                <c:pt idx="6196">
                  <c:v>31322</c:v>
                </c:pt>
                <c:pt idx="6197">
                  <c:v>31323</c:v>
                </c:pt>
                <c:pt idx="6198">
                  <c:v>31324</c:v>
                </c:pt>
                <c:pt idx="6199">
                  <c:v>31327</c:v>
                </c:pt>
                <c:pt idx="6200">
                  <c:v>31328</c:v>
                </c:pt>
                <c:pt idx="6201">
                  <c:v>31329</c:v>
                </c:pt>
                <c:pt idx="6202">
                  <c:v>31330</c:v>
                </c:pt>
                <c:pt idx="6203">
                  <c:v>31331</c:v>
                </c:pt>
                <c:pt idx="6204">
                  <c:v>31334</c:v>
                </c:pt>
                <c:pt idx="6205">
                  <c:v>31335</c:v>
                </c:pt>
                <c:pt idx="6206">
                  <c:v>31336</c:v>
                </c:pt>
                <c:pt idx="6207">
                  <c:v>31337</c:v>
                </c:pt>
                <c:pt idx="6208">
                  <c:v>31338</c:v>
                </c:pt>
                <c:pt idx="6209">
                  <c:v>31341</c:v>
                </c:pt>
                <c:pt idx="6210">
                  <c:v>31342</c:v>
                </c:pt>
                <c:pt idx="6211">
                  <c:v>31343</c:v>
                </c:pt>
                <c:pt idx="6212">
                  <c:v>31344</c:v>
                </c:pt>
                <c:pt idx="6213">
                  <c:v>31345</c:v>
                </c:pt>
                <c:pt idx="6214">
                  <c:v>31348</c:v>
                </c:pt>
                <c:pt idx="6215">
                  <c:v>31349</c:v>
                </c:pt>
                <c:pt idx="6216">
                  <c:v>31350</c:v>
                </c:pt>
                <c:pt idx="6217">
                  <c:v>31351</c:v>
                </c:pt>
                <c:pt idx="6218">
                  <c:v>31352</c:v>
                </c:pt>
                <c:pt idx="6219">
                  <c:v>31355</c:v>
                </c:pt>
                <c:pt idx="6220">
                  <c:v>31356</c:v>
                </c:pt>
                <c:pt idx="6221">
                  <c:v>31357</c:v>
                </c:pt>
                <c:pt idx="6222">
                  <c:v>31358</c:v>
                </c:pt>
                <c:pt idx="6223">
                  <c:v>31359</c:v>
                </c:pt>
                <c:pt idx="6224">
                  <c:v>31362</c:v>
                </c:pt>
                <c:pt idx="6225">
                  <c:v>31363</c:v>
                </c:pt>
                <c:pt idx="6226">
                  <c:v>31364</c:v>
                </c:pt>
                <c:pt idx="6227">
                  <c:v>31365</c:v>
                </c:pt>
                <c:pt idx="6228">
                  <c:v>31366</c:v>
                </c:pt>
                <c:pt idx="6229">
                  <c:v>31369</c:v>
                </c:pt>
                <c:pt idx="6230">
                  <c:v>31370</c:v>
                </c:pt>
                <c:pt idx="6231">
                  <c:v>31371</c:v>
                </c:pt>
                <c:pt idx="6232">
                  <c:v>31372</c:v>
                </c:pt>
                <c:pt idx="6233">
                  <c:v>31373</c:v>
                </c:pt>
                <c:pt idx="6234">
                  <c:v>31376</c:v>
                </c:pt>
                <c:pt idx="6235">
                  <c:v>31377</c:v>
                </c:pt>
                <c:pt idx="6236">
                  <c:v>31378</c:v>
                </c:pt>
                <c:pt idx="6237">
                  <c:v>31379</c:v>
                </c:pt>
                <c:pt idx="6238">
                  <c:v>31380</c:v>
                </c:pt>
                <c:pt idx="6239">
                  <c:v>31383</c:v>
                </c:pt>
                <c:pt idx="6240">
                  <c:v>31384</c:v>
                </c:pt>
                <c:pt idx="6241">
                  <c:v>31385</c:v>
                </c:pt>
                <c:pt idx="6242">
                  <c:v>31386</c:v>
                </c:pt>
                <c:pt idx="6243">
                  <c:v>31387</c:v>
                </c:pt>
                <c:pt idx="6244">
                  <c:v>31390</c:v>
                </c:pt>
                <c:pt idx="6245">
                  <c:v>31391</c:v>
                </c:pt>
                <c:pt idx="6246">
                  <c:v>31392</c:v>
                </c:pt>
                <c:pt idx="6247">
                  <c:v>31393</c:v>
                </c:pt>
                <c:pt idx="6248">
                  <c:v>31394</c:v>
                </c:pt>
                <c:pt idx="6249">
                  <c:v>31397</c:v>
                </c:pt>
                <c:pt idx="6250">
                  <c:v>31398</c:v>
                </c:pt>
                <c:pt idx="6251">
                  <c:v>31399</c:v>
                </c:pt>
                <c:pt idx="6252">
                  <c:v>31400</c:v>
                </c:pt>
                <c:pt idx="6253">
                  <c:v>31401</c:v>
                </c:pt>
                <c:pt idx="6254">
                  <c:v>31404</c:v>
                </c:pt>
                <c:pt idx="6255">
                  <c:v>31405</c:v>
                </c:pt>
                <c:pt idx="6256">
                  <c:v>31406</c:v>
                </c:pt>
                <c:pt idx="6257">
                  <c:v>31407</c:v>
                </c:pt>
                <c:pt idx="6258">
                  <c:v>31408</c:v>
                </c:pt>
                <c:pt idx="6259">
                  <c:v>31411</c:v>
                </c:pt>
                <c:pt idx="6260">
                  <c:v>31412</c:v>
                </c:pt>
                <c:pt idx="6261">
                  <c:v>31413</c:v>
                </c:pt>
                <c:pt idx="6262">
                  <c:v>31414</c:v>
                </c:pt>
                <c:pt idx="6263">
                  <c:v>31415</c:v>
                </c:pt>
                <c:pt idx="6264">
                  <c:v>31418</c:v>
                </c:pt>
                <c:pt idx="6265">
                  <c:v>31419</c:v>
                </c:pt>
                <c:pt idx="6266">
                  <c:v>31420</c:v>
                </c:pt>
                <c:pt idx="6267">
                  <c:v>31421</c:v>
                </c:pt>
                <c:pt idx="6268">
                  <c:v>31422</c:v>
                </c:pt>
                <c:pt idx="6269">
                  <c:v>31425</c:v>
                </c:pt>
                <c:pt idx="6270">
                  <c:v>31426</c:v>
                </c:pt>
                <c:pt idx="6271">
                  <c:v>31427</c:v>
                </c:pt>
                <c:pt idx="6272">
                  <c:v>31428</c:v>
                </c:pt>
                <c:pt idx="6273">
                  <c:v>31429</c:v>
                </c:pt>
                <c:pt idx="6274">
                  <c:v>31432</c:v>
                </c:pt>
                <c:pt idx="6275">
                  <c:v>31433</c:v>
                </c:pt>
                <c:pt idx="6276">
                  <c:v>31434</c:v>
                </c:pt>
                <c:pt idx="6277">
                  <c:v>31435</c:v>
                </c:pt>
                <c:pt idx="6278">
                  <c:v>31436</c:v>
                </c:pt>
                <c:pt idx="6279">
                  <c:v>31439</c:v>
                </c:pt>
                <c:pt idx="6280">
                  <c:v>31440</c:v>
                </c:pt>
                <c:pt idx="6281">
                  <c:v>31441</c:v>
                </c:pt>
                <c:pt idx="6282">
                  <c:v>31442</c:v>
                </c:pt>
                <c:pt idx="6283">
                  <c:v>31443</c:v>
                </c:pt>
                <c:pt idx="6284">
                  <c:v>31446</c:v>
                </c:pt>
                <c:pt idx="6285">
                  <c:v>31447</c:v>
                </c:pt>
                <c:pt idx="6286">
                  <c:v>31448</c:v>
                </c:pt>
                <c:pt idx="6287">
                  <c:v>31449</c:v>
                </c:pt>
                <c:pt idx="6288">
                  <c:v>31450</c:v>
                </c:pt>
                <c:pt idx="6289">
                  <c:v>31453</c:v>
                </c:pt>
                <c:pt idx="6290">
                  <c:v>31454</c:v>
                </c:pt>
                <c:pt idx="6291">
                  <c:v>31455</c:v>
                </c:pt>
                <c:pt idx="6292">
                  <c:v>31456</c:v>
                </c:pt>
                <c:pt idx="6293">
                  <c:v>31457</c:v>
                </c:pt>
                <c:pt idx="6294">
                  <c:v>31460</c:v>
                </c:pt>
                <c:pt idx="6295">
                  <c:v>31461</c:v>
                </c:pt>
                <c:pt idx="6296">
                  <c:v>31462</c:v>
                </c:pt>
                <c:pt idx="6297">
                  <c:v>31463</c:v>
                </c:pt>
                <c:pt idx="6298">
                  <c:v>31464</c:v>
                </c:pt>
                <c:pt idx="6299">
                  <c:v>31467</c:v>
                </c:pt>
                <c:pt idx="6300">
                  <c:v>31468</c:v>
                </c:pt>
                <c:pt idx="6301">
                  <c:v>31469</c:v>
                </c:pt>
                <c:pt idx="6302">
                  <c:v>31470</c:v>
                </c:pt>
                <c:pt idx="6303">
                  <c:v>31471</c:v>
                </c:pt>
                <c:pt idx="6304">
                  <c:v>31474</c:v>
                </c:pt>
                <c:pt idx="6305">
                  <c:v>31475</c:v>
                </c:pt>
                <c:pt idx="6306">
                  <c:v>31476</c:v>
                </c:pt>
                <c:pt idx="6307">
                  <c:v>31477</c:v>
                </c:pt>
                <c:pt idx="6308">
                  <c:v>31478</c:v>
                </c:pt>
                <c:pt idx="6309">
                  <c:v>31481</c:v>
                </c:pt>
                <c:pt idx="6310">
                  <c:v>31482</c:v>
                </c:pt>
                <c:pt idx="6311">
                  <c:v>31483</c:v>
                </c:pt>
                <c:pt idx="6312">
                  <c:v>31484</c:v>
                </c:pt>
                <c:pt idx="6313">
                  <c:v>31485</c:v>
                </c:pt>
                <c:pt idx="6314">
                  <c:v>31488</c:v>
                </c:pt>
                <c:pt idx="6315">
                  <c:v>31489</c:v>
                </c:pt>
                <c:pt idx="6316">
                  <c:v>31490</c:v>
                </c:pt>
                <c:pt idx="6317">
                  <c:v>31491</c:v>
                </c:pt>
                <c:pt idx="6318">
                  <c:v>31492</c:v>
                </c:pt>
                <c:pt idx="6319">
                  <c:v>31495</c:v>
                </c:pt>
                <c:pt idx="6320">
                  <c:v>31496</c:v>
                </c:pt>
                <c:pt idx="6321">
                  <c:v>31497</c:v>
                </c:pt>
                <c:pt idx="6322">
                  <c:v>31498</c:v>
                </c:pt>
                <c:pt idx="6323">
                  <c:v>31499</c:v>
                </c:pt>
                <c:pt idx="6324">
                  <c:v>31502</c:v>
                </c:pt>
                <c:pt idx="6325">
                  <c:v>31503</c:v>
                </c:pt>
                <c:pt idx="6326">
                  <c:v>31504</c:v>
                </c:pt>
                <c:pt idx="6327">
                  <c:v>31505</c:v>
                </c:pt>
                <c:pt idx="6328">
                  <c:v>31506</c:v>
                </c:pt>
                <c:pt idx="6329">
                  <c:v>31509</c:v>
                </c:pt>
                <c:pt idx="6330">
                  <c:v>31510</c:v>
                </c:pt>
                <c:pt idx="6331">
                  <c:v>31511</c:v>
                </c:pt>
                <c:pt idx="6332">
                  <c:v>31512</c:v>
                </c:pt>
                <c:pt idx="6333">
                  <c:v>31513</c:v>
                </c:pt>
                <c:pt idx="6334">
                  <c:v>31516</c:v>
                </c:pt>
                <c:pt idx="6335">
                  <c:v>31517</c:v>
                </c:pt>
                <c:pt idx="6336">
                  <c:v>31518</c:v>
                </c:pt>
                <c:pt idx="6337">
                  <c:v>31519</c:v>
                </c:pt>
                <c:pt idx="6338">
                  <c:v>31520</c:v>
                </c:pt>
                <c:pt idx="6339">
                  <c:v>31523</c:v>
                </c:pt>
                <c:pt idx="6340">
                  <c:v>31524</c:v>
                </c:pt>
                <c:pt idx="6341">
                  <c:v>31525</c:v>
                </c:pt>
                <c:pt idx="6342">
                  <c:v>31526</c:v>
                </c:pt>
                <c:pt idx="6343">
                  <c:v>31527</c:v>
                </c:pt>
                <c:pt idx="6344">
                  <c:v>31530</c:v>
                </c:pt>
                <c:pt idx="6345">
                  <c:v>31531</c:v>
                </c:pt>
                <c:pt idx="6346">
                  <c:v>31532</c:v>
                </c:pt>
                <c:pt idx="6347">
                  <c:v>31533</c:v>
                </c:pt>
                <c:pt idx="6348">
                  <c:v>31534</c:v>
                </c:pt>
                <c:pt idx="6349">
                  <c:v>31537</c:v>
                </c:pt>
                <c:pt idx="6350">
                  <c:v>31538</c:v>
                </c:pt>
                <c:pt idx="6351">
                  <c:v>31539</c:v>
                </c:pt>
                <c:pt idx="6352">
                  <c:v>31540</c:v>
                </c:pt>
                <c:pt idx="6353">
                  <c:v>31541</c:v>
                </c:pt>
                <c:pt idx="6354">
                  <c:v>31544</c:v>
                </c:pt>
                <c:pt idx="6355">
                  <c:v>31545</c:v>
                </c:pt>
                <c:pt idx="6356">
                  <c:v>31546</c:v>
                </c:pt>
                <c:pt idx="6357">
                  <c:v>31547</c:v>
                </c:pt>
                <c:pt idx="6358">
                  <c:v>31548</c:v>
                </c:pt>
                <c:pt idx="6359">
                  <c:v>31551</c:v>
                </c:pt>
                <c:pt idx="6360">
                  <c:v>31552</c:v>
                </c:pt>
                <c:pt idx="6361">
                  <c:v>31553</c:v>
                </c:pt>
                <c:pt idx="6362">
                  <c:v>31554</c:v>
                </c:pt>
                <c:pt idx="6363">
                  <c:v>31555</c:v>
                </c:pt>
                <c:pt idx="6364">
                  <c:v>31558</c:v>
                </c:pt>
                <c:pt idx="6365">
                  <c:v>31559</c:v>
                </c:pt>
                <c:pt idx="6366">
                  <c:v>31560</c:v>
                </c:pt>
                <c:pt idx="6367">
                  <c:v>31561</c:v>
                </c:pt>
                <c:pt idx="6368">
                  <c:v>31562</c:v>
                </c:pt>
                <c:pt idx="6369">
                  <c:v>31565</c:v>
                </c:pt>
                <c:pt idx="6370">
                  <c:v>31566</c:v>
                </c:pt>
                <c:pt idx="6371">
                  <c:v>31567</c:v>
                </c:pt>
                <c:pt idx="6372">
                  <c:v>31568</c:v>
                </c:pt>
                <c:pt idx="6373">
                  <c:v>31569</c:v>
                </c:pt>
                <c:pt idx="6374">
                  <c:v>31572</c:v>
                </c:pt>
                <c:pt idx="6375">
                  <c:v>31573</c:v>
                </c:pt>
                <c:pt idx="6376">
                  <c:v>31574</c:v>
                </c:pt>
                <c:pt idx="6377">
                  <c:v>31575</c:v>
                </c:pt>
                <c:pt idx="6378">
                  <c:v>31576</c:v>
                </c:pt>
                <c:pt idx="6379">
                  <c:v>31579</c:v>
                </c:pt>
                <c:pt idx="6380">
                  <c:v>31580</c:v>
                </c:pt>
                <c:pt idx="6381">
                  <c:v>31581</c:v>
                </c:pt>
                <c:pt idx="6382">
                  <c:v>31582</c:v>
                </c:pt>
                <c:pt idx="6383">
                  <c:v>31583</c:v>
                </c:pt>
                <c:pt idx="6384">
                  <c:v>31586</c:v>
                </c:pt>
                <c:pt idx="6385">
                  <c:v>31587</c:v>
                </c:pt>
                <c:pt idx="6386">
                  <c:v>31588</c:v>
                </c:pt>
                <c:pt idx="6387">
                  <c:v>31589</c:v>
                </c:pt>
                <c:pt idx="6388">
                  <c:v>31590</c:v>
                </c:pt>
                <c:pt idx="6389">
                  <c:v>31593</c:v>
                </c:pt>
                <c:pt idx="6390">
                  <c:v>31594</c:v>
                </c:pt>
                <c:pt idx="6391">
                  <c:v>31595</c:v>
                </c:pt>
                <c:pt idx="6392">
                  <c:v>31596</c:v>
                </c:pt>
                <c:pt idx="6393">
                  <c:v>31597</c:v>
                </c:pt>
                <c:pt idx="6394">
                  <c:v>31600</c:v>
                </c:pt>
                <c:pt idx="6395">
                  <c:v>31601</c:v>
                </c:pt>
                <c:pt idx="6396">
                  <c:v>31602</c:v>
                </c:pt>
                <c:pt idx="6397">
                  <c:v>31603</c:v>
                </c:pt>
                <c:pt idx="6398">
                  <c:v>31604</c:v>
                </c:pt>
                <c:pt idx="6399">
                  <c:v>31607</c:v>
                </c:pt>
                <c:pt idx="6400">
                  <c:v>31608</c:v>
                </c:pt>
                <c:pt idx="6401">
                  <c:v>31609</c:v>
                </c:pt>
                <c:pt idx="6402">
                  <c:v>31610</c:v>
                </c:pt>
                <c:pt idx="6403">
                  <c:v>31611</c:v>
                </c:pt>
                <c:pt idx="6404">
                  <c:v>31614</c:v>
                </c:pt>
                <c:pt idx="6405">
                  <c:v>31615</c:v>
                </c:pt>
                <c:pt idx="6406">
                  <c:v>31616</c:v>
                </c:pt>
                <c:pt idx="6407">
                  <c:v>31617</c:v>
                </c:pt>
                <c:pt idx="6408">
                  <c:v>31618</c:v>
                </c:pt>
                <c:pt idx="6409">
                  <c:v>31621</c:v>
                </c:pt>
                <c:pt idx="6410">
                  <c:v>31622</c:v>
                </c:pt>
                <c:pt idx="6411">
                  <c:v>31623</c:v>
                </c:pt>
                <c:pt idx="6412">
                  <c:v>31624</c:v>
                </c:pt>
                <c:pt idx="6413">
                  <c:v>31625</c:v>
                </c:pt>
                <c:pt idx="6414">
                  <c:v>31628</c:v>
                </c:pt>
                <c:pt idx="6415">
                  <c:v>31629</c:v>
                </c:pt>
                <c:pt idx="6416">
                  <c:v>31630</c:v>
                </c:pt>
                <c:pt idx="6417">
                  <c:v>31631</c:v>
                </c:pt>
                <c:pt idx="6418">
                  <c:v>31632</c:v>
                </c:pt>
                <c:pt idx="6419">
                  <c:v>31635</c:v>
                </c:pt>
                <c:pt idx="6420">
                  <c:v>31636</c:v>
                </c:pt>
                <c:pt idx="6421">
                  <c:v>31637</c:v>
                </c:pt>
                <c:pt idx="6422">
                  <c:v>31638</c:v>
                </c:pt>
                <c:pt idx="6423">
                  <c:v>31639</c:v>
                </c:pt>
                <c:pt idx="6424">
                  <c:v>31642</c:v>
                </c:pt>
                <c:pt idx="6425">
                  <c:v>31643</c:v>
                </c:pt>
                <c:pt idx="6426">
                  <c:v>31644</c:v>
                </c:pt>
                <c:pt idx="6427">
                  <c:v>31645</c:v>
                </c:pt>
                <c:pt idx="6428">
                  <c:v>31646</c:v>
                </c:pt>
                <c:pt idx="6429">
                  <c:v>31649</c:v>
                </c:pt>
                <c:pt idx="6430">
                  <c:v>31650</c:v>
                </c:pt>
                <c:pt idx="6431">
                  <c:v>31651</c:v>
                </c:pt>
                <c:pt idx="6432">
                  <c:v>31652</c:v>
                </c:pt>
                <c:pt idx="6433">
                  <c:v>31653</c:v>
                </c:pt>
                <c:pt idx="6434">
                  <c:v>31656</c:v>
                </c:pt>
                <c:pt idx="6435">
                  <c:v>31657</c:v>
                </c:pt>
                <c:pt idx="6436">
                  <c:v>31658</c:v>
                </c:pt>
                <c:pt idx="6437">
                  <c:v>31659</c:v>
                </c:pt>
                <c:pt idx="6438">
                  <c:v>31660</c:v>
                </c:pt>
                <c:pt idx="6439">
                  <c:v>31663</c:v>
                </c:pt>
                <c:pt idx="6440">
                  <c:v>31664</c:v>
                </c:pt>
                <c:pt idx="6441">
                  <c:v>31665</c:v>
                </c:pt>
                <c:pt idx="6442">
                  <c:v>31666</c:v>
                </c:pt>
                <c:pt idx="6443">
                  <c:v>31667</c:v>
                </c:pt>
                <c:pt idx="6444">
                  <c:v>31670</c:v>
                </c:pt>
                <c:pt idx="6445">
                  <c:v>31671</c:v>
                </c:pt>
                <c:pt idx="6446">
                  <c:v>31672</c:v>
                </c:pt>
                <c:pt idx="6447">
                  <c:v>31673</c:v>
                </c:pt>
                <c:pt idx="6448">
                  <c:v>31674</c:v>
                </c:pt>
                <c:pt idx="6449">
                  <c:v>31677</c:v>
                </c:pt>
                <c:pt idx="6450">
                  <c:v>31678</c:v>
                </c:pt>
                <c:pt idx="6451">
                  <c:v>31679</c:v>
                </c:pt>
                <c:pt idx="6452">
                  <c:v>31680</c:v>
                </c:pt>
                <c:pt idx="6453">
                  <c:v>31681</c:v>
                </c:pt>
                <c:pt idx="6454">
                  <c:v>31684</c:v>
                </c:pt>
                <c:pt idx="6455">
                  <c:v>31685</c:v>
                </c:pt>
                <c:pt idx="6456">
                  <c:v>31686</c:v>
                </c:pt>
                <c:pt idx="6457">
                  <c:v>31687</c:v>
                </c:pt>
                <c:pt idx="6458">
                  <c:v>31688</c:v>
                </c:pt>
                <c:pt idx="6459">
                  <c:v>31691</c:v>
                </c:pt>
                <c:pt idx="6460">
                  <c:v>31692</c:v>
                </c:pt>
                <c:pt idx="6461">
                  <c:v>31693</c:v>
                </c:pt>
                <c:pt idx="6462">
                  <c:v>31694</c:v>
                </c:pt>
                <c:pt idx="6463">
                  <c:v>31695</c:v>
                </c:pt>
                <c:pt idx="6464">
                  <c:v>31698</c:v>
                </c:pt>
                <c:pt idx="6465">
                  <c:v>31699</c:v>
                </c:pt>
                <c:pt idx="6466">
                  <c:v>31700</c:v>
                </c:pt>
                <c:pt idx="6467">
                  <c:v>31701</c:v>
                </c:pt>
                <c:pt idx="6468">
                  <c:v>31702</c:v>
                </c:pt>
                <c:pt idx="6469">
                  <c:v>31705</c:v>
                </c:pt>
                <c:pt idx="6470">
                  <c:v>31706</c:v>
                </c:pt>
                <c:pt idx="6471">
                  <c:v>31707</c:v>
                </c:pt>
                <c:pt idx="6472">
                  <c:v>31708</c:v>
                </c:pt>
                <c:pt idx="6473">
                  <c:v>31709</c:v>
                </c:pt>
                <c:pt idx="6474">
                  <c:v>31712</c:v>
                </c:pt>
                <c:pt idx="6475">
                  <c:v>31713</c:v>
                </c:pt>
                <c:pt idx="6476">
                  <c:v>31714</c:v>
                </c:pt>
                <c:pt idx="6477">
                  <c:v>31715</c:v>
                </c:pt>
                <c:pt idx="6478">
                  <c:v>31716</c:v>
                </c:pt>
                <c:pt idx="6479">
                  <c:v>31719</c:v>
                </c:pt>
                <c:pt idx="6480">
                  <c:v>31720</c:v>
                </c:pt>
                <c:pt idx="6481">
                  <c:v>31721</c:v>
                </c:pt>
                <c:pt idx="6482">
                  <c:v>31722</c:v>
                </c:pt>
                <c:pt idx="6483">
                  <c:v>31723</c:v>
                </c:pt>
                <c:pt idx="6484">
                  <c:v>31726</c:v>
                </c:pt>
                <c:pt idx="6485">
                  <c:v>31727</c:v>
                </c:pt>
                <c:pt idx="6486">
                  <c:v>31728</c:v>
                </c:pt>
                <c:pt idx="6487">
                  <c:v>31729</c:v>
                </c:pt>
                <c:pt idx="6488">
                  <c:v>31730</c:v>
                </c:pt>
                <c:pt idx="6489">
                  <c:v>31733</c:v>
                </c:pt>
                <c:pt idx="6490">
                  <c:v>31734</c:v>
                </c:pt>
                <c:pt idx="6491">
                  <c:v>31735</c:v>
                </c:pt>
                <c:pt idx="6492">
                  <c:v>31736</c:v>
                </c:pt>
                <c:pt idx="6493">
                  <c:v>31737</c:v>
                </c:pt>
                <c:pt idx="6494">
                  <c:v>31740</c:v>
                </c:pt>
                <c:pt idx="6495">
                  <c:v>31741</c:v>
                </c:pt>
                <c:pt idx="6496">
                  <c:v>31742</c:v>
                </c:pt>
                <c:pt idx="6497">
                  <c:v>31743</c:v>
                </c:pt>
                <c:pt idx="6498">
                  <c:v>31744</c:v>
                </c:pt>
                <c:pt idx="6499">
                  <c:v>31747</c:v>
                </c:pt>
                <c:pt idx="6500">
                  <c:v>31748</c:v>
                </c:pt>
                <c:pt idx="6501">
                  <c:v>31749</c:v>
                </c:pt>
                <c:pt idx="6502">
                  <c:v>31750</c:v>
                </c:pt>
                <c:pt idx="6503">
                  <c:v>31751</c:v>
                </c:pt>
                <c:pt idx="6504">
                  <c:v>31754</c:v>
                </c:pt>
                <c:pt idx="6505">
                  <c:v>31755</c:v>
                </c:pt>
                <c:pt idx="6506">
                  <c:v>31756</c:v>
                </c:pt>
                <c:pt idx="6507">
                  <c:v>31757</c:v>
                </c:pt>
                <c:pt idx="6508">
                  <c:v>31758</c:v>
                </c:pt>
                <c:pt idx="6509">
                  <c:v>31761</c:v>
                </c:pt>
                <c:pt idx="6510">
                  <c:v>31762</c:v>
                </c:pt>
                <c:pt idx="6511">
                  <c:v>31763</c:v>
                </c:pt>
                <c:pt idx="6512">
                  <c:v>31764</c:v>
                </c:pt>
                <c:pt idx="6513">
                  <c:v>31765</c:v>
                </c:pt>
                <c:pt idx="6514">
                  <c:v>31768</c:v>
                </c:pt>
                <c:pt idx="6515">
                  <c:v>31769</c:v>
                </c:pt>
                <c:pt idx="6516">
                  <c:v>31770</c:v>
                </c:pt>
                <c:pt idx="6517">
                  <c:v>31771</c:v>
                </c:pt>
                <c:pt idx="6518">
                  <c:v>31772</c:v>
                </c:pt>
                <c:pt idx="6519">
                  <c:v>31775</c:v>
                </c:pt>
                <c:pt idx="6520">
                  <c:v>31776</c:v>
                </c:pt>
                <c:pt idx="6521">
                  <c:v>31777</c:v>
                </c:pt>
                <c:pt idx="6522">
                  <c:v>31778</c:v>
                </c:pt>
                <c:pt idx="6523">
                  <c:v>31779</c:v>
                </c:pt>
                <c:pt idx="6524">
                  <c:v>31782</c:v>
                </c:pt>
                <c:pt idx="6525">
                  <c:v>31783</c:v>
                </c:pt>
                <c:pt idx="6526">
                  <c:v>31784</c:v>
                </c:pt>
                <c:pt idx="6527">
                  <c:v>31785</c:v>
                </c:pt>
                <c:pt idx="6528">
                  <c:v>31786</c:v>
                </c:pt>
                <c:pt idx="6529">
                  <c:v>31789</c:v>
                </c:pt>
                <c:pt idx="6530">
                  <c:v>31790</c:v>
                </c:pt>
                <c:pt idx="6531">
                  <c:v>31791</c:v>
                </c:pt>
                <c:pt idx="6532">
                  <c:v>31792</c:v>
                </c:pt>
                <c:pt idx="6533">
                  <c:v>31793</c:v>
                </c:pt>
                <c:pt idx="6534">
                  <c:v>31796</c:v>
                </c:pt>
                <c:pt idx="6535">
                  <c:v>31797</c:v>
                </c:pt>
                <c:pt idx="6536">
                  <c:v>31798</c:v>
                </c:pt>
                <c:pt idx="6537">
                  <c:v>31799</c:v>
                </c:pt>
                <c:pt idx="6538">
                  <c:v>31800</c:v>
                </c:pt>
                <c:pt idx="6539">
                  <c:v>31803</c:v>
                </c:pt>
                <c:pt idx="6540">
                  <c:v>31804</c:v>
                </c:pt>
                <c:pt idx="6541">
                  <c:v>31805</c:v>
                </c:pt>
                <c:pt idx="6542">
                  <c:v>31806</c:v>
                </c:pt>
                <c:pt idx="6543">
                  <c:v>31807</c:v>
                </c:pt>
                <c:pt idx="6544">
                  <c:v>31810</c:v>
                </c:pt>
                <c:pt idx="6545">
                  <c:v>31811</c:v>
                </c:pt>
                <c:pt idx="6546">
                  <c:v>31812</c:v>
                </c:pt>
                <c:pt idx="6547">
                  <c:v>31813</c:v>
                </c:pt>
                <c:pt idx="6548">
                  <c:v>31814</c:v>
                </c:pt>
                <c:pt idx="6549">
                  <c:v>31817</c:v>
                </c:pt>
                <c:pt idx="6550">
                  <c:v>31818</c:v>
                </c:pt>
                <c:pt idx="6551">
                  <c:v>31819</c:v>
                </c:pt>
                <c:pt idx="6552">
                  <c:v>31820</c:v>
                </c:pt>
                <c:pt idx="6553">
                  <c:v>31821</c:v>
                </c:pt>
                <c:pt idx="6554">
                  <c:v>31824</c:v>
                </c:pt>
                <c:pt idx="6555">
                  <c:v>31825</c:v>
                </c:pt>
                <c:pt idx="6556">
                  <c:v>31826</c:v>
                </c:pt>
                <c:pt idx="6557">
                  <c:v>31827</c:v>
                </c:pt>
                <c:pt idx="6558">
                  <c:v>31828</c:v>
                </c:pt>
                <c:pt idx="6559">
                  <c:v>31831</c:v>
                </c:pt>
                <c:pt idx="6560">
                  <c:v>31832</c:v>
                </c:pt>
                <c:pt idx="6561">
                  <c:v>31833</c:v>
                </c:pt>
                <c:pt idx="6562">
                  <c:v>31834</c:v>
                </c:pt>
                <c:pt idx="6563">
                  <c:v>31835</c:v>
                </c:pt>
                <c:pt idx="6564">
                  <c:v>31838</c:v>
                </c:pt>
                <c:pt idx="6565">
                  <c:v>31839</c:v>
                </c:pt>
                <c:pt idx="6566">
                  <c:v>31840</c:v>
                </c:pt>
                <c:pt idx="6567">
                  <c:v>31841</c:v>
                </c:pt>
                <c:pt idx="6568">
                  <c:v>31842</c:v>
                </c:pt>
                <c:pt idx="6569">
                  <c:v>31845</c:v>
                </c:pt>
                <c:pt idx="6570">
                  <c:v>31846</c:v>
                </c:pt>
                <c:pt idx="6571">
                  <c:v>31847</c:v>
                </c:pt>
                <c:pt idx="6572">
                  <c:v>31848</c:v>
                </c:pt>
                <c:pt idx="6573">
                  <c:v>31849</c:v>
                </c:pt>
                <c:pt idx="6574">
                  <c:v>31852</c:v>
                </c:pt>
                <c:pt idx="6575">
                  <c:v>31853</c:v>
                </c:pt>
                <c:pt idx="6576">
                  <c:v>31854</c:v>
                </c:pt>
                <c:pt idx="6577">
                  <c:v>31855</c:v>
                </c:pt>
                <c:pt idx="6578">
                  <c:v>31856</c:v>
                </c:pt>
                <c:pt idx="6579">
                  <c:v>31859</c:v>
                </c:pt>
                <c:pt idx="6580">
                  <c:v>31860</c:v>
                </c:pt>
                <c:pt idx="6581">
                  <c:v>31861</c:v>
                </c:pt>
                <c:pt idx="6582">
                  <c:v>31862</c:v>
                </c:pt>
                <c:pt idx="6583">
                  <c:v>31863</c:v>
                </c:pt>
                <c:pt idx="6584">
                  <c:v>31866</c:v>
                </c:pt>
                <c:pt idx="6585">
                  <c:v>31867</c:v>
                </c:pt>
                <c:pt idx="6586">
                  <c:v>31868</c:v>
                </c:pt>
                <c:pt idx="6587">
                  <c:v>31869</c:v>
                </c:pt>
                <c:pt idx="6588">
                  <c:v>31870</c:v>
                </c:pt>
                <c:pt idx="6589">
                  <c:v>31873</c:v>
                </c:pt>
                <c:pt idx="6590">
                  <c:v>31874</c:v>
                </c:pt>
                <c:pt idx="6591">
                  <c:v>31875</c:v>
                </c:pt>
                <c:pt idx="6592">
                  <c:v>31876</c:v>
                </c:pt>
                <c:pt idx="6593">
                  <c:v>31877</c:v>
                </c:pt>
                <c:pt idx="6594">
                  <c:v>31880</c:v>
                </c:pt>
                <c:pt idx="6595">
                  <c:v>31881</c:v>
                </c:pt>
                <c:pt idx="6596">
                  <c:v>31882</c:v>
                </c:pt>
                <c:pt idx="6597">
                  <c:v>31883</c:v>
                </c:pt>
                <c:pt idx="6598">
                  <c:v>31884</c:v>
                </c:pt>
                <c:pt idx="6599">
                  <c:v>31887</c:v>
                </c:pt>
                <c:pt idx="6600">
                  <c:v>31888</c:v>
                </c:pt>
                <c:pt idx="6601">
                  <c:v>31889</c:v>
                </c:pt>
                <c:pt idx="6602">
                  <c:v>31890</c:v>
                </c:pt>
                <c:pt idx="6603">
                  <c:v>31891</c:v>
                </c:pt>
                <c:pt idx="6604">
                  <c:v>31894</c:v>
                </c:pt>
                <c:pt idx="6605">
                  <c:v>31895</c:v>
                </c:pt>
                <c:pt idx="6606">
                  <c:v>31896</c:v>
                </c:pt>
                <c:pt idx="6607">
                  <c:v>31897</c:v>
                </c:pt>
                <c:pt idx="6608">
                  <c:v>31898</c:v>
                </c:pt>
                <c:pt idx="6609">
                  <c:v>31901</c:v>
                </c:pt>
                <c:pt idx="6610">
                  <c:v>31902</c:v>
                </c:pt>
                <c:pt idx="6611">
                  <c:v>31903</c:v>
                </c:pt>
                <c:pt idx="6612">
                  <c:v>31904</c:v>
                </c:pt>
                <c:pt idx="6613">
                  <c:v>31905</c:v>
                </c:pt>
                <c:pt idx="6614">
                  <c:v>31908</c:v>
                </c:pt>
                <c:pt idx="6615">
                  <c:v>31909</c:v>
                </c:pt>
                <c:pt idx="6616">
                  <c:v>31910</c:v>
                </c:pt>
                <c:pt idx="6617">
                  <c:v>31911</c:v>
                </c:pt>
                <c:pt idx="6618">
                  <c:v>31912</c:v>
                </c:pt>
                <c:pt idx="6619">
                  <c:v>31915</c:v>
                </c:pt>
                <c:pt idx="6620">
                  <c:v>31916</c:v>
                </c:pt>
                <c:pt idx="6621">
                  <c:v>31917</c:v>
                </c:pt>
                <c:pt idx="6622">
                  <c:v>31918</c:v>
                </c:pt>
                <c:pt idx="6623">
                  <c:v>31919</c:v>
                </c:pt>
                <c:pt idx="6624">
                  <c:v>31922</c:v>
                </c:pt>
                <c:pt idx="6625">
                  <c:v>31923</c:v>
                </c:pt>
                <c:pt idx="6626">
                  <c:v>31924</c:v>
                </c:pt>
                <c:pt idx="6627">
                  <c:v>31925</c:v>
                </c:pt>
                <c:pt idx="6628">
                  <c:v>31926</c:v>
                </c:pt>
                <c:pt idx="6629">
                  <c:v>31929</c:v>
                </c:pt>
                <c:pt idx="6630">
                  <c:v>31930</c:v>
                </c:pt>
                <c:pt idx="6631">
                  <c:v>31931</c:v>
                </c:pt>
                <c:pt idx="6632">
                  <c:v>31932</c:v>
                </c:pt>
                <c:pt idx="6633">
                  <c:v>31933</c:v>
                </c:pt>
                <c:pt idx="6634">
                  <c:v>31936</c:v>
                </c:pt>
                <c:pt idx="6635">
                  <c:v>31937</c:v>
                </c:pt>
                <c:pt idx="6636">
                  <c:v>31938</c:v>
                </c:pt>
                <c:pt idx="6637">
                  <c:v>31939</c:v>
                </c:pt>
                <c:pt idx="6638">
                  <c:v>31940</c:v>
                </c:pt>
                <c:pt idx="6639">
                  <c:v>31943</c:v>
                </c:pt>
                <c:pt idx="6640">
                  <c:v>31944</c:v>
                </c:pt>
                <c:pt idx="6641">
                  <c:v>31945</c:v>
                </c:pt>
                <c:pt idx="6642">
                  <c:v>31946</c:v>
                </c:pt>
                <c:pt idx="6643">
                  <c:v>31947</c:v>
                </c:pt>
                <c:pt idx="6644">
                  <c:v>31950</c:v>
                </c:pt>
                <c:pt idx="6645">
                  <c:v>31951</c:v>
                </c:pt>
                <c:pt idx="6646">
                  <c:v>31952</c:v>
                </c:pt>
                <c:pt idx="6647">
                  <c:v>31953</c:v>
                </c:pt>
                <c:pt idx="6648">
                  <c:v>31954</c:v>
                </c:pt>
                <c:pt idx="6649">
                  <c:v>31957</c:v>
                </c:pt>
                <c:pt idx="6650">
                  <c:v>31958</c:v>
                </c:pt>
                <c:pt idx="6651">
                  <c:v>31959</c:v>
                </c:pt>
                <c:pt idx="6652">
                  <c:v>31960</c:v>
                </c:pt>
                <c:pt idx="6653">
                  <c:v>31961</c:v>
                </c:pt>
                <c:pt idx="6654">
                  <c:v>31964</c:v>
                </c:pt>
                <c:pt idx="6655">
                  <c:v>31965</c:v>
                </c:pt>
                <c:pt idx="6656">
                  <c:v>31966</c:v>
                </c:pt>
                <c:pt idx="6657">
                  <c:v>31967</c:v>
                </c:pt>
                <c:pt idx="6658">
                  <c:v>31968</c:v>
                </c:pt>
                <c:pt idx="6659">
                  <c:v>31971</c:v>
                </c:pt>
                <c:pt idx="6660">
                  <c:v>31972</c:v>
                </c:pt>
                <c:pt idx="6661">
                  <c:v>31973</c:v>
                </c:pt>
                <c:pt idx="6662">
                  <c:v>31974</c:v>
                </c:pt>
                <c:pt idx="6663">
                  <c:v>31975</c:v>
                </c:pt>
                <c:pt idx="6664">
                  <c:v>31978</c:v>
                </c:pt>
                <c:pt idx="6665">
                  <c:v>31979</c:v>
                </c:pt>
                <c:pt idx="6666">
                  <c:v>31980</c:v>
                </c:pt>
                <c:pt idx="6667">
                  <c:v>31981</c:v>
                </c:pt>
                <c:pt idx="6668">
                  <c:v>31982</c:v>
                </c:pt>
                <c:pt idx="6669">
                  <c:v>31985</c:v>
                </c:pt>
                <c:pt idx="6670">
                  <c:v>31986</c:v>
                </c:pt>
                <c:pt idx="6671">
                  <c:v>31987</c:v>
                </c:pt>
                <c:pt idx="6672">
                  <c:v>31988</c:v>
                </c:pt>
                <c:pt idx="6673">
                  <c:v>31989</c:v>
                </c:pt>
                <c:pt idx="6674">
                  <c:v>31992</c:v>
                </c:pt>
                <c:pt idx="6675">
                  <c:v>31993</c:v>
                </c:pt>
                <c:pt idx="6676">
                  <c:v>31994</c:v>
                </c:pt>
                <c:pt idx="6677">
                  <c:v>31995</c:v>
                </c:pt>
                <c:pt idx="6678">
                  <c:v>31996</c:v>
                </c:pt>
                <c:pt idx="6679">
                  <c:v>31999</c:v>
                </c:pt>
                <c:pt idx="6680">
                  <c:v>32000</c:v>
                </c:pt>
                <c:pt idx="6681">
                  <c:v>32001</c:v>
                </c:pt>
                <c:pt idx="6682">
                  <c:v>32002</c:v>
                </c:pt>
                <c:pt idx="6683">
                  <c:v>32003</c:v>
                </c:pt>
                <c:pt idx="6684">
                  <c:v>32006</c:v>
                </c:pt>
                <c:pt idx="6685">
                  <c:v>32007</c:v>
                </c:pt>
                <c:pt idx="6686">
                  <c:v>32008</c:v>
                </c:pt>
                <c:pt idx="6687">
                  <c:v>32009</c:v>
                </c:pt>
                <c:pt idx="6688">
                  <c:v>32010</c:v>
                </c:pt>
                <c:pt idx="6689">
                  <c:v>32013</c:v>
                </c:pt>
                <c:pt idx="6690">
                  <c:v>32014</c:v>
                </c:pt>
                <c:pt idx="6691">
                  <c:v>32015</c:v>
                </c:pt>
                <c:pt idx="6692">
                  <c:v>32016</c:v>
                </c:pt>
                <c:pt idx="6693">
                  <c:v>32017</c:v>
                </c:pt>
                <c:pt idx="6694">
                  <c:v>32020</c:v>
                </c:pt>
                <c:pt idx="6695">
                  <c:v>32021</c:v>
                </c:pt>
                <c:pt idx="6696">
                  <c:v>32022</c:v>
                </c:pt>
                <c:pt idx="6697">
                  <c:v>32023</c:v>
                </c:pt>
                <c:pt idx="6698">
                  <c:v>32024</c:v>
                </c:pt>
                <c:pt idx="6699">
                  <c:v>32027</c:v>
                </c:pt>
                <c:pt idx="6700">
                  <c:v>32028</c:v>
                </c:pt>
                <c:pt idx="6701">
                  <c:v>32029</c:v>
                </c:pt>
                <c:pt idx="6702">
                  <c:v>32030</c:v>
                </c:pt>
                <c:pt idx="6703">
                  <c:v>32031</c:v>
                </c:pt>
                <c:pt idx="6704">
                  <c:v>32034</c:v>
                </c:pt>
                <c:pt idx="6705">
                  <c:v>32035</c:v>
                </c:pt>
                <c:pt idx="6706">
                  <c:v>32036</c:v>
                </c:pt>
                <c:pt idx="6707">
                  <c:v>32037</c:v>
                </c:pt>
                <c:pt idx="6708">
                  <c:v>32038</c:v>
                </c:pt>
                <c:pt idx="6709">
                  <c:v>32041</c:v>
                </c:pt>
                <c:pt idx="6710">
                  <c:v>32042</c:v>
                </c:pt>
                <c:pt idx="6711">
                  <c:v>32043</c:v>
                </c:pt>
                <c:pt idx="6712">
                  <c:v>32044</c:v>
                </c:pt>
                <c:pt idx="6713">
                  <c:v>32045</c:v>
                </c:pt>
                <c:pt idx="6714">
                  <c:v>32048</c:v>
                </c:pt>
                <c:pt idx="6715">
                  <c:v>32049</c:v>
                </c:pt>
                <c:pt idx="6716">
                  <c:v>32050</c:v>
                </c:pt>
                <c:pt idx="6717">
                  <c:v>32051</c:v>
                </c:pt>
                <c:pt idx="6718">
                  <c:v>32052</c:v>
                </c:pt>
                <c:pt idx="6719">
                  <c:v>32055</c:v>
                </c:pt>
                <c:pt idx="6720">
                  <c:v>32056</c:v>
                </c:pt>
                <c:pt idx="6721">
                  <c:v>32057</c:v>
                </c:pt>
                <c:pt idx="6722">
                  <c:v>32058</c:v>
                </c:pt>
                <c:pt idx="6723">
                  <c:v>32059</c:v>
                </c:pt>
                <c:pt idx="6724">
                  <c:v>32062</c:v>
                </c:pt>
                <c:pt idx="6725">
                  <c:v>32063</c:v>
                </c:pt>
                <c:pt idx="6726">
                  <c:v>32064</c:v>
                </c:pt>
                <c:pt idx="6727">
                  <c:v>32065</c:v>
                </c:pt>
                <c:pt idx="6728">
                  <c:v>32066</c:v>
                </c:pt>
                <c:pt idx="6729">
                  <c:v>32069</c:v>
                </c:pt>
                <c:pt idx="6730">
                  <c:v>32070</c:v>
                </c:pt>
                <c:pt idx="6731">
                  <c:v>32071</c:v>
                </c:pt>
                <c:pt idx="6732">
                  <c:v>32072</c:v>
                </c:pt>
                <c:pt idx="6733">
                  <c:v>32073</c:v>
                </c:pt>
                <c:pt idx="6734">
                  <c:v>32076</c:v>
                </c:pt>
                <c:pt idx="6735">
                  <c:v>32077</c:v>
                </c:pt>
                <c:pt idx="6736">
                  <c:v>32078</c:v>
                </c:pt>
                <c:pt idx="6737">
                  <c:v>32079</c:v>
                </c:pt>
                <c:pt idx="6738">
                  <c:v>32080</c:v>
                </c:pt>
                <c:pt idx="6739">
                  <c:v>32083</c:v>
                </c:pt>
                <c:pt idx="6740">
                  <c:v>32084</c:v>
                </c:pt>
                <c:pt idx="6741">
                  <c:v>32085</c:v>
                </c:pt>
                <c:pt idx="6742">
                  <c:v>32086</c:v>
                </c:pt>
                <c:pt idx="6743">
                  <c:v>32087</c:v>
                </c:pt>
                <c:pt idx="6744">
                  <c:v>32090</c:v>
                </c:pt>
                <c:pt idx="6745">
                  <c:v>32091</c:v>
                </c:pt>
                <c:pt idx="6746">
                  <c:v>32092</c:v>
                </c:pt>
                <c:pt idx="6747">
                  <c:v>32093</c:v>
                </c:pt>
                <c:pt idx="6748">
                  <c:v>32094</c:v>
                </c:pt>
                <c:pt idx="6749">
                  <c:v>32097</c:v>
                </c:pt>
                <c:pt idx="6750">
                  <c:v>32098</c:v>
                </c:pt>
                <c:pt idx="6751">
                  <c:v>32099</c:v>
                </c:pt>
                <c:pt idx="6752">
                  <c:v>32100</c:v>
                </c:pt>
                <c:pt idx="6753">
                  <c:v>32101</c:v>
                </c:pt>
                <c:pt idx="6754">
                  <c:v>32104</c:v>
                </c:pt>
                <c:pt idx="6755">
                  <c:v>32105</c:v>
                </c:pt>
                <c:pt idx="6756">
                  <c:v>32106</c:v>
                </c:pt>
                <c:pt idx="6757">
                  <c:v>32107</c:v>
                </c:pt>
                <c:pt idx="6758">
                  <c:v>32108</c:v>
                </c:pt>
                <c:pt idx="6759">
                  <c:v>32111</c:v>
                </c:pt>
                <c:pt idx="6760">
                  <c:v>32112</c:v>
                </c:pt>
                <c:pt idx="6761">
                  <c:v>32113</c:v>
                </c:pt>
                <c:pt idx="6762">
                  <c:v>32114</c:v>
                </c:pt>
                <c:pt idx="6763">
                  <c:v>32115</c:v>
                </c:pt>
                <c:pt idx="6764">
                  <c:v>32118</c:v>
                </c:pt>
                <c:pt idx="6765">
                  <c:v>32119</c:v>
                </c:pt>
                <c:pt idx="6766">
                  <c:v>32120</c:v>
                </c:pt>
                <c:pt idx="6767">
                  <c:v>32121</c:v>
                </c:pt>
                <c:pt idx="6768">
                  <c:v>32122</c:v>
                </c:pt>
                <c:pt idx="6769">
                  <c:v>32125</c:v>
                </c:pt>
                <c:pt idx="6770">
                  <c:v>32126</c:v>
                </c:pt>
                <c:pt idx="6771">
                  <c:v>32127</c:v>
                </c:pt>
                <c:pt idx="6772">
                  <c:v>32128</c:v>
                </c:pt>
                <c:pt idx="6773">
                  <c:v>32129</c:v>
                </c:pt>
                <c:pt idx="6774">
                  <c:v>32132</c:v>
                </c:pt>
                <c:pt idx="6775">
                  <c:v>32133</c:v>
                </c:pt>
                <c:pt idx="6776">
                  <c:v>32134</c:v>
                </c:pt>
                <c:pt idx="6777">
                  <c:v>32135</c:v>
                </c:pt>
                <c:pt idx="6778">
                  <c:v>32136</c:v>
                </c:pt>
                <c:pt idx="6779">
                  <c:v>32139</c:v>
                </c:pt>
                <c:pt idx="6780">
                  <c:v>32140</c:v>
                </c:pt>
                <c:pt idx="6781">
                  <c:v>32141</c:v>
                </c:pt>
                <c:pt idx="6782">
                  <c:v>32142</c:v>
                </c:pt>
                <c:pt idx="6783">
                  <c:v>32143</c:v>
                </c:pt>
                <c:pt idx="6784">
                  <c:v>32146</c:v>
                </c:pt>
                <c:pt idx="6785">
                  <c:v>32147</c:v>
                </c:pt>
                <c:pt idx="6786">
                  <c:v>32148</c:v>
                </c:pt>
                <c:pt idx="6787">
                  <c:v>32149</c:v>
                </c:pt>
                <c:pt idx="6788">
                  <c:v>32150</c:v>
                </c:pt>
                <c:pt idx="6789">
                  <c:v>32153</c:v>
                </c:pt>
                <c:pt idx="6790">
                  <c:v>32154</c:v>
                </c:pt>
                <c:pt idx="6791">
                  <c:v>32155</c:v>
                </c:pt>
                <c:pt idx="6792">
                  <c:v>32156</c:v>
                </c:pt>
                <c:pt idx="6793">
                  <c:v>32157</c:v>
                </c:pt>
                <c:pt idx="6794">
                  <c:v>32160</c:v>
                </c:pt>
                <c:pt idx="6795">
                  <c:v>32161</c:v>
                </c:pt>
                <c:pt idx="6796">
                  <c:v>32162</c:v>
                </c:pt>
                <c:pt idx="6797">
                  <c:v>32163</c:v>
                </c:pt>
                <c:pt idx="6798">
                  <c:v>32164</c:v>
                </c:pt>
                <c:pt idx="6799">
                  <c:v>32167</c:v>
                </c:pt>
                <c:pt idx="6800">
                  <c:v>32168</c:v>
                </c:pt>
                <c:pt idx="6801">
                  <c:v>32169</c:v>
                </c:pt>
                <c:pt idx="6802">
                  <c:v>32170</c:v>
                </c:pt>
                <c:pt idx="6803">
                  <c:v>32171</c:v>
                </c:pt>
                <c:pt idx="6804">
                  <c:v>32174</c:v>
                </c:pt>
                <c:pt idx="6805">
                  <c:v>32175</c:v>
                </c:pt>
                <c:pt idx="6806">
                  <c:v>32176</c:v>
                </c:pt>
                <c:pt idx="6807">
                  <c:v>32177</c:v>
                </c:pt>
                <c:pt idx="6808">
                  <c:v>32178</c:v>
                </c:pt>
                <c:pt idx="6809">
                  <c:v>32181</c:v>
                </c:pt>
                <c:pt idx="6810">
                  <c:v>32182</c:v>
                </c:pt>
                <c:pt idx="6811">
                  <c:v>32183</c:v>
                </c:pt>
                <c:pt idx="6812">
                  <c:v>32184</c:v>
                </c:pt>
                <c:pt idx="6813">
                  <c:v>32185</c:v>
                </c:pt>
                <c:pt idx="6814">
                  <c:v>32188</c:v>
                </c:pt>
                <c:pt idx="6815">
                  <c:v>32189</c:v>
                </c:pt>
                <c:pt idx="6816">
                  <c:v>32190</c:v>
                </c:pt>
                <c:pt idx="6817">
                  <c:v>32191</c:v>
                </c:pt>
                <c:pt idx="6818">
                  <c:v>32192</c:v>
                </c:pt>
                <c:pt idx="6819">
                  <c:v>32195</c:v>
                </c:pt>
                <c:pt idx="6820">
                  <c:v>32196</c:v>
                </c:pt>
                <c:pt idx="6821">
                  <c:v>32197</c:v>
                </c:pt>
                <c:pt idx="6822">
                  <c:v>32198</c:v>
                </c:pt>
                <c:pt idx="6823">
                  <c:v>32199</c:v>
                </c:pt>
                <c:pt idx="6824">
                  <c:v>32202</c:v>
                </c:pt>
                <c:pt idx="6825">
                  <c:v>32203</c:v>
                </c:pt>
                <c:pt idx="6826">
                  <c:v>32204</c:v>
                </c:pt>
                <c:pt idx="6827">
                  <c:v>32205</c:v>
                </c:pt>
                <c:pt idx="6828">
                  <c:v>32206</c:v>
                </c:pt>
                <c:pt idx="6829">
                  <c:v>32209</c:v>
                </c:pt>
                <c:pt idx="6830">
                  <c:v>32210</c:v>
                </c:pt>
                <c:pt idx="6831">
                  <c:v>32211</c:v>
                </c:pt>
                <c:pt idx="6832">
                  <c:v>32212</c:v>
                </c:pt>
                <c:pt idx="6833">
                  <c:v>32213</c:v>
                </c:pt>
                <c:pt idx="6834">
                  <c:v>32216</c:v>
                </c:pt>
                <c:pt idx="6835">
                  <c:v>32217</c:v>
                </c:pt>
                <c:pt idx="6836">
                  <c:v>32218</c:v>
                </c:pt>
                <c:pt idx="6837">
                  <c:v>32219</c:v>
                </c:pt>
                <c:pt idx="6838">
                  <c:v>32220</c:v>
                </c:pt>
                <c:pt idx="6839">
                  <c:v>32223</c:v>
                </c:pt>
                <c:pt idx="6840">
                  <c:v>32224</c:v>
                </c:pt>
                <c:pt idx="6841">
                  <c:v>32225</c:v>
                </c:pt>
                <c:pt idx="6842">
                  <c:v>32226</c:v>
                </c:pt>
                <c:pt idx="6843">
                  <c:v>32227</c:v>
                </c:pt>
                <c:pt idx="6844">
                  <c:v>32230</c:v>
                </c:pt>
                <c:pt idx="6845">
                  <c:v>32231</c:v>
                </c:pt>
                <c:pt idx="6846">
                  <c:v>32232</c:v>
                </c:pt>
                <c:pt idx="6847">
                  <c:v>32233</c:v>
                </c:pt>
                <c:pt idx="6848">
                  <c:v>32234</c:v>
                </c:pt>
                <c:pt idx="6849">
                  <c:v>32237</c:v>
                </c:pt>
                <c:pt idx="6850">
                  <c:v>32238</c:v>
                </c:pt>
                <c:pt idx="6851">
                  <c:v>32239</c:v>
                </c:pt>
                <c:pt idx="6852">
                  <c:v>32240</c:v>
                </c:pt>
                <c:pt idx="6853">
                  <c:v>32241</c:v>
                </c:pt>
                <c:pt idx="6854">
                  <c:v>32244</c:v>
                </c:pt>
                <c:pt idx="6855">
                  <c:v>32245</c:v>
                </c:pt>
                <c:pt idx="6856">
                  <c:v>32246</c:v>
                </c:pt>
                <c:pt idx="6857">
                  <c:v>32247</c:v>
                </c:pt>
                <c:pt idx="6858">
                  <c:v>32248</c:v>
                </c:pt>
                <c:pt idx="6859">
                  <c:v>32251</c:v>
                </c:pt>
                <c:pt idx="6860">
                  <c:v>32252</c:v>
                </c:pt>
                <c:pt idx="6861">
                  <c:v>32253</c:v>
                </c:pt>
                <c:pt idx="6862">
                  <c:v>32254</c:v>
                </c:pt>
                <c:pt idx="6863">
                  <c:v>32255</c:v>
                </c:pt>
                <c:pt idx="6864">
                  <c:v>32258</c:v>
                </c:pt>
                <c:pt idx="6865">
                  <c:v>32259</c:v>
                </c:pt>
                <c:pt idx="6866">
                  <c:v>32260</c:v>
                </c:pt>
                <c:pt idx="6867">
                  <c:v>32261</c:v>
                </c:pt>
                <c:pt idx="6868">
                  <c:v>32262</c:v>
                </c:pt>
                <c:pt idx="6869">
                  <c:v>32265</c:v>
                </c:pt>
                <c:pt idx="6870">
                  <c:v>32266</c:v>
                </c:pt>
                <c:pt idx="6871">
                  <c:v>32267</c:v>
                </c:pt>
                <c:pt idx="6872">
                  <c:v>32268</c:v>
                </c:pt>
                <c:pt idx="6873">
                  <c:v>32269</c:v>
                </c:pt>
                <c:pt idx="6874">
                  <c:v>32272</c:v>
                </c:pt>
                <c:pt idx="6875">
                  <c:v>32273</c:v>
                </c:pt>
                <c:pt idx="6876">
                  <c:v>32274</c:v>
                </c:pt>
                <c:pt idx="6877">
                  <c:v>32275</c:v>
                </c:pt>
                <c:pt idx="6878">
                  <c:v>32276</c:v>
                </c:pt>
                <c:pt idx="6879">
                  <c:v>32279</c:v>
                </c:pt>
                <c:pt idx="6880">
                  <c:v>32280</c:v>
                </c:pt>
                <c:pt idx="6881">
                  <c:v>32281</c:v>
                </c:pt>
                <c:pt idx="6882">
                  <c:v>32282</c:v>
                </c:pt>
                <c:pt idx="6883">
                  <c:v>32283</c:v>
                </c:pt>
                <c:pt idx="6884">
                  <c:v>32286</c:v>
                </c:pt>
                <c:pt idx="6885">
                  <c:v>32287</c:v>
                </c:pt>
                <c:pt idx="6886">
                  <c:v>32288</c:v>
                </c:pt>
                <c:pt idx="6887">
                  <c:v>32289</c:v>
                </c:pt>
                <c:pt idx="6888">
                  <c:v>32290</c:v>
                </c:pt>
                <c:pt idx="6889">
                  <c:v>32293</c:v>
                </c:pt>
                <c:pt idx="6890">
                  <c:v>32294</c:v>
                </c:pt>
                <c:pt idx="6891">
                  <c:v>32295</c:v>
                </c:pt>
                <c:pt idx="6892">
                  <c:v>32296</c:v>
                </c:pt>
                <c:pt idx="6893">
                  <c:v>32297</c:v>
                </c:pt>
                <c:pt idx="6894">
                  <c:v>32300</c:v>
                </c:pt>
                <c:pt idx="6895">
                  <c:v>32301</c:v>
                </c:pt>
                <c:pt idx="6896">
                  <c:v>32302</c:v>
                </c:pt>
                <c:pt idx="6897">
                  <c:v>32303</c:v>
                </c:pt>
                <c:pt idx="6898">
                  <c:v>32304</c:v>
                </c:pt>
                <c:pt idx="6899">
                  <c:v>32307</c:v>
                </c:pt>
                <c:pt idx="6900">
                  <c:v>32308</c:v>
                </c:pt>
                <c:pt idx="6901">
                  <c:v>32309</c:v>
                </c:pt>
                <c:pt idx="6902">
                  <c:v>32310</c:v>
                </c:pt>
                <c:pt idx="6903">
                  <c:v>32311</c:v>
                </c:pt>
                <c:pt idx="6904">
                  <c:v>32314</c:v>
                </c:pt>
                <c:pt idx="6905">
                  <c:v>32315</c:v>
                </c:pt>
                <c:pt idx="6906">
                  <c:v>32316</c:v>
                </c:pt>
                <c:pt idx="6907">
                  <c:v>32317</c:v>
                </c:pt>
                <c:pt idx="6908">
                  <c:v>32318</c:v>
                </c:pt>
                <c:pt idx="6909">
                  <c:v>32321</c:v>
                </c:pt>
                <c:pt idx="6910">
                  <c:v>32322</c:v>
                </c:pt>
                <c:pt idx="6911">
                  <c:v>32323</c:v>
                </c:pt>
                <c:pt idx="6912">
                  <c:v>32324</c:v>
                </c:pt>
                <c:pt idx="6913">
                  <c:v>32325</c:v>
                </c:pt>
                <c:pt idx="6914">
                  <c:v>32328</c:v>
                </c:pt>
                <c:pt idx="6915">
                  <c:v>32329</c:v>
                </c:pt>
                <c:pt idx="6916">
                  <c:v>32330</c:v>
                </c:pt>
                <c:pt idx="6917">
                  <c:v>32331</c:v>
                </c:pt>
                <c:pt idx="6918">
                  <c:v>32332</c:v>
                </c:pt>
                <c:pt idx="6919">
                  <c:v>32335</c:v>
                </c:pt>
                <c:pt idx="6920">
                  <c:v>32336</c:v>
                </c:pt>
                <c:pt idx="6921">
                  <c:v>32337</c:v>
                </c:pt>
                <c:pt idx="6922">
                  <c:v>32338</c:v>
                </c:pt>
                <c:pt idx="6923">
                  <c:v>32339</c:v>
                </c:pt>
                <c:pt idx="6924">
                  <c:v>32342</c:v>
                </c:pt>
                <c:pt idx="6925">
                  <c:v>32343</c:v>
                </c:pt>
                <c:pt idx="6926">
                  <c:v>32344</c:v>
                </c:pt>
                <c:pt idx="6927">
                  <c:v>32345</c:v>
                </c:pt>
                <c:pt idx="6928">
                  <c:v>32346</c:v>
                </c:pt>
                <c:pt idx="6929">
                  <c:v>32349</c:v>
                </c:pt>
                <c:pt idx="6930">
                  <c:v>32350</c:v>
                </c:pt>
                <c:pt idx="6931">
                  <c:v>32351</c:v>
                </c:pt>
                <c:pt idx="6932">
                  <c:v>32352</c:v>
                </c:pt>
                <c:pt idx="6933">
                  <c:v>32353</c:v>
                </c:pt>
                <c:pt idx="6934">
                  <c:v>32356</c:v>
                </c:pt>
                <c:pt idx="6935">
                  <c:v>32357</c:v>
                </c:pt>
                <c:pt idx="6936">
                  <c:v>32358</c:v>
                </c:pt>
                <c:pt idx="6937">
                  <c:v>32359</c:v>
                </c:pt>
                <c:pt idx="6938">
                  <c:v>32360</c:v>
                </c:pt>
                <c:pt idx="6939">
                  <c:v>32363</c:v>
                </c:pt>
                <c:pt idx="6940">
                  <c:v>32364</c:v>
                </c:pt>
                <c:pt idx="6941">
                  <c:v>32365</c:v>
                </c:pt>
                <c:pt idx="6942">
                  <c:v>32366</c:v>
                </c:pt>
                <c:pt idx="6943">
                  <c:v>32367</c:v>
                </c:pt>
                <c:pt idx="6944">
                  <c:v>32370</c:v>
                </c:pt>
                <c:pt idx="6945">
                  <c:v>32371</c:v>
                </c:pt>
                <c:pt idx="6946">
                  <c:v>32372</c:v>
                </c:pt>
                <c:pt idx="6947">
                  <c:v>32373</c:v>
                </c:pt>
                <c:pt idx="6948">
                  <c:v>32374</c:v>
                </c:pt>
                <c:pt idx="6949">
                  <c:v>32377</c:v>
                </c:pt>
                <c:pt idx="6950">
                  <c:v>32378</c:v>
                </c:pt>
                <c:pt idx="6951">
                  <c:v>32379</c:v>
                </c:pt>
                <c:pt idx="6952">
                  <c:v>32380</c:v>
                </c:pt>
                <c:pt idx="6953">
                  <c:v>32381</c:v>
                </c:pt>
                <c:pt idx="6954">
                  <c:v>32384</c:v>
                </c:pt>
                <c:pt idx="6955">
                  <c:v>32385</c:v>
                </c:pt>
                <c:pt idx="6956">
                  <c:v>32386</c:v>
                </c:pt>
                <c:pt idx="6957">
                  <c:v>32387</c:v>
                </c:pt>
                <c:pt idx="6958">
                  <c:v>32388</c:v>
                </c:pt>
                <c:pt idx="6959">
                  <c:v>32391</c:v>
                </c:pt>
                <c:pt idx="6960">
                  <c:v>32392</c:v>
                </c:pt>
                <c:pt idx="6961">
                  <c:v>32393</c:v>
                </c:pt>
                <c:pt idx="6962">
                  <c:v>32394</c:v>
                </c:pt>
                <c:pt idx="6963">
                  <c:v>32395</c:v>
                </c:pt>
                <c:pt idx="6964">
                  <c:v>32398</c:v>
                </c:pt>
                <c:pt idx="6965">
                  <c:v>32399</c:v>
                </c:pt>
                <c:pt idx="6966">
                  <c:v>32400</c:v>
                </c:pt>
                <c:pt idx="6967">
                  <c:v>32401</c:v>
                </c:pt>
                <c:pt idx="6968">
                  <c:v>32402</c:v>
                </c:pt>
                <c:pt idx="6969">
                  <c:v>32405</c:v>
                </c:pt>
                <c:pt idx="6970">
                  <c:v>32406</c:v>
                </c:pt>
                <c:pt idx="6971">
                  <c:v>32407</c:v>
                </c:pt>
                <c:pt idx="6972">
                  <c:v>32408</c:v>
                </c:pt>
                <c:pt idx="6973">
                  <c:v>32409</c:v>
                </c:pt>
                <c:pt idx="6974">
                  <c:v>32412</c:v>
                </c:pt>
                <c:pt idx="6975">
                  <c:v>32413</c:v>
                </c:pt>
                <c:pt idx="6976">
                  <c:v>32414</c:v>
                </c:pt>
                <c:pt idx="6977">
                  <c:v>32415</c:v>
                </c:pt>
                <c:pt idx="6978">
                  <c:v>32416</c:v>
                </c:pt>
                <c:pt idx="6979">
                  <c:v>32419</c:v>
                </c:pt>
                <c:pt idx="6980">
                  <c:v>32420</c:v>
                </c:pt>
                <c:pt idx="6981">
                  <c:v>32421</c:v>
                </c:pt>
                <c:pt idx="6982">
                  <c:v>32422</c:v>
                </c:pt>
                <c:pt idx="6983">
                  <c:v>32423</c:v>
                </c:pt>
                <c:pt idx="6984">
                  <c:v>32426</c:v>
                </c:pt>
                <c:pt idx="6985">
                  <c:v>32427</c:v>
                </c:pt>
                <c:pt idx="6986">
                  <c:v>32428</c:v>
                </c:pt>
                <c:pt idx="6987">
                  <c:v>32429</c:v>
                </c:pt>
                <c:pt idx="6988">
                  <c:v>32430</c:v>
                </c:pt>
                <c:pt idx="6989">
                  <c:v>32433</c:v>
                </c:pt>
                <c:pt idx="6990">
                  <c:v>32434</c:v>
                </c:pt>
                <c:pt idx="6991">
                  <c:v>32435</c:v>
                </c:pt>
                <c:pt idx="6992">
                  <c:v>32436</c:v>
                </c:pt>
                <c:pt idx="6993">
                  <c:v>32437</c:v>
                </c:pt>
                <c:pt idx="6994">
                  <c:v>32440</c:v>
                </c:pt>
                <c:pt idx="6995">
                  <c:v>32441</c:v>
                </c:pt>
                <c:pt idx="6996">
                  <c:v>32442</c:v>
                </c:pt>
                <c:pt idx="6997">
                  <c:v>32443</c:v>
                </c:pt>
                <c:pt idx="6998">
                  <c:v>32444</c:v>
                </c:pt>
                <c:pt idx="6999">
                  <c:v>32447</c:v>
                </c:pt>
                <c:pt idx="7000">
                  <c:v>32448</c:v>
                </c:pt>
                <c:pt idx="7001">
                  <c:v>32449</c:v>
                </c:pt>
                <c:pt idx="7002">
                  <c:v>32450</c:v>
                </c:pt>
                <c:pt idx="7003">
                  <c:v>32451</c:v>
                </c:pt>
                <c:pt idx="7004">
                  <c:v>32454</c:v>
                </c:pt>
                <c:pt idx="7005">
                  <c:v>32455</c:v>
                </c:pt>
                <c:pt idx="7006">
                  <c:v>32456</c:v>
                </c:pt>
                <c:pt idx="7007">
                  <c:v>32457</c:v>
                </c:pt>
                <c:pt idx="7008">
                  <c:v>32458</c:v>
                </c:pt>
                <c:pt idx="7009">
                  <c:v>32461</c:v>
                </c:pt>
                <c:pt idx="7010">
                  <c:v>32462</c:v>
                </c:pt>
                <c:pt idx="7011">
                  <c:v>32463</c:v>
                </c:pt>
                <c:pt idx="7012">
                  <c:v>32464</c:v>
                </c:pt>
                <c:pt idx="7013">
                  <c:v>32465</c:v>
                </c:pt>
                <c:pt idx="7014">
                  <c:v>32468</c:v>
                </c:pt>
                <c:pt idx="7015">
                  <c:v>32469</c:v>
                </c:pt>
                <c:pt idx="7016">
                  <c:v>32470</c:v>
                </c:pt>
                <c:pt idx="7017">
                  <c:v>32471</c:v>
                </c:pt>
                <c:pt idx="7018">
                  <c:v>32472</c:v>
                </c:pt>
                <c:pt idx="7019">
                  <c:v>32475</c:v>
                </c:pt>
                <c:pt idx="7020">
                  <c:v>32476</c:v>
                </c:pt>
                <c:pt idx="7021">
                  <c:v>32477</c:v>
                </c:pt>
                <c:pt idx="7022">
                  <c:v>32478</c:v>
                </c:pt>
                <c:pt idx="7023">
                  <c:v>32479</c:v>
                </c:pt>
                <c:pt idx="7024">
                  <c:v>32482</c:v>
                </c:pt>
                <c:pt idx="7025">
                  <c:v>32483</c:v>
                </c:pt>
                <c:pt idx="7026">
                  <c:v>32484</c:v>
                </c:pt>
                <c:pt idx="7027">
                  <c:v>32485</c:v>
                </c:pt>
                <c:pt idx="7028">
                  <c:v>32486</c:v>
                </c:pt>
                <c:pt idx="7029">
                  <c:v>32489</c:v>
                </c:pt>
                <c:pt idx="7030">
                  <c:v>32490</c:v>
                </c:pt>
                <c:pt idx="7031">
                  <c:v>32491</c:v>
                </c:pt>
                <c:pt idx="7032">
                  <c:v>32492</c:v>
                </c:pt>
                <c:pt idx="7033">
                  <c:v>32493</c:v>
                </c:pt>
                <c:pt idx="7034">
                  <c:v>32496</c:v>
                </c:pt>
                <c:pt idx="7035">
                  <c:v>32497</c:v>
                </c:pt>
                <c:pt idx="7036">
                  <c:v>32498</c:v>
                </c:pt>
                <c:pt idx="7037">
                  <c:v>32499</c:v>
                </c:pt>
                <c:pt idx="7038">
                  <c:v>32500</c:v>
                </c:pt>
                <c:pt idx="7039">
                  <c:v>32503</c:v>
                </c:pt>
                <c:pt idx="7040">
                  <c:v>32504</c:v>
                </c:pt>
                <c:pt idx="7041">
                  <c:v>32505</c:v>
                </c:pt>
                <c:pt idx="7042">
                  <c:v>32506</c:v>
                </c:pt>
                <c:pt idx="7043">
                  <c:v>32507</c:v>
                </c:pt>
                <c:pt idx="7044">
                  <c:v>32510</c:v>
                </c:pt>
                <c:pt idx="7045">
                  <c:v>32511</c:v>
                </c:pt>
                <c:pt idx="7046">
                  <c:v>32512</c:v>
                </c:pt>
                <c:pt idx="7047">
                  <c:v>32513</c:v>
                </c:pt>
                <c:pt idx="7048">
                  <c:v>32514</c:v>
                </c:pt>
                <c:pt idx="7049">
                  <c:v>32517</c:v>
                </c:pt>
                <c:pt idx="7050">
                  <c:v>32518</c:v>
                </c:pt>
                <c:pt idx="7051">
                  <c:v>32519</c:v>
                </c:pt>
                <c:pt idx="7052">
                  <c:v>32520</c:v>
                </c:pt>
                <c:pt idx="7053">
                  <c:v>32521</c:v>
                </c:pt>
                <c:pt idx="7054">
                  <c:v>32524</c:v>
                </c:pt>
                <c:pt idx="7055">
                  <c:v>32525</c:v>
                </c:pt>
                <c:pt idx="7056">
                  <c:v>32526</c:v>
                </c:pt>
                <c:pt idx="7057">
                  <c:v>32527</c:v>
                </c:pt>
                <c:pt idx="7058">
                  <c:v>32528</c:v>
                </c:pt>
                <c:pt idx="7059">
                  <c:v>32531</c:v>
                </c:pt>
                <c:pt idx="7060">
                  <c:v>32532</c:v>
                </c:pt>
                <c:pt idx="7061">
                  <c:v>32533</c:v>
                </c:pt>
                <c:pt idx="7062">
                  <c:v>32534</c:v>
                </c:pt>
                <c:pt idx="7063">
                  <c:v>32535</c:v>
                </c:pt>
                <c:pt idx="7064">
                  <c:v>32538</c:v>
                </c:pt>
                <c:pt idx="7065">
                  <c:v>32539</c:v>
                </c:pt>
                <c:pt idx="7066">
                  <c:v>32540</c:v>
                </c:pt>
                <c:pt idx="7067">
                  <c:v>32541</c:v>
                </c:pt>
                <c:pt idx="7068">
                  <c:v>32542</c:v>
                </c:pt>
                <c:pt idx="7069">
                  <c:v>32545</c:v>
                </c:pt>
                <c:pt idx="7070">
                  <c:v>32546</c:v>
                </c:pt>
                <c:pt idx="7071">
                  <c:v>32547</c:v>
                </c:pt>
                <c:pt idx="7072">
                  <c:v>32548</c:v>
                </c:pt>
                <c:pt idx="7073">
                  <c:v>32549</c:v>
                </c:pt>
                <c:pt idx="7074">
                  <c:v>32552</c:v>
                </c:pt>
                <c:pt idx="7075">
                  <c:v>32553</c:v>
                </c:pt>
                <c:pt idx="7076">
                  <c:v>32554</c:v>
                </c:pt>
                <c:pt idx="7077">
                  <c:v>32555</c:v>
                </c:pt>
                <c:pt idx="7078">
                  <c:v>32556</c:v>
                </c:pt>
                <c:pt idx="7079">
                  <c:v>32559</c:v>
                </c:pt>
                <c:pt idx="7080">
                  <c:v>32560</c:v>
                </c:pt>
                <c:pt idx="7081">
                  <c:v>32561</c:v>
                </c:pt>
                <c:pt idx="7082">
                  <c:v>32562</c:v>
                </c:pt>
                <c:pt idx="7083">
                  <c:v>32563</c:v>
                </c:pt>
                <c:pt idx="7084">
                  <c:v>32566</c:v>
                </c:pt>
                <c:pt idx="7085">
                  <c:v>32567</c:v>
                </c:pt>
                <c:pt idx="7086">
                  <c:v>32568</c:v>
                </c:pt>
                <c:pt idx="7087">
                  <c:v>32569</c:v>
                </c:pt>
                <c:pt idx="7088">
                  <c:v>32570</c:v>
                </c:pt>
                <c:pt idx="7089">
                  <c:v>32573</c:v>
                </c:pt>
                <c:pt idx="7090">
                  <c:v>32574</c:v>
                </c:pt>
                <c:pt idx="7091">
                  <c:v>32575</c:v>
                </c:pt>
                <c:pt idx="7092">
                  <c:v>32576</c:v>
                </c:pt>
                <c:pt idx="7093">
                  <c:v>32577</c:v>
                </c:pt>
                <c:pt idx="7094">
                  <c:v>32580</c:v>
                </c:pt>
                <c:pt idx="7095">
                  <c:v>32581</c:v>
                </c:pt>
                <c:pt idx="7096">
                  <c:v>32582</c:v>
                </c:pt>
                <c:pt idx="7097">
                  <c:v>32583</c:v>
                </c:pt>
                <c:pt idx="7098">
                  <c:v>32584</c:v>
                </c:pt>
                <c:pt idx="7099">
                  <c:v>32587</c:v>
                </c:pt>
                <c:pt idx="7100">
                  <c:v>32588</c:v>
                </c:pt>
                <c:pt idx="7101">
                  <c:v>32589</c:v>
                </c:pt>
                <c:pt idx="7102">
                  <c:v>32590</c:v>
                </c:pt>
                <c:pt idx="7103">
                  <c:v>32591</c:v>
                </c:pt>
                <c:pt idx="7104">
                  <c:v>32594</c:v>
                </c:pt>
                <c:pt idx="7105">
                  <c:v>32595</c:v>
                </c:pt>
                <c:pt idx="7106">
                  <c:v>32596</c:v>
                </c:pt>
                <c:pt idx="7107">
                  <c:v>32597</c:v>
                </c:pt>
                <c:pt idx="7108">
                  <c:v>32598</c:v>
                </c:pt>
                <c:pt idx="7109">
                  <c:v>32601</c:v>
                </c:pt>
                <c:pt idx="7110">
                  <c:v>32602</c:v>
                </c:pt>
                <c:pt idx="7111">
                  <c:v>32603</c:v>
                </c:pt>
                <c:pt idx="7112">
                  <c:v>32604</c:v>
                </c:pt>
                <c:pt idx="7113">
                  <c:v>32605</c:v>
                </c:pt>
                <c:pt idx="7114">
                  <c:v>32608</c:v>
                </c:pt>
                <c:pt idx="7115">
                  <c:v>32609</c:v>
                </c:pt>
                <c:pt idx="7116">
                  <c:v>32610</c:v>
                </c:pt>
                <c:pt idx="7117">
                  <c:v>32611</c:v>
                </c:pt>
                <c:pt idx="7118">
                  <c:v>32612</c:v>
                </c:pt>
                <c:pt idx="7119">
                  <c:v>32615</c:v>
                </c:pt>
                <c:pt idx="7120">
                  <c:v>32616</c:v>
                </c:pt>
                <c:pt idx="7121">
                  <c:v>32617</c:v>
                </c:pt>
                <c:pt idx="7122">
                  <c:v>32618</c:v>
                </c:pt>
                <c:pt idx="7123">
                  <c:v>32619</c:v>
                </c:pt>
                <c:pt idx="7124">
                  <c:v>32622</c:v>
                </c:pt>
                <c:pt idx="7125">
                  <c:v>32623</c:v>
                </c:pt>
                <c:pt idx="7126">
                  <c:v>32624</c:v>
                </c:pt>
                <c:pt idx="7127">
                  <c:v>32625</c:v>
                </c:pt>
                <c:pt idx="7128">
                  <c:v>32626</c:v>
                </c:pt>
                <c:pt idx="7129">
                  <c:v>32629</c:v>
                </c:pt>
                <c:pt idx="7130">
                  <c:v>32630</c:v>
                </c:pt>
                <c:pt idx="7131">
                  <c:v>32631</c:v>
                </c:pt>
                <c:pt idx="7132">
                  <c:v>32632</c:v>
                </c:pt>
                <c:pt idx="7133">
                  <c:v>32633</c:v>
                </c:pt>
                <c:pt idx="7134">
                  <c:v>32636</c:v>
                </c:pt>
                <c:pt idx="7135">
                  <c:v>32637</c:v>
                </c:pt>
                <c:pt idx="7136">
                  <c:v>32638</c:v>
                </c:pt>
                <c:pt idx="7137">
                  <c:v>32639</c:v>
                </c:pt>
                <c:pt idx="7138">
                  <c:v>32640</c:v>
                </c:pt>
                <c:pt idx="7139">
                  <c:v>32643</c:v>
                </c:pt>
                <c:pt idx="7140">
                  <c:v>32644</c:v>
                </c:pt>
                <c:pt idx="7141">
                  <c:v>32645</c:v>
                </c:pt>
                <c:pt idx="7142">
                  <c:v>32646</c:v>
                </c:pt>
                <c:pt idx="7143">
                  <c:v>32647</c:v>
                </c:pt>
                <c:pt idx="7144">
                  <c:v>32650</c:v>
                </c:pt>
                <c:pt idx="7145">
                  <c:v>32651</c:v>
                </c:pt>
                <c:pt idx="7146">
                  <c:v>32652</c:v>
                </c:pt>
                <c:pt idx="7147">
                  <c:v>32653</c:v>
                </c:pt>
                <c:pt idx="7148">
                  <c:v>32654</c:v>
                </c:pt>
                <c:pt idx="7149">
                  <c:v>32657</c:v>
                </c:pt>
                <c:pt idx="7150">
                  <c:v>32658</c:v>
                </c:pt>
                <c:pt idx="7151">
                  <c:v>32659</c:v>
                </c:pt>
                <c:pt idx="7152">
                  <c:v>32660</c:v>
                </c:pt>
                <c:pt idx="7153">
                  <c:v>32661</c:v>
                </c:pt>
                <c:pt idx="7154">
                  <c:v>32664</c:v>
                </c:pt>
                <c:pt idx="7155">
                  <c:v>32665</c:v>
                </c:pt>
                <c:pt idx="7156">
                  <c:v>32666</c:v>
                </c:pt>
                <c:pt idx="7157">
                  <c:v>32667</c:v>
                </c:pt>
                <c:pt idx="7158">
                  <c:v>32668</c:v>
                </c:pt>
                <c:pt idx="7159">
                  <c:v>32671</c:v>
                </c:pt>
                <c:pt idx="7160">
                  <c:v>32672</c:v>
                </c:pt>
                <c:pt idx="7161">
                  <c:v>32673</c:v>
                </c:pt>
                <c:pt idx="7162">
                  <c:v>32674</c:v>
                </c:pt>
                <c:pt idx="7163">
                  <c:v>32675</c:v>
                </c:pt>
                <c:pt idx="7164">
                  <c:v>32678</c:v>
                </c:pt>
                <c:pt idx="7165">
                  <c:v>32679</c:v>
                </c:pt>
                <c:pt idx="7166">
                  <c:v>32680</c:v>
                </c:pt>
                <c:pt idx="7167">
                  <c:v>32681</c:v>
                </c:pt>
                <c:pt idx="7168">
                  <c:v>32682</c:v>
                </c:pt>
                <c:pt idx="7169">
                  <c:v>32685</c:v>
                </c:pt>
                <c:pt idx="7170">
                  <c:v>32686</c:v>
                </c:pt>
                <c:pt idx="7171">
                  <c:v>32687</c:v>
                </c:pt>
                <c:pt idx="7172">
                  <c:v>32688</c:v>
                </c:pt>
                <c:pt idx="7173">
                  <c:v>32689</c:v>
                </c:pt>
                <c:pt idx="7174">
                  <c:v>32692</c:v>
                </c:pt>
                <c:pt idx="7175">
                  <c:v>32693</c:v>
                </c:pt>
                <c:pt idx="7176">
                  <c:v>32694</c:v>
                </c:pt>
                <c:pt idx="7177">
                  <c:v>32695</c:v>
                </c:pt>
                <c:pt idx="7178">
                  <c:v>32696</c:v>
                </c:pt>
                <c:pt idx="7179">
                  <c:v>32699</c:v>
                </c:pt>
                <c:pt idx="7180">
                  <c:v>32700</c:v>
                </c:pt>
                <c:pt idx="7181">
                  <c:v>32701</c:v>
                </c:pt>
                <c:pt idx="7182">
                  <c:v>32702</c:v>
                </c:pt>
                <c:pt idx="7183">
                  <c:v>32703</c:v>
                </c:pt>
                <c:pt idx="7184">
                  <c:v>32706</c:v>
                </c:pt>
                <c:pt idx="7185">
                  <c:v>32707</c:v>
                </c:pt>
                <c:pt idx="7186">
                  <c:v>32708</c:v>
                </c:pt>
                <c:pt idx="7187">
                  <c:v>32709</c:v>
                </c:pt>
                <c:pt idx="7188">
                  <c:v>32710</c:v>
                </c:pt>
                <c:pt idx="7189">
                  <c:v>32713</c:v>
                </c:pt>
                <c:pt idx="7190">
                  <c:v>32714</c:v>
                </c:pt>
                <c:pt idx="7191">
                  <c:v>32715</c:v>
                </c:pt>
                <c:pt idx="7192">
                  <c:v>32716</c:v>
                </c:pt>
                <c:pt idx="7193">
                  <c:v>32717</c:v>
                </c:pt>
                <c:pt idx="7194">
                  <c:v>32720</c:v>
                </c:pt>
                <c:pt idx="7195">
                  <c:v>32721</c:v>
                </c:pt>
                <c:pt idx="7196">
                  <c:v>32722</c:v>
                </c:pt>
                <c:pt idx="7197">
                  <c:v>32723</c:v>
                </c:pt>
                <c:pt idx="7198">
                  <c:v>32724</c:v>
                </c:pt>
                <c:pt idx="7199">
                  <c:v>32727</c:v>
                </c:pt>
                <c:pt idx="7200">
                  <c:v>32728</c:v>
                </c:pt>
                <c:pt idx="7201">
                  <c:v>32729</c:v>
                </c:pt>
                <c:pt idx="7202">
                  <c:v>32730</c:v>
                </c:pt>
                <c:pt idx="7203">
                  <c:v>32731</c:v>
                </c:pt>
                <c:pt idx="7204">
                  <c:v>32734</c:v>
                </c:pt>
                <c:pt idx="7205">
                  <c:v>32735</c:v>
                </c:pt>
                <c:pt idx="7206">
                  <c:v>32736</c:v>
                </c:pt>
                <c:pt idx="7207">
                  <c:v>32737</c:v>
                </c:pt>
                <c:pt idx="7208">
                  <c:v>32738</c:v>
                </c:pt>
                <c:pt idx="7209">
                  <c:v>32741</c:v>
                </c:pt>
                <c:pt idx="7210">
                  <c:v>32742</c:v>
                </c:pt>
                <c:pt idx="7211">
                  <c:v>32743</c:v>
                </c:pt>
                <c:pt idx="7212">
                  <c:v>32744</c:v>
                </c:pt>
                <c:pt idx="7213">
                  <c:v>32745</c:v>
                </c:pt>
                <c:pt idx="7214">
                  <c:v>32748</c:v>
                </c:pt>
                <c:pt idx="7215">
                  <c:v>32749</c:v>
                </c:pt>
                <c:pt idx="7216">
                  <c:v>32750</c:v>
                </c:pt>
                <c:pt idx="7217">
                  <c:v>32751</c:v>
                </c:pt>
                <c:pt idx="7218">
                  <c:v>32752</c:v>
                </c:pt>
                <c:pt idx="7219">
                  <c:v>32755</c:v>
                </c:pt>
                <c:pt idx="7220">
                  <c:v>32756</c:v>
                </c:pt>
                <c:pt idx="7221">
                  <c:v>32757</c:v>
                </c:pt>
                <c:pt idx="7222">
                  <c:v>32758</c:v>
                </c:pt>
                <c:pt idx="7223">
                  <c:v>32759</c:v>
                </c:pt>
                <c:pt idx="7224">
                  <c:v>32762</c:v>
                </c:pt>
                <c:pt idx="7225">
                  <c:v>32763</c:v>
                </c:pt>
                <c:pt idx="7226">
                  <c:v>32764</c:v>
                </c:pt>
                <c:pt idx="7227">
                  <c:v>32765</c:v>
                </c:pt>
                <c:pt idx="7228">
                  <c:v>32766</c:v>
                </c:pt>
                <c:pt idx="7229">
                  <c:v>32769</c:v>
                </c:pt>
                <c:pt idx="7230">
                  <c:v>32770</c:v>
                </c:pt>
                <c:pt idx="7231">
                  <c:v>32771</c:v>
                </c:pt>
                <c:pt idx="7232">
                  <c:v>32772</c:v>
                </c:pt>
                <c:pt idx="7233">
                  <c:v>32773</c:v>
                </c:pt>
                <c:pt idx="7234">
                  <c:v>32776</c:v>
                </c:pt>
                <c:pt idx="7235">
                  <c:v>32777</c:v>
                </c:pt>
                <c:pt idx="7236">
                  <c:v>32778</c:v>
                </c:pt>
                <c:pt idx="7237">
                  <c:v>32779</c:v>
                </c:pt>
                <c:pt idx="7238">
                  <c:v>32780</c:v>
                </c:pt>
                <c:pt idx="7239">
                  <c:v>32783</c:v>
                </c:pt>
                <c:pt idx="7240">
                  <c:v>32784</c:v>
                </c:pt>
                <c:pt idx="7241">
                  <c:v>32785</c:v>
                </c:pt>
                <c:pt idx="7242">
                  <c:v>32786</c:v>
                </c:pt>
                <c:pt idx="7243">
                  <c:v>32787</c:v>
                </c:pt>
                <c:pt idx="7244">
                  <c:v>32790</c:v>
                </c:pt>
                <c:pt idx="7245">
                  <c:v>32791</c:v>
                </c:pt>
                <c:pt idx="7246">
                  <c:v>32792</c:v>
                </c:pt>
                <c:pt idx="7247">
                  <c:v>32793</c:v>
                </c:pt>
                <c:pt idx="7248">
                  <c:v>32794</c:v>
                </c:pt>
                <c:pt idx="7249">
                  <c:v>32797</c:v>
                </c:pt>
                <c:pt idx="7250">
                  <c:v>32798</c:v>
                </c:pt>
                <c:pt idx="7251">
                  <c:v>32799</c:v>
                </c:pt>
                <c:pt idx="7252">
                  <c:v>32800</c:v>
                </c:pt>
                <c:pt idx="7253">
                  <c:v>32801</c:v>
                </c:pt>
                <c:pt idx="7254">
                  <c:v>32804</c:v>
                </c:pt>
                <c:pt idx="7255">
                  <c:v>32805</c:v>
                </c:pt>
                <c:pt idx="7256">
                  <c:v>32806</c:v>
                </c:pt>
                <c:pt idx="7257">
                  <c:v>32807</c:v>
                </c:pt>
                <c:pt idx="7258">
                  <c:v>32808</c:v>
                </c:pt>
                <c:pt idx="7259">
                  <c:v>32811</c:v>
                </c:pt>
                <c:pt idx="7260">
                  <c:v>32812</c:v>
                </c:pt>
                <c:pt idx="7261">
                  <c:v>32813</c:v>
                </c:pt>
                <c:pt idx="7262">
                  <c:v>32814</c:v>
                </c:pt>
                <c:pt idx="7263">
                  <c:v>32815</c:v>
                </c:pt>
                <c:pt idx="7264">
                  <c:v>32818</c:v>
                </c:pt>
                <c:pt idx="7265">
                  <c:v>32819</c:v>
                </c:pt>
                <c:pt idx="7266">
                  <c:v>32820</c:v>
                </c:pt>
                <c:pt idx="7267">
                  <c:v>32821</c:v>
                </c:pt>
                <c:pt idx="7268">
                  <c:v>32822</c:v>
                </c:pt>
                <c:pt idx="7269">
                  <c:v>32825</c:v>
                </c:pt>
                <c:pt idx="7270">
                  <c:v>32826</c:v>
                </c:pt>
                <c:pt idx="7271">
                  <c:v>32827</c:v>
                </c:pt>
                <c:pt idx="7272">
                  <c:v>32828</c:v>
                </c:pt>
                <c:pt idx="7273">
                  <c:v>32829</c:v>
                </c:pt>
                <c:pt idx="7274">
                  <c:v>32832</c:v>
                </c:pt>
                <c:pt idx="7275">
                  <c:v>32833</c:v>
                </c:pt>
                <c:pt idx="7276">
                  <c:v>32834</c:v>
                </c:pt>
                <c:pt idx="7277">
                  <c:v>32835</c:v>
                </c:pt>
                <c:pt idx="7278">
                  <c:v>32836</c:v>
                </c:pt>
                <c:pt idx="7279">
                  <c:v>32839</c:v>
                </c:pt>
                <c:pt idx="7280">
                  <c:v>32840</c:v>
                </c:pt>
                <c:pt idx="7281">
                  <c:v>32841</c:v>
                </c:pt>
                <c:pt idx="7282">
                  <c:v>32842</c:v>
                </c:pt>
                <c:pt idx="7283">
                  <c:v>32843</c:v>
                </c:pt>
                <c:pt idx="7284">
                  <c:v>32846</c:v>
                </c:pt>
                <c:pt idx="7285">
                  <c:v>32847</c:v>
                </c:pt>
                <c:pt idx="7286">
                  <c:v>32848</c:v>
                </c:pt>
                <c:pt idx="7287">
                  <c:v>32849</c:v>
                </c:pt>
                <c:pt idx="7288">
                  <c:v>32850</c:v>
                </c:pt>
                <c:pt idx="7289">
                  <c:v>32853</c:v>
                </c:pt>
                <c:pt idx="7290">
                  <c:v>32854</c:v>
                </c:pt>
                <c:pt idx="7291">
                  <c:v>32855</c:v>
                </c:pt>
                <c:pt idx="7292">
                  <c:v>32856</c:v>
                </c:pt>
                <c:pt idx="7293">
                  <c:v>32857</c:v>
                </c:pt>
                <c:pt idx="7294">
                  <c:v>32860</c:v>
                </c:pt>
                <c:pt idx="7295">
                  <c:v>32861</c:v>
                </c:pt>
                <c:pt idx="7296">
                  <c:v>32862</c:v>
                </c:pt>
                <c:pt idx="7297">
                  <c:v>32863</c:v>
                </c:pt>
                <c:pt idx="7298">
                  <c:v>32864</c:v>
                </c:pt>
                <c:pt idx="7299">
                  <c:v>32867</c:v>
                </c:pt>
                <c:pt idx="7300">
                  <c:v>32868</c:v>
                </c:pt>
                <c:pt idx="7301">
                  <c:v>32869</c:v>
                </c:pt>
                <c:pt idx="7302">
                  <c:v>32870</c:v>
                </c:pt>
                <c:pt idx="7303">
                  <c:v>32871</c:v>
                </c:pt>
                <c:pt idx="7304">
                  <c:v>32874</c:v>
                </c:pt>
                <c:pt idx="7305">
                  <c:v>32875</c:v>
                </c:pt>
                <c:pt idx="7306">
                  <c:v>32876</c:v>
                </c:pt>
                <c:pt idx="7307">
                  <c:v>32877</c:v>
                </c:pt>
                <c:pt idx="7308">
                  <c:v>32878</c:v>
                </c:pt>
                <c:pt idx="7309">
                  <c:v>32881</c:v>
                </c:pt>
                <c:pt idx="7310">
                  <c:v>32882</c:v>
                </c:pt>
                <c:pt idx="7311">
                  <c:v>32883</c:v>
                </c:pt>
                <c:pt idx="7312">
                  <c:v>32884</c:v>
                </c:pt>
                <c:pt idx="7313">
                  <c:v>32885</c:v>
                </c:pt>
                <c:pt idx="7314">
                  <c:v>32888</c:v>
                </c:pt>
                <c:pt idx="7315">
                  <c:v>32889</c:v>
                </c:pt>
                <c:pt idx="7316">
                  <c:v>32890</c:v>
                </c:pt>
                <c:pt idx="7317">
                  <c:v>32891</c:v>
                </c:pt>
                <c:pt idx="7318">
                  <c:v>32892</c:v>
                </c:pt>
                <c:pt idx="7319">
                  <c:v>32895</c:v>
                </c:pt>
                <c:pt idx="7320">
                  <c:v>32896</c:v>
                </c:pt>
                <c:pt idx="7321">
                  <c:v>32897</c:v>
                </c:pt>
                <c:pt idx="7322">
                  <c:v>32898</c:v>
                </c:pt>
                <c:pt idx="7323">
                  <c:v>32899</c:v>
                </c:pt>
                <c:pt idx="7324">
                  <c:v>32902</c:v>
                </c:pt>
                <c:pt idx="7325">
                  <c:v>32903</c:v>
                </c:pt>
                <c:pt idx="7326">
                  <c:v>32904</c:v>
                </c:pt>
                <c:pt idx="7327">
                  <c:v>32905</c:v>
                </c:pt>
                <c:pt idx="7328">
                  <c:v>32906</c:v>
                </c:pt>
                <c:pt idx="7329">
                  <c:v>32909</c:v>
                </c:pt>
                <c:pt idx="7330">
                  <c:v>32910</c:v>
                </c:pt>
                <c:pt idx="7331">
                  <c:v>32911</c:v>
                </c:pt>
                <c:pt idx="7332">
                  <c:v>32912</c:v>
                </c:pt>
                <c:pt idx="7333">
                  <c:v>32913</c:v>
                </c:pt>
                <c:pt idx="7334">
                  <c:v>32916</c:v>
                </c:pt>
                <c:pt idx="7335">
                  <c:v>32917</c:v>
                </c:pt>
                <c:pt idx="7336">
                  <c:v>32918</c:v>
                </c:pt>
                <c:pt idx="7337">
                  <c:v>32919</c:v>
                </c:pt>
                <c:pt idx="7338">
                  <c:v>32920</c:v>
                </c:pt>
                <c:pt idx="7339">
                  <c:v>32923</c:v>
                </c:pt>
                <c:pt idx="7340">
                  <c:v>32924</c:v>
                </c:pt>
                <c:pt idx="7341">
                  <c:v>32925</c:v>
                </c:pt>
                <c:pt idx="7342">
                  <c:v>32926</c:v>
                </c:pt>
                <c:pt idx="7343">
                  <c:v>32927</c:v>
                </c:pt>
                <c:pt idx="7344">
                  <c:v>32930</c:v>
                </c:pt>
                <c:pt idx="7345">
                  <c:v>32931</c:v>
                </c:pt>
                <c:pt idx="7346">
                  <c:v>32932</c:v>
                </c:pt>
                <c:pt idx="7347">
                  <c:v>32933</c:v>
                </c:pt>
                <c:pt idx="7348">
                  <c:v>32934</c:v>
                </c:pt>
                <c:pt idx="7349">
                  <c:v>32937</c:v>
                </c:pt>
                <c:pt idx="7350">
                  <c:v>32938</c:v>
                </c:pt>
                <c:pt idx="7351">
                  <c:v>32939</c:v>
                </c:pt>
                <c:pt idx="7352">
                  <c:v>32940</c:v>
                </c:pt>
                <c:pt idx="7353">
                  <c:v>32941</c:v>
                </c:pt>
                <c:pt idx="7354">
                  <c:v>32944</c:v>
                </c:pt>
                <c:pt idx="7355">
                  <c:v>32945</c:v>
                </c:pt>
                <c:pt idx="7356">
                  <c:v>32946</c:v>
                </c:pt>
                <c:pt idx="7357">
                  <c:v>32947</c:v>
                </c:pt>
                <c:pt idx="7358">
                  <c:v>32948</c:v>
                </c:pt>
                <c:pt idx="7359">
                  <c:v>32951</c:v>
                </c:pt>
                <c:pt idx="7360">
                  <c:v>32952</c:v>
                </c:pt>
                <c:pt idx="7361">
                  <c:v>32953</c:v>
                </c:pt>
                <c:pt idx="7362">
                  <c:v>32954</c:v>
                </c:pt>
                <c:pt idx="7363">
                  <c:v>32955</c:v>
                </c:pt>
                <c:pt idx="7364">
                  <c:v>32958</c:v>
                </c:pt>
                <c:pt idx="7365">
                  <c:v>32959</c:v>
                </c:pt>
                <c:pt idx="7366">
                  <c:v>32960</c:v>
                </c:pt>
                <c:pt idx="7367">
                  <c:v>32961</c:v>
                </c:pt>
                <c:pt idx="7368">
                  <c:v>32962</c:v>
                </c:pt>
                <c:pt idx="7369">
                  <c:v>32965</c:v>
                </c:pt>
                <c:pt idx="7370">
                  <c:v>32966</c:v>
                </c:pt>
                <c:pt idx="7371">
                  <c:v>32967</c:v>
                </c:pt>
                <c:pt idx="7372">
                  <c:v>32968</c:v>
                </c:pt>
                <c:pt idx="7373">
                  <c:v>32969</c:v>
                </c:pt>
                <c:pt idx="7374">
                  <c:v>32972</c:v>
                </c:pt>
                <c:pt idx="7375">
                  <c:v>32973</c:v>
                </c:pt>
                <c:pt idx="7376">
                  <c:v>32974</c:v>
                </c:pt>
                <c:pt idx="7377">
                  <c:v>32975</c:v>
                </c:pt>
                <c:pt idx="7378">
                  <c:v>32976</c:v>
                </c:pt>
                <c:pt idx="7379">
                  <c:v>32979</c:v>
                </c:pt>
                <c:pt idx="7380">
                  <c:v>32980</c:v>
                </c:pt>
                <c:pt idx="7381">
                  <c:v>32981</c:v>
                </c:pt>
                <c:pt idx="7382">
                  <c:v>32982</c:v>
                </c:pt>
                <c:pt idx="7383">
                  <c:v>32983</c:v>
                </c:pt>
                <c:pt idx="7384">
                  <c:v>32986</c:v>
                </c:pt>
                <c:pt idx="7385">
                  <c:v>32987</c:v>
                </c:pt>
                <c:pt idx="7386">
                  <c:v>32988</c:v>
                </c:pt>
                <c:pt idx="7387">
                  <c:v>32989</c:v>
                </c:pt>
                <c:pt idx="7388">
                  <c:v>32990</c:v>
                </c:pt>
                <c:pt idx="7389">
                  <c:v>32993</c:v>
                </c:pt>
                <c:pt idx="7390">
                  <c:v>32994</c:v>
                </c:pt>
                <c:pt idx="7391">
                  <c:v>32995</c:v>
                </c:pt>
                <c:pt idx="7392">
                  <c:v>32996</c:v>
                </c:pt>
                <c:pt idx="7393">
                  <c:v>32997</c:v>
                </c:pt>
                <c:pt idx="7394">
                  <c:v>33000</c:v>
                </c:pt>
                <c:pt idx="7395">
                  <c:v>33001</c:v>
                </c:pt>
                <c:pt idx="7396">
                  <c:v>33002</c:v>
                </c:pt>
                <c:pt idx="7397">
                  <c:v>33003</c:v>
                </c:pt>
                <c:pt idx="7398">
                  <c:v>33004</c:v>
                </c:pt>
                <c:pt idx="7399">
                  <c:v>33007</c:v>
                </c:pt>
                <c:pt idx="7400">
                  <c:v>33008</c:v>
                </c:pt>
                <c:pt idx="7401">
                  <c:v>33009</c:v>
                </c:pt>
                <c:pt idx="7402">
                  <c:v>33010</c:v>
                </c:pt>
                <c:pt idx="7403">
                  <c:v>33011</c:v>
                </c:pt>
                <c:pt idx="7404">
                  <c:v>33014</c:v>
                </c:pt>
                <c:pt idx="7405">
                  <c:v>33015</c:v>
                </c:pt>
                <c:pt idx="7406">
                  <c:v>33016</c:v>
                </c:pt>
                <c:pt idx="7407">
                  <c:v>33017</c:v>
                </c:pt>
                <c:pt idx="7408">
                  <c:v>33018</c:v>
                </c:pt>
                <c:pt idx="7409">
                  <c:v>33021</c:v>
                </c:pt>
                <c:pt idx="7410">
                  <c:v>33022</c:v>
                </c:pt>
                <c:pt idx="7411">
                  <c:v>33023</c:v>
                </c:pt>
                <c:pt idx="7412">
                  <c:v>33024</c:v>
                </c:pt>
                <c:pt idx="7413">
                  <c:v>33025</c:v>
                </c:pt>
                <c:pt idx="7414">
                  <c:v>33028</c:v>
                </c:pt>
                <c:pt idx="7415">
                  <c:v>33029</c:v>
                </c:pt>
                <c:pt idx="7416">
                  <c:v>33030</c:v>
                </c:pt>
                <c:pt idx="7417">
                  <c:v>33031</c:v>
                </c:pt>
                <c:pt idx="7418">
                  <c:v>33032</c:v>
                </c:pt>
                <c:pt idx="7419">
                  <c:v>33035</c:v>
                </c:pt>
                <c:pt idx="7420">
                  <c:v>33036</c:v>
                </c:pt>
                <c:pt idx="7421">
                  <c:v>33037</c:v>
                </c:pt>
                <c:pt idx="7422">
                  <c:v>33038</c:v>
                </c:pt>
                <c:pt idx="7423">
                  <c:v>33039</c:v>
                </c:pt>
                <c:pt idx="7424">
                  <c:v>33042</c:v>
                </c:pt>
                <c:pt idx="7425">
                  <c:v>33043</c:v>
                </c:pt>
                <c:pt idx="7426">
                  <c:v>33044</c:v>
                </c:pt>
                <c:pt idx="7427">
                  <c:v>33045</c:v>
                </c:pt>
                <c:pt idx="7428">
                  <c:v>33046</c:v>
                </c:pt>
                <c:pt idx="7429">
                  <c:v>33049</c:v>
                </c:pt>
                <c:pt idx="7430">
                  <c:v>33050</c:v>
                </c:pt>
                <c:pt idx="7431">
                  <c:v>33051</c:v>
                </c:pt>
                <c:pt idx="7432">
                  <c:v>33052</c:v>
                </c:pt>
                <c:pt idx="7433">
                  <c:v>33053</c:v>
                </c:pt>
                <c:pt idx="7434">
                  <c:v>33056</c:v>
                </c:pt>
                <c:pt idx="7435">
                  <c:v>33057</c:v>
                </c:pt>
                <c:pt idx="7436">
                  <c:v>33058</c:v>
                </c:pt>
                <c:pt idx="7437">
                  <c:v>33059</c:v>
                </c:pt>
                <c:pt idx="7438">
                  <c:v>33060</c:v>
                </c:pt>
                <c:pt idx="7439">
                  <c:v>33063</c:v>
                </c:pt>
                <c:pt idx="7440">
                  <c:v>33064</c:v>
                </c:pt>
                <c:pt idx="7441">
                  <c:v>33065</c:v>
                </c:pt>
                <c:pt idx="7442">
                  <c:v>33066</c:v>
                </c:pt>
                <c:pt idx="7443">
                  <c:v>33067</c:v>
                </c:pt>
                <c:pt idx="7444">
                  <c:v>33070</c:v>
                </c:pt>
                <c:pt idx="7445">
                  <c:v>33071</c:v>
                </c:pt>
                <c:pt idx="7446">
                  <c:v>33072</c:v>
                </c:pt>
                <c:pt idx="7447">
                  <c:v>33073</c:v>
                </c:pt>
                <c:pt idx="7448">
                  <c:v>33074</c:v>
                </c:pt>
                <c:pt idx="7449">
                  <c:v>33077</c:v>
                </c:pt>
                <c:pt idx="7450">
                  <c:v>33078</c:v>
                </c:pt>
                <c:pt idx="7451">
                  <c:v>33079</c:v>
                </c:pt>
                <c:pt idx="7452">
                  <c:v>33080</c:v>
                </c:pt>
                <c:pt idx="7453">
                  <c:v>33081</c:v>
                </c:pt>
                <c:pt idx="7454">
                  <c:v>33084</c:v>
                </c:pt>
                <c:pt idx="7455">
                  <c:v>33085</c:v>
                </c:pt>
                <c:pt idx="7456">
                  <c:v>33086</c:v>
                </c:pt>
                <c:pt idx="7457">
                  <c:v>33087</c:v>
                </c:pt>
                <c:pt idx="7458">
                  <c:v>33088</c:v>
                </c:pt>
                <c:pt idx="7459">
                  <c:v>33091</c:v>
                </c:pt>
                <c:pt idx="7460">
                  <c:v>33092</c:v>
                </c:pt>
                <c:pt idx="7461">
                  <c:v>33093</c:v>
                </c:pt>
                <c:pt idx="7462">
                  <c:v>33094</c:v>
                </c:pt>
                <c:pt idx="7463">
                  <c:v>33095</c:v>
                </c:pt>
                <c:pt idx="7464">
                  <c:v>33098</c:v>
                </c:pt>
                <c:pt idx="7465">
                  <c:v>33099</c:v>
                </c:pt>
                <c:pt idx="7466">
                  <c:v>33100</c:v>
                </c:pt>
                <c:pt idx="7467">
                  <c:v>33101</c:v>
                </c:pt>
                <c:pt idx="7468">
                  <c:v>33102</c:v>
                </c:pt>
                <c:pt idx="7469">
                  <c:v>33105</c:v>
                </c:pt>
                <c:pt idx="7470">
                  <c:v>33106</c:v>
                </c:pt>
                <c:pt idx="7471">
                  <c:v>33107</c:v>
                </c:pt>
                <c:pt idx="7472">
                  <c:v>33108</c:v>
                </c:pt>
                <c:pt idx="7473">
                  <c:v>33109</c:v>
                </c:pt>
                <c:pt idx="7474">
                  <c:v>33112</c:v>
                </c:pt>
                <c:pt idx="7475">
                  <c:v>33113</c:v>
                </c:pt>
                <c:pt idx="7476">
                  <c:v>33114</c:v>
                </c:pt>
                <c:pt idx="7477">
                  <c:v>33115</c:v>
                </c:pt>
                <c:pt idx="7478">
                  <c:v>33116</c:v>
                </c:pt>
                <c:pt idx="7479">
                  <c:v>33119</c:v>
                </c:pt>
                <c:pt idx="7480">
                  <c:v>33120</c:v>
                </c:pt>
                <c:pt idx="7481">
                  <c:v>33121</c:v>
                </c:pt>
                <c:pt idx="7482">
                  <c:v>33122</c:v>
                </c:pt>
                <c:pt idx="7483">
                  <c:v>33123</c:v>
                </c:pt>
                <c:pt idx="7484">
                  <c:v>33126</c:v>
                </c:pt>
                <c:pt idx="7485">
                  <c:v>33127</c:v>
                </c:pt>
                <c:pt idx="7486">
                  <c:v>33128</c:v>
                </c:pt>
                <c:pt idx="7487">
                  <c:v>33129</c:v>
                </c:pt>
                <c:pt idx="7488">
                  <c:v>33130</c:v>
                </c:pt>
                <c:pt idx="7489">
                  <c:v>33133</c:v>
                </c:pt>
                <c:pt idx="7490">
                  <c:v>33134</c:v>
                </c:pt>
                <c:pt idx="7491">
                  <c:v>33135</c:v>
                </c:pt>
                <c:pt idx="7492">
                  <c:v>33136</c:v>
                </c:pt>
                <c:pt idx="7493">
                  <c:v>33137</c:v>
                </c:pt>
                <c:pt idx="7494">
                  <c:v>33140</c:v>
                </c:pt>
                <c:pt idx="7495">
                  <c:v>33141</c:v>
                </c:pt>
                <c:pt idx="7496">
                  <c:v>33142</c:v>
                </c:pt>
                <c:pt idx="7497">
                  <c:v>33143</c:v>
                </c:pt>
                <c:pt idx="7498">
                  <c:v>33144</c:v>
                </c:pt>
                <c:pt idx="7499">
                  <c:v>33147</c:v>
                </c:pt>
                <c:pt idx="7500">
                  <c:v>33148</c:v>
                </c:pt>
                <c:pt idx="7501">
                  <c:v>33149</c:v>
                </c:pt>
                <c:pt idx="7502">
                  <c:v>33150</c:v>
                </c:pt>
                <c:pt idx="7503">
                  <c:v>33151</c:v>
                </c:pt>
                <c:pt idx="7504">
                  <c:v>33154</c:v>
                </c:pt>
                <c:pt idx="7505">
                  <c:v>33155</c:v>
                </c:pt>
                <c:pt idx="7506">
                  <c:v>33156</c:v>
                </c:pt>
                <c:pt idx="7507">
                  <c:v>33157</c:v>
                </c:pt>
                <c:pt idx="7508">
                  <c:v>33158</c:v>
                </c:pt>
                <c:pt idx="7509">
                  <c:v>33161</c:v>
                </c:pt>
                <c:pt idx="7510">
                  <c:v>33162</c:v>
                </c:pt>
                <c:pt idx="7511">
                  <c:v>33163</c:v>
                </c:pt>
                <c:pt idx="7512">
                  <c:v>33164</c:v>
                </c:pt>
                <c:pt idx="7513">
                  <c:v>33165</c:v>
                </c:pt>
                <c:pt idx="7514">
                  <c:v>33168</c:v>
                </c:pt>
                <c:pt idx="7515">
                  <c:v>33169</c:v>
                </c:pt>
                <c:pt idx="7516">
                  <c:v>33170</c:v>
                </c:pt>
                <c:pt idx="7517">
                  <c:v>33171</c:v>
                </c:pt>
                <c:pt idx="7518">
                  <c:v>33172</c:v>
                </c:pt>
                <c:pt idx="7519">
                  <c:v>33175</c:v>
                </c:pt>
                <c:pt idx="7520">
                  <c:v>33176</c:v>
                </c:pt>
                <c:pt idx="7521">
                  <c:v>33177</c:v>
                </c:pt>
                <c:pt idx="7522">
                  <c:v>33178</c:v>
                </c:pt>
                <c:pt idx="7523">
                  <c:v>33179</c:v>
                </c:pt>
                <c:pt idx="7524">
                  <c:v>33182</c:v>
                </c:pt>
                <c:pt idx="7525">
                  <c:v>33183</c:v>
                </c:pt>
                <c:pt idx="7526">
                  <c:v>33184</c:v>
                </c:pt>
                <c:pt idx="7527">
                  <c:v>33185</c:v>
                </c:pt>
                <c:pt idx="7528">
                  <c:v>33186</c:v>
                </c:pt>
                <c:pt idx="7529">
                  <c:v>33189</c:v>
                </c:pt>
                <c:pt idx="7530">
                  <c:v>33190</c:v>
                </c:pt>
                <c:pt idx="7531">
                  <c:v>33191</c:v>
                </c:pt>
                <c:pt idx="7532">
                  <c:v>33192</c:v>
                </c:pt>
                <c:pt idx="7533">
                  <c:v>33193</c:v>
                </c:pt>
                <c:pt idx="7534">
                  <c:v>33196</c:v>
                </c:pt>
                <c:pt idx="7535">
                  <c:v>33197</c:v>
                </c:pt>
                <c:pt idx="7536">
                  <c:v>33198</c:v>
                </c:pt>
                <c:pt idx="7537">
                  <c:v>33199</c:v>
                </c:pt>
                <c:pt idx="7538">
                  <c:v>33200</c:v>
                </c:pt>
                <c:pt idx="7539">
                  <c:v>33203</c:v>
                </c:pt>
                <c:pt idx="7540">
                  <c:v>33204</c:v>
                </c:pt>
                <c:pt idx="7541">
                  <c:v>33205</c:v>
                </c:pt>
                <c:pt idx="7542">
                  <c:v>33206</c:v>
                </c:pt>
                <c:pt idx="7543">
                  <c:v>33207</c:v>
                </c:pt>
                <c:pt idx="7544">
                  <c:v>33210</c:v>
                </c:pt>
                <c:pt idx="7545">
                  <c:v>33211</c:v>
                </c:pt>
                <c:pt idx="7546">
                  <c:v>33212</c:v>
                </c:pt>
                <c:pt idx="7547">
                  <c:v>33213</c:v>
                </c:pt>
                <c:pt idx="7548">
                  <c:v>33214</c:v>
                </c:pt>
                <c:pt idx="7549">
                  <c:v>33217</c:v>
                </c:pt>
                <c:pt idx="7550">
                  <c:v>33218</c:v>
                </c:pt>
                <c:pt idx="7551">
                  <c:v>33219</c:v>
                </c:pt>
                <c:pt idx="7552">
                  <c:v>33220</c:v>
                </c:pt>
                <c:pt idx="7553">
                  <c:v>33221</c:v>
                </c:pt>
                <c:pt idx="7554">
                  <c:v>33224</c:v>
                </c:pt>
                <c:pt idx="7555">
                  <c:v>33225</c:v>
                </c:pt>
                <c:pt idx="7556">
                  <c:v>33226</c:v>
                </c:pt>
                <c:pt idx="7557">
                  <c:v>33227</c:v>
                </c:pt>
                <c:pt idx="7558">
                  <c:v>33228</c:v>
                </c:pt>
                <c:pt idx="7559">
                  <c:v>33231</c:v>
                </c:pt>
                <c:pt idx="7560">
                  <c:v>33232</c:v>
                </c:pt>
                <c:pt idx="7561">
                  <c:v>33233</c:v>
                </c:pt>
                <c:pt idx="7562">
                  <c:v>33234</c:v>
                </c:pt>
                <c:pt idx="7563">
                  <c:v>33235</c:v>
                </c:pt>
                <c:pt idx="7564">
                  <c:v>33238</c:v>
                </c:pt>
                <c:pt idx="7565">
                  <c:v>33239</c:v>
                </c:pt>
                <c:pt idx="7566">
                  <c:v>33240</c:v>
                </c:pt>
                <c:pt idx="7567">
                  <c:v>33241</c:v>
                </c:pt>
                <c:pt idx="7568">
                  <c:v>33242</c:v>
                </c:pt>
                <c:pt idx="7569">
                  <c:v>33245</c:v>
                </c:pt>
                <c:pt idx="7570">
                  <c:v>33246</c:v>
                </c:pt>
                <c:pt idx="7571">
                  <c:v>33247</c:v>
                </c:pt>
                <c:pt idx="7572">
                  <c:v>33248</c:v>
                </c:pt>
                <c:pt idx="7573">
                  <c:v>33249</c:v>
                </c:pt>
                <c:pt idx="7574">
                  <c:v>33252</c:v>
                </c:pt>
                <c:pt idx="7575">
                  <c:v>33253</c:v>
                </c:pt>
                <c:pt idx="7576">
                  <c:v>33254</c:v>
                </c:pt>
                <c:pt idx="7577">
                  <c:v>33255</c:v>
                </c:pt>
                <c:pt idx="7578">
                  <c:v>33256</c:v>
                </c:pt>
                <c:pt idx="7579">
                  <c:v>33259</c:v>
                </c:pt>
                <c:pt idx="7580">
                  <c:v>33260</c:v>
                </c:pt>
                <c:pt idx="7581">
                  <c:v>33261</c:v>
                </c:pt>
                <c:pt idx="7582">
                  <c:v>33262</c:v>
                </c:pt>
                <c:pt idx="7583">
                  <c:v>33263</c:v>
                </c:pt>
                <c:pt idx="7584">
                  <c:v>33266</c:v>
                </c:pt>
                <c:pt idx="7585">
                  <c:v>33267</c:v>
                </c:pt>
                <c:pt idx="7586">
                  <c:v>33268</c:v>
                </c:pt>
                <c:pt idx="7587">
                  <c:v>33269</c:v>
                </c:pt>
                <c:pt idx="7588">
                  <c:v>33270</c:v>
                </c:pt>
                <c:pt idx="7589">
                  <c:v>33273</c:v>
                </c:pt>
                <c:pt idx="7590">
                  <c:v>33274</c:v>
                </c:pt>
                <c:pt idx="7591">
                  <c:v>33275</c:v>
                </c:pt>
                <c:pt idx="7592">
                  <c:v>33276</c:v>
                </c:pt>
                <c:pt idx="7593">
                  <c:v>33277</c:v>
                </c:pt>
                <c:pt idx="7594">
                  <c:v>33280</c:v>
                </c:pt>
                <c:pt idx="7595">
                  <c:v>33281</c:v>
                </c:pt>
                <c:pt idx="7596">
                  <c:v>33282</c:v>
                </c:pt>
                <c:pt idx="7597">
                  <c:v>33283</c:v>
                </c:pt>
                <c:pt idx="7598">
                  <c:v>33284</c:v>
                </c:pt>
                <c:pt idx="7599">
                  <c:v>33287</c:v>
                </c:pt>
                <c:pt idx="7600">
                  <c:v>33288</c:v>
                </c:pt>
                <c:pt idx="7601">
                  <c:v>33289</c:v>
                </c:pt>
                <c:pt idx="7602">
                  <c:v>33290</c:v>
                </c:pt>
                <c:pt idx="7603">
                  <c:v>33291</c:v>
                </c:pt>
                <c:pt idx="7604">
                  <c:v>33294</c:v>
                </c:pt>
                <c:pt idx="7605">
                  <c:v>33295</c:v>
                </c:pt>
                <c:pt idx="7606">
                  <c:v>33296</c:v>
                </c:pt>
                <c:pt idx="7607">
                  <c:v>33297</c:v>
                </c:pt>
                <c:pt idx="7608">
                  <c:v>33298</c:v>
                </c:pt>
                <c:pt idx="7609">
                  <c:v>33301</c:v>
                </c:pt>
                <c:pt idx="7610">
                  <c:v>33302</c:v>
                </c:pt>
                <c:pt idx="7611">
                  <c:v>33303</c:v>
                </c:pt>
                <c:pt idx="7612">
                  <c:v>33304</c:v>
                </c:pt>
                <c:pt idx="7613">
                  <c:v>33305</c:v>
                </c:pt>
                <c:pt idx="7614">
                  <c:v>33308</c:v>
                </c:pt>
                <c:pt idx="7615">
                  <c:v>33309</c:v>
                </c:pt>
                <c:pt idx="7616">
                  <c:v>33310</c:v>
                </c:pt>
                <c:pt idx="7617">
                  <c:v>33311</c:v>
                </c:pt>
                <c:pt idx="7618">
                  <c:v>33312</c:v>
                </c:pt>
                <c:pt idx="7619">
                  <c:v>33315</c:v>
                </c:pt>
                <c:pt idx="7620">
                  <c:v>33316</c:v>
                </c:pt>
                <c:pt idx="7621">
                  <c:v>33317</c:v>
                </c:pt>
                <c:pt idx="7622">
                  <c:v>33318</c:v>
                </c:pt>
                <c:pt idx="7623">
                  <c:v>33319</c:v>
                </c:pt>
                <c:pt idx="7624">
                  <c:v>33322</c:v>
                </c:pt>
                <c:pt idx="7625">
                  <c:v>33323</c:v>
                </c:pt>
                <c:pt idx="7626">
                  <c:v>33324</c:v>
                </c:pt>
                <c:pt idx="7627">
                  <c:v>33325</c:v>
                </c:pt>
                <c:pt idx="7628">
                  <c:v>33326</c:v>
                </c:pt>
                <c:pt idx="7629">
                  <c:v>33329</c:v>
                </c:pt>
                <c:pt idx="7630">
                  <c:v>33330</c:v>
                </c:pt>
                <c:pt idx="7631">
                  <c:v>33331</c:v>
                </c:pt>
                <c:pt idx="7632">
                  <c:v>33332</c:v>
                </c:pt>
                <c:pt idx="7633">
                  <c:v>33333</c:v>
                </c:pt>
                <c:pt idx="7634">
                  <c:v>33336</c:v>
                </c:pt>
                <c:pt idx="7635">
                  <c:v>33337</c:v>
                </c:pt>
                <c:pt idx="7636">
                  <c:v>33338</c:v>
                </c:pt>
                <c:pt idx="7637">
                  <c:v>33339</c:v>
                </c:pt>
                <c:pt idx="7638">
                  <c:v>33340</c:v>
                </c:pt>
                <c:pt idx="7639">
                  <c:v>33343</c:v>
                </c:pt>
                <c:pt idx="7640">
                  <c:v>33344</c:v>
                </c:pt>
                <c:pt idx="7641">
                  <c:v>33345</c:v>
                </c:pt>
                <c:pt idx="7642">
                  <c:v>33346</c:v>
                </c:pt>
                <c:pt idx="7643">
                  <c:v>33347</c:v>
                </c:pt>
                <c:pt idx="7644">
                  <c:v>33350</c:v>
                </c:pt>
                <c:pt idx="7645">
                  <c:v>33351</c:v>
                </c:pt>
                <c:pt idx="7646">
                  <c:v>33352</c:v>
                </c:pt>
                <c:pt idx="7647">
                  <c:v>33353</c:v>
                </c:pt>
                <c:pt idx="7648">
                  <c:v>33354</c:v>
                </c:pt>
                <c:pt idx="7649">
                  <c:v>33357</c:v>
                </c:pt>
                <c:pt idx="7650">
                  <c:v>33358</c:v>
                </c:pt>
                <c:pt idx="7651">
                  <c:v>33359</c:v>
                </c:pt>
                <c:pt idx="7652">
                  <c:v>33360</c:v>
                </c:pt>
                <c:pt idx="7653">
                  <c:v>33361</c:v>
                </c:pt>
                <c:pt idx="7654">
                  <c:v>33364</c:v>
                </c:pt>
                <c:pt idx="7655">
                  <c:v>33365</c:v>
                </c:pt>
                <c:pt idx="7656">
                  <c:v>33366</c:v>
                </c:pt>
                <c:pt idx="7657">
                  <c:v>33367</c:v>
                </c:pt>
                <c:pt idx="7658">
                  <c:v>33368</c:v>
                </c:pt>
                <c:pt idx="7659">
                  <c:v>33371</c:v>
                </c:pt>
                <c:pt idx="7660">
                  <c:v>33372</c:v>
                </c:pt>
                <c:pt idx="7661">
                  <c:v>33373</c:v>
                </c:pt>
                <c:pt idx="7662">
                  <c:v>33374</c:v>
                </c:pt>
                <c:pt idx="7663">
                  <c:v>33375</c:v>
                </c:pt>
                <c:pt idx="7664">
                  <c:v>33378</c:v>
                </c:pt>
                <c:pt idx="7665">
                  <c:v>33379</c:v>
                </c:pt>
                <c:pt idx="7666">
                  <c:v>33380</c:v>
                </c:pt>
                <c:pt idx="7667">
                  <c:v>33381</c:v>
                </c:pt>
                <c:pt idx="7668">
                  <c:v>33382</c:v>
                </c:pt>
                <c:pt idx="7669">
                  <c:v>33385</c:v>
                </c:pt>
                <c:pt idx="7670">
                  <c:v>33386</c:v>
                </c:pt>
                <c:pt idx="7671">
                  <c:v>33387</c:v>
                </c:pt>
                <c:pt idx="7672">
                  <c:v>33388</c:v>
                </c:pt>
                <c:pt idx="7673">
                  <c:v>33389</c:v>
                </c:pt>
                <c:pt idx="7674">
                  <c:v>33392</c:v>
                </c:pt>
                <c:pt idx="7675">
                  <c:v>33393</c:v>
                </c:pt>
                <c:pt idx="7676">
                  <c:v>33394</c:v>
                </c:pt>
                <c:pt idx="7677">
                  <c:v>33395</c:v>
                </c:pt>
                <c:pt idx="7678">
                  <c:v>33396</c:v>
                </c:pt>
                <c:pt idx="7679">
                  <c:v>33399</c:v>
                </c:pt>
                <c:pt idx="7680">
                  <c:v>33400</c:v>
                </c:pt>
                <c:pt idx="7681">
                  <c:v>33401</c:v>
                </c:pt>
                <c:pt idx="7682">
                  <c:v>33402</c:v>
                </c:pt>
                <c:pt idx="7683">
                  <c:v>33403</c:v>
                </c:pt>
                <c:pt idx="7684">
                  <c:v>33406</c:v>
                </c:pt>
                <c:pt idx="7685">
                  <c:v>33407</c:v>
                </c:pt>
                <c:pt idx="7686">
                  <c:v>33408</c:v>
                </c:pt>
                <c:pt idx="7687">
                  <c:v>33409</c:v>
                </c:pt>
                <c:pt idx="7688">
                  <c:v>33410</c:v>
                </c:pt>
                <c:pt idx="7689">
                  <c:v>33413</c:v>
                </c:pt>
                <c:pt idx="7690">
                  <c:v>33414</c:v>
                </c:pt>
                <c:pt idx="7691">
                  <c:v>33415</c:v>
                </c:pt>
                <c:pt idx="7692">
                  <c:v>33416</c:v>
                </c:pt>
                <c:pt idx="7693">
                  <c:v>33417</c:v>
                </c:pt>
                <c:pt idx="7694">
                  <c:v>33420</c:v>
                </c:pt>
                <c:pt idx="7695">
                  <c:v>33421</c:v>
                </c:pt>
                <c:pt idx="7696">
                  <c:v>33422</c:v>
                </c:pt>
                <c:pt idx="7697">
                  <c:v>33423</c:v>
                </c:pt>
                <c:pt idx="7698">
                  <c:v>33424</c:v>
                </c:pt>
                <c:pt idx="7699">
                  <c:v>33427</c:v>
                </c:pt>
                <c:pt idx="7700">
                  <c:v>33428</c:v>
                </c:pt>
                <c:pt idx="7701">
                  <c:v>33429</c:v>
                </c:pt>
                <c:pt idx="7702">
                  <c:v>33430</c:v>
                </c:pt>
                <c:pt idx="7703">
                  <c:v>33431</c:v>
                </c:pt>
                <c:pt idx="7704">
                  <c:v>33434</c:v>
                </c:pt>
                <c:pt idx="7705">
                  <c:v>33435</c:v>
                </c:pt>
                <c:pt idx="7706">
                  <c:v>33436</c:v>
                </c:pt>
                <c:pt idx="7707">
                  <c:v>33437</c:v>
                </c:pt>
                <c:pt idx="7708">
                  <c:v>33438</c:v>
                </c:pt>
                <c:pt idx="7709">
                  <c:v>33441</c:v>
                </c:pt>
                <c:pt idx="7710">
                  <c:v>33442</c:v>
                </c:pt>
                <c:pt idx="7711">
                  <c:v>33443</c:v>
                </c:pt>
                <c:pt idx="7712">
                  <c:v>33444</c:v>
                </c:pt>
                <c:pt idx="7713">
                  <c:v>33445</c:v>
                </c:pt>
                <c:pt idx="7714">
                  <c:v>33448</c:v>
                </c:pt>
                <c:pt idx="7715">
                  <c:v>33449</c:v>
                </c:pt>
                <c:pt idx="7716">
                  <c:v>33450</c:v>
                </c:pt>
                <c:pt idx="7717">
                  <c:v>33451</c:v>
                </c:pt>
                <c:pt idx="7718">
                  <c:v>33452</c:v>
                </c:pt>
                <c:pt idx="7719">
                  <c:v>33455</c:v>
                </c:pt>
                <c:pt idx="7720">
                  <c:v>33456</c:v>
                </c:pt>
                <c:pt idx="7721">
                  <c:v>33457</c:v>
                </c:pt>
                <c:pt idx="7722">
                  <c:v>33458</c:v>
                </c:pt>
                <c:pt idx="7723">
                  <c:v>33459</c:v>
                </c:pt>
                <c:pt idx="7724">
                  <c:v>33462</c:v>
                </c:pt>
                <c:pt idx="7725">
                  <c:v>33463</c:v>
                </c:pt>
                <c:pt idx="7726">
                  <c:v>33464</c:v>
                </c:pt>
                <c:pt idx="7727">
                  <c:v>33465</c:v>
                </c:pt>
                <c:pt idx="7728">
                  <c:v>33466</c:v>
                </c:pt>
                <c:pt idx="7729">
                  <c:v>33469</c:v>
                </c:pt>
                <c:pt idx="7730">
                  <c:v>33470</c:v>
                </c:pt>
                <c:pt idx="7731">
                  <c:v>33471</c:v>
                </c:pt>
                <c:pt idx="7732">
                  <c:v>33472</c:v>
                </c:pt>
                <c:pt idx="7733">
                  <c:v>33473</c:v>
                </c:pt>
                <c:pt idx="7734">
                  <c:v>33476</c:v>
                </c:pt>
                <c:pt idx="7735">
                  <c:v>33477</c:v>
                </c:pt>
                <c:pt idx="7736">
                  <c:v>33478</c:v>
                </c:pt>
                <c:pt idx="7737">
                  <c:v>33479</c:v>
                </c:pt>
                <c:pt idx="7738">
                  <c:v>33480</c:v>
                </c:pt>
                <c:pt idx="7739">
                  <c:v>33483</c:v>
                </c:pt>
                <c:pt idx="7740">
                  <c:v>33484</c:v>
                </c:pt>
                <c:pt idx="7741">
                  <c:v>33485</c:v>
                </c:pt>
                <c:pt idx="7742">
                  <c:v>33486</c:v>
                </c:pt>
                <c:pt idx="7743">
                  <c:v>33487</c:v>
                </c:pt>
                <c:pt idx="7744">
                  <c:v>33490</c:v>
                </c:pt>
                <c:pt idx="7745">
                  <c:v>33491</c:v>
                </c:pt>
                <c:pt idx="7746">
                  <c:v>33492</c:v>
                </c:pt>
                <c:pt idx="7747">
                  <c:v>33493</c:v>
                </c:pt>
                <c:pt idx="7748">
                  <c:v>33494</c:v>
                </c:pt>
                <c:pt idx="7749">
                  <c:v>33497</c:v>
                </c:pt>
                <c:pt idx="7750">
                  <c:v>33498</c:v>
                </c:pt>
                <c:pt idx="7751">
                  <c:v>33499</c:v>
                </c:pt>
                <c:pt idx="7752">
                  <c:v>33500</c:v>
                </c:pt>
                <c:pt idx="7753">
                  <c:v>33501</c:v>
                </c:pt>
                <c:pt idx="7754">
                  <c:v>33504</c:v>
                </c:pt>
                <c:pt idx="7755">
                  <c:v>33505</c:v>
                </c:pt>
                <c:pt idx="7756">
                  <c:v>33506</c:v>
                </c:pt>
                <c:pt idx="7757">
                  <c:v>33507</c:v>
                </c:pt>
                <c:pt idx="7758">
                  <c:v>33508</c:v>
                </c:pt>
                <c:pt idx="7759">
                  <c:v>33511</c:v>
                </c:pt>
                <c:pt idx="7760">
                  <c:v>33512</c:v>
                </c:pt>
                <c:pt idx="7761">
                  <c:v>33513</c:v>
                </c:pt>
                <c:pt idx="7762">
                  <c:v>33514</c:v>
                </c:pt>
                <c:pt idx="7763">
                  <c:v>33515</c:v>
                </c:pt>
                <c:pt idx="7764">
                  <c:v>33518</c:v>
                </c:pt>
                <c:pt idx="7765">
                  <c:v>33519</c:v>
                </c:pt>
                <c:pt idx="7766">
                  <c:v>33520</c:v>
                </c:pt>
                <c:pt idx="7767">
                  <c:v>33521</c:v>
                </c:pt>
                <c:pt idx="7768">
                  <c:v>33522</c:v>
                </c:pt>
                <c:pt idx="7769">
                  <c:v>33525</c:v>
                </c:pt>
                <c:pt idx="7770">
                  <c:v>33526</c:v>
                </c:pt>
                <c:pt idx="7771">
                  <c:v>33527</c:v>
                </c:pt>
                <c:pt idx="7772">
                  <c:v>33528</c:v>
                </c:pt>
                <c:pt idx="7773">
                  <c:v>33529</c:v>
                </c:pt>
                <c:pt idx="7774">
                  <c:v>33532</c:v>
                </c:pt>
                <c:pt idx="7775">
                  <c:v>33533</c:v>
                </c:pt>
                <c:pt idx="7776">
                  <c:v>33534</c:v>
                </c:pt>
                <c:pt idx="7777">
                  <c:v>33535</c:v>
                </c:pt>
                <c:pt idx="7778">
                  <c:v>33536</c:v>
                </c:pt>
                <c:pt idx="7779">
                  <c:v>33539</c:v>
                </c:pt>
                <c:pt idx="7780">
                  <c:v>33540</c:v>
                </c:pt>
                <c:pt idx="7781">
                  <c:v>33541</c:v>
                </c:pt>
                <c:pt idx="7782">
                  <c:v>33542</c:v>
                </c:pt>
                <c:pt idx="7783">
                  <c:v>33543</c:v>
                </c:pt>
                <c:pt idx="7784">
                  <c:v>33546</c:v>
                </c:pt>
                <c:pt idx="7785">
                  <c:v>33547</c:v>
                </c:pt>
                <c:pt idx="7786">
                  <c:v>33548</c:v>
                </c:pt>
                <c:pt idx="7787">
                  <c:v>33549</c:v>
                </c:pt>
                <c:pt idx="7788">
                  <c:v>33550</c:v>
                </c:pt>
                <c:pt idx="7789">
                  <c:v>33553</c:v>
                </c:pt>
                <c:pt idx="7790">
                  <c:v>33554</c:v>
                </c:pt>
                <c:pt idx="7791">
                  <c:v>33555</c:v>
                </c:pt>
                <c:pt idx="7792">
                  <c:v>33556</c:v>
                </c:pt>
                <c:pt idx="7793">
                  <c:v>33557</c:v>
                </c:pt>
                <c:pt idx="7794">
                  <c:v>33560</c:v>
                </c:pt>
                <c:pt idx="7795">
                  <c:v>33561</c:v>
                </c:pt>
                <c:pt idx="7796">
                  <c:v>33562</c:v>
                </c:pt>
                <c:pt idx="7797">
                  <c:v>33563</c:v>
                </c:pt>
                <c:pt idx="7798">
                  <c:v>33564</c:v>
                </c:pt>
                <c:pt idx="7799">
                  <c:v>33567</c:v>
                </c:pt>
                <c:pt idx="7800">
                  <c:v>33568</c:v>
                </c:pt>
                <c:pt idx="7801">
                  <c:v>33569</c:v>
                </c:pt>
                <c:pt idx="7802">
                  <c:v>33570</c:v>
                </c:pt>
                <c:pt idx="7803">
                  <c:v>33571</c:v>
                </c:pt>
                <c:pt idx="7804">
                  <c:v>33574</c:v>
                </c:pt>
                <c:pt idx="7805">
                  <c:v>33575</c:v>
                </c:pt>
                <c:pt idx="7806">
                  <c:v>33576</c:v>
                </c:pt>
                <c:pt idx="7807">
                  <c:v>33577</c:v>
                </c:pt>
                <c:pt idx="7808">
                  <c:v>33578</c:v>
                </c:pt>
                <c:pt idx="7809">
                  <c:v>33581</c:v>
                </c:pt>
                <c:pt idx="7810">
                  <c:v>33582</c:v>
                </c:pt>
                <c:pt idx="7811">
                  <c:v>33583</c:v>
                </c:pt>
                <c:pt idx="7812">
                  <c:v>33584</c:v>
                </c:pt>
                <c:pt idx="7813">
                  <c:v>33585</c:v>
                </c:pt>
                <c:pt idx="7814">
                  <c:v>33588</c:v>
                </c:pt>
                <c:pt idx="7815">
                  <c:v>33589</c:v>
                </c:pt>
                <c:pt idx="7816">
                  <c:v>33590</c:v>
                </c:pt>
                <c:pt idx="7817">
                  <c:v>33591</c:v>
                </c:pt>
                <c:pt idx="7818">
                  <c:v>33592</c:v>
                </c:pt>
                <c:pt idx="7819">
                  <c:v>33595</c:v>
                </c:pt>
                <c:pt idx="7820">
                  <c:v>33596</c:v>
                </c:pt>
                <c:pt idx="7821">
                  <c:v>33597</c:v>
                </c:pt>
                <c:pt idx="7822">
                  <c:v>33598</c:v>
                </c:pt>
                <c:pt idx="7823">
                  <c:v>33599</c:v>
                </c:pt>
                <c:pt idx="7824">
                  <c:v>33602</c:v>
                </c:pt>
                <c:pt idx="7825">
                  <c:v>33603</c:v>
                </c:pt>
                <c:pt idx="7826">
                  <c:v>33604</c:v>
                </c:pt>
                <c:pt idx="7827">
                  <c:v>33605</c:v>
                </c:pt>
                <c:pt idx="7828">
                  <c:v>33606</c:v>
                </c:pt>
                <c:pt idx="7829">
                  <c:v>33609</c:v>
                </c:pt>
                <c:pt idx="7830">
                  <c:v>33610</c:v>
                </c:pt>
                <c:pt idx="7831">
                  <c:v>33611</c:v>
                </c:pt>
                <c:pt idx="7832">
                  <c:v>33612</c:v>
                </c:pt>
                <c:pt idx="7833">
                  <c:v>33613</c:v>
                </c:pt>
                <c:pt idx="7834">
                  <c:v>33616</c:v>
                </c:pt>
                <c:pt idx="7835">
                  <c:v>33617</c:v>
                </c:pt>
                <c:pt idx="7836">
                  <c:v>33618</c:v>
                </c:pt>
                <c:pt idx="7837">
                  <c:v>33619</c:v>
                </c:pt>
                <c:pt idx="7838">
                  <c:v>33620</c:v>
                </c:pt>
                <c:pt idx="7839">
                  <c:v>33623</c:v>
                </c:pt>
                <c:pt idx="7840">
                  <c:v>33624</c:v>
                </c:pt>
                <c:pt idx="7841">
                  <c:v>33625</c:v>
                </c:pt>
                <c:pt idx="7842">
                  <c:v>33626</c:v>
                </c:pt>
                <c:pt idx="7843">
                  <c:v>33627</c:v>
                </c:pt>
                <c:pt idx="7844">
                  <c:v>33630</c:v>
                </c:pt>
                <c:pt idx="7845">
                  <c:v>33631</c:v>
                </c:pt>
                <c:pt idx="7846">
                  <c:v>33632</c:v>
                </c:pt>
                <c:pt idx="7847">
                  <c:v>33633</c:v>
                </c:pt>
                <c:pt idx="7848">
                  <c:v>33634</c:v>
                </c:pt>
                <c:pt idx="7849">
                  <c:v>33637</c:v>
                </c:pt>
                <c:pt idx="7850">
                  <c:v>33638</c:v>
                </c:pt>
                <c:pt idx="7851">
                  <c:v>33639</c:v>
                </c:pt>
                <c:pt idx="7852">
                  <c:v>33640</c:v>
                </c:pt>
                <c:pt idx="7853">
                  <c:v>33641</c:v>
                </c:pt>
                <c:pt idx="7854">
                  <c:v>33644</c:v>
                </c:pt>
                <c:pt idx="7855">
                  <c:v>33645</c:v>
                </c:pt>
                <c:pt idx="7856">
                  <c:v>33646</c:v>
                </c:pt>
                <c:pt idx="7857">
                  <c:v>33647</c:v>
                </c:pt>
                <c:pt idx="7858">
                  <c:v>33648</c:v>
                </c:pt>
                <c:pt idx="7859">
                  <c:v>33651</c:v>
                </c:pt>
                <c:pt idx="7860">
                  <c:v>33652</c:v>
                </c:pt>
                <c:pt idx="7861">
                  <c:v>33653</c:v>
                </c:pt>
                <c:pt idx="7862">
                  <c:v>33654</c:v>
                </c:pt>
                <c:pt idx="7863">
                  <c:v>33655</c:v>
                </c:pt>
                <c:pt idx="7864">
                  <c:v>33658</c:v>
                </c:pt>
                <c:pt idx="7865">
                  <c:v>33659</c:v>
                </c:pt>
                <c:pt idx="7866">
                  <c:v>33660</c:v>
                </c:pt>
                <c:pt idx="7867">
                  <c:v>33661</c:v>
                </c:pt>
                <c:pt idx="7868">
                  <c:v>33662</c:v>
                </c:pt>
                <c:pt idx="7869">
                  <c:v>33665</c:v>
                </c:pt>
                <c:pt idx="7870">
                  <c:v>33666</c:v>
                </c:pt>
                <c:pt idx="7871">
                  <c:v>33667</c:v>
                </c:pt>
                <c:pt idx="7872">
                  <c:v>33668</c:v>
                </c:pt>
                <c:pt idx="7873">
                  <c:v>33669</c:v>
                </c:pt>
                <c:pt idx="7874">
                  <c:v>33672</c:v>
                </c:pt>
                <c:pt idx="7875">
                  <c:v>33673</c:v>
                </c:pt>
                <c:pt idx="7876">
                  <c:v>33674</c:v>
                </c:pt>
                <c:pt idx="7877">
                  <c:v>33675</c:v>
                </c:pt>
                <c:pt idx="7878">
                  <c:v>33676</c:v>
                </c:pt>
                <c:pt idx="7879">
                  <c:v>33679</c:v>
                </c:pt>
                <c:pt idx="7880">
                  <c:v>33680</c:v>
                </c:pt>
                <c:pt idx="7881">
                  <c:v>33681</c:v>
                </c:pt>
                <c:pt idx="7882">
                  <c:v>33682</c:v>
                </c:pt>
                <c:pt idx="7883">
                  <c:v>33683</c:v>
                </c:pt>
                <c:pt idx="7884">
                  <c:v>33686</c:v>
                </c:pt>
                <c:pt idx="7885">
                  <c:v>33687</c:v>
                </c:pt>
                <c:pt idx="7886">
                  <c:v>33688</c:v>
                </c:pt>
                <c:pt idx="7887">
                  <c:v>33689</c:v>
                </c:pt>
                <c:pt idx="7888">
                  <c:v>33690</c:v>
                </c:pt>
                <c:pt idx="7889">
                  <c:v>33693</c:v>
                </c:pt>
                <c:pt idx="7890">
                  <c:v>33694</c:v>
                </c:pt>
                <c:pt idx="7891">
                  <c:v>33695</c:v>
                </c:pt>
                <c:pt idx="7892">
                  <c:v>33696</c:v>
                </c:pt>
                <c:pt idx="7893">
                  <c:v>33697</c:v>
                </c:pt>
                <c:pt idx="7894">
                  <c:v>33700</c:v>
                </c:pt>
                <c:pt idx="7895">
                  <c:v>33701</c:v>
                </c:pt>
                <c:pt idx="7896">
                  <c:v>33702</c:v>
                </c:pt>
                <c:pt idx="7897">
                  <c:v>33703</c:v>
                </c:pt>
                <c:pt idx="7898">
                  <c:v>33704</c:v>
                </c:pt>
                <c:pt idx="7899">
                  <c:v>33707</c:v>
                </c:pt>
                <c:pt idx="7900">
                  <c:v>33708</c:v>
                </c:pt>
                <c:pt idx="7901">
                  <c:v>33709</c:v>
                </c:pt>
                <c:pt idx="7902">
                  <c:v>33710</c:v>
                </c:pt>
                <c:pt idx="7903">
                  <c:v>33711</c:v>
                </c:pt>
                <c:pt idx="7904">
                  <c:v>33714</c:v>
                </c:pt>
                <c:pt idx="7905">
                  <c:v>33715</c:v>
                </c:pt>
                <c:pt idx="7906">
                  <c:v>33716</c:v>
                </c:pt>
                <c:pt idx="7907">
                  <c:v>33717</c:v>
                </c:pt>
                <c:pt idx="7908">
                  <c:v>33718</c:v>
                </c:pt>
                <c:pt idx="7909">
                  <c:v>33721</c:v>
                </c:pt>
                <c:pt idx="7910">
                  <c:v>33722</c:v>
                </c:pt>
                <c:pt idx="7911">
                  <c:v>33723</c:v>
                </c:pt>
                <c:pt idx="7912">
                  <c:v>33724</c:v>
                </c:pt>
                <c:pt idx="7913">
                  <c:v>33725</c:v>
                </c:pt>
                <c:pt idx="7914">
                  <c:v>33728</c:v>
                </c:pt>
                <c:pt idx="7915">
                  <c:v>33729</c:v>
                </c:pt>
                <c:pt idx="7916">
                  <c:v>33730</c:v>
                </c:pt>
                <c:pt idx="7917">
                  <c:v>33731</c:v>
                </c:pt>
                <c:pt idx="7918">
                  <c:v>33732</c:v>
                </c:pt>
                <c:pt idx="7919">
                  <c:v>33735</c:v>
                </c:pt>
                <c:pt idx="7920">
                  <c:v>33736</c:v>
                </c:pt>
                <c:pt idx="7921">
                  <c:v>33737</c:v>
                </c:pt>
                <c:pt idx="7922">
                  <c:v>33738</c:v>
                </c:pt>
                <c:pt idx="7923">
                  <c:v>33739</c:v>
                </c:pt>
                <c:pt idx="7924">
                  <c:v>33742</c:v>
                </c:pt>
                <c:pt idx="7925">
                  <c:v>33743</c:v>
                </c:pt>
                <c:pt idx="7926">
                  <c:v>33744</c:v>
                </c:pt>
                <c:pt idx="7927">
                  <c:v>33745</c:v>
                </c:pt>
                <c:pt idx="7928">
                  <c:v>33746</c:v>
                </c:pt>
                <c:pt idx="7929">
                  <c:v>33749</c:v>
                </c:pt>
                <c:pt idx="7930">
                  <c:v>33750</c:v>
                </c:pt>
                <c:pt idx="7931">
                  <c:v>33751</c:v>
                </c:pt>
                <c:pt idx="7932">
                  <c:v>33752</c:v>
                </c:pt>
                <c:pt idx="7933">
                  <c:v>33753</c:v>
                </c:pt>
                <c:pt idx="7934">
                  <c:v>33756</c:v>
                </c:pt>
                <c:pt idx="7935">
                  <c:v>33757</c:v>
                </c:pt>
                <c:pt idx="7936">
                  <c:v>33758</c:v>
                </c:pt>
                <c:pt idx="7937">
                  <c:v>33759</c:v>
                </c:pt>
                <c:pt idx="7938">
                  <c:v>33760</c:v>
                </c:pt>
                <c:pt idx="7939">
                  <c:v>33763</c:v>
                </c:pt>
                <c:pt idx="7940">
                  <c:v>33764</c:v>
                </c:pt>
                <c:pt idx="7941">
                  <c:v>33765</c:v>
                </c:pt>
                <c:pt idx="7942">
                  <c:v>33766</c:v>
                </c:pt>
                <c:pt idx="7943">
                  <c:v>33767</c:v>
                </c:pt>
                <c:pt idx="7944">
                  <c:v>33770</c:v>
                </c:pt>
                <c:pt idx="7945">
                  <c:v>33771</c:v>
                </c:pt>
                <c:pt idx="7946">
                  <c:v>33772</c:v>
                </c:pt>
                <c:pt idx="7947">
                  <c:v>33773</c:v>
                </c:pt>
                <c:pt idx="7948">
                  <c:v>33774</c:v>
                </c:pt>
                <c:pt idx="7949">
                  <c:v>33777</c:v>
                </c:pt>
                <c:pt idx="7950">
                  <c:v>33778</c:v>
                </c:pt>
                <c:pt idx="7951">
                  <c:v>33779</c:v>
                </c:pt>
                <c:pt idx="7952">
                  <c:v>33780</c:v>
                </c:pt>
                <c:pt idx="7953">
                  <c:v>33781</c:v>
                </c:pt>
                <c:pt idx="7954">
                  <c:v>33784</c:v>
                </c:pt>
                <c:pt idx="7955">
                  <c:v>33785</c:v>
                </c:pt>
                <c:pt idx="7956">
                  <c:v>33786</c:v>
                </c:pt>
                <c:pt idx="7957">
                  <c:v>33787</c:v>
                </c:pt>
                <c:pt idx="7958">
                  <c:v>33788</c:v>
                </c:pt>
                <c:pt idx="7959">
                  <c:v>33791</c:v>
                </c:pt>
                <c:pt idx="7960">
                  <c:v>33792</c:v>
                </c:pt>
                <c:pt idx="7961">
                  <c:v>33793</c:v>
                </c:pt>
                <c:pt idx="7962">
                  <c:v>33794</c:v>
                </c:pt>
                <c:pt idx="7963">
                  <c:v>33795</c:v>
                </c:pt>
                <c:pt idx="7964">
                  <c:v>33798</c:v>
                </c:pt>
                <c:pt idx="7965">
                  <c:v>33799</c:v>
                </c:pt>
                <c:pt idx="7966">
                  <c:v>33800</c:v>
                </c:pt>
                <c:pt idx="7967">
                  <c:v>33801</c:v>
                </c:pt>
                <c:pt idx="7968">
                  <c:v>33802</c:v>
                </c:pt>
                <c:pt idx="7969">
                  <c:v>33805</c:v>
                </c:pt>
                <c:pt idx="7970">
                  <c:v>33806</c:v>
                </c:pt>
                <c:pt idx="7971">
                  <c:v>33807</c:v>
                </c:pt>
                <c:pt idx="7972">
                  <c:v>33808</c:v>
                </c:pt>
                <c:pt idx="7973">
                  <c:v>33809</c:v>
                </c:pt>
                <c:pt idx="7974">
                  <c:v>33812</c:v>
                </c:pt>
                <c:pt idx="7975">
                  <c:v>33813</c:v>
                </c:pt>
                <c:pt idx="7976">
                  <c:v>33814</c:v>
                </c:pt>
                <c:pt idx="7977">
                  <c:v>33815</c:v>
                </c:pt>
                <c:pt idx="7978">
                  <c:v>33816</c:v>
                </c:pt>
                <c:pt idx="7979">
                  <c:v>33819</c:v>
                </c:pt>
                <c:pt idx="7980">
                  <c:v>33820</c:v>
                </c:pt>
                <c:pt idx="7981">
                  <c:v>33821</c:v>
                </c:pt>
                <c:pt idx="7982">
                  <c:v>33822</c:v>
                </c:pt>
                <c:pt idx="7983">
                  <c:v>33823</c:v>
                </c:pt>
                <c:pt idx="7984">
                  <c:v>33826</c:v>
                </c:pt>
                <c:pt idx="7985">
                  <c:v>33827</c:v>
                </c:pt>
                <c:pt idx="7986">
                  <c:v>33828</c:v>
                </c:pt>
                <c:pt idx="7987">
                  <c:v>33829</c:v>
                </c:pt>
                <c:pt idx="7988">
                  <c:v>33830</c:v>
                </c:pt>
                <c:pt idx="7989">
                  <c:v>33833</c:v>
                </c:pt>
                <c:pt idx="7990">
                  <c:v>33834</c:v>
                </c:pt>
                <c:pt idx="7991">
                  <c:v>33835</c:v>
                </c:pt>
                <c:pt idx="7992">
                  <c:v>33836</c:v>
                </c:pt>
                <c:pt idx="7993">
                  <c:v>33837</c:v>
                </c:pt>
                <c:pt idx="7994">
                  <c:v>33840</c:v>
                </c:pt>
                <c:pt idx="7995">
                  <c:v>33841</c:v>
                </c:pt>
                <c:pt idx="7996">
                  <c:v>33842</c:v>
                </c:pt>
                <c:pt idx="7997">
                  <c:v>33843</c:v>
                </c:pt>
                <c:pt idx="7998">
                  <c:v>33844</c:v>
                </c:pt>
                <c:pt idx="7999">
                  <c:v>33847</c:v>
                </c:pt>
                <c:pt idx="8000">
                  <c:v>33848</c:v>
                </c:pt>
                <c:pt idx="8001">
                  <c:v>33849</c:v>
                </c:pt>
                <c:pt idx="8002">
                  <c:v>33850</c:v>
                </c:pt>
                <c:pt idx="8003">
                  <c:v>33851</c:v>
                </c:pt>
                <c:pt idx="8004">
                  <c:v>33854</c:v>
                </c:pt>
                <c:pt idx="8005">
                  <c:v>33855</c:v>
                </c:pt>
                <c:pt idx="8006">
                  <c:v>33856</c:v>
                </c:pt>
                <c:pt idx="8007">
                  <c:v>33857</c:v>
                </c:pt>
                <c:pt idx="8008">
                  <c:v>33858</c:v>
                </c:pt>
                <c:pt idx="8009">
                  <c:v>33861</c:v>
                </c:pt>
                <c:pt idx="8010">
                  <c:v>33862</c:v>
                </c:pt>
                <c:pt idx="8011">
                  <c:v>33863</c:v>
                </c:pt>
                <c:pt idx="8012">
                  <c:v>33864</c:v>
                </c:pt>
                <c:pt idx="8013">
                  <c:v>33865</c:v>
                </c:pt>
                <c:pt idx="8014">
                  <c:v>33868</c:v>
                </c:pt>
                <c:pt idx="8015">
                  <c:v>33869</c:v>
                </c:pt>
                <c:pt idx="8016">
                  <c:v>33870</c:v>
                </c:pt>
                <c:pt idx="8017">
                  <c:v>33871</c:v>
                </c:pt>
                <c:pt idx="8018">
                  <c:v>33872</c:v>
                </c:pt>
                <c:pt idx="8019">
                  <c:v>33875</c:v>
                </c:pt>
                <c:pt idx="8020">
                  <c:v>33876</c:v>
                </c:pt>
                <c:pt idx="8021">
                  <c:v>33877</c:v>
                </c:pt>
                <c:pt idx="8022">
                  <c:v>33878</c:v>
                </c:pt>
                <c:pt idx="8023">
                  <c:v>33879</c:v>
                </c:pt>
                <c:pt idx="8024">
                  <c:v>33882</c:v>
                </c:pt>
                <c:pt idx="8025">
                  <c:v>33883</c:v>
                </c:pt>
                <c:pt idx="8026">
                  <c:v>33884</c:v>
                </c:pt>
                <c:pt idx="8027">
                  <c:v>33885</c:v>
                </c:pt>
                <c:pt idx="8028">
                  <c:v>33886</c:v>
                </c:pt>
                <c:pt idx="8029">
                  <c:v>33889</c:v>
                </c:pt>
                <c:pt idx="8030">
                  <c:v>33890</c:v>
                </c:pt>
                <c:pt idx="8031">
                  <c:v>33891</c:v>
                </c:pt>
                <c:pt idx="8032">
                  <c:v>33892</c:v>
                </c:pt>
                <c:pt idx="8033">
                  <c:v>33893</c:v>
                </c:pt>
                <c:pt idx="8034">
                  <c:v>33896</c:v>
                </c:pt>
                <c:pt idx="8035">
                  <c:v>33897</c:v>
                </c:pt>
                <c:pt idx="8036">
                  <c:v>33898</c:v>
                </c:pt>
                <c:pt idx="8037">
                  <c:v>33899</c:v>
                </c:pt>
                <c:pt idx="8038">
                  <c:v>33900</c:v>
                </c:pt>
                <c:pt idx="8039">
                  <c:v>33903</c:v>
                </c:pt>
                <c:pt idx="8040">
                  <c:v>33904</c:v>
                </c:pt>
                <c:pt idx="8041">
                  <c:v>33905</c:v>
                </c:pt>
                <c:pt idx="8042">
                  <c:v>33906</c:v>
                </c:pt>
                <c:pt idx="8043">
                  <c:v>33907</c:v>
                </c:pt>
                <c:pt idx="8044">
                  <c:v>33910</c:v>
                </c:pt>
                <c:pt idx="8045">
                  <c:v>33911</c:v>
                </c:pt>
                <c:pt idx="8046">
                  <c:v>33912</c:v>
                </c:pt>
                <c:pt idx="8047">
                  <c:v>33913</c:v>
                </c:pt>
                <c:pt idx="8048">
                  <c:v>33914</c:v>
                </c:pt>
                <c:pt idx="8049">
                  <c:v>33917</c:v>
                </c:pt>
                <c:pt idx="8050">
                  <c:v>33918</c:v>
                </c:pt>
                <c:pt idx="8051">
                  <c:v>33919</c:v>
                </c:pt>
                <c:pt idx="8052">
                  <c:v>33920</c:v>
                </c:pt>
                <c:pt idx="8053">
                  <c:v>33921</c:v>
                </c:pt>
                <c:pt idx="8054">
                  <c:v>33924</c:v>
                </c:pt>
                <c:pt idx="8055">
                  <c:v>33925</c:v>
                </c:pt>
                <c:pt idx="8056">
                  <c:v>33926</c:v>
                </c:pt>
                <c:pt idx="8057">
                  <c:v>33927</c:v>
                </c:pt>
                <c:pt idx="8058">
                  <c:v>33928</c:v>
                </c:pt>
                <c:pt idx="8059">
                  <c:v>33931</c:v>
                </c:pt>
                <c:pt idx="8060">
                  <c:v>33932</c:v>
                </c:pt>
                <c:pt idx="8061">
                  <c:v>33933</c:v>
                </c:pt>
                <c:pt idx="8062">
                  <c:v>33934</c:v>
                </c:pt>
                <c:pt idx="8063">
                  <c:v>33935</c:v>
                </c:pt>
                <c:pt idx="8064">
                  <c:v>33938</c:v>
                </c:pt>
                <c:pt idx="8065">
                  <c:v>33939</c:v>
                </c:pt>
                <c:pt idx="8066">
                  <c:v>33940</c:v>
                </c:pt>
                <c:pt idx="8067">
                  <c:v>33941</c:v>
                </c:pt>
                <c:pt idx="8068">
                  <c:v>33942</c:v>
                </c:pt>
                <c:pt idx="8069">
                  <c:v>33945</c:v>
                </c:pt>
                <c:pt idx="8070">
                  <c:v>33946</c:v>
                </c:pt>
                <c:pt idx="8071">
                  <c:v>33947</c:v>
                </c:pt>
                <c:pt idx="8072">
                  <c:v>33948</c:v>
                </c:pt>
                <c:pt idx="8073">
                  <c:v>33949</c:v>
                </c:pt>
                <c:pt idx="8074">
                  <c:v>33952</c:v>
                </c:pt>
                <c:pt idx="8075">
                  <c:v>33953</c:v>
                </c:pt>
                <c:pt idx="8076">
                  <c:v>33954</c:v>
                </c:pt>
                <c:pt idx="8077">
                  <c:v>33955</c:v>
                </c:pt>
                <c:pt idx="8078">
                  <c:v>33956</c:v>
                </c:pt>
                <c:pt idx="8079">
                  <c:v>33959</c:v>
                </c:pt>
                <c:pt idx="8080">
                  <c:v>33960</c:v>
                </c:pt>
                <c:pt idx="8081">
                  <c:v>33961</c:v>
                </c:pt>
                <c:pt idx="8082">
                  <c:v>33962</c:v>
                </c:pt>
                <c:pt idx="8083">
                  <c:v>33963</c:v>
                </c:pt>
                <c:pt idx="8084">
                  <c:v>33966</c:v>
                </c:pt>
                <c:pt idx="8085">
                  <c:v>33967</c:v>
                </c:pt>
                <c:pt idx="8086">
                  <c:v>33968</c:v>
                </c:pt>
                <c:pt idx="8087">
                  <c:v>33969</c:v>
                </c:pt>
                <c:pt idx="8088">
                  <c:v>33970</c:v>
                </c:pt>
                <c:pt idx="8089">
                  <c:v>33973</c:v>
                </c:pt>
                <c:pt idx="8090">
                  <c:v>33974</c:v>
                </c:pt>
                <c:pt idx="8091">
                  <c:v>33975</c:v>
                </c:pt>
                <c:pt idx="8092">
                  <c:v>33976</c:v>
                </c:pt>
                <c:pt idx="8093">
                  <c:v>33977</c:v>
                </c:pt>
                <c:pt idx="8094">
                  <c:v>33980</c:v>
                </c:pt>
                <c:pt idx="8095">
                  <c:v>33981</c:v>
                </c:pt>
                <c:pt idx="8096">
                  <c:v>33982</c:v>
                </c:pt>
                <c:pt idx="8097">
                  <c:v>33983</c:v>
                </c:pt>
                <c:pt idx="8098">
                  <c:v>33984</c:v>
                </c:pt>
                <c:pt idx="8099">
                  <c:v>33987</c:v>
                </c:pt>
                <c:pt idx="8100">
                  <c:v>33988</c:v>
                </c:pt>
                <c:pt idx="8101">
                  <c:v>33989</c:v>
                </c:pt>
                <c:pt idx="8102">
                  <c:v>33990</c:v>
                </c:pt>
                <c:pt idx="8103">
                  <c:v>33991</c:v>
                </c:pt>
                <c:pt idx="8104">
                  <c:v>33994</c:v>
                </c:pt>
                <c:pt idx="8105">
                  <c:v>33995</c:v>
                </c:pt>
                <c:pt idx="8106">
                  <c:v>33996</c:v>
                </c:pt>
                <c:pt idx="8107">
                  <c:v>33997</c:v>
                </c:pt>
                <c:pt idx="8108">
                  <c:v>33998</c:v>
                </c:pt>
                <c:pt idx="8109">
                  <c:v>34001</c:v>
                </c:pt>
                <c:pt idx="8110">
                  <c:v>34002</c:v>
                </c:pt>
                <c:pt idx="8111">
                  <c:v>34003</c:v>
                </c:pt>
                <c:pt idx="8112">
                  <c:v>34004</c:v>
                </c:pt>
                <c:pt idx="8113">
                  <c:v>34005</c:v>
                </c:pt>
                <c:pt idx="8114">
                  <c:v>34008</c:v>
                </c:pt>
                <c:pt idx="8115">
                  <c:v>34009</c:v>
                </c:pt>
                <c:pt idx="8116">
                  <c:v>34010</c:v>
                </c:pt>
                <c:pt idx="8117">
                  <c:v>34011</c:v>
                </c:pt>
                <c:pt idx="8118">
                  <c:v>34012</c:v>
                </c:pt>
                <c:pt idx="8119">
                  <c:v>34015</c:v>
                </c:pt>
                <c:pt idx="8120">
                  <c:v>34016</c:v>
                </c:pt>
                <c:pt idx="8121">
                  <c:v>34017</c:v>
                </c:pt>
                <c:pt idx="8122">
                  <c:v>34018</c:v>
                </c:pt>
                <c:pt idx="8123">
                  <c:v>34019</c:v>
                </c:pt>
                <c:pt idx="8124">
                  <c:v>34022</c:v>
                </c:pt>
                <c:pt idx="8125">
                  <c:v>34023</c:v>
                </c:pt>
                <c:pt idx="8126">
                  <c:v>34024</c:v>
                </c:pt>
                <c:pt idx="8127">
                  <c:v>34025</c:v>
                </c:pt>
                <c:pt idx="8128">
                  <c:v>34026</c:v>
                </c:pt>
                <c:pt idx="8129">
                  <c:v>34029</c:v>
                </c:pt>
                <c:pt idx="8130">
                  <c:v>34030</c:v>
                </c:pt>
                <c:pt idx="8131">
                  <c:v>34031</c:v>
                </c:pt>
                <c:pt idx="8132">
                  <c:v>34032</c:v>
                </c:pt>
                <c:pt idx="8133">
                  <c:v>34033</c:v>
                </c:pt>
                <c:pt idx="8134">
                  <c:v>34036</c:v>
                </c:pt>
                <c:pt idx="8135">
                  <c:v>34037</c:v>
                </c:pt>
                <c:pt idx="8136">
                  <c:v>34038</c:v>
                </c:pt>
                <c:pt idx="8137">
                  <c:v>34039</c:v>
                </c:pt>
                <c:pt idx="8138">
                  <c:v>34040</c:v>
                </c:pt>
                <c:pt idx="8139">
                  <c:v>34043</c:v>
                </c:pt>
                <c:pt idx="8140">
                  <c:v>34044</c:v>
                </c:pt>
                <c:pt idx="8141">
                  <c:v>34045</c:v>
                </c:pt>
                <c:pt idx="8142">
                  <c:v>34046</c:v>
                </c:pt>
                <c:pt idx="8143">
                  <c:v>34047</c:v>
                </c:pt>
                <c:pt idx="8144">
                  <c:v>34050</c:v>
                </c:pt>
                <c:pt idx="8145">
                  <c:v>34051</c:v>
                </c:pt>
                <c:pt idx="8146">
                  <c:v>34052</c:v>
                </c:pt>
                <c:pt idx="8147">
                  <c:v>34053</c:v>
                </c:pt>
                <c:pt idx="8148">
                  <c:v>34054</c:v>
                </c:pt>
                <c:pt idx="8149">
                  <c:v>34057</c:v>
                </c:pt>
                <c:pt idx="8150">
                  <c:v>34058</c:v>
                </c:pt>
                <c:pt idx="8151">
                  <c:v>34059</c:v>
                </c:pt>
                <c:pt idx="8152">
                  <c:v>34060</c:v>
                </c:pt>
                <c:pt idx="8153">
                  <c:v>34061</c:v>
                </c:pt>
                <c:pt idx="8154">
                  <c:v>34064</c:v>
                </c:pt>
                <c:pt idx="8155">
                  <c:v>34065</c:v>
                </c:pt>
                <c:pt idx="8156">
                  <c:v>34066</c:v>
                </c:pt>
                <c:pt idx="8157">
                  <c:v>34067</c:v>
                </c:pt>
                <c:pt idx="8158">
                  <c:v>34068</c:v>
                </c:pt>
                <c:pt idx="8159">
                  <c:v>34071</c:v>
                </c:pt>
                <c:pt idx="8160">
                  <c:v>34072</c:v>
                </c:pt>
                <c:pt idx="8161">
                  <c:v>34073</c:v>
                </c:pt>
                <c:pt idx="8162">
                  <c:v>34074</c:v>
                </c:pt>
                <c:pt idx="8163">
                  <c:v>34075</c:v>
                </c:pt>
                <c:pt idx="8164">
                  <c:v>34078</c:v>
                </c:pt>
                <c:pt idx="8165">
                  <c:v>34079</c:v>
                </c:pt>
                <c:pt idx="8166">
                  <c:v>34080</c:v>
                </c:pt>
                <c:pt idx="8167">
                  <c:v>34081</c:v>
                </c:pt>
                <c:pt idx="8168">
                  <c:v>34082</c:v>
                </c:pt>
                <c:pt idx="8169">
                  <c:v>34085</c:v>
                </c:pt>
                <c:pt idx="8170">
                  <c:v>34086</c:v>
                </c:pt>
                <c:pt idx="8171">
                  <c:v>34087</c:v>
                </c:pt>
                <c:pt idx="8172">
                  <c:v>34088</c:v>
                </c:pt>
                <c:pt idx="8173">
                  <c:v>34089</c:v>
                </c:pt>
                <c:pt idx="8174">
                  <c:v>34092</c:v>
                </c:pt>
                <c:pt idx="8175">
                  <c:v>34093</c:v>
                </c:pt>
                <c:pt idx="8176">
                  <c:v>34094</c:v>
                </c:pt>
                <c:pt idx="8177">
                  <c:v>34095</c:v>
                </c:pt>
                <c:pt idx="8178">
                  <c:v>34096</c:v>
                </c:pt>
                <c:pt idx="8179">
                  <c:v>34099</c:v>
                </c:pt>
                <c:pt idx="8180">
                  <c:v>34100</c:v>
                </c:pt>
                <c:pt idx="8181">
                  <c:v>34101</c:v>
                </c:pt>
                <c:pt idx="8182">
                  <c:v>34102</c:v>
                </c:pt>
                <c:pt idx="8183">
                  <c:v>34103</c:v>
                </c:pt>
                <c:pt idx="8184">
                  <c:v>34106</c:v>
                </c:pt>
                <c:pt idx="8185">
                  <c:v>34107</c:v>
                </c:pt>
                <c:pt idx="8186">
                  <c:v>34108</c:v>
                </c:pt>
                <c:pt idx="8187">
                  <c:v>34109</c:v>
                </c:pt>
                <c:pt idx="8188">
                  <c:v>34110</c:v>
                </c:pt>
                <c:pt idx="8189">
                  <c:v>34113</c:v>
                </c:pt>
                <c:pt idx="8190">
                  <c:v>34114</c:v>
                </c:pt>
                <c:pt idx="8191">
                  <c:v>34115</c:v>
                </c:pt>
                <c:pt idx="8192">
                  <c:v>34116</c:v>
                </c:pt>
                <c:pt idx="8193">
                  <c:v>34117</c:v>
                </c:pt>
                <c:pt idx="8194">
                  <c:v>34120</c:v>
                </c:pt>
                <c:pt idx="8195">
                  <c:v>34121</c:v>
                </c:pt>
                <c:pt idx="8196">
                  <c:v>34122</c:v>
                </c:pt>
                <c:pt idx="8197">
                  <c:v>34123</c:v>
                </c:pt>
                <c:pt idx="8198">
                  <c:v>34124</c:v>
                </c:pt>
                <c:pt idx="8199">
                  <c:v>34127</c:v>
                </c:pt>
                <c:pt idx="8200">
                  <c:v>34128</c:v>
                </c:pt>
                <c:pt idx="8201">
                  <c:v>34129</c:v>
                </c:pt>
                <c:pt idx="8202">
                  <c:v>34130</c:v>
                </c:pt>
                <c:pt idx="8203">
                  <c:v>34131</c:v>
                </c:pt>
                <c:pt idx="8204">
                  <c:v>34134</c:v>
                </c:pt>
                <c:pt idx="8205">
                  <c:v>34135</c:v>
                </c:pt>
                <c:pt idx="8206">
                  <c:v>34136</c:v>
                </c:pt>
                <c:pt idx="8207">
                  <c:v>34137</c:v>
                </c:pt>
                <c:pt idx="8208">
                  <c:v>34138</c:v>
                </c:pt>
                <c:pt idx="8209">
                  <c:v>34141</c:v>
                </c:pt>
                <c:pt idx="8210">
                  <c:v>34142</c:v>
                </c:pt>
                <c:pt idx="8211">
                  <c:v>34143</c:v>
                </c:pt>
                <c:pt idx="8212">
                  <c:v>34144</c:v>
                </c:pt>
                <c:pt idx="8213">
                  <c:v>34145</c:v>
                </c:pt>
                <c:pt idx="8214">
                  <c:v>34148</c:v>
                </c:pt>
                <c:pt idx="8215">
                  <c:v>34149</c:v>
                </c:pt>
                <c:pt idx="8216">
                  <c:v>34150</c:v>
                </c:pt>
                <c:pt idx="8217">
                  <c:v>34151</c:v>
                </c:pt>
                <c:pt idx="8218">
                  <c:v>34152</c:v>
                </c:pt>
                <c:pt idx="8219">
                  <c:v>34155</c:v>
                </c:pt>
                <c:pt idx="8220">
                  <c:v>34156</c:v>
                </c:pt>
                <c:pt idx="8221">
                  <c:v>34157</c:v>
                </c:pt>
                <c:pt idx="8222">
                  <c:v>34158</c:v>
                </c:pt>
                <c:pt idx="8223">
                  <c:v>34159</c:v>
                </c:pt>
                <c:pt idx="8224">
                  <c:v>34162</c:v>
                </c:pt>
                <c:pt idx="8225">
                  <c:v>34163</c:v>
                </c:pt>
                <c:pt idx="8226">
                  <c:v>34164</c:v>
                </c:pt>
                <c:pt idx="8227">
                  <c:v>34165</c:v>
                </c:pt>
                <c:pt idx="8228">
                  <c:v>34166</c:v>
                </c:pt>
                <c:pt idx="8229">
                  <c:v>34169</c:v>
                </c:pt>
                <c:pt idx="8230">
                  <c:v>34170</c:v>
                </c:pt>
                <c:pt idx="8231">
                  <c:v>34171</c:v>
                </c:pt>
                <c:pt idx="8232">
                  <c:v>34172</c:v>
                </c:pt>
                <c:pt idx="8233">
                  <c:v>34173</c:v>
                </c:pt>
                <c:pt idx="8234">
                  <c:v>34176</c:v>
                </c:pt>
                <c:pt idx="8235">
                  <c:v>34177</c:v>
                </c:pt>
                <c:pt idx="8236">
                  <c:v>34178</c:v>
                </c:pt>
                <c:pt idx="8237">
                  <c:v>34179</c:v>
                </c:pt>
                <c:pt idx="8238">
                  <c:v>34180</c:v>
                </c:pt>
                <c:pt idx="8239">
                  <c:v>34183</c:v>
                </c:pt>
                <c:pt idx="8240">
                  <c:v>34184</c:v>
                </c:pt>
                <c:pt idx="8241">
                  <c:v>34185</c:v>
                </c:pt>
                <c:pt idx="8242">
                  <c:v>34186</c:v>
                </c:pt>
                <c:pt idx="8243">
                  <c:v>34187</c:v>
                </c:pt>
                <c:pt idx="8244">
                  <c:v>34190</c:v>
                </c:pt>
                <c:pt idx="8245">
                  <c:v>34191</c:v>
                </c:pt>
                <c:pt idx="8246">
                  <c:v>34192</c:v>
                </c:pt>
                <c:pt idx="8247">
                  <c:v>34193</c:v>
                </c:pt>
                <c:pt idx="8248">
                  <c:v>34194</c:v>
                </c:pt>
                <c:pt idx="8249">
                  <c:v>34197</c:v>
                </c:pt>
                <c:pt idx="8250">
                  <c:v>34198</c:v>
                </c:pt>
                <c:pt idx="8251">
                  <c:v>34199</c:v>
                </c:pt>
                <c:pt idx="8252">
                  <c:v>34200</c:v>
                </c:pt>
                <c:pt idx="8253">
                  <c:v>34201</c:v>
                </c:pt>
                <c:pt idx="8254">
                  <c:v>34204</c:v>
                </c:pt>
                <c:pt idx="8255">
                  <c:v>34205</c:v>
                </c:pt>
                <c:pt idx="8256">
                  <c:v>34206</c:v>
                </c:pt>
                <c:pt idx="8257">
                  <c:v>34207</c:v>
                </c:pt>
                <c:pt idx="8258">
                  <c:v>34208</c:v>
                </c:pt>
                <c:pt idx="8259">
                  <c:v>34211</c:v>
                </c:pt>
                <c:pt idx="8260">
                  <c:v>34212</c:v>
                </c:pt>
                <c:pt idx="8261">
                  <c:v>34213</c:v>
                </c:pt>
                <c:pt idx="8262">
                  <c:v>34214</c:v>
                </c:pt>
                <c:pt idx="8263">
                  <c:v>34215</c:v>
                </c:pt>
                <c:pt idx="8264">
                  <c:v>34218</c:v>
                </c:pt>
                <c:pt idx="8265">
                  <c:v>34219</c:v>
                </c:pt>
                <c:pt idx="8266">
                  <c:v>34220</c:v>
                </c:pt>
                <c:pt idx="8267">
                  <c:v>34221</c:v>
                </c:pt>
                <c:pt idx="8268">
                  <c:v>34222</c:v>
                </c:pt>
                <c:pt idx="8269">
                  <c:v>34225</c:v>
                </c:pt>
                <c:pt idx="8270">
                  <c:v>34226</c:v>
                </c:pt>
                <c:pt idx="8271">
                  <c:v>34227</c:v>
                </c:pt>
                <c:pt idx="8272">
                  <c:v>34228</c:v>
                </c:pt>
                <c:pt idx="8273">
                  <c:v>34229</c:v>
                </c:pt>
                <c:pt idx="8274">
                  <c:v>34232</c:v>
                </c:pt>
                <c:pt idx="8275">
                  <c:v>34233</c:v>
                </c:pt>
                <c:pt idx="8276">
                  <c:v>34234</c:v>
                </c:pt>
                <c:pt idx="8277">
                  <c:v>34235</c:v>
                </c:pt>
                <c:pt idx="8278">
                  <c:v>34236</c:v>
                </c:pt>
                <c:pt idx="8279">
                  <c:v>34239</c:v>
                </c:pt>
                <c:pt idx="8280">
                  <c:v>34240</c:v>
                </c:pt>
                <c:pt idx="8281">
                  <c:v>34241</c:v>
                </c:pt>
                <c:pt idx="8282">
                  <c:v>34242</c:v>
                </c:pt>
                <c:pt idx="8283">
                  <c:v>34243</c:v>
                </c:pt>
                <c:pt idx="8284">
                  <c:v>34246</c:v>
                </c:pt>
                <c:pt idx="8285">
                  <c:v>34247</c:v>
                </c:pt>
                <c:pt idx="8286">
                  <c:v>34248</c:v>
                </c:pt>
                <c:pt idx="8287">
                  <c:v>34249</c:v>
                </c:pt>
                <c:pt idx="8288">
                  <c:v>34250</c:v>
                </c:pt>
                <c:pt idx="8289">
                  <c:v>34253</c:v>
                </c:pt>
                <c:pt idx="8290">
                  <c:v>34254</c:v>
                </c:pt>
                <c:pt idx="8291">
                  <c:v>34255</c:v>
                </c:pt>
                <c:pt idx="8292">
                  <c:v>34256</c:v>
                </c:pt>
                <c:pt idx="8293">
                  <c:v>34257</c:v>
                </c:pt>
                <c:pt idx="8294">
                  <c:v>34260</c:v>
                </c:pt>
                <c:pt idx="8295">
                  <c:v>34261</c:v>
                </c:pt>
                <c:pt idx="8296">
                  <c:v>34262</c:v>
                </c:pt>
                <c:pt idx="8297">
                  <c:v>34263</c:v>
                </c:pt>
                <c:pt idx="8298">
                  <c:v>34264</c:v>
                </c:pt>
                <c:pt idx="8299">
                  <c:v>34267</c:v>
                </c:pt>
                <c:pt idx="8300">
                  <c:v>34268</c:v>
                </c:pt>
                <c:pt idx="8301">
                  <c:v>34269</c:v>
                </c:pt>
                <c:pt idx="8302">
                  <c:v>34270</c:v>
                </c:pt>
                <c:pt idx="8303">
                  <c:v>34271</c:v>
                </c:pt>
                <c:pt idx="8304">
                  <c:v>34274</c:v>
                </c:pt>
                <c:pt idx="8305">
                  <c:v>34275</c:v>
                </c:pt>
                <c:pt idx="8306">
                  <c:v>34276</c:v>
                </c:pt>
                <c:pt idx="8307">
                  <c:v>34277</c:v>
                </c:pt>
                <c:pt idx="8308">
                  <c:v>34278</c:v>
                </c:pt>
                <c:pt idx="8309">
                  <c:v>34281</c:v>
                </c:pt>
                <c:pt idx="8310">
                  <c:v>34282</c:v>
                </c:pt>
                <c:pt idx="8311">
                  <c:v>34283</c:v>
                </c:pt>
                <c:pt idx="8312">
                  <c:v>34284</c:v>
                </c:pt>
                <c:pt idx="8313">
                  <c:v>34285</c:v>
                </c:pt>
                <c:pt idx="8314">
                  <c:v>34288</c:v>
                </c:pt>
                <c:pt idx="8315">
                  <c:v>34289</c:v>
                </c:pt>
                <c:pt idx="8316">
                  <c:v>34290</c:v>
                </c:pt>
                <c:pt idx="8317">
                  <c:v>34291</c:v>
                </c:pt>
                <c:pt idx="8318">
                  <c:v>34292</c:v>
                </c:pt>
                <c:pt idx="8319">
                  <c:v>34295</c:v>
                </c:pt>
                <c:pt idx="8320">
                  <c:v>34296</c:v>
                </c:pt>
                <c:pt idx="8321">
                  <c:v>34297</c:v>
                </c:pt>
                <c:pt idx="8322">
                  <c:v>34298</c:v>
                </c:pt>
                <c:pt idx="8323">
                  <c:v>34299</c:v>
                </c:pt>
                <c:pt idx="8324">
                  <c:v>34302</c:v>
                </c:pt>
                <c:pt idx="8325">
                  <c:v>34303</c:v>
                </c:pt>
                <c:pt idx="8326">
                  <c:v>34304</c:v>
                </c:pt>
                <c:pt idx="8327">
                  <c:v>34305</c:v>
                </c:pt>
                <c:pt idx="8328">
                  <c:v>34306</c:v>
                </c:pt>
                <c:pt idx="8329">
                  <c:v>34309</c:v>
                </c:pt>
                <c:pt idx="8330">
                  <c:v>34310</c:v>
                </c:pt>
                <c:pt idx="8331">
                  <c:v>34311</c:v>
                </c:pt>
                <c:pt idx="8332">
                  <c:v>34312</c:v>
                </c:pt>
                <c:pt idx="8333">
                  <c:v>34313</c:v>
                </c:pt>
                <c:pt idx="8334">
                  <c:v>34316</c:v>
                </c:pt>
                <c:pt idx="8335">
                  <c:v>34317</c:v>
                </c:pt>
                <c:pt idx="8336">
                  <c:v>34318</c:v>
                </c:pt>
                <c:pt idx="8337">
                  <c:v>34319</c:v>
                </c:pt>
                <c:pt idx="8338">
                  <c:v>34320</c:v>
                </c:pt>
                <c:pt idx="8339">
                  <c:v>34323</c:v>
                </c:pt>
                <c:pt idx="8340">
                  <c:v>34324</c:v>
                </c:pt>
                <c:pt idx="8341">
                  <c:v>34325</c:v>
                </c:pt>
                <c:pt idx="8342">
                  <c:v>34326</c:v>
                </c:pt>
                <c:pt idx="8343">
                  <c:v>34327</c:v>
                </c:pt>
                <c:pt idx="8344">
                  <c:v>34330</c:v>
                </c:pt>
                <c:pt idx="8345">
                  <c:v>34331</c:v>
                </c:pt>
                <c:pt idx="8346">
                  <c:v>34332</c:v>
                </c:pt>
                <c:pt idx="8347">
                  <c:v>34333</c:v>
                </c:pt>
                <c:pt idx="8348">
                  <c:v>34334</c:v>
                </c:pt>
                <c:pt idx="8349">
                  <c:v>34337</c:v>
                </c:pt>
                <c:pt idx="8350">
                  <c:v>34338</c:v>
                </c:pt>
                <c:pt idx="8351">
                  <c:v>34339</c:v>
                </c:pt>
                <c:pt idx="8352">
                  <c:v>34340</c:v>
                </c:pt>
                <c:pt idx="8353">
                  <c:v>34341</c:v>
                </c:pt>
                <c:pt idx="8354">
                  <c:v>34344</c:v>
                </c:pt>
                <c:pt idx="8355">
                  <c:v>34345</c:v>
                </c:pt>
                <c:pt idx="8356">
                  <c:v>34346</c:v>
                </c:pt>
                <c:pt idx="8357">
                  <c:v>34347</c:v>
                </c:pt>
                <c:pt idx="8358">
                  <c:v>34348</c:v>
                </c:pt>
                <c:pt idx="8359">
                  <c:v>34351</c:v>
                </c:pt>
                <c:pt idx="8360">
                  <c:v>34352</c:v>
                </c:pt>
                <c:pt idx="8361">
                  <c:v>34353</c:v>
                </c:pt>
                <c:pt idx="8362">
                  <c:v>34354</c:v>
                </c:pt>
                <c:pt idx="8363">
                  <c:v>34355</c:v>
                </c:pt>
                <c:pt idx="8364">
                  <c:v>34358</c:v>
                </c:pt>
                <c:pt idx="8365">
                  <c:v>34359</c:v>
                </c:pt>
                <c:pt idx="8366">
                  <c:v>34360</c:v>
                </c:pt>
                <c:pt idx="8367">
                  <c:v>34361</c:v>
                </c:pt>
                <c:pt idx="8368">
                  <c:v>34362</c:v>
                </c:pt>
                <c:pt idx="8369">
                  <c:v>34365</c:v>
                </c:pt>
                <c:pt idx="8370">
                  <c:v>34366</c:v>
                </c:pt>
                <c:pt idx="8371">
                  <c:v>34367</c:v>
                </c:pt>
                <c:pt idx="8372">
                  <c:v>34368</c:v>
                </c:pt>
                <c:pt idx="8373">
                  <c:v>34369</c:v>
                </c:pt>
                <c:pt idx="8374">
                  <c:v>34372</c:v>
                </c:pt>
                <c:pt idx="8375">
                  <c:v>34373</c:v>
                </c:pt>
                <c:pt idx="8376">
                  <c:v>34374</c:v>
                </c:pt>
                <c:pt idx="8377">
                  <c:v>34375</c:v>
                </c:pt>
                <c:pt idx="8378">
                  <c:v>34376</c:v>
                </c:pt>
                <c:pt idx="8379">
                  <c:v>34379</c:v>
                </c:pt>
                <c:pt idx="8380">
                  <c:v>34380</c:v>
                </c:pt>
                <c:pt idx="8381">
                  <c:v>34381</c:v>
                </c:pt>
                <c:pt idx="8382">
                  <c:v>34382</c:v>
                </c:pt>
                <c:pt idx="8383">
                  <c:v>34383</c:v>
                </c:pt>
                <c:pt idx="8384">
                  <c:v>34386</c:v>
                </c:pt>
                <c:pt idx="8385">
                  <c:v>34387</c:v>
                </c:pt>
                <c:pt idx="8386">
                  <c:v>34388</c:v>
                </c:pt>
                <c:pt idx="8387">
                  <c:v>34389</c:v>
                </c:pt>
                <c:pt idx="8388">
                  <c:v>34390</c:v>
                </c:pt>
                <c:pt idx="8389">
                  <c:v>34393</c:v>
                </c:pt>
                <c:pt idx="8390">
                  <c:v>34394</c:v>
                </c:pt>
                <c:pt idx="8391">
                  <c:v>34395</c:v>
                </c:pt>
                <c:pt idx="8392">
                  <c:v>34396</c:v>
                </c:pt>
                <c:pt idx="8393">
                  <c:v>34397</c:v>
                </c:pt>
                <c:pt idx="8394">
                  <c:v>34400</c:v>
                </c:pt>
                <c:pt idx="8395">
                  <c:v>34401</c:v>
                </c:pt>
                <c:pt idx="8396">
                  <c:v>34402</c:v>
                </c:pt>
                <c:pt idx="8397">
                  <c:v>34403</c:v>
                </c:pt>
                <c:pt idx="8398">
                  <c:v>34404</c:v>
                </c:pt>
                <c:pt idx="8399">
                  <c:v>34407</c:v>
                </c:pt>
                <c:pt idx="8400">
                  <c:v>34408</c:v>
                </c:pt>
                <c:pt idx="8401">
                  <c:v>34409</c:v>
                </c:pt>
                <c:pt idx="8402">
                  <c:v>34410</c:v>
                </c:pt>
                <c:pt idx="8403">
                  <c:v>34411</c:v>
                </c:pt>
                <c:pt idx="8404">
                  <c:v>34414</c:v>
                </c:pt>
                <c:pt idx="8405">
                  <c:v>34415</c:v>
                </c:pt>
                <c:pt idx="8406">
                  <c:v>34416</c:v>
                </c:pt>
                <c:pt idx="8407">
                  <c:v>34417</c:v>
                </c:pt>
                <c:pt idx="8408">
                  <c:v>34418</c:v>
                </c:pt>
                <c:pt idx="8409">
                  <c:v>34421</c:v>
                </c:pt>
                <c:pt idx="8410">
                  <c:v>34422</c:v>
                </c:pt>
                <c:pt idx="8411">
                  <c:v>34423</c:v>
                </c:pt>
                <c:pt idx="8412">
                  <c:v>34424</c:v>
                </c:pt>
                <c:pt idx="8413">
                  <c:v>34425</c:v>
                </c:pt>
                <c:pt idx="8414">
                  <c:v>34428</c:v>
                </c:pt>
                <c:pt idx="8415">
                  <c:v>34429</c:v>
                </c:pt>
                <c:pt idx="8416">
                  <c:v>34430</c:v>
                </c:pt>
                <c:pt idx="8417">
                  <c:v>34431</c:v>
                </c:pt>
                <c:pt idx="8418">
                  <c:v>34432</c:v>
                </c:pt>
                <c:pt idx="8419">
                  <c:v>34435</c:v>
                </c:pt>
                <c:pt idx="8420">
                  <c:v>34436</c:v>
                </c:pt>
                <c:pt idx="8421">
                  <c:v>34437</c:v>
                </c:pt>
                <c:pt idx="8422">
                  <c:v>34438</c:v>
                </c:pt>
                <c:pt idx="8423">
                  <c:v>34439</c:v>
                </c:pt>
                <c:pt idx="8424">
                  <c:v>34442</c:v>
                </c:pt>
                <c:pt idx="8425">
                  <c:v>34443</c:v>
                </c:pt>
                <c:pt idx="8426">
                  <c:v>34444</c:v>
                </c:pt>
                <c:pt idx="8427">
                  <c:v>34445</c:v>
                </c:pt>
                <c:pt idx="8428">
                  <c:v>34446</c:v>
                </c:pt>
                <c:pt idx="8429">
                  <c:v>34449</c:v>
                </c:pt>
                <c:pt idx="8430">
                  <c:v>34450</c:v>
                </c:pt>
                <c:pt idx="8431">
                  <c:v>34451</c:v>
                </c:pt>
                <c:pt idx="8432">
                  <c:v>34452</c:v>
                </c:pt>
                <c:pt idx="8433">
                  <c:v>34453</c:v>
                </c:pt>
                <c:pt idx="8434">
                  <c:v>34456</c:v>
                </c:pt>
                <c:pt idx="8435">
                  <c:v>34457</c:v>
                </c:pt>
                <c:pt idx="8436">
                  <c:v>34458</c:v>
                </c:pt>
                <c:pt idx="8437">
                  <c:v>34459</c:v>
                </c:pt>
                <c:pt idx="8438">
                  <c:v>34460</c:v>
                </c:pt>
                <c:pt idx="8439">
                  <c:v>34463</c:v>
                </c:pt>
                <c:pt idx="8440">
                  <c:v>34464</c:v>
                </c:pt>
                <c:pt idx="8441">
                  <c:v>34465</c:v>
                </c:pt>
                <c:pt idx="8442">
                  <c:v>34466</c:v>
                </c:pt>
                <c:pt idx="8443">
                  <c:v>34467</c:v>
                </c:pt>
                <c:pt idx="8444">
                  <c:v>34470</c:v>
                </c:pt>
                <c:pt idx="8445">
                  <c:v>34471</c:v>
                </c:pt>
                <c:pt idx="8446">
                  <c:v>34472</c:v>
                </c:pt>
                <c:pt idx="8447">
                  <c:v>34473</c:v>
                </c:pt>
                <c:pt idx="8448">
                  <c:v>34474</c:v>
                </c:pt>
                <c:pt idx="8449">
                  <c:v>34477</c:v>
                </c:pt>
                <c:pt idx="8450">
                  <c:v>34478</c:v>
                </c:pt>
                <c:pt idx="8451">
                  <c:v>34479</c:v>
                </c:pt>
                <c:pt idx="8452">
                  <c:v>34480</c:v>
                </c:pt>
                <c:pt idx="8453">
                  <c:v>34481</c:v>
                </c:pt>
                <c:pt idx="8454">
                  <c:v>34484</c:v>
                </c:pt>
                <c:pt idx="8455">
                  <c:v>34485</c:v>
                </c:pt>
                <c:pt idx="8456">
                  <c:v>34486</c:v>
                </c:pt>
                <c:pt idx="8457">
                  <c:v>34487</c:v>
                </c:pt>
                <c:pt idx="8458">
                  <c:v>34488</c:v>
                </c:pt>
                <c:pt idx="8459">
                  <c:v>34491</c:v>
                </c:pt>
                <c:pt idx="8460">
                  <c:v>34492</c:v>
                </c:pt>
                <c:pt idx="8461">
                  <c:v>34493</c:v>
                </c:pt>
                <c:pt idx="8462">
                  <c:v>34494</c:v>
                </c:pt>
                <c:pt idx="8463">
                  <c:v>34495</c:v>
                </c:pt>
                <c:pt idx="8464">
                  <c:v>34498</c:v>
                </c:pt>
                <c:pt idx="8465">
                  <c:v>34499</c:v>
                </c:pt>
                <c:pt idx="8466">
                  <c:v>34500</c:v>
                </c:pt>
                <c:pt idx="8467">
                  <c:v>34501</c:v>
                </c:pt>
                <c:pt idx="8468">
                  <c:v>34502</c:v>
                </c:pt>
                <c:pt idx="8469">
                  <c:v>34505</c:v>
                </c:pt>
                <c:pt idx="8470">
                  <c:v>34506</c:v>
                </c:pt>
                <c:pt idx="8471">
                  <c:v>34507</c:v>
                </c:pt>
                <c:pt idx="8472">
                  <c:v>34508</c:v>
                </c:pt>
                <c:pt idx="8473">
                  <c:v>34509</c:v>
                </c:pt>
                <c:pt idx="8474">
                  <c:v>34512</c:v>
                </c:pt>
                <c:pt idx="8475">
                  <c:v>34513</c:v>
                </c:pt>
                <c:pt idx="8476">
                  <c:v>34514</c:v>
                </c:pt>
                <c:pt idx="8477">
                  <c:v>34515</c:v>
                </c:pt>
                <c:pt idx="8478">
                  <c:v>34516</c:v>
                </c:pt>
                <c:pt idx="8479">
                  <c:v>34519</c:v>
                </c:pt>
                <c:pt idx="8480">
                  <c:v>34520</c:v>
                </c:pt>
                <c:pt idx="8481">
                  <c:v>34521</c:v>
                </c:pt>
                <c:pt idx="8482">
                  <c:v>34522</c:v>
                </c:pt>
                <c:pt idx="8483">
                  <c:v>34523</c:v>
                </c:pt>
                <c:pt idx="8484">
                  <c:v>34526</c:v>
                </c:pt>
                <c:pt idx="8485">
                  <c:v>34527</c:v>
                </c:pt>
                <c:pt idx="8486">
                  <c:v>34528</c:v>
                </c:pt>
                <c:pt idx="8487">
                  <c:v>34529</c:v>
                </c:pt>
                <c:pt idx="8488">
                  <c:v>34530</c:v>
                </c:pt>
                <c:pt idx="8489">
                  <c:v>34533</c:v>
                </c:pt>
                <c:pt idx="8490">
                  <c:v>34534</c:v>
                </c:pt>
                <c:pt idx="8491">
                  <c:v>34535</c:v>
                </c:pt>
                <c:pt idx="8492">
                  <c:v>34536</c:v>
                </c:pt>
                <c:pt idx="8493">
                  <c:v>34537</c:v>
                </c:pt>
                <c:pt idx="8494">
                  <c:v>34540</c:v>
                </c:pt>
                <c:pt idx="8495">
                  <c:v>34541</c:v>
                </c:pt>
                <c:pt idx="8496">
                  <c:v>34542</c:v>
                </c:pt>
                <c:pt idx="8497">
                  <c:v>34543</c:v>
                </c:pt>
                <c:pt idx="8498">
                  <c:v>34544</c:v>
                </c:pt>
                <c:pt idx="8499">
                  <c:v>34547</c:v>
                </c:pt>
                <c:pt idx="8500">
                  <c:v>34548</c:v>
                </c:pt>
                <c:pt idx="8501">
                  <c:v>34549</c:v>
                </c:pt>
                <c:pt idx="8502">
                  <c:v>34550</c:v>
                </c:pt>
                <c:pt idx="8503">
                  <c:v>34551</c:v>
                </c:pt>
                <c:pt idx="8504">
                  <c:v>34554</c:v>
                </c:pt>
                <c:pt idx="8505">
                  <c:v>34555</c:v>
                </c:pt>
                <c:pt idx="8506">
                  <c:v>34556</c:v>
                </c:pt>
                <c:pt idx="8507">
                  <c:v>34557</c:v>
                </c:pt>
                <c:pt idx="8508">
                  <c:v>34558</c:v>
                </c:pt>
                <c:pt idx="8509">
                  <c:v>34561</c:v>
                </c:pt>
                <c:pt idx="8510">
                  <c:v>34562</c:v>
                </c:pt>
                <c:pt idx="8511">
                  <c:v>34563</c:v>
                </c:pt>
                <c:pt idx="8512">
                  <c:v>34564</c:v>
                </c:pt>
                <c:pt idx="8513">
                  <c:v>34565</c:v>
                </c:pt>
                <c:pt idx="8514">
                  <c:v>34568</c:v>
                </c:pt>
                <c:pt idx="8515">
                  <c:v>34569</c:v>
                </c:pt>
                <c:pt idx="8516">
                  <c:v>34570</c:v>
                </c:pt>
                <c:pt idx="8517">
                  <c:v>34571</c:v>
                </c:pt>
                <c:pt idx="8518">
                  <c:v>34572</c:v>
                </c:pt>
                <c:pt idx="8519">
                  <c:v>34575</c:v>
                </c:pt>
                <c:pt idx="8520">
                  <c:v>34576</c:v>
                </c:pt>
                <c:pt idx="8521">
                  <c:v>34577</c:v>
                </c:pt>
                <c:pt idx="8522">
                  <c:v>34578</c:v>
                </c:pt>
                <c:pt idx="8523">
                  <c:v>34579</c:v>
                </c:pt>
                <c:pt idx="8524">
                  <c:v>34582</c:v>
                </c:pt>
                <c:pt idx="8525">
                  <c:v>34583</c:v>
                </c:pt>
                <c:pt idx="8526">
                  <c:v>34584</c:v>
                </c:pt>
                <c:pt idx="8527">
                  <c:v>34585</c:v>
                </c:pt>
                <c:pt idx="8528">
                  <c:v>34586</c:v>
                </c:pt>
                <c:pt idx="8529">
                  <c:v>34589</c:v>
                </c:pt>
                <c:pt idx="8530">
                  <c:v>34590</c:v>
                </c:pt>
                <c:pt idx="8531">
                  <c:v>34591</c:v>
                </c:pt>
                <c:pt idx="8532">
                  <c:v>34592</c:v>
                </c:pt>
                <c:pt idx="8533">
                  <c:v>34593</c:v>
                </c:pt>
                <c:pt idx="8534">
                  <c:v>34596</c:v>
                </c:pt>
                <c:pt idx="8535">
                  <c:v>34597</c:v>
                </c:pt>
                <c:pt idx="8536">
                  <c:v>34598</c:v>
                </c:pt>
                <c:pt idx="8537">
                  <c:v>34599</c:v>
                </c:pt>
                <c:pt idx="8538">
                  <c:v>34600</c:v>
                </c:pt>
                <c:pt idx="8539">
                  <c:v>34603</c:v>
                </c:pt>
                <c:pt idx="8540">
                  <c:v>34604</c:v>
                </c:pt>
                <c:pt idx="8541">
                  <c:v>34605</c:v>
                </c:pt>
                <c:pt idx="8542">
                  <c:v>34606</c:v>
                </c:pt>
                <c:pt idx="8543">
                  <c:v>34607</c:v>
                </c:pt>
                <c:pt idx="8544">
                  <c:v>34610</c:v>
                </c:pt>
                <c:pt idx="8545">
                  <c:v>34611</c:v>
                </c:pt>
                <c:pt idx="8546">
                  <c:v>34612</c:v>
                </c:pt>
                <c:pt idx="8547">
                  <c:v>34613</c:v>
                </c:pt>
                <c:pt idx="8548">
                  <c:v>34614</c:v>
                </c:pt>
                <c:pt idx="8549">
                  <c:v>34617</c:v>
                </c:pt>
                <c:pt idx="8550">
                  <c:v>34618</c:v>
                </c:pt>
                <c:pt idx="8551">
                  <c:v>34619</c:v>
                </c:pt>
                <c:pt idx="8552">
                  <c:v>34620</c:v>
                </c:pt>
                <c:pt idx="8553">
                  <c:v>34621</c:v>
                </c:pt>
                <c:pt idx="8554">
                  <c:v>34624</c:v>
                </c:pt>
                <c:pt idx="8555">
                  <c:v>34625</c:v>
                </c:pt>
                <c:pt idx="8556">
                  <c:v>34626</c:v>
                </c:pt>
                <c:pt idx="8557">
                  <c:v>34627</c:v>
                </c:pt>
                <c:pt idx="8558">
                  <c:v>34628</c:v>
                </c:pt>
                <c:pt idx="8559">
                  <c:v>34631</c:v>
                </c:pt>
                <c:pt idx="8560">
                  <c:v>34632</c:v>
                </c:pt>
                <c:pt idx="8561">
                  <c:v>34633</c:v>
                </c:pt>
                <c:pt idx="8562">
                  <c:v>34634</c:v>
                </c:pt>
                <c:pt idx="8563">
                  <c:v>34635</c:v>
                </c:pt>
                <c:pt idx="8564">
                  <c:v>34638</c:v>
                </c:pt>
                <c:pt idx="8565">
                  <c:v>34639</c:v>
                </c:pt>
                <c:pt idx="8566">
                  <c:v>34640</c:v>
                </c:pt>
                <c:pt idx="8567">
                  <c:v>34641</c:v>
                </c:pt>
                <c:pt idx="8568">
                  <c:v>34642</c:v>
                </c:pt>
                <c:pt idx="8569">
                  <c:v>34645</c:v>
                </c:pt>
                <c:pt idx="8570">
                  <c:v>34646</c:v>
                </c:pt>
                <c:pt idx="8571">
                  <c:v>34647</c:v>
                </c:pt>
                <c:pt idx="8572">
                  <c:v>34648</c:v>
                </c:pt>
                <c:pt idx="8573">
                  <c:v>34649</c:v>
                </c:pt>
                <c:pt idx="8574">
                  <c:v>34652</c:v>
                </c:pt>
                <c:pt idx="8575">
                  <c:v>34653</c:v>
                </c:pt>
                <c:pt idx="8576">
                  <c:v>34654</c:v>
                </c:pt>
                <c:pt idx="8577">
                  <c:v>34655</c:v>
                </c:pt>
                <c:pt idx="8578">
                  <c:v>34656</c:v>
                </c:pt>
                <c:pt idx="8579">
                  <c:v>34659</c:v>
                </c:pt>
                <c:pt idx="8580">
                  <c:v>34660</c:v>
                </c:pt>
                <c:pt idx="8581">
                  <c:v>34661</c:v>
                </c:pt>
                <c:pt idx="8582">
                  <c:v>34662</c:v>
                </c:pt>
                <c:pt idx="8583">
                  <c:v>34663</c:v>
                </c:pt>
                <c:pt idx="8584">
                  <c:v>34666</c:v>
                </c:pt>
                <c:pt idx="8585">
                  <c:v>34667</c:v>
                </c:pt>
                <c:pt idx="8586">
                  <c:v>34668</c:v>
                </c:pt>
                <c:pt idx="8587">
                  <c:v>34669</c:v>
                </c:pt>
                <c:pt idx="8588">
                  <c:v>34670</c:v>
                </c:pt>
                <c:pt idx="8589">
                  <c:v>34673</c:v>
                </c:pt>
                <c:pt idx="8590">
                  <c:v>34674</c:v>
                </c:pt>
                <c:pt idx="8591">
                  <c:v>34675</c:v>
                </c:pt>
                <c:pt idx="8592">
                  <c:v>34676</c:v>
                </c:pt>
                <c:pt idx="8593">
                  <c:v>34677</c:v>
                </c:pt>
                <c:pt idx="8594">
                  <c:v>34680</c:v>
                </c:pt>
                <c:pt idx="8595">
                  <c:v>34681</c:v>
                </c:pt>
                <c:pt idx="8596">
                  <c:v>34682</c:v>
                </c:pt>
                <c:pt idx="8597">
                  <c:v>34683</c:v>
                </c:pt>
                <c:pt idx="8598">
                  <c:v>34684</c:v>
                </c:pt>
                <c:pt idx="8599">
                  <c:v>34687</c:v>
                </c:pt>
                <c:pt idx="8600">
                  <c:v>34688</c:v>
                </c:pt>
                <c:pt idx="8601">
                  <c:v>34689</c:v>
                </c:pt>
                <c:pt idx="8602">
                  <c:v>34690</c:v>
                </c:pt>
                <c:pt idx="8603">
                  <c:v>34691</c:v>
                </c:pt>
                <c:pt idx="8604">
                  <c:v>34694</c:v>
                </c:pt>
                <c:pt idx="8605">
                  <c:v>34695</c:v>
                </c:pt>
                <c:pt idx="8606">
                  <c:v>34696</c:v>
                </c:pt>
                <c:pt idx="8607">
                  <c:v>34697</c:v>
                </c:pt>
                <c:pt idx="8608">
                  <c:v>34698</c:v>
                </c:pt>
                <c:pt idx="8609">
                  <c:v>34701</c:v>
                </c:pt>
                <c:pt idx="8610">
                  <c:v>34702</c:v>
                </c:pt>
                <c:pt idx="8611">
                  <c:v>34703</c:v>
                </c:pt>
                <c:pt idx="8612">
                  <c:v>34704</c:v>
                </c:pt>
                <c:pt idx="8613">
                  <c:v>34705</c:v>
                </c:pt>
                <c:pt idx="8614">
                  <c:v>34708</c:v>
                </c:pt>
                <c:pt idx="8615">
                  <c:v>34709</c:v>
                </c:pt>
                <c:pt idx="8616">
                  <c:v>34710</c:v>
                </c:pt>
                <c:pt idx="8617">
                  <c:v>34711</c:v>
                </c:pt>
                <c:pt idx="8618">
                  <c:v>34712</c:v>
                </c:pt>
                <c:pt idx="8619">
                  <c:v>34715</c:v>
                </c:pt>
                <c:pt idx="8620">
                  <c:v>34716</c:v>
                </c:pt>
                <c:pt idx="8621">
                  <c:v>34717</c:v>
                </c:pt>
                <c:pt idx="8622">
                  <c:v>34718</c:v>
                </c:pt>
                <c:pt idx="8623">
                  <c:v>34719</c:v>
                </c:pt>
                <c:pt idx="8624">
                  <c:v>34722</c:v>
                </c:pt>
                <c:pt idx="8625">
                  <c:v>34723</c:v>
                </c:pt>
                <c:pt idx="8626">
                  <c:v>34724</c:v>
                </c:pt>
                <c:pt idx="8627">
                  <c:v>34725</c:v>
                </c:pt>
                <c:pt idx="8628">
                  <c:v>34726</c:v>
                </c:pt>
                <c:pt idx="8629">
                  <c:v>34729</c:v>
                </c:pt>
                <c:pt idx="8630">
                  <c:v>34730</c:v>
                </c:pt>
                <c:pt idx="8631">
                  <c:v>34731</c:v>
                </c:pt>
                <c:pt idx="8632">
                  <c:v>34732</c:v>
                </c:pt>
                <c:pt idx="8633">
                  <c:v>34733</c:v>
                </c:pt>
                <c:pt idx="8634">
                  <c:v>34736</c:v>
                </c:pt>
                <c:pt idx="8635">
                  <c:v>34737</c:v>
                </c:pt>
                <c:pt idx="8636">
                  <c:v>34738</c:v>
                </c:pt>
                <c:pt idx="8637">
                  <c:v>34739</c:v>
                </c:pt>
                <c:pt idx="8638">
                  <c:v>34740</c:v>
                </c:pt>
                <c:pt idx="8639">
                  <c:v>34743</c:v>
                </c:pt>
                <c:pt idx="8640">
                  <c:v>34744</c:v>
                </c:pt>
                <c:pt idx="8641">
                  <c:v>34745</c:v>
                </c:pt>
                <c:pt idx="8642">
                  <c:v>34746</c:v>
                </c:pt>
                <c:pt idx="8643">
                  <c:v>34747</c:v>
                </c:pt>
                <c:pt idx="8644">
                  <c:v>34750</c:v>
                </c:pt>
                <c:pt idx="8645">
                  <c:v>34751</c:v>
                </c:pt>
                <c:pt idx="8646">
                  <c:v>34752</c:v>
                </c:pt>
                <c:pt idx="8647">
                  <c:v>34753</c:v>
                </c:pt>
                <c:pt idx="8648">
                  <c:v>34754</c:v>
                </c:pt>
                <c:pt idx="8649">
                  <c:v>34757</c:v>
                </c:pt>
                <c:pt idx="8650">
                  <c:v>34758</c:v>
                </c:pt>
                <c:pt idx="8651">
                  <c:v>34759</c:v>
                </c:pt>
                <c:pt idx="8652">
                  <c:v>34760</c:v>
                </c:pt>
                <c:pt idx="8653">
                  <c:v>34761</c:v>
                </c:pt>
                <c:pt idx="8654">
                  <c:v>34764</c:v>
                </c:pt>
                <c:pt idx="8655">
                  <c:v>34765</c:v>
                </c:pt>
                <c:pt idx="8656">
                  <c:v>34766</c:v>
                </c:pt>
                <c:pt idx="8657">
                  <c:v>34767</c:v>
                </c:pt>
                <c:pt idx="8658">
                  <c:v>34768</c:v>
                </c:pt>
                <c:pt idx="8659">
                  <c:v>34771</c:v>
                </c:pt>
                <c:pt idx="8660">
                  <c:v>34772</c:v>
                </c:pt>
                <c:pt idx="8661">
                  <c:v>34773</c:v>
                </c:pt>
                <c:pt idx="8662">
                  <c:v>34774</c:v>
                </c:pt>
                <c:pt idx="8663">
                  <c:v>34775</c:v>
                </c:pt>
                <c:pt idx="8664">
                  <c:v>34778</c:v>
                </c:pt>
                <c:pt idx="8665">
                  <c:v>34779</c:v>
                </c:pt>
                <c:pt idx="8666">
                  <c:v>34780</c:v>
                </c:pt>
                <c:pt idx="8667">
                  <c:v>34781</c:v>
                </c:pt>
                <c:pt idx="8668">
                  <c:v>34782</c:v>
                </c:pt>
                <c:pt idx="8669">
                  <c:v>34785</c:v>
                </c:pt>
                <c:pt idx="8670">
                  <c:v>34786</c:v>
                </c:pt>
                <c:pt idx="8671">
                  <c:v>34787</c:v>
                </c:pt>
                <c:pt idx="8672">
                  <c:v>34788</c:v>
                </c:pt>
                <c:pt idx="8673">
                  <c:v>34789</c:v>
                </c:pt>
                <c:pt idx="8674">
                  <c:v>34792</c:v>
                </c:pt>
                <c:pt idx="8675">
                  <c:v>34793</c:v>
                </c:pt>
                <c:pt idx="8676">
                  <c:v>34794</c:v>
                </c:pt>
                <c:pt idx="8677">
                  <c:v>34795</c:v>
                </c:pt>
                <c:pt idx="8678">
                  <c:v>34796</c:v>
                </c:pt>
                <c:pt idx="8679">
                  <c:v>34799</c:v>
                </c:pt>
                <c:pt idx="8680">
                  <c:v>34800</c:v>
                </c:pt>
                <c:pt idx="8681">
                  <c:v>34801</c:v>
                </c:pt>
                <c:pt idx="8682">
                  <c:v>34802</c:v>
                </c:pt>
                <c:pt idx="8683">
                  <c:v>34803</c:v>
                </c:pt>
                <c:pt idx="8684">
                  <c:v>34806</c:v>
                </c:pt>
                <c:pt idx="8685">
                  <c:v>34807</c:v>
                </c:pt>
                <c:pt idx="8686">
                  <c:v>34808</c:v>
                </c:pt>
                <c:pt idx="8687">
                  <c:v>34809</c:v>
                </c:pt>
                <c:pt idx="8688">
                  <c:v>34810</c:v>
                </c:pt>
                <c:pt idx="8689">
                  <c:v>34813</c:v>
                </c:pt>
                <c:pt idx="8690">
                  <c:v>34814</c:v>
                </c:pt>
                <c:pt idx="8691">
                  <c:v>34815</c:v>
                </c:pt>
                <c:pt idx="8692">
                  <c:v>34816</c:v>
                </c:pt>
                <c:pt idx="8693">
                  <c:v>34817</c:v>
                </c:pt>
                <c:pt idx="8694">
                  <c:v>34820</c:v>
                </c:pt>
                <c:pt idx="8695">
                  <c:v>34821</c:v>
                </c:pt>
                <c:pt idx="8696">
                  <c:v>34822</c:v>
                </c:pt>
                <c:pt idx="8697">
                  <c:v>34823</c:v>
                </c:pt>
                <c:pt idx="8698">
                  <c:v>34824</c:v>
                </c:pt>
                <c:pt idx="8699">
                  <c:v>34827</c:v>
                </c:pt>
                <c:pt idx="8700">
                  <c:v>34828</c:v>
                </c:pt>
                <c:pt idx="8701">
                  <c:v>34829</c:v>
                </c:pt>
                <c:pt idx="8702">
                  <c:v>34830</c:v>
                </c:pt>
                <c:pt idx="8703">
                  <c:v>34831</c:v>
                </c:pt>
                <c:pt idx="8704">
                  <c:v>34834</c:v>
                </c:pt>
                <c:pt idx="8705">
                  <c:v>34835</c:v>
                </c:pt>
                <c:pt idx="8706">
                  <c:v>34836</c:v>
                </c:pt>
                <c:pt idx="8707">
                  <c:v>34837</c:v>
                </c:pt>
                <c:pt idx="8708">
                  <c:v>34838</c:v>
                </c:pt>
                <c:pt idx="8709">
                  <c:v>34841</c:v>
                </c:pt>
                <c:pt idx="8710">
                  <c:v>34842</c:v>
                </c:pt>
                <c:pt idx="8711">
                  <c:v>34843</c:v>
                </c:pt>
                <c:pt idx="8712">
                  <c:v>34844</c:v>
                </c:pt>
                <c:pt idx="8713">
                  <c:v>34845</c:v>
                </c:pt>
                <c:pt idx="8714">
                  <c:v>34848</c:v>
                </c:pt>
                <c:pt idx="8715">
                  <c:v>34849</c:v>
                </c:pt>
                <c:pt idx="8716">
                  <c:v>34850</c:v>
                </c:pt>
                <c:pt idx="8717">
                  <c:v>34851</c:v>
                </c:pt>
                <c:pt idx="8718">
                  <c:v>34852</c:v>
                </c:pt>
                <c:pt idx="8719">
                  <c:v>34855</c:v>
                </c:pt>
                <c:pt idx="8720">
                  <c:v>34856</c:v>
                </c:pt>
                <c:pt idx="8721">
                  <c:v>34857</c:v>
                </c:pt>
                <c:pt idx="8722">
                  <c:v>34858</c:v>
                </c:pt>
                <c:pt idx="8723">
                  <c:v>34859</c:v>
                </c:pt>
                <c:pt idx="8724">
                  <c:v>34862</c:v>
                </c:pt>
                <c:pt idx="8725">
                  <c:v>34863</c:v>
                </c:pt>
                <c:pt idx="8726">
                  <c:v>34864</c:v>
                </c:pt>
                <c:pt idx="8727">
                  <c:v>34865</c:v>
                </c:pt>
                <c:pt idx="8728">
                  <c:v>34866</c:v>
                </c:pt>
                <c:pt idx="8729">
                  <c:v>34869</c:v>
                </c:pt>
                <c:pt idx="8730">
                  <c:v>34870</c:v>
                </c:pt>
                <c:pt idx="8731">
                  <c:v>34871</c:v>
                </c:pt>
                <c:pt idx="8732">
                  <c:v>34872</c:v>
                </c:pt>
                <c:pt idx="8733">
                  <c:v>34873</c:v>
                </c:pt>
                <c:pt idx="8734">
                  <c:v>34876</c:v>
                </c:pt>
                <c:pt idx="8735">
                  <c:v>34877</c:v>
                </c:pt>
                <c:pt idx="8736">
                  <c:v>34878</c:v>
                </c:pt>
                <c:pt idx="8737">
                  <c:v>34879</c:v>
                </c:pt>
                <c:pt idx="8738">
                  <c:v>34880</c:v>
                </c:pt>
                <c:pt idx="8739">
                  <c:v>34883</c:v>
                </c:pt>
                <c:pt idx="8740">
                  <c:v>34884</c:v>
                </c:pt>
                <c:pt idx="8741">
                  <c:v>34885</c:v>
                </c:pt>
                <c:pt idx="8742">
                  <c:v>34886</c:v>
                </c:pt>
                <c:pt idx="8743">
                  <c:v>34887</c:v>
                </c:pt>
                <c:pt idx="8744">
                  <c:v>34890</c:v>
                </c:pt>
                <c:pt idx="8745">
                  <c:v>34891</c:v>
                </c:pt>
                <c:pt idx="8746">
                  <c:v>34892</c:v>
                </c:pt>
                <c:pt idx="8747">
                  <c:v>34893</c:v>
                </c:pt>
                <c:pt idx="8748">
                  <c:v>34894</c:v>
                </c:pt>
                <c:pt idx="8749">
                  <c:v>34897</c:v>
                </c:pt>
                <c:pt idx="8750">
                  <c:v>34898</c:v>
                </c:pt>
                <c:pt idx="8751">
                  <c:v>34899</c:v>
                </c:pt>
                <c:pt idx="8752">
                  <c:v>34900</c:v>
                </c:pt>
                <c:pt idx="8753">
                  <c:v>34901</c:v>
                </c:pt>
                <c:pt idx="8754">
                  <c:v>34904</c:v>
                </c:pt>
                <c:pt idx="8755">
                  <c:v>34905</c:v>
                </c:pt>
                <c:pt idx="8756">
                  <c:v>34906</c:v>
                </c:pt>
                <c:pt idx="8757">
                  <c:v>34907</c:v>
                </c:pt>
                <c:pt idx="8758">
                  <c:v>34908</c:v>
                </c:pt>
                <c:pt idx="8759">
                  <c:v>34911</c:v>
                </c:pt>
                <c:pt idx="8760">
                  <c:v>34912</c:v>
                </c:pt>
                <c:pt idx="8761">
                  <c:v>34913</c:v>
                </c:pt>
                <c:pt idx="8762">
                  <c:v>34914</c:v>
                </c:pt>
                <c:pt idx="8763">
                  <c:v>34915</c:v>
                </c:pt>
                <c:pt idx="8764">
                  <c:v>34918</c:v>
                </c:pt>
                <c:pt idx="8765">
                  <c:v>34919</c:v>
                </c:pt>
                <c:pt idx="8766">
                  <c:v>34920</c:v>
                </c:pt>
                <c:pt idx="8767">
                  <c:v>34921</c:v>
                </c:pt>
                <c:pt idx="8768">
                  <c:v>34922</c:v>
                </c:pt>
                <c:pt idx="8769">
                  <c:v>34925</c:v>
                </c:pt>
                <c:pt idx="8770">
                  <c:v>34926</c:v>
                </c:pt>
                <c:pt idx="8771">
                  <c:v>34927</c:v>
                </c:pt>
                <c:pt idx="8772">
                  <c:v>34928</c:v>
                </c:pt>
                <c:pt idx="8773">
                  <c:v>34929</c:v>
                </c:pt>
                <c:pt idx="8774">
                  <c:v>34932</c:v>
                </c:pt>
                <c:pt idx="8775">
                  <c:v>34933</c:v>
                </c:pt>
                <c:pt idx="8776">
                  <c:v>34934</c:v>
                </c:pt>
                <c:pt idx="8777">
                  <c:v>34935</c:v>
                </c:pt>
                <c:pt idx="8778">
                  <c:v>34936</c:v>
                </c:pt>
                <c:pt idx="8779">
                  <c:v>34939</c:v>
                </c:pt>
                <c:pt idx="8780">
                  <c:v>34940</c:v>
                </c:pt>
                <c:pt idx="8781">
                  <c:v>34941</c:v>
                </c:pt>
                <c:pt idx="8782">
                  <c:v>34942</c:v>
                </c:pt>
                <c:pt idx="8783">
                  <c:v>34943</c:v>
                </c:pt>
                <c:pt idx="8784">
                  <c:v>34946</c:v>
                </c:pt>
                <c:pt idx="8785">
                  <c:v>34947</c:v>
                </c:pt>
                <c:pt idx="8786">
                  <c:v>34948</c:v>
                </c:pt>
                <c:pt idx="8787">
                  <c:v>34949</c:v>
                </c:pt>
                <c:pt idx="8788">
                  <c:v>34950</c:v>
                </c:pt>
                <c:pt idx="8789">
                  <c:v>34953</c:v>
                </c:pt>
                <c:pt idx="8790">
                  <c:v>34954</c:v>
                </c:pt>
                <c:pt idx="8791">
                  <c:v>34955</c:v>
                </c:pt>
                <c:pt idx="8792">
                  <c:v>34956</c:v>
                </c:pt>
                <c:pt idx="8793">
                  <c:v>34957</c:v>
                </c:pt>
                <c:pt idx="8794">
                  <c:v>34960</c:v>
                </c:pt>
                <c:pt idx="8795">
                  <c:v>34961</c:v>
                </c:pt>
                <c:pt idx="8796">
                  <c:v>34962</c:v>
                </c:pt>
                <c:pt idx="8797">
                  <c:v>34963</c:v>
                </c:pt>
                <c:pt idx="8798">
                  <c:v>34964</c:v>
                </c:pt>
                <c:pt idx="8799">
                  <c:v>34967</c:v>
                </c:pt>
                <c:pt idx="8800">
                  <c:v>34968</c:v>
                </c:pt>
                <c:pt idx="8801">
                  <c:v>34969</c:v>
                </c:pt>
                <c:pt idx="8802">
                  <c:v>34970</c:v>
                </c:pt>
                <c:pt idx="8803">
                  <c:v>34971</c:v>
                </c:pt>
                <c:pt idx="8804">
                  <c:v>34974</c:v>
                </c:pt>
                <c:pt idx="8805">
                  <c:v>34975</c:v>
                </c:pt>
                <c:pt idx="8806">
                  <c:v>34976</c:v>
                </c:pt>
                <c:pt idx="8807">
                  <c:v>34977</c:v>
                </c:pt>
                <c:pt idx="8808">
                  <c:v>34978</c:v>
                </c:pt>
                <c:pt idx="8809">
                  <c:v>34981</c:v>
                </c:pt>
                <c:pt idx="8810">
                  <c:v>34982</c:v>
                </c:pt>
                <c:pt idx="8811">
                  <c:v>34983</c:v>
                </c:pt>
                <c:pt idx="8812">
                  <c:v>34984</c:v>
                </c:pt>
                <c:pt idx="8813">
                  <c:v>34985</c:v>
                </c:pt>
                <c:pt idx="8814">
                  <c:v>34988</c:v>
                </c:pt>
                <c:pt idx="8815">
                  <c:v>34989</c:v>
                </c:pt>
                <c:pt idx="8816">
                  <c:v>34990</c:v>
                </c:pt>
                <c:pt idx="8817">
                  <c:v>34991</c:v>
                </c:pt>
                <c:pt idx="8818">
                  <c:v>34992</c:v>
                </c:pt>
                <c:pt idx="8819">
                  <c:v>34995</c:v>
                </c:pt>
                <c:pt idx="8820">
                  <c:v>34996</c:v>
                </c:pt>
                <c:pt idx="8821">
                  <c:v>34997</c:v>
                </c:pt>
                <c:pt idx="8822">
                  <c:v>34998</c:v>
                </c:pt>
                <c:pt idx="8823">
                  <c:v>34999</c:v>
                </c:pt>
                <c:pt idx="8824">
                  <c:v>35002</c:v>
                </c:pt>
                <c:pt idx="8825">
                  <c:v>35003</c:v>
                </c:pt>
                <c:pt idx="8826">
                  <c:v>35004</c:v>
                </c:pt>
                <c:pt idx="8827">
                  <c:v>35005</c:v>
                </c:pt>
                <c:pt idx="8828">
                  <c:v>35006</c:v>
                </c:pt>
                <c:pt idx="8829">
                  <c:v>35009</c:v>
                </c:pt>
                <c:pt idx="8830">
                  <c:v>35010</c:v>
                </c:pt>
                <c:pt idx="8831">
                  <c:v>35011</c:v>
                </c:pt>
                <c:pt idx="8832">
                  <c:v>35012</c:v>
                </c:pt>
                <c:pt idx="8833">
                  <c:v>35013</c:v>
                </c:pt>
                <c:pt idx="8834">
                  <c:v>35016</c:v>
                </c:pt>
                <c:pt idx="8835">
                  <c:v>35017</c:v>
                </c:pt>
                <c:pt idx="8836">
                  <c:v>35018</c:v>
                </c:pt>
                <c:pt idx="8837">
                  <c:v>35019</c:v>
                </c:pt>
                <c:pt idx="8838">
                  <c:v>35020</c:v>
                </c:pt>
                <c:pt idx="8839">
                  <c:v>35023</c:v>
                </c:pt>
                <c:pt idx="8840">
                  <c:v>35024</c:v>
                </c:pt>
                <c:pt idx="8841">
                  <c:v>35025</c:v>
                </c:pt>
                <c:pt idx="8842">
                  <c:v>35026</c:v>
                </c:pt>
                <c:pt idx="8843">
                  <c:v>35027</c:v>
                </c:pt>
                <c:pt idx="8844">
                  <c:v>35030</c:v>
                </c:pt>
                <c:pt idx="8845">
                  <c:v>35031</c:v>
                </c:pt>
                <c:pt idx="8846">
                  <c:v>35032</c:v>
                </c:pt>
                <c:pt idx="8847">
                  <c:v>35033</c:v>
                </c:pt>
                <c:pt idx="8848">
                  <c:v>35034</c:v>
                </c:pt>
                <c:pt idx="8849">
                  <c:v>35037</c:v>
                </c:pt>
                <c:pt idx="8850">
                  <c:v>35038</c:v>
                </c:pt>
                <c:pt idx="8851">
                  <c:v>35039</c:v>
                </c:pt>
                <c:pt idx="8852">
                  <c:v>35040</c:v>
                </c:pt>
                <c:pt idx="8853">
                  <c:v>35041</c:v>
                </c:pt>
                <c:pt idx="8854">
                  <c:v>35044</c:v>
                </c:pt>
                <c:pt idx="8855">
                  <c:v>35045</c:v>
                </c:pt>
                <c:pt idx="8856">
                  <c:v>35046</c:v>
                </c:pt>
                <c:pt idx="8857">
                  <c:v>35047</c:v>
                </c:pt>
                <c:pt idx="8858">
                  <c:v>35048</c:v>
                </c:pt>
                <c:pt idx="8859">
                  <c:v>35051</c:v>
                </c:pt>
                <c:pt idx="8860">
                  <c:v>35052</c:v>
                </c:pt>
                <c:pt idx="8861">
                  <c:v>35053</c:v>
                </c:pt>
                <c:pt idx="8862">
                  <c:v>35054</c:v>
                </c:pt>
                <c:pt idx="8863">
                  <c:v>35055</c:v>
                </c:pt>
                <c:pt idx="8864">
                  <c:v>35058</c:v>
                </c:pt>
                <c:pt idx="8865">
                  <c:v>35059</c:v>
                </c:pt>
                <c:pt idx="8866">
                  <c:v>35060</c:v>
                </c:pt>
                <c:pt idx="8867">
                  <c:v>35061</c:v>
                </c:pt>
                <c:pt idx="8868">
                  <c:v>35062</c:v>
                </c:pt>
                <c:pt idx="8869">
                  <c:v>35065</c:v>
                </c:pt>
                <c:pt idx="8870">
                  <c:v>35066</c:v>
                </c:pt>
                <c:pt idx="8871">
                  <c:v>35067</c:v>
                </c:pt>
                <c:pt idx="8872">
                  <c:v>35068</c:v>
                </c:pt>
                <c:pt idx="8873">
                  <c:v>35069</c:v>
                </c:pt>
                <c:pt idx="8874">
                  <c:v>35072</c:v>
                </c:pt>
                <c:pt idx="8875">
                  <c:v>35073</c:v>
                </c:pt>
                <c:pt idx="8876">
                  <c:v>35074</c:v>
                </c:pt>
                <c:pt idx="8877">
                  <c:v>35075</c:v>
                </c:pt>
                <c:pt idx="8878">
                  <c:v>35076</c:v>
                </c:pt>
                <c:pt idx="8879">
                  <c:v>35079</c:v>
                </c:pt>
                <c:pt idx="8880">
                  <c:v>35080</c:v>
                </c:pt>
                <c:pt idx="8881">
                  <c:v>35081</c:v>
                </c:pt>
                <c:pt idx="8882">
                  <c:v>35082</c:v>
                </c:pt>
                <c:pt idx="8883">
                  <c:v>35083</c:v>
                </c:pt>
                <c:pt idx="8884">
                  <c:v>35086</c:v>
                </c:pt>
                <c:pt idx="8885">
                  <c:v>35087</c:v>
                </c:pt>
                <c:pt idx="8886">
                  <c:v>35088</c:v>
                </c:pt>
                <c:pt idx="8887">
                  <c:v>35089</c:v>
                </c:pt>
                <c:pt idx="8888">
                  <c:v>35090</c:v>
                </c:pt>
                <c:pt idx="8889">
                  <c:v>35093</c:v>
                </c:pt>
                <c:pt idx="8890">
                  <c:v>35094</c:v>
                </c:pt>
                <c:pt idx="8891">
                  <c:v>35095</c:v>
                </c:pt>
                <c:pt idx="8892">
                  <c:v>35096</c:v>
                </c:pt>
                <c:pt idx="8893">
                  <c:v>35097</c:v>
                </c:pt>
                <c:pt idx="8894">
                  <c:v>35100</c:v>
                </c:pt>
                <c:pt idx="8895">
                  <c:v>35101</c:v>
                </c:pt>
                <c:pt idx="8896">
                  <c:v>35102</c:v>
                </c:pt>
                <c:pt idx="8897">
                  <c:v>35103</c:v>
                </c:pt>
                <c:pt idx="8898">
                  <c:v>35104</c:v>
                </c:pt>
                <c:pt idx="8899">
                  <c:v>35107</c:v>
                </c:pt>
                <c:pt idx="8900">
                  <c:v>35108</c:v>
                </c:pt>
                <c:pt idx="8901">
                  <c:v>35109</c:v>
                </c:pt>
                <c:pt idx="8902">
                  <c:v>35110</c:v>
                </c:pt>
                <c:pt idx="8903">
                  <c:v>35111</c:v>
                </c:pt>
                <c:pt idx="8904">
                  <c:v>35114</c:v>
                </c:pt>
                <c:pt idx="8905">
                  <c:v>35115</c:v>
                </c:pt>
                <c:pt idx="8906">
                  <c:v>35116</c:v>
                </c:pt>
                <c:pt idx="8907">
                  <c:v>35117</c:v>
                </c:pt>
                <c:pt idx="8908">
                  <c:v>35118</c:v>
                </c:pt>
                <c:pt idx="8909">
                  <c:v>35121</c:v>
                </c:pt>
                <c:pt idx="8910">
                  <c:v>35122</c:v>
                </c:pt>
                <c:pt idx="8911">
                  <c:v>35123</c:v>
                </c:pt>
                <c:pt idx="8912">
                  <c:v>35124</c:v>
                </c:pt>
                <c:pt idx="8913">
                  <c:v>35125</c:v>
                </c:pt>
                <c:pt idx="8914">
                  <c:v>35128</c:v>
                </c:pt>
                <c:pt idx="8915">
                  <c:v>35129</c:v>
                </c:pt>
                <c:pt idx="8916">
                  <c:v>35130</c:v>
                </c:pt>
                <c:pt idx="8917">
                  <c:v>35131</c:v>
                </c:pt>
                <c:pt idx="8918">
                  <c:v>35132</c:v>
                </c:pt>
                <c:pt idx="8919">
                  <c:v>35135</c:v>
                </c:pt>
                <c:pt idx="8920">
                  <c:v>35136</c:v>
                </c:pt>
                <c:pt idx="8921">
                  <c:v>35137</c:v>
                </c:pt>
                <c:pt idx="8922">
                  <c:v>35138</c:v>
                </c:pt>
                <c:pt idx="8923">
                  <c:v>35139</c:v>
                </c:pt>
                <c:pt idx="8924">
                  <c:v>35142</c:v>
                </c:pt>
                <c:pt idx="8925">
                  <c:v>35143</c:v>
                </c:pt>
                <c:pt idx="8926">
                  <c:v>35144</c:v>
                </c:pt>
                <c:pt idx="8927">
                  <c:v>35145</c:v>
                </c:pt>
                <c:pt idx="8928">
                  <c:v>35146</c:v>
                </c:pt>
                <c:pt idx="8929">
                  <c:v>35149</c:v>
                </c:pt>
                <c:pt idx="8930">
                  <c:v>35150</c:v>
                </c:pt>
                <c:pt idx="8931">
                  <c:v>35151</c:v>
                </c:pt>
                <c:pt idx="8932">
                  <c:v>35152</c:v>
                </c:pt>
                <c:pt idx="8933">
                  <c:v>35153</c:v>
                </c:pt>
                <c:pt idx="8934">
                  <c:v>35156</c:v>
                </c:pt>
                <c:pt idx="8935">
                  <c:v>35157</c:v>
                </c:pt>
                <c:pt idx="8936">
                  <c:v>35158</c:v>
                </c:pt>
                <c:pt idx="8937">
                  <c:v>35159</c:v>
                </c:pt>
                <c:pt idx="8938">
                  <c:v>35160</c:v>
                </c:pt>
                <c:pt idx="8939">
                  <c:v>35163</c:v>
                </c:pt>
                <c:pt idx="8940">
                  <c:v>35164</c:v>
                </c:pt>
                <c:pt idx="8941">
                  <c:v>35165</c:v>
                </c:pt>
                <c:pt idx="8942">
                  <c:v>35166</c:v>
                </c:pt>
                <c:pt idx="8943">
                  <c:v>35167</c:v>
                </c:pt>
                <c:pt idx="8944">
                  <c:v>35170</c:v>
                </c:pt>
                <c:pt idx="8945">
                  <c:v>35171</c:v>
                </c:pt>
                <c:pt idx="8946">
                  <c:v>35172</c:v>
                </c:pt>
                <c:pt idx="8947">
                  <c:v>35173</c:v>
                </c:pt>
                <c:pt idx="8948">
                  <c:v>35174</c:v>
                </c:pt>
                <c:pt idx="8949">
                  <c:v>35177</c:v>
                </c:pt>
                <c:pt idx="8950">
                  <c:v>35178</c:v>
                </c:pt>
                <c:pt idx="8951">
                  <c:v>35179</c:v>
                </c:pt>
                <c:pt idx="8952">
                  <c:v>35180</c:v>
                </c:pt>
                <c:pt idx="8953">
                  <c:v>35181</c:v>
                </c:pt>
                <c:pt idx="8954">
                  <c:v>35184</c:v>
                </c:pt>
                <c:pt idx="8955">
                  <c:v>35185</c:v>
                </c:pt>
                <c:pt idx="8956">
                  <c:v>35186</c:v>
                </c:pt>
                <c:pt idx="8957">
                  <c:v>35187</c:v>
                </c:pt>
                <c:pt idx="8958">
                  <c:v>35188</c:v>
                </c:pt>
                <c:pt idx="8959">
                  <c:v>35191</c:v>
                </c:pt>
                <c:pt idx="8960">
                  <c:v>35192</c:v>
                </c:pt>
                <c:pt idx="8961">
                  <c:v>35193</c:v>
                </c:pt>
                <c:pt idx="8962">
                  <c:v>35194</c:v>
                </c:pt>
                <c:pt idx="8963">
                  <c:v>35195</c:v>
                </c:pt>
                <c:pt idx="8964">
                  <c:v>35198</c:v>
                </c:pt>
                <c:pt idx="8965">
                  <c:v>35199</c:v>
                </c:pt>
                <c:pt idx="8966">
                  <c:v>35200</c:v>
                </c:pt>
                <c:pt idx="8967">
                  <c:v>35201</c:v>
                </c:pt>
                <c:pt idx="8968">
                  <c:v>35202</c:v>
                </c:pt>
                <c:pt idx="8969">
                  <c:v>35205</c:v>
                </c:pt>
                <c:pt idx="8970">
                  <c:v>35206</c:v>
                </c:pt>
                <c:pt idx="8971">
                  <c:v>35207</c:v>
                </c:pt>
                <c:pt idx="8972">
                  <c:v>35208</c:v>
                </c:pt>
                <c:pt idx="8973">
                  <c:v>35209</c:v>
                </c:pt>
                <c:pt idx="8974">
                  <c:v>35212</c:v>
                </c:pt>
                <c:pt idx="8975">
                  <c:v>35213</c:v>
                </c:pt>
                <c:pt idx="8976">
                  <c:v>35214</c:v>
                </c:pt>
                <c:pt idx="8977">
                  <c:v>35215</c:v>
                </c:pt>
                <c:pt idx="8978">
                  <c:v>35216</c:v>
                </c:pt>
                <c:pt idx="8979">
                  <c:v>35219</c:v>
                </c:pt>
                <c:pt idx="8980">
                  <c:v>35220</c:v>
                </c:pt>
                <c:pt idx="8981">
                  <c:v>35221</c:v>
                </c:pt>
                <c:pt idx="8982">
                  <c:v>35222</c:v>
                </c:pt>
                <c:pt idx="8983">
                  <c:v>35223</c:v>
                </c:pt>
                <c:pt idx="8984">
                  <c:v>35226</c:v>
                </c:pt>
                <c:pt idx="8985">
                  <c:v>35227</c:v>
                </c:pt>
                <c:pt idx="8986">
                  <c:v>35228</c:v>
                </c:pt>
                <c:pt idx="8987">
                  <c:v>35229</c:v>
                </c:pt>
                <c:pt idx="8988">
                  <c:v>35230</c:v>
                </c:pt>
                <c:pt idx="8989">
                  <c:v>35233</c:v>
                </c:pt>
                <c:pt idx="8990">
                  <c:v>35234</c:v>
                </c:pt>
                <c:pt idx="8991">
                  <c:v>35235</c:v>
                </c:pt>
                <c:pt idx="8992">
                  <c:v>35236</c:v>
                </c:pt>
                <c:pt idx="8993">
                  <c:v>35237</c:v>
                </c:pt>
                <c:pt idx="8994">
                  <c:v>35240</c:v>
                </c:pt>
                <c:pt idx="8995">
                  <c:v>35241</c:v>
                </c:pt>
                <c:pt idx="8996">
                  <c:v>35242</c:v>
                </c:pt>
                <c:pt idx="8997">
                  <c:v>35243</c:v>
                </c:pt>
                <c:pt idx="8998">
                  <c:v>35244</c:v>
                </c:pt>
                <c:pt idx="8999">
                  <c:v>35247</c:v>
                </c:pt>
                <c:pt idx="9000">
                  <c:v>35248</c:v>
                </c:pt>
                <c:pt idx="9001">
                  <c:v>35249</c:v>
                </c:pt>
                <c:pt idx="9002">
                  <c:v>35250</c:v>
                </c:pt>
                <c:pt idx="9003">
                  <c:v>35251</c:v>
                </c:pt>
                <c:pt idx="9004">
                  <c:v>35254</c:v>
                </c:pt>
                <c:pt idx="9005">
                  <c:v>35255</c:v>
                </c:pt>
                <c:pt idx="9006">
                  <c:v>35256</c:v>
                </c:pt>
                <c:pt idx="9007">
                  <c:v>35257</c:v>
                </c:pt>
                <c:pt idx="9008">
                  <c:v>35258</c:v>
                </c:pt>
                <c:pt idx="9009">
                  <c:v>35261</c:v>
                </c:pt>
                <c:pt idx="9010">
                  <c:v>35262</c:v>
                </c:pt>
                <c:pt idx="9011">
                  <c:v>35263</c:v>
                </c:pt>
                <c:pt idx="9012">
                  <c:v>35264</c:v>
                </c:pt>
                <c:pt idx="9013">
                  <c:v>35265</c:v>
                </c:pt>
                <c:pt idx="9014">
                  <c:v>35268</c:v>
                </c:pt>
                <c:pt idx="9015">
                  <c:v>35269</c:v>
                </c:pt>
                <c:pt idx="9016">
                  <c:v>35270</c:v>
                </c:pt>
                <c:pt idx="9017">
                  <c:v>35271</c:v>
                </c:pt>
                <c:pt idx="9018">
                  <c:v>35272</c:v>
                </c:pt>
                <c:pt idx="9019">
                  <c:v>35275</c:v>
                </c:pt>
                <c:pt idx="9020">
                  <c:v>35276</c:v>
                </c:pt>
                <c:pt idx="9021">
                  <c:v>35277</c:v>
                </c:pt>
                <c:pt idx="9022">
                  <c:v>35278</c:v>
                </c:pt>
                <c:pt idx="9023">
                  <c:v>35279</c:v>
                </c:pt>
                <c:pt idx="9024">
                  <c:v>35282</c:v>
                </c:pt>
                <c:pt idx="9025">
                  <c:v>35283</c:v>
                </c:pt>
                <c:pt idx="9026">
                  <c:v>35284</c:v>
                </c:pt>
                <c:pt idx="9027">
                  <c:v>35285</c:v>
                </c:pt>
                <c:pt idx="9028">
                  <c:v>35286</c:v>
                </c:pt>
                <c:pt idx="9029">
                  <c:v>35289</c:v>
                </c:pt>
                <c:pt idx="9030">
                  <c:v>35290</c:v>
                </c:pt>
                <c:pt idx="9031">
                  <c:v>35291</c:v>
                </c:pt>
                <c:pt idx="9032">
                  <c:v>35292</c:v>
                </c:pt>
                <c:pt idx="9033">
                  <c:v>35293</c:v>
                </c:pt>
                <c:pt idx="9034">
                  <c:v>35296</c:v>
                </c:pt>
                <c:pt idx="9035">
                  <c:v>35297</c:v>
                </c:pt>
                <c:pt idx="9036">
                  <c:v>35298</c:v>
                </c:pt>
                <c:pt idx="9037">
                  <c:v>35299</c:v>
                </c:pt>
                <c:pt idx="9038">
                  <c:v>35300</c:v>
                </c:pt>
                <c:pt idx="9039">
                  <c:v>35303</c:v>
                </c:pt>
                <c:pt idx="9040">
                  <c:v>35304</c:v>
                </c:pt>
                <c:pt idx="9041">
                  <c:v>35305</c:v>
                </c:pt>
                <c:pt idx="9042">
                  <c:v>35306</c:v>
                </c:pt>
                <c:pt idx="9043">
                  <c:v>35307</c:v>
                </c:pt>
                <c:pt idx="9044">
                  <c:v>35310</c:v>
                </c:pt>
                <c:pt idx="9045">
                  <c:v>35311</c:v>
                </c:pt>
                <c:pt idx="9046">
                  <c:v>35312</c:v>
                </c:pt>
                <c:pt idx="9047">
                  <c:v>35313</c:v>
                </c:pt>
                <c:pt idx="9048">
                  <c:v>35314</c:v>
                </c:pt>
                <c:pt idx="9049">
                  <c:v>35317</c:v>
                </c:pt>
                <c:pt idx="9050">
                  <c:v>35318</c:v>
                </c:pt>
                <c:pt idx="9051">
                  <c:v>35319</c:v>
                </c:pt>
                <c:pt idx="9052">
                  <c:v>35320</c:v>
                </c:pt>
                <c:pt idx="9053">
                  <c:v>35321</c:v>
                </c:pt>
                <c:pt idx="9054">
                  <c:v>35324</c:v>
                </c:pt>
                <c:pt idx="9055">
                  <c:v>35325</c:v>
                </c:pt>
                <c:pt idx="9056">
                  <c:v>35326</c:v>
                </c:pt>
                <c:pt idx="9057">
                  <c:v>35327</c:v>
                </c:pt>
                <c:pt idx="9058">
                  <c:v>35328</c:v>
                </c:pt>
                <c:pt idx="9059">
                  <c:v>35331</c:v>
                </c:pt>
                <c:pt idx="9060">
                  <c:v>35332</c:v>
                </c:pt>
                <c:pt idx="9061">
                  <c:v>35333</c:v>
                </c:pt>
                <c:pt idx="9062">
                  <c:v>35334</c:v>
                </c:pt>
                <c:pt idx="9063">
                  <c:v>35335</c:v>
                </c:pt>
                <c:pt idx="9064">
                  <c:v>35338</c:v>
                </c:pt>
                <c:pt idx="9065">
                  <c:v>35339</c:v>
                </c:pt>
                <c:pt idx="9066">
                  <c:v>35340</c:v>
                </c:pt>
                <c:pt idx="9067">
                  <c:v>35341</c:v>
                </c:pt>
                <c:pt idx="9068">
                  <c:v>35342</c:v>
                </c:pt>
                <c:pt idx="9069">
                  <c:v>35345</c:v>
                </c:pt>
                <c:pt idx="9070">
                  <c:v>35346</c:v>
                </c:pt>
                <c:pt idx="9071">
                  <c:v>35347</c:v>
                </c:pt>
                <c:pt idx="9072">
                  <c:v>35348</c:v>
                </c:pt>
                <c:pt idx="9073">
                  <c:v>35349</c:v>
                </c:pt>
                <c:pt idx="9074">
                  <c:v>35352</c:v>
                </c:pt>
                <c:pt idx="9075">
                  <c:v>35353</c:v>
                </c:pt>
                <c:pt idx="9076">
                  <c:v>35354</c:v>
                </c:pt>
                <c:pt idx="9077">
                  <c:v>35355</c:v>
                </c:pt>
                <c:pt idx="9078">
                  <c:v>35356</c:v>
                </c:pt>
                <c:pt idx="9079">
                  <c:v>35359</c:v>
                </c:pt>
                <c:pt idx="9080">
                  <c:v>35360</c:v>
                </c:pt>
                <c:pt idx="9081">
                  <c:v>35361</c:v>
                </c:pt>
                <c:pt idx="9082">
                  <c:v>35362</c:v>
                </c:pt>
                <c:pt idx="9083">
                  <c:v>35363</c:v>
                </c:pt>
                <c:pt idx="9084">
                  <c:v>35366</c:v>
                </c:pt>
                <c:pt idx="9085">
                  <c:v>35367</c:v>
                </c:pt>
                <c:pt idx="9086">
                  <c:v>35368</c:v>
                </c:pt>
                <c:pt idx="9087">
                  <c:v>35369</c:v>
                </c:pt>
                <c:pt idx="9088">
                  <c:v>35370</c:v>
                </c:pt>
                <c:pt idx="9089">
                  <c:v>35373</c:v>
                </c:pt>
                <c:pt idx="9090">
                  <c:v>35374</c:v>
                </c:pt>
                <c:pt idx="9091">
                  <c:v>35375</c:v>
                </c:pt>
                <c:pt idx="9092">
                  <c:v>35376</c:v>
                </c:pt>
                <c:pt idx="9093">
                  <c:v>35377</c:v>
                </c:pt>
                <c:pt idx="9094">
                  <c:v>35380</c:v>
                </c:pt>
                <c:pt idx="9095">
                  <c:v>35381</c:v>
                </c:pt>
                <c:pt idx="9096">
                  <c:v>35382</c:v>
                </c:pt>
                <c:pt idx="9097">
                  <c:v>35383</c:v>
                </c:pt>
                <c:pt idx="9098">
                  <c:v>35384</c:v>
                </c:pt>
                <c:pt idx="9099">
                  <c:v>35387</c:v>
                </c:pt>
                <c:pt idx="9100">
                  <c:v>35388</c:v>
                </c:pt>
                <c:pt idx="9101">
                  <c:v>35389</c:v>
                </c:pt>
                <c:pt idx="9102">
                  <c:v>35390</c:v>
                </c:pt>
                <c:pt idx="9103">
                  <c:v>35391</c:v>
                </c:pt>
                <c:pt idx="9104">
                  <c:v>35394</c:v>
                </c:pt>
                <c:pt idx="9105">
                  <c:v>35395</c:v>
                </c:pt>
                <c:pt idx="9106">
                  <c:v>35396</c:v>
                </c:pt>
                <c:pt idx="9107">
                  <c:v>35397</c:v>
                </c:pt>
                <c:pt idx="9108">
                  <c:v>35398</c:v>
                </c:pt>
                <c:pt idx="9109">
                  <c:v>35401</c:v>
                </c:pt>
                <c:pt idx="9110">
                  <c:v>35402</c:v>
                </c:pt>
                <c:pt idx="9111">
                  <c:v>35403</c:v>
                </c:pt>
                <c:pt idx="9112">
                  <c:v>35404</c:v>
                </c:pt>
                <c:pt idx="9113">
                  <c:v>35405</c:v>
                </c:pt>
                <c:pt idx="9114">
                  <c:v>35408</c:v>
                </c:pt>
                <c:pt idx="9115">
                  <c:v>35409</c:v>
                </c:pt>
                <c:pt idx="9116">
                  <c:v>35410</c:v>
                </c:pt>
                <c:pt idx="9117">
                  <c:v>35411</c:v>
                </c:pt>
                <c:pt idx="9118">
                  <c:v>35412</c:v>
                </c:pt>
                <c:pt idx="9119">
                  <c:v>35415</c:v>
                </c:pt>
                <c:pt idx="9120">
                  <c:v>35416</c:v>
                </c:pt>
                <c:pt idx="9121">
                  <c:v>35417</c:v>
                </c:pt>
                <c:pt idx="9122">
                  <c:v>35418</c:v>
                </c:pt>
                <c:pt idx="9123">
                  <c:v>35419</c:v>
                </c:pt>
                <c:pt idx="9124">
                  <c:v>35422</c:v>
                </c:pt>
                <c:pt idx="9125">
                  <c:v>35423</c:v>
                </c:pt>
                <c:pt idx="9126">
                  <c:v>35424</c:v>
                </c:pt>
                <c:pt idx="9127">
                  <c:v>35425</c:v>
                </c:pt>
                <c:pt idx="9128">
                  <c:v>35426</c:v>
                </c:pt>
                <c:pt idx="9129">
                  <c:v>35429</c:v>
                </c:pt>
                <c:pt idx="9130">
                  <c:v>35430</c:v>
                </c:pt>
                <c:pt idx="9131">
                  <c:v>35431</c:v>
                </c:pt>
                <c:pt idx="9132">
                  <c:v>35432</c:v>
                </c:pt>
                <c:pt idx="9133">
                  <c:v>35433</c:v>
                </c:pt>
                <c:pt idx="9134">
                  <c:v>35436</c:v>
                </c:pt>
                <c:pt idx="9135">
                  <c:v>35437</c:v>
                </c:pt>
                <c:pt idx="9136">
                  <c:v>35438</c:v>
                </c:pt>
                <c:pt idx="9137">
                  <c:v>35439</c:v>
                </c:pt>
                <c:pt idx="9138">
                  <c:v>35440</c:v>
                </c:pt>
                <c:pt idx="9139">
                  <c:v>35443</c:v>
                </c:pt>
                <c:pt idx="9140">
                  <c:v>35444</c:v>
                </c:pt>
                <c:pt idx="9141">
                  <c:v>35445</c:v>
                </c:pt>
                <c:pt idx="9142">
                  <c:v>35446</c:v>
                </c:pt>
                <c:pt idx="9143">
                  <c:v>35447</c:v>
                </c:pt>
                <c:pt idx="9144">
                  <c:v>35450</c:v>
                </c:pt>
                <c:pt idx="9145">
                  <c:v>35451</c:v>
                </c:pt>
                <c:pt idx="9146">
                  <c:v>35452</c:v>
                </c:pt>
                <c:pt idx="9147">
                  <c:v>35453</c:v>
                </c:pt>
                <c:pt idx="9148">
                  <c:v>35454</c:v>
                </c:pt>
                <c:pt idx="9149">
                  <c:v>35457</c:v>
                </c:pt>
                <c:pt idx="9150">
                  <c:v>35458</c:v>
                </c:pt>
                <c:pt idx="9151">
                  <c:v>35459</c:v>
                </c:pt>
                <c:pt idx="9152">
                  <c:v>35460</c:v>
                </c:pt>
                <c:pt idx="9153">
                  <c:v>35461</c:v>
                </c:pt>
                <c:pt idx="9154">
                  <c:v>35464</c:v>
                </c:pt>
                <c:pt idx="9155">
                  <c:v>35465</c:v>
                </c:pt>
                <c:pt idx="9156">
                  <c:v>35466</c:v>
                </c:pt>
                <c:pt idx="9157">
                  <c:v>35467</c:v>
                </c:pt>
                <c:pt idx="9158">
                  <c:v>35468</c:v>
                </c:pt>
                <c:pt idx="9159">
                  <c:v>35471</c:v>
                </c:pt>
                <c:pt idx="9160">
                  <c:v>35472</c:v>
                </c:pt>
                <c:pt idx="9161">
                  <c:v>35473</c:v>
                </c:pt>
                <c:pt idx="9162">
                  <c:v>35474</c:v>
                </c:pt>
                <c:pt idx="9163">
                  <c:v>35475</c:v>
                </c:pt>
                <c:pt idx="9164">
                  <c:v>35478</c:v>
                </c:pt>
                <c:pt idx="9165">
                  <c:v>35479</c:v>
                </c:pt>
                <c:pt idx="9166">
                  <c:v>35480</c:v>
                </c:pt>
                <c:pt idx="9167">
                  <c:v>35481</c:v>
                </c:pt>
                <c:pt idx="9168">
                  <c:v>35482</c:v>
                </c:pt>
                <c:pt idx="9169">
                  <c:v>35485</c:v>
                </c:pt>
                <c:pt idx="9170">
                  <c:v>35486</c:v>
                </c:pt>
                <c:pt idx="9171">
                  <c:v>35487</c:v>
                </c:pt>
                <c:pt idx="9172">
                  <c:v>35488</c:v>
                </c:pt>
                <c:pt idx="9173">
                  <c:v>35489</c:v>
                </c:pt>
                <c:pt idx="9174">
                  <c:v>35492</c:v>
                </c:pt>
                <c:pt idx="9175">
                  <c:v>35493</c:v>
                </c:pt>
                <c:pt idx="9176">
                  <c:v>35494</c:v>
                </c:pt>
                <c:pt idx="9177">
                  <c:v>35495</c:v>
                </c:pt>
                <c:pt idx="9178">
                  <c:v>35496</c:v>
                </c:pt>
                <c:pt idx="9179">
                  <c:v>35499</c:v>
                </c:pt>
                <c:pt idx="9180">
                  <c:v>35500</c:v>
                </c:pt>
                <c:pt idx="9181">
                  <c:v>35501</c:v>
                </c:pt>
                <c:pt idx="9182">
                  <c:v>35502</c:v>
                </c:pt>
                <c:pt idx="9183">
                  <c:v>35503</c:v>
                </c:pt>
                <c:pt idx="9184">
                  <c:v>35506</c:v>
                </c:pt>
                <c:pt idx="9185">
                  <c:v>35507</c:v>
                </c:pt>
                <c:pt idx="9186">
                  <c:v>35508</c:v>
                </c:pt>
                <c:pt idx="9187">
                  <c:v>35509</c:v>
                </c:pt>
                <c:pt idx="9188">
                  <c:v>35510</c:v>
                </c:pt>
                <c:pt idx="9189">
                  <c:v>35513</c:v>
                </c:pt>
                <c:pt idx="9190">
                  <c:v>35514</c:v>
                </c:pt>
                <c:pt idx="9191">
                  <c:v>35515</c:v>
                </c:pt>
                <c:pt idx="9192">
                  <c:v>35516</c:v>
                </c:pt>
                <c:pt idx="9193">
                  <c:v>35517</c:v>
                </c:pt>
                <c:pt idx="9194">
                  <c:v>35520</c:v>
                </c:pt>
                <c:pt idx="9195">
                  <c:v>35521</c:v>
                </c:pt>
                <c:pt idx="9196">
                  <c:v>35522</c:v>
                </c:pt>
                <c:pt idx="9197">
                  <c:v>35523</c:v>
                </c:pt>
                <c:pt idx="9198">
                  <c:v>35524</c:v>
                </c:pt>
                <c:pt idx="9199">
                  <c:v>35527</c:v>
                </c:pt>
                <c:pt idx="9200">
                  <c:v>35528</c:v>
                </c:pt>
                <c:pt idx="9201">
                  <c:v>35529</c:v>
                </c:pt>
                <c:pt idx="9202">
                  <c:v>35530</c:v>
                </c:pt>
                <c:pt idx="9203">
                  <c:v>35531</c:v>
                </c:pt>
                <c:pt idx="9204">
                  <c:v>35534</c:v>
                </c:pt>
                <c:pt idx="9205">
                  <c:v>35535</c:v>
                </c:pt>
                <c:pt idx="9206">
                  <c:v>35536</c:v>
                </c:pt>
                <c:pt idx="9207">
                  <c:v>35537</c:v>
                </c:pt>
                <c:pt idx="9208">
                  <c:v>35538</c:v>
                </c:pt>
                <c:pt idx="9209">
                  <c:v>35541</c:v>
                </c:pt>
                <c:pt idx="9210">
                  <c:v>35542</c:v>
                </c:pt>
                <c:pt idx="9211">
                  <c:v>35543</c:v>
                </c:pt>
                <c:pt idx="9212">
                  <c:v>35544</c:v>
                </c:pt>
                <c:pt idx="9213">
                  <c:v>35545</c:v>
                </c:pt>
                <c:pt idx="9214">
                  <c:v>35548</c:v>
                </c:pt>
                <c:pt idx="9215">
                  <c:v>35549</c:v>
                </c:pt>
                <c:pt idx="9216">
                  <c:v>35550</c:v>
                </c:pt>
                <c:pt idx="9217">
                  <c:v>35551</c:v>
                </c:pt>
                <c:pt idx="9218">
                  <c:v>35552</c:v>
                </c:pt>
                <c:pt idx="9219">
                  <c:v>35555</c:v>
                </c:pt>
                <c:pt idx="9220">
                  <c:v>35556</c:v>
                </c:pt>
                <c:pt idx="9221">
                  <c:v>35557</c:v>
                </c:pt>
                <c:pt idx="9222">
                  <c:v>35558</c:v>
                </c:pt>
                <c:pt idx="9223">
                  <c:v>35559</c:v>
                </c:pt>
                <c:pt idx="9224">
                  <c:v>35562</c:v>
                </c:pt>
                <c:pt idx="9225">
                  <c:v>35563</c:v>
                </c:pt>
                <c:pt idx="9226">
                  <c:v>35564</c:v>
                </c:pt>
                <c:pt idx="9227">
                  <c:v>35565</c:v>
                </c:pt>
                <c:pt idx="9228">
                  <c:v>35566</c:v>
                </c:pt>
                <c:pt idx="9229">
                  <c:v>35569</c:v>
                </c:pt>
                <c:pt idx="9230">
                  <c:v>35570</c:v>
                </c:pt>
                <c:pt idx="9231">
                  <c:v>35571</c:v>
                </c:pt>
                <c:pt idx="9232">
                  <c:v>35572</c:v>
                </c:pt>
                <c:pt idx="9233">
                  <c:v>35573</c:v>
                </c:pt>
                <c:pt idx="9234">
                  <c:v>35576</c:v>
                </c:pt>
                <c:pt idx="9235">
                  <c:v>35577</c:v>
                </c:pt>
                <c:pt idx="9236">
                  <c:v>35578</c:v>
                </c:pt>
                <c:pt idx="9237">
                  <c:v>35579</c:v>
                </c:pt>
                <c:pt idx="9238">
                  <c:v>35580</c:v>
                </c:pt>
                <c:pt idx="9239">
                  <c:v>35583</c:v>
                </c:pt>
                <c:pt idx="9240">
                  <c:v>35584</c:v>
                </c:pt>
                <c:pt idx="9241">
                  <c:v>35585</c:v>
                </c:pt>
                <c:pt idx="9242">
                  <c:v>35586</c:v>
                </c:pt>
                <c:pt idx="9243">
                  <c:v>35587</c:v>
                </c:pt>
                <c:pt idx="9244">
                  <c:v>35590</c:v>
                </c:pt>
                <c:pt idx="9245">
                  <c:v>35591</c:v>
                </c:pt>
                <c:pt idx="9246">
                  <c:v>35592</c:v>
                </c:pt>
                <c:pt idx="9247">
                  <c:v>35593</c:v>
                </c:pt>
                <c:pt idx="9248">
                  <c:v>35594</c:v>
                </c:pt>
                <c:pt idx="9249">
                  <c:v>35597</c:v>
                </c:pt>
                <c:pt idx="9250">
                  <c:v>35598</c:v>
                </c:pt>
                <c:pt idx="9251">
                  <c:v>35599</c:v>
                </c:pt>
                <c:pt idx="9252">
                  <c:v>35600</c:v>
                </c:pt>
                <c:pt idx="9253">
                  <c:v>35601</c:v>
                </c:pt>
                <c:pt idx="9254">
                  <c:v>35604</c:v>
                </c:pt>
                <c:pt idx="9255">
                  <c:v>35605</c:v>
                </c:pt>
                <c:pt idx="9256">
                  <c:v>35606</c:v>
                </c:pt>
                <c:pt idx="9257">
                  <c:v>35607</c:v>
                </c:pt>
                <c:pt idx="9258">
                  <c:v>35608</c:v>
                </c:pt>
                <c:pt idx="9259">
                  <c:v>35611</c:v>
                </c:pt>
                <c:pt idx="9260">
                  <c:v>35612</c:v>
                </c:pt>
                <c:pt idx="9261">
                  <c:v>35613</c:v>
                </c:pt>
                <c:pt idx="9262">
                  <c:v>35614</c:v>
                </c:pt>
                <c:pt idx="9263">
                  <c:v>35615</c:v>
                </c:pt>
                <c:pt idx="9264">
                  <c:v>35618</c:v>
                </c:pt>
                <c:pt idx="9265">
                  <c:v>35619</c:v>
                </c:pt>
                <c:pt idx="9266">
                  <c:v>35620</c:v>
                </c:pt>
                <c:pt idx="9267">
                  <c:v>35621</c:v>
                </c:pt>
                <c:pt idx="9268">
                  <c:v>35622</c:v>
                </c:pt>
                <c:pt idx="9269">
                  <c:v>35625</c:v>
                </c:pt>
                <c:pt idx="9270">
                  <c:v>35626</c:v>
                </c:pt>
                <c:pt idx="9271">
                  <c:v>35627</c:v>
                </c:pt>
                <c:pt idx="9272">
                  <c:v>35628</c:v>
                </c:pt>
                <c:pt idx="9273">
                  <c:v>35629</c:v>
                </c:pt>
                <c:pt idx="9274">
                  <c:v>35632</c:v>
                </c:pt>
                <c:pt idx="9275">
                  <c:v>35633</c:v>
                </c:pt>
                <c:pt idx="9276">
                  <c:v>35634</c:v>
                </c:pt>
                <c:pt idx="9277">
                  <c:v>35635</c:v>
                </c:pt>
                <c:pt idx="9278">
                  <c:v>35636</c:v>
                </c:pt>
                <c:pt idx="9279">
                  <c:v>35639</c:v>
                </c:pt>
                <c:pt idx="9280">
                  <c:v>35640</c:v>
                </c:pt>
                <c:pt idx="9281">
                  <c:v>35641</c:v>
                </c:pt>
                <c:pt idx="9282">
                  <c:v>35642</c:v>
                </c:pt>
                <c:pt idx="9283">
                  <c:v>35643</c:v>
                </c:pt>
                <c:pt idx="9284">
                  <c:v>35646</c:v>
                </c:pt>
                <c:pt idx="9285">
                  <c:v>35647</c:v>
                </c:pt>
                <c:pt idx="9286">
                  <c:v>35648</c:v>
                </c:pt>
                <c:pt idx="9287">
                  <c:v>35649</c:v>
                </c:pt>
                <c:pt idx="9288">
                  <c:v>35650</c:v>
                </c:pt>
                <c:pt idx="9289">
                  <c:v>35653</c:v>
                </c:pt>
                <c:pt idx="9290">
                  <c:v>35654</c:v>
                </c:pt>
                <c:pt idx="9291">
                  <c:v>35655</c:v>
                </c:pt>
                <c:pt idx="9292">
                  <c:v>35656</c:v>
                </c:pt>
                <c:pt idx="9293">
                  <c:v>35657</c:v>
                </c:pt>
                <c:pt idx="9294">
                  <c:v>35660</c:v>
                </c:pt>
                <c:pt idx="9295">
                  <c:v>35661</c:v>
                </c:pt>
                <c:pt idx="9296">
                  <c:v>35662</c:v>
                </c:pt>
                <c:pt idx="9297">
                  <c:v>35663</c:v>
                </c:pt>
                <c:pt idx="9298">
                  <c:v>35664</c:v>
                </c:pt>
                <c:pt idx="9299">
                  <c:v>35667</c:v>
                </c:pt>
                <c:pt idx="9300">
                  <c:v>35668</c:v>
                </c:pt>
                <c:pt idx="9301">
                  <c:v>35669</c:v>
                </c:pt>
                <c:pt idx="9302">
                  <c:v>35670</c:v>
                </c:pt>
                <c:pt idx="9303">
                  <c:v>35671</c:v>
                </c:pt>
                <c:pt idx="9304">
                  <c:v>35674</c:v>
                </c:pt>
                <c:pt idx="9305">
                  <c:v>35675</c:v>
                </c:pt>
                <c:pt idx="9306">
                  <c:v>35676</c:v>
                </c:pt>
                <c:pt idx="9307">
                  <c:v>35677</c:v>
                </c:pt>
                <c:pt idx="9308">
                  <c:v>35678</c:v>
                </c:pt>
                <c:pt idx="9309">
                  <c:v>35681</c:v>
                </c:pt>
                <c:pt idx="9310">
                  <c:v>35682</c:v>
                </c:pt>
                <c:pt idx="9311">
                  <c:v>35683</c:v>
                </c:pt>
                <c:pt idx="9312">
                  <c:v>35684</c:v>
                </c:pt>
                <c:pt idx="9313">
                  <c:v>35685</c:v>
                </c:pt>
                <c:pt idx="9314">
                  <c:v>35688</c:v>
                </c:pt>
                <c:pt idx="9315">
                  <c:v>35689</c:v>
                </c:pt>
                <c:pt idx="9316">
                  <c:v>35690</c:v>
                </c:pt>
                <c:pt idx="9317">
                  <c:v>35691</c:v>
                </c:pt>
                <c:pt idx="9318">
                  <c:v>35692</c:v>
                </c:pt>
                <c:pt idx="9319">
                  <c:v>35695</c:v>
                </c:pt>
                <c:pt idx="9320">
                  <c:v>35696</c:v>
                </c:pt>
                <c:pt idx="9321">
                  <c:v>35697</c:v>
                </c:pt>
                <c:pt idx="9322">
                  <c:v>35698</c:v>
                </c:pt>
                <c:pt idx="9323">
                  <c:v>35699</c:v>
                </c:pt>
                <c:pt idx="9324">
                  <c:v>35702</c:v>
                </c:pt>
                <c:pt idx="9325">
                  <c:v>35703</c:v>
                </c:pt>
                <c:pt idx="9326">
                  <c:v>35704</c:v>
                </c:pt>
                <c:pt idx="9327">
                  <c:v>35705</c:v>
                </c:pt>
                <c:pt idx="9328">
                  <c:v>35706</c:v>
                </c:pt>
                <c:pt idx="9329">
                  <c:v>35709</c:v>
                </c:pt>
                <c:pt idx="9330">
                  <c:v>35710</c:v>
                </c:pt>
                <c:pt idx="9331">
                  <c:v>35711</c:v>
                </c:pt>
                <c:pt idx="9332">
                  <c:v>35712</c:v>
                </c:pt>
                <c:pt idx="9333">
                  <c:v>35713</c:v>
                </c:pt>
                <c:pt idx="9334">
                  <c:v>35716</c:v>
                </c:pt>
                <c:pt idx="9335">
                  <c:v>35717</c:v>
                </c:pt>
                <c:pt idx="9336">
                  <c:v>35718</c:v>
                </c:pt>
                <c:pt idx="9337">
                  <c:v>35719</c:v>
                </c:pt>
                <c:pt idx="9338">
                  <c:v>35720</c:v>
                </c:pt>
                <c:pt idx="9339">
                  <c:v>35723</c:v>
                </c:pt>
                <c:pt idx="9340">
                  <c:v>35724</c:v>
                </c:pt>
                <c:pt idx="9341">
                  <c:v>35725</c:v>
                </c:pt>
                <c:pt idx="9342">
                  <c:v>35726</c:v>
                </c:pt>
                <c:pt idx="9343">
                  <c:v>35727</c:v>
                </c:pt>
                <c:pt idx="9344">
                  <c:v>35730</c:v>
                </c:pt>
                <c:pt idx="9345">
                  <c:v>35731</c:v>
                </c:pt>
                <c:pt idx="9346">
                  <c:v>35732</c:v>
                </c:pt>
                <c:pt idx="9347">
                  <c:v>35733</c:v>
                </c:pt>
                <c:pt idx="9348">
                  <c:v>35734</c:v>
                </c:pt>
                <c:pt idx="9349">
                  <c:v>35737</c:v>
                </c:pt>
                <c:pt idx="9350">
                  <c:v>35738</c:v>
                </c:pt>
                <c:pt idx="9351">
                  <c:v>35739</c:v>
                </c:pt>
                <c:pt idx="9352">
                  <c:v>35740</c:v>
                </c:pt>
                <c:pt idx="9353">
                  <c:v>35741</c:v>
                </c:pt>
                <c:pt idx="9354">
                  <c:v>35744</c:v>
                </c:pt>
                <c:pt idx="9355">
                  <c:v>35745</c:v>
                </c:pt>
                <c:pt idx="9356">
                  <c:v>35746</c:v>
                </c:pt>
                <c:pt idx="9357">
                  <c:v>35747</c:v>
                </c:pt>
                <c:pt idx="9358">
                  <c:v>35748</c:v>
                </c:pt>
                <c:pt idx="9359">
                  <c:v>35751</c:v>
                </c:pt>
                <c:pt idx="9360">
                  <c:v>35752</c:v>
                </c:pt>
                <c:pt idx="9361">
                  <c:v>35753</c:v>
                </c:pt>
                <c:pt idx="9362">
                  <c:v>35754</c:v>
                </c:pt>
                <c:pt idx="9363">
                  <c:v>35755</c:v>
                </c:pt>
                <c:pt idx="9364">
                  <c:v>35758</c:v>
                </c:pt>
                <c:pt idx="9365">
                  <c:v>35759</c:v>
                </c:pt>
                <c:pt idx="9366">
                  <c:v>35760</c:v>
                </c:pt>
                <c:pt idx="9367">
                  <c:v>35761</c:v>
                </c:pt>
                <c:pt idx="9368">
                  <c:v>35762</c:v>
                </c:pt>
                <c:pt idx="9369">
                  <c:v>35765</c:v>
                </c:pt>
                <c:pt idx="9370">
                  <c:v>35766</c:v>
                </c:pt>
                <c:pt idx="9371">
                  <c:v>35767</c:v>
                </c:pt>
                <c:pt idx="9372">
                  <c:v>35768</c:v>
                </c:pt>
                <c:pt idx="9373">
                  <c:v>35769</c:v>
                </c:pt>
                <c:pt idx="9374">
                  <c:v>35772</c:v>
                </c:pt>
                <c:pt idx="9375">
                  <c:v>35773</c:v>
                </c:pt>
                <c:pt idx="9376">
                  <c:v>35774</c:v>
                </c:pt>
                <c:pt idx="9377">
                  <c:v>35775</c:v>
                </c:pt>
                <c:pt idx="9378">
                  <c:v>35776</c:v>
                </c:pt>
                <c:pt idx="9379">
                  <c:v>35779</c:v>
                </c:pt>
                <c:pt idx="9380">
                  <c:v>35780</c:v>
                </c:pt>
                <c:pt idx="9381">
                  <c:v>35781</c:v>
                </c:pt>
                <c:pt idx="9382">
                  <c:v>35782</c:v>
                </c:pt>
                <c:pt idx="9383">
                  <c:v>35783</c:v>
                </c:pt>
                <c:pt idx="9384">
                  <c:v>35786</c:v>
                </c:pt>
                <c:pt idx="9385">
                  <c:v>35787</c:v>
                </c:pt>
                <c:pt idx="9386">
                  <c:v>35788</c:v>
                </c:pt>
                <c:pt idx="9387">
                  <c:v>35789</c:v>
                </c:pt>
                <c:pt idx="9388">
                  <c:v>35790</c:v>
                </c:pt>
                <c:pt idx="9389">
                  <c:v>35793</c:v>
                </c:pt>
                <c:pt idx="9390">
                  <c:v>35794</c:v>
                </c:pt>
                <c:pt idx="9391">
                  <c:v>35795</c:v>
                </c:pt>
                <c:pt idx="9392">
                  <c:v>35796</c:v>
                </c:pt>
                <c:pt idx="9393">
                  <c:v>35797</c:v>
                </c:pt>
                <c:pt idx="9394">
                  <c:v>35800</c:v>
                </c:pt>
                <c:pt idx="9395">
                  <c:v>35801</c:v>
                </c:pt>
                <c:pt idx="9396">
                  <c:v>35802</c:v>
                </c:pt>
                <c:pt idx="9397">
                  <c:v>35803</c:v>
                </c:pt>
                <c:pt idx="9398">
                  <c:v>35804</c:v>
                </c:pt>
                <c:pt idx="9399">
                  <c:v>35807</c:v>
                </c:pt>
                <c:pt idx="9400">
                  <c:v>35808</c:v>
                </c:pt>
                <c:pt idx="9401">
                  <c:v>35809</c:v>
                </c:pt>
                <c:pt idx="9402">
                  <c:v>35810</c:v>
                </c:pt>
                <c:pt idx="9403">
                  <c:v>35811</c:v>
                </c:pt>
                <c:pt idx="9404">
                  <c:v>35814</c:v>
                </c:pt>
                <c:pt idx="9405">
                  <c:v>35815</c:v>
                </c:pt>
                <c:pt idx="9406">
                  <c:v>35816</c:v>
                </c:pt>
                <c:pt idx="9407">
                  <c:v>35817</c:v>
                </c:pt>
                <c:pt idx="9408">
                  <c:v>35818</c:v>
                </c:pt>
                <c:pt idx="9409">
                  <c:v>35821</c:v>
                </c:pt>
                <c:pt idx="9410">
                  <c:v>35822</c:v>
                </c:pt>
                <c:pt idx="9411">
                  <c:v>35823</c:v>
                </c:pt>
                <c:pt idx="9412">
                  <c:v>35824</c:v>
                </c:pt>
                <c:pt idx="9413">
                  <c:v>35825</c:v>
                </c:pt>
                <c:pt idx="9414">
                  <c:v>35828</c:v>
                </c:pt>
                <c:pt idx="9415">
                  <c:v>35829</c:v>
                </c:pt>
                <c:pt idx="9416">
                  <c:v>35830</c:v>
                </c:pt>
                <c:pt idx="9417">
                  <c:v>35831</c:v>
                </c:pt>
                <c:pt idx="9418">
                  <c:v>35832</c:v>
                </c:pt>
                <c:pt idx="9419">
                  <c:v>35835</c:v>
                </c:pt>
                <c:pt idx="9420">
                  <c:v>35836</c:v>
                </c:pt>
                <c:pt idx="9421">
                  <c:v>35837</c:v>
                </c:pt>
                <c:pt idx="9422">
                  <c:v>35838</c:v>
                </c:pt>
                <c:pt idx="9423">
                  <c:v>35839</c:v>
                </c:pt>
                <c:pt idx="9424">
                  <c:v>35842</c:v>
                </c:pt>
                <c:pt idx="9425">
                  <c:v>35843</c:v>
                </c:pt>
                <c:pt idx="9426">
                  <c:v>35844</c:v>
                </c:pt>
                <c:pt idx="9427">
                  <c:v>35845</c:v>
                </c:pt>
                <c:pt idx="9428">
                  <c:v>35846</c:v>
                </c:pt>
                <c:pt idx="9429">
                  <c:v>35849</c:v>
                </c:pt>
                <c:pt idx="9430">
                  <c:v>35850</c:v>
                </c:pt>
                <c:pt idx="9431">
                  <c:v>35851</c:v>
                </c:pt>
                <c:pt idx="9432">
                  <c:v>35852</c:v>
                </c:pt>
                <c:pt idx="9433">
                  <c:v>35853</c:v>
                </c:pt>
                <c:pt idx="9434">
                  <c:v>35856</c:v>
                </c:pt>
                <c:pt idx="9435">
                  <c:v>35857</c:v>
                </c:pt>
                <c:pt idx="9436">
                  <c:v>35858</c:v>
                </c:pt>
                <c:pt idx="9437">
                  <c:v>35859</c:v>
                </c:pt>
                <c:pt idx="9438">
                  <c:v>35860</c:v>
                </c:pt>
                <c:pt idx="9439">
                  <c:v>35863</c:v>
                </c:pt>
                <c:pt idx="9440">
                  <c:v>35864</c:v>
                </c:pt>
                <c:pt idx="9441">
                  <c:v>35865</c:v>
                </c:pt>
                <c:pt idx="9442">
                  <c:v>35866</c:v>
                </c:pt>
                <c:pt idx="9443">
                  <c:v>35867</c:v>
                </c:pt>
                <c:pt idx="9444">
                  <c:v>35870</c:v>
                </c:pt>
                <c:pt idx="9445">
                  <c:v>35871</c:v>
                </c:pt>
                <c:pt idx="9446">
                  <c:v>35872</c:v>
                </c:pt>
                <c:pt idx="9447">
                  <c:v>35873</c:v>
                </c:pt>
                <c:pt idx="9448">
                  <c:v>35874</c:v>
                </c:pt>
                <c:pt idx="9449">
                  <c:v>35877</c:v>
                </c:pt>
                <c:pt idx="9450">
                  <c:v>35878</c:v>
                </c:pt>
                <c:pt idx="9451">
                  <c:v>35879</c:v>
                </c:pt>
                <c:pt idx="9452">
                  <c:v>35880</c:v>
                </c:pt>
                <c:pt idx="9453">
                  <c:v>35881</c:v>
                </c:pt>
                <c:pt idx="9454">
                  <c:v>35884</c:v>
                </c:pt>
                <c:pt idx="9455">
                  <c:v>35885</c:v>
                </c:pt>
                <c:pt idx="9456">
                  <c:v>35886</c:v>
                </c:pt>
                <c:pt idx="9457">
                  <c:v>35887</c:v>
                </c:pt>
                <c:pt idx="9458">
                  <c:v>35888</c:v>
                </c:pt>
                <c:pt idx="9459">
                  <c:v>35891</c:v>
                </c:pt>
                <c:pt idx="9460">
                  <c:v>35892</c:v>
                </c:pt>
                <c:pt idx="9461">
                  <c:v>35893</c:v>
                </c:pt>
                <c:pt idx="9462">
                  <c:v>35894</c:v>
                </c:pt>
                <c:pt idx="9463">
                  <c:v>35895</c:v>
                </c:pt>
                <c:pt idx="9464">
                  <c:v>35898</c:v>
                </c:pt>
                <c:pt idx="9465">
                  <c:v>35899</c:v>
                </c:pt>
                <c:pt idx="9466">
                  <c:v>35900</c:v>
                </c:pt>
                <c:pt idx="9467">
                  <c:v>35901</c:v>
                </c:pt>
                <c:pt idx="9468">
                  <c:v>35902</c:v>
                </c:pt>
                <c:pt idx="9469">
                  <c:v>35905</c:v>
                </c:pt>
                <c:pt idx="9470">
                  <c:v>35906</c:v>
                </c:pt>
                <c:pt idx="9471">
                  <c:v>35907</c:v>
                </c:pt>
                <c:pt idx="9472">
                  <c:v>35908</c:v>
                </c:pt>
                <c:pt idx="9473">
                  <c:v>35909</c:v>
                </c:pt>
                <c:pt idx="9474">
                  <c:v>35912</c:v>
                </c:pt>
                <c:pt idx="9475">
                  <c:v>35913</c:v>
                </c:pt>
                <c:pt idx="9476">
                  <c:v>35914</c:v>
                </c:pt>
                <c:pt idx="9477">
                  <c:v>35915</c:v>
                </c:pt>
                <c:pt idx="9478">
                  <c:v>35916</c:v>
                </c:pt>
                <c:pt idx="9479">
                  <c:v>35919</c:v>
                </c:pt>
                <c:pt idx="9480">
                  <c:v>35920</c:v>
                </c:pt>
                <c:pt idx="9481">
                  <c:v>35921</c:v>
                </c:pt>
                <c:pt idx="9482">
                  <c:v>35922</c:v>
                </c:pt>
                <c:pt idx="9483">
                  <c:v>35923</c:v>
                </c:pt>
                <c:pt idx="9484">
                  <c:v>35926</c:v>
                </c:pt>
                <c:pt idx="9485">
                  <c:v>35927</c:v>
                </c:pt>
                <c:pt idx="9486">
                  <c:v>35928</c:v>
                </c:pt>
                <c:pt idx="9487">
                  <c:v>35929</c:v>
                </c:pt>
                <c:pt idx="9488">
                  <c:v>35930</c:v>
                </c:pt>
                <c:pt idx="9489">
                  <c:v>35933</c:v>
                </c:pt>
                <c:pt idx="9490">
                  <c:v>35934</c:v>
                </c:pt>
                <c:pt idx="9491">
                  <c:v>35935</c:v>
                </c:pt>
                <c:pt idx="9492">
                  <c:v>35936</c:v>
                </c:pt>
                <c:pt idx="9493">
                  <c:v>35937</c:v>
                </c:pt>
                <c:pt idx="9494">
                  <c:v>35940</c:v>
                </c:pt>
                <c:pt idx="9495">
                  <c:v>35941</c:v>
                </c:pt>
                <c:pt idx="9496">
                  <c:v>35942</c:v>
                </c:pt>
                <c:pt idx="9497">
                  <c:v>35943</c:v>
                </c:pt>
                <c:pt idx="9498">
                  <c:v>35944</c:v>
                </c:pt>
                <c:pt idx="9499">
                  <c:v>35947</c:v>
                </c:pt>
                <c:pt idx="9500">
                  <c:v>35948</c:v>
                </c:pt>
                <c:pt idx="9501">
                  <c:v>35949</c:v>
                </c:pt>
                <c:pt idx="9502">
                  <c:v>35950</c:v>
                </c:pt>
                <c:pt idx="9503">
                  <c:v>35951</c:v>
                </c:pt>
                <c:pt idx="9504">
                  <c:v>35954</c:v>
                </c:pt>
                <c:pt idx="9505">
                  <c:v>35955</c:v>
                </c:pt>
                <c:pt idx="9506">
                  <c:v>35956</c:v>
                </c:pt>
                <c:pt idx="9507">
                  <c:v>35957</c:v>
                </c:pt>
                <c:pt idx="9508">
                  <c:v>35958</c:v>
                </c:pt>
                <c:pt idx="9509">
                  <c:v>35961</c:v>
                </c:pt>
                <c:pt idx="9510">
                  <c:v>35962</c:v>
                </c:pt>
                <c:pt idx="9511">
                  <c:v>35963</c:v>
                </c:pt>
                <c:pt idx="9512">
                  <c:v>35964</c:v>
                </c:pt>
                <c:pt idx="9513">
                  <c:v>35965</c:v>
                </c:pt>
                <c:pt idx="9514">
                  <c:v>35968</c:v>
                </c:pt>
                <c:pt idx="9515">
                  <c:v>35969</c:v>
                </c:pt>
                <c:pt idx="9516">
                  <c:v>35970</c:v>
                </c:pt>
                <c:pt idx="9517">
                  <c:v>35971</c:v>
                </c:pt>
                <c:pt idx="9518">
                  <c:v>35972</c:v>
                </c:pt>
                <c:pt idx="9519">
                  <c:v>35975</c:v>
                </c:pt>
                <c:pt idx="9520">
                  <c:v>35976</c:v>
                </c:pt>
                <c:pt idx="9521">
                  <c:v>35977</c:v>
                </c:pt>
                <c:pt idx="9522">
                  <c:v>35978</c:v>
                </c:pt>
                <c:pt idx="9523">
                  <c:v>35979</c:v>
                </c:pt>
                <c:pt idx="9524">
                  <c:v>35982</c:v>
                </c:pt>
                <c:pt idx="9525">
                  <c:v>35983</c:v>
                </c:pt>
                <c:pt idx="9526">
                  <c:v>35984</c:v>
                </c:pt>
                <c:pt idx="9527">
                  <c:v>35985</c:v>
                </c:pt>
                <c:pt idx="9528">
                  <c:v>35986</c:v>
                </c:pt>
                <c:pt idx="9529">
                  <c:v>35989</c:v>
                </c:pt>
                <c:pt idx="9530">
                  <c:v>35990</c:v>
                </c:pt>
                <c:pt idx="9531">
                  <c:v>35991</c:v>
                </c:pt>
                <c:pt idx="9532">
                  <c:v>35992</c:v>
                </c:pt>
                <c:pt idx="9533">
                  <c:v>35993</c:v>
                </c:pt>
                <c:pt idx="9534">
                  <c:v>35996</c:v>
                </c:pt>
                <c:pt idx="9535">
                  <c:v>35997</c:v>
                </c:pt>
                <c:pt idx="9536">
                  <c:v>35998</c:v>
                </c:pt>
                <c:pt idx="9537">
                  <c:v>35999</c:v>
                </c:pt>
                <c:pt idx="9538">
                  <c:v>36000</c:v>
                </c:pt>
                <c:pt idx="9539">
                  <c:v>36003</c:v>
                </c:pt>
                <c:pt idx="9540">
                  <c:v>36004</c:v>
                </c:pt>
                <c:pt idx="9541">
                  <c:v>36005</c:v>
                </c:pt>
                <c:pt idx="9542">
                  <c:v>36006</c:v>
                </c:pt>
                <c:pt idx="9543">
                  <c:v>36007</c:v>
                </c:pt>
                <c:pt idx="9544">
                  <c:v>36010</c:v>
                </c:pt>
                <c:pt idx="9545">
                  <c:v>36011</c:v>
                </c:pt>
                <c:pt idx="9546">
                  <c:v>36012</c:v>
                </c:pt>
                <c:pt idx="9547">
                  <c:v>36013</c:v>
                </c:pt>
                <c:pt idx="9548">
                  <c:v>36014</c:v>
                </c:pt>
                <c:pt idx="9549">
                  <c:v>36017</c:v>
                </c:pt>
                <c:pt idx="9550">
                  <c:v>36018</c:v>
                </c:pt>
                <c:pt idx="9551">
                  <c:v>36019</c:v>
                </c:pt>
                <c:pt idx="9552">
                  <c:v>36020</c:v>
                </c:pt>
                <c:pt idx="9553">
                  <c:v>36021</c:v>
                </c:pt>
                <c:pt idx="9554">
                  <c:v>36024</c:v>
                </c:pt>
                <c:pt idx="9555">
                  <c:v>36025</c:v>
                </c:pt>
                <c:pt idx="9556">
                  <c:v>36026</c:v>
                </c:pt>
                <c:pt idx="9557">
                  <c:v>36027</c:v>
                </c:pt>
                <c:pt idx="9558">
                  <c:v>36028</c:v>
                </c:pt>
                <c:pt idx="9559">
                  <c:v>36031</c:v>
                </c:pt>
                <c:pt idx="9560">
                  <c:v>36032</c:v>
                </c:pt>
                <c:pt idx="9561">
                  <c:v>36033</c:v>
                </c:pt>
                <c:pt idx="9562">
                  <c:v>36034</c:v>
                </c:pt>
                <c:pt idx="9563">
                  <c:v>36035</c:v>
                </c:pt>
                <c:pt idx="9564">
                  <c:v>36038</c:v>
                </c:pt>
                <c:pt idx="9565">
                  <c:v>36039</c:v>
                </c:pt>
                <c:pt idx="9566">
                  <c:v>36040</c:v>
                </c:pt>
                <c:pt idx="9567">
                  <c:v>36041</c:v>
                </c:pt>
                <c:pt idx="9568">
                  <c:v>36042</c:v>
                </c:pt>
                <c:pt idx="9569">
                  <c:v>36045</c:v>
                </c:pt>
                <c:pt idx="9570">
                  <c:v>36046</c:v>
                </c:pt>
                <c:pt idx="9571">
                  <c:v>36047</c:v>
                </c:pt>
                <c:pt idx="9572">
                  <c:v>36048</c:v>
                </c:pt>
                <c:pt idx="9573">
                  <c:v>36049</c:v>
                </c:pt>
                <c:pt idx="9574">
                  <c:v>36052</c:v>
                </c:pt>
                <c:pt idx="9575">
                  <c:v>36053</c:v>
                </c:pt>
                <c:pt idx="9576">
                  <c:v>36054</c:v>
                </c:pt>
                <c:pt idx="9577">
                  <c:v>36055</c:v>
                </c:pt>
                <c:pt idx="9578">
                  <c:v>36056</c:v>
                </c:pt>
                <c:pt idx="9579">
                  <c:v>36059</c:v>
                </c:pt>
                <c:pt idx="9580">
                  <c:v>36060</c:v>
                </c:pt>
                <c:pt idx="9581">
                  <c:v>36061</c:v>
                </c:pt>
                <c:pt idx="9582">
                  <c:v>36062</c:v>
                </c:pt>
                <c:pt idx="9583">
                  <c:v>36063</c:v>
                </c:pt>
                <c:pt idx="9584">
                  <c:v>36066</c:v>
                </c:pt>
                <c:pt idx="9585">
                  <c:v>36067</c:v>
                </c:pt>
                <c:pt idx="9586">
                  <c:v>36068</c:v>
                </c:pt>
                <c:pt idx="9587">
                  <c:v>36069</c:v>
                </c:pt>
                <c:pt idx="9588">
                  <c:v>36070</c:v>
                </c:pt>
                <c:pt idx="9589">
                  <c:v>36073</c:v>
                </c:pt>
                <c:pt idx="9590">
                  <c:v>36074</c:v>
                </c:pt>
                <c:pt idx="9591">
                  <c:v>36075</c:v>
                </c:pt>
                <c:pt idx="9592">
                  <c:v>36076</c:v>
                </c:pt>
                <c:pt idx="9593">
                  <c:v>36077</c:v>
                </c:pt>
                <c:pt idx="9594">
                  <c:v>36080</c:v>
                </c:pt>
                <c:pt idx="9595">
                  <c:v>36081</c:v>
                </c:pt>
                <c:pt idx="9596">
                  <c:v>36082</c:v>
                </c:pt>
                <c:pt idx="9597">
                  <c:v>36083</c:v>
                </c:pt>
                <c:pt idx="9598">
                  <c:v>36084</c:v>
                </c:pt>
                <c:pt idx="9599">
                  <c:v>36087</c:v>
                </c:pt>
                <c:pt idx="9600">
                  <c:v>36088</c:v>
                </c:pt>
                <c:pt idx="9601">
                  <c:v>36089</c:v>
                </c:pt>
                <c:pt idx="9602">
                  <c:v>36090</c:v>
                </c:pt>
                <c:pt idx="9603">
                  <c:v>36091</c:v>
                </c:pt>
                <c:pt idx="9604">
                  <c:v>36094</c:v>
                </c:pt>
                <c:pt idx="9605">
                  <c:v>36095</c:v>
                </c:pt>
                <c:pt idx="9606">
                  <c:v>36096</c:v>
                </c:pt>
                <c:pt idx="9607">
                  <c:v>36097</c:v>
                </c:pt>
                <c:pt idx="9608">
                  <c:v>36098</c:v>
                </c:pt>
                <c:pt idx="9609">
                  <c:v>36101</c:v>
                </c:pt>
                <c:pt idx="9610">
                  <c:v>36102</c:v>
                </c:pt>
                <c:pt idx="9611">
                  <c:v>36103</c:v>
                </c:pt>
                <c:pt idx="9612">
                  <c:v>36104</c:v>
                </c:pt>
                <c:pt idx="9613">
                  <c:v>36105</c:v>
                </c:pt>
                <c:pt idx="9614">
                  <c:v>36108</c:v>
                </c:pt>
                <c:pt idx="9615">
                  <c:v>36109</c:v>
                </c:pt>
                <c:pt idx="9616">
                  <c:v>36110</c:v>
                </c:pt>
                <c:pt idx="9617">
                  <c:v>36111</c:v>
                </c:pt>
                <c:pt idx="9618">
                  <c:v>36112</c:v>
                </c:pt>
                <c:pt idx="9619">
                  <c:v>36115</c:v>
                </c:pt>
                <c:pt idx="9620">
                  <c:v>36116</c:v>
                </c:pt>
                <c:pt idx="9621">
                  <c:v>36117</c:v>
                </c:pt>
                <c:pt idx="9622">
                  <c:v>36118</c:v>
                </c:pt>
                <c:pt idx="9623">
                  <c:v>36119</c:v>
                </c:pt>
                <c:pt idx="9624">
                  <c:v>36122</c:v>
                </c:pt>
                <c:pt idx="9625">
                  <c:v>36123</c:v>
                </c:pt>
                <c:pt idx="9626">
                  <c:v>36124</c:v>
                </c:pt>
                <c:pt idx="9627">
                  <c:v>36125</c:v>
                </c:pt>
                <c:pt idx="9628">
                  <c:v>36126</c:v>
                </c:pt>
                <c:pt idx="9629">
                  <c:v>36129</c:v>
                </c:pt>
                <c:pt idx="9630">
                  <c:v>36130</c:v>
                </c:pt>
                <c:pt idx="9631">
                  <c:v>36131</c:v>
                </c:pt>
                <c:pt idx="9632">
                  <c:v>36132</c:v>
                </c:pt>
                <c:pt idx="9633">
                  <c:v>36133</c:v>
                </c:pt>
                <c:pt idx="9634">
                  <c:v>36136</c:v>
                </c:pt>
                <c:pt idx="9635">
                  <c:v>36137</c:v>
                </c:pt>
                <c:pt idx="9636">
                  <c:v>36138</c:v>
                </c:pt>
                <c:pt idx="9637">
                  <c:v>36139</c:v>
                </c:pt>
                <c:pt idx="9638">
                  <c:v>36140</c:v>
                </c:pt>
                <c:pt idx="9639">
                  <c:v>36143</c:v>
                </c:pt>
                <c:pt idx="9640">
                  <c:v>36144</c:v>
                </c:pt>
                <c:pt idx="9641">
                  <c:v>36145</c:v>
                </c:pt>
                <c:pt idx="9642">
                  <c:v>36146</c:v>
                </c:pt>
                <c:pt idx="9643">
                  <c:v>36147</c:v>
                </c:pt>
                <c:pt idx="9644">
                  <c:v>36150</c:v>
                </c:pt>
                <c:pt idx="9645">
                  <c:v>36151</c:v>
                </c:pt>
                <c:pt idx="9646">
                  <c:v>36152</c:v>
                </c:pt>
                <c:pt idx="9647">
                  <c:v>36153</c:v>
                </c:pt>
                <c:pt idx="9648">
                  <c:v>36154</c:v>
                </c:pt>
                <c:pt idx="9649">
                  <c:v>36157</c:v>
                </c:pt>
                <c:pt idx="9650">
                  <c:v>36158</c:v>
                </c:pt>
                <c:pt idx="9651">
                  <c:v>36159</c:v>
                </c:pt>
                <c:pt idx="9652">
                  <c:v>36160</c:v>
                </c:pt>
                <c:pt idx="9653">
                  <c:v>36161</c:v>
                </c:pt>
                <c:pt idx="9654">
                  <c:v>36164</c:v>
                </c:pt>
                <c:pt idx="9655">
                  <c:v>36165</c:v>
                </c:pt>
                <c:pt idx="9656">
                  <c:v>36166</c:v>
                </c:pt>
                <c:pt idx="9657">
                  <c:v>36167</c:v>
                </c:pt>
                <c:pt idx="9658">
                  <c:v>36168</c:v>
                </c:pt>
                <c:pt idx="9659">
                  <c:v>36171</c:v>
                </c:pt>
                <c:pt idx="9660">
                  <c:v>36172</c:v>
                </c:pt>
                <c:pt idx="9661">
                  <c:v>36173</c:v>
                </c:pt>
                <c:pt idx="9662">
                  <c:v>36174</c:v>
                </c:pt>
                <c:pt idx="9663">
                  <c:v>36175</c:v>
                </c:pt>
                <c:pt idx="9664">
                  <c:v>36178</c:v>
                </c:pt>
                <c:pt idx="9665">
                  <c:v>36179</c:v>
                </c:pt>
                <c:pt idx="9666">
                  <c:v>36180</c:v>
                </c:pt>
                <c:pt idx="9667">
                  <c:v>36181</c:v>
                </c:pt>
                <c:pt idx="9668">
                  <c:v>36182</c:v>
                </c:pt>
                <c:pt idx="9669">
                  <c:v>36185</c:v>
                </c:pt>
                <c:pt idx="9670">
                  <c:v>36186</c:v>
                </c:pt>
                <c:pt idx="9671">
                  <c:v>36187</c:v>
                </c:pt>
                <c:pt idx="9672">
                  <c:v>36188</c:v>
                </c:pt>
                <c:pt idx="9673">
                  <c:v>36189</c:v>
                </c:pt>
                <c:pt idx="9674">
                  <c:v>36192</c:v>
                </c:pt>
                <c:pt idx="9675">
                  <c:v>36193</c:v>
                </c:pt>
                <c:pt idx="9676">
                  <c:v>36194</c:v>
                </c:pt>
                <c:pt idx="9677">
                  <c:v>36195</c:v>
                </c:pt>
                <c:pt idx="9678">
                  <c:v>36196</c:v>
                </c:pt>
                <c:pt idx="9679">
                  <c:v>36199</c:v>
                </c:pt>
                <c:pt idx="9680">
                  <c:v>36200</c:v>
                </c:pt>
                <c:pt idx="9681">
                  <c:v>36201</c:v>
                </c:pt>
                <c:pt idx="9682">
                  <c:v>36202</c:v>
                </c:pt>
                <c:pt idx="9683">
                  <c:v>36203</c:v>
                </c:pt>
                <c:pt idx="9684">
                  <c:v>36206</c:v>
                </c:pt>
                <c:pt idx="9685">
                  <c:v>36207</c:v>
                </c:pt>
                <c:pt idx="9686">
                  <c:v>36208</c:v>
                </c:pt>
                <c:pt idx="9687">
                  <c:v>36209</c:v>
                </c:pt>
                <c:pt idx="9688">
                  <c:v>36210</c:v>
                </c:pt>
                <c:pt idx="9689">
                  <c:v>36213</c:v>
                </c:pt>
                <c:pt idx="9690">
                  <c:v>36214</c:v>
                </c:pt>
                <c:pt idx="9691">
                  <c:v>36215</c:v>
                </c:pt>
                <c:pt idx="9692">
                  <c:v>36216</c:v>
                </c:pt>
                <c:pt idx="9693">
                  <c:v>36217</c:v>
                </c:pt>
                <c:pt idx="9694">
                  <c:v>36220</c:v>
                </c:pt>
                <c:pt idx="9695">
                  <c:v>36221</c:v>
                </c:pt>
                <c:pt idx="9696">
                  <c:v>36222</c:v>
                </c:pt>
                <c:pt idx="9697">
                  <c:v>36223</c:v>
                </c:pt>
                <c:pt idx="9698">
                  <c:v>36224</c:v>
                </c:pt>
                <c:pt idx="9699">
                  <c:v>36227</c:v>
                </c:pt>
                <c:pt idx="9700">
                  <c:v>36228</c:v>
                </c:pt>
                <c:pt idx="9701">
                  <c:v>36229</c:v>
                </c:pt>
                <c:pt idx="9702">
                  <c:v>36230</c:v>
                </c:pt>
                <c:pt idx="9703">
                  <c:v>36231</c:v>
                </c:pt>
                <c:pt idx="9704">
                  <c:v>36234</c:v>
                </c:pt>
                <c:pt idx="9705">
                  <c:v>36235</c:v>
                </c:pt>
                <c:pt idx="9706">
                  <c:v>36236</c:v>
                </c:pt>
                <c:pt idx="9707">
                  <c:v>36237</c:v>
                </c:pt>
                <c:pt idx="9708">
                  <c:v>36238</c:v>
                </c:pt>
                <c:pt idx="9709">
                  <c:v>36241</c:v>
                </c:pt>
                <c:pt idx="9710">
                  <c:v>36242</c:v>
                </c:pt>
                <c:pt idx="9711">
                  <c:v>36243</c:v>
                </c:pt>
                <c:pt idx="9712">
                  <c:v>36244</c:v>
                </c:pt>
                <c:pt idx="9713">
                  <c:v>36245</c:v>
                </c:pt>
                <c:pt idx="9714">
                  <c:v>36248</c:v>
                </c:pt>
                <c:pt idx="9715">
                  <c:v>36249</c:v>
                </c:pt>
                <c:pt idx="9716">
                  <c:v>36250</c:v>
                </c:pt>
                <c:pt idx="9717">
                  <c:v>36251</c:v>
                </c:pt>
                <c:pt idx="9718">
                  <c:v>36252</c:v>
                </c:pt>
                <c:pt idx="9719">
                  <c:v>36255</c:v>
                </c:pt>
                <c:pt idx="9720">
                  <c:v>36256</c:v>
                </c:pt>
                <c:pt idx="9721">
                  <c:v>36257</c:v>
                </c:pt>
                <c:pt idx="9722">
                  <c:v>36258</c:v>
                </c:pt>
                <c:pt idx="9723">
                  <c:v>36259</c:v>
                </c:pt>
                <c:pt idx="9724">
                  <c:v>36262</c:v>
                </c:pt>
                <c:pt idx="9725">
                  <c:v>36263</c:v>
                </c:pt>
                <c:pt idx="9726">
                  <c:v>36264</c:v>
                </c:pt>
                <c:pt idx="9727">
                  <c:v>36265</c:v>
                </c:pt>
                <c:pt idx="9728">
                  <c:v>36266</c:v>
                </c:pt>
                <c:pt idx="9729">
                  <c:v>36269</c:v>
                </c:pt>
                <c:pt idx="9730">
                  <c:v>36270</c:v>
                </c:pt>
                <c:pt idx="9731">
                  <c:v>36271</c:v>
                </c:pt>
                <c:pt idx="9732">
                  <c:v>36272</c:v>
                </c:pt>
                <c:pt idx="9733">
                  <c:v>36273</c:v>
                </c:pt>
                <c:pt idx="9734">
                  <c:v>36276</c:v>
                </c:pt>
                <c:pt idx="9735">
                  <c:v>36277</c:v>
                </c:pt>
                <c:pt idx="9736">
                  <c:v>36278</c:v>
                </c:pt>
                <c:pt idx="9737">
                  <c:v>36279</c:v>
                </c:pt>
                <c:pt idx="9738">
                  <c:v>36280</c:v>
                </c:pt>
                <c:pt idx="9739">
                  <c:v>36283</c:v>
                </c:pt>
                <c:pt idx="9740">
                  <c:v>36284</c:v>
                </c:pt>
                <c:pt idx="9741">
                  <c:v>36285</c:v>
                </c:pt>
                <c:pt idx="9742">
                  <c:v>36286</c:v>
                </c:pt>
                <c:pt idx="9743">
                  <c:v>36287</c:v>
                </c:pt>
                <c:pt idx="9744">
                  <c:v>36290</c:v>
                </c:pt>
                <c:pt idx="9745">
                  <c:v>36291</c:v>
                </c:pt>
                <c:pt idx="9746">
                  <c:v>36292</c:v>
                </c:pt>
                <c:pt idx="9747">
                  <c:v>36293</c:v>
                </c:pt>
                <c:pt idx="9748">
                  <c:v>36294</c:v>
                </c:pt>
                <c:pt idx="9749">
                  <c:v>36297</c:v>
                </c:pt>
                <c:pt idx="9750">
                  <c:v>36298</c:v>
                </c:pt>
                <c:pt idx="9751">
                  <c:v>36299</c:v>
                </c:pt>
                <c:pt idx="9752">
                  <c:v>36300</c:v>
                </c:pt>
                <c:pt idx="9753">
                  <c:v>36301</c:v>
                </c:pt>
                <c:pt idx="9754">
                  <c:v>36304</c:v>
                </c:pt>
                <c:pt idx="9755">
                  <c:v>36305</c:v>
                </c:pt>
                <c:pt idx="9756">
                  <c:v>36306</c:v>
                </c:pt>
                <c:pt idx="9757">
                  <c:v>36307</c:v>
                </c:pt>
                <c:pt idx="9758">
                  <c:v>36308</c:v>
                </c:pt>
                <c:pt idx="9759">
                  <c:v>36311</c:v>
                </c:pt>
                <c:pt idx="9760">
                  <c:v>36312</c:v>
                </c:pt>
                <c:pt idx="9761">
                  <c:v>36313</c:v>
                </c:pt>
                <c:pt idx="9762">
                  <c:v>36314</c:v>
                </c:pt>
                <c:pt idx="9763">
                  <c:v>36315</c:v>
                </c:pt>
                <c:pt idx="9764">
                  <c:v>36318</c:v>
                </c:pt>
                <c:pt idx="9765">
                  <c:v>36319</c:v>
                </c:pt>
                <c:pt idx="9766">
                  <c:v>36320</c:v>
                </c:pt>
                <c:pt idx="9767">
                  <c:v>36321</c:v>
                </c:pt>
                <c:pt idx="9768">
                  <c:v>36322</c:v>
                </c:pt>
                <c:pt idx="9769">
                  <c:v>36325</c:v>
                </c:pt>
                <c:pt idx="9770">
                  <c:v>36326</c:v>
                </c:pt>
                <c:pt idx="9771">
                  <c:v>36327</c:v>
                </c:pt>
                <c:pt idx="9772">
                  <c:v>36328</c:v>
                </c:pt>
                <c:pt idx="9773">
                  <c:v>36329</c:v>
                </c:pt>
                <c:pt idx="9774">
                  <c:v>36332</c:v>
                </c:pt>
                <c:pt idx="9775">
                  <c:v>36333</c:v>
                </c:pt>
                <c:pt idx="9776">
                  <c:v>36334</c:v>
                </c:pt>
                <c:pt idx="9777">
                  <c:v>36335</c:v>
                </c:pt>
                <c:pt idx="9778">
                  <c:v>36336</c:v>
                </c:pt>
                <c:pt idx="9779">
                  <c:v>36339</c:v>
                </c:pt>
                <c:pt idx="9780">
                  <c:v>36340</c:v>
                </c:pt>
                <c:pt idx="9781">
                  <c:v>36341</c:v>
                </c:pt>
                <c:pt idx="9782">
                  <c:v>36342</c:v>
                </c:pt>
                <c:pt idx="9783">
                  <c:v>36343</c:v>
                </c:pt>
                <c:pt idx="9784">
                  <c:v>36346</c:v>
                </c:pt>
                <c:pt idx="9785">
                  <c:v>36347</c:v>
                </c:pt>
                <c:pt idx="9786">
                  <c:v>36348</c:v>
                </c:pt>
                <c:pt idx="9787">
                  <c:v>36349</c:v>
                </c:pt>
                <c:pt idx="9788">
                  <c:v>36350</c:v>
                </c:pt>
                <c:pt idx="9789">
                  <c:v>36353</c:v>
                </c:pt>
                <c:pt idx="9790">
                  <c:v>36354</c:v>
                </c:pt>
                <c:pt idx="9791">
                  <c:v>36355</c:v>
                </c:pt>
                <c:pt idx="9792">
                  <c:v>36356</c:v>
                </c:pt>
                <c:pt idx="9793">
                  <c:v>36357</c:v>
                </c:pt>
                <c:pt idx="9794">
                  <c:v>36360</c:v>
                </c:pt>
                <c:pt idx="9795">
                  <c:v>36361</c:v>
                </c:pt>
                <c:pt idx="9796">
                  <c:v>36362</c:v>
                </c:pt>
                <c:pt idx="9797">
                  <c:v>36363</c:v>
                </c:pt>
                <c:pt idx="9798">
                  <c:v>36364</c:v>
                </c:pt>
                <c:pt idx="9799">
                  <c:v>36367</c:v>
                </c:pt>
                <c:pt idx="9800">
                  <c:v>36368</c:v>
                </c:pt>
                <c:pt idx="9801">
                  <c:v>36369</c:v>
                </c:pt>
                <c:pt idx="9802">
                  <c:v>36370</c:v>
                </c:pt>
                <c:pt idx="9803">
                  <c:v>36371</c:v>
                </c:pt>
                <c:pt idx="9804">
                  <c:v>36374</c:v>
                </c:pt>
                <c:pt idx="9805">
                  <c:v>36375</c:v>
                </c:pt>
                <c:pt idx="9806">
                  <c:v>36376</c:v>
                </c:pt>
                <c:pt idx="9807">
                  <c:v>36377</c:v>
                </c:pt>
                <c:pt idx="9808">
                  <c:v>36378</c:v>
                </c:pt>
                <c:pt idx="9809">
                  <c:v>36381</c:v>
                </c:pt>
                <c:pt idx="9810">
                  <c:v>36382</c:v>
                </c:pt>
                <c:pt idx="9811">
                  <c:v>36383</c:v>
                </c:pt>
                <c:pt idx="9812">
                  <c:v>36384</c:v>
                </c:pt>
                <c:pt idx="9813">
                  <c:v>36385</c:v>
                </c:pt>
                <c:pt idx="9814">
                  <c:v>36388</c:v>
                </c:pt>
                <c:pt idx="9815">
                  <c:v>36389</c:v>
                </c:pt>
                <c:pt idx="9816">
                  <c:v>36390</c:v>
                </c:pt>
                <c:pt idx="9817">
                  <c:v>36391</c:v>
                </c:pt>
                <c:pt idx="9818">
                  <c:v>36392</c:v>
                </c:pt>
                <c:pt idx="9819">
                  <c:v>36395</c:v>
                </c:pt>
                <c:pt idx="9820">
                  <c:v>36396</c:v>
                </c:pt>
                <c:pt idx="9821">
                  <c:v>36397</c:v>
                </c:pt>
                <c:pt idx="9822">
                  <c:v>36398</c:v>
                </c:pt>
                <c:pt idx="9823">
                  <c:v>36399</c:v>
                </c:pt>
                <c:pt idx="9824">
                  <c:v>36402</c:v>
                </c:pt>
                <c:pt idx="9825">
                  <c:v>36403</c:v>
                </c:pt>
                <c:pt idx="9826">
                  <c:v>36404</c:v>
                </c:pt>
                <c:pt idx="9827">
                  <c:v>36405</c:v>
                </c:pt>
                <c:pt idx="9828">
                  <c:v>36406</c:v>
                </c:pt>
                <c:pt idx="9829">
                  <c:v>36409</c:v>
                </c:pt>
                <c:pt idx="9830">
                  <c:v>36410</c:v>
                </c:pt>
                <c:pt idx="9831">
                  <c:v>36411</c:v>
                </c:pt>
                <c:pt idx="9832">
                  <c:v>36412</c:v>
                </c:pt>
                <c:pt idx="9833">
                  <c:v>36413</c:v>
                </c:pt>
                <c:pt idx="9834">
                  <c:v>36416</c:v>
                </c:pt>
                <c:pt idx="9835">
                  <c:v>36417</c:v>
                </c:pt>
                <c:pt idx="9836">
                  <c:v>36418</c:v>
                </c:pt>
                <c:pt idx="9837">
                  <c:v>36419</c:v>
                </c:pt>
                <c:pt idx="9838">
                  <c:v>36420</c:v>
                </c:pt>
                <c:pt idx="9839">
                  <c:v>36423</c:v>
                </c:pt>
                <c:pt idx="9840">
                  <c:v>36424</c:v>
                </c:pt>
                <c:pt idx="9841">
                  <c:v>36425</c:v>
                </c:pt>
                <c:pt idx="9842">
                  <c:v>36426</c:v>
                </c:pt>
                <c:pt idx="9843">
                  <c:v>36427</c:v>
                </c:pt>
                <c:pt idx="9844">
                  <c:v>36430</c:v>
                </c:pt>
                <c:pt idx="9845">
                  <c:v>36431</c:v>
                </c:pt>
                <c:pt idx="9846">
                  <c:v>36432</c:v>
                </c:pt>
                <c:pt idx="9847">
                  <c:v>36433</c:v>
                </c:pt>
                <c:pt idx="9848">
                  <c:v>36434</c:v>
                </c:pt>
                <c:pt idx="9849">
                  <c:v>36437</c:v>
                </c:pt>
                <c:pt idx="9850">
                  <c:v>36438</c:v>
                </c:pt>
                <c:pt idx="9851">
                  <c:v>36439</c:v>
                </c:pt>
                <c:pt idx="9852">
                  <c:v>36440</c:v>
                </c:pt>
                <c:pt idx="9853">
                  <c:v>36441</c:v>
                </c:pt>
                <c:pt idx="9854">
                  <c:v>36444</c:v>
                </c:pt>
                <c:pt idx="9855">
                  <c:v>36445</c:v>
                </c:pt>
                <c:pt idx="9856">
                  <c:v>36446</c:v>
                </c:pt>
                <c:pt idx="9857">
                  <c:v>36447</c:v>
                </c:pt>
                <c:pt idx="9858">
                  <c:v>36448</c:v>
                </c:pt>
                <c:pt idx="9859">
                  <c:v>36451</c:v>
                </c:pt>
                <c:pt idx="9860">
                  <c:v>36452</c:v>
                </c:pt>
                <c:pt idx="9861">
                  <c:v>36453</c:v>
                </c:pt>
                <c:pt idx="9862">
                  <c:v>36454</c:v>
                </c:pt>
                <c:pt idx="9863">
                  <c:v>36455</c:v>
                </c:pt>
                <c:pt idx="9864">
                  <c:v>36458</c:v>
                </c:pt>
                <c:pt idx="9865">
                  <c:v>36459</c:v>
                </c:pt>
                <c:pt idx="9866">
                  <c:v>36460</c:v>
                </c:pt>
                <c:pt idx="9867">
                  <c:v>36461</c:v>
                </c:pt>
                <c:pt idx="9868">
                  <c:v>36462</c:v>
                </c:pt>
                <c:pt idx="9869">
                  <c:v>36465</c:v>
                </c:pt>
                <c:pt idx="9870">
                  <c:v>36466</c:v>
                </c:pt>
                <c:pt idx="9871">
                  <c:v>36467</c:v>
                </c:pt>
                <c:pt idx="9872">
                  <c:v>36468</c:v>
                </c:pt>
                <c:pt idx="9873">
                  <c:v>36469</c:v>
                </c:pt>
                <c:pt idx="9874">
                  <c:v>36472</c:v>
                </c:pt>
                <c:pt idx="9875">
                  <c:v>36473</c:v>
                </c:pt>
                <c:pt idx="9876">
                  <c:v>36474</c:v>
                </c:pt>
                <c:pt idx="9877">
                  <c:v>36475</c:v>
                </c:pt>
                <c:pt idx="9878">
                  <c:v>36476</c:v>
                </c:pt>
                <c:pt idx="9879">
                  <c:v>36479</c:v>
                </c:pt>
                <c:pt idx="9880">
                  <c:v>36480</c:v>
                </c:pt>
                <c:pt idx="9881">
                  <c:v>36481</c:v>
                </c:pt>
                <c:pt idx="9882">
                  <c:v>36482</c:v>
                </c:pt>
                <c:pt idx="9883">
                  <c:v>36483</c:v>
                </c:pt>
                <c:pt idx="9884">
                  <c:v>36486</c:v>
                </c:pt>
                <c:pt idx="9885">
                  <c:v>36487</c:v>
                </c:pt>
                <c:pt idx="9886">
                  <c:v>36488</c:v>
                </c:pt>
                <c:pt idx="9887">
                  <c:v>36489</c:v>
                </c:pt>
                <c:pt idx="9888">
                  <c:v>36490</c:v>
                </c:pt>
                <c:pt idx="9889">
                  <c:v>36493</c:v>
                </c:pt>
                <c:pt idx="9890">
                  <c:v>36494</c:v>
                </c:pt>
                <c:pt idx="9891">
                  <c:v>36495</c:v>
                </c:pt>
                <c:pt idx="9892">
                  <c:v>36496</c:v>
                </c:pt>
                <c:pt idx="9893">
                  <c:v>36497</c:v>
                </c:pt>
                <c:pt idx="9894">
                  <c:v>36500</c:v>
                </c:pt>
                <c:pt idx="9895">
                  <c:v>36501</c:v>
                </c:pt>
                <c:pt idx="9896">
                  <c:v>36502</c:v>
                </c:pt>
                <c:pt idx="9897">
                  <c:v>36503</c:v>
                </c:pt>
                <c:pt idx="9898">
                  <c:v>36504</c:v>
                </c:pt>
                <c:pt idx="9899">
                  <c:v>36507</c:v>
                </c:pt>
                <c:pt idx="9900">
                  <c:v>36508</c:v>
                </c:pt>
                <c:pt idx="9901">
                  <c:v>36509</c:v>
                </c:pt>
                <c:pt idx="9902">
                  <c:v>36510</c:v>
                </c:pt>
                <c:pt idx="9903">
                  <c:v>36511</c:v>
                </c:pt>
                <c:pt idx="9904">
                  <c:v>36514</c:v>
                </c:pt>
                <c:pt idx="9905">
                  <c:v>36515</c:v>
                </c:pt>
                <c:pt idx="9906">
                  <c:v>36516</c:v>
                </c:pt>
                <c:pt idx="9907">
                  <c:v>36517</c:v>
                </c:pt>
                <c:pt idx="9908">
                  <c:v>36518</c:v>
                </c:pt>
                <c:pt idx="9909">
                  <c:v>36521</c:v>
                </c:pt>
                <c:pt idx="9910">
                  <c:v>36522</c:v>
                </c:pt>
                <c:pt idx="9911">
                  <c:v>36523</c:v>
                </c:pt>
                <c:pt idx="9912">
                  <c:v>36524</c:v>
                </c:pt>
                <c:pt idx="9913">
                  <c:v>36525</c:v>
                </c:pt>
                <c:pt idx="9914">
                  <c:v>36528</c:v>
                </c:pt>
                <c:pt idx="9915">
                  <c:v>36529</c:v>
                </c:pt>
                <c:pt idx="9916">
                  <c:v>36530</c:v>
                </c:pt>
                <c:pt idx="9917">
                  <c:v>36531</c:v>
                </c:pt>
                <c:pt idx="9918">
                  <c:v>36532</c:v>
                </c:pt>
                <c:pt idx="9919">
                  <c:v>36535</c:v>
                </c:pt>
                <c:pt idx="9920">
                  <c:v>36536</c:v>
                </c:pt>
                <c:pt idx="9921">
                  <c:v>36537</c:v>
                </c:pt>
                <c:pt idx="9922">
                  <c:v>36538</c:v>
                </c:pt>
                <c:pt idx="9923">
                  <c:v>36539</c:v>
                </c:pt>
                <c:pt idx="9924">
                  <c:v>36542</c:v>
                </c:pt>
                <c:pt idx="9925">
                  <c:v>36543</c:v>
                </c:pt>
                <c:pt idx="9926">
                  <c:v>36544</c:v>
                </c:pt>
                <c:pt idx="9927">
                  <c:v>36545</c:v>
                </c:pt>
                <c:pt idx="9928">
                  <c:v>36546</c:v>
                </c:pt>
                <c:pt idx="9929">
                  <c:v>36549</c:v>
                </c:pt>
                <c:pt idx="9930">
                  <c:v>36550</c:v>
                </c:pt>
                <c:pt idx="9931">
                  <c:v>36551</c:v>
                </c:pt>
                <c:pt idx="9932">
                  <c:v>36552</c:v>
                </c:pt>
                <c:pt idx="9933">
                  <c:v>36553</c:v>
                </c:pt>
                <c:pt idx="9934">
                  <c:v>36556</c:v>
                </c:pt>
                <c:pt idx="9935">
                  <c:v>36557</c:v>
                </c:pt>
                <c:pt idx="9936">
                  <c:v>36558</c:v>
                </c:pt>
                <c:pt idx="9937">
                  <c:v>36559</c:v>
                </c:pt>
                <c:pt idx="9938">
                  <c:v>36560</c:v>
                </c:pt>
                <c:pt idx="9939">
                  <c:v>36563</c:v>
                </c:pt>
                <c:pt idx="9940">
                  <c:v>36564</c:v>
                </c:pt>
                <c:pt idx="9941">
                  <c:v>36565</c:v>
                </c:pt>
                <c:pt idx="9942">
                  <c:v>36566</c:v>
                </c:pt>
                <c:pt idx="9943">
                  <c:v>36567</c:v>
                </c:pt>
                <c:pt idx="9944">
                  <c:v>36570</c:v>
                </c:pt>
                <c:pt idx="9945">
                  <c:v>36571</c:v>
                </c:pt>
                <c:pt idx="9946">
                  <c:v>36572</c:v>
                </c:pt>
                <c:pt idx="9947">
                  <c:v>36573</c:v>
                </c:pt>
                <c:pt idx="9948">
                  <c:v>36574</c:v>
                </c:pt>
                <c:pt idx="9949">
                  <c:v>36577</c:v>
                </c:pt>
                <c:pt idx="9950">
                  <c:v>36578</c:v>
                </c:pt>
                <c:pt idx="9951">
                  <c:v>36579</c:v>
                </c:pt>
                <c:pt idx="9952">
                  <c:v>36580</c:v>
                </c:pt>
                <c:pt idx="9953">
                  <c:v>36581</c:v>
                </c:pt>
                <c:pt idx="9954">
                  <c:v>36584</c:v>
                </c:pt>
                <c:pt idx="9955">
                  <c:v>36585</c:v>
                </c:pt>
                <c:pt idx="9956">
                  <c:v>36586</c:v>
                </c:pt>
                <c:pt idx="9957">
                  <c:v>36587</c:v>
                </c:pt>
                <c:pt idx="9958">
                  <c:v>36588</c:v>
                </c:pt>
                <c:pt idx="9959">
                  <c:v>36591</c:v>
                </c:pt>
                <c:pt idx="9960">
                  <c:v>36592</c:v>
                </c:pt>
                <c:pt idx="9961">
                  <c:v>36593</c:v>
                </c:pt>
                <c:pt idx="9962">
                  <c:v>36594</c:v>
                </c:pt>
                <c:pt idx="9963">
                  <c:v>36595</c:v>
                </c:pt>
                <c:pt idx="9964">
                  <c:v>36598</c:v>
                </c:pt>
                <c:pt idx="9965">
                  <c:v>36599</c:v>
                </c:pt>
                <c:pt idx="9966">
                  <c:v>36600</c:v>
                </c:pt>
                <c:pt idx="9967">
                  <c:v>36601</c:v>
                </c:pt>
                <c:pt idx="9968">
                  <c:v>36602</c:v>
                </c:pt>
                <c:pt idx="9969">
                  <c:v>36605</c:v>
                </c:pt>
                <c:pt idx="9970">
                  <c:v>36606</c:v>
                </c:pt>
                <c:pt idx="9971">
                  <c:v>36607</c:v>
                </c:pt>
                <c:pt idx="9972">
                  <c:v>36608</c:v>
                </c:pt>
                <c:pt idx="9973">
                  <c:v>36609</c:v>
                </c:pt>
                <c:pt idx="9974">
                  <c:v>36612</c:v>
                </c:pt>
                <c:pt idx="9975">
                  <c:v>36613</c:v>
                </c:pt>
                <c:pt idx="9976">
                  <c:v>36614</c:v>
                </c:pt>
                <c:pt idx="9977">
                  <c:v>36615</c:v>
                </c:pt>
                <c:pt idx="9978">
                  <c:v>36616</c:v>
                </c:pt>
                <c:pt idx="9979">
                  <c:v>36619</c:v>
                </c:pt>
                <c:pt idx="9980">
                  <c:v>36620</c:v>
                </c:pt>
                <c:pt idx="9981">
                  <c:v>36621</c:v>
                </c:pt>
                <c:pt idx="9982">
                  <c:v>36622</c:v>
                </c:pt>
                <c:pt idx="9983">
                  <c:v>36623</c:v>
                </c:pt>
                <c:pt idx="9984">
                  <c:v>36626</c:v>
                </c:pt>
                <c:pt idx="9985">
                  <c:v>36627</c:v>
                </c:pt>
                <c:pt idx="9986">
                  <c:v>36628</c:v>
                </c:pt>
                <c:pt idx="9987">
                  <c:v>36629</c:v>
                </c:pt>
                <c:pt idx="9988">
                  <c:v>36630</c:v>
                </c:pt>
                <c:pt idx="9989">
                  <c:v>36633</c:v>
                </c:pt>
                <c:pt idx="9990">
                  <c:v>36634</c:v>
                </c:pt>
                <c:pt idx="9991">
                  <c:v>36635</c:v>
                </c:pt>
                <c:pt idx="9992">
                  <c:v>36636</c:v>
                </c:pt>
                <c:pt idx="9993">
                  <c:v>36637</c:v>
                </c:pt>
                <c:pt idx="9994">
                  <c:v>36640</c:v>
                </c:pt>
                <c:pt idx="9995">
                  <c:v>36641</c:v>
                </c:pt>
                <c:pt idx="9996">
                  <c:v>36642</c:v>
                </c:pt>
                <c:pt idx="9997">
                  <c:v>36643</c:v>
                </c:pt>
                <c:pt idx="9998">
                  <c:v>36644</c:v>
                </c:pt>
                <c:pt idx="9999">
                  <c:v>36647</c:v>
                </c:pt>
                <c:pt idx="10000">
                  <c:v>36648</c:v>
                </c:pt>
                <c:pt idx="10001">
                  <c:v>36649</c:v>
                </c:pt>
                <c:pt idx="10002">
                  <c:v>36650</c:v>
                </c:pt>
                <c:pt idx="10003">
                  <c:v>36651</c:v>
                </c:pt>
                <c:pt idx="10004">
                  <c:v>36654</c:v>
                </c:pt>
                <c:pt idx="10005">
                  <c:v>36655</c:v>
                </c:pt>
                <c:pt idx="10006">
                  <c:v>36656</c:v>
                </c:pt>
                <c:pt idx="10007">
                  <c:v>36657</c:v>
                </c:pt>
                <c:pt idx="10008">
                  <c:v>36658</c:v>
                </c:pt>
                <c:pt idx="10009">
                  <c:v>36661</c:v>
                </c:pt>
                <c:pt idx="10010">
                  <c:v>36662</c:v>
                </c:pt>
                <c:pt idx="10011">
                  <c:v>36663</c:v>
                </c:pt>
                <c:pt idx="10012">
                  <c:v>36664</c:v>
                </c:pt>
                <c:pt idx="10013">
                  <c:v>36665</c:v>
                </c:pt>
                <c:pt idx="10014">
                  <c:v>36668</c:v>
                </c:pt>
                <c:pt idx="10015">
                  <c:v>36669</c:v>
                </c:pt>
                <c:pt idx="10016">
                  <c:v>36670</c:v>
                </c:pt>
                <c:pt idx="10017">
                  <c:v>36671</c:v>
                </c:pt>
                <c:pt idx="10018">
                  <c:v>36672</c:v>
                </c:pt>
                <c:pt idx="10019">
                  <c:v>36675</c:v>
                </c:pt>
                <c:pt idx="10020">
                  <c:v>36676</c:v>
                </c:pt>
                <c:pt idx="10021">
                  <c:v>36677</c:v>
                </c:pt>
                <c:pt idx="10022">
                  <c:v>36678</c:v>
                </c:pt>
                <c:pt idx="10023">
                  <c:v>36679</c:v>
                </c:pt>
                <c:pt idx="10024">
                  <c:v>36682</c:v>
                </c:pt>
                <c:pt idx="10025">
                  <c:v>36683</c:v>
                </c:pt>
                <c:pt idx="10026">
                  <c:v>36684</c:v>
                </c:pt>
                <c:pt idx="10027">
                  <c:v>36685</c:v>
                </c:pt>
                <c:pt idx="10028">
                  <c:v>36686</c:v>
                </c:pt>
                <c:pt idx="10029">
                  <c:v>36689</c:v>
                </c:pt>
                <c:pt idx="10030">
                  <c:v>36690</c:v>
                </c:pt>
                <c:pt idx="10031">
                  <c:v>36691</c:v>
                </c:pt>
                <c:pt idx="10032">
                  <c:v>36692</c:v>
                </c:pt>
                <c:pt idx="10033">
                  <c:v>36693</c:v>
                </c:pt>
                <c:pt idx="10034">
                  <c:v>36696</c:v>
                </c:pt>
                <c:pt idx="10035">
                  <c:v>36697</c:v>
                </c:pt>
                <c:pt idx="10036">
                  <c:v>36698</c:v>
                </c:pt>
                <c:pt idx="10037">
                  <c:v>36699</c:v>
                </c:pt>
                <c:pt idx="10038">
                  <c:v>36700</c:v>
                </c:pt>
                <c:pt idx="10039">
                  <c:v>36703</c:v>
                </c:pt>
                <c:pt idx="10040">
                  <c:v>36704</c:v>
                </c:pt>
                <c:pt idx="10041">
                  <c:v>36705</c:v>
                </c:pt>
                <c:pt idx="10042">
                  <c:v>36706</c:v>
                </c:pt>
                <c:pt idx="10043">
                  <c:v>36707</c:v>
                </c:pt>
                <c:pt idx="10044">
                  <c:v>36710</c:v>
                </c:pt>
                <c:pt idx="10045">
                  <c:v>36711</c:v>
                </c:pt>
                <c:pt idx="10046">
                  <c:v>36712</c:v>
                </c:pt>
                <c:pt idx="10047">
                  <c:v>36713</c:v>
                </c:pt>
                <c:pt idx="10048">
                  <c:v>36714</c:v>
                </c:pt>
                <c:pt idx="10049">
                  <c:v>36717</c:v>
                </c:pt>
                <c:pt idx="10050">
                  <c:v>36718</c:v>
                </c:pt>
                <c:pt idx="10051">
                  <c:v>36719</c:v>
                </c:pt>
                <c:pt idx="10052">
                  <c:v>36720</c:v>
                </c:pt>
                <c:pt idx="10053">
                  <c:v>36721</c:v>
                </c:pt>
                <c:pt idx="10054">
                  <c:v>36724</c:v>
                </c:pt>
                <c:pt idx="10055">
                  <c:v>36725</c:v>
                </c:pt>
                <c:pt idx="10056">
                  <c:v>36726</c:v>
                </c:pt>
                <c:pt idx="10057">
                  <c:v>36727</c:v>
                </c:pt>
                <c:pt idx="10058">
                  <c:v>36728</c:v>
                </c:pt>
                <c:pt idx="10059">
                  <c:v>36731</c:v>
                </c:pt>
                <c:pt idx="10060">
                  <c:v>36732</c:v>
                </c:pt>
                <c:pt idx="10061">
                  <c:v>36733</c:v>
                </c:pt>
                <c:pt idx="10062">
                  <c:v>36734</c:v>
                </c:pt>
                <c:pt idx="10063">
                  <c:v>36735</c:v>
                </c:pt>
                <c:pt idx="10064">
                  <c:v>36738</c:v>
                </c:pt>
                <c:pt idx="10065">
                  <c:v>36739</c:v>
                </c:pt>
                <c:pt idx="10066">
                  <c:v>36740</c:v>
                </c:pt>
                <c:pt idx="10067">
                  <c:v>36741</c:v>
                </c:pt>
                <c:pt idx="10068">
                  <c:v>36742</c:v>
                </c:pt>
                <c:pt idx="10069">
                  <c:v>36745</c:v>
                </c:pt>
                <c:pt idx="10070">
                  <c:v>36746</c:v>
                </c:pt>
                <c:pt idx="10071">
                  <c:v>36747</c:v>
                </c:pt>
                <c:pt idx="10072">
                  <c:v>36748</c:v>
                </c:pt>
                <c:pt idx="10073">
                  <c:v>36749</c:v>
                </c:pt>
                <c:pt idx="10074">
                  <c:v>36752</c:v>
                </c:pt>
                <c:pt idx="10075">
                  <c:v>36753</c:v>
                </c:pt>
                <c:pt idx="10076">
                  <c:v>36754</c:v>
                </c:pt>
                <c:pt idx="10077">
                  <c:v>36755</c:v>
                </c:pt>
                <c:pt idx="10078">
                  <c:v>36756</c:v>
                </c:pt>
                <c:pt idx="10079">
                  <c:v>36759</c:v>
                </c:pt>
                <c:pt idx="10080">
                  <c:v>36760</c:v>
                </c:pt>
                <c:pt idx="10081">
                  <c:v>36761</c:v>
                </c:pt>
                <c:pt idx="10082">
                  <c:v>36762</c:v>
                </c:pt>
                <c:pt idx="10083">
                  <c:v>36763</c:v>
                </c:pt>
                <c:pt idx="10084">
                  <c:v>36766</c:v>
                </c:pt>
                <c:pt idx="10085">
                  <c:v>36767</c:v>
                </c:pt>
                <c:pt idx="10086">
                  <c:v>36768</c:v>
                </c:pt>
                <c:pt idx="10087">
                  <c:v>36769</c:v>
                </c:pt>
                <c:pt idx="10088">
                  <c:v>36770</c:v>
                </c:pt>
                <c:pt idx="10089">
                  <c:v>36773</c:v>
                </c:pt>
                <c:pt idx="10090">
                  <c:v>36774</c:v>
                </c:pt>
                <c:pt idx="10091">
                  <c:v>36775</c:v>
                </c:pt>
                <c:pt idx="10092">
                  <c:v>36776</c:v>
                </c:pt>
                <c:pt idx="10093">
                  <c:v>36777</c:v>
                </c:pt>
                <c:pt idx="10094">
                  <c:v>36780</c:v>
                </c:pt>
                <c:pt idx="10095">
                  <c:v>36781</c:v>
                </c:pt>
                <c:pt idx="10096">
                  <c:v>36782</c:v>
                </c:pt>
                <c:pt idx="10097">
                  <c:v>36783</c:v>
                </c:pt>
                <c:pt idx="10098">
                  <c:v>36784</c:v>
                </c:pt>
                <c:pt idx="10099">
                  <c:v>36787</c:v>
                </c:pt>
                <c:pt idx="10100">
                  <c:v>36788</c:v>
                </c:pt>
                <c:pt idx="10101">
                  <c:v>36789</c:v>
                </c:pt>
                <c:pt idx="10102">
                  <c:v>36790</c:v>
                </c:pt>
                <c:pt idx="10103">
                  <c:v>36791</c:v>
                </c:pt>
                <c:pt idx="10104">
                  <c:v>36794</c:v>
                </c:pt>
                <c:pt idx="10105">
                  <c:v>36795</c:v>
                </c:pt>
                <c:pt idx="10106">
                  <c:v>36796</c:v>
                </c:pt>
                <c:pt idx="10107">
                  <c:v>36797</c:v>
                </c:pt>
                <c:pt idx="10108">
                  <c:v>36798</c:v>
                </c:pt>
                <c:pt idx="10109">
                  <c:v>36801</c:v>
                </c:pt>
                <c:pt idx="10110">
                  <c:v>36802</c:v>
                </c:pt>
                <c:pt idx="10111">
                  <c:v>36803</c:v>
                </c:pt>
                <c:pt idx="10112">
                  <c:v>36804</c:v>
                </c:pt>
                <c:pt idx="10113">
                  <c:v>36805</c:v>
                </c:pt>
                <c:pt idx="10114">
                  <c:v>36808</c:v>
                </c:pt>
                <c:pt idx="10115">
                  <c:v>36809</c:v>
                </c:pt>
                <c:pt idx="10116">
                  <c:v>36810</c:v>
                </c:pt>
                <c:pt idx="10117">
                  <c:v>36811</c:v>
                </c:pt>
                <c:pt idx="10118">
                  <c:v>36812</c:v>
                </c:pt>
                <c:pt idx="10119">
                  <c:v>36815</c:v>
                </c:pt>
                <c:pt idx="10120">
                  <c:v>36816</c:v>
                </c:pt>
                <c:pt idx="10121">
                  <c:v>36817</c:v>
                </c:pt>
                <c:pt idx="10122">
                  <c:v>36818</c:v>
                </c:pt>
                <c:pt idx="10123">
                  <c:v>36819</c:v>
                </c:pt>
                <c:pt idx="10124">
                  <c:v>36822</c:v>
                </c:pt>
                <c:pt idx="10125">
                  <c:v>36823</c:v>
                </c:pt>
                <c:pt idx="10126">
                  <c:v>36824</c:v>
                </c:pt>
                <c:pt idx="10127">
                  <c:v>36825</c:v>
                </c:pt>
                <c:pt idx="10128">
                  <c:v>36826</c:v>
                </c:pt>
                <c:pt idx="10129">
                  <c:v>36829</c:v>
                </c:pt>
                <c:pt idx="10130">
                  <c:v>36830</c:v>
                </c:pt>
                <c:pt idx="10131">
                  <c:v>36831</c:v>
                </c:pt>
                <c:pt idx="10132">
                  <c:v>36832</c:v>
                </c:pt>
                <c:pt idx="10133">
                  <c:v>36833</c:v>
                </c:pt>
                <c:pt idx="10134">
                  <c:v>36836</c:v>
                </c:pt>
                <c:pt idx="10135">
                  <c:v>36837</c:v>
                </c:pt>
                <c:pt idx="10136">
                  <c:v>36838</c:v>
                </c:pt>
                <c:pt idx="10137">
                  <c:v>36839</c:v>
                </c:pt>
                <c:pt idx="10138">
                  <c:v>36840</c:v>
                </c:pt>
                <c:pt idx="10139">
                  <c:v>36843</c:v>
                </c:pt>
                <c:pt idx="10140">
                  <c:v>36844</c:v>
                </c:pt>
                <c:pt idx="10141">
                  <c:v>36845</c:v>
                </c:pt>
                <c:pt idx="10142">
                  <c:v>36846</c:v>
                </c:pt>
                <c:pt idx="10143">
                  <c:v>36847</c:v>
                </c:pt>
                <c:pt idx="10144">
                  <c:v>36850</c:v>
                </c:pt>
                <c:pt idx="10145">
                  <c:v>36851</c:v>
                </c:pt>
                <c:pt idx="10146">
                  <c:v>36852</c:v>
                </c:pt>
                <c:pt idx="10147">
                  <c:v>36853</c:v>
                </c:pt>
                <c:pt idx="10148">
                  <c:v>36854</c:v>
                </c:pt>
                <c:pt idx="10149">
                  <c:v>36857</c:v>
                </c:pt>
                <c:pt idx="10150">
                  <c:v>36858</c:v>
                </c:pt>
                <c:pt idx="10151">
                  <c:v>36859</c:v>
                </c:pt>
                <c:pt idx="10152">
                  <c:v>36860</c:v>
                </c:pt>
                <c:pt idx="10153">
                  <c:v>36861</c:v>
                </c:pt>
                <c:pt idx="10154">
                  <c:v>36864</c:v>
                </c:pt>
                <c:pt idx="10155">
                  <c:v>36865</c:v>
                </c:pt>
                <c:pt idx="10156">
                  <c:v>36866</c:v>
                </c:pt>
                <c:pt idx="10157">
                  <c:v>36867</c:v>
                </c:pt>
                <c:pt idx="10158">
                  <c:v>36868</c:v>
                </c:pt>
                <c:pt idx="10159">
                  <c:v>36871</c:v>
                </c:pt>
                <c:pt idx="10160">
                  <c:v>36872</c:v>
                </c:pt>
                <c:pt idx="10161">
                  <c:v>36873</c:v>
                </c:pt>
                <c:pt idx="10162">
                  <c:v>36874</c:v>
                </c:pt>
                <c:pt idx="10163">
                  <c:v>36875</c:v>
                </c:pt>
                <c:pt idx="10164">
                  <c:v>36878</c:v>
                </c:pt>
                <c:pt idx="10165">
                  <c:v>36879</c:v>
                </c:pt>
                <c:pt idx="10166">
                  <c:v>36880</c:v>
                </c:pt>
                <c:pt idx="10167">
                  <c:v>36881</c:v>
                </c:pt>
                <c:pt idx="10168">
                  <c:v>36882</c:v>
                </c:pt>
                <c:pt idx="10169">
                  <c:v>36885</c:v>
                </c:pt>
                <c:pt idx="10170">
                  <c:v>36886</c:v>
                </c:pt>
                <c:pt idx="10171">
                  <c:v>36887</c:v>
                </c:pt>
                <c:pt idx="10172">
                  <c:v>36888</c:v>
                </c:pt>
                <c:pt idx="10173">
                  <c:v>36889</c:v>
                </c:pt>
                <c:pt idx="10174">
                  <c:v>36892</c:v>
                </c:pt>
                <c:pt idx="10175">
                  <c:v>36893</c:v>
                </c:pt>
                <c:pt idx="10176">
                  <c:v>36894</c:v>
                </c:pt>
                <c:pt idx="10177">
                  <c:v>36895</c:v>
                </c:pt>
                <c:pt idx="10178">
                  <c:v>36896</c:v>
                </c:pt>
                <c:pt idx="10179">
                  <c:v>36899</c:v>
                </c:pt>
                <c:pt idx="10180">
                  <c:v>36900</c:v>
                </c:pt>
                <c:pt idx="10181">
                  <c:v>36901</c:v>
                </c:pt>
                <c:pt idx="10182">
                  <c:v>36902</c:v>
                </c:pt>
                <c:pt idx="10183">
                  <c:v>36903</c:v>
                </c:pt>
                <c:pt idx="10184">
                  <c:v>36906</c:v>
                </c:pt>
                <c:pt idx="10185">
                  <c:v>36907</c:v>
                </c:pt>
                <c:pt idx="10186">
                  <c:v>36908</c:v>
                </c:pt>
                <c:pt idx="10187">
                  <c:v>36909</c:v>
                </c:pt>
                <c:pt idx="10188">
                  <c:v>36910</c:v>
                </c:pt>
                <c:pt idx="10189">
                  <c:v>36913</c:v>
                </c:pt>
                <c:pt idx="10190">
                  <c:v>36914</c:v>
                </c:pt>
                <c:pt idx="10191">
                  <c:v>36915</c:v>
                </c:pt>
                <c:pt idx="10192">
                  <c:v>36916</c:v>
                </c:pt>
                <c:pt idx="10193">
                  <c:v>36917</c:v>
                </c:pt>
                <c:pt idx="10194">
                  <c:v>36920</c:v>
                </c:pt>
                <c:pt idx="10195">
                  <c:v>36921</c:v>
                </c:pt>
                <c:pt idx="10196">
                  <c:v>36922</c:v>
                </c:pt>
                <c:pt idx="10197">
                  <c:v>36923</c:v>
                </c:pt>
                <c:pt idx="10198">
                  <c:v>36924</c:v>
                </c:pt>
                <c:pt idx="10199">
                  <c:v>36927</c:v>
                </c:pt>
                <c:pt idx="10200">
                  <c:v>36928</c:v>
                </c:pt>
                <c:pt idx="10201">
                  <c:v>36929</c:v>
                </c:pt>
                <c:pt idx="10202">
                  <c:v>36930</c:v>
                </c:pt>
                <c:pt idx="10203">
                  <c:v>36931</c:v>
                </c:pt>
                <c:pt idx="10204">
                  <c:v>36934</c:v>
                </c:pt>
                <c:pt idx="10205">
                  <c:v>36935</c:v>
                </c:pt>
                <c:pt idx="10206">
                  <c:v>36936</c:v>
                </c:pt>
                <c:pt idx="10207">
                  <c:v>36937</c:v>
                </c:pt>
                <c:pt idx="10208">
                  <c:v>36938</c:v>
                </c:pt>
                <c:pt idx="10209">
                  <c:v>36941</c:v>
                </c:pt>
                <c:pt idx="10210">
                  <c:v>36942</c:v>
                </c:pt>
                <c:pt idx="10211">
                  <c:v>36943</c:v>
                </c:pt>
                <c:pt idx="10212">
                  <c:v>36944</c:v>
                </c:pt>
                <c:pt idx="10213">
                  <c:v>36945</c:v>
                </c:pt>
                <c:pt idx="10214">
                  <c:v>36948</c:v>
                </c:pt>
                <c:pt idx="10215">
                  <c:v>36949</c:v>
                </c:pt>
                <c:pt idx="10216">
                  <c:v>36950</c:v>
                </c:pt>
                <c:pt idx="10217">
                  <c:v>36951</c:v>
                </c:pt>
                <c:pt idx="10218">
                  <c:v>36952</c:v>
                </c:pt>
                <c:pt idx="10219">
                  <c:v>36955</c:v>
                </c:pt>
                <c:pt idx="10220">
                  <c:v>36956</c:v>
                </c:pt>
                <c:pt idx="10221">
                  <c:v>36957</c:v>
                </c:pt>
                <c:pt idx="10222">
                  <c:v>36958</c:v>
                </c:pt>
                <c:pt idx="10223">
                  <c:v>36959</c:v>
                </c:pt>
                <c:pt idx="10224">
                  <c:v>36962</c:v>
                </c:pt>
                <c:pt idx="10225">
                  <c:v>36963</c:v>
                </c:pt>
                <c:pt idx="10226">
                  <c:v>36964</c:v>
                </c:pt>
                <c:pt idx="10227">
                  <c:v>36965</c:v>
                </c:pt>
                <c:pt idx="10228">
                  <c:v>36966</c:v>
                </c:pt>
                <c:pt idx="10229">
                  <c:v>36969</c:v>
                </c:pt>
                <c:pt idx="10230">
                  <c:v>36970</c:v>
                </c:pt>
                <c:pt idx="10231">
                  <c:v>36971</c:v>
                </c:pt>
                <c:pt idx="10232">
                  <c:v>36972</c:v>
                </c:pt>
                <c:pt idx="10233">
                  <c:v>36973</c:v>
                </c:pt>
                <c:pt idx="10234">
                  <c:v>36976</c:v>
                </c:pt>
                <c:pt idx="10235">
                  <c:v>36977</c:v>
                </c:pt>
                <c:pt idx="10236">
                  <c:v>36978</c:v>
                </c:pt>
                <c:pt idx="10237">
                  <c:v>36979</c:v>
                </c:pt>
                <c:pt idx="10238">
                  <c:v>36980</c:v>
                </c:pt>
                <c:pt idx="10239">
                  <c:v>36983</c:v>
                </c:pt>
                <c:pt idx="10240">
                  <c:v>36984</c:v>
                </c:pt>
                <c:pt idx="10241">
                  <c:v>36985</c:v>
                </c:pt>
                <c:pt idx="10242">
                  <c:v>36986</c:v>
                </c:pt>
                <c:pt idx="10243">
                  <c:v>36987</c:v>
                </c:pt>
                <c:pt idx="10244">
                  <c:v>36990</c:v>
                </c:pt>
                <c:pt idx="10245">
                  <c:v>36991</c:v>
                </c:pt>
                <c:pt idx="10246">
                  <c:v>36992</c:v>
                </c:pt>
                <c:pt idx="10247">
                  <c:v>36993</c:v>
                </c:pt>
                <c:pt idx="10248">
                  <c:v>36994</c:v>
                </c:pt>
                <c:pt idx="10249">
                  <c:v>36997</c:v>
                </c:pt>
                <c:pt idx="10250">
                  <c:v>36998</c:v>
                </c:pt>
                <c:pt idx="10251">
                  <c:v>36999</c:v>
                </c:pt>
                <c:pt idx="10252">
                  <c:v>37000</c:v>
                </c:pt>
                <c:pt idx="10253">
                  <c:v>37001</c:v>
                </c:pt>
                <c:pt idx="10254">
                  <c:v>37004</c:v>
                </c:pt>
                <c:pt idx="10255">
                  <c:v>37005</c:v>
                </c:pt>
                <c:pt idx="10256">
                  <c:v>37006</c:v>
                </c:pt>
                <c:pt idx="10257">
                  <c:v>37007</c:v>
                </c:pt>
                <c:pt idx="10258">
                  <c:v>37008</c:v>
                </c:pt>
                <c:pt idx="10259">
                  <c:v>37011</c:v>
                </c:pt>
                <c:pt idx="10260">
                  <c:v>37012</c:v>
                </c:pt>
                <c:pt idx="10261">
                  <c:v>37013</c:v>
                </c:pt>
                <c:pt idx="10262">
                  <c:v>37014</c:v>
                </c:pt>
                <c:pt idx="10263">
                  <c:v>37015</c:v>
                </c:pt>
                <c:pt idx="10264">
                  <c:v>37018</c:v>
                </c:pt>
                <c:pt idx="10265">
                  <c:v>37019</c:v>
                </c:pt>
                <c:pt idx="10266">
                  <c:v>37020</c:v>
                </c:pt>
                <c:pt idx="10267">
                  <c:v>37021</c:v>
                </c:pt>
                <c:pt idx="10268">
                  <c:v>37022</c:v>
                </c:pt>
                <c:pt idx="10269">
                  <c:v>37025</c:v>
                </c:pt>
                <c:pt idx="10270">
                  <c:v>37026</c:v>
                </c:pt>
                <c:pt idx="10271">
                  <c:v>37027</c:v>
                </c:pt>
                <c:pt idx="10272">
                  <c:v>37028</c:v>
                </c:pt>
                <c:pt idx="10273">
                  <c:v>37029</c:v>
                </c:pt>
                <c:pt idx="10274">
                  <c:v>37032</c:v>
                </c:pt>
                <c:pt idx="10275">
                  <c:v>37033</c:v>
                </c:pt>
                <c:pt idx="10276">
                  <c:v>37034</c:v>
                </c:pt>
                <c:pt idx="10277">
                  <c:v>37035</c:v>
                </c:pt>
                <c:pt idx="10278">
                  <c:v>37036</c:v>
                </c:pt>
                <c:pt idx="10279">
                  <c:v>37039</c:v>
                </c:pt>
                <c:pt idx="10280">
                  <c:v>37040</c:v>
                </c:pt>
                <c:pt idx="10281">
                  <c:v>37041</c:v>
                </c:pt>
                <c:pt idx="10282">
                  <c:v>37042</c:v>
                </c:pt>
                <c:pt idx="10283">
                  <c:v>37043</c:v>
                </c:pt>
                <c:pt idx="10284">
                  <c:v>37046</c:v>
                </c:pt>
                <c:pt idx="10285">
                  <c:v>37047</c:v>
                </c:pt>
                <c:pt idx="10286">
                  <c:v>37048</c:v>
                </c:pt>
                <c:pt idx="10287">
                  <c:v>37049</c:v>
                </c:pt>
                <c:pt idx="10288">
                  <c:v>37050</c:v>
                </c:pt>
                <c:pt idx="10289">
                  <c:v>37053</c:v>
                </c:pt>
                <c:pt idx="10290">
                  <c:v>37054</c:v>
                </c:pt>
                <c:pt idx="10291">
                  <c:v>37055</c:v>
                </c:pt>
                <c:pt idx="10292">
                  <c:v>37056</c:v>
                </c:pt>
                <c:pt idx="10293">
                  <c:v>37057</c:v>
                </c:pt>
                <c:pt idx="10294">
                  <c:v>37060</c:v>
                </c:pt>
                <c:pt idx="10295">
                  <c:v>37061</c:v>
                </c:pt>
                <c:pt idx="10296">
                  <c:v>37062</c:v>
                </c:pt>
                <c:pt idx="10297">
                  <c:v>37063</c:v>
                </c:pt>
                <c:pt idx="10298">
                  <c:v>37064</c:v>
                </c:pt>
                <c:pt idx="10299">
                  <c:v>37067</c:v>
                </c:pt>
                <c:pt idx="10300">
                  <c:v>37068</c:v>
                </c:pt>
                <c:pt idx="10301">
                  <c:v>37069</c:v>
                </c:pt>
                <c:pt idx="10302">
                  <c:v>37070</c:v>
                </c:pt>
                <c:pt idx="10303">
                  <c:v>37071</c:v>
                </c:pt>
                <c:pt idx="10304">
                  <c:v>37074</c:v>
                </c:pt>
                <c:pt idx="10305">
                  <c:v>37075</c:v>
                </c:pt>
                <c:pt idx="10306">
                  <c:v>37076</c:v>
                </c:pt>
                <c:pt idx="10307">
                  <c:v>37077</c:v>
                </c:pt>
                <c:pt idx="10308">
                  <c:v>37078</c:v>
                </c:pt>
                <c:pt idx="10309">
                  <c:v>37081</c:v>
                </c:pt>
                <c:pt idx="10310">
                  <c:v>37082</c:v>
                </c:pt>
                <c:pt idx="10311">
                  <c:v>37083</c:v>
                </c:pt>
                <c:pt idx="10312">
                  <c:v>37084</c:v>
                </c:pt>
                <c:pt idx="10313">
                  <c:v>37085</c:v>
                </c:pt>
                <c:pt idx="10314">
                  <c:v>37088</c:v>
                </c:pt>
                <c:pt idx="10315">
                  <c:v>37089</c:v>
                </c:pt>
                <c:pt idx="10316">
                  <c:v>37090</c:v>
                </c:pt>
                <c:pt idx="10317">
                  <c:v>37091</c:v>
                </c:pt>
                <c:pt idx="10318">
                  <c:v>37092</c:v>
                </c:pt>
                <c:pt idx="10319">
                  <c:v>37095</c:v>
                </c:pt>
                <c:pt idx="10320">
                  <c:v>37096</c:v>
                </c:pt>
                <c:pt idx="10321">
                  <c:v>37097</c:v>
                </c:pt>
                <c:pt idx="10322">
                  <c:v>37098</c:v>
                </c:pt>
                <c:pt idx="10323">
                  <c:v>37099</c:v>
                </c:pt>
                <c:pt idx="10324">
                  <c:v>37102</c:v>
                </c:pt>
                <c:pt idx="10325">
                  <c:v>37103</c:v>
                </c:pt>
                <c:pt idx="10326">
                  <c:v>37104</c:v>
                </c:pt>
                <c:pt idx="10327">
                  <c:v>37105</c:v>
                </c:pt>
                <c:pt idx="10328">
                  <c:v>37106</c:v>
                </c:pt>
                <c:pt idx="10329">
                  <c:v>37109</c:v>
                </c:pt>
                <c:pt idx="10330">
                  <c:v>37110</c:v>
                </c:pt>
                <c:pt idx="10331">
                  <c:v>37111</c:v>
                </c:pt>
                <c:pt idx="10332">
                  <c:v>37112</c:v>
                </c:pt>
                <c:pt idx="10333">
                  <c:v>37113</c:v>
                </c:pt>
                <c:pt idx="10334">
                  <c:v>37116</c:v>
                </c:pt>
                <c:pt idx="10335">
                  <c:v>37117</c:v>
                </c:pt>
                <c:pt idx="10336">
                  <c:v>37118</c:v>
                </c:pt>
                <c:pt idx="10337">
                  <c:v>37119</c:v>
                </c:pt>
                <c:pt idx="10338">
                  <c:v>37120</c:v>
                </c:pt>
                <c:pt idx="10339">
                  <c:v>37123</c:v>
                </c:pt>
                <c:pt idx="10340">
                  <c:v>37124</c:v>
                </c:pt>
                <c:pt idx="10341">
                  <c:v>37125</c:v>
                </c:pt>
                <c:pt idx="10342">
                  <c:v>37126</c:v>
                </c:pt>
                <c:pt idx="10343">
                  <c:v>37127</c:v>
                </c:pt>
                <c:pt idx="10344">
                  <c:v>37130</c:v>
                </c:pt>
                <c:pt idx="10345">
                  <c:v>37131</c:v>
                </c:pt>
                <c:pt idx="10346">
                  <c:v>37132</c:v>
                </c:pt>
                <c:pt idx="10347">
                  <c:v>37133</c:v>
                </c:pt>
                <c:pt idx="10348">
                  <c:v>37134</c:v>
                </c:pt>
                <c:pt idx="10349">
                  <c:v>37137</c:v>
                </c:pt>
                <c:pt idx="10350">
                  <c:v>37138</c:v>
                </c:pt>
                <c:pt idx="10351">
                  <c:v>37139</c:v>
                </c:pt>
                <c:pt idx="10352">
                  <c:v>37140</c:v>
                </c:pt>
                <c:pt idx="10353">
                  <c:v>37141</c:v>
                </c:pt>
                <c:pt idx="10354">
                  <c:v>37144</c:v>
                </c:pt>
                <c:pt idx="10355">
                  <c:v>37145</c:v>
                </c:pt>
                <c:pt idx="10356">
                  <c:v>37146</c:v>
                </c:pt>
                <c:pt idx="10357">
                  <c:v>37147</c:v>
                </c:pt>
                <c:pt idx="10358">
                  <c:v>37148</c:v>
                </c:pt>
                <c:pt idx="10359">
                  <c:v>37151</c:v>
                </c:pt>
                <c:pt idx="10360">
                  <c:v>37152</c:v>
                </c:pt>
                <c:pt idx="10361">
                  <c:v>37153</c:v>
                </c:pt>
                <c:pt idx="10362">
                  <c:v>37154</c:v>
                </c:pt>
                <c:pt idx="10363">
                  <c:v>37155</c:v>
                </c:pt>
                <c:pt idx="10364">
                  <c:v>37158</c:v>
                </c:pt>
                <c:pt idx="10365">
                  <c:v>37159</c:v>
                </c:pt>
                <c:pt idx="10366">
                  <c:v>37160</c:v>
                </c:pt>
                <c:pt idx="10367">
                  <c:v>37161</c:v>
                </c:pt>
                <c:pt idx="10368">
                  <c:v>37162</c:v>
                </c:pt>
                <c:pt idx="10369">
                  <c:v>37165</c:v>
                </c:pt>
                <c:pt idx="10370">
                  <c:v>37166</c:v>
                </c:pt>
                <c:pt idx="10371">
                  <c:v>37167</c:v>
                </c:pt>
                <c:pt idx="10372">
                  <c:v>37168</c:v>
                </c:pt>
                <c:pt idx="10373">
                  <c:v>37169</c:v>
                </c:pt>
                <c:pt idx="10374">
                  <c:v>37172</c:v>
                </c:pt>
                <c:pt idx="10375">
                  <c:v>37173</c:v>
                </c:pt>
                <c:pt idx="10376">
                  <c:v>37174</c:v>
                </c:pt>
                <c:pt idx="10377">
                  <c:v>37175</c:v>
                </c:pt>
                <c:pt idx="10378">
                  <c:v>37176</c:v>
                </c:pt>
                <c:pt idx="10379">
                  <c:v>37179</c:v>
                </c:pt>
                <c:pt idx="10380">
                  <c:v>37180</c:v>
                </c:pt>
                <c:pt idx="10381">
                  <c:v>37181</c:v>
                </c:pt>
                <c:pt idx="10382">
                  <c:v>37182</c:v>
                </c:pt>
                <c:pt idx="10383">
                  <c:v>37183</c:v>
                </c:pt>
                <c:pt idx="10384">
                  <c:v>37186</c:v>
                </c:pt>
                <c:pt idx="10385">
                  <c:v>37187</c:v>
                </c:pt>
                <c:pt idx="10386">
                  <c:v>37188</c:v>
                </c:pt>
                <c:pt idx="10387">
                  <c:v>37189</c:v>
                </c:pt>
                <c:pt idx="10388">
                  <c:v>37190</c:v>
                </c:pt>
                <c:pt idx="10389">
                  <c:v>37193</c:v>
                </c:pt>
                <c:pt idx="10390">
                  <c:v>37194</c:v>
                </c:pt>
                <c:pt idx="10391">
                  <c:v>37195</c:v>
                </c:pt>
                <c:pt idx="10392">
                  <c:v>37196</c:v>
                </c:pt>
                <c:pt idx="10393">
                  <c:v>37197</c:v>
                </c:pt>
                <c:pt idx="10394">
                  <c:v>37200</c:v>
                </c:pt>
                <c:pt idx="10395">
                  <c:v>37201</c:v>
                </c:pt>
                <c:pt idx="10396">
                  <c:v>37202</c:v>
                </c:pt>
                <c:pt idx="10397">
                  <c:v>37203</c:v>
                </c:pt>
                <c:pt idx="10398">
                  <c:v>37204</c:v>
                </c:pt>
                <c:pt idx="10399">
                  <c:v>37207</c:v>
                </c:pt>
                <c:pt idx="10400">
                  <c:v>37208</c:v>
                </c:pt>
                <c:pt idx="10401">
                  <c:v>37209</c:v>
                </c:pt>
                <c:pt idx="10402">
                  <c:v>37210</c:v>
                </c:pt>
                <c:pt idx="10403">
                  <c:v>37211</c:v>
                </c:pt>
                <c:pt idx="10404">
                  <c:v>37214</c:v>
                </c:pt>
                <c:pt idx="10405">
                  <c:v>37215</c:v>
                </c:pt>
                <c:pt idx="10406">
                  <c:v>37216</c:v>
                </c:pt>
                <c:pt idx="10407">
                  <c:v>37217</c:v>
                </c:pt>
                <c:pt idx="10408">
                  <c:v>37218</c:v>
                </c:pt>
                <c:pt idx="10409">
                  <c:v>37221</c:v>
                </c:pt>
                <c:pt idx="10410">
                  <c:v>37222</c:v>
                </c:pt>
                <c:pt idx="10411">
                  <c:v>37223</c:v>
                </c:pt>
                <c:pt idx="10412">
                  <c:v>37224</c:v>
                </c:pt>
                <c:pt idx="10413">
                  <c:v>37225</c:v>
                </c:pt>
                <c:pt idx="10414">
                  <c:v>37228</c:v>
                </c:pt>
                <c:pt idx="10415">
                  <c:v>37229</c:v>
                </c:pt>
                <c:pt idx="10416">
                  <c:v>37230</c:v>
                </c:pt>
                <c:pt idx="10417">
                  <c:v>37231</c:v>
                </c:pt>
                <c:pt idx="10418">
                  <c:v>37232</c:v>
                </c:pt>
                <c:pt idx="10419">
                  <c:v>37235</c:v>
                </c:pt>
                <c:pt idx="10420">
                  <c:v>37236</c:v>
                </c:pt>
                <c:pt idx="10421">
                  <c:v>37237</c:v>
                </c:pt>
                <c:pt idx="10422">
                  <c:v>37238</c:v>
                </c:pt>
                <c:pt idx="10423">
                  <c:v>37239</c:v>
                </c:pt>
                <c:pt idx="10424">
                  <c:v>37242</c:v>
                </c:pt>
                <c:pt idx="10425">
                  <c:v>37243</c:v>
                </c:pt>
                <c:pt idx="10426">
                  <c:v>37244</c:v>
                </c:pt>
                <c:pt idx="10427">
                  <c:v>37245</c:v>
                </c:pt>
                <c:pt idx="10428">
                  <c:v>37246</c:v>
                </c:pt>
                <c:pt idx="10429">
                  <c:v>37249</c:v>
                </c:pt>
                <c:pt idx="10430">
                  <c:v>37250</c:v>
                </c:pt>
                <c:pt idx="10431">
                  <c:v>37251</c:v>
                </c:pt>
                <c:pt idx="10432">
                  <c:v>37252</c:v>
                </c:pt>
                <c:pt idx="10433">
                  <c:v>37253</c:v>
                </c:pt>
                <c:pt idx="10434">
                  <c:v>37256</c:v>
                </c:pt>
                <c:pt idx="10435">
                  <c:v>37257</c:v>
                </c:pt>
                <c:pt idx="10436">
                  <c:v>37258</c:v>
                </c:pt>
                <c:pt idx="10437">
                  <c:v>37259</c:v>
                </c:pt>
                <c:pt idx="10438">
                  <c:v>37260</c:v>
                </c:pt>
                <c:pt idx="10439">
                  <c:v>37263</c:v>
                </c:pt>
                <c:pt idx="10440">
                  <c:v>37264</c:v>
                </c:pt>
                <c:pt idx="10441">
                  <c:v>37265</c:v>
                </c:pt>
                <c:pt idx="10442">
                  <c:v>37266</c:v>
                </c:pt>
                <c:pt idx="10443">
                  <c:v>37267</c:v>
                </c:pt>
                <c:pt idx="10444">
                  <c:v>37270</c:v>
                </c:pt>
                <c:pt idx="10445">
                  <c:v>37271</c:v>
                </c:pt>
                <c:pt idx="10446">
                  <c:v>37272</c:v>
                </c:pt>
                <c:pt idx="10447">
                  <c:v>37273</c:v>
                </c:pt>
                <c:pt idx="10448">
                  <c:v>37274</c:v>
                </c:pt>
                <c:pt idx="10449">
                  <c:v>37277</c:v>
                </c:pt>
                <c:pt idx="10450">
                  <c:v>37278</c:v>
                </c:pt>
                <c:pt idx="10451">
                  <c:v>37279</c:v>
                </c:pt>
                <c:pt idx="10452">
                  <c:v>37280</c:v>
                </c:pt>
                <c:pt idx="10453">
                  <c:v>37281</c:v>
                </c:pt>
                <c:pt idx="10454">
                  <c:v>37284</c:v>
                </c:pt>
                <c:pt idx="10455">
                  <c:v>37285</c:v>
                </c:pt>
                <c:pt idx="10456">
                  <c:v>37286</c:v>
                </c:pt>
                <c:pt idx="10457">
                  <c:v>37287</c:v>
                </c:pt>
                <c:pt idx="10458">
                  <c:v>37288</c:v>
                </c:pt>
                <c:pt idx="10459">
                  <c:v>37291</c:v>
                </c:pt>
                <c:pt idx="10460">
                  <c:v>37292</c:v>
                </c:pt>
                <c:pt idx="10461">
                  <c:v>37293</c:v>
                </c:pt>
                <c:pt idx="10462">
                  <c:v>37294</c:v>
                </c:pt>
                <c:pt idx="10463">
                  <c:v>37295</c:v>
                </c:pt>
                <c:pt idx="10464">
                  <c:v>37298</c:v>
                </c:pt>
                <c:pt idx="10465">
                  <c:v>37299</c:v>
                </c:pt>
                <c:pt idx="10466">
                  <c:v>37300</c:v>
                </c:pt>
                <c:pt idx="10467">
                  <c:v>37301</c:v>
                </c:pt>
                <c:pt idx="10468">
                  <c:v>37302</c:v>
                </c:pt>
                <c:pt idx="10469">
                  <c:v>37305</c:v>
                </c:pt>
                <c:pt idx="10470">
                  <c:v>37306</c:v>
                </c:pt>
                <c:pt idx="10471">
                  <c:v>37307</c:v>
                </c:pt>
                <c:pt idx="10472">
                  <c:v>37308</c:v>
                </c:pt>
                <c:pt idx="10473">
                  <c:v>37309</c:v>
                </c:pt>
                <c:pt idx="10474">
                  <c:v>37312</c:v>
                </c:pt>
                <c:pt idx="10475">
                  <c:v>37313</c:v>
                </c:pt>
                <c:pt idx="10476">
                  <c:v>37314</c:v>
                </c:pt>
                <c:pt idx="10477">
                  <c:v>37315</c:v>
                </c:pt>
                <c:pt idx="10478">
                  <c:v>37316</c:v>
                </c:pt>
                <c:pt idx="10479">
                  <c:v>37319</c:v>
                </c:pt>
                <c:pt idx="10480">
                  <c:v>37320</c:v>
                </c:pt>
                <c:pt idx="10481">
                  <c:v>37321</c:v>
                </c:pt>
                <c:pt idx="10482">
                  <c:v>37322</c:v>
                </c:pt>
                <c:pt idx="10483">
                  <c:v>37323</c:v>
                </c:pt>
                <c:pt idx="10484">
                  <c:v>37326</c:v>
                </c:pt>
                <c:pt idx="10485">
                  <c:v>37327</c:v>
                </c:pt>
                <c:pt idx="10486">
                  <c:v>37328</c:v>
                </c:pt>
                <c:pt idx="10487">
                  <c:v>37329</c:v>
                </c:pt>
                <c:pt idx="10488">
                  <c:v>37330</c:v>
                </c:pt>
                <c:pt idx="10489">
                  <c:v>37333</c:v>
                </c:pt>
                <c:pt idx="10490">
                  <c:v>37334</c:v>
                </c:pt>
                <c:pt idx="10491">
                  <c:v>37335</c:v>
                </c:pt>
                <c:pt idx="10492">
                  <c:v>37336</c:v>
                </c:pt>
                <c:pt idx="10493">
                  <c:v>37337</c:v>
                </c:pt>
                <c:pt idx="10494">
                  <c:v>37340</c:v>
                </c:pt>
                <c:pt idx="10495">
                  <c:v>37341</c:v>
                </c:pt>
                <c:pt idx="10496">
                  <c:v>37342</c:v>
                </c:pt>
                <c:pt idx="10497">
                  <c:v>37343</c:v>
                </c:pt>
                <c:pt idx="10498">
                  <c:v>37344</c:v>
                </c:pt>
                <c:pt idx="10499">
                  <c:v>37347</c:v>
                </c:pt>
                <c:pt idx="10500">
                  <c:v>37348</c:v>
                </c:pt>
                <c:pt idx="10501">
                  <c:v>37349</c:v>
                </c:pt>
                <c:pt idx="10502">
                  <c:v>37350</c:v>
                </c:pt>
                <c:pt idx="10503">
                  <c:v>37351</c:v>
                </c:pt>
                <c:pt idx="10504">
                  <c:v>37354</c:v>
                </c:pt>
                <c:pt idx="10505">
                  <c:v>37355</c:v>
                </c:pt>
                <c:pt idx="10506">
                  <c:v>37356</c:v>
                </c:pt>
                <c:pt idx="10507">
                  <c:v>37357</c:v>
                </c:pt>
                <c:pt idx="10508">
                  <c:v>37358</c:v>
                </c:pt>
                <c:pt idx="10509">
                  <c:v>37361</c:v>
                </c:pt>
                <c:pt idx="10510">
                  <c:v>37362</c:v>
                </c:pt>
                <c:pt idx="10511">
                  <c:v>37363</c:v>
                </c:pt>
                <c:pt idx="10512">
                  <c:v>37364</c:v>
                </c:pt>
                <c:pt idx="10513">
                  <c:v>37365</c:v>
                </c:pt>
                <c:pt idx="10514">
                  <c:v>37368</c:v>
                </c:pt>
                <c:pt idx="10515">
                  <c:v>37369</c:v>
                </c:pt>
                <c:pt idx="10516">
                  <c:v>37370</c:v>
                </c:pt>
                <c:pt idx="10517">
                  <c:v>37371</c:v>
                </c:pt>
                <c:pt idx="10518">
                  <c:v>37372</c:v>
                </c:pt>
                <c:pt idx="10519">
                  <c:v>37375</c:v>
                </c:pt>
                <c:pt idx="10520">
                  <c:v>37376</c:v>
                </c:pt>
                <c:pt idx="10521">
                  <c:v>37377</c:v>
                </c:pt>
                <c:pt idx="10522">
                  <c:v>37378</c:v>
                </c:pt>
                <c:pt idx="10523">
                  <c:v>37379</c:v>
                </c:pt>
                <c:pt idx="10524">
                  <c:v>37382</c:v>
                </c:pt>
                <c:pt idx="10525">
                  <c:v>37383</c:v>
                </c:pt>
                <c:pt idx="10526">
                  <c:v>37384</c:v>
                </c:pt>
                <c:pt idx="10527">
                  <c:v>37385</c:v>
                </c:pt>
                <c:pt idx="10528">
                  <c:v>37386</c:v>
                </c:pt>
                <c:pt idx="10529">
                  <c:v>37389</c:v>
                </c:pt>
                <c:pt idx="10530">
                  <c:v>37390</c:v>
                </c:pt>
                <c:pt idx="10531">
                  <c:v>37391</c:v>
                </c:pt>
                <c:pt idx="10532">
                  <c:v>37392</c:v>
                </c:pt>
                <c:pt idx="10533">
                  <c:v>37393</c:v>
                </c:pt>
                <c:pt idx="10534">
                  <c:v>37396</c:v>
                </c:pt>
                <c:pt idx="10535">
                  <c:v>37397</c:v>
                </c:pt>
                <c:pt idx="10536">
                  <c:v>37398</c:v>
                </c:pt>
                <c:pt idx="10537">
                  <c:v>37399</c:v>
                </c:pt>
                <c:pt idx="10538">
                  <c:v>37400</c:v>
                </c:pt>
                <c:pt idx="10539">
                  <c:v>37403</c:v>
                </c:pt>
                <c:pt idx="10540">
                  <c:v>37404</c:v>
                </c:pt>
                <c:pt idx="10541">
                  <c:v>37405</c:v>
                </c:pt>
                <c:pt idx="10542">
                  <c:v>37406</c:v>
                </c:pt>
                <c:pt idx="10543">
                  <c:v>37407</c:v>
                </c:pt>
                <c:pt idx="10544">
                  <c:v>37410</c:v>
                </c:pt>
                <c:pt idx="10545">
                  <c:v>37411</c:v>
                </c:pt>
                <c:pt idx="10546">
                  <c:v>37412</c:v>
                </c:pt>
                <c:pt idx="10547">
                  <c:v>37413</c:v>
                </c:pt>
                <c:pt idx="10548">
                  <c:v>37414</c:v>
                </c:pt>
                <c:pt idx="10549">
                  <c:v>37417</c:v>
                </c:pt>
                <c:pt idx="10550">
                  <c:v>37418</c:v>
                </c:pt>
                <c:pt idx="10551">
                  <c:v>37419</c:v>
                </c:pt>
                <c:pt idx="10552">
                  <c:v>37420</c:v>
                </c:pt>
                <c:pt idx="10553">
                  <c:v>37421</c:v>
                </c:pt>
                <c:pt idx="10554">
                  <c:v>37424</c:v>
                </c:pt>
                <c:pt idx="10555">
                  <c:v>37425</c:v>
                </c:pt>
                <c:pt idx="10556">
                  <c:v>37426</c:v>
                </c:pt>
                <c:pt idx="10557">
                  <c:v>37427</c:v>
                </c:pt>
                <c:pt idx="10558">
                  <c:v>37428</c:v>
                </c:pt>
                <c:pt idx="10559">
                  <c:v>37431</c:v>
                </c:pt>
                <c:pt idx="10560">
                  <c:v>37432</c:v>
                </c:pt>
                <c:pt idx="10561">
                  <c:v>37433</c:v>
                </c:pt>
                <c:pt idx="10562">
                  <c:v>37434</c:v>
                </c:pt>
                <c:pt idx="10563">
                  <c:v>37435</c:v>
                </c:pt>
                <c:pt idx="10564">
                  <c:v>37438</c:v>
                </c:pt>
                <c:pt idx="10565">
                  <c:v>37439</c:v>
                </c:pt>
                <c:pt idx="10566">
                  <c:v>37440</c:v>
                </c:pt>
                <c:pt idx="10567">
                  <c:v>37441</c:v>
                </c:pt>
                <c:pt idx="10568">
                  <c:v>37442</c:v>
                </c:pt>
                <c:pt idx="10569">
                  <c:v>37445</c:v>
                </c:pt>
                <c:pt idx="10570">
                  <c:v>37446</c:v>
                </c:pt>
                <c:pt idx="10571">
                  <c:v>37447</c:v>
                </c:pt>
                <c:pt idx="10572">
                  <c:v>37448</c:v>
                </c:pt>
                <c:pt idx="10573">
                  <c:v>37449</c:v>
                </c:pt>
                <c:pt idx="10574">
                  <c:v>37452</c:v>
                </c:pt>
                <c:pt idx="10575">
                  <c:v>37453</c:v>
                </c:pt>
                <c:pt idx="10576">
                  <c:v>37454</c:v>
                </c:pt>
                <c:pt idx="10577">
                  <c:v>37455</c:v>
                </c:pt>
                <c:pt idx="10578">
                  <c:v>37456</c:v>
                </c:pt>
                <c:pt idx="10579">
                  <c:v>37459</c:v>
                </c:pt>
                <c:pt idx="10580">
                  <c:v>37460</c:v>
                </c:pt>
                <c:pt idx="10581">
                  <c:v>37461</c:v>
                </c:pt>
                <c:pt idx="10582">
                  <c:v>37462</c:v>
                </c:pt>
                <c:pt idx="10583">
                  <c:v>37463</c:v>
                </c:pt>
                <c:pt idx="10584">
                  <c:v>37466</c:v>
                </c:pt>
                <c:pt idx="10585">
                  <c:v>37467</c:v>
                </c:pt>
                <c:pt idx="10586">
                  <c:v>37468</c:v>
                </c:pt>
                <c:pt idx="10587">
                  <c:v>37469</c:v>
                </c:pt>
                <c:pt idx="10588">
                  <c:v>37470</c:v>
                </c:pt>
                <c:pt idx="10589">
                  <c:v>37473</c:v>
                </c:pt>
                <c:pt idx="10590">
                  <c:v>37474</c:v>
                </c:pt>
                <c:pt idx="10591">
                  <c:v>37475</c:v>
                </c:pt>
                <c:pt idx="10592">
                  <c:v>37476</c:v>
                </c:pt>
                <c:pt idx="10593">
                  <c:v>37477</c:v>
                </c:pt>
                <c:pt idx="10594">
                  <c:v>37480</c:v>
                </c:pt>
                <c:pt idx="10595">
                  <c:v>37481</c:v>
                </c:pt>
                <c:pt idx="10596">
                  <c:v>37482</c:v>
                </c:pt>
                <c:pt idx="10597">
                  <c:v>37483</c:v>
                </c:pt>
                <c:pt idx="10598">
                  <c:v>37484</c:v>
                </c:pt>
                <c:pt idx="10599">
                  <c:v>37487</c:v>
                </c:pt>
                <c:pt idx="10600">
                  <c:v>37488</c:v>
                </c:pt>
                <c:pt idx="10601">
                  <c:v>37489</c:v>
                </c:pt>
                <c:pt idx="10602">
                  <c:v>37490</c:v>
                </c:pt>
                <c:pt idx="10603">
                  <c:v>37491</c:v>
                </c:pt>
                <c:pt idx="10604">
                  <c:v>37494</c:v>
                </c:pt>
                <c:pt idx="10605">
                  <c:v>37495</c:v>
                </c:pt>
                <c:pt idx="10606">
                  <c:v>37496</c:v>
                </c:pt>
                <c:pt idx="10607">
                  <c:v>37497</c:v>
                </c:pt>
                <c:pt idx="10608">
                  <c:v>37498</c:v>
                </c:pt>
                <c:pt idx="10609">
                  <c:v>37501</c:v>
                </c:pt>
                <c:pt idx="10610">
                  <c:v>37502</c:v>
                </c:pt>
                <c:pt idx="10611">
                  <c:v>37503</c:v>
                </c:pt>
                <c:pt idx="10612">
                  <c:v>37504</c:v>
                </c:pt>
                <c:pt idx="10613">
                  <c:v>37505</c:v>
                </c:pt>
                <c:pt idx="10614">
                  <c:v>37508</c:v>
                </c:pt>
                <c:pt idx="10615">
                  <c:v>37509</c:v>
                </c:pt>
                <c:pt idx="10616">
                  <c:v>37510</c:v>
                </c:pt>
                <c:pt idx="10617">
                  <c:v>37511</c:v>
                </c:pt>
                <c:pt idx="10618">
                  <c:v>37512</c:v>
                </c:pt>
                <c:pt idx="10619">
                  <c:v>37515</c:v>
                </c:pt>
                <c:pt idx="10620">
                  <c:v>37516</c:v>
                </c:pt>
                <c:pt idx="10621">
                  <c:v>37517</c:v>
                </c:pt>
                <c:pt idx="10622">
                  <c:v>37518</c:v>
                </c:pt>
                <c:pt idx="10623">
                  <c:v>37519</c:v>
                </c:pt>
                <c:pt idx="10624">
                  <c:v>37522</c:v>
                </c:pt>
                <c:pt idx="10625">
                  <c:v>37523</c:v>
                </c:pt>
                <c:pt idx="10626">
                  <c:v>37524</c:v>
                </c:pt>
                <c:pt idx="10627">
                  <c:v>37525</c:v>
                </c:pt>
                <c:pt idx="10628">
                  <c:v>37526</c:v>
                </c:pt>
                <c:pt idx="10629">
                  <c:v>37529</c:v>
                </c:pt>
                <c:pt idx="10630">
                  <c:v>37530</c:v>
                </c:pt>
                <c:pt idx="10631">
                  <c:v>37531</c:v>
                </c:pt>
                <c:pt idx="10632">
                  <c:v>37532</c:v>
                </c:pt>
                <c:pt idx="10633">
                  <c:v>37533</c:v>
                </c:pt>
                <c:pt idx="10634">
                  <c:v>37536</c:v>
                </c:pt>
                <c:pt idx="10635">
                  <c:v>37537</c:v>
                </c:pt>
                <c:pt idx="10636">
                  <c:v>37538</c:v>
                </c:pt>
                <c:pt idx="10637">
                  <c:v>37539</c:v>
                </c:pt>
                <c:pt idx="10638">
                  <c:v>37540</c:v>
                </c:pt>
                <c:pt idx="10639">
                  <c:v>37543</c:v>
                </c:pt>
                <c:pt idx="10640">
                  <c:v>37544</c:v>
                </c:pt>
                <c:pt idx="10641">
                  <c:v>37545</c:v>
                </c:pt>
                <c:pt idx="10642">
                  <c:v>37546</c:v>
                </c:pt>
                <c:pt idx="10643">
                  <c:v>37547</c:v>
                </c:pt>
                <c:pt idx="10644">
                  <c:v>37550</c:v>
                </c:pt>
                <c:pt idx="10645">
                  <c:v>37551</c:v>
                </c:pt>
                <c:pt idx="10646">
                  <c:v>37552</c:v>
                </c:pt>
                <c:pt idx="10647">
                  <c:v>37553</c:v>
                </c:pt>
                <c:pt idx="10648">
                  <c:v>37554</c:v>
                </c:pt>
                <c:pt idx="10649">
                  <c:v>37557</c:v>
                </c:pt>
                <c:pt idx="10650">
                  <c:v>37558</c:v>
                </c:pt>
                <c:pt idx="10651">
                  <c:v>37559</c:v>
                </c:pt>
                <c:pt idx="10652">
                  <c:v>37560</c:v>
                </c:pt>
                <c:pt idx="10653">
                  <c:v>37561</c:v>
                </c:pt>
                <c:pt idx="10654">
                  <c:v>37564</c:v>
                </c:pt>
                <c:pt idx="10655">
                  <c:v>37565</c:v>
                </c:pt>
                <c:pt idx="10656">
                  <c:v>37566</c:v>
                </c:pt>
                <c:pt idx="10657">
                  <c:v>37567</c:v>
                </c:pt>
                <c:pt idx="10658">
                  <c:v>37568</c:v>
                </c:pt>
                <c:pt idx="10659">
                  <c:v>37571</c:v>
                </c:pt>
                <c:pt idx="10660">
                  <c:v>37572</c:v>
                </c:pt>
                <c:pt idx="10661">
                  <c:v>37573</c:v>
                </c:pt>
                <c:pt idx="10662">
                  <c:v>37574</c:v>
                </c:pt>
                <c:pt idx="10663">
                  <c:v>37575</c:v>
                </c:pt>
                <c:pt idx="10664">
                  <c:v>37578</c:v>
                </c:pt>
                <c:pt idx="10665">
                  <c:v>37579</c:v>
                </c:pt>
                <c:pt idx="10666">
                  <c:v>37580</c:v>
                </c:pt>
                <c:pt idx="10667">
                  <c:v>37581</c:v>
                </c:pt>
                <c:pt idx="10668">
                  <c:v>37582</c:v>
                </c:pt>
                <c:pt idx="10669">
                  <c:v>37585</c:v>
                </c:pt>
                <c:pt idx="10670">
                  <c:v>37586</c:v>
                </c:pt>
                <c:pt idx="10671">
                  <c:v>37587</c:v>
                </c:pt>
                <c:pt idx="10672">
                  <c:v>37588</c:v>
                </c:pt>
                <c:pt idx="10673">
                  <c:v>37589</c:v>
                </c:pt>
                <c:pt idx="10674">
                  <c:v>37592</c:v>
                </c:pt>
                <c:pt idx="10675">
                  <c:v>37593</c:v>
                </c:pt>
                <c:pt idx="10676">
                  <c:v>37594</c:v>
                </c:pt>
                <c:pt idx="10677">
                  <c:v>37595</c:v>
                </c:pt>
                <c:pt idx="10678">
                  <c:v>37596</c:v>
                </c:pt>
                <c:pt idx="10679">
                  <c:v>37599</c:v>
                </c:pt>
                <c:pt idx="10680">
                  <c:v>37600</c:v>
                </c:pt>
                <c:pt idx="10681">
                  <c:v>37601</c:v>
                </c:pt>
                <c:pt idx="10682">
                  <c:v>37602</c:v>
                </c:pt>
                <c:pt idx="10683">
                  <c:v>37603</c:v>
                </c:pt>
                <c:pt idx="10684">
                  <c:v>37606</c:v>
                </c:pt>
                <c:pt idx="10685">
                  <c:v>37607</c:v>
                </c:pt>
                <c:pt idx="10686">
                  <c:v>37608</c:v>
                </c:pt>
                <c:pt idx="10687">
                  <c:v>37609</c:v>
                </c:pt>
                <c:pt idx="10688">
                  <c:v>37610</c:v>
                </c:pt>
                <c:pt idx="10689">
                  <c:v>37613</c:v>
                </c:pt>
                <c:pt idx="10690">
                  <c:v>37614</c:v>
                </c:pt>
                <c:pt idx="10691">
                  <c:v>37615</c:v>
                </c:pt>
                <c:pt idx="10692">
                  <c:v>37616</c:v>
                </c:pt>
                <c:pt idx="10693">
                  <c:v>37617</c:v>
                </c:pt>
                <c:pt idx="10694">
                  <c:v>37620</c:v>
                </c:pt>
                <c:pt idx="10695">
                  <c:v>37621</c:v>
                </c:pt>
                <c:pt idx="10696">
                  <c:v>37622</c:v>
                </c:pt>
                <c:pt idx="10697">
                  <c:v>37623</c:v>
                </c:pt>
                <c:pt idx="10698">
                  <c:v>37624</c:v>
                </c:pt>
                <c:pt idx="10699">
                  <c:v>37627</c:v>
                </c:pt>
                <c:pt idx="10700">
                  <c:v>37628</c:v>
                </c:pt>
                <c:pt idx="10701">
                  <c:v>37629</c:v>
                </c:pt>
                <c:pt idx="10702">
                  <c:v>37630</c:v>
                </c:pt>
                <c:pt idx="10703">
                  <c:v>37631</c:v>
                </c:pt>
                <c:pt idx="10704">
                  <c:v>37634</c:v>
                </c:pt>
                <c:pt idx="10705">
                  <c:v>37635</c:v>
                </c:pt>
                <c:pt idx="10706">
                  <c:v>37636</c:v>
                </c:pt>
                <c:pt idx="10707">
                  <c:v>37637</c:v>
                </c:pt>
                <c:pt idx="10708">
                  <c:v>37638</c:v>
                </c:pt>
                <c:pt idx="10709">
                  <c:v>37641</c:v>
                </c:pt>
                <c:pt idx="10710">
                  <c:v>37642</c:v>
                </c:pt>
                <c:pt idx="10711">
                  <c:v>37643</c:v>
                </c:pt>
                <c:pt idx="10712">
                  <c:v>37644</c:v>
                </c:pt>
                <c:pt idx="10713">
                  <c:v>37645</c:v>
                </c:pt>
                <c:pt idx="10714">
                  <c:v>37648</c:v>
                </c:pt>
                <c:pt idx="10715">
                  <c:v>37649</c:v>
                </c:pt>
                <c:pt idx="10716">
                  <c:v>37650</c:v>
                </c:pt>
                <c:pt idx="10717">
                  <c:v>37651</c:v>
                </c:pt>
                <c:pt idx="10718">
                  <c:v>37652</c:v>
                </c:pt>
                <c:pt idx="10719">
                  <c:v>37655</c:v>
                </c:pt>
                <c:pt idx="10720">
                  <c:v>37656</c:v>
                </c:pt>
                <c:pt idx="10721">
                  <c:v>37657</c:v>
                </c:pt>
                <c:pt idx="10722">
                  <c:v>37658</c:v>
                </c:pt>
                <c:pt idx="10723">
                  <c:v>37659</c:v>
                </c:pt>
                <c:pt idx="10724">
                  <c:v>37662</c:v>
                </c:pt>
                <c:pt idx="10725">
                  <c:v>37663</c:v>
                </c:pt>
                <c:pt idx="10726">
                  <c:v>37664</c:v>
                </c:pt>
                <c:pt idx="10727">
                  <c:v>37665</c:v>
                </c:pt>
                <c:pt idx="10728">
                  <c:v>37666</c:v>
                </c:pt>
                <c:pt idx="10729">
                  <c:v>37669</c:v>
                </c:pt>
                <c:pt idx="10730">
                  <c:v>37670</c:v>
                </c:pt>
                <c:pt idx="10731">
                  <c:v>37671</c:v>
                </c:pt>
                <c:pt idx="10732">
                  <c:v>37672</c:v>
                </c:pt>
                <c:pt idx="10733">
                  <c:v>37673</c:v>
                </c:pt>
                <c:pt idx="10734">
                  <c:v>37676</c:v>
                </c:pt>
                <c:pt idx="10735">
                  <c:v>37677</c:v>
                </c:pt>
                <c:pt idx="10736">
                  <c:v>37678</c:v>
                </c:pt>
                <c:pt idx="10737">
                  <c:v>37679</c:v>
                </c:pt>
                <c:pt idx="10738">
                  <c:v>37680</c:v>
                </c:pt>
                <c:pt idx="10739">
                  <c:v>37683</c:v>
                </c:pt>
                <c:pt idx="10740">
                  <c:v>37684</c:v>
                </c:pt>
                <c:pt idx="10741">
                  <c:v>37685</c:v>
                </c:pt>
                <c:pt idx="10742">
                  <c:v>37686</c:v>
                </c:pt>
                <c:pt idx="10743">
                  <c:v>37687</c:v>
                </c:pt>
                <c:pt idx="10744">
                  <c:v>37690</c:v>
                </c:pt>
                <c:pt idx="10745">
                  <c:v>37691</c:v>
                </c:pt>
                <c:pt idx="10746">
                  <c:v>37692</c:v>
                </c:pt>
                <c:pt idx="10747">
                  <c:v>37693</c:v>
                </c:pt>
                <c:pt idx="10748">
                  <c:v>37694</c:v>
                </c:pt>
                <c:pt idx="10749">
                  <c:v>37697</c:v>
                </c:pt>
                <c:pt idx="10750">
                  <c:v>37698</c:v>
                </c:pt>
                <c:pt idx="10751">
                  <c:v>37699</c:v>
                </c:pt>
                <c:pt idx="10752">
                  <c:v>37700</c:v>
                </c:pt>
                <c:pt idx="10753">
                  <c:v>37701</c:v>
                </c:pt>
                <c:pt idx="10754">
                  <c:v>37704</c:v>
                </c:pt>
                <c:pt idx="10755">
                  <c:v>37705</c:v>
                </c:pt>
                <c:pt idx="10756">
                  <c:v>37706</c:v>
                </c:pt>
                <c:pt idx="10757">
                  <c:v>37707</c:v>
                </c:pt>
                <c:pt idx="10758">
                  <c:v>37708</c:v>
                </c:pt>
                <c:pt idx="10759">
                  <c:v>37711</c:v>
                </c:pt>
                <c:pt idx="10760">
                  <c:v>37712</c:v>
                </c:pt>
                <c:pt idx="10761">
                  <c:v>37713</c:v>
                </c:pt>
                <c:pt idx="10762">
                  <c:v>37714</c:v>
                </c:pt>
                <c:pt idx="10763">
                  <c:v>37715</c:v>
                </c:pt>
                <c:pt idx="10764">
                  <c:v>37718</c:v>
                </c:pt>
                <c:pt idx="10765">
                  <c:v>37719</c:v>
                </c:pt>
                <c:pt idx="10766">
                  <c:v>37720</c:v>
                </c:pt>
                <c:pt idx="10767">
                  <c:v>37721</c:v>
                </c:pt>
                <c:pt idx="10768">
                  <c:v>37722</c:v>
                </c:pt>
                <c:pt idx="10769">
                  <c:v>37725</c:v>
                </c:pt>
                <c:pt idx="10770">
                  <c:v>37726</c:v>
                </c:pt>
                <c:pt idx="10771">
                  <c:v>37727</c:v>
                </c:pt>
                <c:pt idx="10772">
                  <c:v>37728</c:v>
                </c:pt>
                <c:pt idx="10773">
                  <c:v>37729</c:v>
                </c:pt>
                <c:pt idx="10774">
                  <c:v>37732</c:v>
                </c:pt>
                <c:pt idx="10775">
                  <c:v>37733</c:v>
                </c:pt>
                <c:pt idx="10776">
                  <c:v>37734</c:v>
                </c:pt>
                <c:pt idx="10777">
                  <c:v>37735</c:v>
                </c:pt>
                <c:pt idx="10778">
                  <c:v>37736</c:v>
                </c:pt>
                <c:pt idx="10779">
                  <c:v>37739</c:v>
                </c:pt>
                <c:pt idx="10780">
                  <c:v>37740</c:v>
                </c:pt>
                <c:pt idx="10781">
                  <c:v>37741</c:v>
                </c:pt>
                <c:pt idx="10782">
                  <c:v>37742</c:v>
                </c:pt>
                <c:pt idx="10783">
                  <c:v>37743</c:v>
                </c:pt>
                <c:pt idx="10784">
                  <c:v>37746</c:v>
                </c:pt>
                <c:pt idx="10785">
                  <c:v>37747</c:v>
                </c:pt>
                <c:pt idx="10786">
                  <c:v>37748</c:v>
                </c:pt>
                <c:pt idx="10787">
                  <c:v>37749</c:v>
                </c:pt>
                <c:pt idx="10788">
                  <c:v>37750</c:v>
                </c:pt>
                <c:pt idx="10789">
                  <c:v>37753</c:v>
                </c:pt>
                <c:pt idx="10790">
                  <c:v>37754</c:v>
                </c:pt>
                <c:pt idx="10791">
                  <c:v>37755</c:v>
                </c:pt>
                <c:pt idx="10792">
                  <c:v>37756</c:v>
                </c:pt>
                <c:pt idx="10793">
                  <c:v>37757</c:v>
                </c:pt>
                <c:pt idx="10794">
                  <c:v>37760</c:v>
                </c:pt>
                <c:pt idx="10795">
                  <c:v>37761</c:v>
                </c:pt>
                <c:pt idx="10796">
                  <c:v>37762</c:v>
                </c:pt>
                <c:pt idx="10797">
                  <c:v>37763</c:v>
                </c:pt>
                <c:pt idx="10798">
                  <c:v>37764</c:v>
                </c:pt>
                <c:pt idx="10799">
                  <c:v>37767</c:v>
                </c:pt>
                <c:pt idx="10800">
                  <c:v>37768</c:v>
                </c:pt>
                <c:pt idx="10801">
                  <c:v>37769</c:v>
                </c:pt>
                <c:pt idx="10802">
                  <c:v>37770</c:v>
                </c:pt>
                <c:pt idx="10803">
                  <c:v>37771</c:v>
                </c:pt>
                <c:pt idx="10804">
                  <c:v>37774</c:v>
                </c:pt>
                <c:pt idx="10805">
                  <c:v>37775</c:v>
                </c:pt>
                <c:pt idx="10806">
                  <c:v>37776</c:v>
                </c:pt>
                <c:pt idx="10807">
                  <c:v>37777</c:v>
                </c:pt>
                <c:pt idx="10808">
                  <c:v>37778</c:v>
                </c:pt>
                <c:pt idx="10809">
                  <c:v>37781</c:v>
                </c:pt>
                <c:pt idx="10810">
                  <c:v>37782</c:v>
                </c:pt>
                <c:pt idx="10811">
                  <c:v>37783</c:v>
                </c:pt>
                <c:pt idx="10812">
                  <c:v>37784</c:v>
                </c:pt>
                <c:pt idx="10813">
                  <c:v>37785</c:v>
                </c:pt>
                <c:pt idx="10814">
                  <c:v>37788</c:v>
                </c:pt>
                <c:pt idx="10815">
                  <c:v>37789</c:v>
                </c:pt>
                <c:pt idx="10816">
                  <c:v>37790</c:v>
                </c:pt>
                <c:pt idx="10817">
                  <c:v>37791</c:v>
                </c:pt>
                <c:pt idx="10818">
                  <c:v>37792</c:v>
                </c:pt>
                <c:pt idx="10819">
                  <c:v>37795</c:v>
                </c:pt>
                <c:pt idx="10820">
                  <c:v>37796</c:v>
                </c:pt>
                <c:pt idx="10821">
                  <c:v>37797</c:v>
                </c:pt>
                <c:pt idx="10822">
                  <c:v>37798</c:v>
                </c:pt>
                <c:pt idx="10823">
                  <c:v>37799</c:v>
                </c:pt>
                <c:pt idx="10824">
                  <c:v>37802</c:v>
                </c:pt>
                <c:pt idx="10825">
                  <c:v>37803</c:v>
                </c:pt>
                <c:pt idx="10826">
                  <c:v>37804</c:v>
                </c:pt>
                <c:pt idx="10827">
                  <c:v>37805</c:v>
                </c:pt>
                <c:pt idx="10828">
                  <c:v>37806</c:v>
                </c:pt>
                <c:pt idx="10829">
                  <c:v>37809</c:v>
                </c:pt>
                <c:pt idx="10830">
                  <c:v>37810</c:v>
                </c:pt>
                <c:pt idx="10831">
                  <c:v>37811</c:v>
                </c:pt>
                <c:pt idx="10832">
                  <c:v>37812</c:v>
                </c:pt>
                <c:pt idx="10833">
                  <c:v>37813</c:v>
                </c:pt>
                <c:pt idx="10834">
                  <c:v>37816</c:v>
                </c:pt>
                <c:pt idx="10835">
                  <c:v>37817</c:v>
                </c:pt>
                <c:pt idx="10836">
                  <c:v>37818</c:v>
                </c:pt>
                <c:pt idx="10837">
                  <c:v>37819</c:v>
                </c:pt>
                <c:pt idx="10838">
                  <c:v>37820</c:v>
                </c:pt>
                <c:pt idx="10839">
                  <c:v>37823</c:v>
                </c:pt>
                <c:pt idx="10840">
                  <c:v>37824</c:v>
                </c:pt>
                <c:pt idx="10841">
                  <c:v>37825</c:v>
                </c:pt>
                <c:pt idx="10842">
                  <c:v>37826</c:v>
                </c:pt>
                <c:pt idx="10843">
                  <c:v>37827</c:v>
                </c:pt>
                <c:pt idx="10844">
                  <c:v>37830</c:v>
                </c:pt>
                <c:pt idx="10845">
                  <c:v>37831</c:v>
                </c:pt>
                <c:pt idx="10846">
                  <c:v>37832</c:v>
                </c:pt>
                <c:pt idx="10847">
                  <c:v>37833</c:v>
                </c:pt>
                <c:pt idx="10848">
                  <c:v>37834</c:v>
                </c:pt>
                <c:pt idx="10849">
                  <c:v>37837</c:v>
                </c:pt>
                <c:pt idx="10850">
                  <c:v>37838</c:v>
                </c:pt>
                <c:pt idx="10851">
                  <c:v>37839</c:v>
                </c:pt>
                <c:pt idx="10852">
                  <c:v>37840</c:v>
                </c:pt>
                <c:pt idx="10853">
                  <c:v>37841</c:v>
                </c:pt>
                <c:pt idx="10854">
                  <c:v>37844</c:v>
                </c:pt>
                <c:pt idx="10855">
                  <c:v>37845</c:v>
                </c:pt>
                <c:pt idx="10856">
                  <c:v>37846</c:v>
                </c:pt>
                <c:pt idx="10857">
                  <c:v>37847</c:v>
                </c:pt>
                <c:pt idx="10858">
                  <c:v>37848</c:v>
                </c:pt>
                <c:pt idx="10859">
                  <c:v>37851</c:v>
                </c:pt>
                <c:pt idx="10860">
                  <c:v>37852</c:v>
                </c:pt>
                <c:pt idx="10861">
                  <c:v>37853</c:v>
                </c:pt>
                <c:pt idx="10862">
                  <c:v>37854</c:v>
                </c:pt>
                <c:pt idx="10863">
                  <c:v>37855</c:v>
                </c:pt>
                <c:pt idx="10864">
                  <c:v>37858</c:v>
                </c:pt>
                <c:pt idx="10865">
                  <c:v>37859</c:v>
                </c:pt>
                <c:pt idx="10866">
                  <c:v>37860</c:v>
                </c:pt>
                <c:pt idx="10867">
                  <c:v>37861</c:v>
                </c:pt>
                <c:pt idx="10868">
                  <c:v>37862</c:v>
                </c:pt>
                <c:pt idx="10869">
                  <c:v>37865</c:v>
                </c:pt>
                <c:pt idx="10870">
                  <c:v>37866</c:v>
                </c:pt>
                <c:pt idx="10871">
                  <c:v>37867</c:v>
                </c:pt>
                <c:pt idx="10872">
                  <c:v>37868</c:v>
                </c:pt>
                <c:pt idx="10873">
                  <c:v>37869</c:v>
                </c:pt>
                <c:pt idx="10874">
                  <c:v>37872</c:v>
                </c:pt>
                <c:pt idx="10875">
                  <c:v>37873</c:v>
                </c:pt>
                <c:pt idx="10876">
                  <c:v>37874</c:v>
                </c:pt>
                <c:pt idx="10877">
                  <c:v>37875</c:v>
                </c:pt>
                <c:pt idx="10878">
                  <c:v>37876</c:v>
                </c:pt>
                <c:pt idx="10879">
                  <c:v>37879</c:v>
                </c:pt>
                <c:pt idx="10880">
                  <c:v>37880</c:v>
                </c:pt>
                <c:pt idx="10881">
                  <c:v>37881</c:v>
                </c:pt>
                <c:pt idx="10882">
                  <c:v>37882</c:v>
                </c:pt>
                <c:pt idx="10883">
                  <c:v>37883</c:v>
                </c:pt>
                <c:pt idx="10884">
                  <c:v>37886</c:v>
                </c:pt>
                <c:pt idx="10885">
                  <c:v>37887</c:v>
                </c:pt>
                <c:pt idx="10886">
                  <c:v>37888</c:v>
                </c:pt>
                <c:pt idx="10887">
                  <c:v>37889</c:v>
                </c:pt>
                <c:pt idx="10888">
                  <c:v>37890</c:v>
                </c:pt>
                <c:pt idx="10889">
                  <c:v>37893</c:v>
                </c:pt>
                <c:pt idx="10890">
                  <c:v>37894</c:v>
                </c:pt>
                <c:pt idx="10891">
                  <c:v>37895</c:v>
                </c:pt>
                <c:pt idx="10892">
                  <c:v>37896</c:v>
                </c:pt>
                <c:pt idx="10893">
                  <c:v>37897</c:v>
                </c:pt>
                <c:pt idx="10894">
                  <c:v>37900</c:v>
                </c:pt>
                <c:pt idx="10895">
                  <c:v>37901</c:v>
                </c:pt>
                <c:pt idx="10896">
                  <c:v>37902</c:v>
                </c:pt>
                <c:pt idx="10897">
                  <c:v>37903</c:v>
                </c:pt>
                <c:pt idx="10898">
                  <c:v>37904</c:v>
                </c:pt>
                <c:pt idx="10899">
                  <c:v>37907</c:v>
                </c:pt>
                <c:pt idx="10900">
                  <c:v>37908</c:v>
                </c:pt>
                <c:pt idx="10901">
                  <c:v>37909</c:v>
                </c:pt>
                <c:pt idx="10902">
                  <c:v>37910</c:v>
                </c:pt>
                <c:pt idx="10903">
                  <c:v>37911</c:v>
                </c:pt>
                <c:pt idx="10904">
                  <c:v>37914</c:v>
                </c:pt>
                <c:pt idx="10905">
                  <c:v>37915</c:v>
                </c:pt>
                <c:pt idx="10906">
                  <c:v>37916</c:v>
                </c:pt>
                <c:pt idx="10907">
                  <c:v>37917</c:v>
                </c:pt>
                <c:pt idx="10908">
                  <c:v>37918</c:v>
                </c:pt>
                <c:pt idx="10909">
                  <c:v>37921</c:v>
                </c:pt>
                <c:pt idx="10910">
                  <c:v>37922</c:v>
                </c:pt>
                <c:pt idx="10911">
                  <c:v>37923</c:v>
                </c:pt>
                <c:pt idx="10912">
                  <c:v>37924</c:v>
                </c:pt>
                <c:pt idx="10913">
                  <c:v>37925</c:v>
                </c:pt>
                <c:pt idx="10914">
                  <c:v>37928</c:v>
                </c:pt>
                <c:pt idx="10915">
                  <c:v>37929</c:v>
                </c:pt>
                <c:pt idx="10916">
                  <c:v>37930</c:v>
                </c:pt>
                <c:pt idx="10917">
                  <c:v>37931</c:v>
                </c:pt>
                <c:pt idx="10918">
                  <c:v>37932</c:v>
                </c:pt>
                <c:pt idx="10919">
                  <c:v>37935</c:v>
                </c:pt>
                <c:pt idx="10920">
                  <c:v>37936</c:v>
                </c:pt>
                <c:pt idx="10921">
                  <c:v>37937</c:v>
                </c:pt>
                <c:pt idx="10922">
                  <c:v>37938</c:v>
                </c:pt>
                <c:pt idx="10923">
                  <c:v>37939</c:v>
                </c:pt>
                <c:pt idx="10924">
                  <c:v>37942</c:v>
                </c:pt>
                <c:pt idx="10925">
                  <c:v>37943</c:v>
                </c:pt>
                <c:pt idx="10926">
                  <c:v>37944</c:v>
                </c:pt>
                <c:pt idx="10927">
                  <c:v>37945</c:v>
                </c:pt>
                <c:pt idx="10928">
                  <c:v>37946</c:v>
                </c:pt>
                <c:pt idx="10929">
                  <c:v>37949</c:v>
                </c:pt>
                <c:pt idx="10930">
                  <c:v>37950</c:v>
                </c:pt>
                <c:pt idx="10931">
                  <c:v>37951</c:v>
                </c:pt>
                <c:pt idx="10932">
                  <c:v>37952</c:v>
                </c:pt>
                <c:pt idx="10933">
                  <c:v>37953</c:v>
                </c:pt>
                <c:pt idx="10934">
                  <c:v>37956</c:v>
                </c:pt>
                <c:pt idx="10935">
                  <c:v>37957</c:v>
                </c:pt>
                <c:pt idx="10936">
                  <c:v>37958</c:v>
                </c:pt>
                <c:pt idx="10937">
                  <c:v>37959</c:v>
                </c:pt>
                <c:pt idx="10938">
                  <c:v>37960</c:v>
                </c:pt>
                <c:pt idx="10939">
                  <c:v>37963</c:v>
                </c:pt>
                <c:pt idx="10940">
                  <c:v>37964</c:v>
                </c:pt>
                <c:pt idx="10941">
                  <c:v>37965</c:v>
                </c:pt>
                <c:pt idx="10942">
                  <c:v>37966</c:v>
                </c:pt>
                <c:pt idx="10943">
                  <c:v>37967</c:v>
                </c:pt>
                <c:pt idx="10944">
                  <c:v>37970</c:v>
                </c:pt>
                <c:pt idx="10945">
                  <c:v>37971</c:v>
                </c:pt>
                <c:pt idx="10946">
                  <c:v>37972</c:v>
                </c:pt>
                <c:pt idx="10947">
                  <c:v>37973</c:v>
                </c:pt>
                <c:pt idx="10948">
                  <c:v>37974</c:v>
                </c:pt>
                <c:pt idx="10949">
                  <c:v>37977</c:v>
                </c:pt>
                <c:pt idx="10950">
                  <c:v>37978</c:v>
                </c:pt>
                <c:pt idx="10951">
                  <c:v>37979</c:v>
                </c:pt>
                <c:pt idx="10952">
                  <c:v>37980</c:v>
                </c:pt>
                <c:pt idx="10953">
                  <c:v>37981</c:v>
                </c:pt>
                <c:pt idx="10954">
                  <c:v>37984</c:v>
                </c:pt>
                <c:pt idx="10955">
                  <c:v>37985</c:v>
                </c:pt>
                <c:pt idx="10956">
                  <c:v>37986</c:v>
                </c:pt>
                <c:pt idx="10957">
                  <c:v>37987</c:v>
                </c:pt>
                <c:pt idx="10958">
                  <c:v>37988</c:v>
                </c:pt>
                <c:pt idx="10959">
                  <c:v>37991</c:v>
                </c:pt>
                <c:pt idx="10960">
                  <c:v>37992</c:v>
                </c:pt>
                <c:pt idx="10961">
                  <c:v>37993</c:v>
                </c:pt>
                <c:pt idx="10962">
                  <c:v>37994</c:v>
                </c:pt>
                <c:pt idx="10963">
                  <c:v>37995</c:v>
                </c:pt>
                <c:pt idx="10964">
                  <c:v>37998</c:v>
                </c:pt>
                <c:pt idx="10965">
                  <c:v>37999</c:v>
                </c:pt>
                <c:pt idx="10966">
                  <c:v>38000</c:v>
                </c:pt>
                <c:pt idx="10967">
                  <c:v>38001</c:v>
                </c:pt>
                <c:pt idx="10968">
                  <c:v>38002</c:v>
                </c:pt>
                <c:pt idx="10969">
                  <c:v>38005</c:v>
                </c:pt>
                <c:pt idx="10970">
                  <c:v>38006</c:v>
                </c:pt>
                <c:pt idx="10971">
                  <c:v>38007</c:v>
                </c:pt>
                <c:pt idx="10972">
                  <c:v>38008</c:v>
                </c:pt>
                <c:pt idx="10973">
                  <c:v>38009</c:v>
                </c:pt>
                <c:pt idx="10974">
                  <c:v>38012</c:v>
                </c:pt>
                <c:pt idx="10975">
                  <c:v>38013</c:v>
                </c:pt>
                <c:pt idx="10976">
                  <c:v>38014</c:v>
                </c:pt>
                <c:pt idx="10977">
                  <c:v>38015</c:v>
                </c:pt>
                <c:pt idx="10978">
                  <c:v>38016</c:v>
                </c:pt>
                <c:pt idx="10979">
                  <c:v>38019</c:v>
                </c:pt>
                <c:pt idx="10980">
                  <c:v>38020</c:v>
                </c:pt>
                <c:pt idx="10981">
                  <c:v>38021</c:v>
                </c:pt>
                <c:pt idx="10982">
                  <c:v>38022</c:v>
                </c:pt>
                <c:pt idx="10983">
                  <c:v>38023</c:v>
                </c:pt>
                <c:pt idx="10984">
                  <c:v>38026</c:v>
                </c:pt>
                <c:pt idx="10985">
                  <c:v>38027</c:v>
                </c:pt>
                <c:pt idx="10986">
                  <c:v>38028</c:v>
                </c:pt>
                <c:pt idx="10987">
                  <c:v>38029</c:v>
                </c:pt>
                <c:pt idx="10988">
                  <c:v>38030</c:v>
                </c:pt>
                <c:pt idx="10989">
                  <c:v>38033</c:v>
                </c:pt>
                <c:pt idx="10990">
                  <c:v>38034</c:v>
                </c:pt>
                <c:pt idx="10991">
                  <c:v>38035</c:v>
                </c:pt>
                <c:pt idx="10992">
                  <c:v>38036</c:v>
                </c:pt>
                <c:pt idx="10993">
                  <c:v>38037</c:v>
                </c:pt>
                <c:pt idx="10994">
                  <c:v>38040</c:v>
                </c:pt>
                <c:pt idx="10995">
                  <c:v>38041</c:v>
                </c:pt>
                <c:pt idx="10996">
                  <c:v>38042</c:v>
                </c:pt>
                <c:pt idx="10997">
                  <c:v>38043</c:v>
                </c:pt>
                <c:pt idx="10998">
                  <c:v>38044</c:v>
                </c:pt>
                <c:pt idx="10999">
                  <c:v>38047</c:v>
                </c:pt>
                <c:pt idx="11000">
                  <c:v>38048</c:v>
                </c:pt>
                <c:pt idx="11001">
                  <c:v>38049</c:v>
                </c:pt>
                <c:pt idx="11002">
                  <c:v>38050</c:v>
                </c:pt>
                <c:pt idx="11003">
                  <c:v>38051</c:v>
                </c:pt>
                <c:pt idx="11004">
                  <c:v>38054</c:v>
                </c:pt>
                <c:pt idx="11005">
                  <c:v>38055</c:v>
                </c:pt>
                <c:pt idx="11006">
                  <c:v>38056</c:v>
                </c:pt>
                <c:pt idx="11007">
                  <c:v>38057</c:v>
                </c:pt>
                <c:pt idx="11008">
                  <c:v>38058</c:v>
                </c:pt>
                <c:pt idx="11009">
                  <c:v>38061</c:v>
                </c:pt>
                <c:pt idx="11010">
                  <c:v>38062</c:v>
                </c:pt>
                <c:pt idx="11011">
                  <c:v>38063</c:v>
                </c:pt>
                <c:pt idx="11012">
                  <c:v>38064</c:v>
                </c:pt>
                <c:pt idx="11013">
                  <c:v>38065</c:v>
                </c:pt>
                <c:pt idx="11014">
                  <c:v>38068</c:v>
                </c:pt>
                <c:pt idx="11015">
                  <c:v>38069</c:v>
                </c:pt>
                <c:pt idx="11016">
                  <c:v>38070</c:v>
                </c:pt>
                <c:pt idx="11017">
                  <c:v>38071</c:v>
                </c:pt>
                <c:pt idx="11018">
                  <c:v>38072</c:v>
                </c:pt>
                <c:pt idx="11019">
                  <c:v>38075</c:v>
                </c:pt>
                <c:pt idx="11020">
                  <c:v>38076</c:v>
                </c:pt>
                <c:pt idx="11021">
                  <c:v>38077</c:v>
                </c:pt>
                <c:pt idx="11022">
                  <c:v>38078</c:v>
                </c:pt>
                <c:pt idx="11023">
                  <c:v>38079</c:v>
                </c:pt>
                <c:pt idx="11024">
                  <c:v>38082</c:v>
                </c:pt>
                <c:pt idx="11025">
                  <c:v>38083</c:v>
                </c:pt>
                <c:pt idx="11026">
                  <c:v>38084</c:v>
                </c:pt>
                <c:pt idx="11027">
                  <c:v>38085</c:v>
                </c:pt>
                <c:pt idx="11028">
                  <c:v>38086</c:v>
                </c:pt>
                <c:pt idx="11029">
                  <c:v>38089</c:v>
                </c:pt>
                <c:pt idx="11030">
                  <c:v>38090</c:v>
                </c:pt>
                <c:pt idx="11031">
                  <c:v>38091</c:v>
                </c:pt>
                <c:pt idx="11032">
                  <c:v>38092</c:v>
                </c:pt>
                <c:pt idx="11033">
                  <c:v>38093</c:v>
                </c:pt>
                <c:pt idx="11034">
                  <c:v>38096</c:v>
                </c:pt>
                <c:pt idx="11035">
                  <c:v>38097</c:v>
                </c:pt>
                <c:pt idx="11036">
                  <c:v>38098</c:v>
                </c:pt>
                <c:pt idx="11037">
                  <c:v>38099</c:v>
                </c:pt>
                <c:pt idx="11038">
                  <c:v>38100</c:v>
                </c:pt>
                <c:pt idx="11039">
                  <c:v>38103</c:v>
                </c:pt>
                <c:pt idx="11040">
                  <c:v>38104</c:v>
                </c:pt>
                <c:pt idx="11041">
                  <c:v>38105</c:v>
                </c:pt>
                <c:pt idx="11042">
                  <c:v>38106</c:v>
                </c:pt>
                <c:pt idx="11043">
                  <c:v>38107</c:v>
                </c:pt>
                <c:pt idx="11044">
                  <c:v>38110</c:v>
                </c:pt>
                <c:pt idx="11045">
                  <c:v>38111</c:v>
                </c:pt>
                <c:pt idx="11046">
                  <c:v>38112</c:v>
                </c:pt>
                <c:pt idx="11047">
                  <c:v>38113</c:v>
                </c:pt>
                <c:pt idx="11048">
                  <c:v>38114</c:v>
                </c:pt>
                <c:pt idx="11049">
                  <c:v>38117</c:v>
                </c:pt>
                <c:pt idx="11050">
                  <c:v>38118</c:v>
                </c:pt>
                <c:pt idx="11051">
                  <c:v>38119</c:v>
                </c:pt>
                <c:pt idx="11052">
                  <c:v>38120</c:v>
                </c:pt>
                <c:pt idx="11053">
                  <c:v>38121</c:v>
                </c:pt>
                <c:pt idx="11054">
                  <c:v>38124</c:v>
                </c:pt>
                <c:pt idx="11055">
                  <c:v>38125</c:v>
                </c:pt>
                <c:pt idx="11056">
                  <c:v>38126</c:v>
                </c:pt>
                <c:pt idx="11057">
                  <c:v>38127</c:v>
                </c:pt>
                <c:pt idx="11058">
                  <c:v>38128</c:v>
                </c:pt>
                <c:pt idx="11059">
                  <c:v>38131</c:v>
                </c:pt>
                <c:pt idx="11060">
                  <c:v>38132</c:v>
                </c:pt>
                <c:pt idx="11061">
                  <c:v>38133</c:v>
                </c:pt>
                <c:pt idx="11062">
                  <c:v>38134</c:v>
                </c:pt>
                <c:pt idx="11063">
                  <c:v>38135</c:v>
                </c:pt>
                <c:pt idx="11064">
                  <c:v>38138</c:v>
                </c:pt>
                <c:pt idx="11065">
                  <c:v>38139</c:v>
                </c:pt>
                <c:pt idx="11066">
                  <c:v>38140</c:v>
                </c:pt>
                <c:pt idx="11067">
                  <c:v>38141</c:v>
                </c:pt>
                <c:pt idx="11068">
                  <c:v>38142</c:v>
                </c:pt>
                <c:pt idx="11069">
                  <c:v>38145</c:v>
                </c:pt>
                <c:pt idx="11070">
                  <c:v>38146</c:v>
                </c:pt>
                <c:pt idx="11071">
                  <c:v>38147</c:v>
                </c:pt>
                <c:pt idx="11072">
                  <c:v>38148</c:v>
                </c:pt>
                <c:pt idx="11073">
                  <c:v>38149</c:v>
                </c:pt>
                <c:pt idx="11074">
                  <c:v>38152</c:v>
                </c:pt>
                <c:pt idx="11075">
                  <c:v>38153</c:v>
                </c:pt>
                <c:pt idx="11076">
                  <c:v>38154</c:v>
                </c:pt>
                <c:pt idx="11077">
                  <c:v>38155</c:v>
                </c:pt>
                <c:pt idx="11078">
                  <c:v>38156</c:v>
                </c:pt>
                <c:pt idx="11079">
                  <c:v>38159</c:v>
                </c:pt>
                <c:pt idx="11080">
                  <c:v>38160</c:v>
                </c:pt>
                <c:pt idx="11081">
                  <c:v>38161</c:v>
                </c:pt>
                <c:pt idx="11082">
                  <c:v>38162</c:v>
                </c:pt>
                <c:pt idx="11083">
                  <c:v>38163</c:v>
                </c:pt>
                <c:pt idx="11084">
                  <c:v>38166</c:v>
                </c:pt>
                <c:pt idx="11085">
                  <c:v>38167</c:v>
                </c:pt>
                <c:pt idx="11086">
                  <c:v>38168</c:v>
                </c:pt>
                <c:pt idx="11087">
                  <c:v>38169</c:v>
                </c:pt>
                <c:pt idx="11088">
                  <c:v>38170</c:v>
                </c:pt>
                <c:pt idx="11089">
                  <c:v>38173</c:v>
                </c:pt>
                <c:pt idx="11090">
                  <c:v>38174</c:v>
                </c:pt>
                <c:pt idx="11091">
                  <c:v>38175</c:v>
                </c:pt>
                <c:pt idx="11092">
                  <c:v>38176</c:v>
                </c:pt>
                <c:pt idx="11093">
                  <c:v>38177</c:v>
                </c:pt>
                <c:pt idx="11094">
                  <c:v>38180</c:v>
                </c:pt>
                <c:pt idx="11095">
                  <c:v>38181</c:v>
                </c:pt>
                <c:pt idx="11096">
                  <c:v>38182</c:v>
                </c:pt>
                <c:pt idx="11097">
                  <c:v>38183</c:v>
                </c:pt>
                <c:pt idx="11098">
                  <c:v>38184</c:v>
                </c:pt>
                <c:pt idx="11099">
                  <c:v>38187</c:v>
                </c:pt>
                <c:pt idx="11100">
                  <c:v>38188</c:v>
                </c:pt>
                <c:pt idx="11101">
                  <c:v>38189</c:v>
                </c:pt>
                <c:pt idx="11102">
                  <c:v>38190</c:v>
                </c:pt>
                <c:pt idx="11103">
                  <c:v>38191</c:v>
                </c:pt>
                <c:pt idx="11104">
                  <c:v>38194</c:v>
                </c:pt>
                <c:pt idx="11105">
                  <c:v>38195</c:v>
                </c:pt>
                <c:pt idx="11106">
                  <c:v>38196</c:v>
                </c:pt>
                <c:pt idx="11107">
                  <c:v>38197</c:v>
                </c:pt>
                <c:pt idx="11108">
                  <c:v>38198</c:v>
                </c:pt>
                <c:pt idx="11109">
                  <c:v>38201</c:v>
                </c:pt>
                <c:pt idx="11110">
                  <c:v>38202</c:v>
                </c:pt>
                <c:pt idx="11111">
                  <c:v>38203</c:v>
                </c:pt>
                <c:pt idx="11112">
                  <c:v>38204</c:v>
                </c:pt>
                <c:pt idx="11113">
                  <c:v>38205</c:v>
                </c:pt>
                <c:pt idx="11114">
                  <c:v>38208</c:v>
                </c:pt>
                <c:pt idx="11115">
                  <c:v>38209</c:v>
                </c:pt>
                <c:pt idx="11116">
                  <c:v>38210</c:v>
                </c:pt>
                <c:pt idx="11117">
                  <c:v>38211</c:v>
                </c:pt>
                <c:pt idx="11118">
                  <c:v>38212</c:v>
                </c:pt>
                <c:pt idx="11119">
                  <c:v>38215</c:v>
                </c:pt>
                <c:pt idx="11120">
                  <c:v>38216</c:v>
                </c:pt>
                <c:pt idx="11121">
                  <c:v>38217</c:v>
                </c:pt>
                <c:pt idx="11122">
                  <c:v>38218</c:v>
                </c:pt>
                <c:pt idx="11123">
                  <c:v>38219</c:v>
                </c:pt>
                <c:pt idx="11124">
                  <c:v>38222</c:v>
                </c:pt>
                <c:pt idx="11125">
                  <c:v>38223</c:v>
                </c:pt>
                <c:pt idx="11126">
                  <c:v>38224</c:v>
                </c:pt>
                <c:pt idx="11127">
                  <c:v>38225</c:v>
                </c:pt>
                <c:pt idx="11128">
                  <c:v>38226</c:v>
                </c:pt>
                <c:pt idx="11129">
                  <c:v>38229</c:v>
                </c:pt>
                <c:pt idx="11130">
                  <c:v>38230</c:v>
                </c:pt>
                <c:pt idx="11131">
                  <c:v>38231</c:v>
                </c:pt>
                <c:pt idx="11132">
                  <c:v>38232</c:v>
                </c:pt>
                <c:pt idx="11133">
                  <c:v>38233</c:v>
                </c:pt>
                <c:pt idx="11134">
                  <c:v>38236</c:v>
                </c:pt>
                <c:pt idx="11135">
                  <c:v>38237</c:v>
                </c:pt>
                <c:pt idx="11136">
                  <c:v>38238</c:v>
                </c:pt>
                <c:pt idx="11137">
                  <c:v>38239</c:v>
                </c:pt>
                <c:pt idx="11138">
                  <c:v>38240</c:v>
                </c:pt>
                <c:pt idx="11139">
                  <c:v>38243</c:v>
                </c:pt>
                <c:pt idx="11140">
                  <c:v>38244</c:v>
                </c:pt>
                <c:pt idx="11141">
                  <c:v>38245</c:v>
                </c:pt>
                <c:pt idx="11142">
                  <c:v>38246</c:v>
                </c:pt>
                <c:pt idx="11143">
                  <c:v>38247</c:v>
                </c:pt>
                <c:pt idx="11144">
                  <c:v>38250</c:v>
                </c:pt>
                <c:pt idx="11145">
                  <c:v>38251</c:v>
                </c:pt>
                <c:pt idx="11146">
                  <c:v>38252</c:v>
                </c:pt>
                <c:pt idx="11147">
                  <c:v>38253</c:v>
                </c:pt>
                <c:pt idx="11148">
                  <c:v>38254</c:v>
                </c:pt>
                <c:pt idx="11149">
                  <c:v>38257</c:v>
                </c:pt>
                <c:pt idx="11150">
                  <c:v>38258</c:v>
                </c:pt>
                <c:pt idx="11151">
                  <c:v>38259</c:v>
                </c:pt>
                <c:pt idx="11152">
                  <c:v>38260</c:v>
                </c:pt>
                <c:pt idx="11153">
                  <c:v>38261</c:v>
                </c:pt>
                <c:pt idx="11154">
                  <c:v>38264</c:v>
                </c:pt>
                <c:pt idx="11155">
                  <c:v>38265</c:v>
                </c:pt>
                <c:pt idx="11156">
                  <c:v>38266</c:v>
                </c:pt>
                <c:pt idx="11157">
                  <c:v>38267</c:v>
                </c:pt>
                <c:pt idx="11158">
                  <c:v>38268</c:v>
                </c:pt>
                <c:pt idx="11159">
                  <c:v>38271</c:v>
                </c:pt>
                <c:pt idx="11160">
                  <c:v>38272</c:v>
                </c:pt>
                <c:pt idx="11161">
                  <c:v>38273</c:v>
                </c:pt>
                <c:pt idx="11162">
                  <c:v>38274</c:v>
                </c:pt>
                <c:pt idx="11163">
                  <c:v>38275</c:v>
                </c:pt>
                <c:pt idx="11164">
                  <c:v>38278</c:v>
                </c:pt>
                <c:pt idx="11165">
                  <c:v>38279</c:v>
                </c:pt>
                <c:pt idx="11166">
                  <c:v>38280</c:v>
                </c:pt>
                <c:pt idx="11167">
                  <c:v>38281</c:v>
                </c:pt>
                <c:pt idx="11168">
                  <c:v>38282</c:v>
                </c:pt>
                <c:pt idx="11169">
                  <c:v>38285</c:v>
                </c:pt>
                <c:pt idx="11170">
                  <c:v>38286</c:v>
                </c:pt>
                <c:pt idx="11171">
                  <c:v>38287</c:v>
                </c:pt>
                <c:pt idx="11172">
                  <c:v>38288</c:v>
                </c:pt>
                <c:pt idx="11173">
                  <c:v>38289</c:v>
                </c:pt>
                <c:pt idx="11174">
                  <c:v>38292</c:v>
                </c:pt>
                <c:pt idx="11175">
                  <c:v>38293</c:v>
                </c:pt>
                <c:pt idx="11176">
                  <c:v>38294</c:v>
                </c:pt>
                <c:pt idx="11177">
                  <c:v>38295</c:v>
                </c:pt>
                <c:pt idx="11178">
                  <c:v>38296</c:v>
                </c:pt>
                <c:pt idx="11179">
                  <c:v>38299</c:v>
                </c:pt>
                <c:pt idx="11180">
                  <c:v>38300</c:v>
                </c:pt>
                <c:pt idx="11181">
                  <c:v>38301</c:v>
                </c:pt>
                <c:pt idx="11182">
                  <c:v>38302</c:v>
                </c:pt>
                <c:pt idx="11183">
                  <c:v>38303</c:v>
                </c:pt>
                <c:pt idx="11184">
                  <c:v>38306</c:v>
                </c:pt>
                <c:pt idx="11185">
                  <c:v>38307</c:v>
                </c:pt>
                <c:pt idx="11186">
                  <c:v>38308</c:v>
                </c:pt>
                <c:pt idx="11187">
                  <c:v>38309</c:v>
                </c:pt>
                <c:pt idx="11188">
                  <c:v>38310</c:v>
                </c:pt>
                <c:pt idx="11189">
                  <c:v>38313</c:v>
                </c:pt>
                <c:pt idx="11190">
                  <c:v>38314</c:v>
                </c:pt>
                <c:pt idx="11191">
                  <c:v>38315</c:v>
                </c:pt>
                <c:pt idx="11192">
                  <c:v>38316</c:v>
                </c:pt>
                <c:pt idx="11193">
                  <c:v>38317</c:v>
                </c:pt>
                <c:pt idx="11194">
                  <c:v>38320</c:v>
                </c:pt>
                <c:pt idx="11195">
                  <c:v>38321</c:v>
                </c:pt>
                <c:pt idx="11196">
                  <c:v>38322</c:v>
                </c:pt>
                <c:pt idx="11197">
                  <c:v>38323</c:v>
                </c:pt>
                <c:pt idx="11198">
                  <c:v>38324</c:v>
                </c:pt>
                <c:pt idx="11199">
                  <c:v>38327</c:v>
                </c:pt>
                <c:pt idx="11200">
                  <c:v>38328</c:v>
                </c:pt>
                <c:pt idx="11201">
                  <c:v>38329</c:v>
                </c:pt>
                <c:pt idx="11202">
                  <c:v>38330</c:v>
                </c:pt>
                <c:pt idx="11203">
                  <c:v>38331</c:v>
                </c:pt>
                <c:pt idx="11204">
                  <c:v>38334</c:v>
                </c:pt>
                <c:pt idx="11205">
                  <c:v>38335</c:v>
                </c:pt>
                <c:pt idx="11206">
                  <c:v>38336</c:v>
                </c:pt>
                <c:pt idx="11207">
                  <c:v>38337</c:v>
                </c:pt>
                <c:pt idx="11208">
                  <c:v>38338</c:v>
                </c:pt>
                <c:pt idx="11209">
                  <c:v>38341</c:v>
                </c:pt>
                <c:pt idx="11210">
                  <c:v>38342</c:v>
                </c:pt>
                <c:pt idx="11211">
                  <c:v>38343</c:v>
                </c:pt>
                <c:pt idx="11212">
                  <c:v>38344</c:v>
                </c:pt>
                <c:pt idx="11213">
                  <c:v>38345</c:v>
                </c:pt>
                <c:pt idx="11214">
                  <c:v>38348</c:v>
                </c:pt>
                <c:pt idx="11215">
                  <c:v>38349</c:v>
                </c:pt>
                <c:pt idx="11216">
                  <c:v>38350</c:v>
                </c:pt>
                <c:pt idx="11217">
                  <c:v>38351</c:v>
                </c:pt>
                <c:pt idx="11218">
                  <c:v>38352</c:v>
                </c:pt>
                <c:pt idx="11219">
                  <c:v>38355</c:v>
                </c:pt>
                <c:pt idx="11220">
                  <c:v>38356</c:v>
                </c:pt>
                <c:pt idx="11221">
                  <c:v>38357</c:v>
                </c:pt>
                <c:pt idx="11222">
                  <c:v>38358</c:v>
                </c:pt>
                <c:pt idx="11223">
                  <c:v>38359</c:v>
                </c:pt>
                <c:pt idx="11224">
                  <c:v>38362</c:v>
                </c:pt>
                <c:pt idx="11225">
                  <c:v>38363</c:v>
                </c:pt>
                <c:pt idx="11226">
                  <c:v>38364</c:v>
                </c:pt>
                <c:pt idx="11227">
                  <c:v>38365</c:v>
                </c:pt>
                <c:pt idx="11228">
                  <c:v>38366</c:v>
                </c:pt>
                <c:pt idx="11229">
                  <c:v>38369</c:v>
                </c:pt>
                <c:pt idx="11230">
                  <c:v>38370</c:v>
                </c:pt>
                <c:pt idx="11231">
                  <c:v>38371</c:v>
                </c:pt>
                <c:pt idx="11232">
                  <c:v>38372</c:v>
                </c:pt>
                <c:pt idx="11233">
                  <c:v>38373</c:v>
                </c:pt>
                <c:pt idx="11234">
                  <c:v>38376</c:v>
                </c:pt>
                <c:pt idx="11235">
                  <c:v>38377</c:v>
                </c:pt>
                <c:pt idx="11236">
                  <c:v>38378</c:v>
                </c:pt>
                <c:pt idx="11237">
                  <c:v>38379</c:v>
                </c:pt>
                <c:pt idx="11238">
                  <c:v>38380</c:v>
                </c:pt>
                <c:pt idx="11239">
                  <c:v>38383</c:v>
                </c:pt>
                <c:pt idx="11240">
                  <c:v>38384</c:v>
                </c:pt>
                <c:pt idx="11241">
                  <c:v>38385</c:v>
                </c:pt>
                <c:pt idx="11242">
                  <c:v>38386</c:v>
                </c:pt>
                <c:pt idx="11243">
                  <c:v>38387</c:v>
                </c:pt>
                <c:pt idx="11244">
                  <c:v>38390</c:v>
                </c:pt>
                <c:pt idx="11245">
                  <c:v>38391</c:v>
                </c:pt>
                <c:pt idx="11246">
                  <c:v>38392</c:v>
                </c:pt>
                <c:pt idx="11247">
                  <c:v>38393</c:v>
                </c:pt>
                <c:pt idx="11248">
                  <c:v>38394</c:v>
                </c:pt>
                <c:pt idx="11249">
                  <c:v>38397</c:v>
                </c:pt>
                <c:pt idx="11250">
                  <c:v>38398</c:v>
                </c:pt>
                <c:pt idx="11251">
                  <c:v>38399</c:v>
                </c:pt>
                <c:pt idx="11252">
                  <c:v>38400</c:v>
                </c:pt>
                <c:pt idx="11253">
                  <c:v>38401</c:v>
                </c:pt>
                <c:pt idx="11254">
                  <c:v>38404</c:v>
                </c:pt>
                <c:pt idx="11255">
                  <c:v>38405</c:v>
                </c:pt>
                <c:pt idx="11256">
                  <c:v>38406</c:v>
                </c:pt>
                <c:pt idx="11257">
                  <c:v>38407</c:v>
                </c:pt>
                <c:pt idx="11258">
                  <c:v>38408</c:v>
                </c:pt>
                <c:pt idx="11259">
                  <c:v>38411</c:v>
                </c:pt>
                <c:pt idx="11260">
                  <c:v>38412</c:v>
                </c:pt>
                <c:pt idx="11261">
                  <c:v>38413</c:v>
                </c:pt>
                <c:pt idx="11262">
                  <c:v>38414</c:v>
                </c:pt>
                <c:pt idx="11263">
                  <c:v>38415</c:v>
                </c:pt>
                <c:pt idx="11264">
                  <c:v>38418</c:v>
                </c:pt>
                <c:pt idx="11265">
                  <c:v>38419</c:v>
                </c:pt>
                <c:pt idx="11266">
                  <c:v>38420</c:v>
                </c:pt>
                <c:pt idx="11267">
                  <c:v>38421</c:v>
                </c:pt>
                <c:pt idx="11268">
                  <c:v>38422</c:v>
                </c:pt>
                <c:pt idx="11269">
                  <c:v>38425</c:v>
                </c:pt>
                <c:pt idx="11270">
                  <c:v>38426</c:v>
                </c:pt>
                <c:pt idx="11271">
                  <c:v>38427</c:v>
                </c:pt>
                <c:pt idx="11272">
                  <c:v>38428</c:v>
                </c:pt>
                <c:pt idx="11273">
                  <c:v>38429</c:v>
                </c:pt>
                <c:pt idx="11274">
                  <c:v>38432</c:v>
                </c:pt>
                <c:pt idx="11275">
                  <c:v>38433</c:v>
                </c:pt>
                <c:pt idx="11276">
                  <c:v>38434</c:v>
                </c:pt>
                <c:pt idx="11277">
                  <c:v>38435</c:v>
                </c:pt>
                <c:pt idx="11278">
                  <c:v>38436</c:v>
                </c:pt>
                <c:pt idx="11279">
                  <c:v>38439</c:v>
                </c:pt>
                <c:pt idx="11280">
                  <c:v>38440</c:v>
                </c:pt>
                <c:pt idx="11281">
                  <c:v>38441</c:v>
                </c:pt>
                <c:pt idx="11282">
                  <c:v>38442</c:v>
                </c:pt>
                <c:pt idx="11283">
                  <c:v>38443</c:v>
                </c:pt>
                <c:pt idx="11284">
                  <c:v>38446</c:v>
                </c:pt>
                <c:pt idx="11285">
                  <c:v>38447</c:v>
                </c:pt>
                <c:pt idx="11286">
                  <c:v>38448</c:v>
                </c:pt>
                <c:pt idx="11287">
                  <c:v>38449</c:v>
                </c:pt>
                <c:pt idx="11288">
                  <c:v>38450</c:v>
                </c:pt>
                <c:pt idx="11289">
                  <c:v>38453</c:v>
                </c:pt>
                <c:pt idx="11290">
                  <c:v>38454</c:v>
                </c:pt>
                <c:pt idx="11291">
                  <c:v>38455</c:v>
                </c:pt>
                <c:pt idx="11292">
                  <c:v>38456</c:v>
                </c:pt>
                <c:pt idx="11293">
                  <c:v>38457</c:v>
                </c:pt>
                <c:pt idx="11294">
                  <c:v>38460</c:v>
                </c:pt>
                <c:pt idx="11295">
                  <c:v>38461</c:v>
                </c:pt>
                <c:pt idx="11296">
                  <c:v>38462</c:v>
                </c:pt>
                <c:pt idx="11297">
                  <c:v>38463</c:v>
                </c:pt>
                <c:pt idx="11298">
                  <c:v>38464</c:v>
                </c:pt>
                <c:pt idx="11299">
                  <c:v>38467</c:v>
                </c:pt>
                <c:pt idx="11300">
                  <c:v>38468</c:v>
                </c:pt>
                <c:pt idx="11301">
                  <c:v>38469</c:v>
                </c:pt>
                <c:pt idx="11302">
                  <c:v>38470</c:v>
                </c:pt>
                <c:pt idx="11303">
                  <c:v>38471</c:v>
                </c:pt>
                <c:pt idx="11304">
                  <c:v>38474</c:v>
                </c:pt>
                <c:pt idx="11305">
                  <c:v>38475</c:v>
                </c:pt>
                <c:pt idx="11306">
                  <c:v>38476</c:v>
                </c:pt>
                <c:pt idx="11307">
                  <c:v>38477</c:v>
                </c:pt>
                <c:pt idx="11308">
                  <c:v>38478</c:v>
                </c:pt>
                <c:pt idx="11309">
                  <c:v>38481</c:v>
                </c:pt>
                <c:pt idx="11310">
                  <c:v>38482</c:v>
                </c:pt>
                <c:pt idx="11311">
                  <c:v>38483</c:v>
                </c:pt>
                <c:pt idx="11312">
                  <c:v>38484</c:v>
                </c:pt>
                <c:pt idx="11313">
                  <c:v>38485</c:v>
                </c:pt>
                <c:pt idx="11314">
                  <c:v>38488</c:v>
                </c:pt>
                <c:pt idx="11315">
                  <c:v>38489</c:v>
                </c:pt>
                <c:pt idx="11316">
                  <c:v>38490</c:v>
                </c:pt>
                <c:pt idx="11317">
                  <c:v>38491</c:v>
                </c:pt>
                <c:pt idx="11318">
                  <c:v>38492</c:v>
                </c:pt>
                <c:pt idx="11319">
                  <c:v>38495</c:v>
                </c:pt>
                <c:pt idx="11320">
                  <c:v>38496</c:v>
                </c:pt>
                <c:pt idx="11321">
                  <c:v>38497</c:v>
                </c:pt>
                <c:pt idx="11322">
                  <c:v>38498</c:v>
                </c:pt>
                <c:pt idx="11323">
                  <c:v>38499</c:v>
                </c:pt>
                <c:pt idx="11324">
                  <c:v>38502</c:v>
                </c:pt>
                <c:pt idx="11325">
                  <c:v>38503</c:v>
                </c:pt>
                <c:pt idx="11326">
                  <c:v>38504</c:v>
                </c:pt>
                <c:pt idx="11327">
                  <c:v>38505</c:v>
                </c:pt>
                <c:pt idx="11328">
                  <c:v>38506</c:v>
                </c:pt>
                <c:pt idx="11329">
                  <c:v>38509</c:v>
                </c:pt>
                <c:pt idx="11330">
                  <c:v>38510</c:v>
                </c:pt>
                <c:pt idx="11331">
                  <c:v>38511</c:v>
                </c:pt>
                <c:pt idx="11332">
                  <c:v>38512</c:v>
                </c:pt>
                <c:pt idx="11333">
                  <c:v>38513</c:v>
                </c:pt>
                <c:pt idx="11334">
                  <c:v>38516</c:v>
                </c:pt>
                <c:pt idx="11335">
                  <c:v>38517</c:v>
                </c:pt>
                <c:pt idx="11336">
                  <c:v>38518</c:v>
                </c:pt>
                <c:pt idx="11337">
                  <c:v>38519</c:v>
                </c:pt>
                <c:pt idx="11338">
                  <c:v>38520</c:v>
                </c:pt>
                <c:pt idx="11339">
                  <c:v>38523</c:v>
                </c:pt>
                <c:pt idx="11340">
                  <c:v>38524</c:v>
                </c:pt>
                <c:pt idx="11341">
                  <c:v>38525</c:v>
                </c:pt>
                <c:pt idx="11342">
                  <c:v>38526</c:v>
                </c:pt>
                <c:pt idx="11343">
                  <c:v>38527</c:v>
                </c:pt>
                <c:pt idx="11344">
                  <c:v>38530</c:v>
                </c:pt>
                <c:pt idx="11345">
                  <c:v>38531</c:v>
                </c:pt>
                <c:pt idx="11346">
                  <c:v>38532</c:v>
                </c:pt>
                <c:pt idx="11347">
                  <c:v>38533</c:v>
                </c:pt>
                <c:pt idx="11348">
                  <c:v>38534</c:v>
                </c:pt>
                <c:pt idx="11349">
                  <c:v>38537</c:v>
                </c:pt>
                <c:pt idx="11350">
                  <c:v>38538</c:v>
                </c:pt>
                <c:pt idx="11351">
                  <c:v>38539</c:v>
                </c:pt>
                <c:pt idx="11352">
                  <c:v>38540</c:v>
                </c:pt>
                <c:pt idx="11353">
                  <c:v>38541</c:v>
                </c:pt>
                <c:pt idx="11354">
                  <c:v>38544</c:v>
                </c:pt>
                <c:pt idx="11355">
                  <c:v>38545</c:v>
                </c:pt>
                <c:pt idx="11356">
                  <c:v>38546</c:v>
                </c:pt>
                <c:pt idx="11357">
                  <c:v>38547</c:v>
                </c:pt>
                <c:pt idx="11358">
                  <c:v>38548</c:v>
                </c:pt>
                <c:pt idx="11359">
                  <c:v>38551</c:v>
                </c:pt>
                <c:pt idx="11360">
                  <c:v>38552</c:v>
                </c:pt>
                <c:pt idx="11361">
                  <c:v>38553</c:v>
                </c:pt>
                <c:pt idx="11362">
                  <c:v>38554</c:v>
                </c:pt>
                <c:pt idx="11363">
                  <c:v>38555</c:v>
                </c:pt>
                <c:pt idx="11364">
                  <c:v>38558</c:v>
                </c:pt>
                <c:pt idx="11365">
                  <c:v>38559</c:v>
                </c:pt>
                <c:pt idx="11366">
                  <c:v>38560</c:v>
                </c:pt>
                <c:pt idx="11367">
                  <c:v>38561</c:v>
                </c:pt>
                <c:pt idx="11368">
                  <c:v>38562</c:v>
                </c:pt>
                <c:pt idx="11369">
                  <c:v>38565</c:v>
                </c:pt>
                <c:pt idx="11370">
                  <c:v>38566</c:v>
                </c:pt>
                <c:pt idx="11371">
                  <c:v>38567</c:v>
                </c:pt>
                <c:pt idx="11372">
                  <c:v>38568</c:v>
                </c:pt>
                <c:pt idx="11373">
                  <c:v>38569</c:v>
                </c:pt>
                <c:pt idx="11374">
                  <c:v>38572</c:v>
                </c:pt>
                <c:pt idx="11375">
                  <c:v>38573</c:v>
                </c:pt>
                <c:pt idx="11376">
                  <c:v>38574</c:v>
                </c:pt>
                <c:pt idx="11377">
                  <c:v>38575</c:v>
                </c:pt>
                <c:pt idx="11378">
                  <c:v>38576</c:v>
                </c:pt>
                <c:pt idx="11379">
                  <c:v>38579</c:v>
                </c:pt>
                <c:pt idx="11380">
                  <c:v>38580</c:v>
                </c:pt>
                <c:pt idx="11381">
                  <c:v>38581</c:v>
                </c:pt>
                <c:pt idx="11382">
                  <c:v>38582</c:v>
                </c:pt>
                <c:pt idx="11383">
                  <c:v>38583</c:v>
                </c:pt>
                <c:pt idx="11384">
                  <c:v>38586</c:v>
                </c:pt>
                <c:pt idx="11385">
                  <c:v>38587</c:v>
                </c:pt>
                <c:pt idx="11386">
                  <c:v>38588</c:v>
                </c:pt>
                <c:pt idx="11387">
                  <c:v>38589</c:v>
                </c:pt>
                <c:pt idx="11388">
                  <c:v>38590</c:v>
                </c:pt>
                <c:pt idx="11389">
                  <c:v>38593</c:v>
                </c:pt>
                <c:pt idx="11390">
                  <c:v>38594</c:v>
                </c:pt>
                <c:pt idx="11391">
                  <c:v>38595</c:v>
                </c:pt>
                <c:pt idx="11392">
                  <c:v>38596</c:v>
                </c:pt>
                <c:pt idx="11393">
                  <c:v>38597</c:v>
                </c:pt>
                <c:pt idx="11394">
                  <c:v>38600</c:v>
                </c:pt>
                <c:pt idx="11395">
                  <c:v>38601</c:v>
                </c:pt>
                <c:pt idx="11396">
                  <c:v>38602</c:v>
                </c:pt>
                <c:pt idx="11397">
                  <c:v>38603</c:v>
                </c:pt>
                <c:pt idx="11398">
                  <c:v>38604</c:v>
                </c:pt>
                <c:pt idx="11399">
                  <c:v>38607</c:v>
                </c:pt>
                <c:pt idx="11400">
                  <c:v>38608</c:v>
                </c:pt>
                <c:pt idx="11401">
                  <c:v>38609</c:v>
                </c:pt>
                <c:pt idx="11402">
                  <c:v>38610</c:v>
                </c:pt>
                <c:pt idx="11403">
                  <c:v>38611</c:v>
                </c:pt>
                <c:pt idx="11404">
                  <c:v>38614</c:v>
                </c:pt>
                <c:pt idx="11405">
                  <c:v>38615</c:v>
                </c:pt>
                <c:pt idx="11406">
                  <c:v>38616</c:v>
                </c:pt>
                <c:pt idx="11407">
                  <c:v>38617</c:v>
                </c:pt>
                <c:pt idx="11408">
                  <c:v>38618</c:v>
                </c:pt>
                <c:pt idx="11409">
                  <c:v>38621</c:v>
                </c:pt>
                <c:pt idx="11410">
                  <c:v>38622</c:v>
                </c:pt>
                <c:pt idx="11411">
                  <c:v>38623</c:v>
                </c:pt>
                <c:pt idx="11412">
                  <c:v>38624</c:v>
                </c:pt>
                <c:pt idx="11413">
                  <c:v>38625</c:v>
                </c:pt>
                <c:pt idx="11414">
                  <c:v>38628</c:v>
                </c:pt>
                <c:pt idx="11415">
                  <c:v>38629</c:v>
                </c:pt>
                <c:pt idx="11416">
                  <c:v>38630</c:v>
                </c:pt>
                <c:pt idx="11417">
                  <c:v>38631</c:v>
                </c:pt>
                <c:pt idx="11418">
                  <c:v>38632</c:v>
                </c:pt>
                <c:pt idx="11419">
                  <c:v>38635</c:v>
                </c:pt>
                <c:pt idx="11420">
                  <c:v>38636</c:v>
                </c:pt>
                <c:pt idx="11421">
                  <c:v>38637</c:v>
                </c:pt>
                <c:pt idx="11422">
                  <c:v>38638</c:v>
                </c:pt>
                <c:pt idx="11423">
                  <c:v>38639</c:v>
                </c:pt>
                <c:pt idx="11424">
                  <c:v>38642</c:v>
                </c:pt>
                <c:pt idx="11425">
                  <c:v>38643</c:v>
                </c:pt>
                <c:pt idx="11426">
                  <c:v>38644</c:v>
                </c:pt>
                <c:pt idx="11427">
                  <c:v>38645</c:v>
                </c:pt>
                <c:pt idx="11428">
                  <c:v>38646</c:v>
                </c:pt>
                <c:pt idx="11429">
                  <c:v>38649</c:v>
                </c:pt>
                <c:pt idx="11430">
                  <c:v>38650</c:v>
                </c:pt>
                <c:pt idx="11431">
                  <c:v>38651</c:v>
                </c:pt>
                <c:pt idx="11432">
                  <c:v>38652</c:v>
                </c:pt>
                <c:pt idx="11433">
                  <c:v>38653</c:v>
                </c:pt>
                <c:pt idx="11434">
                  <c:v>38656</c:v>
                </c:pt>
                <c:pt idx="11435">
                  <c:v>38657</c:v>
                </c:pt>
                <c:pt idx="11436">
                  <c:v>38658</c:v>
                </c:pt>
                <c:pt idx="11437">
                  <c:v>38659</c:v>
                </c:pt>
                <c:pt idx="11438">
                  <c:v>38660</c:v>
                </c:pt>
                <c:pt idx="11439">
                  <c:v>38663</c:v>
                </c:pt>
                <c:pt idx="11440">
                  <c:v>38664</c:v>
                </c:pt>
                <c:pt idx="11441">
                  <c:v>38665</c:v>
                </c:pt>
                <c:pt idx="11442">
                  <c:v>38666</c:v>
                </c:pt>
                <c:pt idx="11443">
                  <c:v>38667</c:v>
                </c:pt>
                <c:pt idx="11444">
                  <c:v>38670</c:v>
                </c:pt>
                <c:pt idx="11445">
                  <c:v>38671</c:v>
                </c:pt>
                <c:pt idx="11446">
                  <c:v>38672</c:v>
                </c:pt>
                <c:pt idx="11447">
                  <c:v>38673</c:v>
                </c:pt>
                <c:pt idx="11448">
                  <c:v>38674</c:v>
                </c:pt>
                <c:pt idx="11449">
                  <c:v>38677</c:v>
                </c:pt>
                <c:pt idx="11450">
                  <c:v>38678</c:v>
                </c:pt>
                <c:pt idx="11451">
                  <c:v>38679</c:v>
                </c:pt>
                <c:pt idx="11452">
                  <c:v>38680</c:v>
                </c:pt>
                <c:pt idx="11453">
                  <c:v>38681</c:v>
                </c:pt>
                <c:pt idx="11454">
                  <c:v>38684</c:v>
                </c:pt>
                <c:pt idx="11455">
                  <c:v>38685</c:v>
                </c:pt>
                <c:pt idx="11456">
                  <c:v>38686</c:v>
                </c:pt>
                <c:pt idx="11457">
                  <c:v>38687</c:v>
                </c:pt>
                <c:pt idx="11458">
                  <c:v>38688</c:v>
                </c:pt>
                <c:pt idx="11459">
                  <c:v>38691</c:v>
                </c:pt>
                <c:pt idx="11460">
                  <c:v>38692</c:v>
                </c:pt>
                <c:pt idx="11461">
                  <c:v>38693</c:v>
                </c:pt>
                <c:pt idx="11462">
                  <c:v>38694</c:v>
                </c:pt>
                <c:pt idx="11463">
                  <c:v>38695</c:v>
                </c:pt>
                <c:pt idx="11464">
                  <c:v>38698</c:v>
                </c:pt>
                <c:pt idx="11465">
                  <c:v>38699</c:v>
                </c:pt>
                <c:pt idx="11466">
                  <c:v>38700</c:v>
                </c:pt>
                <c:pt idx="11467">
                  <c:v>38701</c:v>
                </c:pt>
                <c:pt idx="11468">
                  <c:v>38702</c:v>
                </c:pt>
                <c:pt idx="11469">
                  <c:v>38705</c:v>
                </c:pt>
                <c:pt idx="11470">
                  <c:v>38706</c:v>
                </c:pt>
                <c:pt idx="11471">
                  <c:v>38707</c:v>
                </c:pt>
                <c:pt idx="11472">
                  <c:v>38708</c:v>
                </c:pt>
                <c:pt idx="11473">
                  <c:v>38709</c:v>
                </c:pt>
                <c:pt idx="11474">
                  <c:v>38712</c:v>
                </c:pt>
                <c:pt idx="11475">
                  <c:v>38713</c:v>
                </c:pt>
                <c:pt idx="11476">
                  <c:v>38714</c:v>
                </c:pt>
                <c:pt idx="11477">
                  <c:v>38715</c:v>
                </c:pt>
                <c:pt idx="11478">
                  <c:v>38716</c:v>
                </c:pt>
                <c:pt idx="11479">
                  <c:v>38719</c:v>
                </c:pt>
                <c:pt idx="11480">
                  <c:v>38720</c:v>
                </c:pt>
                <c:pt idx="11481">
                  <c:v>38721</c:v>
                </c:pt>
                <c:pt idx="11482">
                  <c:v>38722</c:v>
                </c:pt>
                <c:pt idx="11483">
                  <c:v>38723</c:v>
                </c:pt>
                <c:pt idx="11484">
                  <c:v>38726</c:v>
                </c:pt>
                <c:pt idx="11485">
                  <c:v>38727</c:v>
                </c:pt>
                <c:pt idx="11486">
                  <c:v>38728</c:v>
                </c:pt>
                <c:pt idx="11487">
                  <c:v>38729</c:v>
                </c:pt>
                <c:pt idx="11488">
                  <c:v>38730</c:v>
                </c:pt>
                <c:pt idx="11489">
                  <c:v>38733</c:v>
                </c:pt>
                <c:pt idx="11490">
                  <c:v>38734</c:v>
                </c:pt>
                <c:pt idx="11491">
                  <c:v>38735</c:v>
                </c:pt>
                <c:pt idx="11492">
                  <c:v>38736</c:v>
                </c:pt>
                <c:pt idx="11493">
                  <c:v>38737</c:v>
                </c:pt>
                <c:pt idx="11494">
                  <c:v>38740</c:v>
                </c:pt>
                <c:pt idx="11495">
                  <c:v>38741</c:v>
                </c:pt>
                <c:pt idx="11496">
                  <c:v>38742</c:v>
                </c:pt>
                <c:pt idx="11497">
                  <c:v>38743</c:v>
                </c:pt>
                <c:pt idx="11498">
                  <c:v>38744</c:v>
                </c:pt>
                <c:pt idx="11499">
                  <c:v>38747</c:v>
                </c:pt>
                <c:pt idx="11500">
                  <c:v>38748</c:v>
                </c:pt>
                <c:pt idx="11501">
                  <c:v>38749</c:v>
                </c:pt>
                <c:pt idx="11502">
                  <c:v>38750</c:v>
                </c:pt>
                <c:pt idx="11503">
                  <c:v>38751</c:v>
                </c:pt>
                <c:pt idx="11504">
                  <c:v>38754</c:v>
                </c:pt>
                <c:pt idx="11505">
                  <c:v>38755</c:v>
                </c:pt>
                <c:pt idx="11506">
                  <c:v>38756</c:v>
                </c:pt>
                <c:pt idx="11507">
                  <c:v>38757</c:v>
                </c:pt>
                <c:pt idx="11508">
                  <c:v>38758</c:v>
                </c:pt>
                <c:pt idx="11509">
                  <c:v>38761</c:v>
                </c:pt>
                <c:pt idx="11510">
                  <c:v>38762</c:v>
                </c:pt>
                <c:pt idx="11511">
                  <c:v>38763</c:v>
                </c:pt>
                <c:pt idx="11512">
                  <c:v>38764</c:v>
                </c:pt>
                <c:pt idx="11513">
                  <c:v>38765</c:v>
                </c:pt>
                <c:pt idx="11514">
                  <c:v>38768</c:v>
                </c:pt>
                <c:pt idx="11515">
                  <c:v>38769</c:v>
                </c:pt>
                <c:pt idx="11516">
                  <c:v>38770</c:v>
                </c:pt>
                <c:pt idx="11517">
                  <c:v>38771</c:v>
                </c:pt>
                <c:pt idx="11518">
                  <c:v>38772</c:v>
                </c:pt>
                <c:pt idx="11519">
                  <c:v>38775</c:v>
                </c:pt>
                <c:pt idx="11520">
                  <c:v>38776</c:v>
                </c:pt>
                <c:pt idx="11521">
                  <c:v>38777</c:v>
                </c:pt>
                <c:pt idx="11522">
                  <c:v>38778</c:v>
                </c:pt>
                <c:pt idx="11523">
                  <c:v>38779</c:v>
                </c:pt>
                <c:pt idx="11524">
                  <c:v>38782</c:v>
                </c:pt>
                <c:pt idx="11525">
                  <c:v>38783</c:v>
                </c:pt>
                <c:pt idx="11526">
                  <c:v>38784</c:v>
                </c:pt>
                <c:pt idx="11527">
                  <c:v>38785</c:v>
                </c:pt>
                <c:pt idx="11528">
                  <c:v>38786</c:v>
                </c:pt>
                <c:pt idx="11529">
                  <c:v>38789</c:v>
                </c:pt>
                <c:pt idx="11530">
                  <c:v>38790</c:v>
                </c:pt>
                <c:pt idx="11531">
                  <c:v>38791</c:v>
                </c:pt>
                <c:pt idx="11532">
                  <c:v>38792</c:v>
                </c:pt>
                <c:pt idx="11533">
                  <c:v>38793</c:v>
                </c:pt>
                <c:pt idx="11534">
                  <c:v>38796</c:v>
                </c:pt>
                <c:pt idx="11535">
                  <c:v>38797</c:v>
                </c:pt>
                <c:pt idx="11536">
                  <c:v>38798</c:v>
                </c:pt>
                <c:pt idx="11537">
                  <c:v>38799</c:v>
                </c:pt>
                <c:pt idx="11538">
                  <c:v>38800</c:v>
                </c:pt>
                <c:pt idx="11539">
                  <c:v>38803</c:v>
                </c:pt>
                <c:pt idx="11540">
                  <c:v>38804</c:v>
                </c:pt>
                <c:pt idx="11541">
                  <c:v>38805</c:v>
                </c:pt>
                <c:pt idx="11542">
                  <c:v>38806</c:v>
                </c:pt>
                <c:pt idx="11543">
                  <c:v>38807</c:v>
                </c:pt>
                <c:pt idx="11544">
                  <c:v>38810</c:v>
                </c:pt>
                <c:pt idx="11545">
                  <c:v>38811</c:v>
                </c:pt>
                <c:pt idx="11546">
                  <c:v>38812</c:v>
                </c:pt>
                <c:pt idx="11547">
                  <c:v>38813</c:v>
                </c:pt>
                <c:pt idx="11548">
                  <c:v>38814</c:v>
                </c:pt>
                <c:pt idx="11549">
                  <c:v>38817</c:v>
                </c:pt>
                <c:pt idx="11550">
                  <c:v>38818</c:v>
                </c:pt>
                <c:pt idx="11551">
                  <c:v>38819</c:v>
                </c:pt>
                <c:pt idx="11552">
                  <c:v>38820</c:v>
                </c:pt>
                <c:pt idx="11553">
                  <c:v>38821</c:v>
                </c:pt>
                <c:pt idx="11554">
                  <c:v>38824</c:v>
                </c:pt>
                <c:pt idx="11555">
                  <c:v>38825</c:v>
                </c:pt>
                <c:pt idx="11556">
                  <c:v>38826</c:v>
                </c:pt>
                <c:pt idx="11557">
                  <c:v>38827</c:v>
                </c:pt>
                <c:pt idx="11558">
                  <c:v>38828</c:v>
                </c:pt>
                <c:pt idx="11559">
                  <c:v>38831</c:v>
                </c:pt>
                <c:pt idx="11560">
                  <c:v>38832</c:v>
                </c:pt>
                <c:pt idx="11561">
                  <c:v>38833</c:v>
                </c:pt>
                <c:pt idx="11562">
                  <c:v>38834</c:v>
                </c:pt>
                <c:pt idx="11563">
                  <c:v>38835</c:v>
                </c:pt>
                <c:pt idx="11564">
                  <c:v>38838</c:v>
                </c:pt>
                <c:pt idx="11565">
                  <c:v>38839</c:v>
                </c:pt>
                <c:pt idx="11566">
                  <c:v>38840</c:v>
                </c:pt>
                <c:pt idx="11567">
                  <c:v>38841</c:v>
                </c:pt>
                <c:pt idx="11568">
                  <c:v>38842</c:v>
                </c:pt>
                <c:pt idx="11569">
                  <c:v>38845</c:v>
                </c:pt>
                <c:pt idx="11570">
                  <c:v>38846</c:v>
                </c:pt>
                <c:pt idx="11571">
                  <c:v>38847</c:v>
                </c:pt>
                <c:pt idx="11572">
                  <c:v>38848</c:v>
                </c:pt>
                <c:pt idx="11573">
                  <c:v>38849</c:v>
                </c:pt>
                <c:pt idx="11574">
                  <c:v>38852</c:v>
                </c:pt>
                <c:pt idx="11575">
                  <c:v>38853</c:v>
                </c:pt>
                <c:pt idx="11576">
                  <c:v>38854</c:v>
                </c:pt>
                <c:pt idx="11577">
                  <c:v>38855</c:v>
                </c:pt>
                <c:pt idx="11578">
                  <c:v>38856</c:v>
                </c:pt>
                <c:pt idx="11579">
                  <c:v>38859</c:v>
                </c:pt>
                <c:pt idx="11580">
                  <c:v>38860</c:v>
                </c:pt>
                <c:pt idx="11581">
                  <c:v>38861</c:v>
                </c:pt>
                <c:pt idx="11582">
                  <c:v>38862</c:v>
                </c:pt>
                <c:pt idx="11583">
                  <c:v>38863</c:v>
                </c:pt>
                <c:pt idx="11584">
                  <c:v>38866</c:v>
                </c:pt>
                <c:pt idx="11585">
                  <c:v>38867</c:v>
                </c:pt>
                <c:pt idx="11586">
                  <c:v>38868</c:v>
                </c:pt>
                <c:pt idx="11587">
                  <c:v>38869</c:v>
                </c:pt>
                <c:pt idx="11588">
                  <c:v>38870</c:v>
                </c:pt>
                <c:pt idx="11589">
                  <c:v>38873</c:v>
                </c:pt>
                <c:pt idx="11590">
                  <c:v>38874</c:v>
                </c:pt>
                <c:pt idx="11591">
                  <c:v>38875</c:v>
                </c:pt>
                <c:pt idx="11592">
                  <c:v>38876</c:v>
                </c:pt>
                <c:pt idx="11593">
                  <c:v>38877</c:v>
                </c:pt>
                <c:pt idx="11594">
                  <c:v>38880</c:v>
                </c:pt>
                <c:pt idx="11595">
                  <c:v>38881</c:v>
                </c:pt>
                <c:pt idx="11596">
                  <c:v>38882</c:v>
                </c:pt>
                <c:pt idx="11597">
                  <c:v>38883</c:v>
                </c:pt>
                <c:pt idx="11598">
                  <c:v>38884</c:v>
                </c:pt>
                <c:pt idx="11599">
                  <c:v>38887</c:v>
                </c:pt>
                <c:pt idx="11600">
                  <c:v>38888</c:v>
                </c:pt>
                <c:pt idx="11601">
                  <c:v>38889</c:v>
                </c:pt>
                <c:pt idx="11602">
                  <c:v>38890</c:v>
                </c:pt>
                <c:pt idx="11603">
                  <c:v>38891</c:v>
                </c:pt>
                <c:pt idx="11604">
                  <c:v>38894</c:v>
                </c:pt>
                <c:pt idx="11605">
                  <c:v>38895</c:v>
                </c:pt>
                <c:pt idx="11606">
                  <c:v>38896</c:v>
                </c:pt>
                <c:pt idx="11607">
                  <c:v>38897</c:v>
                </c:pt>
                <c:pt idx="11608">
                  <c:v>38898</c:v>
                </c:pt>
                <c:pt idx="11609">
                  <c:v>38901</c:v>
                </c:pt>
                <c:pt idx="11610">
                  <c:v>38902</c:v>
                </c:pt>
                <c:pt idx="11611">
                  <c:v>38903</c:v>
                </c:pt>
                <c:pt idx="11612">
                  <c:v>38904</c:v>
                </c:pt>
                <c:pt idx="11613">
                  <c:v>38905</c:v>
                </c:pt>
                <c:pt idx="11614">
                  <c:v>38908</c:v>
                </c:pt>
                <c:pt idx="11615">
                  <c:v>38909</c:v>
                </c:pt>
                <c:pt idx="11616">
                  <c:v>38910</c:v>
                </c:pt>
                <c:pt idx="11617">
                  <c:v>38911</c:v>
                </c:pt>
                <c:pt idx="11618">
                  <c:v>38912</c:v>
                </c:pt>
                <c:pt idx="11619">
                  <c:v>38915</c:v>
                </c:pt>
                <c:pt idx="11620">
                  <c:v>38916</c:v>
                </c:pt>
                <c:pt idx="11621">
                  <c:v>38917</c:v>
                </c:pt>
                <c:pt idx="11622">
                  <c:v>38918</c:v>
                </c:pt>
                <c:pt idx="11623">
                  <c:v>38919</c:v>
                </c:pt>
                <c:pt idx="11624">
                  <c:v>38922</c:v>
                </c:pt>
                <c:pt idx="11625">
                  <c:v>38923</c:v>
                </c:pt>
                <c:pt idx="11626">
                  <c:v>38924</c:v>
                </c:pt>
                <c:pt idx="11627">
                  <c:v>38925</c:v>
                </c:pt>
                <c:pt idx="11628">
                  <c:v>38926</c:v>
                </c:pt>
                <c:pt idx="11629">
                  <c:v>38929</c:v>
                </c:pt>
                <c:pt idx="11630">
                  <c:v>38930</c:v>
                </c:pt>
                <c:pt idx="11631">
                  <c:v>38931</c:v>
                </c:pt>
                <c:pt idx="11632">
                  <c:v>38932</c:v>
                </c:pt>
                <c:pt idx="11633">
                  <c:v>38933</c:v>
                </c:pt>
                <c:pt idx="11634">
                  <c:v>38936</c:v>
                </c:pt>
                <c:pt idx="11635">
                  <c:v>38937</c:v>
                </c:pt>
                <c:pt idx="11636">
                  <c:v>38938</c:v>
                </c:pt>
                <c:pt idx="11637">
                  <c:v>38939</c:v>
                </c:pt>
                <c:pt idx="11638">
                  <c:v>38940</c:v>
                </c:pt>
                <c:pt idx="11639">
                  <c:v>38943</c:v>
                </c:pt>
                <c:pt idx="11640">
                  <c:v>38944</c:v>
                </c:pt>
                <c:pt idx="11641">
                  <c:v>38945</c:v>
                </c:pt>
                <c:pt idx="11642">
                  <c:v>38946</c:v>
                </c:pt>
                <c:pt idx="11643">
                  <c:v>38947</c:v>
                </c:pt>
                <c:pt idx="11644">
                  <c:v>38950</c:v>
                </c:pt>
                <c:pt idx="11645">
                  <c:v>38951</c:v>
                </c:pt>
                <c:pt idx="11646">
                  <c:v>38952</c:v>
                </c:pt>
                <c:pt idx="11647">
                  <c:v>38953</c:v>
                </c:pt>
                <c:pt idx="11648">
                  <c:v>38954</c:v>
                </c:pt>
                <c:pt idx="11649">
                  <c:v>38957</c:v>
                </c:pt>
                <c:pt idx="11650">
                  <c:v>38958</c:v>
                </c:pt>
                <c:pt idx="11651">
                  <c:v>38959</c:v>
                </c:pt>
                <c:pt idx="11652">
                  <c:v>38960</c:v>
                </c:pt>
                <c:pt idx="11653">
                  <c:v>38961</c:v>
                </c:pt>
                <c:pt idx="11654">
                  <c:v>38964</c:v>
                </c:pt>
                <c:pt idx="11655">
                  <c:v>38965</c:v>
                </c:pt>
                <c:pt idx="11656">
                  <c:v>38966</c:v>
                </c:pt>
                <c:pt idx="11657">
                  <c:v>38967</c:v>
                </c:pt>
                <c:pt idx="11658">
                  <c:v>38968</c:v>
                </c:pt>
                <c:pt idx="11659">
                  <c:v>38971</c:v>
                </c:pt>
                <c:pt idx="11660">
                  <c:v>38972</c:v>
                </c:pt>
                <c:pt idx="11661">
                  <c:v>38973</c:v>
                </c:pt>
                <c:pt idx="11662">
                  <c:v>38974</c:v>
                </c:pt>
                <c:pt idx="11663">
                  <c:v>38975</c:v>
                </c:pt>
                <c:pt idx="11664">
                  <c:v>38978</c:v>
                </c:pt>
                <c:pt idx="11665">
                  <c:v>38979</c:v>
                </c:pt>
                <c:pt idx="11666">
                  <c:v>38980</c:v>
                </c:pt>
                <c:pt idx="11667">
                  <c:v>38981</c:v>
                </c:pt>
                <c:pt idx="11668">
                  <c:v>38982</c:v>
                </c:pt>
                <c:pt idx="11669">
                  <c:v>38985</c:v>
                </c:pt>
                <c:pt idx="11670">
                  <c:v>38986</c:v>
                </c:pt>
                <c:pt idx="11671">
                  <c:v>38987</c:v>
                </c:pt>
                <c:pt idx="11672">
                  <c:v>38988</c:v>
                </c:pt>
                <c:pt idx="11673">
                  <c:v>38989</c:v>
                </c:pt>
                <c:pt idx="11674">
                  <c:v>38992</c:v>
                </c:pt>
                <c:pt idx="11675">
                  <c:v>38993</c:v>
                </c:pt>
                <c:pt idx="11676">
                  <c:v>38994</c:v>
                </c:pt>
                <c:pt idx="11677">
                  <c:v>38995</c:v>
                </c:pt>
                <c:pt idx="11678">
                  <c:v>38996</c:v>
                </c:pt>
                <c:pt idx="11679">
                  <c:v>38999</c:v>
                </c:pt>
                <c:pt idx="11680">
                  <c:v>39000</c:v>
                </c:pt>
                <c:pt idx="11681">
                  <c:v>39001</c:v>
                </c:pt>
                <c:pt idx="11682">
                  <c:v>39002</c:v>
                </c:pt>
                <c:pt idx="11683">
                  <c:v>39003</c:v>
                </c:pt>
                <c:pt idx="11684">
                  <c:v>39006</c:v>
                </c:pt>
                <c:pt idx="11685">
                  <c:v>39007</c:v>
                </c:pt>
                <c:pt idx="11686">
                  <c:v>39008</c:v>
                </c:pt>
                <c:pt idx="11687">
                  <c:v>39009</c:v>
                </c:pt>
                <c:pt idx="11688">
                  <c:v>39010</c:v>
                </c:pt>
                <c:pt idx="11689">
                  <c:v>39013</c:v>
                </c:pt>
                <c:pt idx="11690">
                  <c:v>39014</c:v>
                </c:pt>
                <c:pt idx="11691">
                  <c:v>39015</c:v>
                </c:pt>
                <c:pt idx="11692">
                  <c:v>39016</c:v>
                </c:pt>
                <c:pt idx="11693">
                  <c:v>39017</c:v>
                </c:pt>
                <c:pt idx="11694">
                  <c:v>39020</c:v>
                </c:pt>
                <c:pt idx="11695">
                  <c:v>39021</c:v>
                </c:pt>
                <c:pt idx="11696">
                  <c:v>39022</c:v>
                </c:pt>
                <c:pt idx="11697">
                  <c:v>39023</c:v>
                </c:pt>
                <c:pt idx="11698">
                  <c:v>39024</c:v>
                </c:pt>
                <c:pt idx="11699">
                  <c:v>39027</c:v>
                </c:pt>
                <c:pt idx="11700">
                  <c:v>39028</c:v>
                </c:pt>
                <c:pt idx="11701">
                  <c:v>39029</c:v>
                </c:pt>
                <c:pt idx="11702">
                  <c:v>39030</c:v>
                </c:pt>
                <c:pt idx="11703">
                  <c:v>39031</c:v>
                </c:pt>
                <c:pt idx="11704">
                  <c:v>39034</c:v>
                </c:pt>
                <c:pt idx="11705">
                  <c:v>39035</c:v>
                </c:pt>
                <c:pt idx="11706">
                  <c:v>39036</c:v>
                </c:pt>
                <c:pt idx="11707">
                  <c:v>39037</c:v>
                </c:pt>
                <c:pt idx="11708">
                  <c:v>39038</c:v>
                </c:pt>
                <c:pt idx="11709">
                  <c:v>39041</c:v>
                </c:pt>
                <c:pt idx="11710">
                  <c:v>39042</c:v>
                </c:pt>
                <c:pt idx="11711">
                  <c:v>39043</c:v>
                </c:pt>
                <c:pt idx="11712">
                  <c:v>39044</c:v>
                </c:pt>
                <c:pt idx="11713">
                  <c:v>39045</c:v>
                </c:pt>
                <c:pt idx="11714">
                  <c:v>39048</c:v>
                </c:pt>
                <c:pt idx="11715">
                  <c:v>39049</c:v>
                </c:pt>
                <c:pt idx="11716">
                  <c:v>39050</c:v>
                </c:pt>
                <c:pt idx="11717">
                  <c:v>39051</c:v>
                </c:pt>
                <c:pt idx="11718">
                  <c:v>39052</c:v>
                </c:pt>
                <c:pt idx="11719">
                  <c:v>39055</c:v>
                </c:pt>
                <c:pt idx="11720">
                  <c:v>39056</c:v>
                </c:pt>
                <c:pt idx="11721">
                  <c:v>39057</c:v>
                </c:pt>
                <c:pt idx="11722">
                  <c:v>39058</c:v>
                </c:pt>
                <c:pt idx="11723">
                  <c:v>39059</c:v>
                </c:pt>
                <c:pt idx="11724">
                  <c:v>39062</c:v>
                </c:pt>
                <c:pt idx="11725">
                  <c:v>39063</c:v>
                </c:pt>
                <c:pt idx="11726">
                  <c:v>39064</c:v>
                </c:pt>
                <c:pt idx="11727">
                  <c:v>39065</c:v>
                </c:pt>
                <c:pt idx="11728">
                  <c:v>39066</c:v>
                </c:pt>
                <c:pt idx="11729">
                  <c:v>39069</c:v>
                </c:pt>
                <c:pt idx="11730">
                  <c:v>39070</c:v>
                </c:pt>
                <c:pt idx="11731">
                  <c:v>39071</c:v>
                </c:pt>
                <c:pt idx="11732">
                  <c:v>39072</c:v>
                </c:pt>
                <c:pt idx="11733">
                  <c:v>39073</c:v>
                </c:pt>
                <c:pt idx="11734">
                  <c:v>39076</c:v>
                </c:pt>
                <c:pt idx="11735">
                  <c:v>39077</c:v>
                </c:pt>
                <c:pt idx="11736">
                  <c:v>39078</c:v>
                </c:pt>
                <c:pt idx="11737">
                  <c:v>39079</c:v>
                </c:pt>
                <c:pt idx="11738">
                  <c:v>39080</c:v>
                </c:pt>
                <c:pt idx="11739">
                  <c:v>39083</c:v>
                </c:pt>
                <c:pt idx="11740">
                  <c:v>39084</c:v>
                </c:pt>
                <c:pt idx="11741">
                  <c:v>39085</c:v>
                </c:pt>
                <c:pt idx="11742">
                  <c:v>39086</c:v>
                </c:pt>
                <c:pt idx="11743">
                  <c:v>39087</c:v>
                </c:pt>
                <c:pt idx="11744">
                  <c:v>39090</c:v>
                </c:pt>
                <c:pt idx="11745">
                  <c:v>39091</c:v>
                </c:pt>
                <c:pt idx="11746">
                  <c:v>39092</c:v>
                </c:pt>
                <c:pt idx="11747">
                  <c:v>39093</c:v>
                </c:pt>
                <c:pt idx="11748">
                  <c:v>39094</c:v>
                </c:pt>
                <c:pt idx="11749">
                  <c:v>39097</c:v>
                </c:pt>
                <c:pt idx="11750">
                  <c:v>39098</c:v>
                </c:pt>
                <c:pt idx="11751">
                  <c:v>39099</c:v>
                </c:pt>
                <c:pt idx="11752">
                  <c:v>39100</c:v>
                </c:pt>
                <c:pt idx="11753">
                  <c:v>39101</c:v>
                </c:pt>
                <c:pt idx="11754">
                  <c:v>39104</c:v>
                </c:pt>
                <c:pt idx="11755">
                  <c:v>39105</c:v>
                </c:pt>
                <c:pt idx="11756">
                  <c:v>39106</c:v>
                </c:pt>
                <c:pt idx="11757">
                  <c:v>39107</c:v>
                </c:pt>
                <c:pt idx="11758">
                  <c:v>39108</c:v>
                </c:pt>
                <c:pt idx="11759">
                  <c:v>39111</c:v>
                </c:pt>
                <c:pt idx="11760">
                  <c:v>39112</c:v>
                </c:pt>
                <c:pt idx="11761">
                  <c:v>39113</c:v>
                </c:pt>
                <c:pt idx="11762">
                  <c:v>39114</c:v>
                </c:pt>
                <c:pt idx="11763">
                  <c:v>39115</c:v>
                </c:pt>
                <c:pt idx="11764">
                  <c:v>39118</c:v>
                </c:pt>
                <c:pt idx="11765">
                  <c:v>39119</c:v>
                </c:pt>
                <c:pt idx="11766">
                  <c:v>39120</c:v>
                </c:pt>
                <c:pt idx="11767">
                  <c:v>39121</c:v>
                </c:pt>
                <c:pt idx="11768">
                  <c:v>39122</c:v>
                </c:pt>
                <c:pt idx="11769">
                  <c:v>39125</c:v>
                </c:pt>
                <c:pt idx="11770">
                  <c:v>39126</c:v>
                </c:pt>
                <c:pt idx="11771">
                  <c:v>39127</c:v>
                </c:pt>
                <c:pt idx="11772">
                  <c:v>39128</c:v>
                </c:pt>
                <c:pt idx="11773">
                  <c:v>39129</c:v>
                </c:pt>
                <c:pt idx="11774">
                  <c:v>39132</c:v>
                </c:pt>
                <c:pt idx="11775">
                  <c:v>39133</c:v>
                </c:pt>
                <c:pt idx="11776">
                  <c:v>39134</c:v>
                </c:pt>
                <c:pt idx="11777">
                  <c:v>39135</c:v>
                </c:pt>
                <c:pt idx="11778">
                  <c:v>39136</c:v>
                </c:pt>
                <c:pt idx="11779">
                  <c:v>39139</c:v>
                </c:pt>
                <c:pt idx="11780">
                  <c:v>39140</c:v>
                </c:pt>
                <c:pt idx="11781">
                  <c:v>39141</c:v>
                </c:pt>
                <c:pt idx="11782">
                  <c:v>39142</c:v>
                </c:pt>
                <c:pt idx="11783">
                  <c:v>39143</c:v>
                </c:pt>
                <c:pt idx="11784">
                  <c:v>39146</c:v>
                </c:pt>
                <c:pt idx="11785">
                  <c:v>39147</c:v>
                </c:pt>
                <c:pt idx="11786">
                  <c:v>39148</c:v>
                </c:pt>
                <c:pt idx="11787">
                  <c:v>39149</c:v>
                </c:pt>
                <c:pt idx="11788">
                  <c:v>39150</c:v>
                </c:pt>
                <c:pt idx="11789">
                  <c:v>39153</c:v>
                </c:pt>
                <c:pt idx="11790">
                  <c:v>39154</c:v>
                </c:pt>
                <c:pt idx="11791">
                  <c:v>39155</c:v>
                </c:pt>
                <c:pt idx="11792">
                  <c:v>39156</c:v>
                </c:pt>
                <c:pt idx="11793">
                  <c:v>39157</c:v>
                </c:pt>
                <c:pt idx="11794">
                  <c:v>39160</c:v>
                </c:pt>
                <c:pt idx="11795">
                  <c:v>39161</c:v>
                </c:pt>
                <c:pt idx="11796">
                  <c:v>39162</c:v>
                </c:pt>
                <c:pt idx="11797">
                  <c:v>39163</c:v>
                </c:pt>
                <c:pt idx="11798">
                  <c:v>39164</c:v>
                </c:pt>
                <c:pt idx="11799">
                  <c:v>39167</c:v>
                </c:pt>
                <c:pt idx="11800">
                  <c:v>39168</c:v>
                </c:pt>
                <c:pt idx="11801">
                  <c:v>39169</c:v>
                </c:pt>
                <c:pt idx="11802">
                  <c:v>39170</c:v>
                </c:pt>
                <c:pt idx="11803">
                  <c:v>39171</c:v>
                </c:pt>
                <c:pt idx="11804">
                  <c:v>39174</c:v>
                </c:pt>
                <c:pt idx="11805">
                  <c:v>39175</c:v>
                </c:pt>
                <c:pt idx="11806">
                  <c:v>39176</c:v>
                </c:pt>
                <c:pt idx="11807">
                  <c:v>39177</c:v>
                </c:pt>
                <c:pt idx="11808">
                  <c:v>39178</c:v>
                </c:pt>
                <c:pt idx="11809">
                  <c:v>39181</c:v>
                </c:pt>
                <c:pt idx="11810">
                  <c:v>39182</c:v>
                </c:pt>
                <c:pt idx="11811">
                  <c:v>39183</c:v>
                </c:pt>
                <c:pt idx="11812">
                  <c:v>39184</c:v>
                </c:pt>
                <c:pt idx="11813">
                  <c:v>39185</c:v>
                </c:pt>
                <c:pt idx="11814">
                  <c:v>39188</c:v>
                </c:pt>
                <c:pt idx="11815">
                  <c:v>39189</c:v>
                </c:pt>
                <c:pt idx="11816">
                  <c:v>39190</c:v>
                </c:pt>
                <c:pt idx="11817">
                  <c:v>39191</c:v>
                </c:pt>
                <c:pt idx="11818">
                  <c:v>39192</c:v>
                </c:pt>
                <c:pt idx="11819">
                  <c:v>39195</c:v>
                </c:pt>
                <c:pt idx="11820">
                  <c:v>39196</c:v>
                </c:pt>
                <c:pt idx="11821">
                  <c:v>39197</c:v>
                </c:pt>
                <c:pt idx="11822">
                  <c:v>39198</c:v>
                </c:pt>
                <c:pt idx="11823">
                  <c:v>39199</c:v>
                </c:pt>
                <c:pt idx="11824">
                  <c:v>39202</c:v>
                </c:pt>
                <c:pt idx="11825">
                  <c:v>39203</c:v>
                </c:pt>
                <c:pt idx="11826">
                  <c:v>39204</c:v>
                </c:pt>
                <c:pt idx="11827">
                  <c:v>39205</c:v>
                </c:pt>
                <c:pt idx="11828">
                  <c:v>39206</c:v>
                </c:pt>
                <c:pt idx="11829">
                  <c:v>39209</c:v>
                </c:pt>
                <c:pt idx="11830">
                  <c:v>39210</c:v>
                </c:pt>
                <c:pt idx="11831">
                  <c:v>39211</c:v>
                </c:pt>
                <c:pt idx="11832">
                  <c:v>39212</c:v>
                </c:pt>
                <c:pt idx="11833">
                  <c:v>39213</c:v>
                </c:pt>
                <c:pt idx="11834">
                  <c:v>39216</c:v>
                </c:pt>
                <c:pt idx="11835">
                  <c:v>39217</c:v>
                </c:pt>
                <c:pt idx="11836">
                  <c:v>39218</c:v>
                </c:pt>
                <c:pt idx="11837">
                  <c:v>39219</c:v>
                </c:pt>
                <c:pt idx="11838">
                  <c:v>39220</c:v>
                </c:pt>
                <c:pt idx="11839">
                  <c:v>39223</c:v>
                </c:pt>
                <c:pt idx="11840">
                  <c:v>39224</c:v>
                </c:pt>
                <c:pt idx="11841">
                  <c:v>39225</c:v>
                </c:pt>
                <c:pt idx="11842">
                  <c:v>39226</c:v>
                </c:pt>
                <c:pt idx="11843">
                  <c:v>39227</c:v>
                </c:pt>
                <c:pt idx="11844">
                  <c:v>39230</c:v>
                </c:pt>
                <c:pt idx="11845">
                  <c:v>39231</c:v>
                </c:pt>
                <c:pt idx="11846">
                  <c:v>39232</c:v>
                </c:pt>
                <c:pt idx="11847">
                  <c:v>39233</c:v>
                </c:pt>
                <c:pt idx="11848">
                  <c:v>39234</c:v>
                </c:pt>
                <c:pt idx="11849">
                  <c:v>39237</c:v>
                </c:pt>
                <c:pt idx="11850">
                  <c:v>39238</c:v>
                </c:pt>
                <c:pt idx="11851">
                  <c:v>39239</c:v>
                </c:pt>
                <c:pt idx="11852">
                  <c:v>39240</c:v>
                </c:pt>
                <c:pt idx="11853">
                  <c:v>39241</c:v>
                </c:pt>
                <c:pt idx="11854">
                  <c:v>39244</c:v>
                </c:pt>
                <c:pt idx="11855">
                  <c:v>39245</c:v>
                </c:pt>
                <c:pt idx="11856">
                  <c:v>39246</c:v>
                </c:pt>
                <c:pt idx="11857">
                  <c:v>39247</c:v>
                </c:pt>
                <c:pt idx="11858">
                  <c:v>39248</c:v>
                </c:pt>
                <c:pt idx="11859">
                  <c:v>39251</c:v>
                </c:pt>
                <c:pt idx="11860">
                  <c:v>39252</c:v>
                </c:pt>
                <c:pt idx="11861">
                  <c:v>39253</c:v>
                </c:pt>
                <c:pt idx="11862">
                  <c:v>39254</c:v>
                </c:pt>
                <c:pt idx="11863">
                  <c:v>39255</c:v>
                </c:pt>
                <c:pt idx="11864">
                  <c:v>39258</c:v>
                </c:pt>
                <c:pt idx="11865">
                  <c:v>39259</c:v>
                </c:pt>
                <c:pt idx="11866">
                  <c:v>39260</c:v>
                </c:pt>
                <c:pt idx="11867">
                  <c:v>39261</c:v>
                </c:pt>
                <c:pt idx="11868">
                  <c:v>39262</c:v>
                </c:pt>
                <c:pt idx="11869">
                  <c:v>39265</c:v>
                </c:pt>
                <c:pt idx="11870">
                  <c:v>39266</c:v>
                </c:pt>
                <c:pt idx="11871">
                  <c:v>39267</c:v>
                </c:pt>
                <c:pt idx="11872">
                  <c:v>39268</c:v>
                </c:pt>
                <c:pt idx="11873">
                  <c:v>39269</c:v>
                </c:pt>
                <c:pt idx="11874">
                  <c:v>39272</c:v>
                </c:pt>
                <c:pt idx="11875">
                  <c:v>39273</c:v>
                </c:pt>
                <c:pt idx="11876">
                  <c:v>39274</c:v>
                </c:pt>
                <c:pt idx="11877">
                  <c:v>39275</c:v>
                </c:pt>
                <c:pt idx="11878">
                  <c:v>39276</c:v>
                </c:pt>
                <c:pt idx="11879">
                  <c:v>39279</c:v>
                </c:pt>
                <c:pt idx="11880">
                  <c:v>39280</c:v>
                </c:pt>
                <c:pt idx="11881">
                  <c:v>39281</c:v>
                </c:pt>
                <c:pt idx="11882">
                  <c:v>39282</c:v>
                </c:pt>
                <c:pt idx="11883">
                  <c:v>39283</c:v>
                </c:pt>
                <c:pt idx="11884">
                  <c:v>39286</c:v>
                </c:pt>
                <c:pt idx="11885">
                  <c:v>39287</c:v>
                </c:pt>
                <c:pt idx="11886">
                  <c:v>39288</c:v>
                </c:pt>
                <c:pt idx="11887">
                  <c:v>39289</c:v>
                </c:pt>
                <c:pt idx="11888">
                  <c:v>39290</c:v>
                </c:pt>
                <c:pt idx="11889">
                  <c:v>39293</c:v>
                </c:pt>
                <c:pt idx="11890">
                  <c:v>39294</c:v>
                </c:pt>
                <c:pt idx="11891">
                  <c:v>39295</c:v>
                </c:pt>
                <c:pt idx="11892">
                  <c:v>39296</c:v>
                </c:pt>
                <c:pt idx="11893">
                  <c:v>39297</c:v>
                </c:pt>
                <c:pt idx="11894">
                  <c:v>39300</c:v>
                </c:pt>
                <c:pt idx="11895">
                  <c:v>39301</c:v>
                </c:pt>
                <c:pt idx="11896">
                  <c:v>39302</c:v>
                </c:pt>
                <c:pt idx="11897">
                  <c:v>39303</c:v>
                </c:pt>
                <c:pt idx="11898">
                  <c:v>39304</c:v>
                </c:pt>
                <c:pt idx="11899">
                  <c:v>39307</c:v>
                </c:pt>
                <c:pt idx="11900">
                  <c:v>39308</c:v>
                </c:pt>
                <c:pt idx="11901">
                  <c:v>39309</c:v>
                </c:pt>
                <c:pt idx="11902">
                  <c:v>39310</c:v>
                </c:pt>
                <c:pt idx="11903">
                  <c:v>39311</c:v>
                </c:pt>
                <c:pt idx="11904">
                  <c:v>39314</c:v>
                </c:pt>
                <c:pt idx="11905">
                  <c:v>39315</c:v>
                </c:pt>
                <c:pt idx="11906">
                  <c:v>39316</c:v>
                </c:pt>
                <c:pt idx="11907">
                  <c:v>39317</c:v>
                </c:pt>
                <c:pt idx="11908">
                  <c:v>39318</c:v>
                </c:pt>
                <c:pt idx="11909">
                  <c:v>39321</c:v>
                </c:pt>
                <c:pt idx="11910">
                  <c:v>39322</c:v>
                </c:pt>
                <c:pt idx="11911">
                  <c:v>39323</c:v>
                </c:pt>
                <c:pt idx="11912">
                  <c:v>39324</c:v>
                </c:pt>
                <c:pt idx="11913">
                  <c:v>39325</c:v>
                </c:pt>
                <c:pt idx="11914">
                  <c:v>39328</c:v>
                </c:pt>
                <c:pt idx="11915">
                  <c:v>39329</c:v>
                </c:pt>
                <c:pt idx="11916">
                  <c:v>39330</c:v>
                </c:pt>
                <c:pt idx="11917">
                  <c:v>39331</c:v>
                </c:pt>
                <c:pt idx="11918">
                  <c:v>39332</c:v>
                </c:pt>
                <c:pt idx="11919">
                  <c:v>39335</c:v>
                </c:pt>
                <c:pt idx="11920">
                  <c:v>39336</c:v>
                </c:pt>
                <c:pt idx="11921">
                  <c:v>39337</c:v>
                </c:pt>
                <c:pt idx="11922">
                  <c:v>39338</c:v>
                </c:pt>
                <c:pt idx="11923">
                  <c:v>39339</c:v>
                </c:pt>
                <c:pt idx="11924">
                  <c:v>39342</c:v>
                </c:pt>
                <c:pt idx="11925">
                  <c:v>39343</c:v>
                </c:pt>
                <c:pt idx="11926">
                  <c:v>39344</c:v>
                </c:pt>
                <c:pt idx="11927">
                  <c:v>39345</c:v>
                </c:pt>
                <c:pt idx="11928">
                  <c:v>39346</c:v>
                </c:pt>
                <c:pt idx="11929">
                  <c:v>39349</c:v>
                </c:pt>
                <c:pt idx="11930">
                  <c:v>39350</c:v>
                </c:pt>
                <c:pt idx="11931">
                  <c:v>39351</c:v>
                </c:pt>
                <c:pt idx="11932">
                  <c:v>39352</c:v>
                </c:pt>
                <c:pt idx="11933">
                  <c:v>39353</c:v>
                </c:pt>
                <c:pt idx="11934">
                  <c:v>39356</c:v>
                </c:pt>
                <c:pt idx="11935">
                  <c:v>39357</c:v>
                </c:pt>
                <c:pt idx="11936">
                  <c:v>39358</c:v>
                </c:pt>
                <c:pt idx="11937">
                  <c:v>39359</c:v>
                </c:pt>
                <c:pt idx="11938">
                  <c:v>39360</c:v>
                </c:pt>
                <c:pt idx="11939">
                  <c:v>39363</c:v>
                </c:pt>
                <c:pt idx="11940">
                  <c:v>39364</c:v>
                </c:pt>
                <c:pt idx="11941">
                  <c:v>39365</c:v>
                </c:pt>
                <c:pt idx="11942">
                  <c:v>39366</c:v>
                </c:pt>
                <c:pt idx="11943">
                  <c:v>39367</c:v>
                </c:pt>
                <c:pt idx="11944">
                  <c:v>39370</c:v>
                </c:pt>
                <c:pt idx="11945">
                  <c:v>39371</c:v>
                </c:pt>
                <c:pt idx="11946">
                  <c:v>39372</c:v>
                </c:pt>
                <c:pt idx="11947">
                  <c:v>39373</c:v>
                </c:pt>
                <c:pt idx="11948">
                  <c:v>39374</c:v>
                </c:pt>
                <c:pt idx="11949">
                  <c:v>39377</c:v>
                </c:pt>
                <c:pt idx="11950">
                  <c:v>39378</c:v>
                </c:pt>
                <c:pt idx="11951">
                  <c:v>39379</c:v>
                </c:pt>
                <c:pt idx="11952">
                  <c:v>39380</c:v>
                </c:pt>
                <c:pt idx="11953">
                  <c:v>39381</c:v>
                </c:pt>
                <c:pt idx="11954">
                  <c:v>39384</c:v>
                </c:pt>
                <c:pt idx="11955">
                  <c:v>39385</c:v>
                </c:pt>
                <c:pt idx="11956">
                  <c:v>39386</c:v>
                </c:pt>
                <c:pt idx="11957">
                  <c:v>39387</c:v>
                </c:pt>
                <c:pt idx="11958">
                  <c:v>39388</c:v>
                </c:pt>
                <c:pt idx="11959">
                  <c:v>39391</c:v>
                </c:pt>
                <c:pt idx="11960">
                  <c:v>39392</c:v>
                </c:pt>
                <c:pt idx="11961">
                  <c:v>39393</c:v>
                </c:pt>
                <c:pt idx="11962">
                  <c:v>39394</c:v>
                </c:pt>
                <c:pt idx="11963">
                  <c:v>39395</c:v>
                </c:pt>
                <c:pt idx="11964">
                  <c:v>39398</c:v>
                </c:pt>
                <c:pt idx="11965">
                  <c:v>39399</c:v>
                </c:pt>
                <c:pt idx="11966">
                  <c:v>39400</c:v>
                </c:pt>
                <c:pt idx="11967">
                  <c:v>39401</c:v>
                </c:pt>
                <c:pt idx="11968">
                  <c:v>39402</c:v>
                </c:pt>
                <c:pt idx="11969">
                  <c:v>39405</c:v>
                </c:pt>
                <c:pt idx="11970">
                  <c:v>39406</c:v>
                </c:pt>
                <c:pt idx="11971">
                  <c:v>39407</c:v>
                </c:pt>
                <c:pt idx="11972">
                  <c:v>39408</c:v>
                </c:pt>
                <c:pt idx="11973">
                  <c:v>39409</c:v>
                </c:pt>
                <c:pt idx="11974">
                  <c:v>39412</c:v>
                </c:pt>
                <c:pt idx="11975">
                  <c:v>39413</c:v>
                </c:pt>
                <c:pt idx="11976">
                  <c:v>39414</c:v>
                </c:pt>
                <c:pt idx="11977">
                  <c:v>39415</c:v>
                </c:pt>
                <c:pt idx="11978">
                  <c:v>39416</c:v>
                </c:pt>
                <c:pt idx="11979">
                  <c:v>39419</c:v>
                </c:pt>
                <c:pt idx="11980">
                  <c:v>39420</c:v>
                </c:pt>
                <c:pt idx="11981">
                  <c:v>39421</c:v>
                </c:pt>
                <c:pt idx="11982">
                  <c:v>39422</c:v>
                </c:pt>
                <c:pt idx="11983">
                  <c:v>39423</c:v>
                </c:pt>
                <c:pt idx="11984">
                  <c:v>39426</c:v>
                </c:pt>
                <c:pt idx="11985">
                  <c:v>39427</c:v>
                </c:pt>
                <c:pt idx="11986">
                  <c:v>39428</c:v>
                </c:pt>
                <c:pt idx="11987">
                  <c:v>39429</c:v>
                </c:pt>
                <c:pt idx="11988">
                  <c:v>39430</c:v>
                </c:pt>
                <c:pt idx="11989">
                  <c:v>39433</c:v>
                </c:pt>
                <c:pt idx="11990">
                  <c:v>39434</c:v>
                </c:pt>
                <c:pt idx="11991">
                  <c:v>39435</c:v>
                </c:pt>
                <c:pt idx="11992">
                  <c:v>39436</c:v>
                </c:pt>
                <c:pt idx="11993">
                  <c:v>39437</c:v>
                </c:pt>
                <c:pt idx="11994">
                  <c:v>39440</c:v>
                </c:pt>
                <c:pt idx="11995">
                  <c:v>39441</c:v>
                </c:pt>
                <c:pt idx="11996">
                  <c:v>39442</c:v>
                </c:pt>
                <c:pt idx="11997">
                  <c:v>39443</c:v>
                </c:pt>
                <c:pt idx="11998">
                  <c:v>39444</c:v>
                </c:pt>
                <c:pt idx="11999">
                  <c:v>39447</c:v>
                </c:pt>
                <c:pt idx="12000">
                  <c:v>39448</c:v>
                </c:pt>
                <c:pt idx="12001">
                  <c:v>39449</c:v>
                </c:pt>
                <c:pt idx="12002">
                  <c:v>39450</c:v>
                </c:pt>
                <c:pt idx="12003">
                  <c:v>39451</c:v>
                </c:pt>
                <c:pt idx="12004">
                  <c:v>39454</c:v>
                </c:pt>
                <c:pt idx="12005">
                  <c:v>39455</c:v>
                </c:pt>
                <c:pt idx="12006">
                  <c:v>39456</c:v>
                </c:pt>
                <c:pt idx="12007">
                  <c:v>39457</c:v>
                </c:pt>
                <c:pt idx="12008">
                  <c:v>39458</c:v>
                </c:pt>
                <c:pt idx="12009">
                  <c:v>39461</c:v>
                </c:pt>
                <c:pt idx="12010">
                  <c:v>39462</c:v>
                </c:pt>
                <c:pt idx="12011">
                  <c:v>39463</c:v>
                </c:pt>
                <c:pt idx="12012">
                  <c:v>39464</c:v>
                </c:pt>
                <c:pt idx="12013">
                  <c:v>39465</c:v>
                </c:pt>
                <c:pt idx="12014">
                  <c:v>39468</c:v>
                </c:pt>
                <c:pt idx="12015">
                  <c:v>39469</c:v>
                </c:pt>
                <c:pt idx="12016">
                  <c:v>39470</c:v>
                </c:pt>
                <c:pt idx="12017">
                  <c:v>39471</c:v>
                </c:pt>
                <c:pt idx="12018">
                  <c:v>39472</c:v>
                </c:pt>
                <c:pt idx="12019">
                  <c:v>39475</c:v>
                </c:pt>
                <c:pt idx="12020">
                  <c:v>39476</c:v>
                </c:pt>
                <c:pt idx="12021">
                  <c:v>39477</c:v>
                </c:pt>
                <c:pt idx="12022">
                  <c:v>39478</c:v>
                </c:pt>
                <c:pt idx="12023">
                  <c:v>39479</c:v>
                </c:pt>
                <c:pt idx="12024">
                  <c:v>39482</c:v>
                </c:pt>
                <c:pt idx="12025">
                  <c:v>39483</c:v>
                </c:pt>
                <c:pt idx="12026">
                  <c:v>39484</c:v>
                </c:pt>
                <c:pt idx="12027">
                  <c:v>39485</c:v>
                </c:pt>
                <c:pt idx="12028">
                  <c:v>39486</c:v>
                </c:pt>
                <c:pt idx="12029">
                  <c:v>39489</c:v>
                </c:pt>
                <c:pt idx="12030">
                  <c:v>39490</c:v>
                </c:pt>
                <c:pt idx="12031">
                  <c:v>39491</c:v>
                </c:pt>
                <c:pt idx="12032">
                  <c:v>39492</c:v>
                </c:pt>
                <c:pt idx="12033">
                  <c:v>39493</c:v>
                </c:pt>
                <c:pt idx="12034">
                  <c:v>39496</c:v>
                </c:pt>
                <c:pt idx="12035">
                  <c:v>39497</c:v>
                </c:pt>
                <c:pt idx="12036">
                  <c:v>39498</c:v>
                </c:pt>
                <c:pt idx="12037">
                  <c:v>39499</c:v>
                </c:pt>
                <c:pt idx="12038">
                  <c:v>39500</c:v>
                </c:pt>
                <c:pt idx="12039">
                  <c:v>39503</c:v>
                </c:pt>
                <c:pt idx="12040">
                  <c:v>39504</c:v>
                </c:pt>
                <c:pt idx="12041">
                  <c:v>39505</c:v>
                </c:pt>
                <c:pt idx="12042">
                  <c:v>39506</c:v>
                </c:pt>
                <c:pt idx="12043">
                  <c:v>39507</c:v>
                </c:pt>
                <c:pt idx="12044">
                  <c:v>39510</c:v>
                </c:pt>
                <c:pt idx="12045">
                  <c:v>39511</c:v>
                </c:pt>
                <c:pt idx="12046">
                  <c:v>39512</c:v>
                </c:pt>
                <c:pt idx="12047">
                  <c:v>39513</c:v>
                </c:pt>
                <c:pt idx="12048">
                  <c:v>39514</c:v>
                </c:pt>
                <c:pt idx="12049">
                  <c:v>39517</c:v>
                </c:pt>
                <c:pt idx="12050">
                  <c:v>39518</c:v>
                </c:pt>
                <c:pt idx="12051">
                  <c:v>39519</c:v>
                </c:pt>
                <c:pt idx="12052">
                  <c:v>39520</c:v>
                </c:pt>
                <c:pt idx="12053">
                  <c:v>39521</c:v>
                </c:pt>
                <c:pt idx="12054">
                  <c:v>39524</c:v>
                </c:pt>
                <c:pt idx="12055">
                  <c:v>39525</c:v>
                </c:pt>
                <c:pt idx="12056">
                  <c:v>39526</c:v>
                </c:pt>
                <c:pt idx="12057">
                  <c:v>39527</c:v>
                </c:pt>
                <c:pt idx="12058">
                  <c:v>39528</c:v>
                </c:pt>
                <c:pt idx="12059">
                  <c:v>39531</c:v>
                </c:pt>
                <c:pt idx="12060">
                  <c:v>39532</c:v>
                </c:pt>
                <c:pt idx="12061">
                  <c:v>39533</c:v>
                </c:pt>
                <c:pt idx="12062">
                  <c:v>39534</c:v>
                </c:pt>
                <c:pt idx="12063">
                  <c:v>39535</c:v>
                </c:pt>
                <c:pt idx="12064">
                  <c:v>39538</c:v>
                </c:pt>
                <c:pt idx="12065">
                  <c:v>39539</c:v>
                </c:pt>
                <c:pt idx="12066">
                  <c:v>39540</c:v>
                </c:pt>
                <c:pt idx="12067">
                  <c:v>39541</c:v>
                </c:pt>
                <c:pt idx="12068">
                  <c:v>39542</c:v>
                </c:pt>
                <c:pt idx="12069">
                  <c:v>39545</c:v>
                </c:pt>
                <c:pt idx="12070">
                  <c:v>39546</c:v>
                </c:pt>
                <c:pt idx="12071">
                  <c:v>39547</c:v>
                </c:pt>
                <c:pt idx="12072">
                  <c:v>39548</c:v>
                </c:pt>
                <c:pt idx="12073">
                  <c:v>39549</c:v>
                </c:pt>
                <c:pt idx="12074">
                  <c:v>39552</c:v>
                </c:pt>
                <c:pt idx="12075">
                  <c:v>39553</c:v>
                </c:pt>
                <c:pt idx="12076">
                  <c:v>39554</c:v>
                </c:pt>
                <c:pt idx="12077">
                  <c:v>39555</c:v>
                </c:pt>
                <c:pt idx="12078">
                  <c:v>39556</c:v>
                </c:pt>
                <c:pt idx="12079">
                  <c:v>39559</c:v>
                </c:pt>
                <c:pt idx="12080">
                  <c:v>39560</c:v>
                </c:pt>
                <c:pt idx="12081">
                  <c:v>39561</c:v>
                </c:pt>
                <c:pt idx="12082">
                  <c:v>39562</c:v>
                </c:pt>
                <c:pt idx="12083">
                  <c:v>39563</c:v>
                </c:pt>
                <c:pt idx="12084">
                  <c:v>39566</c:v>
                </c:pt>
                <c:pt idx="12085">
                  <c:v>39567</c:v>
                </c:pt>
                <c:pt idx="12086">
                  <c:v>39568</c:v>
                </c:pt>
                <c:pt idx="12087">
                  <c:v>39569</c:v>
                </c:pt>
                <c:pt idx="12088">
                  <c:v>39570</c:v>
                </c:pt>
                <c:pt idx="12089">
                  <c:v>39573</c:v>
                </c:pt>
                <c:pt idx="12090">
                  <c:v>39574</c:v>
                </c:pt>
                <c:pt idx="12091">
                  <c:v>39575</c:v>
                </c:pt>
                <c:pt idx="12092">
                  <c:v>39576</c:v>
                </c:pt>
                <c:pt idx="12093">
                  <c:v>39577</c:v>
                </c:pt>
                <c:pt idx="12094">
                  <c:v>39580</c:v>
                </c:pt>
                <c:pt idx="12095">
                  <c:v>39581</c:v>
                </c:pt>
                <c:pt idx="12096">
                  <c:v>39582</c:v>
                </c:pt>
                <c:pt idx="12097">
                  <c:v>39583</c:v>
                </c:pt>
                <c:pt idx="12098">
                  <c:v>39584</c:v>
                </c:pt>
                <c:pt idx="12099">
                  <c:v>39587</c:v>
                </c:pt>
                <c:pt idx="12100">
                  <c:v>39588</c:v>
                </c:pt>
                <c:pt idx="12101">
                  <c:v>39589</c:v>
                </c:pt>
                <c:pt idx="12102">
                  <c:v>39590</c:v>
                </c:pt>
                <c:pt idx="12103">
                  <c:v>39591</c:v>
                </c:pt>
                <c:pt idx="12104">
                  <c:v>39594</c:v>
                </c:pt>
                <c:pt idx="12105">
                  <c:v>39595</c:v>
                </c:pt>
                <c:pt idx="12106">
                  <c:v>39596</c:v>
                </c:pt>
                <c:pt idx="12107">
                  <c:v>39597</c:v>
                </c:pt>
                <c:pt idx="12108">
                  <c:v>39598</c:v>
                </c:pt>
                <c:pt idx="12109">
                  <c:v>39601</c:v>
                </c:pt>
                <c:pt idx="12110">
                  <c:v>39602</c:v>
                </c:pt>
                <c:pt idx="12111">
                  <c:v>39603</c:v>
                </c:pt>
                <c:pt idx="12112">
                  <c:v>39604</c:v>
                </c:pt>
                <c:pt idx="12113">
                  <c:v>39605</c:v>
                </c:pt>
                <c:pt idx="12114">
                  <c:v>39608</c:v>
                </c:pt>
                <c:pt idx="12115">
                  <c:v>39609</c:v>
                </c:pt>
                <c:pt idx="12116">
                  <c:v>39610</c:v>
                </c:pt>
                <c:pt idx="12117">
                  <c:v>39611</c:v>
                </c:pt>
                <c:pt idx="12118">
                  <c:v>39612</c:v>
                </c:pt>
                <c:pt idx="12119">
                  <c:v>39615</c:v>
                </c:pt>
                <c:pt idx="12120">
                  <c:v>39616</c:v>
                </c:pt>
                <c:pt idx="12121">
                  <c:v>39617</c:v>
                </c:pt>
                <c:pt idx="12122">
                  <c:v>39618</c:v>
                </c:pt>
                <c:pt idx="12123">
                  <c:v>39619</c:v>
                </c:pt>
                <c:pt idx="12124">
                  <c:v>39622</c:v>
                </c:pt>
                <c:pt idx="12125">
                  <c:v>39623</c:v>
                </c:pt>
                <c:pt idx="12126">
                  <c:v>39624</c:v>
                </c:pt>
                <c:pt idx="12127">
                  <c:v>39625</c:v>
                </c:pt>
                <c:pt idx="12128">
                  <c:v>39626</c:v>
                </c:pt>
                <c:pt idx="12129">
                  <c:v>39629</c:v>
                </c:pt>
                <c:pt idx="12130">
                  <c:v>39630</c:v>
                </c:pt>
                <c:pt idx="12131">
                  <c:v>39631</c:v>
                </c:pt>
                <c:pt idx="12132">
                  <c:v>39632</c:v>
                </c:pt>
                <c:pt idx="12133">
                  <c:v>39633</c:v>
                </c:pt>
                <c:pt idx="12134">
                  <c:v>39636</c:v>
                </c:pt>
                <c:pt idx="12135">
                  <c:v>39637</c:v>
                </c:pt>
                <c:pt idx="12136">
                  <c:v>39638</c:v>
                </c:pt>
                <c:pt idx="12137">
                  <c:v>39639</c:v>
                </c:pt>
                <c:pt idx="12138">
                  <c:v>39640</c:v>
                </c:pt>
                <c:pt idx="12139">
                  <c:v>39643</c:v>
                </c:pt>
                <c:pt idx="12140">
                  <c:v>39644</c:v>
                </c:pt>
                <c:pt idx="12141">
                  <c:v>39645</c:v>
                </c:pt>
                <c:pt idx="12142">
                  <c:v>39646</c:v>
                </c:pt>
                <c:pt idx="12143">
                  <c:v>39647</c:v>
                </c:pt>
                <c:pt idx="12144">
                  <c:v>39650</c:v>
                </c:pt>
                <c:pt idx="12145">
                  <c:v>39651</c:v>
                </c:pt>
                <c:pt idx="12146">
                  <c:v>39652</c:v>
                </c:pt>
                <c:pt idx="12147">
                  <c:v>39653</c:v>
                </c:pt>
                <c:pt idx="12148">
                  <c:v>39654</c:v>
                </c:pt>
                <c:pt idx="12149">
                  <c:v>39657</c:v>
                </c:pt>
                <c:pt idx="12150">
                  <c:v>39658</c:v>
                </c:pt>
                <c:pt idx="12151">
                  <c:v>39659</c:v>
                </c:pt>
                <c:pt idx="12152">
                  <c:v>39660</c:v>
                </c:pt>
                <c:pt idx="12153">
                  <c:v>39661</c:v>
                </c:pt>
                <c:pt idx="12154">
                  <c:v>39664</c:v>
                </c:pt>
                <c:pt idx="12155">
                  <c:v>39665</c:v>
                </c:pt>
                <c:pt idx="12156">
                  <c:v>39666</c:v>
                </c:pt>
                <c:pt idx="12157">
                  <c:v>39667</c:v>
                </c:pt>
                <c:pt idx="12158">
                  <c:v>39668</c:v>
                </c:pt>
                <c:pt idx="12159">
                  <c:v>39671</c:v>
                </c:pt>
                <c:pt idx="12160">
                  <c:v>39672</c:v>
                </c:pt>
                <c:pt idx="12161">
                  <c:v>39673</c:v>
                </c:pt>
                <c:pt idx="12162">
                  <c:v>39674</c:v>
                </c:pt>
                <c:pt idx="12163">
                  <c:v>39675</c:v>
                </c:pt>
                <c:pt idx="12164">
                  <c:v>39678</c:v>
                </c:pt>
                <c:pt idx="12165">
                  <c:v>39679</c:v>
                </c:pt>
                <c:pt idx="12166">
                  <c:v>39680</c:v>
                </c:pt>
                <c:pt idx="12167">
                  <c:v>39681</c:v>
                </c:pt>
                <c:pt idx="12168">
                  <c:v>39682</c:v>
                </c:pt>
                <c:pt idx="12169">
                  <c:v>39685</c:v>
                </c:pt>
                <c:pt idx="12170">
                  <c:v>39686</c:v>
                </c:pt>
                <c:pt idx="12171">
                  <c:v>39687</c:v>
                </c:pt>
                <c:pt idx="12172">
                  <c:v>39688</c:v>
                </c:pt>
                <c:pt idx="12173">
                  <c:v>39689</c:v>
                </c:pt>
                <c:pt idx="12174">
                  <c:v>39692</c:v>
                </c:pt>
                <c:pt idx="12175">
                  <c:v>39693</c:v>
                </c:pt>
                <c:pt idx="12176">
                  <c:v>39694</c:v>
                </c:pt>
                <c:pt idx="12177">
                  <c:v>39695</c:v>
                </c:pt>
                <c:pt idx="12178">
                  <c:v>39696</c:v>
                </c:pt>
                <c:pt idx="12179">
                  <c:v>39699</c:v>
                </c:pt>
                <c:pt idx="12180">
                  <c:v>39700</c:v>
                </c:pt>
                <c:pt idx="12181">
                  <c:v>39701</c:v>
                </c:pt>
                <c:pt idx="12182">
                  <c:v>39702</c:v>
                </c:pt>
                <c:pt idx="12183">
                  <c:v>39703</c:v>
                </c:pt>
                <c:pt idx="12184">
                  <c:v>39706</c:v>
                </c:pt>
                <c:pt idx="12185">
                  <c:v>39707</c:v>
                </c:pt>
                <c:pt idx="12186">
                  <c:v>39708</c:v>
                </c:pt>
                <c:pt idx="12187">
                  <c:v>39709</c:v>
                </c:pt>
                <c:pt idx="12188">
                  <c:v>39710</c:v>
                </c:pt>
                <c:pt idx="12189">
                  <c:v>39713</c:v>
                </c:pt>
                <c:pt idx="12190">
                  <c:v>39714</c:v>
                </c:pt>
                <c:pt idx="12191">
                  <c:v>39715</c:v>
                </c:pt>
                <c:pt idx="12192">
                  <c:v>39716</c:v>
                </c:pt>
                <c:pt idx="12193">
                  <c:v>39717</c:v>
                </c:pt>
                <c:pt idx="12194">
                  <c:v>39720</c:v>
                </c:pt>
                <c:pt idx="12195">
                  <c:v>39721</c:v>
                </c:pt>
                <c:pt idx="12196">
                  <c:v>39722</c:v>
                </c:pt>
                <c:pt idx="12197">
                  <c:v>39723</c:v>
                </c:pt>
                <c:pt idx="12198">
                  <c:v>39724</c:v>
                </c:pt>
                <c:pt idx="12199">
                  <c:v>39727</c:v>
                </c:pt>
                <c:pt idx="12200">
                  <c:v>39728</c:v>
                </c:pt>
                <c:pt idx="12201">
                  <c:v>39729</c:v>
                </c:pt>
                <c:pt idx="12202">
                  <c:v>39730</c:v>
                </c:pt>
                <c:pt idx="12203">
                  <c:v>39731</c:v>
                </c:pt>
                <c:pt idx="12204">
                  <c:v>39734</c:v>
                </c:pt>
                <c:pt idx="12205">
                  <c:v>39735</c:v>
                </c:pt>
                <c:pt idx="12206">
                  <c:v>39736</c:v>
                </c:pt>
                <c:pt idx="12207">
                  <c:v>39737</c:v>
                </c:pt>
                <c:pt idx="12208">
                  <c:v>39738</c:v>
                </c:pt>
                <c:pt idx="12209">
                  <c:v>39741</c:v>
                </c:pt>
                <c:pt idx="12210">
                  <c:v>39742</c:v>
                </c:pt>
                <c:pt idx="12211">
                  <c:v>39743</c:v>
                </c:pt>
                <c:pt idx="12212">
                  <c:v>39744</c:v>
                </c:pt>
                <c:pt idx="12213">
                  <c:v>39745</c:v>
                </c:pt>
                <c:pt idx="12214">
                  <c:v>39748</c:v>
                </c:pt>
                <c:pt idx="12215">
                  <c:v>39749</c:v>
                </c:pt>
                <c:pt idx="12216">
                  <c:v>39750</c:v>
                </c:pt>
                <c:pt idx="12217">
                  <c:v>39751</c:v>
                </c:pt>
                <c:pt idx="12218">
                  <c:v>39752</c:v>
                </c:pt>
                <c:pt idx="12219">
                  <c:v>39755</c:v>
                </c:pt>
                <c:pt idx="12220">
                  <c:v>39756</c:v>
                </c:pt>
                <c:pt idx="12221">
                  <c:v>39757</c:v>
                </c:pt>
                <c:pt idx="12222">
                  <c:v>39758</c:v>
                </c:pt>
                <c:pt idx="12223">
                  <c:v>39759</c:v>
                </c:pt>
                <c:pt idx="12224">
                  <c:v>39762</c:v>
                </c:pt>
                <c:pt idx="12225">
                  <c:v>39763</c:v>
                </c:pt>
                <c:pt idx="12226">
                  <c:v>39764</c:v>
                </c:pt>
                <c:pt idx="12227">
                  <c:v>39765</c:v>
                </c:pt>
                <c:pt idx="12228">
                  <c:v>39766</c:v>
                </c:pt>
                <c:pt idx="12229">
                  <c:v>39769</c:v>
                </c:pt>
                <c:pt idx="12230">
                  <c:v>39770</c:v>
                </c:pt>
                <c:pt idx="12231">
                  <c:v>39771</c:v>
                </c:pt>
                <c:pt idx="12232">
                  <c:v>39772</c:v>
                </c:pt>
                <c:pt idx="12233">
                  <c:v>39773</c:v>
                </c:pt>
                <c:pt idx="12234">
                  <c:v>39776</c:v>
                </c:pt>
                <c:pt idx="12235">
                  <c:v>39777</c:v>
                </c:pt>
                <c:pt idx="12236">
                  <c:v>39778</c:v>
                </c:pt>
                <c:pt idx="12237">
                  <c:v>39779</c:v>
                </c:pt>
                <c:pt idx="12238">
                  <c:v>39780</c:v>
                </c:pt>
                <c:pt idx="12239">
                  <c:v>39783</c:v>
                </c:pt>
                <c:pt idx="12240">
                  <c:v>39784</c:v>
                </c:pt>
                <c:pt idx="12241">
                  <c:v>39785</c:v>
                </c:pt>
                <c:pt idx="12242">
                  <c:v>39786</c:v>
                </c:pt>
                <c:pt idx="12243">
                  <c:v>39787</c:v>
                </c:pt>
                <c:pt idx="12244">
                  <c:v>39790</c:v>
                </c:pt>
                <c:pt idx="12245">
                  <c:v>39791</c:v>
                </c:pt>
                <c:pt idx="12246">
                  <c:v>39792</c:v>
                </c:pt>
                <c:pt idx="12247">
                  <c:v>39793</c:v>
                </c:pt>
                <c:pt idx="12248">
                  <c:v>39794</c:v>
                </c:pt>
                <c:pt idx="12249">
                  <c:v>39797</c:v>
                </c:pt>
                <c:pt idx="12250">
                  <c:v>39798</c:v>
                </c:pt>
                <c:pt idx="12251">
                  <c:v>39799</c:v>
                </c:pt>
                <c:pt idx="12252">
                  <c:v>39800</c:v>
                </c:pt>
                <c:pt idx="12253">
                  <c:v>39801</c:v>
                </c:pt>
                <c:pt idx="12254">
                  <c:v>39804</c:v>
                </c:pt>
                <c:pt idx="12255">
                  <c:v>39805</c:v>
                </c:pt>
                <c:pt idx="12256">
                  <c:v>39806</c:v>
                </c:pt>
                <c:pt idx="12257">
                  <c:v>39807</c:v>
                </c:pt>
                <c:pt idx="12258">
                  <c:v>39808</c:v>
                </c:pt>
                <c:pt idx="12259">
                  <c:v>39811</c:v>
                </c:pt>
                <c:pt idx="12260">
                  <c:v>39812</c:v>
                </c:pt>
                <c:pt idx="12261">
                  <c:v>39813</c:v>
                </c:pt>
                <c:pt idx="12262">
                  <c:v>39814</c:v>
                </c:pt>
                <c:pt idx="12263">
                  <c:v>39815</c:v>
                </c:pt>
                <c:pt idx="12264">
                  <c:v>39818</c:v>
                </c:pt>
                <c:pt idx="12265">
                  <c:v>39819</c:v>
                </c:pt>
                <c:pt idx="12266">
                  <c:v>39820</c:v>
                </c:pt>
                <c:pt idx="12267">
                  <c:v>39821</c:v>
                </c:pt>
                <c:pt idx="12268">
                  <c:v>39822</c:v>
                </c:pt>
                <c:pt idx="12269">
                  <c:v>39825</c:v>
                </c:pt>
                <c:pt idx="12270">
                  <c:v>39826</c:v>
                </c:pt>
                <c:pt idx="12271">
                  <c:v>39827</c:v>
                </c:pt>
                <c:pt idx="12272">
                  <c:v>39828</c:v>
                </c:pt>
                <c:pt idx="12273">
                  <c:v>39829</c:v>
                </c:pt>
                <c:pt idx="12274">
                  <c:v>39832</c:v>
                </c:pt>
                <c:pt idx="12275">
                  <c:v>39833</c:v>
                </c:pt>
                <c:pt idx="12276">
                  <c:v>39834</c:v>
                </c:pt>
                <c:pt idx="12277">
                  <c:v>39835</c:v>
                </c:pt>
                <c:pt idx="12278">
                  <c:v>39836</c:v>
                </c:pt>
                <c:pt idx="12279">
                  <c:v>39839</c:v>
                </c:pt>
                <c:pt idx="12280">
                  <c:v>39840</c:v>
                </c:pt>
                <c:pt idx="12281">
                  <c:v>39841</c:v>
                </c:pt>
                <c:pt idx="12282">
                  <c:v>39842</c:v>
                </c:pt>
                <c:pt idx="12283">
                  <c:v>39843</c:v>
                </c:pt>
                <c:pt idx="12284">
                  <c:v>39846</c:v>
                </c:pt>
                <c:pt idx="12285">
                  <c:v>39847</c:v>
                </c:pt>
                <c:pt idx="12286">
                  <c:v>39848</c:v>
                </c:pt>
                <c:pt idx="12287">
                  <c:v>39849</c:v>
                </c:pt>
                <c:pt idx="12288">
                  <c:v>39850</c:v>
                </c:pt>
                <c:pt idx="12289">
                  <c:v>39853</c:v>
                </c:pt>
                <c:pt idx="12290">
                  <c:v>39854</c:v>
                </c:pt>
                <c:pt idx="12291">
                  <c:v>39855</c:v>
                </c:pt>
                <c:pt idx="12292">
                  <c:v>39856</c:v>
                </c:pt>
                <c:pt idx="12293">
                  <c:v>39857</c:v>
                </c:pt>
                <c:pt idx="12294">
                  <c:v>39860</c:v>
                </c:pt>
                <c:pt idx="12295">
                  <c:v>39861</c:v>
                </c:pt>
                <c:pt idx="12296">
                  <c:v>39862</c:v>
                </c:pt>
                <c:pt idx="12297">
                  <c:v>39863</c:v>
                </c:pt>
                <c:pt idx="12298">
                  <c:v>39864</c:v>
                </c:pt>
                <c:pt idx="12299">
                  <c:v>39867</c:v>
                </c:pt>
                <c:pt idx="12300">
                  <c:v>39868</c:v>
                </c:pt>
                <c:pt idx="12301">
                  <c:v>39869</c:v>
                </c:pt>
                <c:pt idx="12302">
                  <c:v>39870</c:v>
                </c:pt>
                <c:pt idx="12303">
                  <c:v>39871</c:v>
                </c:pt>
                <c:pt idx="12304">
                  <c:v>39874</c:v>
                </c:pt>
                <c:pt idx="12305">
                  <c:v>39875</c:v>
                </c:pt>
                <c:pt idx="12306">
                  <c:v>39876</c:v>
                </c:pt>
                <c:pt idx="12307">
                  <c:v>39877</c:v>
                </c:pt>
                <c:pt idx="12308">
                  <c:v>39878</c:v>
                </c:pt>
                <c:pt idx="12309">
                  <c:v>39881</c:v>
                </c:pt>
                <c:pt idx="12310">
                  <c:v>39882</c:v>
                </c:pt>
                <c:pt idx="12311">
                  <c:v>39883</c:v>
                </c:pt>
                <c:pt idx="12312">
                  <c:v>39884</c:v>
                </c:pt>
                <c:pt idx="12313">
                  <c:v>39885</c:v>
                </c:pt>
                <c:pt idx="12314">
                  <c:v>39888</c:v>
                </c:pt>
                <c:pt idx="12315">
                  <c:v>39889</c:v>
                </c:pt>
                <c:pt idx="12316">
                  <c:v>39890</c:v>
                </c:pt>
                <c:pt idx="12317">
                  <c:v>39891</c:v>
                </c:pt>
                <c:pt idx="12318">
                  <c:v>39892</c:v>
                </c:pt>
                <c:pt idx="12319">
                  <c:v>39895</c:v>
                </c:pt>
                <c:pt idx="12320">
                  <c:v>39896</c:v>
                </c:pt>
                <c:pt idx="12321">
                  <c:v>39897</c:v>
                </c:pt>
                <c:pt idx="12322">
                  <c:v>39898</c:v>
                </c:pt>
                <c:pt idx="12323">
                  <c:v>39899</c:v>
                </c:pt>
                <c:pt idx="12324">
                  <c:v>39902</c:v>
                </c:pt>
                <c:pt idx="12325">
                  <c:v>39903</c:v>
                </c:pt>
                <c:pt idx="12326">
                  <c:v>39904</c:v>
                </c:pt>
                <c:pt idx="12327">
                  <c:v>39905</c:v>
                </c:pt>
                <c:pt idx="12328">
                  <c:v>39906</c:v>
                </c:pt>
                <c:pt idx="12329">
                  <c:v>39909</c:v>
                </c:pt>
                <c:pt idx="12330">
                  <c:v>39910</c:v>
                </c:pt>
                <c:pt idx="12331">
                  <c:v>39911</c:v>
                </c:pt>
                <c:pt idx="12332">
                  <c:v>39912</c:v>
                </c:pt>
                <c:pt idx="12333">
                  <c:v>39913</c:v>
                </c:pt>
                <c:pt idx="12334">
                  <c:v>39916</c:v>
                </c:pt>
                <c:pt idx="12335">
                  <c:v>39917</c:v>
                </c:pt>
                <c:pt idx="12336">
                  <c:v>39918</c:v>
                </c:pt>
                <c:pt idx="12337">
                  <c:v>39919</c:v>
                </c:pt>
                <c:pt idx="12338">
                  <c:v>39920</c:v>
                </c:pt>
                <c:pt idx="12339">
                  <c:v>39923</c:v>
                </c:pt>
                <c:pt idx="12340">
                  <c:v>39924</c:v>
                </c:pt>
                <c:pt idx="12341">
                  <c:v>39925</c:v>
                </c:pt>
                <c:pt idx="12342">
                  <c:v>39926</c:v>
                </c:pt>
                <c:pt idx="12343">
                  <c:v>39927</c:v>
                </c:pt>
                <c:pt idx="12344">
                  <c:v>39930</c:v>
                </c:pt>
                <c:pt idx="12345">
                  <c:v>39931</c:v>
                </c:pt>
                <c:pt idx="12346">
                  <c:v>39932</c:v>
                </c:pt>
                <c:pt idx="12347">
                  <c:v>39933</c:v>
                </c:pt>
                <c:pt idx="12348">
                  <c:v>39934</c:v>
                </c:pt>
                <c:pt idx="12349">
                  <c:v>39937</c:v>
                </c:pt>
                <c:pt idx="12350">
                  <c:v>39938</c:v>
                </c:pt>
                <c:pt idx="12351">
                  <c:v>39939</c:v>
                </c:pt>
                <c:pt idx="12352">
                  <c:v>39940</c:v>
                </c:pt>
                <c:pt idx="12353">
                  <c:v>39941</c:v>
                </c:pt>
                <c:pt idx="12354">
                  <c:v>39944</c:v>
                </c:pt>
                <c:pt idx="12355">
                  <c:v>39945</c:v>
                </c:pt>
                <c:pt idx="12356">
                  <c:v>39946</c:v>
                </c:pt>
                <c:pt idx="12357">
                  <c:v>39947</c:v>
                </c:pt>
                <c:pt idx="12358">
                  <c:v>39948</c:v>
                </c:pt>
                <c:pt idx="12359">
                  <c:v>39951</c:v>
                </c:pt>
                <c:pt idx="12360">
                  <c:v>39952</c:v>
                </c:pt>
                <c:pt idx="12361">
                  <c:v>39953</c:v>
                </c:pt>
                <c:pt idx="12362">
                  <c:v>39954</c:v>
                </c:pt>
                <c:pt idx="12363">
                  <c:v>39955</c:v>
                </c:pt>
                <c:pt idx="12364">
                  <c:v>39958</c:v>
                </c:pt>
                <c:pt idx="12365">
                  <c:v>39959</c:v>
                </c:pt>
                <c:pt idx="12366">
                  <c:v>39960</c:v>
                </c:pt>
                <c:pt idx="12367">
                  <c:v>39961</c:v>
                </c:pt>
                <c:pt idx="12368">
                  <c:v>39962</c:v>
                </c:pt>
                <c:pt idx="12369">
                  <c:v>39965</c:v>
                </c:pt>
                <c:pt idx="12370">
                  <c:v>39966</c:v>
                </c:pt>
                <c:pt idx="12371">
                  <c:v>39967</c:v>
                </c:pt>
                <c:pt idx="12372">
                  <c:v>39968</c:v>
                </c:pt>
                <c:pt idx="12373">
                  <c:v>39969</c:v>
                </c:pt>
                <c:pt idx="12374">
                  <c:v>39972</c:v>
                </c:pt>
                <c:pt idx="12375">
                  <c:v>39973</c:v>
                </c:pt>
                <c:pt idx="12376">
                  <c:v>39974</c:v>
                </c:pt>
                <c:pt idx="12377">
                  <c:v>39975</c:v>
                </c:pt>
                <c:pt idx="12378">
                  <c:v>39976</c:v>
                </c:pt>
                <c:pt idx="12379">
                  <c:v>39979</c:v>
                </c:pt>
                <c:pt idx="12380">
                  <c:v>39980</c:v>
                </c:pt>
                <c:pt idx="12381">
                  <c:v>39981</c:v>
                </c:pt>
                <c:pt idx="12382">
                  <c:v>39982</c:v>
                </c:pt>
                <c:pt idx="12383">
                  <c:v>39983</c:v>
                </c:pt>
                <c:pt idx="12384">
                  <c:v>39986</c:v>
                </c:pt>
                <c:pt idx="12385">
                  <c:v>39987</c:v>
                </c:pt>
                <c:pt idx="12386">
                  <c:v>39988</c:v>
                </c:pt>
                <c:pt idx="12387">
                  <c:v>39989</c:v>
                </c:pt>
                <c:pt idx="12388">
                  <c:v>39990</c:v>
                </c:pt>
                <c:pt idx="12389">
                  <c:v>39993</c:v>
                </c:pt>
                <c:pt idx="12390">
                  <c:v>39994</c:v>
                </c:pt>
                <c:pt idx="12391">
                  <c:v>39995</c:v>
                </c:pt>
                <c:pt idx="12392">
                  <c:v>39996</c:v>
                </c:pt>
                <c:pt idx="12393">
                  <c:v>39997</c:v>
                </c:pt>
                <c:pt idx="12394">
                  <c:v>40000</c:v>
                </c:pt>
                <c:pt idx="12395">
                  <c:v>40001</c:v>
                </c:pt>
                <c:pt idx="12396">
                  <c:v>40002</c:v>
                </c:pt>
                <c:pt idx="12397">
                  <c:v>40003</c:v>
                </c:pt>
                <c:pt idx="12398">
                  <c:v>40004</c:v>
                </c:pt>
                <c:pt idx="12399">
                  <c:v>40007</c:v>
                </c:pt>
                <c:pt idx="12400">
                  <c:v>40008</c:v>
                </c:pt>
                <c:pt idx="12401">
                  <c:v>40009</c:v>
                </c:pt>
                <c:pt idx="12402">
                  <c:v>40010</c:v>
                </c:pt>
                <c:pt idx="12403">
                  <c:v>40011</c:v>
                </c:pt>
                <c:pt idx="12404">
                  <c:v>40014</c:v>
                </c:pt>
                <c:pt idx="12405">
                  <c:v>40015</c:v>
                </c:pt>
                <c:pt idx="12406">
                  <c:v>40016</c:v>
                </c:pt>
                <c:pt idx="12407">
                  <c:v>40017</c:v>
                </c:pt>
                <c:pt idx="12408">
                  <c:v>40018</c:v>
                </c:pt>
                <c:pt idx="12409">
                  <c:v>40021</c:v>
                </c:pt>
                <c:pt idx="12410">
                  <c:v>40022</c:v>
                </c:pt>
                <c:pt idx="12411">
                  <c:v>40023</c:v>
                </c:pt>
                <c:pt idx="12412">
                  <c:v>40024</c:v>
                </c:pt>
                <c:pt idx="12413">
                  <c:v>40025</c:v>
                </c:pt>
                <c:pt idx="12414">
                  <c:v>40028</c:v>
                </c:pt>
                <c:pt idx="12415">
                  <c:v>40029</c:v>
                </c:pt>
                <c:pt idx="12416">
                  <c:v>40030</c:v>
                </c:pt>
                <c:pt idx="12417">
                  <c:v>40031</c:v>
                </c:pt>
                <c:pt idx="12418">
                  <c:v>40032</c:v>
                </c:pt>
                <c:pt idx="12419">
                  <c:v>40035</c:v>
                </c:pt>
                <c:pt idx="12420">
                  <c:v>40036</c:v>
                </c:pt>
                <c:pt idx="12421">
                  <c:v>40037</c:v>
                </c:pt>
                <c:pt idx="12422">
                  <c:v>40038</c:v>
                </c:pt>
                <c:pt idx="12423">
                  <c:v>40039</c:v>
                </c:pt>
                <c:pt idx="12424">
                  <c:v>40042</c:v>
                </c:pt>
                <c:pt idx="12425">
                  <c:v>40043</c:v>
                </c:pt>
                <c:pt idx="12426">
                  <c:v>40044</c:v>
                </c:pt>
                <c:pt idx="12427">
                  <c:v>40045</c:v>
                </c:pt>
                <c:pt idx="12428">
                  <c:v>40046</c:v>
                </c:pt>
                <c:pt idx="12429">
                  <c:v>40049</c:v>
                </c:pt>
                <c:pt idx="12430">
                  <c:v>40050</c:v>
                </c:pt>
                <c:pt idx="12431">
                  <c:v>40051</c:v>
                </c:pt>
                <c:pt idx="12432">
                  <c:v>40052</c:v>
                </c:pt>
                <c:pt idx="12433">
                  <c:v>40053</c:v>
                </c:pt>
                <c:pt idx="12434">
                  <c:v>40056</c:v>
                </c:pt>
                <c:pt idx="12435">
                  <c:v>40057</c:v>
                </c:pt>
                <c:pt idx="12436">
                  <c:v>40058</c:v>
                </c:pt>
                <c:pt idx="12437">
                  <c:v>40059</c:v>
                </c:pt>
                <c:pt idx="12438">
                  <c:v>40060</c:v>
                </c:pt>
                <c:pt idx="12439">
                  <c:v>40063</c:v>
                </c:pt>
                <c:pt idx="12440">
                  <c:v>40064</c:v>
                </c:pt>
                <c:pt idx="12441">
                  <c:v>40065</c:v>
                </c:pt>
                <c:pt idx="12442">
                  <c:v>40066</c:v>
                </c:pt>
                <c:pt idx="12443">
                  <c:v>40067</c:v>
                </c:pt>
                <c:pt idx="12444">
                  <c:v>40070</c:v>
                </c:pt>
                <c:pt idx="12445">
                  <c:v>40071</c:v>
                </c:pt>
                <c:pt idx="12446">
                  <c:v>40072</c:v>
                </c:pt>
                <c:pt idx="12447">
                  <c:v>40073</c:v>
                </c:pt>
                <c:pt idx="12448">
                  <c:v>40074</c:v>
                </c:pt>
                <c:pt idx="12449">
                  <c:v>40077</c:v>
                </c:pt>
                <c:pt idx="12450">
                  <c:v>40078</c:v>
                </c:pt>
                <c:pt idx="12451">
                  <c:v>40079</c:v>
                </c:pt>
                <c:pt idx="12452">
                  <c:v>40080</c:v>
                </c:pt>
                <c:pt idx="12453">
                  <c:v>40081</c:v>
                </c:pt>
                <c:pt idx="12454">
                  <c:v>40084</c:v>
                </c:pt>
                <c:pt idx="12455">
                  <c:v>40085</c:v>
                </c:pt>
                <c:pt idx="12456">
                  <c:v>40086</c:v>
                </c:pt>
                <c:pt idx="12457">
                  <c:v>40087</c:v>
                </c:pt>
                <c:pt idx="12458">
                  <c:v>40088</c:v>
                </c:pt>
                <c:pt idx="12459">
                  <c:v>40091</c:v>
                </c:pt>
                <c:pt idx="12460">
                  <c:v>40092</c:v>
                </c:pt>
                <c:pt idx="12461">
                  <c:v>40093</c:v>
                </c:pt>
                <c:pt idx="12462">
                  <c:v>40094</c:v>
                </c:pt>
                <c:pt idx="12463">
                  <c:v>40095</c:v>
                </c:pt>
                <c:pt idx="12464">
                  <c:v>40098</c:v>
                </c:pt>
                <c:pt idx="12465">
                  <c:v>40099</c:v>
                </c:pt>
                <c:pt idx="12466">
                  <c:v>40100</c:v>
                </c:pt>
                <c:pt idx="12467">
                  <c:v>40101</c:v>
                </c:pt>
                <c:pt idx="12468">
                  <c:v>40102</c:v>
                </c:pt>
                <c:pt idx="12469">
                  <c:v>40105</c:v>
                </c:pt>
                <c:pt idx="12470">
                  <c:v>40106</c:v>
                </c:pt>
                <c:pt idx="12471">
                  <c:v>40107</c:v>
                </c:pt>
                <c:pt idx="12472">
                  <c:v>40108</c:v>
                </c:pt>
                <c:pt idx="12473">
                  <c:v>40109</c:v>
                </c:pt>
                <c:pt idx="12474">
                  <c:v>40112</c:v>
                </c:pt>
                <c:pt idx="12475">
                  <c:v>40113</c:v>
                </c:pt>
                <c:pt idx="12476">
                  <c:v>40114</c:v>
                </c:pt>
                <c:pt idx="12477">
                  <c:v>40115</c:v>
                </c:pt>
                <c:pt idx="12478">
                  <c:v>40116</c:v>
                </c:pt>
                <c:pt idx="12479">
                  <c:v>40119</c:v>
                </c:pt>
                <c:pt idx="12480">
                  <c:v>40120</c:v>
                </c:pt>
                <c:pt idx="12481">
                  <c:v>40121</c:v>
                </c:pt>
                <c:pt idx="12482">
                  <c:v>40122</c:v>
                </c:pt>
                <c:pt idx="12483">
                  <c:v>40123</c:v>
                </c:pt>
                <c:pt idx="12484">
                  <c:v>40126</c:v>
                </c:pt>
                <c:pt idx="12485">
                  <c:v>40127</c:v>
                </c:pt>
                <c:pt idx="12486">
                  <c:v>40128</c:v>
                </c:pt>
                <c:pt idx="12487">
                  <c:v>40129</c:v>
                </c:pt>
                <c:pt idx="12488">
                  <c:v>40130</c:v>
                </c:pt>
                <c:pt idx="12489">
                  <c:v>40133</c:v>
                </c:pt>
                <c:pt idx="12490">
                  <c:v>40134</c:v>
                </c:pt>
                <c:pt idx="12491">
                  <c:v>40135</c:v>
                </c:pt>
                <c:pt idx="12492">
                  <c:v>40136</c:v>
                </c:pt>
                <c:pt idx="12493">
                  <c:v>40137</c:v>
                </c:pt>
                <c:pt idx="12494">
                  <c:v>40140</c:v>
                </c:pt>
                <c:pt idx="12495">
                  <c:v>40141</c:v>
                </c:pt>
                <c:pt idx="12496">
                  <c:v>40142</c:v>
                </c:pt>
                <c:pt idx="12497">
                  <c:v>40143</c:v>
                </c:pt>
                <c:pt idx="12498">
                  <c:v>40144</c:v>
                </c:pt>
                <c:pt idx="12499">
                  <c:v>40147</c:v>
                </c:pt>
                <c:pt idx="12500">
                  <c:v>40148</c:v>
                </c:pt>
                <c:pt idx="12501">
                  <c:v>40149</c:v>
                </c:pt>
                <c:pt idx="12502">
                  <c:v>40150</c:v>
                </c:pt>
                <c:pt idx="12503">
                  <c:v>40151</c:v>
                </c:pt>
                <c:pt idx="12504">
                  <c:v>40154</c:v>
                </c:pt>
                <c:pt idx="12505">
                  <c:v>40155</c:v>
                </c:pt>
                <c:pt idx="12506">
                  <c:v>40156</c:v>
                </c:pt>
                <c:pt idx="12507">
                  <c:v>40157</c:v>
                </c:pt>
                <c:pt idx="12508">
                  <c:v>40158</c:v>
                </c:pt>
                <c:pt idx="12509">
                  <c:v>40161</c:v>
                </c:pt>
                <c:pt idx="12510">
                  <c:v>40162</c:v>
                </c:pt>
                <c:pt idx="12511">
                  <c:v>40163</c:v>
                </c:pt>
                <c:pt idx="12512">
                  <c:v>40164</c:v>
                </c:pt>
                <c:pt idx="12513">
                  <c:v>40165</c:v>
                </c:pt>
                <c:pt idx="12514">
                  <c:v>40168</c:v>
                </c:pt>
                <c:pt idx="12515">
                  <c:v>40169</c:v>
                </c:pt>
                <c:pt idx="12516">
                  <c:v>40170</c:v>
                </c:pt>
                <c:pt idx="12517">
                  <c:v>40171</c:v>
                </c:pt>
                <c:pt idx="12518">
                  <c:v>40172</c:v>
                </c:pt>
                <c:pt idx="12519">
                  <c:v>40175</c:v>
                </c:pt>
                <c:pt idx="12520">
                  <c:v>40176</c:v>
                </c:pt>
                <c:pt idx="12521">
                  <c:v>40177</c:v>
                </c:pt>
                <c:pt idx="12522">
                  <c:v>40178</c:v>
                </c:pt>
                <c:pt idx="12523">
                  <c:v>40179</c:v>
                </c:pt>
                <c:pt idx="12524">
                  <c:v>40182</c:v>
                </c:pt>
                <c:pt idx="12525">
                  <c:v>40183</c:v>
                </c:pt>
                <c:pt idx="12526">
                  <c:v>40184</c:v>
                </c:pt>
                <c:pt idx="12527">
                  <c:v>40185</c:v>
                </c:pt>
                <c:pt idx="12528">
                  <c:v>40186</c:v>
                </c:pt>
                <c:pt idx="12529">
                  <c:v>40189</c:v>
                </c:pt>
                <c:pt idx="12530">
                  <c:v>40190</c:v>
                </c:pt>
                <c:pt idx="12531">
                  <c:v>40191</c:v>
                </c:pt>
                <c:pt idx="12532">
                  <c:v>40192</c:v>
                </c:pt>
                <c:pt idx="12533">
                  <c:v>40193</c:v>
                </c:pt>
                <c:pt idx="12534">
                  <c:v>40196</c:v>
                </c:pt>
                <c:pt idx="12535">
                  <c:v>40197</c:v>
                </c:pt>
                <c:pt idx="12536">
                  <c:v>40198</c:v>
                </c:pt>
                <c:pt idx="12537">
                  <c:v>40199</c:v>
                </c:pt>
                <c:pt idx="12538">
                  <c:v>40200</c:v>
                </c:pt>
                <c:pt idx="12539">
                  <c:v>40203</c:v>
                </c:pt>
                <c:pt idx="12540">
                  <c:v>40204</c:v>
                </c:pt>
                <c:pt idx="12541">
                  <c:v>40205</c:v>
                </c:pt>
                <c:pt idx="12542">
                  <c:v>40206</c:v>
                </c:pt>
                <c:pt idx="12543">
                  <c:v>40207</c:v>
                </c:pt>
                <c:pt idx="12544">
                  <c:v>40210</c:v>
                </c:pt>
                <c:pt idx="12545">
                  <c:v>40211</c:v>
                </c:pt>
                <c:pt idx="12546">
                  <c:v>40212</c:v>
                </c:pt>
                <c:pt idx="12547">
                  <c:v>40213</c:v>
                </c:pt>
                <c:pt idx="12548">
                  <c:v>40214</c:v>
                </c:pt>
                <c:pt idx="12549">
                  <c:v>40217</c:v>
                </c:pt>
                <c:pt idx="12550">
                  <c:v>40218</c:v>
                </c:pt>
                <c:pt idx="12551">
                  <c:v>40219</c:v>
                </c:pt>
                <c:pt idx="12552">
                  <c:v>40220</c:v>
                </c:pt>
                <c:pt idx="12553">
                  <c:v>40221</c:v>
                </c:pt>
                <c:pt idx="12554">
                  <c:v>40224</c:v>
                </c:pt>
                <c:pt idx="12555">
                  <c:v>40225</c:v>
                </c:pt>
                <c:pt idx="12556">
                  <c:v>40226</c:v>
                </c:pt>
                <c:pt idx="12557">
                  <c:v>40227</c:v>
                </c:pt>
                <c:pt idx="12558">
                  <c:v>40228</c:v>
                </c:pt>
                <c:pt idx="12559">
                  <c:v>40231</c:v>
                </c:pt>
                <c:pt idx="12560">
                  <c:v>40232</c:v>
                </c:pt>
                <c:pt idx="12561">
                  <c:v>40233</c:v>
                </c:pt>
                <c:pt idx="12562">
                  <c:v>40234</c:v>
                </c:pt>
                <c:pt idx="12563">
                  <c:v>40235</c:v>
                </c:pt>
                <c:pt idx="12564">
                  <c:v>40238</c:v>
                </c:pt>
                <c:pt idx="12565">
                  <c:v>40239</c:v>
                </c:pt>
                <c:pt idx="12566">
                  <c:v>40240</c:v>
                </c:pt>
                <c:pt idx="12567">
                  <c:v>40241</c:v>
                </c:pt>
                <c:pt idx="12568">
                  <c:v>40242</c:v>
                </c:pt>
                <c:pt idx="12569">
                  <c:v>40245</c:v>
                </c:pt>
                <c:pt idx="12570">
                  <c:v>40246</c:v>
                </c:pt>
                <c:pt idx="12571">
                  <c:v>40247</c:v>
                </c:pt>
                <c:pt idx="12572">
                  <c:v>40248</c:v>
                </c:pt>
                <c:pt idx="12573">
                  <c:v>40249</c:v>
                </c:pt>
                <c:pt idx="12574">
                  <c:v>40252</c:v>
                </c:pt>
                <c:pt idx="12575">
                  <c:v>40253</c:v>
                </c:pt>
                <c:pt idx="12576">
                  <c:v>40254</c:v>
                </c:pt>
                <c:pt idx="12577">
                  <c:v>40255</c:v>
                </c:pt>
                <c:pt idx="12578">
                  <c:v>40256</c:v>
                </c:pt>
                <c:pt idx="12579">
                  <c:v>40259</c:v>
                </c:pt>
                <c:pt idx="12580">
                  <c:v>40260</c:v>
                </c:pt>
                <c:pt idx="12581">
                  <c:v>40261</c:v>
                </c:pt>
                <c:pt idx="12582">
                  <c:v>40262</c:v>
                </c:pt>
                <c:pt idx="12583">
                  <c:v>40263</c:v>
                </c:pt>
                <c:pt idx="12584">
                  <c:v>40266</c:v>
                </c:pt>
                <c:pt idx="12585">
                  <c:v>40267</c:v>
                </c:pt>
                <c:pt idx="12586">
                  <c:v>40268</c:v>
                </c:pt>
                <c:pt idx="12587">
                  <c:v>40269</c:v>
                </c:pt>
                <c:pt idx="12588">
                  <c:v>40270</c:v>
                </c:pt>
                <c:pt idx="12589">
                  <c:v>40273</c:v>
                </c:pt>
                <c:pt idx="12590">
                  <c:v>40274</c:v>
                </c:pt>
                <c:pt idx="12591">
                  <c:v>40275</c:v>
                </c:pt>
                <c:pt idx="12592">
                  <c:v>40276</c:v>
                </c:pt>
                <c:pt idx="12593">
                  <c:v>40277</c:v>
                </c:pt>
                <c:pt idx="12594">
                  <c:v>40280</c:v>
                </c:pt>
                <c:pt idx="12595">
                  <c:v>40281</c:v>
                </c:pt>
                <c:pt idx="12596">
                  <c:v>40282</c:v>
                </c:pt>
                <c:pt idx="12597">
                  <c:v>40283</c:v>
                </c:pt>
                <c:pt idx="12598">
                  <c:v>40284</c:v>
                </c:pt>
                <c:pt idx="12599">
                  <c:v>40287</c:v>
                </c:pt>
                <c:pt idx="12600">
                  <c:v>40288</c:v>
                </c:pt>
                <c:pt idx="12601">
                  <c:v>40289</c:v>
                </c:pt>
                <c:pt idx="12602">
                  <c:v>40290</c:v>
                </c:pt>
                <c:pt idx="12603">
                  <c:v>40291</c:v>
                </c:pt>
                <c:pt idx="12604">
                  <c:v>40294</c:v>
                </c:pt>
                <c:pt idx="12605">
                  <c:v>40295</c:v>
                </c:pt>
                <c:pt idx="12606">
                  <c:v>40296</c:v>
                </c:pt>
                <c:pt idx="12607">
                  <c:v>40297</c:v>
                </c:pt>
                <c:pt idx="12608">
                  <c:v>40298</c:v>
                </c:pt>
                <c:pt idx="12609">
                  <c:v>40301</c:v>
                </c:pt>
                <c:pt idx="12610">
                  <c:v>40302</c:v>
                </c:pt>
                <c:pt idx="12611">
                  <c:v>40303</c:v>
                </c:pt>
                <c:pt idx="12612">
                  <c:v>40304</c:v>
                </c:pt>
                <c:pt idx="12613">
                  <c:v>40305</c:v>
                </c:pt>
                <c:pt idx="12614">
                  <c:v>40308</c:v>
                </c:pt>
                <c:pt idx="12615">
                  <c:v>40309</c:v>
                </c:pt>
                <c:pt idx="12616">
                  <c:v>40310</c:v>
                </c:pt>
                <c:pt idx="12617">
                  <c:v>40311</c:v>
                </c:pt>
                <c:pt idx="12618">
                  <c:v>40312</c:v>
                </c:pt>
                <c:pt idx="12619">
                  <c:v>40315</c:v>
                </c:pt>
                <c:pt idx="12620">
                  <c:v>40316</c:v>
                </c:pt>
                <c:pt idx="12621">
                  <c:v>40317</c:v>
                </c:pt>
                <c:pt idx="12622">
                  <c:v>40318</c:v>
                </c:pt>
                <c:pt idx="12623">
                  <c:v>40319</c:v>
                </c:pt>
                <c:pt idx="12624">
                  <c:v>40322</c:v>
                </c:pt>
                <c:pt idx="12625">
                  <c:v>40323</c:v>
                </c:pt>
                <c:pt idx="12626">
                  <c:v>40324</c:v>
                </c:pt>
                <c:pt idx="12627">
                  <c:v>40325</c:v>
                </c:pt>
                <c:pt idx="12628">
                  <c:v>40326</c:v>
                </c:pt>
                <c:pt idx="12629">
                  <c:v>40329</c:v>
                </c:pt>
                <c:pt idx="12630">
                  <c:v>40330</c:v>
                </c:pt>
                <c:pt idx="12631">
                  <c:v>40331</c:v>
                </c:pt>
                <c:pt idx="12632">
                  <c:v>40332</c:v>
                </c:pt>
                <c:pt idx="12633">
                  <c:v>40333</c:v>
                </c:pt>
                <c:pt idx="12634">
                  <c:v>40336</c:v>
                </c:pt>
                <c:pt idx="12635">
                  <c:v>40337</c:v>
                </c:pt>
                <c:pt idx="12636">
                  <c:v>40338</c:v>
                </c:pt>
                <c:pt idx="12637">
                  <c:v>40339</c:v>
                </c:pt>
                <c:pt idx="12638">
                  <c:v>40340</c:v>
                </c:pt>
                <c:pt idx="12639">
                  <c:v>40343</c:v>
                </c:pt>
                <c:pt idx="12640">
                  <c:v>40344</c:v>
                </c:pt>
                <c:pt idx="12641">
                  <c:v>40345</c:v>
                </c:pt>
                <c:pt idx="12642">
                  <c:v>40346</c:v>
                </c:pt>
                <c:pt idx="12643">
                  <c:v>40347</c:v>
                </c:pt>
                <c:pt idx="12644">
                  <c:v>40350</c:v>
                </c:pt>
                <c:pt idx="12645">
                  <c:v>40351</c:v>
                </c:pt>
                <c:pt idx="12646">
                  <c:v>40352</c:v>
                </c:pt>
                <c:pt idx="12647">
                  <c:v>40353</c:v>
                </c:pt>
                <c:pt idx="12648">
                  <c:v>40354</c:v>
                </c:pt>
                <c:pt idx="12649">
                  <c:v>40357</c:v>
                </c:pt>
                <c:pt idx="12650">
                  <c:v>40358</c:v>
                </c:pt>
                <c:pt idx="12651">
                  <c:v>40359</c:v>
                </c:pt>
                <c:pt idx="12652">
                  <c:v>40360</c:v>
                </c:pt>
                <c:pt idx="12653">
                  <c:v>40361</c:v>
                </c:pt>
                <c:pt idx="12654">
                  <c:v>40364</c:v>
                </c:pt>
                <c:pt idx="12655">
                  <c:v>40365</c:v>
                </c:pt>
                <c:pt idx="12656">
                  <c:v>40366</c:v>
                </c:pt>
                <c:pt idx="12657">
                  <c:v>40367</c:v>
                </c:pt>
                <c:pt idx="12658">
                  <c:v>40368</c:v>
                </c:pt>
                <c:pt idx="12659">
                  <c:v>40371</c:v>
                </c:pt>
                <c:pt idx="12660">
                  <c:v>40372</c:v>
                </c:pt>
                <c:pt idx="12661">
                  <c:v>40373</c:v>
                </c:pt>
                <c:pt idx="12662">
                  <c:v>40374</c:v>
                </c:pt>
                <c:pt idx="12663">
                  <c:v>40375</c:v>
                </c:pt>
                <c:pt idx="12664">
                  <c:v>40378</c:v>
                </c:pt>
                <c:pt idx="12665">
                  <c:v>40379</c:v>
                </c:pt>
                <c:pt idx="12666">
                  <c:v>40380</c:v>
                </c:pt>
                <c:pt idx="12667">
                  <c:v>40381</c:v>
                </c:pt>
                <c:pt idx="12668">
                  <c:v>40382</c:v>
                </c:pt>
                <c:pt idx="12669">
                  <c:v>40385</c:v>
                </c:pt>
                <c:pt idx="12670">
                  <c:v>40386</c:v>
                </c:pt>
                <c:pt idx="12671">
                  <c:v>40387</c:v>
                </c:pt>
                <c:pt idx="12672">
                  <c:v>40388</c:v>
                </c:pt>
                <c:pt idx="12673">
                  <c:v>40389</c:v>
                </c:pt>
                <c:pt idx="12674">
                  <c:v>40392</c:v>
                </c:pt>
                <c:pt idx="12675">
                  <c:v>40393</c:v>
                </c:pt>
                <c:pt idx="12676">
                  <c:v>40394</c:v>
                </c:pt>
                <c:pt idx="12677">
                  <c:v>40395</c:v>
                </c:pt>
                <c:pt idx="12678">
                  <c:v>40396</c:v>
                </c:pt>
                <c:pt idx="12679">
                  <c:v>40399</c:v>
                </c:pt>
                <c:pt idx="12680">
                  <c:v>40400</c:v>
                </c:pt>
                <c:pt idx="12681">
                  <c:v>40401</c:v>
                </c:pt>
                <c:pt idx="12682">
                  <c:v>40402</c:v>
                </c:pt>
                <c:pt idx="12683">
                  <c:v>40403</c:v>
                </c:pt>
                <c:pt idx="12684">
                  <c:v>40406</c:v>
                </c:pt>
                <c:pt idx="12685">
                  <c:v>40407</c:v>
                </c:pt>
                <c:pt idx="12686">
                  <c:v>40408</c:v>
                </c:pt>
                <c:pt idx="12687">
                  <c:v>40409</c:v>
                </c:pt>
                <c:pt idx="12688">
                  <c:v>40410</c:v>
                </c:pt>
                <c:pt idx="12689">
                  <c:v>40413</c:v>
                </c:pt>
                <c:pt idx="12690">
                  <c:v>40414</c:v>
                </c:pt>
                <c:pt idx="12691">
                  <c:v>40415</c:v>
                </c:pt>
                <c:pt idx="12692">
                  <c:v>40416</c:v>
                </c:pt>
                <c:pt idx="12693">
                  <c:v>40417</c:v>
                </c:pt>
                <c:pt idx="12694">
                  <c:v>40420</c:v>
                </c:pt>
                <c:pt idx="12695">
                  <c:v>40421</c:v>
                </c:pt>
                <c:pt idx="12696">
                  <c:v>40422</c:v>
                </c:pt>
                <c:pt idx="12697">
                  <c:v>40423</c:v>
                </c:pt>
                <c:pt idx="12698">
                  <c:v>40424</c:v>
                </c:pt>
                <c:pt idx="12699">
                  <c:v>40427</c:v>
                </c:pt>
                <c:pt idx="12700">
                  <c:v>40428</c:v>
                </c:pt>
                <c:pt idx="12701">
                  <c:v>40429</c:v>
                </c:pt>
                <c:pt idx="12702">
                  <c:v>40430</c:v>
                </c:pt>
                <c:pt idx="12703">
                  <c:v>40431</c:v>
                </c:pt>
                <c:pt idx="12704">
                  <c:v>40434</c:v>
                </c:pt>
                <c:pt idx="12705">
                  <c:v>40435</c:v>
                </c:pt>
                <c:pt idx="12706">
                  <c:v>40436</c:v>
                </c:pt>
                <c:pt idx="12707">
                  <c:v>40437</c:v>
                </c:pt>
                <c:pt idx="12708">
                  <c:v>40438</c:v>
                </c:pt>
                <c:pt idx="12709">
                  <c:v>40441</c:v>
                </c:pt>
                <c:pt idx="12710">
                  <c:v>40442</c:v>
                </c:pt>
                <c:pt idx="12711">
                  <c:v>40443</c:v>
                </c:pt>
                <c:pt idx="12712">
                  <c:v>40444</c:v>
                </c:pt>
                <c:pt idx="12713">
                  <c:v>40445</c:v>
                </c:pt>
                <c:pt idx="12714">
                  <c:v>40448</c:v>
                </c:pt>
                <c:pt idx="12715">
                  <c:v>40449</c:v>
                </c:pt>
                <c:pt idx="12716">
                  <c:v>40450</c:v>
                </c:pt>
                <c:pt idx="12717">
                  <c:v>40451</c:v>
                </c:pt>
                <c:pt idx="12718">
                  <c:v>40452</c:v>
                </c:pt>
                <c:pt idx="12719">
                  <c:v>40455</c:v>
                </c:pt>
                <c:pt idx="12720">
                  <c:v>40456</c:v>
                </c:pt>
                <c:pt idx="12721">
                  <c:v>40457</c:v>
                </c:pt>
                <c:pt idx="12722">
                  <c:v>40458</c:v>
                </c:pt>
                <c:pt idx="12723">
                  <c:v>40459</c:v>
                </c:pt>
                <c:pt idx="12724">
                  <c:v>40462</c:v>
                </c:pt>
                <c:pt idx="12725">
                  <c:v>40463</c:v>
                </c:pt>
                <c:pt idx="12726">
                  <c:v>40464</c:v>
                </c:pt>
                <c:pt idx="12727">
                  <c:v>40465</c:v>
                </c:pt>
                <c:pt idx="12728">
                  <c:v>40466</c:v>
                </c:pt>
                <c:pt idx="12729">
                  <c:v>40469</c:v>
                </c:pt>
                <c:pt idx="12730">
                  <c:v>40470</c:v>
                </c:pt>
                <c:pt idx="12731">
                  <c:v>40471</c:v>
                </c:pt>
                <c:pt idx="12732">
                  <c:v>40472</c:v>
                </c:pt>
                <c:pt idx="12733">
                  <c:v>40473</c:v>
                </c:pt>
                <c:pt idx="12734">
                  <c:v>40476</c:v>
                </c:pt>
                <c:pt idx="12735">
                  <c:v>40477</c:v>
                </c:pt>
                <c:pt idx="12736">
                  <c:v>40478</c:v>
                </c:pt>
                <c:pt idx="12737">
                  <c:v>40479</c:v>
                </c:pt>
                <c:pt idx="12738">
                  <c:v>40480</c:v>
                </c:pt>
                <c:pt idx="12739">
                  <c:v>40483</c:v>
                </c:pt>
                <c:pt idx="12740">
                  <c:v>40484</c:v>
                </c:pt>
                <c:pt idx="12741">
                  <c:v>40485</c:v>
                </c:pt>
                <c:pt idx="12742">
                  <c:v>40486</c:v>
                </c:pt>
                <c:pt idx="12743">
                  <c:v>40487</c:v>
                </c:pt>
                <c:pt idx="12744">
                  <c:v>40490</c:v>
                </c:pt>
                <c:pt idx="12745">
                  <c:v>40491</c:v>
                </c:pt>
                <c:pt idx="12746">
                  <c:v>40492</c:v>
                </c:pt>
                <c:pt idx="12747">
                  <c:v>40493</c:v>
                </c:pt>
                <c:pt idx="12748">
                  <c:v>40494</c:v>
                </c:pt>
                <c:pt idx="12749">
                  <c:v>40497</c:v>
                </c:pt>
                <c:pt idx="12750">
                  <c:v>40498</c:v>
                </c:pt>
                <c:pt idx="12751">
                  <c:v>40499</c:v>
                </c:pt>
                <c:pt idx="12752">
                  <c:v>40500</c:v>
                </c:pt>
                <c:pt idx="12753">
                  <c:v>40501</c:v>
                </c:pt>
                <c:pt idx="12754">
                  <c:v>40504</c:v>
                </c:pt>
                <c:pt idx="12755">
                  <c:v>40505</c:v>
                </c:pt>
                <c:pt idx="12756">
                  <c:v>40506</c:v>
                </c:pt>
                <c:pt idx="12757">
                  <c:v>40507</c:v>
                </c:pt>
                <c:pt idx="12758">
                  <c:v>40508</c:v>
                </c:pt>
                <c:pt idx="12759">
                  <c:v>40511</c:v>
                </c:pt>
                <c:pt idx="12760">
                  <c:v>40512</c:v>
                </c:pt>
                <c:pt idx="12761">
                  <c:v>40513</c:v>
                </c:pt>
                <c:pt idx="12762">
                  <c:v>40514</c:v>
                </c:pt>
                <c:pt idx="12763">
                  <c:v>40515</c:v>
                </c:pt>
                <c:pt idx="12764">
                  <c:v>40518</c:v>
                </c:pt>
                <c:pt idx="12765">
                  <c:v>40519</c:v>
                </c:pt>
                <c:pt idx="12766">
                  <c:v>40520</c:v>
                </c:pt>
                <c:pt idx="12767">
                  <c:v>40521</c:v>
                </c:pt>
                <c:pt idx="12768">
                  <c:v>40522</c:v>
                </c:pt>
                <c:pt idx="12769">
                  <c:v>40525</c:v>
                </c:pt>
                <c:pt idx="12770">
                  <c:v>40526</c:v>
                </c:pt>
                <c:pt idx="12771">
                  <c:v>40527</c:v>
                </c:pt>
                <c:pt idx="12772">
                  <c:v>40528</c:v>
                </c:pt>
                <c:pt idx="12773">
                  <c:v>40529</c:v>
                </c:pt>
                <c:pt idx="12774">
                  <c:v>40532</c:v>
                </c:pt>
                <c:pt idx="12775">
                  <c:v>40533</c:v>
                </c:pt>
                <c:pt idx="12776">
                  <c:v>40534</c:v>
                </c:pt>
                <c:pt idx="12777">
                  <c:v>40535</c:v>
                </c:pt>
                <c:pt idx="12778">
                  <c:v>40536</c:v>
                </c:pt>
                <c:pt idx="12779">
                  <c:v>40539</c:v>
                </c:pt>
                <c:pt idx="12780">
                  <c:v>40540</c:v>
                </c:pt>
                <c:pt idx="12781">
                  <c:v>40541</c:v>
                </c:pt>
                <c:pt idx="12782">
                  <c:v>40542</c:v>
                </c:pt>
                <c:pt idx="12783">
                  <c:v>40543</c:v>
                </c:pt>
                <c:pt idx="12784">
                  <c:v>40546</c:v>
                </c:pt>
                <c:pt idx="12785">
                  <c:v>40547</c:v>
                </c:pt>
                <c:pt idx="12786">
                  <c:v>40548</c:v>
                </c:pt>
                <c:pt idx="12787">
                  <c:v>40549</c:v>
                </c:pt>
                <c:pt idx="12788">
                  <c:v>40550</c:v>
                </c:pt>
                <c:pt idx="12789">
                  <c:v>40553</c:v>
                </c:pt>
                <c:pt idx="12790">
                  <c:v>40554</c:v>
                </c:pt>
                <c:pt idx="12791">
                  <c:v>40555</c:v>
                </c:pt>
                <c:pt idx="12792">
                  <c:v>40556</c:v>
                </c:pt>
                <c:pt idx="12793">
                  <c:v>40557</c:v>
                </c:pt>
                <c:pt idx="12794">
                  <c:v>40560</c:v>
                </c:pt>
                <c:pt idx="12795">
                  <c:v>40561</c:v>
                </c:pt>
                <c:pt idx="12796">
                  <c:v>40562</c:v>
                </c:pt>
                <c:pt idx="12797">
                  <c:v>40563</c:v>
                </c:pt>
                <c:pt idx="12798">
                  <c:v>40564</c:v>
                </c:pt>
                <c:pt idx="12799">
                  <c:v>40567</c:v>
                </c:pt>
                <c:pt idx="12800">
                  <c:v>40568</c:v>
                </c:pt>
                <c:pt idx="12801">
                  <c:v>40569</c:v>
                </c:pt>
                <c:pt idx="12802">
                  <c:v>40570</c:v>
                </c:pt>
                <c:pt idx="12803">
                  <c:v>40571</c:v>
                </c:pt>
                <c:pt idx="12804">
                  <c:v>40574</c:v>
                </c:pt>
                <c:pt idx="12805">
                  <c:v>40575</c:v>
                </c:pt>
                <c:pt idx="12806">
                  <c:v>40576</c:v>
                </c:pt>
                <c:pt idx="12807">
                  <c:v>40577</c:v>
                </c:pt>
                <c:pt idx="12808">
                  <c:v>40578</c:v>
                </c:pt>
                <c:pt idx="12809">
                  <c:v>40581</c:v>
                </c:pt>
                <c:pt idx="12810">
                  <c:v>40582</c:v>
                </c:pt>
                <c:pt idx="12811">
                  <c:v>40583</c:v>
                </c:pt>
                <c:pt idx="12812">
                  <c:v>40584</c:v>
                </c:pt>
                <c:pt idx="12813">
                  <c:v>40585</c:v>
                </c:pt>
                <c:pt idx="12814">
                  <c:v>40588</c:v>
                </c:pt>
                <c:pt idx="12815">
                  <c:v>40589</c:v>
                </c:pt>
                <c:pt idx="12816">
                  <c:v>40590</c:v>
                </c:pt>
                <c:pt idx="12817">
                  <c:v>40591</c:v>
                </c:pt>
                <c:pt idx="12818">
                  <c:v>40592</c:v>
                </c:pt>
                <c:pt idx="12819">
                  <c:v>40595</c:v>
                </c:pt>
                <c:pt idx="12820">
                  <c:v>40596</c:v>
                </c:pt>
                <c:pt idx="12821">
                  <c:v>40597</c:v>
                </c:pt>
                <c:pt idx="12822">
                  <c:v>40598</c:v>
                </c:pt>
                <c:pt idx="12823">
                  <c:v>40599</c:v>
                </c:pt>
                <c:pt idx="12824">
                  <c:v>40602</c:v>
                </c:pt>
                <c:pt idx="12825">
                  <c:v>40603</c:v>
                </c:pt>
                <c:pt idx="12826">
                  <c:v>40604</c:v>
                </c:pt>
                <c:pt idx="12827">
                  <c:v>40605</c:v>
                </c:pt>
                <c:pt idx="12828">
                  <c:v>40606</c:v>
                </c:pt>
                <c:pt idx="12829">
                  <c:v>40609</c:v>
                </c:pt>
                <c:pt idx="12830">
                  <c:v>40610</c:v>
                </c:pt>
                <c:pt idx="12831">
                  <c:v>40611</c:v>
                </c:pt>
                <c:pt idx="12832">
                  <c:v>40612</c:v>
                </c:pt>
                <c:pt idx="12833">
                  <c:v>40613</c:v>
                </c:pt>
                <c:pt idx="12834">
                  <c:v>40616</c:v>
                </c:pt>
                <c:pt idx="12835">
                  <c:v>40617</c:v>
                </c:pt>
                <c:pt idx="12836">
                  <c:v>40618</c:v>
                </c:pt>
                <c:pt idx="12837">
                  <c:v>40619</c:v>
                </c:pt>
                <c:pt idx="12838">
                  <c:v>40620</c:v>
                </c:pt>
                <c:pt idx="12839">
                  <c:v>40623</c:v>
                </c:pt>
                <c:pt idx="12840">
                  <c:v>40624</c:v>
                </c:pt>
                <c:pt idx="12841">
                  <c:v>40625</c:v>
                </c:pt>
                <c:pt idx="12842">
                  <c:v>40626</c:v>
                </c:pt>
                <c:pt idx="12843">
                  <c:v>40627</c:v>
                </c:pt>
                <c:pt idx="12844">
                  <c:v>40630</c:v>
                </c:pt>
                <c:pt idx="12845">
                  <c:v>40631</c:v>
                </c:pt>
                <c:pt idx="12846">
                  <c:v>40632</c:v>
                </c:pt>
                <c:pt idx="12847">
                  <c:v>40633</c:v>
                </c:pt>
                <c:pt idx="12848">
                  <c:v>40634</c:v>
                </c:pt>
                <c:pt idx="12849">
                  <c:v>40637</c:v>
                </c:pt>
                <c:pt idx="12850">
                  <c:v>40638</c:v>
                </c:pt>
                <c:pt idx="12851">
                  <c:v>40639</c:v>
                </c:pt>
                <c:pt idx="12852">
                  <c:v>40640</c:v>
                </c:pt>
                <c:pt idx="12853">
                  <c:v>40641</c:v>
                </c:pt>
                <c:pt idx="12854">
                  <c:v>40644</c:v>
                </c:pt>
                <c:pt idx="12855">
                  <c:v>40645</c:v>
                </c:pt>
                <c:pt idx="12856">
                  <c:v>40646</c:v>
                </c:pt>
                <c:pt idx="12857">
                  <c:v>40647</c:v>
                </c:pt>
                <c:pt idx="12858">
                  <c:v>40648</c:v>
                </c:pt>
                <c:pt idx="12859">
                  <c:v>40651</c:v>
                </c:pt>
                <c:pt idx="12860">
                  <c:v>40652</c:v>
                </c:pt>
                <c:pt idx="12861">
                  <c:v>40653</c:v>
                </c:pt>
                <c:pt idx="12862">
                  <c:v>40654</c:v>
                </c:pt>
                <c:pt idx="12863">
                  <c:v>40655</c:v>
                </c:pt>
                <c:pt idx="12864">
                  <c:v>40658</c:v>
                </c:pt>
                <c:pt idx="12865">
                  <c:v>40659</c:v>
                </c:pt>
                <c:pt idx="12866">
                  <c:v>40660</c:v>
                </c:pt>
                <c:pt idx="12867">
                  <c:v>40661</c:v>
                </c:pt>
                <c:pt idx="12868">
                  <c:v>40662</c:v>
                </c:pt>
                <c:pt idx="12869">
                  <c:v>40665</c:v>
                </c:pt>
                <c:pt idx="12870">
                  <c:v>40666</c:v>
                </c:pt>
                <c:pt idx="12871">
                  <c:v>40667</c:v>
                </c:pt>
                <c:pt idx="12872">
                  <c:v>40668</c:v>
                </c:pt>
                <c:pt idx="12873">
                  <c:v>40669</c:v>
                </c:pt>
                <c:pt idx="12874">
                  <c:v>40672</c:v>
                </c:pt>
                <c:pt idx="12875">
                  <c:v>40673</c:v>
                </c:pt>
                <c:pt idx="12876">
                  <c:v>40674</c:v>
                </c:pt>
                <c:pt idx="12877">
                  <c:v>40675</c:v>
                </c:pt>
                <c:pt idx="12878">
                  <c:v>40676</c:v>
                </c:pt>
                <c:pt idx="12879">
                  <c:v>40679</c:v>
                </c:pt>
                <c:pt idx="12880">
                  <c:v>40680</c:v>
                </c:pt>
                <c:pt idx="12881">
                  <c:v>40681</c:v>
                </c:pt>
                <c:pt idx="12882">
                  <c:v>40682</c:v>
                </c:pt>
                <c:pt idx="12883">
                  <c:v>40683</c:v>
                </c:pt>
                <c:pt idx="12884">
                  <c:v>40686</c:v>
                </c:pt>
                <c:pt idx="12885">
                  <c:v>40687</c:v>
                </c:pt>
                <c:pt idx="12886">
                  <c:v>40688</c:v>
                </c:pt>
                <c:pt idx="12887">
                  <c:v>40689</c:v>
                </c:pt>
                <c:pt idx="12888">
                  <c:v>40690</c:v>
                </c:pt>
                <c:pt idx="12889">
                  <c:v>40693</c:v>
                </c:pt>
                <c:pt idx="12890">
                  <c:v>40694</c:v>
                </c:pt>
                <c:pt idx="12891">
                  <c:v>40695</c:v>
                </c:pt>
                <c:pt idx="12892">
                  <c:v>40696</c:v>
                </c:pt>
                <c:pt idx="12893">
                  <c:v>40697</c:v>
                </c:pt>
                <c:pt idx="12894">
                  <c:v>40700</c:v>
                </c:pt>
                <c:pt idx="12895">
                  <c:v>40701</c:v>
                </c:pt>
                <c:pt idx="12896">
                  <c:v>40702</c:v>
                </c:pt>
                <c:pt idx="12897">
                  <c:v>40703</c:v>
                </c:pt>
                <c:pt idx="12898">
                  <c:v>40704</c:v>
                </c:pt>
                <c:pt idx="12899">
                  <c:v>40707</c:v>
                </c:pt>
                <c:pt idx="12900">
                  <c:v>40708</c:v>
                </c:pt>
                <c:pt idx="12901">
                  <c:v>40709</c:v>
                </c:pt>
                <c:pt idx="12902">
                  <c:v>40710</c:v>
                </c:pt>
                <c:pt idx="12903">
                  <c:v>40711</c:v>
                </c:pt>
                <c:pt idx="12904">
                  <c:v>40714</c:v>
                </c:pt>
                <c:pt idx="12905">
                  <c:v>40715</c:v>
                </c:pt>
                <c:pt idx="12906">
                  <c:v>40716</c:v>
                </c:pt>
                <c:pt idx="12907">
                  <c:v>40717</c:v>
                </c:pt>
                <c:pt idx="12908">
                  <c:v>40718</c:v>
                </c:pt>
                <c:pt idx="12909">
                  <c:v>40721</c:v>
                </c:pt>
                <c:pt idx="12910">
                  <c:v>40722</c:v>
                </c:pt>
                <c:pt idx="12911">
                  <c:v>40723</c:v>
                </c:pt>
                <c:pt idx="12912">
                  <c:v>40724</c:v>
                </c:pt>
                <c:pt idx="12913">
                  <c:v>40725</c:v>
                </c:pt>
                <c:pt idx="12914">
                  <c:v>40728</c:v>
                </c:pt>
                <c:pt idx="12915">
                  <c:v>40729</c:v>
                </c:pt>
                <c:pt idx="12916">
                  <c:v>40730</c:v>
                </c:pt>
                <c:pt idx="12917">
                  <c:v>40731</c:v>
                </c:pt>
                <c:pt idx="12918">
                  <c:v>40732</c:v>
                </c:pt>
                <c:pt idx="12919">
                  <c:v>40735</c:v>
                </c:pt>
                <c:pt idx="12920">
                  <c:v>40736</c:v>
                </c:pt>
                <c:pt idx="12921">
                  <c:v>40737</c:v>
                </c:pt>
                <c:pt idx="12922">
                  <c:v>40738</c:v>
                </c:pt>
                <c:pt idx="12923">
                  <c:v>40739</c:v>
                </c:pt>
                <c:pt idx="12924">
                  <c:v>40742</c:v>
                </c:pt>
                <c:pt idx="12925">
                  <c:v>40743</c:v>
                </c:pt>
                <c:pt idx="12926">
                  <c:v>40744</c:v>
                </c:pt>
                <c:pt idx="12927">
                  <c:v>40745</c:v>
                </c:pt>
                <c:pt idx="12928">
                  <c:v>40746</c:v>
                </c:pt>
                <c:pt idx="12929">
                  <c:v>40749</c:v>
                </c:pt>
                <c:pt idx="12930">
                  <c:v>40750</c:v>
                </c:pt>
                <c:pt idx="12931">
                  <c:v>40751</c:v>
                </c:pt>
                <c:pt idx="12932">
                  <c:v>40752</c:v>
                </c:pt>
                <c:pt idx="12933">
                  <c:v>40753</c:v>
                </c:pt>
                <c:pt idx="12934">
                  <c:v>40756</c:v>
                </c:pt>
                <c:pt idx="12935">
                  <c:v>40757</c:v>
                </c:pt>
                <c:pt idx="12936">
                  <c:v>40758</c:v>
                </c:pt>
                <c:pt idx="12937">
                  <c:v>40759</c:v>
                </c:pt>
                <c:pt idx="12938">
                  <c:v>40760</c:v>
                </c:pt>
                <c:pt idx="12939">
                  <c:v>40763</c:v>
                </c:pt>
                <c:pt idx="12940">
                  <c:v>40764</c:v>
                </c:pt>
                <c:pt idx="12941">
                  <c:v>40765</c:v>
                </c:pt>
                <c:pt idx="12942">
                  <c:v>40766</c:v>
                </c:pt>
                <c:pt idx="12943">
                  <c:v>40767</c:v>
                </c:pt>
                <c:pt idx="12944">
                  <c:v>40770</c:v>
                </c:pt>
                <c:pt idx="12945">
                  <c:v>40771</c:v>
                </c:pt>
                <c:pt idx="12946">
                  <c:v>40772</c:v>
                </c:pt>
                <c:pt idx="12947">
                  <c:v>40773</c:v>
                </c:pt>
                <c:pt idx="12948">
                  <c:v>40774</c:v>
                </c:pt>
                <c:pt idx="12949">
                  <c:v>40777</c:v>
                </c:pt>
                <c:pt idx="12950">
                  <c:v>40778</c:v>
                </c:pt>
                <c:pt idx="12951">
                  <c:v>40779</c:v>
                </c:pt>
                <c:pt idx="12952">
                  <c:v>40780</c:v>
                </c:pt>
                <c:pt idx="12953">
                  <c:v>40781</c:v>
                </c:pt>
                <c:pt idx="12954">
                  <c:v>40784</c:v>
                </c:pt>
                <c:pt idx="12955">
                  <c:v>40785</c:v>
                </c:pt>
                <c:pt idx="12956">
                  <c:v>40786</c:v>
                </c:pt>
                <c:pt idx="12957">
                  <c:v>40787</c:v>
                </c:pt>
                <c:pt idx="12958">
                  <c:v>40788</c:v>
                </c:pt>
                <c:pt idx="12959">
                  <c:v>40791</c:v>
                </c:pt>
                <c:pt idx="12960">
                  <c:v>40792</c:v>
                </c:pt>
                <c:pt idx="12961">
                  <c:v>40793</c:v>
                </c:pt>
                <c:pt idx="12962">
                  <c:v>40794</c:v>
                </c:pt>
                <c:pt idx="12963">
                  <c:v>40795</c:v>
                </c:pt>
                <c:pt idx="12964">
                  <c:v>40798</c:v>
                </c:pt>
                <c:pt idx="12965">
                  <c:v>40799</c:v>
                </c:pt>
                <c:pt idx="12966">
                  <c:v>40800</c:v>
                </c:pt>
                <c:pt idx="12967">
                  <c:v>40801</c:v>
                </c:pt>
                <c:pt idx="12968">
                  <c:v>40802</c:v>
                </c:pt>
                <c:pt idx="12969">
                  <c:v>40805</c:v>
                </c:pt>
                <c:pt idx="12970">
                  <c:v>40806</c:v>
                </c:pt>
                <c:pt idx="12971">
                  <c:v>40807</c:v>
                </c:pt>
                <c:pt idx="12972">
                  <c:v>40808</c:v>
                </c:pt>
                <c:pt idx="12973">
                  <c:v>40809</c:v>
                </c:pt>
                <c:pt idx="12974">
                  <c:v>40812</c:v>
                </c:pt>
                <c:pt idx="12975">
                  <c:v>40813</c:v>
                </c:pt>
                <c:pt idx="12976">
                  <c:v>40814</c:v>
                </c:pt>
                <c:pt idx="12977">
                  <c:v>40815</c:v>
                </c:pt>
                <c:pt idx="12978">
                  <c:v>40816</c:v>
                </c:pt>
                <c:pt idx="12979">
                  <c:v>40819</c:v>
                </c:pt>
                <c:pt idx="12980">
                  <c:v>40820</c:v>
                </c:pt>
                <c:pt idx="12981">
                  <c:v>40821</c:v>
                </c:pt>
                <c:pt idx="12982">
                  <c:v>40822</c:v>
                </c:pt>
                <c:pt idx="12983">
                  <c:v>40823</c:v>
                </c:pt>
                <c:pt idx="12984">
                  <c:v>40826</c:v>
                </c:pt>
                <c:pt idx="12985">
                  <c:v>40827</c:v>
                </c:pt>
                <c:pt idx="12986">
                  <c:v>40828</c:v>
                </c:pt>
                <c:pt idx="12987">
                  <c:v>40829</c:v>
                </c:pt>
                <c:pt idx="12988">
                  <c:v>40830</c:v>
                </c:pt>
                <c:pt idx="12989">
                  <c:v>40833</c:v>
                </c:pt>
                <c:pt idx="12990">
                  <c:v>40834</c:v>
                </c:pt>
                <c:pt idx="12991">
                  <c:v>40835</c:v>
                </c:pt>
                <c:pt idx="12992">
                  <c:v>40836</c:v>
                </c:pt>
                <c:pt idx="12993">
                  <c:v>40837</c:v>
                </c:pt>
                <c:pt idx="12994">
                  <c:v>40840</c:v>
                </c:pt>
                <c:pt idx="12995">
                  <c:v>40841</c:v>
                </c:pt>
                <c:pt idx="12996">
                  <c:v>40842</c:v>
                </c:pt>
                <c:pt idx="12997">
                  <c:v>40843</c:v>
                </c:pt>
                <c:pt idx="12998">
                  <c:v>40844</c:v>
                </c:pt>
                <c:pt idx="12999">
                  <c:v>40847</c:v>
                </c:pt>
                <c:pt idx="13000">
                  <c:v>40848</c:v>
                </c:pt>
                <c:pt idx="13001">
                  <c:v>40849</c:v>
                </c:pt>
                <c:pt idx="13002">
                  <c:v>40850</c:v>
                </c:pt>
                <c:pt idx="13003">
                  <c:v>40851</c:v>
                </c:pt>
                <c:pt idx="13004">
                  <c:v>40854</c:v>
                </c:pt>
                <c:pt idx="13005">
                  <c:v>40855</c:v>
                </c:pt>
                <c:pt idx="13006">
                  <c:v>40856</c:v>
                </c:pt>
                <c:pt idx="13007">
                  <c:v>40857</c:v>
                </c:pt>
                <c:pt idx="13008">
                  <c:v>40858</c:v>
                </c:pt>
                <c:pt idx="13009">
                  <c:v>40861</c:v>
                </c:pt>
                <c:pt idx="13010">
                  <c:v>40862</c:v>
                </c:pt>
                <c:pt idx="13011">
                  <c:v>40863</c:v>
                </c:pt>
                <c:pt idx="13012">
                  <c:v>40864</c:v>
                </c:pt>
                <c:pt idx="13013">
                  <c:v>40865</c:v>
                </c:pt>
                <c:pt idx="13014">
                  <c:v>40868</c:v>
                </c:pt>
                <c:pt idx="13015">
                  <c:v>40869</c:v>
                </c:pt>
                <c:pt idx="13016">
                  <c:v>40870</c:v>
                </c:pt>
                <c:pt idx="13017">
                  <c:v>40871</c:v>
                </c:pt>
                <c:pt idx="13018">
                  <c:v>40872</c:v>
                </c:pt>
                <c:pt idx="13019">
                  <c:v>40875</c:v>
                </c:pt>
                <c:pt idx="13020">
                  <c:v>40876</c:v>
                </c:pt>
                <c:pt idx="13021">
                  <c:v>40877</c:v>
                </c:pt>
                <c:pt idx="13022">
                  <c:v>40878</c:v>
                </c:pt>
                <c:pt idx="13023">
                  <c:v>40879</c:v>
                </c:pt>
                <c:pt idx="13024">
                  <c:v>40882</c:v>
                </c:pt>
                <c:pt idx="13025">
                  <c:v>40883</c:v>
                </c:pt>
                <c:pt idx="13026">
                  <c:v>40884</c:v>
                </c:pt>
                <c:pt idx="13027">
                  <c:v>40885</c:v>
                </c:pt>
                <c:pt idx="13028">
                  <c:v>40886</c:v>
                </c:pt>
                <c:pt idx="13029">
                  <c:v>40889</c:v>
                </c:pt>
                <c:pt idx="13030">
                  <c:v>40890</c:v>
                </c:pt>
                <c:pt idx="13031">
                  <c:v>40891</c:v>
                </c:pt>
                <c:pt idx="13032">
                  <c:v>40892</c:v>
                </c:pt>
                <c:pt idx="13033">
                  <c:v>40893</c:v>
                </c:pt>
                <c:pt idx="13034">
                  <c:v>40896</c:v>
                </c:pt>
                <c:pt idx="13035">
                  <c:v>40897</c:v>
                </c:pt>
                <c:pt idx="13036">
                  <c:v>40898</c:v>
                </c:pt>
                <c:pt idx="13037">
                  <c:v>40899</c:v>
                </c:pt>
                <c:pt idx="13038">
                  <c:v>40900</c:v>
                </c:pt>
                <c:pt idx="13039">
                  <c:v>40903</c:v>
                </c:pt>
                <c:pt idx="13040">
                  <c:v>40904</c:v>
                </c:pt>
                <c:pt idx="13041">
                  <c:v>40905</c:v>
                </c:pt>
                <c:pt idx="13042">
                  <c:v>40906</c:v>
                </c:pt>
                <c:pt idx="13043">
                  <c:v>40907</c:v>
                </c:pt>
                <c:pt idx="13044">
                  <c:v>40910</c:v>
                </c:pt>
                <c:pt idx="13045">
                  <c:v>40911</c:v>
                </c:pt>
                <c:pt idx="13046">
                  <c:v>40912</c:v>
                </c:pt>
                <c:pt idx="13047">
                  <c:v>40913</c:v>
                </c:pt>
                <c:pt idx="13048">
                  <c:v>40914</c:v>
                </c:pt>
                <c:pt idx="13049">
                  <c:v>40917</c:v>
                </c:pt>
                <c:pt idx="13050">
                  <c:v>40918</c:v>
                </c:pt>
                <c:pt idx="13051">
                  <c:v>40919</c:v>
                </c:pt>
                <c:pt idx="13052">
                  <c:v>40920</c:v>
                </c:pt>
                <c:pt idx="13053">
                  <c:v>40921</c:v>
                </c:pt>
                <c:pt idx="13054">
                  <c:v>40924</c:v>
                </c:pt>
                <c:pt idx="13055">
                  <c:v>40925</c:v>
                </c:pt>
                <c:pt idx="13056">
                  <c:v>40926</c:v>
                </c:pt>
                <c:pt idx="13057">
                  <c:v>40927</c:v>
                </c:pt>
                <c:pt idx="13058">
                  <c:v>40928</c:v>
                </c:pt>
                <c:pt idx="13059">
                  <c:v>40931</c:v>
                </c:pt>
                <c:pt idx="13060">
                  <c:v>40932</c:v>
                </c:pt>
                <c:pt idx="13061">
                  <c:v>40933</c:v>
                </c:pt>
                <c:pt idx="13062">
                  <c:v>40934</c:v>
                </c:pt>
                <c:pt idx="13063">
                  <c:v>40935</c:v>
                </c:pt>
                <c:pt idx="13064">
                  <c:v>40938</c:v>
                </c:pt>
                <c:pt idx="13065">
                  <c:v>40939</c:v>
                </c:pt>
                <c:pt idx="13066">
                  <c:v>40940</c:v>
                </c:pt>
                <c:pt idx="13067">
                  <c:v>40941</c:v>
                </c:pt>
                <c:pt idx="13068">
                  <c:v>40942</c:v>
                </c:pt>
                <c:pt idx="13069">
                  <c:v>40945</c:v>
                </c:pt>
                <c:pt idx="13070">
                  <c:v>40946</c:v>
                </c:pt>
                <c:pt idx="13071">
                  <c:v>40947</c:v>
                </c:pt>
                <c:pt idx="13072">
                  <c:v>40948</c:v>
                </c:pt>
                <c:pt idx="13073">
                  <c:v>40949</c:v>
                </c:pt>
                <c:pt idx="13074">
                  <c:v>40952</c:v>
                </c:pt>
                <c:pt idx="13075">
                  <c:v>40953</c:v>
                </c:pt>
                <c:pt idx="13076">
                  <c:v>40954</c:v>
                </c:pt>
                <c:pt idx="13077">
                  <c:v>40955</c:v>
                </c:pt>
                <c:pt idx="13078">
                  <c:v>40956</c:v>
                </c:pt>
                <c:pt idx="13079">
                  <c:v>40959</c:v>
                </c:pt>
                <c:pt idx="13080">
                  <c:v>40960</c:v>
                </c:pt>
                <c:pt idx="13081">
                  <c:v>40961</c:v>
                </c:pt>
                <c:pt idx="13082">
                  <c:v>40962</c:v>
                </c:pt>
                <c:pt idx="13083">
                  <c:v>40963</c:v>
                </c:pt>
                <c:pt idx="13084">
                  <c:v>40966</c:v>
                </c:pt>
                <c:pt idx="13085">
                  <c:v>40967</c:v>
                </c:pt>
                <c:pt idx="13086">
                  <c:v>40968</c:v>
                </c:pt>
                <c:pt idx="13087">
                  <c:v>40969</c:v>
                </c:pt>
                <c:pt idx="13088">
                  <c:v>40970</c:v>
                </c:pt>
                <c:pt idx="13089">
                  <c:v>40973</c:v>
                </c:pt>
                <c:pt idx="13090">
                  <c:v>40974</c:v>
                </c:pt>
                <c:pt idx="13091">
                  <c:v>40975</c:v>
                </c:pt>
                <c:pt idx="13092">
                  <c:v>40976</c:v>
                </c:pt>
                <c:pt idx="13093">
                  <c:v>40977</c:v>
                </c:pt>
                <c:pt idx="13094">
                  <c:v>40980</c:v>
                </c:pt>
                <c:pt idx="13095">
                  <c:v>40981</c:v>
                </c:pt>
                <c:pt idx="13096">
                  <c:v>40982</c:v>
                </c:pt>
                <c:pt idx="13097">
                  <c:v>40983</c:v>
                </c:pt>
                <c:pt idx="13098">
                  <c:v>40984</c:v>
                </c:pt>
                <c:pt idx="13099">
                  <c:v>40987</c:v>
                </c:pt>
                <c:pt idx="13100">
                  <c:v>40988</c:v>
                </c:pt>
                <c:pt idx="13101">
                  <c:v>40989</c:v>
                </c:pt>
                <c:pt idx="13102">
                  <c:v>40990</c:v>
                </c:pt>
                <c:pt idx="13103">
                  <c:v>40991</c:v>
                </c:pt>
                <c:pt idx="13104">
                  <c:v>40994</c:v>
                </c:pt>
                <c:pt idx="13105">
                  <c:v>40995</c:v>
                </c:pt>
                <c:pt idx="13106">
                  <c:v>40996</c:v>
                </c:pt>
                <c:pt idx="13107">
                  <c:v>40997</c:v>
                </c:pt>
                <c:pt idx="13108">
                  <c:v>40998</c:v>
                </c:pt>
                <c:pt idx="13109">
                  <c:v>41001</c:v>
                </c:pt>
                <c:pt idx="13110">
                  <c:v>41002</c:v>
                </c:pt>
                <c:pt idx="13111">
                  <c:v>41003</c:v>
                </c:pt>
                <c:pt idx="13112">
                  <c:v>41004</c:v>
                </c:pt>
                <c:pt idx="13113">
                  <c:v>41005</c:v>
                </c:pt>
                <c:pt idx="13114">
                  <c:v>41008</c:v>
                </c:pt>
                <c:pt idx="13115">
                  <c:v>41009</c:v>
                </c:pt>
                <c:pt idx="13116">
                  <c:v>41010</c:v>
                </c:pt>
                <c:pt idx="13117">
                  <c:v>41011</c:v>
                </c:pt>
                <c:pt idx="13118">
                  <c:v>41012</c:v>
                </c:pt>
                <c:pt idx="13119">
                  <c:v>41015</c:v>
                </c:pt>
                <c:pt idx="13120">
                  <c:v>41016</c:v>
                </c:pt>
                <c:pt idx="13121">
                  <c:v>41017</c:v>
                </c:pt>
                <c:pt idx="13122">
                  <c:v>41018</c:v>
                </c:pt>
                <c:pt idx="13123">
                  <c:v>41019</c:v>
                </c:pt>
                <c:pt idx="13124">
                  <c:v>41022</c:v>
                </c:pt>
                <c:pt idx="13125">
                  <c:v>41023</c:v>
                </c:pt>
                <c:pt idx="13126">
                  <c:v>41024</c:v>
                </c:pt>
                <c:pt idx="13127">
                  <c:v>41025</c:v>
                </c:pt>
                <c:pt idx="13128">
                  <c:v>41026</c:v>
                </c:pt>
                <c:pt idx="13129">
                  <c:v>41029</c:v>
                </c:pt>
                <c:pt idx="13130">
                  <c:v>41030</c:v>
                </c:pt>
                <c:pt idx="13131">
                  <c:v>41031</c:v>
                </c:pt>
                <c:pt idx="13132">
                  <c:v>41032</c:v>
                </c:pt>
                <c:pt idx="13133">
                  <c:v>41033</c:v>
                </c:pt>
                <c:pt idx="13134">
                  <c:v>41036</c:v>
                </c:pt>
                <c:pt idx="13135">
                  <c:v>41037</c:v>
                </c:pt>
                <c:pt idx="13136">
                  <c:v>41038</c:v>
                </c:pt>
                <c:pt idx="13137">
                  <c:v>41039</c:v>
                </c:pt>
                <c:pt idx="13138">
                  <c:v>41040</c:v>
                </c:pt>
                <c:pt idx="13139">
                  <c:v>41043</c:v>
                </c:pt>
                <c:pt idx="13140">
                  <c:v>41044</c:v>
                </c:pt>
                <c:pt idx="13141">
                  <c:v>41045</c:v>
                </c:pt>
                <c:pt idx="13142">
                  <c:v>41046</c:v>
                </c:pt>
                <c:pt idx="13143">
                  <c:v>41047</c:v>
                </c:pt>
                <c:pt idx="13144">
                  <c:v>41050</c:v>
                </c:pt>
                <c:pt idx="13145">
                  <c:v>41051</c:v>
                </c:pt>
                <c:pt idx="13146">
                  <c:v>41052</c:v>
                </c:pt>
                <c:pt idx="13147">
                  <c:v>41053</c:v>
                </c:pt>
                <c:pt idx="13148">
                  <c:v>41054</c:v>
                </c:pt>
                <c:pt idx="13149">
                  <c:v>41057</c:v>
                </c:pt>
                <c:pt idx="13150">
                  <c:v>41058</c:v>
                </c:pt>
                <c:pt idx="13151">
                  <c:v>41059</c:v>
                </c:pt>
                <c:pt idx="13152">
                  <c:v>41060</c:v>
                </c:pt>
                <c:pt idx="13153">
                  <c:v>41061</c:v>
                </c:pt>
                <c:pt idx="13154">
                  <c:v>41064</c:v>
                </c:pt>
                <c:pt idx="13155">
                  <c:v>41065</c:v>
                </c:pt>
                <c:pt idx="13156">
                  <c:v>41066</c:v>
                </c:pt>
                <c:pt idx="13157">
                  <c:v>41067</c:v>
                </c:pt>
                <c:pt idx="13158">
                  <c:v>41068</c:v>
                </c:pt>
                <c:pt idx="13159">
                  <c:v>41071</c:v>
                </c:pt>
                <c:pt idx="13160">
                  <c:v>41072</c:v>
                </c:pt>
                <c:pt idx="13161">
                  <c:v>41073</c:v>
                </c:pt>
                <c:pt idx="13162">
                  <c:v>41074</c:v>
                </c:pt>
                <c:pt idx="13163">
                  <c:v>41075</c:v>
                </c:pt>
                <c:pt idx="13164">
                  <c:v>41078</c:v>
                </c:pt>
                <c:pt idx="13165">
                  <c:v>41079</c:v>
                </c:pt>
                <c:pt idx="13166">
                  <c:v>41080</c:v>
                </c:pt>
                <c:pt idx="13167">
                  <c:v>41081</c:v>
                </c:pt>
                <c:pt idx="13168">
                  <c:v>41082</c:v>
                </c:pt>
                <c:pt idx="13169">
                  <c:v>41085</c:v>
                </c:pt>
                <c:pt idx="13170">
                  <c:v>41086</c:v>
                </c:pt>
                <c:pt idx="13171">
                  <c:v>41087</c:v>
                </c:pt>
                <c:pt idx="13172">
                  <c:v>41088</c:v>
                </c:pt>
                <c:pt idx="13173">
                  <c:v>41089</c:v>
                </c:pt>
                <c:pt idx="13174">
                  <c:v>41092</c:v>
                </c:pt>
                <c:pt idx="13175">
                  <c:v>41093</c:v>
                </c:pt>
                <c:pt idx="13176">
                  <c:v>41094</c:v>
                </c:pt>
                <c:pt idx="13177">
                  <c:v>41095</c:v>
                </c:pt>
                <c:pt idx="13178">
                  <c:v>41096</c:v>
                </c:pt>
                <c:pt idx="13179">
                  <c:v>41099</c:v>
                </c:pt>
                <c:pt idx="13180">
                  <c:v>41100</c:v>
                </c:pt>
                <c:pt idx="13181">
                  <c:v>41101</c:v>
                </c:pt>
                <c:pt idx="13182">
                  <c:v>41102</c:v>
                </c:pt>
                <c:pt idx="13183">
                  <c:v>41103</c:v>
                </c:pt>
                <c:pt idx="13184">
                  <c:v>41106</c:v>
                </c:pt>
                <c:pt idx="13185">
                  <c:v>41107</c:v>
                </c:pt>
                <c:pt idx="13186">
                  <c:v>41108</c:v>
                </c:pt>
                <c:pt idx="13187">
                  <c:v>41109</c:v>
                </c:pt>
                <c:pt idx="13188">
                  <c:v>41110</c:v>
                </c:pt>
                <c:pt idx="13189">
                  <c:v>41113</c:v>
                </c:pt>
                <c:pt idx="13190">
                  <c:v>41114</c:v>
                </c:pt>
                <c:pt idx="13191">
                  <c:v>41115</c:v>
                </c:pt>
                <c:pt idx="13192">
                  <c:v>41116</c:v>
                </c:pt>
                <c:pt idx="13193">
                  <c:v>41117</c:v>
                </c:pt>
                <c:pt idx="13194">
                  <c:v>41120</c:v>
                </c:pt>
                <c:pt idx="13195">
                  <c:v>41121</c:v>
                </c:pt>
                <c:pt idx="13196">
                  <c:v>41122</c:v>
                </c:pt>
                <c:pt idx="13197">
                  <c:v>41123</c:v>
                </c:pt>
                <c:pt idx="13198">
                  <c:v>41124</c:v>
                </c:pt>
                <c:pt idx="13199">
                  <c:v>41127</c:v>
                </c:pt>
                <c:pt idx="13200">
                  <c:v>41128</c:v>
                </c:pt>
                <c:pt idx="13201">
                  <c:v>41129</c:v>
                </c:pt>
                <c:pt idx="13202">
                  <c:v>41130</c:v>
                </c:pt>
                <c:pt idx="13203">
                  <c:v>41131</c:v>
                </c:pt>
                <c:pt idx="13204">
                  <c:v>41134</c:v>
                </c:pt>
                <c:pt idx="13205">
                  <c:v>41135</c:v>
                </c:pt>
                <c:pt idx="13206">
                  <c:v>41136</c:v>
                </c:pt>
                <c:pt idx="13207">
                  <c:v>41137</c:v>
                </c:pt>
                <c:pt idx="13208">
                  <c:v>41138</c:v>
                </c:pt>
                <c:pt idx="13209">
                  <c:v>41141</c:v>
                </c:pt>
                <c:pt idx="13210">
                  <c:v>41142</c:v>
                </c:pt>
                <c:pt idx="13211">
                  <c:v>41143</c:v>
                </c:pt>
                <c:pt idx="13212">
                  <c:v>41144</c:v>
                </c:pt>
                <c:pt idx="13213">
                  <c:v>41145</c:v>
                </c:pt>
                <c:pt idx="13214">
                  <c:v>41148</c:v>
                </c:pt>
                <c:pt idx="13215">
                  <c:v>41149</c:v>
                </c:pt>
                <c:pt idx="13216">
                  <c:v>41150</c:v>
                </c:pt>
                <c:pt idx="13217">
                  <c:v>41151</c:v>
                </c:pt>
                <c:pt idx="13218">
                  <c:v>41152</c:v>
                </c:pt>
                <c:pt idx="13219">
                  <c:v>41155</c:v>
                </c:pt>
                <c:pt idx="13220">
                  <c:v>41156</c:v>
                </c:pt>
                <c:pt idx="13221">
                  <c:v>41157</c:v>
                </c:pt>
                <c:pt idx="13222">
                  <c:v>41158</c:v>
                </c:pt>
                <c:pt idx="13223">
                  <c:v>41159</c:v>
                </c:pt>
                <c:pt idx="13224">
                  <c:v>41162</c:v>
                </c:pt>
                <c:pt idx="13225">
                  <c:v>41163</c:v>
                </c:pt>
                <c:pt idx="13226">
                  <c:v>41164</c:v>
                </c:pt>
                <c:pt idx="13227">
                  <c:v>41165</c:v>
                </c:pt>
                <c:pt idx="13228">
                  <c:v>41166</c:v>
                </c:pt>
                <c:pt idx="13229">
                  <c:v>41169</c:v>
                </c:pt>
                <c:pt idx="13230">
                  <c:v>41170</c:v>
                </c:pt>
                <c:pt idx="13231">
                  <c:v>41171</c:v>
                </c:pt>
                <c:pt idx="13232">
                  <c:v>41172</c:v>
                </c:pt>
                <c:pt idx="13233">
                  <c:v>41173</c:v>
                </c:pt>
                <c:pt idx="13234">
                  <c:v>41176</c:v>
                </c:pt>
                <c:pt idx="13235">
                  <c:v>41177</c:v>
                </c:pt>
                <c:pt idx="13236">
                  <c:v>41178</c:v>
                </c:pt>
                <c:pt idx="13237">
                  <c:v>41179</c:v>
                </c:pt>
                <c:pt idx="13238">
                  <c:v>41180</c:v>
                </c:pt>
                <c:pt idx="13239">
                  <c:v>41183</c:v>
                </c:pt>
                <c:pt idx="13240">
                  <c:v>41184</c:v>
                </c:pt>
                <c:pt idx="13241">
                  <c:v>41185</c:v>
                </c:pt>
                <c:pt idx="13242">
                  <c:v>41186</c:v>
                </c:pt>
                <c:pt idx="13243">
                  <c:v>41187</c:v>
                </c:pt>
                <c:pt idx="13244">
                  <c:v>41190</c:v>
                </c:pt>
                <c:pt idx="13245">
                  <c:v>41191</c:v>
                </c:pt>
                <c:pt idx="13246">
                  <c:v>41192</c:v>
                </c:pt>
                <c:pt idx="13247">
                  <c:v>41193</c:v>
                </c:pt>
                <c:pt idx="13248">
                  <c:v>41194</c:v>
                </c:pt>
                <c:pt idx="13249">
                  <c:v>41197</c:v>
                </c:pt>
                <c:pt idx="13250">
                  <c:v>41198</c:v>
                </c:pt>
                <c:pt idx="13251">
                  <c:v>41199</c:v>
                </c:pt>
                <c:pt idx="13252">
                  <c:v>41200</c:v>
                </c:pt>
                <c:pt idx="13253">
                  <c:v>41201</c:v>
                </c:pt>
                <c:pt idx="13254">
                  <c:v>41204</c:v>
                </c:pt>
                <c:pt idx="13255">
                  <c:v>41205</c:v>
                </c:pt>
                <c:pt idx="13256">
                  <c:v>41206</c:v>
                </c:pt>
                <c:pt idx="13257">
                  <c:v>41207</c:v>
                </c:pt>
                <c:pt idx="13258">
                  <c:v>41208</c:v>
                </c:pt>
                <c:pt idx="13259">
                  <c:v>41211</c:v>
                </c:pt>
                <c:pt idx="13260">
                  <c:v>41212</c:v>
                </c:pt>
                <c:pt idx="13261">
                  <c:v>41213</c:v>
                </c:pt>
                <c:pt idx="13262">
                  <c:v>41214</c:v>
                </c:pt>
                <c:pt idx="13263">
                  <c:v>41215</c:v>
                </c:pt>
                <c:pt idx="13264">
                  <c:v>41218</c:v>
                </c:pt>
                <c:pt idx="13265">
                  <c:v>41219</c:v>
                </c:pt>
                <c:pt idx="13266">
                  <c:v>41220</c:v>
                </c:pt>
                <c:pt idx="13267">
                  <c:v>41221</c:v>
                </c:pt>
                <c:pt idx="13268">
                  <c:v>41222</c:v>
                </c:pt>
                <c:pt idx="13269">
                  <c:v>41225</c:v>
                </c:pt>
                <c:pt idx="13270">
                  <c:v>41226</c:v>
                </c:pt>
                <c:pt idx="13271">
                  <c:v>41227</c:v>
                </c:pt>
                <c:pt idx="13272">
                  <c:v>41228</c:v>
                </c:pt>
                <c:pt idx="13273">
                  <c:v>41229</c:v>
                </c:pt>
                <c:pt idx="13274">
                  <c:v>41232</c:v>
                </c:pt>
                <c:pt idx="13275">
                  <c:v>41233</c:v>
                </c:pt>
                <c:pt idx="13276">
                  <c:v>41234</c:v>
                </c:pt>
                <c:pt idx="13277">
                  <c:v>41235</c:v>
                </c:pt>
                <c:pt idx="13278">
                  <c:v>41236</c:v>
                </c:pt>
                <c:pt idx="13279">
                  <c:v>41239</c:v>
                </c:pt>
                <c:pt idx="13280">
                  <c:v>41240</c:v>
                </c:pt>
                <c:pt idx="13281">
                  <c:v>41241</c:v>
                </c:pt>
                <c:pt idx="13282">
                  <c:v>41242</c:v>
                </c:pt>
                <c:pt idx="13283">
                  <c:v>41243</c:v>
                </c:pt>
                <c:pt idx="13284">
                  <c:v>41246</c:v>
                </c:pt>
                <c:pt idx="13285">
                  <c:v>41247</c:v>
                </c:pt>
                <c:pt idx="13286">
                  <c:v>41248</c:v>
                </c:pt>
                <c:pt idx="13287">
                  <c:v>41249</c:v>
                </c:pt>
                <c:pt idx="13288">
                  <c:v>41250</c:v>
                </c:pt>
                <c:pt idx="13289">
                  <c:v>41253</c:v>
                </c:pt>
                <c:pt idx="13290">
                  <c:v>41254</c:v>
                </c:pt>
                <c:pt idx="13291">
                  <c:v>41255</c:v>
                </c:pt>
                <c:pt idx="13292">
                  <c:v>41256</c:v>
                </c:pt>
                <c:pt idx="13293">
                  <c:v>41257</c:v>
                </c:pt>
                <c:pt idx="13294">
                  <c:v>41260</c:v>
                </c:pt>
                <c:pt idx="13295">
                  <c:v>41261</c:v>
                </c:pt>
                <c:pt idx="13296">
                  <c:v>41262</c:v>
                </c:pt>
                <c:pt idx="13297">
                  <c:v>41263</c:v>
                </c:pt>
                <c:pt idx="13298">
                  <c:v>41264</c:v>
                </c:pt>
                <c:pt idx="13299">
                  <c:v>41267</c:v>
                </c:pt>
                <c:pt idx="13300">
                  <c:v>41268</c:v>
                </c:pt>
                <c:pt idx="13301">
                  <c:v>41269</c:v>
                </c:pt>
                <c:pt idx="13302">
                  <c:v>41270</c:v>
                </c:pt>
                <c:pt idx="13303">
                  <c:v>41271</c:v>
                </c:pt>
                <c:pt idx="13304">
                  <c:v>41274</c:v>
                </c:pt>
                <c:pt idx="13305">
                  <c:v>41275</c:v>
                </c:pt>
                <c:pt idx="13306">
                  <c:v>41276</c:v>
                </c:pt>
                <c:pt idx="13307">
                  <c:v>41277</c:v>
                </c:pt>
                <c:pt idx="13308">
                  <c:v>41278</c:v>
                </c:pt>
                <c:pt idx="13309">
                  <c:v>41281</c:v>
                </c:pt>
                <c:pt idx="13310">
                  <c:v>41282</c:v>
                </c:pt>
                <c:pt idx="13311">
                  <c:v>41283</c:v>
                </c:pt>
                <c:pt idx="13312">
                  <c:v>41284</c:v>
                </c:pt>
                <c:pt idx="13313">
                  <c:v>41285</c:v>
                </c:pt>
                <c:pt idx="13314">
                  <c:v>41288</c:v>
                </c:pt>
                <c:pt idx="13315">
                  <c:v>41289</c:v>
                </c:pt>
                <c:pt idx="13316">
                  <c:v>41290</c:v>
                </c:pt>
                <c:pt idx="13317">
                  <c:v>41291</c:v>
                </c:pt>
                <c:pt idx="13318">
                  <c:v>41292</c:v>
                </c:pt>
                <c:pt idx="13319">
                  <c:v>41295</c:v>
                </c:pt>
                <c:pt idx="13320">
                  <c:v>41296</c:v>
                </c:pt>
                <c:pt idx="13321">
                  <c:v>41297</c:v>
                </c:pt>
                <c:pt idx="13322">
                  <c:v>41298</c:v>
                </c:pt>
                <c:pt idx="13323">
                  <c:v>41299</c:v>
                </c:pt>
                <c:pt idx="13324">
                  <c:v>41302</c:v>
                </c:pt>
                <c:pt idx="13325">
                  <c:v>41303</c:v>
                </c:pt>
                <c:pt idx="13326">
                  <c:v>41304</c:v>
                </c:pt>
                <c:pt idx="13327">
                  <c:v>41305</c:v>
                </c:pt>
                <c:pt idx="13328">
                  <c:v>41306</c:v>
                </c:pt>
                <c:pt idx="13329">
                  <c:v>41309</c:v>
                </c:pt>
                <c:pt idx="13330">
                  <c:v>41310</c:v>
                </c:pt>
                <c:pt idx="13331">
                  <c:v>41311</c:v>
                </c:pt>
                <c:pt idx="13332">
                  <c:v>41312</c:v>
                </c:pt>
                <c:pt idx="13333">
                  <c:v>41313</c:v>
                </c:pt>
                <c:pt idx="13334">
                  <c:v>41316</c:v>
                </c:pt>
                <c:pt idx="13335">
                  <c:v>41317</c:v>
                </c:pt>
                <c:pt idx="13336">
                  <c:v>41318</c:v>
                </c:pt>
                <c:pt idx="13337">
                  <c:v>41319</c:v>
                </c:pt>
                <c:pt idx="13338">
                  <c:v>41320</c:v>
                </c:pt>
                <c:pt idx="13339">
                  <c:v>41323</c:v>
                </c:pt>
                <c:pt idx="13340">
                  <c:v>41324</c:v>
                </c:pt>
                <c:pt idx="13341">
                  <c:v>41325</c:v>
                </c:pt>
                <c:pt idx="13342">
                  <c:v>41326</c:v>
                </c:pt>
                <c:pt idx="13343">
                  <c:v>41327</c:v>
                </c:pt>
                <c:pt idx="13344">
                  <c:v>41330</c:v>
                </c:pt>
                <c:pt idx="13345">
                  <c:v>41331</c:v>
                </c:pt>
                <c:pt idx="13346">
                  <c:v>41332</c:v>
                </c:pt>
                <c:pt idx="13347">
                  <c:v>41333</c:v>
                </c:pt>
                <c:pt idx="13348">
                  <c:v>41334</c:v>
                </c:pt>
                <c:pt idx="13349">
                  <c:v>41337</c:v>
                </c:pt>
                <c:pt idx="13350">
                  <c:v>41338</c:v>
                </c:pt>
                <c:pt idx="13351">
                  <c:v>41339</c:v>
                </c:pt>
                <c:pt idx="13352">
                  <c:v>41340</c:v>
                </c:pt>
                <c:pt idx="13353">
                  <c:v>41341</c:v>
                </c:pt>
                <c:pt idx="13354">
                  <c:v>41344</c:v>
                </c:pt>
                <c:pt idx="13355">
                  <c:v>41345</c:v>
                </c:pt>
                <c:pt idx="13356">
                  <c:v>41346</c:v>
                </c:pt>
                <c:pt idx="13357">
                  <c:v>41347</c:v>
                </c:pt>
                <c:pt idx="13358">
                  <c:v>41348</c:v>
                </c:pt>
                <c:pt idx="13359">
                  <c:v>41351</c:v>
                </c:pt>
                <c:pt idx="13360">
                  <c:v>41352</c:v>
                </c:pt>
                <c:pt idx="13361">
                  <c:v>41353</c:v>
                </c:pt>
                <c:pt idx="13362">
                  <c:v>41354</c:v>
                </c:pt>
                <c:pt idx="13363">
                  <c:v>41355</c:v>
                </c:pt>
                <c:pt idx="13364">
                  <c:v>41358</c:v>
                </c:pt>
                <c:pt idx="13365">
                  <c:v>41359</c:v>
                </c:pt>
                <c:pt idx="13366">
                  <c:v>41360</c:v>
                </c:pt>
                <c:pt idx="13367">
                  <c:v>41361</c:v>
                </c:pt>
                <c:pt idx="13368">
                  <c:v>41362</c:v>
                </c:pt>
                <c:pt idx="13369">
                  <c:v>41365</c:v>
                </c:pt>
                <c:pt idx="13370">
                  <c:v>41366</c:v>
                </c:pt>
                <c:pt idx="13371">
                  <c:v>41367</c:v>
                </c:pt>
                <c:pt idx="13372">
                  <c:v>41368</c:v>
                </c:pt>
                <c:pt idx="13373">
                  <c:v>41369</c:v>
                </c:pt>
                <c:pt idx="13374">
                  <c:v>41372</c:v>
                </c:pt>
                <c:pt idx="13375">
                  <c:v>41373</c:v>
                </c:pt>
                <c:pt idx="13376">
                  <c:v>41374</c:v>
                </c:pt>
                <c:pt idx="13377">
                  <c:v>41375</c:v>
                </c:pt>
                <c:pt idx="13378">
                  <c:v>41376</c:v>
                </c:pt>
                <c:pt idx="13379">
                  <c:v>41379</c:v>
                </c:pt>
                <c:pt idx="13380">
                  <c:v>41380</c:v>
                </c:pt>
                <c:pt idx="13381">
                  <c:v>41381</c:v>
                </c:pt>
                <c:pt idx="13382">
                  <c:v>41382</c:v>
                </c:pt>
                <c:pt idx="13383">
                  <c:v>41383</c:v>
                </c:pt>
                <c:pt idx="13384">
                  <c:v>41386</c:v>
                </c:pt>
                <c:pt idx="13385">
                  <c:v>41387</c:v>
                </c:pt>
                <c:pt idx="13386">
                  <c:v>41388</c:v>
                </c:pt>
                <c:pt idx="13387">
                  <c:v>41389</c:v>
                </c:pt>
                <c:pt idx="13388">
                  <c:v>41390</c:v>
                </c:pt>
                <c:pt idx="13389">
                  <c:v>41393</c:v>
                </c:pt>
                <c:pt idx="13390">
                  <c:v>41394</c:v>
                </c:pt>
                <c:pt idx="13391">
                  <c:v>41395</c:v>
                </c:pt>
                <c:pt idx="13392">
                  <c:v>41396</c:v>
                </c:pt>
                <c:pt idx="13393">
                  <c:v>41397</c:v>
                </c:pt>
                <c:pt idx="13394">
                  <c:v>41400</c:v>
                </c:pt>
                <c:pt idx="13395">
                  <c:v>41401</c:v>
                </c:pt>
                <c:pt idx="13396">
                  <c:v>41402</c:v>
                </c:pt>
                <c:pt idx="13397">
                  <c:v>41403</c:v>
                </c:pt>
                <c:pt idx="13398">
                  <c:v>41404</c:v>
                </c:pt>
                <c:pt idx="13399">
                  <c:v>41407</c:v>
                </c:pt>
                <c:pt idx="13400">
                  <c:v>41408</c:v>
                </c:pt>
                <c:pt idx="13401">
                  <c:v>41409</c:v>
                </c:pt>
                <c:pt idx="13402">
                  <c:v>41410</c:v>
                </c:pt>
                <c:pt idx="13403">
                  <c:v>41411</c:v>
                </c:pt>
                <c:pt idx="13404">
                  <c:v>41414</c:v>
                </c:pt>
                <c:pt idx="13405">
                  <c:v>41415</c:v>
                </c:pt>
                <c:pt idx="13406">
                  <c:v>41416</c:v>
                </c:pt>
                <c:pt idx="13407">
                  <c:v>41417</c:v>
                </c:pt>
                <c:pt idx="13408">
                  <c:v>41418</c:v>
                </c:pt>
                <c:pt idx="13409">
                  <c:v>41421</c:v>
                </c:pt>
                <c:pt idx="13410">
                  <c:v>41422</c:v>
                </c:pt>
                <c:pt idx="13411">
                  <c:v>41423</c:v>
                </c:pt>
                <c:pt idx="13412">
                  <c:v>41424</c:v>
                </c:pt>
                <c:pt idx="13413">
                  <c:v>41425</c:v>
                </c:pt>
                <c:pt idx="13414">
                  <c:v>41428</c:v>
                </c:pt>
                <c:pt idx="13415">
                  <c:v>41429</c:v>
                </c:pt>
                <c:pt idx="13416">
                  <c:v>41430</c:v>
                </c:pt>
                <c:pt idx="13417">
                  <c:v>41431</c:v>
                </c:pt>
                <c:pt idx="13418">
                  <c:v>41432</c:v>
                </c:pt>
                <c:pt idx="13419">
                  <c:v>41435</c:v>
                </c:pt>
                <c:pt idx="13420">
                  <c:v>41436</c:v>
                </c:pt>
                <c:pt idx="13421">
                  <c:v>41437</c:v>
                </c:pt>
                <c:pt idx="13422">
                  <c:v>41438</c:v>
                </c:pt>
                <c:pt idx="13423">
                  <c:v>41439</c:v>
                </c:pt>
                <c:pt idx="13424">
                  <c:v>41442</c:v>
                </c:pt>
                <c:pt idx="13425">
                  <c:v>41443</c:v>
                </c:pt>
                <c:pt idx="13426">
                  <c:v>41444</c:v>
                </c:pt>
                <c:pt idx="13427">
                  <c:v>41445</c:v>
                </c:pt>
                <c:pt idx="13428">
                  <c:v>41446</c:v>
                </c:pt>
                <c:pt idx="13429">
                  <c:v>41449</c:v>
                </c:pt>
                <c:pt idx="13430">
                  <c:v>41450</c:v>
                </c:pt>
                <c:pt idx="13431">
                  <c:v>41451</c:v>
                </c:pt>
                <c:pt idx="13432">
                  <c:v>41452</c:v>
                </c:pt>
                <c:pt idx="13433">
                  <c:v>41453</c:v>
                </c:pt>
                <c:pt idx="13434">
                  <c:v>41456</c:v>
                </c:pt>
                <c:pt idx="13435">
                  <c:v>41457</c:v>
                </c:pt>
                <c:pt idx="13436">
                  <c:v>41458</c:v>
                </c:pt>
                <c:pt idx="13437">
                  <c:v>41459</c:v>
                </c:pt>
                <c:pt idx="13438">
                  <c:v>41460</c:v>
                </c:pt>
                <c:pt idx="13439">
                  <c:v>41463</c:v>
                </c:pt>
                <c:pt idx="13440">
                  <c:v>41464</c:v>
                </c:pt>
                <c:pt idx="13441">
                  <c:v>41465</c:v>
                </c:pt>
                <c:pt idx="13442">
                  <c:v>41466</c:v>
                </c:pt>
                <c:pt idx="13443">
                  <c:v>41467</c:v>
                </c:pt>
                <c:pt idx="13444">
                  <c:v>41470</c:v>
                </c:pt>
                <c:pt idx="13445">
                  <c:v>41471</c:v>
                </c:pt>
                <c:pt idx="13446">
                  <c:v>41472</c:v>
                </c:pt>
                <c:pt idx="13447">
                  <c:v>41473</c:v>
                </c:pt>
                <c:pt idx="13448">
                  <c:v>41474</c:v>
                </c:pt>
                <c:pt idx="13449">
                  <c:v>41477</c:v>
                </c:pt>
                <c:pt idx="13450">
                  <c:v>41478</c:v>
                </c:pt>
                <c:pt idx="13451">
                  <c:v>41479</c:v>
                </c:pt>
                <c:pt idx="13452">
                  <c:v>41480</c:v>
                </c:pt>
                <c:pt idx="13453">
                  <c:v>41481</c:v>
                </c:pt>
                <c:pt idx="13454">
                  <c:v>41484</c:v>
                </c:pt>
                <c:pt idx="13455">
                  <c:v>41485</c:v>
                </c:pt>
                <c:pt idx="13456">
                  <c:v>41486</c:v>
                </c:pt>
                <c:pt idx="13457">
                  <c:v>41487</c:v>
                </c:pt>
                <c:pt idx="13458">
                  <c:v>41488</c:v>
                </c:pt>
                <c:pt idx="13459">
                  <c:v>41491</c:v>
                </c:pt>
                <c:pt idx="13460">
                  <c:v>41492</c:v>
                </c:pt>
                <c:pt idx="13461">
                  <c:v>41493</c:v>
                </c:pt>
                <c:pt idx="13462">
                  <c:v>41494</c:v>
                </c:pt>
                <c:pt idx="13463">
                  <c:v>41495</c:v>
                </c:pt>
                <c:pt idx="13464">
                  <c:v>41498</c:v>
                </c:pt>
                <c:pt idx="13465">
                  <c:v>41499</c:v>
                </c:pt>
                <c:pt idx="13466">
                  <c:v>41500</c:v>
                </c:pt>
                <c:pt idx="13467">
                  <c:v>41501</c:v>
                </c:pt>
                <c:pt idx="13468">
                  <c:v>41502</c:v>
                </c:pt>
                <c:pt idx="13469">
                  <c:v>41505</c:v>
                </c:pt>
                <c:pt idx="13470">
                  <c:v>41506</c:v>
                </c:pt>
                <c:pt idx="13471">
                  <c:v>41507</c:v>
                </c:pt>
                <c:pt idx="13472">
                  <c:v>41508</c:v>
                </c:pt>
                <c:pt idx="13473">
                  <c:v>41509</c:v>
                </c:pt>
                <c:pt idx="13474">
                  <c:v>41512</c:v>
                </c:pt>
                <c:pt idx="13475">
                  <c:v>41513</c:v>
                </c:pt>
                <c:pt idx="13476">
                  <c:v>41514</c:v>
                </c:pt>
                <c:pt idx="13477">
                  <c:v>41515</c:v>
                </c:pt>
                <c:pt idx="13478">
                  <c:v>41516</c:v>
                </c:pt>
                <c:pt idx="13479">
                  <c:v>41519</c:v>
                </c:pt>
                <c:pt idx="13480">
                  <c:v>41520</c:v>
                </c:pt>
                <c:pt idx="13481">
                  <c:v>41521</c:v>
                </c:pt>
                <c:pt idx="13482">
                  <c:v>41522</c:v>
                </c:pt>
                <c:pt idx="13483">
                  <c:v>41523</c:v>
                </c:pt>
                <c:pt idx="13484">
                  <c:v>41526</c:v>
                </c:pt>
                <c:pt idx="13485">
                  <c:v>41527</c:v>
                </c:pt>
                <c:pt idx="13486">
                  <c:v>41528</c:v>
                </c:pt>
                <c:pt idx="13487">
                  <c:v>41529</c:v>
                </c:pt>
                <c:pt idx="13488">
                  <c:v>41530</c:v>
                </c:pt>
                <c:pt idx="13489">
                  <c:v>41533</c:v>
                </c:pt>
                <c:pt idx="13490">
                  <c:v>41534</c:v>
                </c:pt>
                <c:pt idx="13491">
                  <c:v>41535</c:v>
                </c:pt>
                <c:pt idx="13492">
                  <c:v>41536</c:v>
                </c:pt>
                <c:pt idx="13493">
                  <c:v>41537</c:v>
                </c:pt>
                <c:pt idx="13494">
                  <c:v>41540</c:v>
                </c:pt>
                <c:pt idx="13495">
                  <c:v>41541</c:v>
                </c:pt>
                <c:pt idx="13496">
                  <c:v>41542</c:v>
                </c:pt>
                <c:pt idx="13497">
                  <c:v>41543</c:v>
                </c:pt>
                <c:pt idx="13498">
                  <c:v>41544</c:v>
                </c:pt>
                <c:pt idx="13499">
                  <c:v>41547</c:v>
                </c:pt>
                <c:pt idx="13500">
                  <c:v>41548</c:v>
                </c:pt>
                <c:pt idx="13501">
                  <c:v>41549</c:v>
                </c:pt>
                <c:pt idx="13502">
                  <c:v>41550</c:v>
                </c:pt>
                <c:pt idx="13503">
                  <c:v>41551</c:v>
                </c:pt>
                <c:pt idx="13504">
                  <c:v>41554</c:v>
                </c:pt>
                <c:pt idx="13505">
                  <c:v>41555</c:v>
                </c:pt>
                <c:pt idx="13506">
                  <c:v>41556</c:v>
                </c:pt>
                <c:pt idx="13507">
                  <c:v>41557</c:v>
                </c:pt>
                <c:pt idx="13508">
                  <c:v>41558</c:v>
                </c:pt>
                <c:pt idx="13509">
                  <c:v>41561</c:v>
                </c:pt>
                <c:pt idx="13510">
                  <c:v>41562</c:v>
                </c:pt>
                <c:pt idx="13511">
                  <c:v>41563</c:v>
                </c:pt>
                <c:pt idx="13512">
                  <c:v>41564</c:v>
                </c:pt>
                <c:pt idx="13513">
                  <c:v>41565</c:v>
                </c:pt>
                <c:pt idx="13514">
                  <c:v>41568</c:v>
                </c:pt>
                <c:pt idx="13515">
                  <c:v>41569</c:v>
                </c:pt>
                <c:pt idx="13516">
                  <c:v>41570</c:v>
                </c:pt>
                <c:pt idx="13517">
                  <c:v>41571</c:v>
                </c:pt>
                <c:pt idx="13518">
                  <c:v>41572</c:v>
                </c:pt>
                <c:pt idx="13519">
                  <c:v>41575</c:v>
                </c:pt>
                <c:pt idx="13520">
                  <c:v>41576</c:v>
                </c:pt>
                <c:pt idx="13521">
                  <c:v>41577</c:v>
                </c:pt>
                <c:pt idx="13522">
                  <c:v>41578</c:v>
                </c:pt>
                <c:pt idx="13523">
                  <c:v>41579</c:v>
                </c:pt>
                <c:pt idx="13524">
                  <c:v>41582</c:v>
                </c:pt>
                <c:pt idx="13525">
                  <c:v>41583</c:v>
                </c:pt>
                <c:pt idx="13526">
                  <c:v>41584</c:v>
                </c:pt>
                <c:pt idx="13527">
                  <c:v>41585</c:v>
                </c:pt>
                <c:pt idx="13528">
                  <c:v>41586</c:v>
                </c:pt>
                <c:pt idx="13529">
                  <c:v>41589</c:v>
                </c:pt>
                <c:pt idx="13530">
                  <c:v>41590</c:v>
                </c:pt>
                <c:pt idx="13531">
                  <c:v>41591</c:v>
                </c:pt>
                <c:pt idx="13532">
                  <c:v>41592</c:v>
                </c:pt>
                <c:pt idx="13533">
                  <c:v>41593</c:v>
                </c:pt>
                <c:pt idx="13534">
                  <c:v>41596</c:v>
                </c:pt>
                <c:pt idx="13535">
                  <c:v>41597</c:v>
                </c:pt>
                <c:pt idx="13536">
                  <c:v>41598</c:v>
                </c:pt>
                <c:pt idx="13537">
                  <c:v>41599</c:v>
                </c:pt>
                <c:pt idx="13538">
                  <c:v>41600</c:v>
                </c:pt>
                <c:pt idx="13539">
                  <c:v>41603</c:v>
                </c:pt>
                <c:pt idx="13540">
                  <c:v>41604</c:v>
                </c:pt>
                <c:pt idx="13541">
                  <c:v>41605</c:v>
                </c:pt>
                <c:pt idx="13542">
                  <c:v>41606</c:v>
                </c:pt>
                <c:pt idx="13543">
                  <c:v>41607</c:v>
                </c:pt>
                <c:pt idx="13544">
                  <c:v>41610</c:v>
                </c:pt>
                <c:pt idx="13545">
                  <c:v>41611</c:v>
                </c:pt>
                <c:pt idx="13546">
                  <c:v>41612</c:v>
                </c:pt>
                <c:pt idx="13547">
                  <c:v>41613</c:v>
                </c:pt>
                <c:pt idx="13548">
                  <c:v>41614</c:v>
                </c:pt>
                <c:pt idx="13549">
                  <c:v>41617</c:v>
                </c:pt>
                <c:pt idx="13550">
                  <c:v>41618</c:v>
                </c:pt>
                <c:pt idx="13551">
                  <c:v>41619</c:v>
                </c:pt>
                <c:pt idx="13552">
                  <c:v>41620</c:v>
                </c:pt>
                <c:pt idx="13553">
                  <c:v>41621</c:v>
                </c:pt>
                <c:pt idx="13554">
                  <c:v>41624</c:v>
                </c:pt>
                <c:pt idx="13555">
                  <c:v>41625</c:v>
                </c:pt>
                <c:pt idx="13556">
                  <c:v>41626</c:v>
                </c:pt>
                <c:pt idx="13557">
                  <c:v>41627</c:v>
                </c:pt>
                <c:pt idx="13558">
                  <c:v>41628</c:v>
                </c:pt>
                <c:pt idx="13559">
                  <c:v>41631</c:v>
                </c:pt>
                <c:pt idx="13560">
                  <c:v>41632</c:v>
                </c:pt>
                <c:pt idx="13561">
                  <c:v>41633</c:v>
                </c:pt>
                <c:pt idx="13562">
                  <c:v>41634</c:v>
                </c:pt>
                <c:pt idx="13563">
                  <c:v>41635</c:v>
                </c:pt>
                <c:pt idx="13564">
                  <c:v>41638</c:v>
                </c:pt>
                <c:pt idx="13565">
                  <c:v>41639</c:v>
                </c:pt>
                <c:pt idx="13566">
                  <c:v>41640</c:v>
                </c:pt>
                <c:pt idx="13567">
                  <c:v>41641</c:v>
                </c:pt>
                <c:pt idx="13568">
                  <c:v>41642</c:v>
                </c:pt>
                <c:pt idx="13569">
                  <c:v>41645</c:v>
                </c:pt>
                <c:pt idx="13570">
                  <c:v>41646</c:v>
                </c:pt>
                <c:pt idx="13571">
                  <c:v>41647</c:v>
                </c:pt>
                <c:pt idx="13572">
                  <c:v>41648</c:v>
                </c:pt>
                <c:pt idx="13573">
                  <c:v>41649</c:v>
                </c:pt>
                <c:pt idx="13574">
                  <c:v>41652</c:v>
                </c:pt>
                <c:pt idx="13575">
                  <c:v>41653</c:v>
                </c:pt>
                <c:pt idx="13576">
                  <c:v>41654</c:v>
                </c:pt>
                <c:pt idx="13577">
                  <c:v>41655</c:v>
                </c:pt>
                <c:pt idx="13578">
                  <c:v>41656</c:v>
                </c:pt>
                <c:pt idx="13579">
                  <c:v>41659</c:v>
                </c:pt>
                <c:pt idx="13580">
                  <c:v>41660</c:v>
                </c:pt>
                <c:pt idx="13581">
                  <c:v>41661</c:v>
                </c:pt>
                <c:pt idx="13582">
                  <c:v>41662</c:v>
                </c:pt>
                <c:pt idx="13583">
                  <c:v>41663</c:v>
                </c:pt>
                <c:pt idx="13584">
                  <c:v>41666</c:v>
                </c:pt>
                <c:pt idx="13585">
                  <c:v>41667</c:v>
                </c:pt>
                <c:pt idx="13586">
                  <c:v>41668</c:v>
                </c:pt>
                <c:pt idx="13587">
                  <c:v>41669</c:v>
                </c:pt>
                <c:pt idx="13588">
                  <c:v>41670</c:v>
                </c:pt>
                <c:pt idx="13589">
                  <c:v>41673</c:v>
                </c:pt>
                <c:pt idx="13590">
                  <c:v>41674</c:v>
                </c:pt>
                <c:pt idx="13591">
                  <c:v>41675</c:v>
                </c:pt>
                <c:pt idx="13592">
                  <c:v>41676</c:v>
                </c:pt>
                <c:pt idx="13593">
                  <c:v>41677</c:v>
                </c:pt>
                <c:pt idx="13594">
                  <c:v>41680</c:v>
                </c:pt>
                <c:pt idx="13595">
                  <c:v>41681</c:v>
                </c:pt>
                <c:pt idx="13596">
                  <c:v>41682</c:v>
                </c:pt>
                <c:pt idx="13597">
                  <c:v>41683</c:v>
                </c:pt>
                <c:pt idx="13598">
                  <c:v>41684</c:v>
                </c:pt>
                <c:pt idx="13599">
                  <c:v>41687</c:v>
                </c:pt>
                <c:pt idx="13600">
                  <c:v>41688</c:v>
                </c:pt>
                <c:pt idx="13601">
                  <c:v>41689</c:v>
                </c:pt>
                <c:pt idx="13602">
                  <c:v>41690</c:v>
                </c:pt>
                <c:pt idx="13603">
                  <c:v>41691</c:v>
                </c:pt>
                <c:pt idx="13604">
                  <c:v>41694</c:v>
                </c:pt>
                <c:pt idx="13605">
                  <c:v>41695</c:v>
                </c:pt>
                <c:pt idx="13606">
                  <c:v>41696</c:v>
                </c:pt>
                <c:pt idx="13607">
                  <c:v>41697</c:v>
                </c:pt>
                <c:pt idx="13608">
                  <c:v>41698</c:v>
                </c:pt>
                <c:pt idx="13609">
                  <c:v>41701</c:v>
                </c:pt>
                <c:pt idx="13610">
                  <c:v>41702</c:v>
                </c:pt>
                <c:pt idx="13611">
                  <c:v>41703</c:v>
                </c:pt>
                <c:pt idx="13612">
                  <c:v>41704</c:v>
                </c:pt>
                <c:pt idx="13613">
                  <c:v>41705</c:v>
                </c:pt>
                <c:pt idx="13614">
                  <c:v>41708</c:v>
                </c:pt>
                <c:pt idx="13615">
                  <c:v>41709</c:v>
                </c:pt>
                <c:pt idx="13616">
                  <c:v>41710</c:v>
                </c:pt>
                <c:pt idx="13617">
                  <c:v>41711</c:v>
                </c:pt>
                <c:pt idx="13618">
                  <c:v>41712</c:v>
                </c:pt>
                <c:pt idx="13619">
                  <c:v>41715</c:v>
                </c:pt>
                <c:pt idx="13620">
                  <c:v>41716</c:v>
                </c:pt>
                <c:pt idx="13621">
                  <c:v>41717</c:v>
                </c:pt>
                <c:pt idx="13622">
                  <c:v>41718</c:v>
                </c:pt>
                <c:pt idx="13623">
                  <c:v>41719</c:v>
                </c:pt>
                <c:pt idx="13624">
                  <c:v>41722</c:v>
                </c:pt>
                <c:pt idx="13625">
                  <c:v>41723</c:v>
                </c:pt>
                <c:pt idx="13626">
                  <c:v>41724</c:v>
                </c:pt>
                <c:pt idx="13627">
                  <c:v>41725</c:v>
                </c:pt>
                <c:pt idx="13628">
                  <c:v>41726</c:v>
                </c:pt>
                <c:pt idx="13629">
                  <c:v>41729</c:v>
                </c:pt>
                <c:pt idx="13630">
                  <c:v>41730</c:v>
                </c:pt>
                <c:pt idx="13631">
                  <c:v>41731</c:v>
                </c:pt>
                <c:pt idx="13632">
                  <c:v>41732</c:v>
                </c:pt>
                <c:pt idx="13633">
                  <c:v>41733</c:v>
                </c:pt>
                <c:pt idx="13634">
                  <c:v>41736</c:v>
                </c:pt>
                <c:pt idx="13635">
                  <c:v>41737</c:v>
                </c:pt>
                <c:pt idx="13636">
                  <c:v>41738</c:v>
                </c:pt>
                <c:pt idx="13637">
                  <c:v>41739</c:v>
                </c:pt>
                <c:pt idx="13638">
                  <c:v>41740</c:v>
                </c:pt>
                <c:pt idx="13639">
                  <c:v>41743</c:v>
                </c:pt>
                <c:pt idx="13640">
                  <c:v>41744</c:v>
                </c:pt>
                <c:pt idx="13641">
                  <c:v>41745</c:v>
                </c:pt>
                <c:pt idx="13642">
                  <c:v>41746</c:v>
                </c:pt>
                <c:pt idx="13643">
                  <c:v>41747</c:v>
                </c:pt>
                <c:pt idx="13644">
                  <c:v>41750</c:v>
                </c:pt>
                <c:pt idx="13645">
                  <c:v>41751</c:v>
                </c:pt>
                <c:pt idx="13646">
                  <c:v>41752</c:v>
                </c:pt>
                <c:pt idx="13647">
                  <c:v>41753</c:v>
                </c:pt>
                <c:pt idx="13648">
                  <c:v>41754</c:v>
                </c:pt>
                <c:pt idx="13649">
                  <c:v>41757</c:v>
                </c:pt>
                <c:pt idx="13650">
                  <c:v>41758</c:v>
                </c:pt>
                <c:pt idx="13651">
                  <c:v>41759</c:v>
                </c:pt>
                <c:pt idx="13652">
                  <c:v>41760</c:v>
                </c:pt>
                <c:pt idx="13653">
                  <c:v>41761</c:v>
                </c:pt>
                <c:pt idx="13654">
                  <c:v>41764</c:v>
                </c:pt>
                <c:pt idx="13655">
                  <c:v>41765</c:v>
                </c:pt>
                <c:pt idx="13656">
                  <c:v>41766</c:v>
                </c:pt>
                <c:pt idx="13657">
                  <c:v>41767</c:v>
                </c:pt>
                <c:pt idx="13658">
                  <c:v>41768</c:v>
                </c:pt>
                <c:pt idx="13659">
                  <c:v>41771</c:v>
                </c:pt>
                <c:pt idx="13660">
                  <c:v>41772</c:v>
                </c:pt>
                <c:pt idx="13661">
                  <c:v>41773</c:v>
                </c:pt>
                <c:pt idx="13662">
                  <c:v>41774</c:v>
                </c:pt>
                <c:pt idx="13663">
                  <c:v>41775</c:v>
                </c:pt>
                <c:pt idx="13664">
                  <c:v>41778</c:v>
                </c:pt>
                <c:pt idx="13665">
                  <c:v>41779</c:v>
                </c:pt>
                <c:pt idx="13666">
                  <c:v>41780</c:v>
                </c:pt>
                <c:pt idx="13667">
                  <c:v>41781</c:v>
                </c:pt>
                <c:pt idx="13668">
                  <c:v>41782</c:v>
                </c:pt>
                <c:pt idx="13669">
                  <c:v>41785</c:v>
                </c:pt>
                <c:pt idx="13670">
                  <c:v>41786</c:v>
                </c:pt>
                <c:pt idx="13671">
                  <c:v>41787</c:v>
                </c:pt>
                <c:pt idx="13672">
                  <c:v>41788</c:v>
                </c:pt>
                <c:pt idx="13673">
                  <c:v>41789</c:v>
                </c:pt>
                <c:pt idx="13674">
                  <c:v>41792</c:v>
                </c:pt>
                <c:pt idx="13675">
                  <c:v>41793</c:v>
                </c:pt>
                <c:pt idx="13676">
                  <c:v>41794</c:v>
                </c:pt>
                <c:pt idx="13677">
                  <c:v>41795</c:v>
                </c:pt>
                <c:pt idx="13678">
                  <c:v>41796</c:v>
                </c:pt>
                <c:pt idx="13679">
                  <c:v>41799</c:v>
                </c:pt>
                <c:pt idx="13680">
                  <c:v>41800</c:v>
                </c:pt>
                <c:pt idx="13681">
                  <c:v>41801</c:v>
                </c:pt>
                <c:pt idx="13682">
                  <c:v>41802</c:v>
                </c:pt>
                <c:pt idx="13683">
                  <c:v>41803</c:v>
                </c:pt>
                <c:pt idx="13684">
                  <c:v>41806</c:v>
                </c:pt>
                <c:pt idx="13685">
                  <c:v>41807</c:v>
                </c:pt>
                <c:pt idx="13686">
                  <c:v>41808</c:v>
                </c:pt>
                <c:pt idx="13687">
                  <c:v>41809</c:v>
                </c:pt>
                <c:pt idx="13688">
                  <c:v>41810</c:v>
                </c:pt>
                <c:pt idx="13689">
                  <c:v>41813</c:v>
                </c:pt>
                <c:pt idx="13690">
                  <c:v>41814</c:v>
                </c:pt>
                <c:pt idx="13691">
                  <c:v>41815</c:v>
                </c:pt>
                <c:pt idx="13692">
                  <c:v>41816</c:v>
                </c:pt>
                <c:pt idx="13693">
                  <c:v>41817</c:v>
                </c:pt>
                <c:pt idx="13694">
                  <c:v>41820</c:v>
                </c:pt>
                <c:pt idx="13695">
                  <c:v>41821</c:v>
                </c:pt>
                <c:pt idx="13696">
                  <c:v>41822</c:v>
                </c:pt>
                <c:pt idx="13697">
                  <c:v>41823</c:v>
                </c:pt>
                <c:pt idx="13698">
                  <c:v>41824</c:v>
                </c:pt>
                <c:pt idx="13699">
                  <c:v>41827</c:v>
                </c:pt>
                <c:pt idx="13700">
                  <c:v>41828</c:v>
                </c:pt>
                <c:pt idx="13701">
                  <c:v>41829</c:v>
                </c:pt>
                <c:pt idx="13702">
                  <c:v>41830</c:v>
                </c:pt>
                <c:pt idx="13703">
                  <c:v>41831</c:v>
                </c:pt>
                <c:pt idx="13704">
                  <c:v>41834</c:v>
                </c:pt>
                <c:pt idx="13705">
                  <c:v>41835</c:v>
                </c:pt>
                <c:pt idx="13706">
                  <c:v>41836</c:v>
                </c:pt>
                <c:pt idx="13707">
                  <c:v>41837</c:v>
                </c:pt>
                <c:pt idx="13708">
                  <c:v>41838</c:v>
                </c:pt>
                <c:pt idx="13709">
                  <c:v>41841</c:v>
                </c:pt>
                <c:pt idx="13710">
                  <c:v>41842</c:v>
                </c:pt>
                <c:pt idx="13711">
                  <c:v>41843</c:v>
                </c:pt>
                <c:pt idx="13712">
                  <c:v>41844</c:v>
                </c:pt>
                <c:pt idx="13713">
                  <c:v>41845</c:v>
                </c:pt>
                <c:pt idx="13714">
                  <c:v>41848</c:v>
                </c:pt>
                <c:pt idx="13715">
                  <c:v>41849</c:v>
                </c:pt>
                <c:pt idx="13716">
                  <c:v>41850</c:v>
                </c:pt>
                <c:pt idx="13717">
                  <c:v>41851</c:v>
                </c:pt>
                <c:pt idx="13718">
                  <c:v>41852</c:v>
                </c:pt>
                <c:pt idx="13719">
                  <c:v>41855</c:v>
                </c:pt>
                <c:pt idx="13720">
                  <c:v>41856</c:v>
                </c:pt>
                <c:pt idx="13721">
                  <c:v>41857</c:v>
                </c:pt>
                <c:pt idx="13722">
                  <c:v>41858</c:v>
                </c:pt>
                <c:pt idx="13723">
                  <c:v>41859</c:v>
                </c:pt>
                <c:pt idx="13724">
                  <c:v>41862</c:v>
                </c:pt>
                <c:pt idx="13725">
                  <c:v>41863</c:v>
                </c:pt>
                <c:pt idx="13726">
                  <c:v>41864</c:v>
                </c:pt>
                <c:pt idx="13727">
                  <c:v>41865</c:v>
                </c:pt>
                <c:pt idx="13728">
                  <c:v>41866</c:v>
                </c:pt>
                <c:pt idx="13729">
                  <c:v>41869</c:v>
                </c:pt>
                <c:pt idx="13730">
                  <c:v>41870</c:v>
                </c:pt>
                <c:pt idx="13731">
                  <c:v>41871</c:v>
                </c:pt>
                <c:pt idx="13732">
                  <c:v>41872</c:v>
                </c:pt>
                <c:pt idx="13733">
                  <c:v>41873</c:v>
                </c:pt>
                <c:pt idx="13734">
                  <c:v>41876</c:v>
                </c:pt>
                <c:pt idx="13735">
                  <c:v>41877</c:v>
                </c:pt>
                <c:pt idx="13736">
                  <c:v>41878</c:v>
                </c:pt>
                <c:pt idx="13737">
                  <c:v>41879</c:v>
                </c:pt>
                <c:pt idx="13738">
                  <c:v>41880</c:v>
                </c:pt>
                <c:pt idx="13739">
                  <c:v>41883</c:v>
                </c:pt>
                <c:pt idx="13740">
                  <c:v>41884</c:v>
                </c:pt>
                <c:pt idx="13741">
                  <c:v>41885</c:v>
                </c:pt>
                <c:pt idx="13742">
                  <c:v>41886</c:v>
                </c:pt>
                <c:pt idx="13743">
                  <c:v>41887</c:v>
                </c:pt>
                <c:pt idx="13744">
                  <c:v>41890</c:v>
                </c:pt>
                <c:pt idx="13745">
                  <c:v>41891</c:v>
                </c:pt>
                <c:pt idx="13746">
                  <c:v>41892</c:v>
                </c:pt>
                <c:pt idx="13747">
                  <c:v>41893</c:v>
                </c:pt>
                <c:pt idx="13748">
                  <c:v>41894</c:v>
                </c:pt>
                <c:pt idx="13749">
                  <c:v>41897</c:v>
                </c:pt>
                <c:pt idx="13750">
                  <c:v>41898</c:v>
                </c:pt>
                <c:pt idx="13751">
                  <c:v>41899</c:v>
                </c:pt>
                <c:pt idx="13752">
                  <c:v>41900</c:v>
                </c:pt>
                <c:pt idx="13753">
                  <c:v>41901</c:v>
                </c:pt>
                <c:pt idx="13754">
                  <c:v>41904</c:v>
                </c:pt>
                <c:pt idx="13755">
                  <c:v>41905</c:v>
                </c:pt>
                <c:pt idx="13756">
                  <c:v>41906</c:v>
                </c:pt>
                <c:pt idx="13757">
                  <c:v>41907</c:v>
                </c:pt>
                <c:pt idx="13758">
                  <c:v>41908</c:v>
                </c:pt>
                <c:pt idx="13759">
                  <c:v>41911</c:v>
                </c:pt>
                <c:pt idx="13760">
                  <c:v>41912</c:v>
                </c:pt>
                <c:pt idx="13761">
                  <c:v>41913</c:v>
                </c:pt>
                <c:pt idx="13762">
                  <c:v>41914</c:v>
                </c:pt>
                <c:pt idx="13763">
                  <c:v>41915</c:v>
                </c:pt>
                <c:pt idx="13764">
                  <c:v>41918</c:v>
                </c:pt>
                <c:pt idx="13765">
                  <c:v>41919</c:v>
                </c:pt>
                <c:pt idx="13766">
                  <c:v>41920</c:v>
                </c:pt>
                <c:pt idx="13767">
                  <c:v>41921</c:v>
                </c:pt>
                <c:pt idx="13768">
                  <c:v>41922</c:v>
                </c:pt>
                <c:pt idx="13769">
                  <c:v>41925</c:v>
                </c:pt>
                <c:pt idx="13770">
                  <c:v>41926</c:v>
                </c:pt>
                <c:pt idx="13771">
                  <c:v>41927</c:v>
                </c:pt>
                <c:pt idx="13772">
                  <c:v>41928</c:v>
                </c:pt>
                <c:pt idx="13773">
                  <c:v>41929</c:v>
                </c:pt>
                <c:pt idx="13774">
                  <c:v>41932</c:v>
                </c:pt>
                <c:pt idx="13775">
                  <c:v>41933</c:v>
                </c:pt>
                <c:pt idx="13776">
                  <c:v>41934</c:v>
                </c:pt>
                <c:pt idx="13777">
                  <c:v>41935</c:v>
                </c:pt>
                <c:pt idx="13778">
                  <c:v>41936</c:v>
                </c:pt>
                <c:pt idx="13779">
                  <c:v>41939</c:v>
                </c:pt>
                <c:pt idx="13780">
                  <c:v>41940</c:v>
                </c:pt>
                <c:pt idx="13781">
                  <c:v>41941</c:v>
                </c:pt>
                <c:pt idx="13782">
                  <c:v>41942</c:v>
                </c:pt>
                <c:pt idx="13783">
                  <c:v>41943</c:v>
                </c:pt>
                <c:pt idx="13784">
                  <c:v>41946</c:v>
                </c:pt>
                <c:pt idx="13785">
                  <c:v>41947</c:v>
                </c:pt>
                <c:pt idx="13786">
                  <c:v>41948</c:v>
                </c:pt>
                <c:pt idx="13787">
                  <c:v>41949</c:v>
                </c:pt>
                <c:pt idx="13788">
                  <c:v>41950</c:v>
                </c:pt>
                <c:pt idx="13789">
                  <c:v>41953</c:v>
                </c:pt>
                <c:pt idx="13790">
                  <c:v>41954</c:v>
                </c:pt>
                <c:pt idx="13791">
                  <c:v>41955</c:v>
                </c:pt>
                <c:pt idx="13792">
                  <c:v>41956</c:v>
                </c:pt>
                <c:pt idx="13793">
                  <c:v>41957</c:v>
                </c:pt>
                <c:pt idx="13794">
                  <c:v>41960</c:v>
                </c:pt>
                <c:pt idx="13795">
                  <c:v>41961</c:v>
                </c:pt>
                <c:pt idx="13796">
                  <c:v>41962</c:v>
                </c:pt>
                <c:pt idx="13797">
                  <c:v>41963</c:v>
                </c:pt>
                <c:pt idx="13798">
                  <c:v>41964</c:v>
                </c:pt>
                <c:pt idx="13799">
                  <c:v>41967</c:v>
                </c:pt>
                <c:pt idx="13800">
                  <c:v>41968</c:v>
                </c:pt>
                <c:pt idx="13801">
                  <c:v>41969</c:v>
                </c:pt>
                <c:pt idx="13802">
                  <c:v>41970</c:v>
                </c:pt>
                <c:pt idx="13803">
                  <c:v>41971</c:v>
                </c:pt>
                <c:pt idx="13804">
                  <c:v>41974</c:v>
                </c:pt>
                <c:pt idx="13805">
                  <c:v>41975</c:v>
                </c:pt>
                <c:pt idx="13806">
                  <c:v>41976</c:v>
                </c:pt>
                <c:pt idx="13807">
                  <c:v>41977</c:v>
                </c:pt>
                <c:pt idx="13808">
                  <c:v>41978</c:v>
                </c:pt>
                <c:pt idx="13809">
                  <c:v>41981</c:v>
                </c:pt>
                <c:pt idx="13810">
                  <c:v>41982</c:v>
                </c:pt>
                <c:pt idx="13811">
                  <c:v>41983</c:v>
                </c:pt>
                <c:pt idx="13812">
                  <c:v>41984</c:v>
                </c:pt>
                <c:pt idx="13813">
                  <c:v>41985</c:v>
                </c:pt>
                <c:pt idx="13814">
                  <c:v>41988</c:v>
                </c:pt>
                <c:pt idx="13815">
                  <c:v>41989</c:v>
                </c:pt>
                <c:pt idx="13816">
                  <c:v>41990</c:v>
                </c:pt>
                <c:pt idx="13817">
                  <c:v>41991</c:v>
                </c:pt>
                <c:pt idx="13818">
                  <c:v>41992</c:v>
                </c:pt>
                <c:pt idx="13819">
                  <c:v>41995</c:v>
                </c:pt>
                <c:pt idx="13820">
                  <c:v>41996</c:v>
                </c:pt>
                <c:pt idx="13821">
                  <c:v>41997</c:v>
                </c:pt>
                <c:pt idx="13822">
                  <c:v>41998</c:v>
                </c:pt>
                <c:pt idx="13823">
                  <c:v>41999</c:v>
                </c:pt>
                <c:pt idx="13824">
                  <c:v>42002</c:v>
                </c:pt>
                <c:pt idx="13825">
                  <c:v>42003</c:v>
                </c:pt>
                <c:pt idx="13826">
                  <c:v>42004</c:v>
                </c:pt>
                <c:pt idx="13827">
                  <c:v>42005</c:v>
                </c:pt>
                <c:pt idx="13828">
                  <c:v>42006</c:v>
                </c:pt>
                <c:pt idx="13829">
                  <c:v>42009</c:v>
                </c:pt>
                <c:pt idx="13830">
                  <c:v>42010</c:v>
                </c:pt>
                <c:pt idx="13831">
                  <c:v>42011</c:v>
                </c:pt>
                <c:pt idx="13832">
                  <c:v>42012</c:v>
                </c:pt>
                <c:pt idx="13833">
                  <c:v>42013</c:v>
                </c:pt>
                <c:pt idx="13834">
                  <c:v>42016</c:v>
                </c:pt>
                <c:pt idx="13835">
                  <c:v>42017</c:v>
                </c:pt>
                <c:pt idx="13836">
                  <c:v>42018</c:v>
                </c:pt>
                <c:pt idx="13837">
                  <c:v>42019</c:v>
                </c:pt>
                <c:pt idx="13838">
                  <c:v>42020</c:v>
                </c:pt>
                <c:pt idx="13839">
                  <c:v>42023</c:v>
                </c:pt>
                <c:pt idx="13840">
                  <c:v>42024</c:v>
                </c:pt>
                <c:pt idx="13841">
                  <c:v>42025</c:v>
                </c:pt>
                <c:pt idx="13842">
                  <c:v>42026</c:v>
                </c:pt>
                <c:pt idx="13843">
                  <c:v>42027</c:v>
                </c:pt>
                <c:pt idx="13844">
                  <c:v>42030</c:v>
                </c:pt>
                <c:pt idx="13845">
                  <c:v>42031</c:v>
                </c:pt>
                <c:pt idx="13846">
                  <c:v>42032</c:v>
                </c:pt>
                <c:pt idx="13847">
                  <c:v>42033</c:v>
                </c:pt>
                <c:pt idx="13848">
                  <c:v>42034</c:v>
                </c:pt>
                <c:pt idx="13849">
                  <c:v>42037</c:v>
                </c:pt>
                <c:pt idx="13850">
                  <c:v>42038</c:v>
                </c:pt>
                <c:pt idx="13851">
                  <c:v>42039</c:v>
                </c:pt>
                <c:pt idx="13852">
                  <c:v>42040</c:v>
                </c:pt>
                <c:pt idx="13853">
                  <c:v>42041</c:v>
                </c:pt>
                <c:pt idx="13854">
                  <c:v>42044</c:v>
                </c:pt>
                <c:pt idx="13855">
                  <c:v>42045</c:v>
                </c:pt>
                <c:pt idx="13856">
                  <c:v>42046</c:v>
                </c:pt>
                <c:pt idx="13857">
                  <c:v>42047</c:v>
                </c:pt>
                <c:pt idx="13858">
                  <c:v>42048</c:v>
                </c:pt>
                <c:pt idx="13859">
                  <c:v>42051</c:v>
                </c:pt>
                <c:pt idx="13860">
                  <c:v>42052</c:v>
                </c:pt>
                <c:pt idx="13861">
                  <c:v>42053</c:v>
                </c:pt>
                <c:pt idx="13862">
                  <c:v>42054</c:v>
                </c:pt>
                <c:pt idx="13863">
                  <c:v>42055</c:v>
                </c:pt>
                <c:pt idx="13864">
                  <c:v>42058</c:v>
                </c:pt>
                <c:pt idx="13865">
                  <c:v>42059</c:v>
                </c:pt>
                <c:pt idx="13866">
                  <c:v>42060</c:v>
                </c:pt>
                <c:pt idx="13867">
                  <c:v>42061</c:v>
                </c:pt>
                <c:pt idx="13868">
                  <c:v>42062</c:v>
                </c:pt>
                <c:pt idx="13869">
                  <c:v>42065</c:v>
                </c:pt>
                <c:pt idx="13870">
                  <c:v>42066</c:v>
                </c:pt>
                <c:pt idx="13871">
                  <c:v>42067</c:v>
                </c:pt>
                <c:pt idx="13872">
                  <c:v>42068</c:v>
                </c:pt>
                <c:pt idx="13873">
                  <c:v>42069</c:v>
                </c:pt>
                <c:pt idx="13874">
                  <c:v>42072</c:v>
                </c:pt>
                <c:pt idx="13875">
                  <c:v>42073</c:v>
                </c:pt>
                <c:pt idx="13876">
                  <c:v>42074</c:v>
                </c:pt>
                <c:pt idx="13877">
                  <c:v>42075</c:v>
                </c:pt>
                <c:pt idx="13878">
                  <c:v>42076</c:v>
                </c:pt>
                <c:pt idx="13879">
                  <c:v>42079</c:v>
                </c:pt>
                <c:pt idx="13880">
                  <c:v>42080</c:v>
                </c:pt>
                <c:pt idx="13881">
                  <c:v>42081</c:v>
                </c:pt>
                <c:pt idx="13882">
                  <c:v>42082</c:v>
                </c:pt>
                <c:pt idx="13883">
                  <c:v>42083</c:v>
                </c:pt>
                <c:pt idx="13884">
                  <c:v>42086</c:v>
                </c:pt>
                <c:pt idx="13885">
                  <c:v>42087</c:v>
                </c:pt>
                <c:pt idx="13886">
                  <c:v>42088</c:v>
                </c:pt>
                <c:pt idx="13887">
                  <c:v>42089</c:v>
                </c:pt>
                <c:pt idx="13888">
                  <c:v>42090</c:v>
                </c:pt>
                <c:pt idx="13889">
                  <c:v>42093</c:v>
                </c:pt>
                <c:pt idx="13890">
                  <c:v>42094</c:v>
                </c:pt>
                <c:pt idx="13891">
                  <c:v>42095</c:v>
                </c:pt>
                <c:pt idx="13892">
                  <c:v>42096</c:v>
                </c:pt>
                <c:pt idx="13893">
                  <c:v>42097</c:v>
                </c:pt>
                <c:pt idx="13894">
                  <c:v>42100</c:v>
                </c:pt>
                <c:pt idx="13895">
                  <c:v>42101</c:v>
                </c:pt>
                <c:pt idx="13896">
                  <c:v>42102</c:v>
                </c:pt>
                <c:pt idx="13897">
                  <c:v>42103</c:v>
                </c:pt>
                <c:pt idx="13898">
                  <c:v>42104</c:v>
                </c:pt>
                <c:pt idx="13899">
                  <c:v>42107</c:v>
                </c:pt>
                <c:pt idx="13900">
                  <c:v>42108</c:v>
                </c:pt>
                <c:pt idx="13901">
                  <c:v>42109</c:v>
                </c:pt>
                <c:pt idx="13902">
                  <c:v>42110</c:v>
                </c:pt>
                <c:pt idx="13903">
                  <c:v>42111</c:v>
                </c:pt>
                <c:pt idx="13904">
                  <c:v>42114</c:v>
                </c:pt>
                <c:pt idx="13905">
                  <c:v>42115</c:v>
                </c:pt>
                <c:pt idx="13906">
                  <c:v>42116</c:v>
                </c:pt>
                <c:pt idx="13907">
                  <c:v>42117</c:v>
                </c:pt>
                <c:pt idx="13908">
                  <c:v>42118</c:v>
                </c:pt>
                <c:pt idx="13909">
                  <c:v>42121</c:v>
                </c:pt>
                <c:pt idx="13910">
                  <c:v>42122</c:v>
                </c:pt>
                <c:pt idx="13911">
                  <c:v>42123</c:v>
                </c:pt>
                <c:pt idx="13912">
                  <c:v>42124</c:v>
                </c:pt>
                <c:pt idx="13913">
                  <c:v>42125</c:v>
                </c:pt>
                <c:pt idx="13914">
                  <c:v>42128</c:v>
                </c:pt>
                <c:pt idx="13915">
                  <c:v>42129</c:v>
                </c:pt>
                <c:pt idx="13916">
                  <c:v>42130</c:v>
                </c:pt>
                <c:pt idx="13917">
                  <c:v>42131</c:v>
                </c:pt>
                <c:pt idx="13918">
                  <c:v>42132</c:v>
                </c:pt>
                <c:pt idx="13919">
                  <c:v>42135</c:v>
                </c:pt>
                <c:pt idx="13920">
                  <c:v>42136</c:v>
                </c:pt>
                <c:pt idx="13921">
                  <c:v>42137</c:v>
                </c:pt>
                <c:pt idx="13922">
                  <c:v>42138</c:v>
                </c:pt>
                <c:pt idx="13923">
                  <c:v>42139</c:v>
                </c:pt>
                <c:pt idx="13924">
                  <c:v>42142</c:v>
                </c:pt>
                <c:pt idx="13925">
                  <c:v>42143</c:v>
                </c:pt>
                <c:pt idx="13926">
                  <c:v>42144</c:v>
                </c:pt>
                <c:pt idx="13927">
                  <c:v>42145</c:v>
                </c:pt>
                <c:pt idx="13928">
                  <c:v>42146</c:v>
                </c:pt>
                <c:pt idx="13929">
                  <c:v>42149</c:v>
                </c:pt>
                <c:pt idx="13930">
                  <c:v>42150</c:v>
                </c:pt>
                <c:pt idx="13931">
                  <c:v>42151</c:v>
                </c:pt>
                <c:pt idx="13932">
                  <c:v>42152</c:v>
                </c:pt>
                <c:pt idx="13933">
                  <c:v>42153</c:v>
                </c:pt>
                <c:pt idx="13934">
                  <c:v>42156</c:v>
                </c:pt>
                <c:pt idx="13935">
                  <c:v>42157</c:v>
                </c:pt>
                <c:pt idx="13936">
                  <c:v>42158</c:v>
                </c:pt>
                <c:pt idx="13937">
                  <c:v>42159</c:v>
                </c:pt>
                <c:pt idx="13938">
                  <c:v>42160</c:v>
                </c:pt>
                <c:pt idx="13939">
                  <c:v>42163</c:v>
                </c:pt>
                <c:pt idx="13940">
                  <c:v>42164</c:v>
                </c:pt>
                <c:pt idx="13941">
                  <c:v>42165</c:v>
                </c:pt>
                <c:pt idx="13942">
                  <c:v>42166</c:v>
                </c:pt>
                <c:pt idx="13943">
                  <c:v>42167</c:v>
                </c:pt>
                <c:pt idx="13944">
                  <c:v>42170</c:v>
                </c:pt>
                <c:pt idx="13945">
                  <c:v>42171</c:v>
                </c:pt>
                <c:pt idx="13946">
                  <c:v>42172</c:v>
                </c:pt>
                <c:pt idx="13947">
                  <c:v>42173</c:v>
                </c:pt>
                <c:pt idx="13948">
                  <c:v>42174</c:v>
                </c:pt>
                <c:pt idx="13949">
                  <c:v>42177</c:v>
                </c:pt>
                <c:pt idx="13950">
                  <c:v>42178</c:v>
                </c:pt>
                <c:pt idx="13951">
                  <c:v>42179</c:v>
                </c:pt>
                <c:pt idx="13952">
                  <c:v>42180</c:v>
                </c:pt>
                <c:pt idx="13953">
                  <c:v>42181</c:v>
                </c:pt>
                <c:pt idx="13954">
                  <c:v>42184</c:v>
                </c:pt>
                <c:pt idx="13955">
                  <c:v>42185</c:v>
                </c:pt>
                <c:pt idx="13956">
                  <c:v>42186</c:v>
                </c:pt>
                <c:pt idx="13957">
                  <c:v>42187</c:v>
                </c:pt>
                <c:pt idx="13958">
                  <c:v>42188</c:v>
                </c:pt>
                <c:pt idx="13959">
                  <c:v>42191</c:v>
                </c:pt>
                <c:pt idx="13960">
                  <c:v>42192</c:v>
                </c:pt>
                <c:pt idx="13961">
                  <c:v>42193</c:v>
                </c:pt>
                <c:pt idx="13962">
                  <c:v>42194</c:v>
                </c:pt>
                <c:pt idx="13963">
                  <c:v>42195</c:v>
                </c:pt>
                <c:pt idx="13964">
                  <c:v>42198</c:v>
                </c:pt>
                <c:pt idx="13965">
                  <c:v>42199</c:v>
                </c:pt>
                <c:pt idx="13966">
                  <c:v>42200</c:v>
                </c:pt>
                <c:pt idx="13967">
                  <c:v>42201</c:v>
                </c:pt>
                <c:pt idx="13968">
                  <c:v>42202</c:v>
                </c:pt>
                <c:pt idx="13969">
                  <c:v>42205</c:v>
                </c:pt>
                <c:pt idx="13970">
                  <c:v>42206</c:v>
                </c:pt>
                <c:pt idx="13971">
                  <c:v>42207</c:v>
                </c:pt>
                <c:pt idx="13972">
                  <c:v>42208</c:v>
                </c:pt>
                <c:pt idx="13973">
                  <c:v>42209</c:v>
                </c:pt>
                <c:pt idx="13974">
                  <c:v>42212</c:v>
                </c:pt>
                <c:pt idx="13975">
                  <c:v>42213</c:v>
                </c:pt>
                <c:pt idx="13976">
                  <c:v>42214</c:v>
                </c:pt>
                <c:pt idx="13977">
                  <c:v>42215</c:v>
                </c:pt>
                <c:pt idx="13978">
                  <c:v>42216</c:v>
                </c:pt>
                <c:pt idx="13979">
                  <c:v>42219</c:v>
                </c:pt>
                <c:pt idx="13980">
                  <c:v>42220</c:v>
                </c:pt>
                <c:pt idx="13981">
                  <c:v>42221</c:v>
                </c:pt>
                <c:pt idx="13982">
                  <c:v>42222</c:v>
                </c:pt>
                <c:pt idx="13983">
                  <c:v>42223</c:v>
                </c:pt>
                <c:pt idx="13984">
                  <c:v>42226</c:v>
                </c:pt>
                <c:pt idx="13985">
                  <c:v>42227</c:v>
                </c:pt>
                <c:pt idx="13986">
                  <c:v>42228</c:v>
                </c:pt>
                <c:pt idx="13987">
                  <c:v>42229</c:v>
                </c:pt>
                <c:pt idx="13988">
                  <c:v>42230</c:v>
                </c:pt>
                <c:pt idx="13989">
                  <c:v>42233</c:v>
                </c:pt>
                <c:pt idx="13990">
                  <c:v>42234</c:v>
                </c:pt>
                <c:pt idx="13991">
                  <c:v>42235</c:v>
                </c:pt>
                <c:pt idx="13992">
                  <c:v>42236</c:v>
                </c:pt>
                <c:pt idx="13993">
                  <c:v>42237</c:v>
                </c:pt>
                <c:pt idx="13994">
                  <c:v>42240</c:v>
                </c:pt>
                <c:pt idx="13995">
                  <c:v>42241</c:v>
                </c:pt>
                <c:pt idx="13996">
                  <c:v>42242</c:v>
                </c:pt>
                <c:pt idx="13997">
                  <c:v>42243</c:v>
                </c:pt>
                <c:pt idx="13998">
                  <c:v>42244</c:v>
                </c:pt>
                <c:pt idx="13999">
                  <c:v>42247</c:v>
                </c:pt>
                <c:pt idx="14000">
                  <c:v>42248</c:v>
                </c:pt>
                <c:pt idx="14001">
                  <c:v>42249</c:v>
                </c:pt>
                <c:pt idx="14002">
                  <c:v>42250</c:v>
                </c:pt>
                <c:pt idx="14003">
                  <c:v>42251</c:v>
                </c:pt>
                <c:pt idx="14004">
                  <c:v>42254</c:v>
                </c:pt>
                <c:pt idx="14005">
                  <c:v>42255</c:v>
                </c:pt>
                <c:pt idx="14006">
                  <c:v>42256</c:v>
                </c:pt>
                <c:pt idx="14007">
                  <c:v>42257</c:v>
                </c:pt>
                <c:pt idx="14008">
                  <c:v>42258</c:v>
                </c:pt>
                <c:pt idx="14009">
                  <c:v>42261</c:v>
                </c:pt>
                <c:pt idx="14010">
                  <c:v>42262</c:v>
                </c:pt>
                <c:pt idx="14011">
                  <c:v>42263</c:v>
                </c:pt>
                <c:pt idx="14012">
                  <c:v>42264</c:v>
                </c:pt>
                <c:pt idx="14013">
                  <c:v>42265</c:v>
                </c:pt>
                <c:pt idx="14014">
                  <c:v>42268</c:v>
                </c:pt>
                <c:pt idx="14015">
                  <c:v>42269</c:v>
                </c:pt>
                <c:pt idx="14016">
                  <c:v>42270</c:v>
                </c:pt>
                <c:pt idx="14017">
                  <c:v>42271</c:v>
                </c:pt>
                <c:pt idx="14018">
                  <c:v>42272</c:v>
                </c:pt>
                <c:pt idx="14019">
                  <c:v>42275</c:v>
                </c:pt>
                <c:pt idx="14020">
                  <c:v>42276</c:v>
                </c:pt>
                <c:pt idx="14021">
                  <c:v>42277</c:v>
                </c:pt>
                <c:pt idx="14022">
                  <c:v>42278</c:v>
                </c:pt>
                <c:pt idx="14023">
                  <c:v>42279</c:v>
                </c:pt>
                <c:pt idx="14024">
                  <c:v>42282</c:v>
                </c:pt>
                <c:pt idx="14025">
                  <c:v>42283</c:v>
                </c:pt>
                <c:pt idx="14026">
                  <c:v>42284</c:v>
                </c:pt>
                <c:pt idx="14027">
                  <c:v>42285</c:v>
                </c:pt>
                <c:pt idx="14028">
                  <c:v>42286</c:v>
                </c:pt>
                <c:pt idx="14029">
                  <c:v>42289</c:v>
                </c:pt>
                <c:pt idx="14030">
                  <c:v>42290</c:v>
                </c:pt>
                <c:pt idx="14031">
                  <c:v>42291</c:v>
                </c:pt>
                <c:pt idx="14032">
                  <c:v>42292</c:v>
                </c:pt>
                <c:pt idx="14033">
                  <c:v>42293</c:v>
                </c:pt>
                <c:pt idx="14034">
                  <c:v>42296</c:v>
                </c:pt>
                <c:pt idx="14035">
                  <c:v>42297</c:v>
                </c:pt>
                <c:pt idx="14036">
                  <c:v>42298</c:v>
                </c:pt>
                <c:pt idx="14037">
                  <c:v>42299</c:v>
                </c:pt>
                <c:pt idx="14038">
                  <c:v>42300</c:v>
                </c:pt>
                <c:pt idx="14039">
                  <c:v>42303</c:v>
                </c:pt>
                <c:pt idx="14040">
                  <c:v>42304</c:v>
                </c:pt>
                <c:pt idx="14041">
                  <c:v>42305</c:v>
                </c:pt>
                <c:pt idx="14042">
                  <c:v>42306</c:v>
                </c:pt>
                <c:pt idx="14043">
                  <c:v>42307</c:v>
                </c:pt>
                <c:pt idx="14044">
                  <c:v>42310</c:v>
                </c:pt>
                <c:pt idx="14045">
                  <c:v>42311</c:v>
                </c:pt>
                <c:pt idx="14046">
                  <c:v>42312</c:v>
                </c:pt>
                <c:pt idx="14047">
                  <c:v>42313</c:v>
                </c:pt>
                <c:pt idx="14048">
                  <c:v>42314</c:v>
                </c:pt>
                <c:pt idx="14049">
                  <c:v>42317</c:v>
                </c:pt>
                <c:pt idx="14050">
                  <c:v>42318</c:v>
                </c:pt>
                <c:pt idx="14051">
                  <c:v>42319</c:v>
                </c:pt>
                <c:pt idx="14052">
                  <c:v>42320</c:v>
                </c:pt>
                <c:pt idx="14053">
                  <c:v>42321</c:v>
                </c:pt>
                <c:pt idx="14054">
                  <c:v>42324</c:v>
                </c:pt>
                <c:pt idx="14055">
                  <c:v>42325</c:v>
                </c:pt>
                <c:pt idx="14056">
                  <c:v>42326</c:v>
                </c:pt>
                <c:pt idx="14057">
                  <c:v>42327</c:v>
                </c:pt>
                <c:pt idx="14058">
                  <c:v>42328</c:v>
                </c:pt>
                <c:pt idx="14059">
                  <c:v>42331</c:v>
                </c:pt>
                <c:pt idx="14060">
                  <c:v>42332</c:v>
                </c:pt>
                <c:pt idx="14061">
                  <c:v>42333</c:v>
                </c:pt>
                <c:pt idx="14062">
                  <c:v>42334</c:v>
                </c:pt>
                <c:pt idx="14063">
                  <c:v>42335</c:v>
                </c:pt>
                <c:pt idx="14064">
                  <c:v>42338</c:v>
                </c:pt>
                <c:pt idx="14065">
                  <c:v>42339</c:v>
                </c:pt>
                <c:pt idx="14066">
                  <c:v>42340</c:v>
                </c:pt>
                <c:pt idx="14067">
                  <c:v>42341</c:v>
                </c:pt>
                <c:pt idx="14068">
                  <c:v>42342</c:v>
                </c:pt>
                <c:pt idx="14069">
                  <c:v>42345</c:v>
                </c:pt>
                <c:pt idx="14070">
                  <c:v>42346</c:v>
                </c:pt>
                <c:pt idx="14071">
                  <c:v>42347</c:v>
                </c:pt>
                <c:pt idx="14072">
                  <c:v>42348</c:v>
                </c:pt>
                <c:pt idx="14073">
                  <c:v>42349</c:v>
                </c:pt>
                <c:pt idx="14074">
                  <c:v>42352</c:v>
                </c:pt>
                <c:pt idx="14075">
                  <c:v>42353</c:v>
                </c:pt>
                <c:pt idx="14076">
                  <c:v>42354</c:v>
                </c:pt>
                <c:pt idx="14077">
                  <c:v>42355</c:v>
                </c:pt>
                <c:pt idx="14078">
                  <c:v>42356</c:v>
                </c:pt>
                <c:pt idx="14079">
                  <c:v>42359</c:v>
                </c:pt>
                <c:pt idx="14080">
                  <c:v>42360</c:v>
                </c:pt>
                <c:pt idx="14081">
                  <c:v>42361</c:v>
                </c:pt>
                <c:pt idx="14082">
                  <c:v>42362</c:v>
                </c:pt>
                <c:pt idx="14083">
                  <c:v>42363</c:v>
                </c:pt>
                <c:pt idx="14084">
                  <c:v>42366</c:v>
                </c:pt>
                <c:pt idx="14085">
                  <c:v>42367</c:v>
                </c:pt>
                <c:pt idx="14086">
                  <c:v>42368</c:v>
                </c:pt>
                <c:pt idx="14087">
                  <c:v>42369</c:v>
                </c:pt>
                <c:pt idx="14088">
                  <c:v>42370</c:v>
                </c:pt>
                <c:pt idx="14089">
                  <c:v>42373</c:v>
                </c:pt>
                <c:pt idx="14090">
                  <c:v>42374</c:v>
                </c:pt>
                <c:pt idx="14091">
                  <c:v>42375</c:v>
                </c:pt>
                <c:pt idx="14092">
                  <c:v>42376</c:v>
                </c:pt>
                <c:pt idx="14093">
                  <c:v>42377</c:v>
                </c:pt>
                <c:pt idx="14094">
                  <c:v>42380</c:v>
                </c:pt>
                <c:pt idx="14095">
                  <c:v>42381</c:v>
                </c:pt>
                <c:pt idx="14096">
                  <c:v>42382</c:v>
                </c:pt>
                <c:pt idx="14097">
                  <c:v>42383</c:v>
                </c:pt>
                <c:pt idx="14098">
                  <c:v>42384</c:v>
                </c:pt>
                <c:pt idx="14099">
                  <c:v>42387</c:v>
                </c:pt>
                <c:pt idx="14100">
                  <c:v>42388</c:v>
                </c:pt>
                <c:pt idx="14101">
                  <c:v>42389</c:v>
                </c:pt>
                <c:pt idx="14102">
                  <c:v>42390</c:v>
                </c:pt>
                <c:pt idx="14103">
                  <c:v>42391</c:v>
                </c:pt>
                <c:pt idx="14104">
                  <c:v>42394</c:v>
                </c:pt>
                <c:pt idx="14105">
                  <c:v>42395</c:v>
                </c:pt>
                <c:pt idx="14106">
                  <c:v>42396</c:v>
                </c:pt>
                <c:pt idx="14107">
                  <c:v>42397</c:v>
                </c:pt>
                <c:pt idx="14108">
                  <c:v>42398</c:v>
                </c:pt>
                <c:pt idx="14109">
                  <c:v>42401</c:v>
                </c:pt>
                <c:pt idx="14110">
                  <c:v>42402</c:v>
                </c:pt>
                <c:pt idx="14111">
                  <c:v>42403</c:v>
                </c:pt>
                <c:pt idx="14112">
                  <c:v>42404</c:v>
                </c:pt>
                <c:pt idx="14113">
                  <c:v>42405</c:v>
                </c:pt>
                <c:pt idx="14114">
                  <c:v>42408</c:v>
                </c:pt>
                <c:pt idx="14115">
                  <c:v>42409</c:v>
                </c:pt>
                <c:pt idx="14116">
                  <c:v>42410</c:v>
                </c:pt>
                <c:pt idx="14117">
                  <c:v>42411</c:v>
                </c:pt>
                <c:pt idx="14118">
                  <c:v>42412</c:v>
                </c:pt>
                <c:pt idx="14119">
                  <c:v>42415</c:v>
                </c:pt>
                <c:pt idx="14120">
                  <c:v>42416</c:v>
                </c:pt>
                <c:pt idx="14121">
                  <c:v>42417</c:v>
                </c:pt>
                <c:pt idx="14122">
                  <c:v>42418</c:v>
                </c:pt>
                <c:pt idx="14123">
                  <c:v>42419</c:v>
                </c:pt>
                <c:pt idx="14124">
                  <c:v>42422</c:v>
                </c:pt>
                <c:pt idx="14125">
                  <c:v>42423</c:v>
                </c:pt>
                <c:pt idx="14126">
                  <c:v>42424</c:v>
                </c:pt>
                <c:pt idx="14127">
                  <c:v>42425</c:v>
                </c:pt>
                <c:pt idx="14128">
                  <c:v>42426</c:v>
                </c:pt>
                <c:pt idx="14129">
                  <c:v>42429</c:v>
                </c:pt>
                <c:pt idx="14130">
                  <c:v>42430</c:v>
                </c:pt>
                <c:pt idx="14131">
                  <c:v>42431</c:v>
                </c:pt>
                <c:pt idx="14132">
                  <c:v>42432</c:v>
                </c:pt>
                <c:pt idx="14133">
                  <c:v>42433</c:v>
                </c:pt>
                <c:pt idx="14134">
                  <c:v>42436</c:v>
                </c:pt>
                <c:pt idx="14135">
                  <c:v>42437</c:v>
                </c:pt>
                <c:pt idx="14136">
                  <c:v>42438</c:v>
                </c:pt>
                <c:pt idx="14137">
                  <c:v>42439</c:v>
                </c:pt>
                <c:pt idx="14138">
                  <c:v>42440</c:v>
                </c:pt>
                <c:pt idx="14139">
                  <c:v>42443</c:v>
                </c:pt>
                <c:pt idx="14140">
                  <c:v>42444</c:v>
                </c:pt>
                <c:pt idx="14141">
                  <c:v>42445</c:v>
                </c:pt>
                <c:pt idx="14142">
                  <c:v>42446</c:v>
                </c:pt>
                <c:pt idx="14143">
                  <c:v>42447</c:v>
                </c:pt>
                <c:pt idx="14144">
                  <c:v>42450</c:v>
                </c:pt>
                <c:pt idx="14145">
                  <c:v>42451</c:v>
                </c:pt>
                <c:pt idx="14146">
                  <c:v>42452</c:v>
                </c:pt>
                <c:pt idx="14147">
                  <c:v>42453</c:v>
                </c:pt>
                <c:pt idx="14148">
                  <c:v>42454</c:v>
                </c:pt>
                <c:pt idx="14149">
                  <c:v>42457</c:v>
                </c:pt>
                <c:pt idx="14150">
                  <c:v>42458</c:v>
                </c:pt>
                <c:pt idx="14151">
                  <c:v>42459</c:v>
                </c:pt>
                <c:pt idx="14152">
                  <c:v>42460</c:v>
                </c:pt>
                <c:pt idx="14153">
                  <c:v>42461</c:v>
                </c:pt>
                <c:pt idx="14154">
                  <c:v>42464</c:v>
                </c:pt>
                <c:pt idx="14155">
                  <c:v>42465</c:v>
                </c:pt>
                <c:pt idx="14156">
                  <c:v>42466</c:v>
                </c:pt>
                <c:pt idx="14157">
                  <c:v>42467</c:v>
                </c:pt>
                <c:pt idx="14158">
                  <c:v>42468</c:v>
                </c:pt>
                <c:pt idx="14159">
                  <c:v>42471</c:v>
                </c:pt>
                <c:pt idx="14160">
                  <c:v>42472</c:v>
                </c:pt>
                <c:pt idx="14161">
                  <c:v>42473</c:v>
                </c:pt>
                <c:pt idx="14162">
                  <c:v>42474</c:v>
                </c:pt>
                <c:pt idx="14163">
                  <c:v>42475</c:v>
                </c:pt>
                <c:pt idx="14164">
                  <c:v>42478</c:v>
                </c:pt>
                <c:pt idx="14165">
                  <c:v>42479</c:v>
                </c:pt>
                <c:pt idx="14166">
                  <c:v>42480</c:v>
                </c:pt>
                <c:pt idx="14167">
                  <c:v>42481</c:v>
                </c:pt>
                <c:pt idx="14168">
                  <c:v>42482</c:v>
                </c:pt>
                <c:pt idx="14169">
                  <c:v>42485</c:v>
                </c:pt>
                <c:pt idx="14170">
                  <c:v>42486</c:v>
                </c:pt>
                <c:pt idx="14171">
                  <c:v>42487</c:v>
                </c:pt>
                <c:pt idx="14172">
                  <c:v>42488</c:v>
                </c:pt>
                <c:pt idx="14173">
                  <c:v>42489</c:v>
                </c:pt>
                <c:pt idx="14174">
                  <c:v>42492</c:v>
                </c:pt>
                <c:pt idx="14175">
                  <c:v>42493</c:v>
                </c:pt>
                <c:pt idx="14176">
                  <c:v>42494</c:v>
                </c:pt>
                <c:pt idx="14177">
                  <c:v>42495</c:v>
                </c:pt>
                <c:pt idx="14178">
                  <c:v>42496</c:v>
                </c:pt>
                <c:pt idx="14179">
                  <c:v>42499</c:v>
                </c:pt>
                <c:pt idx="14180">
                  <c:v>42500</c:v>
                </c:pt>
                <c:pt idx="14181">
                  <c:v>42501</c:v>
                </c:pt>
                <c:pt idx="14182">
                  <c:v>42502</c:v>
                </c:pt>
                <c:pt idx="14183">
                  <c:v>42503</c:v>
                </c:pt>
                <c:pt idx="14184">
                  <c:v>42506</c:v>
                </c:pt>
                <c:pt idx="14185">
                  <c:v>42507</c:v>
                </c:pt>
                <c:pt idx="14186">
                  <c:v>42508</c:v>
                </c:pt>
                <c:pt idx="14187">
                  <c:v>42509</c:v>
                </c:pt>
                <c:pt idx="14188">
                  <c:v>42510</c:v>
                </c:pt>
                <c:pt idx="14189">
                  <c:v>42513</c:v>
                </c:pt>
                <c:pt idx="14190">
                  <c:v>42514</c:v>
                </c:pt>
                <c:pt idx="14191">
                  <c:v>42515</c:v>
                </c:pt>
                <c:pt idx="14192">
                  <c:v>42516</c:v>
                </c:pt>
                <c:pt idx="14193">
                  <c:v>42517</c:v>
                </c:pt>
                <c:pt idx="14194">
                  <c:v>42520</c:v>
                </c:pt>
                <c:pt idx="14195">
                  <c:v>42521</c:v>
                </c:pt>
                <c:pt idx="14196">
                  <c:v>42522</c:v>
                </c:pt>
                <c:pt idx="14197">
                  <c:v>42523</c:v>
                </c:pt>
                <c:pt idx="14198">
                  <c:v>42524</c:v>
                </c:pt>
                <c:pt idx="14199">
                  <c:v>42527</c:v>
                </c:pt>
                <c:pt idx="14200">
                  <c:v>42528</c:v>
                </c:pt>
                <c:pt idx="14201">
                  <c:v>42529</c:v>
                </c:pt>
                <c:pt idx="14202">
                  <c:v>42530</c:v>
                </c:pt>
                <c:pt idx="14203">
                  <c:v>42531</c:v>
                </c:pt>
                <c:pt idx="14204">
                  <c:v>42534</c:v>
                </c:pt>
                <c:pt idx="14205">
                  <c:v>42535</c:v>
                </c:pt>
                <c:pt idx="14206">
                  <c:v>42536</c:v>
                </c:pt>
                <c:pt idx="14207">
                  <c:v>42537</c:v>
                </c:pt>
                <c:pt idx="14208">
                  <c:v>42538</c:v>
                </c:pt>
                <c:pt idx="14209">
                  <c:v>42541</c:v>
                </c:pt>
                <c:pt idx="14210">
                  <c:v>42542</c:v>
                </c:pt>
                <c:pt idx="14211">
                  <c:v>42543</c:v>
                </c:pt>
                <c:pt idx="14212">
                  <c:v>42544</c:v>
                </c:pt>
                <c:pt idx="14213">
                  <c:v>42545</c:v>
                </c:pt>
                <c:pt idx="14214">
                  <c:v>42548</c:v>
                </c:pt>
                <c:pt idx="14215">
                  <c:v>42549</c:v>
                </c:pt>
                <c:pt idx="14216">
                  <c:v>42550</c:v>
                </c:pt>
                <c:pt idx="14217">
                  <c:v>42551</c:v>
                </c:pt>
                <c:pt idx="14218">
                  <c:v>42552</c:v>
                </c:pt>
                <c:pt idx="14219">
                  <c:v>42555</c:v>
                </c:pt>
                <c:pt idx="14220">
                  <c:v>42556</c:v>
                </c:pt>
                <c:pt idx="14221">
                  <c:v>42557</c:v>
                </c:pt>
                <c:pt idx="14222">
                  <c:v>42558</c:v>
                </c:pt>
                <c:pt idx="14223">
                  <c:v>42559</c:v>
                </c:pt>
                <c:pt idx="14224">
                  <c:v>42562</c:v>
                </c:pt>
                <c:pt idx="14225">
                  <c:v>42563</c:v>
                </c:pt>
                <c:pt idx="14226">
                  <c:v>42564</c:v>
                </c:pt>
                <c:pt idx="14227">
                  <c:v>42565</c:v>
                </c:pt>
                <c:pt idx="14228">
                  <c:v>42566</c:v>
                </c:pt>
                <c:pt idx="14229">
                  <c:v>42569</c:v>
                </c:pt>
                <c:pt idx="14230">
                  <c:v>42570</c:v>
                </c:pt>
                <c:pt idx="14231">
                  <c:v>42571</c:v>
                </c:pt>
                <c:pt idx="14232">
                  <c:v>42572</c:v>
                </c:pt>
                <c:pt idx="14233">
                  <c:v>42573</c:v>
                </c:pt>
                <c:pt idx="14234">
                  <c:v>42576</c:v>
                </c:pt>
                <c:pt idx="14235">
                  <c:v>42577</c:v>
                </c:pt>
                <c:pt idx="14236">
                  <c:v>42578</c:v>
                </c:pt>
                <c:pt idx="14237">
                  <c:v>42579</c:v>
                </c:pt>
                <c:pt idx="14238">
                  <c:v>42580</c:v>
                </c:pt>
                <c:pt idx="14239">
                  <c:v>42583</c:v>
                </c:pt>
                <c:pt idx="14240">
                  <c:v>42584</c:v>
                </c:pt>
                <c:pt idx="14241">
                  <c:v>42585</c:v>
                </c:pt>
                <c:pt idx="14242">
                  <c:v>42586</c:v>
                </c:pt>
                <c:pt idx="14243">
                  <c:v>42587</c:v>
                </c:pt>
                <c:pt idx="14244">
                  <c:v>42590</c:v>
                </c:pt>
                <c:pt idx="14245">
                  <c:v>42591</c:v>
                </c:pt>
                <c:pt idx="14246">
                  <c:v>42592</c:v>
                </c:pt>
                <c:pt idx="14247">
                  <c:v>42593</c:v>
                </c:pt>
                <c:pt idx="14248">
                  <c:v>42594</c:v>
                </c:pt>
                <c:pt idx="14249">
                  <c:v>42597</c:v>
                </c:pt>
                <c:pt idx="14250">
                  <c:v>42598</c:v>
                </c:pt>
                <c:pt idx="14251">
                  <c:v>42599</c:v>
                </c:pt>
                <c:pt idx="14252">
                  <c:v>42600</c:v>
                </c:pt>
                <c:pt idx="14253">
                  <c:v>42601</c:v>
                </c:pt>
                <c:pt idx="14254">
                  <c:v>42604</c:v>
                </c:pt>
                <c:pt idx="14255">
                  <c:v>42605</c:v>
                </c:pt>
                <c:pt idx="14256">
                  <c:v>42606</c:v>
                </c:pt>
                <c:pt idx="14257">
                  <c:v>42607</c:v>
                </c:pt>
                <c:pt idx="14258">
                  <c:v>42608</c:v>
                </c:pt>
                <c:pt idx="14259">
                  <c:v>42611</c:v>
                </c:pt>
                <c:pt idx="14260">
                  <c:v>42612</c:v>
                </c:pt>
                <c:pt idx="14261">
                  <c:v>42613</c:v>
                </c:pt>
                <c:pt idx="14262">
                  <c:v>42614</c:v>
                </c:pt>
                <c:pt idx="14263">
                  <c:v>42615</c:v>
                </c:pt>
                <c:pt idx="14264">
                  <c:v>42618</c:v>
                </c:pt>
                <c:pt idx="14265">
                  <c:v>42619</c:v>
                </c:pt>
                <c:pt idx="14266">
                  <c:v>42620</c:v>
                </c:pt>
                <c:pt idx="14267">
                  <c:v>42621</c:v>
                </c:pt>
                <c:pt idx="14268">
                  <c:v>42622</c:v>
                </c:pt>
                <c:pt idx="14269">
                  <c:v>42625</c:v>
                </c:pt>
                <c:pt idx="14270">
                  <c:v>42626</c:v>
                </c:pt>
                <c:pt idx="14271">
                  <c:v>42627</c:v>
                </c:pt>
                <c:pt idx="14272">
                  <c:v>42628</c:v>
                </c:pt>
                <c:pt idx="14273">
                  <c:v>42629</c:v>
                </c:pt>
                <c:pt idx="14274">
                  <c:v>42632</c:v>
                </c:pt>
                <c:pt idx="14275">
                  <c:v>42633</c:v>
                </c:pt>
                <c:pt idx="14276">
                  <c:v>42634</c:v>
                </c:pt>
                <c:pt idx="14277">
                  <c:v>42635</c:v>
                </c:pt>
                <c:pt idx="14278">
                  <c:v>42636</c:v>
                </c:pt>
                <c:pt idx="14279">
                  <c:v>42639</c:v>
                </c:pt>
                <c:pt idx="14280">
                  <c:v>42640</c:v>
                </c:pt>
                <c:pt idx="14281">
                  <c:v>42641</c:v>
                </c:pt>
                <c:pt idx="14282">
                  <c:v>42642</c:v>
                </c:pt>
                <c:pt idx="14283">
                  <c:v>42643</c:v>
                </c:pt>
                <c:pt idx="14284">
                  <c:v>42646</c:v>
                </c:pt>
                <c:pt idx="14285">
                  <c:v>42647</c:v>
                </c:pt>
                <c:pt idx="14286">
                  <c:v>42648</c:v>
                </c:pt>
                <c:pt idx="14287">
                  <c:v>42649</c:v>
                </c:pt>
                <c:pt idx="14288">
                  <c:v>42650</c:v>
                </c:pt>
                <c:pt idx="14289">
                  <c:v>42653</c:v>
                </c:pt>
                <c:pt idx="14290">
                  <c:v>42654</c:v>
                </c:pt>
                <c:pt idx="14291">
                  <c:v>42655</c:v>
                </c:pt>
                <c:pt idx="14292">
                  <c:v>42656</c:v>
                </c:pt>
                <c:pt idx="14293">
                  <c:v>42657</c:v>
                </c:pt>
                <c:pt idx="14294">
                  <c:v>42660</c:v>
                </c:pt>
                <c:pt idx="14295">
                  <c:v>42661</c:v>
                </c:pt>
                <c:pt idx="14296">
                  <c:v>42662</c:v>
                </c:pt>
                <c:pt idx="14297">
                  <c:v>42663</c:v>
                </c:pt>
                <c:pt idx="14298">
                  <c:v>42664</c:v>
                </c:pt>
                <c:pt idx="14299">
                  <c:v>42667</c:v>
                </c:pt>
                <c:pt idx="14300">
                  <c:v>42668</c:v>
                </c:pt>
                <c:pt idx="14301">
                  <c:v>42669</c:v>
                </c:pt>
                <c:pt idx="14302">
                  <c:v>42670</c:v>
                </c:pt>
                <c:pt idx="14303">
                  <c:v>42671</c:v>
                </c:pt>
                <c:pt idx="14304">
                  <c:v>42674</c:v>
                </c:pt>
                <c:pt idx="14305">
                  <c:v>42675</c:v>
                </c:pt>
                <c:pt idx="14306">
                  <c:v>42676</c:v>
                </c:pt>
                <c:pt idx="14307">
                  <c:v>42677</c:v>
                </c:pt>
                <c:pt idx="14308">
                  <c:v>42678</c:v>
                </c:pt>
                <c:pt idx="14309">
                  <c:v>42681</c:v>
                </c:pt>
                <c:pt idx="14310">
                  <c:v>42682</c:v>
                </c:pt>
                <c:pt idx="14311">
                  <c:v>42683</c:v>
                </c:pt>
                <c:pt idx="14312">
                  <c:v>42684</c:v>
                </c:pt>
                <c:pt idx="14313">
                  <c:v>42685</c:v>
                </c:pt>
                <c:pt idx="14314">
                  <c:v>42688</c:v>
                </c:pt>
              </c:numCache>
            </c:numRef>
          </c:cat>
          <c:val>
            <c:numRef>
              <c:f>'[seba (1).xlsm]slide 1a'!$C$5:$C$14319</c:f>
              <c:numCache>
                <c:formatCode>General</c:formatCode>
                <c:ptCount val="14315"/>
                <c:pt idx="4435">
                  <c:v>12.62</c:v>
                </c:pt>
                <c:pt idx="4436">
                  <c:v>12.66</c:v>
                </c:pt>
                <c:pt idx="4437">
                  <c:v>12.64</c:v>
                </c:pt>
                <c:pt idx="4438">
                  <c:v>12.67</c:v>
                </c:pt>
                <c:pt idx="4439">
                  <c:v>12.65</c:v>
                </c:pt>
                <c:pt idx="4440">
                  <c:v>12.66</c:v>
                </c:pt>
                <c:pt idx="4441">
                  <c:v>12.72</c:v>
                </c:pt>
                <c:pt idx="4442">
                  <c:v>12.76</c:v>
                </c:pt>
                <c:pt idx="4443">
                  <c:v>12.84</c:v>
                </c:pt>
                <c:pt idx="4444">
                  <c:v>12.9</c:v>
                </c:pt>
                <c:pt idx="4445">
                  <c:v>12.87</c:v>
                </c:pt>
                <c:pt idx="4446">
                  <c:v>12.97</c:v>
                </c:pt>
                <c:pt idx="4447">
                  <c:v>13.05</c:v>
                </c:pt>
                <c:pt idx="4448">
                  <c:v>13.08</c:v>
                </c:pt>
                <c:pt idx="4449">
                  <c:v>13.27</c:v>
                </c:pt>
                <c:pt idx="4450">
                  <c:v>13.25</c:v>
                </c:pt>
                <c:pt idx="4451">
                  <c:v>13.35</c:v>
                </c:pt>
                <c:pt idx="4452">
                  <c:v>13.36</c:v>
                </c:pt>
                <c:pt idx="4453">
                  <c:v>13.29</c:v>
                </c:pt>
                <c:pt idx="4454">
                  <c:v>13.33</c:v>
                </c:pt>
                <c:pt idx="4455">
                  <c:v>13.4</c:v>
                </c:pt>
                <c:pt idx="4456">
                  <c:v>13.42</c:v>
                </c:pt>
                <c:pt idx="4457">
                  <c:v>13.49</c:v>
                </c:pt>
                <c:pt idx="4458">
                  <c:v>13.54</c:v>
                </c:pt>
                <c:pt idx="4459">
                  <c:v>13.62</c:v>
                </c:pt>
                <c:pt idx="4460">
                  <c:v>13.69</c:v>
                </c:pt>
                <c:pt idx="4461">
                  <c:v>13.75</c:v>
                </c:pt>
                <c:pt idx="4462">
                  <c:v>13.86</c:v>
                </c:pt>
                <c:pt idx="4463">
                  <c:v>13.85</c:v>
                </c:pt>
                <c:pt idx="4464">
                  <c:v>13.82</c:v>
                </c:pt>
                <c:pt idx="4465">
                  <c:v>13.74</c:v>
                </c:pt>
                <c:pt idx="4466">
                  <c:v>13.67</c:v>
                </c:pt>
                <c:pt idx="4467">
                  <c:v>13.74</c:v>
                </c:pt>
                <c:pt idx="4468">
                  <c:v>13.67</c:v>
                </c:pt>
                <c:pt idx="4469">
                  <c:v>13.56</c:v>
                </c:pt>
                <c:pt idx="4470">
                  <c:v>13.43</c:v>
                </c:pt>
                <c:pt idx="4471">
                  <c:v>13.43</c:v>
                </c:pt>
                <c:pt idx="4472">
                  <c:v>13.23</c:v>
                </c:pt>
                <c:pt idx="4473">
                  <c:v>13.02</c:v>
                </c:pt>
                <c:pt idx="4474">
                  <c:v>12.97</c:v>
                </c:pt>
                <c:pt idx="4475">
                  <c:v>12.61</c:v>
                </c:pt>
                <c:pt idx="4476">
                  <c:v>12.26</c:v>
                </c:pt>
                <c:pt idx="4477">
                  <c:v>12.34</c:v>
                </c:pt>
                <c:pt idx="4478">
                  <c:v>12.23</c:v>
                </c:pt>
                <c:pt idx="4479">
                  <c:v>11.92</c:v>
                </c:pt>
                <c:pt idx="4480">
                  <c:v>12.11</c:v>
                </c:pt>
                <c:pt idx="4481">
                  <c:v>11.99</c:v>
                </c:pt>
                <c:pt idx="4482">
                  <c:v>11.57</c:v>
                </c:pt>
                <c:pt idx="4483">
                  <c:v>11.54</c:v>
                </c:pt>
                <c:pt idx="4484">
                  <c:v>11.58</c:v>
                </c:pt>
                <c:pt idx="4485">
                  <c:v>11.69</c:v>
                </c:pt>
                <c:pt idx="4486">
                  <c:v>11.74</c:v>
                </c:pt>
                <c:pt idx="4487">
                  <c:v>11.99</c:v>
                </c:pt>
                <c:pt idx="4488">
                  <c:v>11.85</c:v>
                </c:pt>
                <c:pt idx="4489">
                  <c:v>11.86</c:v>
                </c:pt>
                <c:pt idx="4490">
                  <c:v>11.67</c:v>
                </c:pt>
                <c:pt idx="4491">
                  <c:v>11.61</c:v>
                </c:pt>
                <c:pt idx="4492">
                  <c:v>11.68</c:v>
                </c:pt>
                <c:pt idx="4493">
                  <c:v>11.51</c:v>
                </c:pt>
                <c:pt idx="4494">
                  <c:v>11.56</c:v>
                </c:pt>
                <c:pt idx="4495">
                  <c:v>11.22</c:v>
                </c:pt>
                <c:pt idx="4496">
                  <c:v>11.22</c:v>
                </c:pt>
                <c:pt idx="4497">
                  <c:v>10.93</c:v>
                </c:pt>
                <c:pt idx="4498">
                  <c:v>10.92</c:v>
                </c:pt>
                <c:pt idx="4499">
                  <c:v>10.89</c:v>
                </c:pt>
                <c:pt idx="4500">
                  <c:v>10.95</c:v>
                </c:pt>
                <c:pt idx="4501">
                  <c:v>11.1</c:v>
                </c:pt>
                <c:pt idx="4502">
                  <c:v>11.06</c:v>
                </c:pt>
                <c:pt idx="4503">
                  <c:v>11.06</c:v>
                </c:pt>
                <c:pt idx="4504">
                  <c:v>11.02</c:v>
                </c:pt>
                <c:pt idx="4505">
                  <c:v>10.91</c:v>
                </c:pt>
                <c:pt idx="4506">
                  <c:v>10.88</c:v>
                </c:pt>
                <c:pt idx="4507">
                  <c:v>11.07</c:v>
                </c:pt>
                <c:pt idx="4508">
                  <c:v>11.07</c:v>
                </c:pt>
                <c:pt idx="4509">
                  <c:v>11.07</c:v>
                </c:pt>
                <c:pt idx="4510">
                  <c:v>11.09</c:v>
                </c:pt>
                <c:pt idx="4511">
                  <c:v>11.25</c:v>
                </c:pt>
                <c:pt idx="4512">
                  <c:v>11.35</c:v>
                </c:pt>
                <c:pt idx="4513">
                  <c:v>11.28</c:v>
                </c:pt>
                <c:pt idx="4514">
                  <c:v>11.23</c:v>
                </c:pt>
                <c:pt idx="4515">
                  <c:v>11.2</c:v>
                </c:pt>
                <c:pt idx="4516">
                  <c:v>11.17</c:v>
                </c:pt>
                <c:pt idx="4517">
                  <c:v>11.19</c:v>
                </c:pt>
                <c:pt idx="4518">
                  <c:v>11.15</c:v>
                </c:pt>
                <c:pt idx="4519">
                  <c:v>11.1</c:v>
                </c:pt>
                <c:pt idx="4520">
                  <c:v>11.15</c:v>
                </c:pt>
                <c:pt idx="4521">
                  <c:v>11.05</c:v>
                </c:pt>
                <c:pt idx="4522">
                  <c:v>10.96</c:v>
                </c:pt>
                <c:pt idx="4523">
                  <c:v>10.81</c:v>
                </c:pt>
                <c:pt idx="4524">
                  <c:v>10.81</c:v>
                </c:pt>
                <c:pt idx="4525">
                  <c:v>10.93</c:v>
                </c:pt>
                <c:pt idx="4526">
                  <c:v>11.1</c:v>
                </c:pt>
                <c:pt idx="4527">
                  <c:v>11.26</c:v>
                </c:pt>
                <c:pt idx="4528">
                  <c:v>11.24</c:v>
                </c:pt>
                <c:pt idx="4529">
                  <c:v>11.34</c:v>
                </c:pt>
                <c:pt idx="4530">
                  <c:v>11.38</c:v>
                </c:pt>
                <c:pt idx="4531">
                  <c:v>11.3</c:v>
                </c:pt>
                <c:pt idx="4532">
                  <c:v>11.25</c:v>
                </c:pt>
                <c:pt idx="4533">
                  <c:v>11.29</c:v>
                </c:pt>
                <c:pt idx="4534">
                  <c:v>11.41</c:v>
                </c:pt>
                <c:pt idx="4535">
                  <c:v>11.45</c:v>
                </c:pt>
                <c:pt idx="4536">
                  <c:v>11.28</c:v>
                </c:pt>
                <c:pt idx="4537">
                  <c:v>11.3</c:v>
                </c:pt>
                <c:pt idx="4538">
                  <c:v>11.37</c:v>
                </c:pt>
                <c:pt idx="4539">
                  <c:v>11.37</c:v>
                </c:pt>
                <c:pt idx="4540">
                  <c:v>11.4</c:v>
                </c:pt>
                <c:pt idx="4541">
                  <c:v>11.37</c:v>
                </c:pt>
                <c:pt idx="4542">
                  <c:v>11.41</c:v>
                </c:pt>
                <c:pt idx="4543">
                  <c:v>11.51</c:v>
                </c:pt>
                <c:pt idx="4544">
                  <c:v>11.51</c:v>
                </c:pt>
                <c:pt idx="4545">
                  <c:v>11.51</c:v>
                </c:pt>
                <c:pt idx="4546">
                  <c:v>11.58</c:v>
                </c:pt>
                <c:pt idx="4547">
                  <c:v>11.69</c:v>
                </c:pt>
                <c:pt idx="4548">
                  <c:v>11.64</c:v>
                </c:pt>
                <c:pt idx="4549">
                  <c:v>11.69</c:v>
                </c:pt>
                <c:pt idx="4550">
                  <c:v>11.65</c:v>
                </c:pt>
                <c:pt idx="4551">
                  <c:v>12.04</c:v>
                </c:pt>
                <c:pt idx="4552">
                  <c:v>12.42</c:v>
                </c:pt>
                <c:pt idx="4553">
                  <c:v>12.46</c:v>
                </c:pt>
                <c:pt idx="4554">
                  <c:v>12.51</c:v>
                </c:pt>
                <c:pt idx="4555">
                  <c:v>12.45</c:v>
                </c:pt>
                <c:pt idx="4556">
                  <c:v>12.45</c:v>
                </c:pt>
                <c:pt idx="4557">
                  <c:v>12.47</c:v>
                </c:pt>
                <c:pt idx="4558">
                  <c:v>12.5</c:v>
                </c:pt>
                <c:pt idx="4559">
                  <c:v>12.55</c:v>
                </c:pt>
                <c:pt idx="4560">
                  <c:v>12.52</c:v>
                </c:pt>
                <c:pt idx="4561">
                  <c:v>12.52</c:v>
                </c:pt>
                <c:pt idx="4562">
                  <c:v>12.45</c:v>
                </c:pt>
                <c:pt idx="4563">
                  <c:v>12.27</c:v>
                </c:pt>
                <c:pt idx="4564">
                  <c:v>12.07</c:v>
                </c:pt>
                <c:pt idx="4565">
                  <c:v>11.9</c:v>
                </c:pt>
                <c:pt idx="4566">
                  <c:v>11.87</c:v>
                </c:pt>
                <c:pt idx="4567">
                  <c:v>11.83</c:v>
                </c:pt>
                <c:pt idx="4568">
                  <c:v>11.83</c:v>
                </c:pt>
                <c:pt idx="4569">
                  <c:v>12</c:v>
                </c:pt>
                <c:pt idx="4570">
                  <c:v>11.96</c:v>
                </c:pt>
                <c:pt idx="4571">
                  <c:v>12</c:v>
                </c:pt>
                <c:pt idx="4572">
                  <c:v>12.02</c:v>
                </c:pt>
                <c:pt idx="4573">
                  <c:v>12.23</c:v>
                </c:pt>
                <c:pt idx="4574">
                  <c:v>12.16</c:v>
                </c:pt>
                <c:pt idx="4575">
                  <c:v>12.05</c:v>
                </c:pt>
                <c:pt idx="4576">
                  <c:v>11.9</c:v>
                </c:pt>
                <c:pt idx="4577">
                  <c:v>11.94</c:v>
                </c:pt>
                <c:pt idx="4578">
                  <c:v>11.85</c:v>
                </c:pt>
                <c:pt idx="4579">
                  <c:v>11.81</c:v>
                </c:pt>
                <c:pt idx="4580">
                  <c:v>11.71</c:v>
                </c:pt>
                <c:pt idx="4581">
                  <c:v>11.85</c:v>
                </c:pt>
                <c:pt idx="4582">
                  <c:v>11.94</c:v>
                </c:pt>
                <c:pt idx="4583">
                  <c:v>12.02</c:v>
                </c:pt>
                <c:pt idx="4584">
                  <c:v>12.13</c:v>
                </c:pt>
                <c:pt idx="4585">
                  <c:v>12.18</c:v>
                </c:pt>
                <c:pt idx="4586">
                  <c:v>12.04</c:v>
                </c:pt>
                <c:pt idx="4587">
                  <c:v>12.07</c:v>
                </c:pt>
                <c:pt idx="4588">
                  <c:v>12.04</c:v>
                </c:pt>
                <c:pt idx="4589">
                  <c:v>12.06</c:v>
                </c:pt>
                <c:pt idx="4590">
                  <c:v>12</c:v>
                </c:pt>
                <c:pt idx="4591">
                  <c:v>11.86</c:v>
                </c:pt>
                <c:pt idx="4592">
                  <c:v>11.82</c:v>
                </c:pt>
                <c:pt idx="4593">
                  <c:v>11.86</c:v>
                </c:pt>
                <c:pt idx="4594">
                  <c:v>11.93</c:v>
                </c:pt>
                <c:pt idx="4595">
                  <c:v>11.85</c:v>
                </c:pt>
                <c:pt idx="4596">
                  <c:v>11.8</c:v>
                </c:pt>
                <c:pt idx="4597">
                  <c:v>11.77</c:v>
                </c:pt>
                <c:pt idx="4598">
                  <c:v>11.81</c:v>
                </c:pt>
                <c:pt idx="4599">
                  <c:v>11.79</c:v>
                </c:pt>
                <c:pt idx="4600">
                  <c:v>11.78</c:v>
                </c:pt>
                <c:pt idx="4601">
                  <c:v>11.79</c:v>
                </c:pt>
                <c:pt idx="4602">
                  <c:v>11.76</c:v>
                </c:pt>
                <c:pt idx="4603">
                  <c:v>11.81</c:v>
                </c:pt>
                <c:pt idx="4604">
                  <c:v>11.81</c:v>
                </c:pt>
                <c:pt idx="4605">
                  <c:v>11.77</c:v>
                </c:pt>
                <c:pt idx="4606">
                  <c:v>11.78</c:v>
                </c:pt>
                <c:pt idx="4607">
                  <c:v>11.8</c:v>
                </c:pt>
                <c:pt idx="4608">
                  <c:v>11.81</c:v>
                </c:pt>
                <c:pt idx="4609">
                  <c:v>11.87</c:v>
                </c:pt>
                <c:pt idx="4610">
                  <c:v>11.87</c:v>
                </c:pt>
                <c:pt idx="4611">
                  <c:v>11.83</c:v>
                </c:pt>
                <c:pt idx="4612">
                  <c:v>11.8</c:v>
                </c:pt>
                <c:pt idx="4613">
                  <c:v>11.78</c:v>
                </c:pt>
                <c:pt idx="4614">
                  <c:v>11.82</c:v>
                </c:pt>
                <c:pt idx="4615">
                  <c:v>11.83</c:v>
                </c:pt>
                <c:pt idx="4616">
                  <c:v>11.89</c:v>
                </c:pt>
                <c:pt idx="4617">
                  <c:v>11.89</c:v>
                </c:pt>
                <c:pt idx="4618">
                  <c:v>11.91</c:v>
                </c:pt>
                <c:pt idx="4619">
                  <c:v>12.09</c:v>
                </c:pt>
                <c:pt idx="4620">
                  <c:v>12.03</c:v>
                </c:pt>
                <c:pt idx="4621">
                  <c:v>11.96</c:v>
                </c:pt>
                <c:pt idx="4622">
                  <c:v>12.03</c:v>
                </c:pt>
                <c:pt idx="4623">
                  <c:v>11.97</c:v>
                </c:pt>
                <c:pt idx="4624">
                  <c:v>12</c:v>
                </c:pt>
                <c:pt idx="4625">
                  <c:v>12</c:v>
                </c:pt>
                <c:pt idx="4626">
                  <c:v>11.91</c:v>
                </c:pt>
                <c:pt idx="4627">
                  <c:v>11.89</c:v>
                </c:pt>
                <c:pt idx="4628">
                  <c:v>11.86</c:v>
                </c:pt>
                <c:pt idx="4629">
                  <c:v>11.88</c:v>
                </c:pt>
                <c:pt idx="4630">
                  <c:v>11.94</c:v>
                </c:pt>
                <c:pt idx="4631">
                  <c:v>11.91</c:v>
                </c:pt>
                <c:pt idx="4632">
                  <c:v>11.93</c:v>
                </c:pt>
                <c:pt idx="4633">
                  <c:v>11.93</c:v>
                </c:pt>
                <c:pt idx="4634">
                  <c:v>12.01</c:v>
                </c:pt>
                <c:pt idx="4635">
                  <c:v>12.1</c:v>
                </c:pt>
                <c:pt idx="4636">
                  <c:v>12.25</c:v>
                </c:pt>
                <c:pt idx="4637">
                  <c:v>12.23</c:v>
                </c:pt>
                <c:pt idx="4638">
                  <c:v>12.13</c:v>
                </c:pt>
                <c:pt idx="4639">
                  <c:v>12.27</c:v>
                </c:pt>
                <c:pt idx="4640">
                  <c:v>12.34</c:v>
                </c:pt>
                <c:pt idx="4641">
                  <c:v>12.28</c:v>
                </c:pt>
                <c:pt idx="4642">
                  <c:v>12.28</c:v>
                </c:pt>
                <c:pt idx="4643">
                  <c:v>12.41</c:v>
                </c:pt>
                <c:pt idx="4644">
                  <c:v>12.5</c:v>
                </c:pt>
                <c:pt idx="4645">
                  <c:v>12.5</c:v>
                </c:pt>
                <c:pt idx="4646">
                  <c:v>12.79</c:v>
                </c:pt>
                <c:pt idx="4647">
                  <c:v>12.68</c:v>
                </c:pt>
                <c:pt idx="4648">
                  <c:v>12.7</c:v>
                </c:pt>
                <c:pt idx="4649">
                  <c:v>12.62</c:v>
                </c:pt>
                <c:pt idx="4650">
                  <c:v>12.63</c:v>
                </c:pt>
                <c:pt idx="4651">
                  <c:v>12.61</c:v>
                </c:pt>
                <c:pt idx="4652">
                  <c:v>12.62</c:v>
                </c:pt>
                <c:pt idx="4653">
                  <c:v>12.74</c:v>
                </c:pt>
                <c:pt idx="4654">
                  <c:v>12.82</c:v>
                </c:pt>
                <c:pt idx="4655">
                  <c:v>13</c:v>
                </c:pt>
                <c:pt idx="4656">
                  <c:v>13.21</c:v>
                </c:pt>
                <c:pt idx="4657">
                  <c:v>13.35</c:v>
                </c:pt>
                <c:pt idx="4658">
                  <c:v>13.52</c:v>
                </c:pt>
                <c:pt idx="4659">
                  <c:v>13.59</c:v>
                </c:pt>
                <c:pt idx="4660">
                  <c:v>13.36</c:v>
                </c:pt>
                <c:pt idx="4661">
                  <c:v>13.58</c:v>
                </c:pt>
                <c:pt idx="4662">
                  <c:v>14.1</c:v>
                </c:pt>
                <c:pt idx="4663">
                  <c:v>13.69</c:v>
                </c:pt>
                <c:pt idx="4664">
                  <c:v>13.45</c:v>
                </c:pt>
                <c:pt idx="4665">
                  <c:v>13.58</c:v>
                </c:pt>
                <c:pt idx="4666">
                  <c:v>13.66</c:v>
                </c:pt>
                <c:pt idx="4667">
                  <c:v>13.66</c:v>
                </c:pt>
                <c:pt idx="4668">
                  <c:v>13.63</c:v>
                </c:pt>
                <c:pt idx="4669">
                  <c:v>13.81</c:v>
                </c:pt>
                <c:pt idx="4670">
                  <c:v>13.68</c:v>
                </c:pt>
                <c:pt idx="4671">
                  <c:v>13.69</c:v>
                </c:pt>
                <c:pt idx="4672">
                  <c:v>13.71</c:v>
                </c:pt>
                <c:pt idx="4673">
                  <c:v>13.71</c:v>
                </c:pt>
                <c:pt idx="4674">
                  <c:v>13.85</c:v>
                </c:pt>
                <c:pt idx="4675">
                  <c:v>13.81</c:v>
                </c:pt>
                <c:pt idx="4676">
                  <c:v>13.83</c:v>
                </c:pt>
                <c:pt idx="4677">
                  <c:v>13.91</c:v>
                </c:pt>
                <c:pt idx="4678">
                  <c:v>14.19</c:v>
                </c:pt>
                <c:pt idx="4679">
                  <c:v>14.22</c:v>
                </c:pt>
                <c:pt idx="4680">
                  <c:v>14.02</c:v>
                </c:pt>
                <c:pt idx="4681">
                  <c:v>13.93</c:v>
                </c:pt>
                <c:pt idx="4682">
                  <c:v>13.84</c:v>
                </c:pt>
                <c:pt idx="4683">
                  <c:v>14.04</c:v>
                </c:pt>
                <c:pt idx="4684">
                  <c:v>14.03</c:v>
                </c:pt>
                <c:pt idx="4685">
                  <c:v>14.12</c:v>
                </c:pt>
                <c:pt idx="4686">
                  <c:v>14.05</c:v>
                </c:pt>
                <c:pt idx="4687">
                  <c:v>14.06</c:v>
                </c:pt>
                <c:pt idx="4688">
                  <c:v>13.97</c:v>
                </c:pt>
                <c:pt idx="4689">
                  <c:v>13.97</c:v>
                </c:pt>
                <c:pt idx="4690">
                  <c:v>13.97</c:v>
                </c:pt>
                <c:pt idx="4691">
                  <c:v>13.97</c:v>
                </c:pt>
                <c:pt idx="4692">
                  <c:v>13.94</c:v>
                </c:pt>
                <c:pt idx="4693">
                  <c:v>13.91</c:v>
                </c:pt>
                <c:pt idx="4694">
                  <c:v>13.92</c:v>
                </c:pt>
                <c:pt idx="4695">
                  <c:v>13.92</c:v>
                </c:pt>
                <c:pt idx="4696">
                  <c:v>14</c:v>
                </c:pt>
                <c:pt idx="4697">
                  <c:v>14.09</c:v>
                </c:pt>
                <c:pt idx="4698">
                  <c:v>13.91</c:v>
                </c:pt>
                <c:pt idx="4699">
                  <c:v>13.9</c:v>
                </c:pt>
                <c:pt idx="4700">
                  <c:v>13.84</c:v>
                </c:pt>
                <c:pt idx="4701">
                  <c:v>13.82</c:v>
                </c:pt>
                <c:pt idx="4702">
                  <c:v>13.72</c:v>
                </c:pt>
                <c:pt idx="4703">
                  <c:v>13.41</c:v>
                </c:pt>
                <c:pt idx="4704">
                  <c:v>13.24</c:v>
                </c:pt>
                <c:pt idx="4705">
                  <c:v>13.38</c:v>
                </c:pt>
                <c:pt idx="4706">
                  <c:v>13.24</c:v>
                </c:pt>
                <c:pt idx="4707">
                  <c:v>13.28</c:v>
                </c:pt>
                <c:pt idx="4708">
                  <c:v>13.31</c:v>
                </c:pt>
                <c:pt idx="4709">
                  <c:v>13.01</c:v>
                </c:pt>
                <c:pt idx="4710">
                  <c:v>13.16</c:v>
                </c:pt>
                <c:pt idx="4711">
                  <c:v>13.18</c:v>
                </c:pt>
                <c:pt idx="4712">
                  <c:v>13.38</c:v>
                </c:pt>
                <c:pt idx="4713">
                  <c:v>13.51</c:v>
                </c:pt>
                <c:pt idx="4714">
                  <c:v>13.53</c:v>
                </c:pt>
                <c:pt idx="4715">
                  <c:v>13.5</c:v>
                </c:pt>
                <c:pt idx="4716">
                  <c:v>13.48</c:v>
                </c:pt>
                <c:pt idx="4717">
                  <c:v>13.54</c:v>
                </c:pt>
                <c:pt idx="4718">
                  <c:v>13.71</c:v>
                </c:pt>
                <c:pt idx="4719">
                  <c:v>13.8</c:v>
                </c:pt>
                <c:pt idx="4720">
                  <c:v>13.83</c:v>
                </c:pt>
                <c:pt idx="4721">
                  <c:v>13.92</c:v>
                </c:pt>
                <c:pt idx="4722">
                  <c:v>13.77</c:v>
                </c:pt>
                <c:pt idx="4723">
                  <c:v>13.65</c:v>
                </c:pt>
                <c:pt idx="4724">
                  <c:v>13.61</c:v>
                </c:pt>
                <c:pt idx="4725">
                  <c:v>13.73</c:v>
                </c:pt>
                <c:pt idx="4726">
                  <c:v>13.46</c:v>
                </c:pt>
                <c:pt idx="4727">
                  <c:v>13.52</c:v>
                </c:pt>
                <c:pt idx="4728">
                  <c:v>13.63</c:v>
                </c:pt>
                <c:pt idx="4729">
                  <c:v>13.71</c:v>
                </c:pt>
                <c:pt idx="4730">
                  <c:v>13.64</c:v>
                </c:pt>
                <c:pt idx="4731">
                  <c:v>13.6</c:v>
                </c:pt>
                <c:pt idx="4732">
                  <c:v>13.63</c:v>
                </c:pt>
                <c:pt idx="4733">
                  <c:v>13.68</c:v>
                </c:pt>
                <c:pt idx="4734">
                  <c:v>13.71</c:v>
                </c:pt>
                <c:pt idx="4735">
                  <c:v>13.72</c:v>
                </c:pt>
                <c:pt idx="4736">
                  <c:v>13.7</c:v>
                </c:pt>
                <c:pt idx="4737">
                  <c:v>13.65</c:v>
                </c:pt>
                <c:pt idx="4738">
                  <c:v>13.68</c:v>
                </c:pt>
                <c:pt idx="4739">
                  <c:v>13.72</c:v>
                </c:pt>
                <c:pt idx="4740">
                  <c:v>13.88</c:v>
                </c:pt>
                <c:pt idx="4741">
                  <c:v>13.8</c:v>
                </c:pt>
                <c:pt idx="4742">
                  <c:v>13.88</c:v>
                </c:pt>
                <c:pt idx="4743">
                  <c:v>13.88</c:v>
                </c:pt>
                <c:pt idx="4744">
                  <c:v>13.83</c:v>
                </c:pt>
                <c:pt idx="4745">
                  <c:v>13.84</c:v>
                </c:pt>
                <c:pt idx="4746">
                  <c:v>13.82</c:v>
                </c:pt>
                <c:pt idx="4747">
                  <c:v>13.81</c:v>
                </c:pt>
                <c:pt idx="4748">
                  <c:v>13.73</c:v>
                </c:pt>
                <c:pt idx="4749">
                  <c:v>13.71</c:v>
                </c:pt>
                <c:pt idx="4750">
                  <c:v>13.83</c:v>
                </c:pt>
                <c:pt idx="4751">
                  <c:v>13.72</c:v>
                </c:pt>
                <c:pt idx="4752">
                  <c:v>13.71</c:v>
                </c:pt>
                <c:pt idx="4753">
                  <c:v>13.75</c:v>
                </c:pt>
                <c:pt idx="4754">
                  <c:v>13.74</c:v>
                </c:pt>
                <c:pt idx="4755">
                  <c:v>13.67</c:v>
                </c:pt>
                <c:pt idx="4756">
                  <c:v>13.67</c:v>
                </c:pt>
                <c:pt idx="4757">
                  <c:v>13.69</c:v>
                </c:pt>
                <c:pt idx="4758">
                  <c:v>13.78</c:v>
                </c:pt>
                <c:pt idx="4759">
                  <c:v>13.66</c:v>
                </c:pt>
                <c:pt idx="4760">
                  <c:v>13.54</c:v>
                </c:pt>
                <c:pt idx="4761">
                  <c:v>13.51</c:v>
                </c:pt>
                <c:pt idx="4762">
                  <c:v>13.62</c:v>
                </c:pt>
                <c:pt idx="4763">
                  <c:v>13.62</c:v>
                </c:pt>
                <c:pt idx="4764">
                  <c:v>13.62</c:v>
                </c:pt>
                <c:pt idx="4765">
                  <c:v>13.56</c:v>
                </c:pt>
                <c:pt idx="4766">
                  <c:v>13.49</c:v>
                </c:pt>
                <c:pt idx="4767">
                  <c:v>13.36</c:v>
                </c:pt>
                <c:pt idx="4768">
                  <c:v>13.26</c:v>
                </c:pt>
                <c:pt idx="4769">
                  <c:v>13.06</c:v>
                </c:pt>
                <c:pt idx="4770">
                  <c:v>13.27</c:v>
                </c:pt>
                <c:pt idx="4771">
                  <c:v>13.26</c:v>
                </c:pt>
                <c:pt idx="4772">
                  <c:v>13.23</c:v>
                </c:pt>
                <c:pt idx="4773">
                  <c:v>13.19</c:v>
                </c:pt>
                <c:pt idx="4774">
                  <c:v>13.14</c:v>
                </c:pt>
                <c:pt idx="4775">
                  <c:v>13.24</c:v>
                </c:pt>
                <c:pt idx="4776">
                  <c:v>13.21</c:v>
                </c:pt>
                <c:pt idx="4777">
                  <c:v>13.3</c:v>
                </c:pt>
                <c:pt idx="4778">
                  <c:v>13.46</c:v>
                </c:pt>
                <c:pt idx="4779">
                  <c:v>13.32</c:v>
                </c:pt>
                <c:pt idx="4780">
                  <c:v>13.18</c:v>
                </c:pt>
                <c:pt idx="4781">
                  <c:v>13.11</c:v>
                </c:pt>
                <c:pt idx="4782">
                  <c:v>13.07</c:v>
                </c:pt>
                <c:pt idx="4783">
                  <c:v>12.97</c:v>
                </c:pt>
                <c:pt idx="4784">
                  <c:v>12.97</c:v>
                </c:pt>
                <c:pt idx="4785">
                  <c:v>12.9</c:v>
                </c:pt>
                <c:pt idx="4786">
                  <c:v>13.02</c:v>
                </c:pt>
                <c:pt idx="4787">
                  <c:v>13.05</c:v>
                </c:pt>
                <c:pt idx="4788">
                  <c:v>13.04</c:v>
                </c:pt>
                <c:pt idx="4789">
                  <c:v>13.03</c:v>
                </c:pt>
                <c:pt idx="4790">
                  <c:v>12.92</c:v>
                </c:pt>
                <c:pt idx="4791">
                  <c:v>12.97</c:v>
                </c:pt>
                <c:pt idx="4792">
                  <c:v>12.98</c:v>
                </c:pt>
                <c:pt idx="4793">
                  <c:v>12.97</c:v>
                </c:pt>
                <c:pt idx="4794">
                  <c:v>12.99</c:v>
                </c:pt>
                <c:pt idx="4795">
                  <c:v>13.05</c:v>
                </c:pt>
                <c:pt idx="4796">
                  <c:v>13</c:v>
                </c:pt>
                <c:pt idx="4797">
                  <c:v>12.94</c:v>
                </c:pt>
                <c:pt idx="4798">
                  <c:v>12.79</c:v>
                </c:pt>
                <c:pt idx="4799">
                  <c:v>12.79</c:v>
                </c:pt>
                <c:pt idx="4800">
                  <c:v>12.7</c:v>
                </c:pt>
                <c:pt idx="4801">
                  <c:v>12.73</c:v>
                </c:pt>
                <c:pt idx="4802">
                  <c:v>12.75</c:v>
                </c:pt>
                <c:pt idx="4803">
                  <c:v>12.79</c:v>
                </c:pt>
                <c:pt idx="4804">
                  <c:v>13.06</c:v>
                </c:pt>
                <c:pt idx="4805">
                  <c:v>12.98</c:v>
                </c:pt>
                <c:pt idx="4806">
                  <c:v>12.97</c:v>
                </c:pt>
                <c:pt idx="4807">
                  <c:v>12.86</c:v>
                </c:pt>
                <c:pt idx="4808">
                  <c:v>13.07</c:v>
                </c:pt>
                <c:pt idx="4809">
                  <c:v>13</c:v>
                </c:pt>
                <c:pt idx="4810">
                  <c:v>13.01</c:v>
                </c:pt>
                <c:pt idx="4811">
                  <c:v>13</c:v>
                </c:pt>
                <c:pt idx="4812">
                  <c:v>12.96</c:v>
                </c:pt>
                <c:pt idx="4813">
                  <c:v>13.21</c:v>
                </c:pt>
                <c:pt idx="4814">
                  <c:v>13.02</c:v>
                </c:pt>
                <c:pt idx="4815">
                  <c:v>12.83</c:v>
                </c:pt>
                <c:pt idx="4816">
                  <c:v>12.69</c:v>
                </c:pt>
                <c:pt idx="4817">
                  <c:v>12.78</c:v>
                </c:pt>
                <c:pt idx="4818">
                  <c:v>12.78</c:v>
                </c:pt>
                <c:pt idx="4819">
                  <c:v>12.76</c:v>
                </c:pt>
                <c:pt idx="4820">
                  <c:v>12.8</c:v>
                </c:pt>
                <c:pt idx="4821">
                  <c:v>12.79</c:v>
                </c:pt>
                <c:pt idx="4822">
                  <c:v>12.82</c:v>
                </c:pt>
                <c:pt idx="4823">
                  <c:v>12.86</c:v>
                </c:pt>
                <c:pt idx="4824">
                  <c:v>12.9</c:v>
                </c:pt>
                <c:pt idx="4825">
                  <c:v>12.89</c:v>
                </c:pt>
                <c:pt idx="4826">
                  <c:v>12.83</c:v>
                </c:pt>
                <c:pt idx="4827">
                  <c:v>12.76</c:v>
                </c:pt>
                <c:pt idx="4828">
                  <c:v>12.72</c:v>
                </c:pt>
                <c:pt idx="4829">
                  <c:v>12.61</c:v>
                </c:pt>
                <c:pt idx="4830">
                  <c:v>12.58</c:v>
                </c:pt>
                <c:pt idx="4831">
                  <c:v>12.47</c:v>
                </c:pt>
                <c:pt idx="4832">
                  <c:v>12.48</c:v>
                </c:pt>
                <c:pt idx="4833">
                  <c:v>12.44</c:v>
                </c:pt>
                <c:pt idx="4834">
                  <c:v>12.53</c:v>
                </c:pt>
                <c:pt idx="4835">
                  <c:v>12.52</c:v>
                </c:pt>
                <c:pt idx="4836">
                  <c:v>12.36</c:v>
                </c:pt>
                <c:pt idx="4837">
                  <c:v>12.34</c:v>
                </c:pt>
                <c:pt idx="4838">
                  <c:v>12.38</c:v>
                </c:pt>
                <c:pt idx="4839">
                  <c:v>12.28</c:v>
                </c:pt>
                <c:pt idx="4840">
                  <c:v>12.29</c:v>
                </c:pt>
                <c:pt idx="4841">
                  <c:v>12.23</c:v>
                </c:pt>
                <c:pt idx="4842">
                  <c:v>12.28</c:v>
                </c:pt>
                <c:pt idx="4843">
                  <c:v>12.39</c:v>
                </c:pt>
                <c:pt idx="4844">
                  <c:v>12.38</c:v>
                </c:pt>
                <c:pt idx="4845">
                  <c:v>12.51</c:v>
                </c:pt>
                <c:pt idx="4846">
                  <c:v>12.52</c:v>
                </c:pt>
                <c:pt idx="4847">
                  <c:v>12.72</c:v>
                </c:pt>
                <c:pt idx="4848">
                  <c:v>12.65</c:v>
                </c:pt>
                <c:pt idx="4849">
                  <c:v>12.71</c:v>
                </c:pt>
                <c:pt idx="4850">
                  <c:v>12.74</c:v>
                </c:pt>
                <c:pt idx="4851">
                  <c:v>13.12</c:v>
                </c:pt>
                <c:pt idx="4852">
                  <c:v>12.86</c:v>
                </c:pt>
                <c:pt idx="4853">
                  <c:v>12.84</c:v>
                </c:pt>
                <c:pt idx="4854">
                  <c:v>12.9</c:v>
                </c:pt>
                <c:pt idx="4855">
                  <c:v>12.94</c:v>
                </c:pt>
                <c:pt idx="4856">
                  <c:v>12.95</c:v>
                </c:pt>
                <c:pt idx="4857">
                  <c:v>12.97</c:v>
                </c:pt>
                <c:pt idx="4858">
                  <c:v>12.97</c:v>
                </c:pt>
                <c:pt idx="4859">
                  <c:v>13.01</c:v>
                </c:pt>
                <c:pt idx="4860">
                  <c:v>13.05</c:v>
                </c:pt>
                <c:pt idx="4861">
                  <c:v>13</c:v>
                </c:pt>
                <c:pt idx="4862">
                  <c:v>12.98</c:v>
                </c:pt>
                <c:pt idx="4863">
                  <c:v>12.96</c:v>
                </c:pt>
                <c:pt idx="4864">
                  <c:v>12.96</c:v>
                </c:pt>
                <c:pt idx="4865">
                  <c:v>12.99</c:v>
                </c:pt>
                <c:pt idx="4866">
                  <c:v>13.12</c:v>
                </c:pt>
                <c:pt idx="4867">
                  <c:v>13.29</c:v>
                </c:pt>
                <c:pt idx="4868">
                  <c:v>13.2</c:v>
                </c:pt>
                <c:pt idx="4869">
                  <c:v>13.1</c:v>
                </c:pt>
                <c:pt idx="4870">
                  <c:v>13.05</c:v>
                </c:pt>
                <c:pt idx="4871">
                  <c:v>12.95</c:v>
                </c:pt>
                <c:pt idx="4872">
                  <c:v>12.99</c:v>
                </c:pt>
                <c:pt idx="4873">
                  <c:v>12.87</c:v>
                </c:pt>
                <c:pt idx="4874">
                  <c:v>12.82</c:v>
                </c:pt>
                <c:pt idx="4875">
                  <c:v>12.64</c:v>
                </c:pt>
                <c:pt idx="4876">
                  <c:v>12.5</c:v>
                </c:pt>
                <c:pt idx="4877">
                  <c:v>12.64</c:v>
                </c:pt>
                <c:pt idx="4878">
                  <c:v>12.62</c:v>
                </c:pt>
                <c:pt idx="4879">
                  <c:v>12.63</c:v>
                </c:pt>
                <c:pt idx="4880">
                  <c:v>12.69</c:v>
                </c:pt>
                <c:pt idx="4881">
                  <c:v>12.71</c:v>
                </c:pt>
                <c:pt idx="4882">
                  <c:v>12.56</c:v>
                </c:pt>
                <c:pt idx="4883">
                  <c:v>12.67</c:v>
                </c:pt>
                <c:pt idx="4884">
                  <c:v>12.79</c:v>
                </c:pt>
                <c:pt idx="4885">
                  <c:v>12.81</c:v>
                </c:pt>
                <c:pt idx="4886">
                  <c:v>12.79</c:v>
                </c:pt>
                <c:pt idx="4887">
                  <c:v>12.78</c:v>
                </c:pt>
                <c:pt idx="4888">
                  <c:v>12.84</c:v>
                </c:pt>
                <c:pt idx="4889">
                  <c:v>12.91</c:v>
                </c:pt>
                <c:pt idx="4890">
                  <c:v>12.82</c:v>
                </c:pt>
                <c:pt idx="4891">
                  <c:v>12.67</c:v>
                </c:pt>
                <c:pt idx="4892">
                  <c:v>12.63</c:v>
                </c:pt>
                <c:pt idx="4893">
                  <c:v>12.61</c:v>
                </c:pt>
                <c:pt idx="4894">
                  <c:v>12.52</c:v>
                </c:pt>
                <c:pt idx="4895">
                  <c:v>12.47</c:v>
                </c:pt>
                <c:pt idx="4896">
                  <c:v>12.6</c:v>
                </c:pt>
                <c:pt idx="4897">
                  <c:v>12.56</c:v>
                </c:pt>
                <c:pt idx="4898">
                  <c:v>12.6</c:v>
                </c:pt>
                <c:pt idx="4899">
                  <c:v>12.53</c:v>
                </c:pt>
                <c:pt idx="4900">
                  <c:v>12.48</c:v>
                </c:pt>
                <c:pt idx="4901">
                  <c:v>12.43</c:v>
                </c:pt>
                <c:pt idx="4902">
                  <c:v>12.6</c:v>
                </c:pt>
                <c:pt idx="4903">
                  <c:v>12.61</c:v>
                </c:pt>
                <c:pt idx="4904">
                  <c:v>12.64</c:v>
                </c:pt>
                <c:pt idx="4905">
                  <c:v>12.55</c:v>
                </c:pt>
                <c:pt idx="4906">
                  <c:v>12.51</c:v>
                </c:pt>
                <c:pt idx="4907">
                  <c:v>12.5</c:v>
                </c:pt>
                <c:pt idx="4908">
                  <c:v>12.4</c:v>
                </c:pt>
                <c:pt idx="4909">
                  <c:v>12.35</c:v>
                </c:pt>
                <c:pt idx="4910">
                  <c:v>12.39</c:v>
                </c:pt>
                <c:pt idx="4911">
                  <c:v>12.41</c:v>
                </c:pt>
                <c:pt idx="4912">
                  <c:v>12.42</c:v>
                </c:pt>
                <c:pt idx="4913">
                  <c:v>12.51</c:v>
                </c:pt>
                <c:pt idx="4914">
                  <c:v>12.57</c:v>
                </c:pt>
                <c:pt idx="4915">
                  <c:v>12.57</c:v>
                </c:pt>
                <c:pt idx="4916">
                  <c:v>12.58</c:v>
                </c:pt>
                <c:pt idx="4917">
                  <c:v>12.6</c:v>
                </c:pt>
                <c:pt idx="4918">
                  <c:v>12.7</c:v>
                </c:pt>
                <c:pt idx="4919">
                  <c:v>12.66</c:v>
                </c:pt>
                <c:pt idx="4920">
                  <c:v>12.55</c:v>
                </c:pt>
                <c:pt idx="4921">
                  <c:v>12.51</c:v>
                </c:pt>
                <c:pt idx="4922">
                  <c:v>12.32</c:v>
                </c:pt>
                <c:pt idx="4923">
                  <c:v>12.31</c:v>
                </c:pt>
                <c:pt idx="4924">
                  <c:v>12.35</c:v>
                </c:pt>
                <c:pt idx="4925">
                  <c:v>12.27</c:v>
                </c:pt>
                <c:pt idx="4926">
                  <c:v>12.2</c:v>
                </c:pt>
                <c:pt idx="4927">
                  <c:v>12.23</c:v>
                </c:pt>
                <c:pt idx="4928">
                  <c:v>12.21</c:v>
                </c:pt>
                <c:pt idx="4929">
                  <c:v>12.3</c:v>
                </c:pt>
                <c:pt idx="4930">
                  <c:v>12.47</c:v>
                </c:pt>
                <c:pt idx="4931">
                  <c:v>12.42</c:v>
                </c:pt>
                <c:pt idx="4932">
                  <c:v>12.5</c:v>
                </c:pt>
                <c:pt idx="4933">
                  <c:v>12.52</c:v>
                </c:pt>
                <c:pt idx="4934">
                  <c:v>12.43</c:v>
                </c:pt>
                <c:pt idx="4935">
                  <c:v>12.41</c:v>
                </c:pt>
                <c:pt idx="4936">
                  <c:v>12.57</c:v>
                </c:pt>
                <c:pt idx="4937">
                  <c:v>12.6</c:v>
                </c:pt>
                <c:pt idx="4938">
                  <c:v>12.65</c:v>
                </c:pt>
                <c:pt idx="4939">
                  <c:v>12.72</c:v>
                </c:pt>
                <c:pt idx="4940">
                  <c:v>12.89</c:v>
                </c:pt>
                <c:pt idx="4941">
                  <c:v>13.07</c:v>
                </c:pt>
                <c:pt idx="4942">
                  <c:v>13.29</c:v>
                </c:pt>
                <c:pt idx="4943">
                  <c:v>13.28</c:v>
                </c:pt>
                <c:pt idx="4944">
                  <c:v>13.5</c:v>
                </c:pt>
                <c:pt idx="4945">
                  <c:v>13.44</c:v>
                </c:pt>
                <c:pt idx="4946">
                  <c:v>13.57</c:v>
                </c:pt>
                <c:pt idx="4947">
                  <c:v>13.58</c:v>
                </c:pt>
                <c:pt idx="4948">
                  <c:v>13.49</c:v>
                </c:pt>
                <c:pt idx="4949">
                  <c:v>13.3</c:v>
                </c:pt>
                <c:pt idx="4950">
                  <c:v>13.29</c:v>
                </c:pt>
                <c:pt idx="4951">
                  <c:v>13.27</c:v>
                </c:pt>
                <c:pt idx="4952">
                  <c:v>13.27</c:v>
                </c:pt>
                <c:pt idx="4953">
                  <c:v>13.27</c:v>
                </c:pt>
                <c:pt idx="4954">
                  <c:v>13.33</c:v>
                </c:pt>
                <c:pt idx="4955">
                  <c:v>13.33</c:v>
                </c:pt>
                <c:pt idx="4956">
                  <c:v>13.31</c:v>
                </c:pt>
                <c:pt idx="4957">
                  <c:v>13.31</c:v>
                </c:pt>
                <c:pt idx="4958">
                  <c:v>13.3</c:v>
                </c:pt>
                <c:pt idx="4959">
                  <c:v>13.28</c:v>
                </c:pt>
                <c:pt idx="4960">
                  <c:v>13.21</c:v>
                </c:pt>
                <c:pt idx="4961">
                  <c:v>13.24</c:v>
                </c:pt>
                <c:pt idx="4962">
                  <c:v>13.31</c:v>
                </c:pt>
                <c:pt idx="4963">
                  <c:v>13.28</c:v>
                </c:pt>
                <c:pt idx="4964">
                  <c:v>13.36</c:v>
                </c:pt>
                <c:pt idx="4965">
                  <c:v>13.32</c:v>
                </c:pt>
                <c:pt idx="4966">
                  <c:v>13.38</c:v>
                </c:pt>
                <c:pt idx="4967">
                  <c:v>13.63</c:v>
                </c:pt>
                <c:pt idx="4968">
                  <c:v>13.7</c:v>
                </c:pt>
                <c:pt idx="4969">
                  <c:v>13.6</c:v>
                </c:pt>
                <c:pt idx="4970">
                  <c:v>13.59</c:v>
                </c:pt>
                <c:pt idx="4971">
                  <c:v>13.53</c:v>
                </c:pt>
                <c:pt idx="4972">
                  <c:v>13.57</c:v>
                </c:pt>
                <c:pt idx="4973">
                  <c:v>13.48</c:v>
                </c:pt>
                <c:pt idx="4974">
                  <c:v>13.52</c:v>
                </c:pt>
                <c:pt idx="4975">
                  <c:v>13.44</c:v>
                </c:pt>
                <c:pt idx="4976">
                  <c:v>13.48</c:v>
                </c:pt>
                <c:pt idx="4977">
                  <c:v>13.46</c:v>
                </c:pt>
                <c:pt idx="4978">
                  <c:v>13.4</c:v>
                </c:pt>
                <c:pt idx="4979">
                  <c:v>13.36</c:v>
                </c:pt>
                <c:pt idx="4980">
                  <c:v>13.34</c:v>
                </c:pt>
                <c:pt idx="4981">
                  <c:v>13.27</c:v>
                </c:pt>
                <c:pt idx="4982">
                  <c:v>13.31</c:v>
                </c:pt>
                <c:pt idx="4983">
                  <c:v>13.31</c:v>
                </c:pt>
                <c:pt idx="4984">
                  <c:v>13.32</c:v>
                </c:pt>
                <c:pt idx="4985">
                  <c:v>13.35</c:v>
                </c:pt>
                <c:pt idx="4986">
                  <c:v>13.37</c:v>
                </c:pt>
                <c:pt idx="4987">
                  <c:v>13.46</c:v>
                </c:pt>
                <c:pt idx="4988">
                  <c:v>13.46</c:v>
                </c:pt>
                <c:pt idx="4989">
                  <c:v>13.44</c:v>
                </c:pt>
                <c:pt idx="4990">
                  <c:v>13.4</c:v>
                </c:pt>
                <c:pt idx="4991">
                  <c:v>13.36</c:v>
                </c:pt>
                <c:pt idx="4992">
                  <c:v>13.36</c:v>
                </c:pt>
                <c:pt idx="4993">
                  <c:v>13.37</c:v>
                </c:pt>
                <c:pt idx="4994">
                  <c:v>13.33</c:v>
                </c:pt>
                <c:pt idx="4995">
                  <c:v>13.24</c:v>
                </c:pt>
                <c:pt idx="4996">
                  <c:v>13.18</c:v>
                </c:pt>
                <c:pt idx="4997">
                  <c:v>13.19</c:v>
                </c:pt>
                <c:pt idx="4998">
                  <c:v>13.23</c:v>
                </c:pt>
                <c:pt idx="4999">
                  <c:v>13.25</c:v>
                </c:pt>
                <c:pt idx="5000">
                  <c:v>13.3</c:v>
                </c:pt>
                <c:pt idx="5001">
                  <c:v>13.27</c:v>
                </c:pt>
                <c:pt idx="5002">
                  <c:v>13.25</c:v>
                </c:pt>
                <c:pt idx="5003">
                  <c:v>13.31</c:v>
                </c:pt>
                <c:pt idx="5004">
                  <c:v>13.26</c:v>
                </c:pt>
                <c:pt idx="5005">
                  <c:v>13.21</c:v>
                </c:pt>
                <c:pt idx="5006">
                  <c:v>12.96</c:v>
                </c:pt>
                <c:pt idx="5007">
                  <c:v>13</c:v>
                </c:pt>
                <c:pt idx="5008">
                  <c:v>13.03</c:v>
                </c:pt>
                <c:pt idx="5009">
                  <c:v>12.98</c:v>
                </c:pt>
                <c:pt idx="5010">
                  <c:v>12.95</c:v>
                </c:pt>
                <c:pt idx="5011">
                  <c:v>12.98</c:v>
                </c:pt>
                <c:pt idx="5012">
                  <c:v>12.84</c:v>
                </c:pt>
                <c:pt idx="5013">
                  <c:v>12.83</c:v>
                </c:pt>
                <c:pt idx="5014">
                  <c:v>12.9</c:v>
                </c:pt>
                <c:pt idx="5015">
                  <c:v>12.89</c:v>
                </c:pt>
                <c:pt idx="5016">
                  <c:v>12.97</c:v>
                </c:pt>
                <c:pt idx="5017">
                  <c:v>12.97</c:v>
                </c:pt>
                <c:pt idx="5018">
                  <c:v>12.95</c:v>
                </c:pt>
                <c:pt idx="5019">
                  <c:v>13.08</c:v>
                </c:pt>
                <c:pt idx="5020">
                  <c:v>13.01</c:v>
                </c:pt>
                <c:pt idx="5021">
                  <c:v>12.97</c:v>
                </c:pt>
                <c:pt idx="5022">
                  <c:v>12.96</c:v>
                </c:pt>
                <c:pt idx="5023">
                  <c:v>12.96</c:v>
                </c:pt>
                <c:pt idx="5024">
                  <c:v>12.99</c:v>
                </c:pt>
                <c:pt idx="5025">
                  <c:v>13.18</c:v>
                </c:pt>
                <c:pt idx="5026">
                  <c:v>13.15</c:v>
                </c:pt>
                <c:pt idx="5027">
                  <c:v>13.17</c:v>
                </c:pt>
                <c:pt idx="5028">
                  <c:v>13.06</c:v>
                </c:pt>
                <c:pt idx="5029">
                  <c:v>13.19</c:v>
                </c:pt>
                <c:pt idx="5030">
                  <c:v>13.17</c:v>
                </c:pt>
                <c:pt idx="5031">
                  <c:v>13.25</c:v>
                </c:pt>
                <c:pt idx="5032">
                  <c:v>13.21</c:v>
                </c:pt>
                <c:pt idx="5033">
                  <c:v>13.21</c:v>
                </c:pt>
                <c:pt idx="5034">
                  <c:v>13.21</c:v>
                </c:pt>
                <c:pt idx="5035">
                  <c:v>13.12</c:v>
                </c:pt>
                <c:pt idx="5036">
                  <c:v>13.08</c:v>
                </c:pt>
                <c:pt idx="5037">
                  <c:v>13.09</c:v>
                </c:pt>
                <c:pt idx="5038">
                  <c:v>13.06</c:v>
                </c:pt>
                <c:pt idx="5039">
                  <c:v>13.13</c:v>
                </c:pt>
                <c:pt idx="5040">
                  <c:v>13.22</c:v>
                </c:pt>
                <c:pt idx="5041">
                  <c:v>13.23</c:v>
                </c:pt>
                <c:pt idx="5042">
                  <c:v>13.19</c:v>
                </c:pt>
                <c:pt idx="5043">
                  <c:v>13.25</c:v>
                </c:pt>
                <c:pt idx="5044">
                  <c:v>13.25</c:v>
                </c:pt>
                <c:pt idx="5045">
                  <c:v>13.61</c:v>
                </c:pt>
                <c:pt idx="5046">
                  <c:v>13.74</c:v>
                </c:pt>
                <c:pt idx="5047">
                  <c:v>13.76</c:v>
                </c:pt>
                <c:pt idx="5048">
                  <c:v>13.7</c:v>
                </c:pt>
                <c:pt idx="5049">
                  <c:v>13.66</c:v>
                </c:pt>
                <c:pt idx="5050">
                  <c:v>13.8</c:v>
                </c:pt>
                <c:pt idx="5051">
                  <c:v>13.81</c:v>
                </c:pt>
                <c:pt idx="5052">
                  <c:v>13.8</c:v>
                </c:pt>
                <c:pt idx="5053">
                  <c:v>13.7</c:v>
                </c:pt>
                <c:pt idx="5054">
                  <c:v>13.58</c:v>
                </c:pt>
                <c:pt idx="5055">
                  <c:v>13.55</c:v>
                </c:pt>
                <c:pt idx="5056">
                  <c:v>13.69</c:v>
                </c:pt>
                <c:pt idx="5057">
                  <c:v>13.69</c:v>
                </c:pt>
                <c:pt idx="5058">
                  <c:v>13.81</c:v>
                </c:pt>
                <c:pt idx="5059">
                  <c:v>13.81</c:v>
                </c:pt>
                <c:pt idx="5060">
                  <c:v>13.68</c:v>
                </c:pt>
                <c:pt idx="5061">
                  <c:v>13.56</c:v>
                </c:pt>
                <c:pt idx="5062">
                  <c:v>13.48</c:v>
                </c:pt>
                <c:pt idx="5063">
                  <c:v>13.38</c:v>
                </c:pt>
                <c:pt idx="5064">
                  <c:v>13.34</c:v>
                </c:pt>
                <c:pt idx="5065">
                  <c:v>13.6</c:v>
                </c:pt>
                <c:pt idx="5066">
                  <c:v>13.65</c:v>
                </c:pt>
                <c:pt idx="5067">
                  <c:v>13.97</c:v>
                </c:pt>
                <c:pt idx="5068">
                  <c:v>14.28</c:v>
                </c:pt>
                <c:pt idx="5069">
                  <c:v>14.1</c:v>
                </c:pt>
                <c:pt idx="5070">
                  <c:v>13.99</c:v>
                </c:pt>
                <c:pt idx="5071">
                  <c:v>13.94</c:v>
                </c:pt>
                <c:pt idx="5072">
                  <c:v>14.01</c:v>
                </c:pt>
                <c:pt idx="5073">
                  <c:v>14.16</c:v>
                </c:pt>
                <c:pt idx="5074">
                  <c:v>13.92</c:v>
                </c:pt>
                <c:pt idx="5075">
                  <c:v>14.01</c:v>
                </c:pt>
                <c:pt idx="5076">
                  <c:v>14.06</c:v>
                </c:pt>
                <c:pt idx="5077">
                  <c:v>14.19</c:v>
                </c:pt>
                <c:pt idx="5078">
                  <c:v>14.26</c:v>
                </c:pt>
                <c:pt idx="5079">
                  <c:v>14.17</c:v>
                </c:pt>
                <c:pt idx="5080">
                  <c:v>14.09</c:v>
                </c:pt>
                <c:pt idx="5081">
                  <c:v>14.14</c:v>
                </c:pt>
                <c:pt idx="5082">
                  <c:v>14.19</c:v>
                </c:pt>
                <c:pt idx="5083">
                  <c:v>14.22</c:v>
                </c:pt>
                <c:pt idx="5084">
                  <c:v>14.15</c:v>
                </c:pt>
                <c:pt idx="5085">
                  <c:v>14.15</c:v>
                </c:pt>
                <c:pt idx="5086">
                  <c:v>14.28</c:v>
                </c:pt>
                <c:pt idx="5087">
                  <c:v>14.3</c:v>
                </c:pt>
                <c:pt idx="5088">
                  <c:v>14.23</c:v>
                </c:pt>
                <c:pt idx="5089">
                  <c:v>14.4</c:v>
                </c:pt>
                <c:pt idx="5090">
                  <c:v>14.38</c:v>
                </c:pt>
                <c:pt idx="5091">
                  <c:v>14.44</c:v>
                </c:pt>
                <c:pt idx="5092">
                  <c:v>14.56</c:v>
                </c:pt>
                <c:pt idx="5093">
                  <c:v>14.4</c:v>
                </c:pt>
                <c:pt idx="5094">
                  <c:v>14.31</c:v>
                </c:pt>
                <c:pt idx="5095">
                  <c:v>14.51</c:v>
                </c:pt>
                <c:pt idx="5096">
                  <c:v>14.65</c:v>
                </c:pt>
                <c:pt idx="5097">
                  <c:v>14.76</c:v>
                </c:pt>
                <c:pt idx="5098">
                  <c:v>14.9</c:v>
                </c:pt>
                <c:pt idx="5099">
                  <c:v>15</c:v>
                </c:pt>
                <c:pt idx="5100">
                  <c:v>14.96</c:v>
                </c:pt>
                <c:pt idx="5101">
                  <c:v>14.78</c:v>
                </c:pt>
                <c:pt idx="5102">
                  <c:v>14.72</c:v>
                </c:pt>
                <c:pt idx="5103">
                  <c:v>14.74</c:v>
                </c:pt>
                <c:pt idx="5104">
                  <c:v>14.51</c:v>
                </c:pt>
                <c:pt idx="5105">
                  <c:v>14.61</c:v>
                </c:pt>
                <c:pt idx="5106">
                  <c:v>14.61</c:v>
                </c:pt>
                <c:pt idx="5107">
                  <c:v>14.67</c:v>
                </c:pt>
                <c:pt idx="5108">
                  <c:v>14.58</c:v>
                </c:pt>
                <c:pt idx="5109">
                  <c:v>14.71</c:v>
                </c:pt>
                <c:pt idx="5110">
                  <c:v>14.87</c:v>
                </c:pt>
                <c:pt idx="5111">
                  <c:v>14.78</c:v>
                </c:pt>
                <c:pt idx="5112">
                  <c:v>14.73</c:v>
                </c:pt>
                <c:pt idx="5113">
                  <c:v>14.73</c:v>
                </c:pt>
                <c:pt idx="5114">
                  <c:v>14.62</c:v>
                </c:pt>
                <c:pt idx="5115">
                  <c:v>14.55</c:v>
                </c:pt>
                <c:pt idx="5116">
                  <c:v>14.43</c:v>
                </c:pt>
                <c:pt idx="5117">
                  <c:v>14.45</c:v>
                </c:pt>
                <c:pt idx="5118">
                  <c:v>14.6</c:v>
                </c:pt>
                <c:pt idx="5119">
                  <c:v>14.51</c:v>
                </c:pt>
                <c:pt idx="5120">
                  <c:v>14.49</c:v>
                </c:pt>
                <c:pt idx="5121">
                  <c:v>14.58</c:v>
                </c:pt>
                <c:pt idx="5122">
                  <c:v>14.51</c:v>
                </c:pt>
                <c:pt idx="5123">
                  <c:v>14.47</c:v>
                </c:pt>
                <c:pt idx="5124">
                  <c:v>14.58</c:v>
                </c:pt>
                <c:pt idx="5125">
                  <c:v>14.79</c:v>
                </c:pt>
                <c:pt idx="5126">
                  <c:v>14.7</c:v>
                </c:pt>
                <c:pt idx="5127">
                  <c:v>14.8</c:v>
                </c:pt>
                <c:pt idx="5128">
                  <c:v>14.72</c:v>
                </c:pt>
                <c:pt idx="5129">
                  <c:v>14.72</c:v>
                </c:pt>
                <c:pt idx="5130">
                  <c:v>14.71</c:v>
                </c:pt>
                <c:pt idx="5131">
                  <c:v>14.6</c:v>
                </c:pt>
                <c:pt idx="5132">
                  <c:v>14.59</c:v>
                </c:pt>
                <c:pt idx="5133">
                  <c:v>14.67</c:v>
                </c:pt>
                <c:pt idx="5134">
                  <c:v>14.71</c:v>
                </c:pt>
                <c:pt idx="5135">
                  <c:v>14.69</c:v>
                </c:pt>
                <c:pt idx="5136">
                  <c:v>14.69</c:v>
                </c:pt>
                <c:pt idx="5137">
                  <c:v>14.58</c:v>
                </c:pt>
                <c:pt idx="5138">
                  <c:v>14.54</c:v>
                </c:pt>
                <c:pt idx="5139">
                  <c:v>14.76</c:v>
                </c:pt>
                <c:pt idx="5140">
                  <c:v>14.97</c:v>
                </c:pt>
                <c:pt idx="5141">
                  <c:v>14.95</c:v>
                </c:pt>
                <c:pt idx="5142">
                  <c:v>15.07</c:v>
                </c:pt>
                <c:pt idx="5143">
                  <c:v>15.16</c:v>
                </c:pt>
                <c:pt idx="5144">
                  <c:v>15.17</c:v>
                </c:pt>
                <c:pt idx="5145">
                  <c:v>15.08</c:v>
                </c:pt>
                <c:pt idx="5146">
                  <c:v>15.16</c:v>
                </c:pt>
                <c:pt idx="5147">
                  <c:v>15.26</c:v>
                </c:pt>
                <c:pt idx="5148">
                  <c:v>15.36</c:v>
                </c:pt>
                <c:pt idx="5149">
                  <c:v>15.56</c:v>
                </c:pt>
                <c:pt idx="5150">
                  <c:v>15.39</c:v>
                </c:pt>
                <c:pt idx="5151">
                  <c:v>15.44</c:v>
                </c:pt>
                <c:pt idx="5152">
                  <c:v>15.39</c:v>
                </c:pt>
                <c:pt idx="5153">
                  <c:v>15.37</c:v>
                </c:pt>
                <c:pt idx="5154">
                  <c:v>15.23</c:v>
                </c:pt>
                <c:pt idx="5155">
                  <c:v>15.22</c:v>
                </c:pt>
                <c:pt idx="5156">
                  <c:v>15.07</c:v>
                </c:pt>
                <c:pt idx="5157">
                  <c:v>15.02</c:v>
                </c:pt>
                <c:pt idx="5158">
                  <c:v>15.01</c:v>
                </c:pt>
                <c:pt idx="5159">
                  <c:v>14.96</c:v>
                </c:pt>
                <c:pt idx="5160">
                  <c:v>15.05</c:v>
                </c:pt>
                <c:pt idx="5161">
                  <c:v>15.07</c:v>
                </c:pt>
                <c:pt idx="5162">
                  <c:v>15.15</c:v>
                </c:pt>
                <c:pt idx="5163">
                  <c:v>15.34</c:v>
                </c:pt>
                <c:pt idx="5164">
                  <c:v>15.3</c:v>
                </c:pt>
                <c:pt idx="5165">
                  <c:v>15.3</c:v>
                </c:pt>
                <c:pt idx="5166">
                  <c:v>15.36</c:v>
                </c:pt>
                <c:pt idx="5167">
                  <c:v>15.49</c:v>
                </c:pt>
                <c:pt idx="5168">
                  <c:v>15.54</c:v>
                </c:pt>
                <c:pt idx="5169">
                  <c:v>15.54</c:v>
                </c:pt>
                <c:pt idx="5170">
                  <c:v>15.47</c:v>
                </c:pt>
                <c:pt idx="5171">
                  <c:v>15.44</c:v>
                </c:pt>
                <c:pt idx="5172">
                  <c:v>15.3</c:v>
                </c:pt>
                <c:pt idx="5173">
                  <c:v>15.22</c:v>
                </c:pt>
                <c:pt idx="5174">
                  <c:v>15.16</c:v>
                </c:pt>
                <c:pt idx="5175">
                  <c:v>15.09</c:v>
                </c:pt>
                <c:pt idx="5176">
                  <c:v>15.08</c:v>
                </c:pt>
                <c:pt idx="5177">
                  <c:v>15.01</c:v>
                </c:pt>
                <c:pt idx="5178">
                  <c:v>15.02</c:v>
                </c:pt>
                <c:pt idx="5179">
                  <c:v>14.79</c:v>
                </c:pt>
                <c:pt idx="5180">
                  <c:v>14.92</c:v>
                </c:pt>
                <c:pt idx="5181">
                  <c:v>14.86</c:v>
                </c:pt>
                <c:pt idx="5182">
                  <c:v>14.72</c:v>
                </c:pt>
                <c:pt idx="5183">
                  <c:v>14.63</c:v>
                </c:pt>
                <c:pt idx="5184">
                  <c:v>14.33</c:v>
                </c:pt>
                <c:pt idx="5185">
                  <c:v>14.44</c:v>
                </c:pt>
                <c:pt idx="5186">
                  <c:v>14.45</c:v>
                </c:pt>
                <c:pt idx="5187">
                  <c:v>14.23</c:v>
                </c:pt>
                <c:pt idx="5188">
                  <c:v>14.25</c:v>
                </c:pt>
                <c:pt idx="5189">
                  <c:v>14.41</c:v>
                </c:pt>
                <c:pt idx="5190">
                  <c:v>14.37</c:v>
                </c:pt>
                <c:pt idx="5191">
                  <c:v>14.24</c:v>
                </c:pt>
                <c:pt idx="5192">
                  <c:v>14.32</c:v>
                </c:pt>
                <c:pt idx="5193">
                  <c:v>14.28</c:v>
                </c:pt>
                <c:pt idx="5194">
                  <c:v>14.26</c:v>
                </c:pt>
                <c:pt idx="5195">
                  <c:v>14.38</c:v>
                </c:pt>
                <c:pt idx="5196">
                  <c:v>14.36</c:v>
                </c:pt>
                <c:pt idx="5197">
                  <c:v>14.55</c:v>
                </c:pt>
                <c:pt idx="5198">
                  <c:v>14.43</c:v>
                </c:pt>
                <c:pt idx="5199">
                  <c:v>14.56</c:v>
                </c:pt>
                <c:pt idx="5200">
                  <c:v>14.77</c:v>
                </c:pt>
                <c:pt idx="5201">
                  <c:v>14.78</c:v>
                </c:pt>
                <c:pt idx="5202">
                  <c:v>14.79</c:v>
                </c:pt>
                <c:pt idx="5203">
                  <c:v>14.93</c:v>
                </c:pt>
                <c:pt idx="5204">
                  <c:v>15.04</c:v>
                </c:pt>
                <c:pt idx="5205">
                  <c:v>15.21</c:v>
                </c:pt>
                <c:pt idx="5206">
                  <c:v>15.11</c:v>
                </c:pt>
                <c:pt idx="5207">
                  <c:v>15.14</c:v>
                </c:pt>
                <c:pt idx="5208">
                  <c:v>15.29</c:v>
                </c:pt>
                <c:pt idx="5209">
                  <c:v>15.33</c:v>
                </c:pt>
                <c:pt idx="5210">
                  <c:v>15.32</c:v>
                </c:pt>
                <c:pt idx="5211">
                  <c:v>15.25</c:v>
                </c:pt>
                <c:pt idx="5212">
                  <c:v>15.24</c:v>
                </c:pt>
                <c:pt idx="5213">
                  <c:v>15.24</c:v>
                </c:pt>
                <c:pt idx="5214">
                  <c:v>15.24</c:v>
                </c:pt>
                <c:pt idx="5215">
                  <c:v>15.15</c:v>
                </c:pt>
                <c:pt idx="5216">
                  <c:v>15.17</c:v>
                </c:pt>
                <c:pt idx="5217">
                  <c:v>15.07</c:v>
                </c:pt>
                <c:pt idx="5218">
                  <c:v>15.07</c:v>
                </c:pt>
                <c:pt idx="5219">
                  <c:v>15.06</c:v>
                </c:pt>
                <c:pt idx="5220">
                  <c:v>15.05</c:v>
                </c:pt>
                <c:pt idx="5221">
                  <c:v>15.1</c:v>
                </c:pt>
                <c:pt idx="5222">
                  <c:v>15.1</c:v>
                </c:pt>
                <c:pt idx="5223">
                  <c:v>15.07</c:v>
                </c:pt>
                <c:pt idx="5224">
                  <c:v>14.98</c:v>
                </c:pt>
                <c:pt idx="5225">
                  <c:v>14.99</c:v>
                </c:pt>
                <c:pt idx="5226">
                  <c:v>15.06</c:v>
                </c:pt>
                <c:pt idx="5227">
                  <c:v>14.98</c:v>
                </c:pt>
                <c:pt idx="5228">
                  <c:v>15.1</c:v>
                </c:pt>
                <c:pt idx="5229">
                  <c:v>15.15</c:v>
                </c:pt>
                <c:pt idx="5230">
                  <c:v>15.07</c:v>
                </c:pt>
                <c:pt idx="5231">
                  <c:v>14.84</c:v>
                </c:pt>
                <c:pt idx="5232">
                  <c:v>14.85</c:v>
                </c:pt>
                <c:pt idx="5233">
                  <c:v>14.81</c:v>
                </c:pt>
                <c:pt idx="5234">
                  <c:v>14.84</c:v>
                </c:pt>
                <c:pt idx="5235">
                  <c:v>14.96</c:v>
                </c:pt>
                <c:pt idx="5236">
                  <c:v>14.84</c:v>
                </c:pt>
                <c:pt idx="5237">
                  <c:v>14.72</c:v>
                </c:pt>
                <c:pt idx="5238">
                  <c:v>14.64</c:v>
                </c:pt>
                <c:pt idx="5239">
                  <c:v>14.42</c:v>
                </c:pt>
                <c:pt idx="5240">
                  <c:v>14.51</c:v>
                </c:pt>
                <c:pt idx="5241">
                  <c:v>14.59</c:v>
                </c:pt>
                <c:pt idx="5242">
                  <c:v>14.43</c:v>
                </c:pt>
                <c:pt idx="5243">
                  <c:v>14.41</c:v>
                </c:pt>
                <c:pt idx="5244">
                  <c:v>14.38</c:v>
                </c:pt>
                <c:pt idx="5245">
                  <c:v>14.45</c:v>
                </c:pt>
                <c:pt idx="5246">
                  <c:v>14.56</c:v>
                </c:pt>
                <c:pt idx="5247">
                  <c:v>14.51</c:v>
                </c:pt>
                <c:pt idx="5248">
                  <c:v>14.24</c:v>
                </c:pt>
                <c:pt idx="5249">
                  <c:v>14.45</c:v>
                </c:pt>
                <c:pt idx="5250">
                  <c:v>14.49</c:v>
                </c:pt>
                <c:pt idx="5251">
                  <c:v>14.49</c:v>
                </c:pt>
                <c:pt idx="5252">
                  <c:v>14.31</c:v>
                </c:pt>
                <c:pt idx="5253">
                  <c:v>14.26</c:v>
                </c:pt>
                <c:pt idx="5254">
                  <c:v>14.08</c:v>
                </c:pt>
                <c:pt idx="5255">
                  <c:v>13.74</c:v>
                </c:pt>
                <c:pt idx="5256">
                  <c:v>13.78</c:v>
                </c:pt>
                <c:pt idx="5257">
                  <c:v>13.94</c:v>
                </c:pt>
                <c:pt idx="5258">
                  <c:v>13.76</c:v>
                </c:pt>
                <c:pt idx="5259">
                  <c:v>13.91</c:v>
                </c:pt>
                <c:pt idx="5260">
                  <c:v>13.75</c:v>
                </c:pt>
                <c:pt idx="5261">
                  <c:v>13.58</c:v>
                </c:pt>
                <c:pt idx="5262">
                  <c:v>13.55</c:v>
                </c:pt>
                <c:pt idx="5263">
                  <c:v>13.4</c:v>
                </c:pt>
                <c:pt idx="5264">
                  <c:v>13.32</c:v>
                </c:pt>
                <c:pt idx="5265">
                  <c:v>13.24</c:v>
                </c:pt>
                <c:pt idx="5266">
                  <c:v>13.4</c:v>
                </c:pt>
                <c:pt idx="5267">
                  <c:v>13.09</c:v>
                </c:pt>
                <c:pt idx="5268">
                  <c:v>13.07</c:v>
                </c:pt>
                <c:pt idx="5269">
                  <c:v>13.15</c:v>
                </c:pt>
                <c:pt idx="5270">
                  <c:v>13.08</c:v>
                </c:pt>
                <c:pt idx="5271">
                  <c:v>13.11</c:v>
                </c:pt>
                <c:pt idx="5272">
                  <c:v>13.16</c:v>
                </c:pt>
                <c:pt idx="5273">
                  <c:v>13.15</c:v>
                </c:pt>
                <c:pt idx="5274">
                  <c:v>13.19</c:v>
                </c:pt>
                <c:pt idx="5275">
                  <c:v>13.06</c:v>
                </c:pt>
                <c:pt idx="5276">
                  <c:v>12.89</c:v>
                </c:pt>
                <c:pt idx="5277">
                  <c:v>13.04</c:v>
                </c:pt>
                <c:pt idx="5278">
                  <c:v>13.11</c:v>
                </c:pt>
                <c:pt idx="5279">
                  <c:v>13.22</c:v>
                </c:pt>
                <c:pt idx="5280">
                  <c:v>13.34</c:v>
                </c:pt>
                <c:pt idx="5281">
                  <c:v>13.79</c:v>
                </c:pt>
                <c:pt idx="5282">
                  <c:v>13.71</c:v>
                </c:pt>
                <c:pt idx="5283">
                  <c:v>13.68</c:v>
                </c:pt>
                <c:pt idx="5284">
                  <c:v>14.1</c:v>
                </c:pt>
                <c:pt idx="5285">
                  <c:v>14.33</c:v>
                </c:pt>
                <c:pt idx="5286">
                  <c:v>14.2</c:v>
                </c:pt>
                <c:pt idx="5287">
                  <c:v>14.13</c:v>
                </c:pt>
                <c:pt idx="5288">
                  <c:v>14.13</c:v>
                </c:pt>
                <c:pt idx="5289">
                  <c:v>14.13</c:v>
                </c:pt>
                <c:pt idx="5290">
                  <c:v>14.25</c:v>
                </c:pt>
                <c:pt idx="5291">
                  <c:v>14.18</c:v>
                </c:pt>
                <c:pt idx="5292">
                  <c:v>14.31</c:v>
                </c:pt>
                <c:pt idx="5293">
                  <c:v>14.32</c:v>
                </c:pt>
                <c:pt idx="5294">
                  <c:v>14.34</c:v>
                </c:pt>
                <c:pt idx="5295">
                  <c:v>14.1</c:v>
                </c:pt>
                <c:pt idx="5296">
                  <c:v>14.05</c:v>
                </c:pt>
                <c:pt idx="5297">
                  <c:v>14.11</c:v>
                </c:pt>
                <c:pt idx="5298">
                  <c:v>14.12</c:v>
                </c:pt>
                <c:pt idx="5299">
                  <c:v>14.15</c:v>
                </c:pt>
                <c:pt idx="5300">
                  <c:v>14.07</c:v>
                </c:pt>
                <c:pt idx="5301">
                  <c:v>14.09</c:v>
                </c:pt>
                <c:pt idx="5302">
                  <c:v>14.1</c:v>
                </c:pt>
                <c:pt idx="5303">
                  <c:v>14.13</c:v>
                </c:pt>
                <c:pt idx="5304">
                  <c:v>14.13</c:v>
                </c:pt>
                <c:pt idx="5305">
                  <c:v>14.05</c:v>
                </c:pt>
                <c:pt idx="5306">
                  <c:v>14.14</c:v>
                </c:pt>
                <c:pt idx="5307">
                  <c:v>14</c:v>
                </c:pt>
                <c:pt idx="5308">
                  <c:v>13.98</c:v>
                </c:pt>
                <c:pt idx="5309">
                  <c:v>13.86</c:v>
                </c:pt>
                <c:pt idx="5310">
                  <c:v>13.89</c:v>
                </c:pt>
                <c:pt idx="5311">
                  <c:v>13.77</c:v>
                </c:pt>
                <c:pt idx="5312">
                  <c:v>13.81</c:v>
                </c:pt>
                <c:pt idx="5313">
                  <c:v>13.86</c:v>
                </c:pt>
                <c:pt idx="5314">
                  <c:v>13.79</c:v>
                </c:pt>
                <c:pt idx="5315">
                  <c:v>13.89</c:v>
                </c:pt>
                <c:pt idx="5316">
                  <c:v>14</c:v>
                </c:pt>
                <c:pt idx="5317">
                  <c:v>14.18</c:v>
                </c:pt>
                <c:pt idx="5318">
                  <c:v>14.17</c:v>
                </c:pt>
                <c:pt idx="5319">
                  <c:v>14</c:v>
                </c:pt>
                <c:pt idx="5320">
                  <c:v>14</c:v>
                </c:pt>
                <c:pt idx="5321">
                  <c:v>13.95</c:v>
                </c:pt>
                <c:pt idx="5322">
                  <c:v>13.95</c:v>
                </c:pt>
                <c:pt idx="5323">
                  <c:v>13.91</c:v>
                </c:pt>
                <c:pt idx="5324">
                  <c:v>13.91</c:v>
                </c:pt>
                <c:pt idx="5325">
                  <c:v>13.82</c:v>
                </c:pt>
                <c:pt idx="5326">
                  <c:v>13.83</c:v>
                </c:pt>
                <c:pt idx="5327">
                  <c:v>13.79</c:v>
                </c:pt>
                <c:pt idx="5328">
                  <c:v>13.75</c:v>
                </c:pt>
                <c:pt idx="5329">
                  <c:v>13.65</c:v>
                </c:pt>
                <c:pt idx="5330">
                  <c:v>13.71</c:v>
                </c:pt>
                <c:pt idx="5331">
                  <c:v>13.79</c:v>
                </c:pt>
                <c:pt idx="5332">
                  <c:v>13.93</c:v>
                </c:pt>
                <c:pt idx="5333">
                  <c:v>13.8</c:v>
                </c:pt>
                <c:pt idx="5334">
                  <c:v>13.85</c:v>
                </c:pt>
                <c:pt idx="5335">
                  <c:v>13.95</c:v>
                </c:pt>
                <c:pt idx="5336">
                  <c:v>13.96</c:v>
                </c:pt>
                <c:pt idx="5337">
                  <c:v>14.05</c:v>
                </c:pt>
                <c:pt idx="5338">
                  <c:v>14.11</c:v>
                </c:pt>
                <c:pt idx="5339">
                  <c:v>14.17</c:v>
                </c:pt>
                <c:pt idx="5340">
                  <c:v>14.05</c:v>
                </c:pt>
                <c:pt idx="5341">
                  <c:v>14.11</c:v>
                </c:pt>
                <c:pt idx="5342">
                  <c:v>14.02</c:v>
                </c:pt>
                <c:pt idx="5343">
                  <c:v>14.12</c:v>
                </c:pt>
                <c:pt idx="5344">
                  <c:v>14.14</c:v>
                </c:pt>
                <c:pt idx="5345">
                  <c:v>14.01</c:v>
                </c:pt>
                <c:pt idx="5346">
                  <c:v>13.88</c:v>
                </c:pt>
                <c:pt idx="5347">
                  <c:v>13.91</c:v>
                </c:pt>
                <c:pt idx="5348">
                  <c:v>13.93</c:v>
                </c:pt>
                <c:pt idx="5349">
                  <c:v>13.81</c:v>
                </c:pt>
                <c:pt idx="5350">
                  <c:v>13.82</c:v>
                </c:pt>
                <c:pt idx="5351">
                  <c:v>13.89</c:v>
                </c:pt>
                <c:pt idx="5352">
                  <c:v>13.84</c:v>
                </c:pt>
                <c:pt idx="5353">
                  <c:v>13.7</c:v>
                </c:pt>
                <c:pt idx="5354">
                  <c:v>13.46</c:v>
                </c:pt>
                <c:pt idx="5355">
                  <c:v>13.57</c:v>
                </c:pt>
                <c:pt idx="5356">
                  <c:v>13.57</c:v>
                </c:pt>
                <c:pt idx="5357">
                  <c:v>13.52</c:v>
                </c:pt>
                <c:pt idx="5358">
                  <c:v>13.47</c:v>
                </c:pt>
                <c:pt idx="5359">
                  <c:v>13.27</c:v>
                </c:pt>
                <c:pt idx="5360">
                  <c:v>13.22</c:v>
                </c:pt>
                <c:pt idx="5361">
                  <c:v>13.22</c:v>
                </c:pt>
                <c:pt idx="5362">
                  <c:v>13.25</c:v>
                </c:pt>
                <c:pt idx="5363">
                  <c:v>13.18</c:v>
                </c:pt>
                <c:pt idx="5364">
                  <c:v>13.29</c:v>
                </c:pt>
                <c:pt idx="5365">
                  <c:v>13.26</c:v>
                </c:pt>
                <c:pt idx="5366">
                  <c:v>13.26</c:v>
                </c:pt>
                <c:pt idx="5367">
                  <c:v>13.31</c:v>
                </c:pt>
                <c:pt idx="5368">
                  <c:v>13.28</c:v>
                </c:pt>
                <c:pt idx="5369">
                  <c:v>13.17</c:v>
                </c:pt>
                <c:pt idx="5370">
                  <c:v>13.11</c:v>
                </c:pt>
                <c:pt idx="5371">
                  <c:v>13.09</c:v>
                </c:pt>
                <c:pt idx="5372">
                  <c:v>13.13</c:v>
                </c:pt>
                <c:pt idx="5373">
                  <c:v>13.24</c:v>
                </c:pt>
                <c:pt idx="5374">
                  <c:v>13.31</c:v>
                </c:pt>
                <c:pt idx="5375">
                  <c:v>13.21</c:v>
                </c:pt>
                <c:pt idx="5376">
                  <c:v>13.18</c:v>
                </c:pt>
                <c:pt idx="5377">
                  <c:v>13.09</c:v>
                </c:pt>
                <c:pt idx="5378">
                  <c:v>12.93</c:v>
                </c:pt>
                <c:pt idx="5379">
                  <c:v>12.65</c:v>
                </c:pt>
                <c:pt idx="5380">
                  <c:v>12.46</c:v>
                </c:pt>
                <c:pt idx="5381">
                  <c:v>12.1</c:v>
                </c:pt>
                <c:pt idx="5382">
                  <c:v>12.24</c:v>
                </c:pt>
                <c:pt idx="5383">
                  <c:v>11.91</c:v>
                </c:pt>
                <c:pt idx="5384">
                  <c:v>11.73</c:v>
                </c:pt>
                <c:pt idx="5385">
                  <c:v>11.77</c:v>
                </c:pt>
                <c:pt idx="5386">
                  <c:v>11.87</c:v>
                </c:pt>
                <c:pt idx="5387">
                  <c:v>11.89</c:v>
                </c:pt>
                <c:pt idx="5388">
                  <c:v>12.01</c:v>
                </c:pt>
                <c:pt idx="5389">
                  <c:v>12.01</c:v>
                </c:pt>
                <c:pt idx="5390">
                  <c:v>12.04</c:v>
                </c:pt>
                <c:pt idx="5391">
                  <c:v>12.03</c:v>
                </c:pt>
                <c:pt idx="5392">
                  <c:v>11.99</c:v>
                </c:pt>
                <c:pt idx="5393">
                  <c:v>11.87</c:v>
                </c:pt>
                <c:pt idx="5394">
                  <c:v>11.92</c:v>
                </c:pt>
                <c:pt idx="5395">
                  <c:v>11.91</c:v>
                </c:pt>
                <c:pt idx="5396">
                  <c:v>11.97</c:v>
                </c:pt>
                <c:pt idx="5397">
                  <c:v>11.98</c:v>
                </c:pt>
                <c:pt idx="5398">
                  <c:v>12.14</c:v>
                </c:pt>
                <c:pt idx="5399">
                  <c:v>12.27</c:v>
                </c:pt>
                <c:pt idx="5400">
                  <c:v>12.18</c:v>
                </c:pt>
                <c:pt idx="5401">
                  <c:v>12.16</c:v>
                </c:pt>
                <c:pt idx="5402">
                  <c:v>12.24</c:v>
                </c:pt>
                <c:pt idx="5403">
                  <c:v>12.24</c:v>
                </c:pt>
                <c:pt idx="5404">
                  <c:v>12.14</c:v>
                </c:pt>
                <c:pt idx="5405">
                  <c:v>12.02</c:v>
                </c:pt>
                <c:pt idx="5406">
                  <c:v>11.85</c:v>
                </c:pt>
                <c:pt idx="5407">
                  <c:v>11.85</c:v>
                </c:pt>
                <c:pt idx="5408">
                  <c:v>11.9</c:v>
                </c:pt>
                <c:pt idx="5409">
                  <c:v>11.82</c:v>
                </c:pt>
                <c:pt idx="5410">
                  <c:v>11.69</c:v>
                </c:pt>
                <c:pt idx="5411">
                  <c:v>11.63</c:v>
                </c:pt>
                <c:pt idx="5412">
                  <c:v>11.66</c:v>
                </c:pt>
                <c:pt idx="5413">
                  <c:v>11.75</c:v>
                </c:pt>
                <c:pt idx="5414">
                  <c:v>11.92</c:v>
                </c:pt>
                <c:pt idx="5415">
                  <c:v>11.87</c:v>
                </c:pt>
                <c:pt idx="5416">
                  <c:v>11.74</c:v>
                </c:pt>
                <c:pt idx="5417">
                  <c:v>11.57</c:v>
                </c:pt>
                <c:pt idx="5418">
                  <c:v>11.33</c:v>
                </c:pt>
                <c:pt idx="5419">
                  <c:v>10.88</c:v>
                </c:pt>
                <c:pt idx="5420">
                  <c:v>10.68</c:v>
                </c:pt>
                <c:pt idx="5421">
                  <c:v>10.71</c:v>
                </c:pt>
                <c:pt idx="5422">
                  <c:v>10.8</c:v>
                </c:pt>
                <c:pt idx="5423">
                  <c:v>10.81</c:v>
                </c:pt>
                <c:pt idx="5424">
                  <c:v>10.75</c:v>
                </c:pt>
                <c:pt idx="5425">
                  <c:v>10.62</c:v>
                </c:pt>
                <c:pt idx="5426">
                  <c:v>10.62</c:v>
                </c:pt>
                <c:pt idx="5427">
                  <c:v>10.66</c:v>
                </c:pt>
                <c:pt idx="5428">
                  <c:v>10.71</c:v>
                </c:pt>
                <c:pt idx="5429">
                  <c:v>10.85</c:v>
                </c:pt>
                <c:pt idx="5430">
                  <c:v>10.84</c:v>
                </c:pt>
                <c:pt idx="5431">
                  <c:v>10.8</c:v>
                </c:pt>
                <c:pt idx="5432">
                  <c:v>10.84</c:v>
                </c:pt>
                <c:pt idx="5433">
                  <c:v>10.74</c:v>
                </c:pt>
                <c:pt idx="5434">
                  <c:v>10.6</c:v>
                </c:pt>
                <c:pt idx="5435">
                  <c:v>10.56</c:v>
                </c:pt>
                <c:pt idx="5436">
                  <c:v>10.55</c:v>
                </c:pt>
                <c:pt idx="5437">
                  <c:v>10.69</c:v>
                </c:pt>
                <c:pt idx="5438">
                  <c:v>10.77</c:v>
                </c:pt>
                <c:pt idx="5439">
                  <c:v>10.81</c:v>
                </c:pt>
                <c:pt idx="5440">
                  <c:v>10.76</c:v>
                </c:pt>
                <c:pt idx="5441">
                  <c:v>10.68</c:v>
                </c:pt>
                <c:pt idx="5442">
                  <c:v>10.67</c:v>
                </c:pt>
                <c:pt idx="5443">
                  <c:v>10.69</c:v>
                </c:pt>
                <c:pt idx="5444">
                  <c:v>10.85</c:v>
                </c:pt>
                <c:pt idx="5445">
                  <c:v>11.17</c:v>
                </c:pt>
                <c:pt idx="5446">
                  <c:v>11.25</c:v>
                </c:pt>
                <c:pt idx="5447">
                  <c:v>11.45</c:v>
                </c:pt>
                <c:pt idx="5448">
                  <c:v>11.33</c:v>
                </c:pt>
                <c:pt idx="5449">
                  <c:v>11.55</c:v>
                </c:pt>
                <c:pt idx="5450">
                  <c:v>11.51</c:v>
                </c:pt>
                <c:pt idx="5451">
                  <c:v>11.44</c:v>
                </c:pt>
                <c:pt idx="5452">
                  <c:v>11.8</c:v>
                </c:pt>
                <c:pt idx="5453">
                  <c:v>11.76</c:v>
                </c:pt>
                <c:pt idx="5454">
                  <c:v>11.69</c:v>
                </c:pt>
                <c:pt idx="5455">
                  <c:v>11.73</c:v>
                </c:pt>
                <c:pt idx="5456">
                  <c:v>11.62</c:v>
                </c:pt>
                <c:pt idx="5457">
                  <c:v>11.63</c:v>
                </c:pt>
                <c:pt idx="5458">
                  <c:v>11.43</c:v>
                </c:pt>
                <c:pt idx="5459">
                  <c:v>11.49</c:v>
                </c:pt>
                <c:pt idx="5460">
                  <c:v>11.62</c:v>
                </c:pt>
                <c:pt idx="5461">
                  <c:v>11.88</c:v>
                </c:pt>
                <c:pt idx="5462">
                  <c:v>11.93</c:v>
                </c:pt>
                <c:pt idx="5463">
                  <c:v>11.85</c:v>
                </c:pt>
                <c:pt idx="5464">
                  <c:v>11.97</c:v>
                </c:pt>
                <c:pt idx="5465">
                  <c:v>11.77</c:v>
                </c:pt>
                <c:pt idx="5466">
                  <c:v>11.7</c:v>
                </c:pt>
                <c:pt idx="5467">
                  <c:v>11.73</c:v>
                </c:pt>
                <c:pt idx="5468">
                  <c:v>11.67</c:v>
                </c:pt>
                <c:pt idx="5469">
                  <c:v>11.69</c:v>
                </c:pt>
                <c:pt idx="5470">
                  <c:v>11.56</c:v>
                </c:pt>
                <c:pt idx="5471">
                  <c:v>11.43</c:v>
                </c:pt>
                <c:pt idx="5472">
                  <c:v>11.42</c:v>
                </c:pt>
                <c:pt idx="5473">
                  <c:v>11.42</c:v>
                </c:pt>
                <c:pt idx="5474">
                  <c:v>11.42</c:v>
                </c:pt>
                <c:pt idx="5475">
                  <c:v>11.42</c:v>
                </c:pt>
                <c:pt idx="5476">
                  <c:v>11.19</c:v>
                </c:pt>
                <c:pt idx="5477">
                  <c:v>11.23</c:v>
                </c:pt>
                <c:pt idx="5478">
                  <c:v>11.33</c:v>
                </c:pt>
                <c:pt idx="5479">
                  <c:v>11.33</c:v>
                </c:pt>
                <c:pt idx="5480">
                  <c:v>11.3</c:v>
                </c:pt>
                <c:pt idx="5481">
                  <c:v>11.34</c:v>
                </c:pt>
                <c:pt idx="5482">
                  <c:v>11.51</c:v>
                </c:pt>
                <c:pt idx="5483">
                  <c:v>11.55</c:v>
                </c:pt>
                <c:pt idx="5484">
                  <c:v>11.6</c:v>
                </c:pt>
                <c:pt idx="5485">
                  <c:v>12</c:v>
                </c:pt>
                <c:pt idx="5486">
                  <c:v>12.04</c:v>
                </c:pt>
                <c:pt idx="5487">
                  <c:v>12</c:v>
                </c:pt>
                <c:pt idx="5488">
                  <c:v>11.82</c:v>
                </c:pt>
                <c:pt idx="5489">
                  <c:v>11.63</c:v>
                </c:pt>
                <c:pt idx="5490">
                  <c:v>11.83</c:v>
                </c:pt>
                <c:pt idx="5491">
                  <c:v>11.75</c:v>
                </c:pt>
                <c:pt idx="5492">
                  <c:v>11.77</c:v>
                </c:pt>
                <c:pt idx="5493">
                  <c:v>11.83</c:v>
                </c:pt>
                <c:pt idx="5494">
                  <c:v>12.14</c:v>
                </c:pt>
                <c:pt idx="5495">
                  <c:v>12.12</c:v>
                </c:pt>
                <c:pt idx="5496">
                  <c:v>12</c:v>
                </c:pt>
                <c:pt idx="5497">
                  <c:v>12.1</c:v>
                </c:pt>
                <c:pt idx="5498">
                  <c:v>12.04</c:v>
                </c:pt>
                <c:pt idx="5499">
                  <c:v>12.13</c:v>
                </c:pt>
                <c:pt idx="5500">
                  <c:v>12.09</c:v>
                </c:pt>
                <c:pt idx="5501">
                  <c:v>12.11</c:v>
                </c:pt>
                <c:pt idx="5502">
                  <c:v>11.96</c:v>
                </c:pt>
                <c:pt idx="5503">
                  <c:v>12.06</c:v>
                </c:pt>
                <c:pt idx="5504">
                  <c:v>12.05</c:v>
                </c:pt>
                <c:pt idx="5505">
                  <c:v>11.89</c:v>
                </c:pt>
                <c:pt idx="5506">
                  <c:v>11.9</c:v>
                </c:pt>
                <c:pt idx="5507">
                  <c:v>11.88</c:v>
                </c:pt>
                <c:pt idx="5508">
                  <c:v>11.74</c:v>
                </c:pt>
                <c:pt idx="5509">
                  <c:v>11.67</c:v>
                </c:pt>
                <c:pt idx="5510">
                  <c:v>11.54</c:v>
                </c:pt>
                <c:pt idx="5511">
                  <c:v>11.56</c:v>
                </c:pt>
                <c:pt idx="5512">
                  <c:v>11.61</c:v>
                </c:pt>
                <c:pt idx="5513">
                  <c:v>11.48</c:v>
                </c:pt>
                <c:pt idx="5514">
                  <c:v>11.56</c:v>
                </c:pt>
                <c:pt idx="5515">
                  <c:v>11.75</c:v>
                </c:pt>
                <c:pt idx="5516">
                  <c:v>11.77</c:v>
                </c:pt>
                <c:pt idx="5517">
                  <c:v>11.72</c:v>
                </c:pt>
                <c:pt idx="5518">
                  <c:v>11.72</c:v>
                </c:pt>
                <c:pt idx="5519">
                  <c:v>11.58</c:v>
                </c:pt>
                <c:pt idx="5520">
                  <c:v>11.65</c:v>
                </c:pt>
                <c:pt idx="5521">
                  <c:v>11.57</c:v>
                </c:pt>
                <c:pt idx="5522">
                  <c:v>11.52</c:v>
                </c:pt>
                <c:pt idx="5523">
                  <c:v>11.32</c:v>
                </c:pt>
                <c:pt idx="5524">
                  <c:v>11.28</c:v>
                </c:pt>
                <c:pt idx="5525">
                  <c:v>11.35</c:v>
                </c:pt>
                <c:pt idx="5526">
                  <c:v>11.39</c:v>
                </c:pt>
                <c:pt idx="5527">
                  <c:v>11.21</c:v>
                </c:pt>
                <c:pt idx="5528">
                  <c:v>11.34</c:v>
                </c:pt>
                <c:pt idx="5529">
                  <c:v>11.26</c:v>
                </c:pt>
                <c:pt idx="5530">
                  <c:v>11.2</c:v>
                </c:pt>
                <c:pt idx="5531">
                  <c:v>11.26</c:v>
                </c:pt>
                <c:pt idx="5532">
                  <c:v>11.24</c:v>
                </c:pt>
                <c:pt idx="5533">
                  <c:v>11.34</c:v>
                </c:pt>
                <c:pt idx="5534">
                  <c:v>11.48</c:v>
                </c:pt>
                <c:pt idx="5535">
                  <c:v>11.42</c:v>
                </c:pt>
                <c:pt idx="5536">
                  <c:v>11.48</c:v>
                </c:pt>
                <c:pt idx="5537">
                  <c:v>11.38</c:v>
                </c:pt>
                <c:pt idx="5538">
                  <c:v>11.34</c:v>
                </c:pt>
                <c:pt idx="5539">
                  <c:v>11.47</c:v>
                </c:pt>
                <c:pt idx="5540">
                  <c:v>11.48</c:v>
                </c:pt>
                <c:pt idx="5541">
                  <c:v>11.39</c:v>
                </c:pt>
                <c:pt idx="5542">
                  <c:v>11.28</c:v>
                </c:pt>
                <c:pt idx="5543">
                  <c:v>11.28</c:v>
                </c:pt>
                <c:pt idx="5544">
                  <c:v>11.28</c:v>
                </c:pt>
                <c:pt idx="5545">
                  <c:v>11.24</c:v>
                </c:pt>
                <c:pt idx="5546">
                  <c:v>11.03</c:v>
                </c:pt>
                <c:pt idx="5547">
                  <c:v>11.13</c:v>
                </c:pt>
                <c:pt idx="5548">
                  <c:v>11.12</c:v>
                </c:pt>
                <c:pt idx="5549">
                  <c:v>10.97</c:v>
                </c:pt>
                <c:pt idx="5550">
                  <c:v>11</c:v>
                </c:pt>
                <c:pt idx="5551">
                  <c:v>11.03</c:v>
                </c:pt>
                <c:pt idx="5552">
                  <c:v>11.08</c:v>
                </c:pt>
                <c:pt idx="5553">
                  <c:v>11.04</c:v>
                </c:pt>
                <c:pt idx="5554">
                  <c:v>11.04</c:v>
                </c:pt>
                <c:pt idx="5555">
                  <c:v>11.12</c:v>
                </c:pt>
                <c:pt idx="5556">
                  <c:v>11.13</c:v>
                </c:pt>
                <c:pt idx="5557">
                  <c:v>11.14</c:v>
                </c:pt>
                <c:pt idx="5558">
                  <c:v>11.22</c:v>
                </c:pt>
                <c:pt idx="5559">
                  <c:v>11.12</c:v>
                </c:pt>
                <c:pt idx="5560">
                  <c:v>11.09</c:v>
                </c:pt>
                <c:pt idx="5561">
                  <c:v>11.13</c:v>
                </c:pt>
                <c:pt idx="5562">
                  <c:v>11.13</c:v>
                </c:pt>
                <c:pt idx="5563">
                  <c:v>11.15</c:v>
                </c:pt>
                <c:pt idx="5564">
                  <c:v>11.15</c:v>
                </c:pt>
                <c:pt idx="5565">
                  <c:v>11.09</c:v>
                </c:pt>
                <c:pt idx="5566">
                  <c:v>11.02</c:v>
                </c:pt>
                <c:pt idx="5567">
                  <c:v>11.06</c:v>
                </c:pt>
                <c:pt idx="5568">
                  <c:v>11.08</c:v>
                </c:pt>
                <c:pt idx="5569">
                  <c:v>11.2</c:v>
                </c:pt>
                <c:pt idx="5570">
                  <c:v>11.25</c:v>
                </c:pt>
                <c:pt idx="5571">
                  <c:v>11.24</c:v>
                </c:pt>
                <c:pt idx="5572">
                  <c:v>11.25</c:v>
                </c:pt>
                <c:pt idx="5573">
                  <c:v>11.31</c:v>
                </c:pt>
                <c:pt idx="5574">
                  <c:v>11.32</c:v>
                </c:pt>
                <c:pt idx="5575">
                  <c:v>11.34</c:v>
                </c:pt>
                <c:pt idx="5576">
                  <c:v>11.34</c:v>
                </c:pt>
                <c:pt idx="5577">
                  <c:v>11.35</c:v>
                </c:pt>
                <c:pt idx="5578">
                  <c:v>11.34</c:v>
                </c:pt>
                <c:pt idx="5579">
                  <c:v>11.36</c:v>
                </c:pt>
                <c:pt idx="5580">
                  <c:v>11.31</c:v>
                </c:pt>
                <c:pt idx="5581">
                  <c:v>11.07</c:v>
                </c:pt>
                <c:pt idx="5582">
                  <c:v>11.02</c:v>
                </c:pt>
                <c:pt idx="5583">
                  <c:v>10.95</c:v>
                </c:pt>
                <c:pt idx="5584">
                  <c:v>10.95</c:v>
                </c:pt>
                <c:pt idx="5585">
                  <c:v>10.97</c:v>
                </c:pt>
                <c:pt idx="5586">
                  <c:v>11.01</c:v>
                </c:pt>
                <c:pt idx="5587">
                  <c:v>10.97</c:v>
                </c:pt>
                <c:pt idx="5588">
                  <c:v>10.99</c:v>
                </c:pt>
                <c:pt idx="5589">
                  <c:v>10.87</c:v>
                </c:pt>
                <c:pt idx="5590">
                  <c:v>10.92</c:v>
                </c:pt>
                <c:pt idx="5591">
                  <c:v>10.98</c:v>
                </c:pt>
                <c:pt idx="5592">
                  <c:v>10.95</c:v>
                </c:pt>
                <c:pt idx="5593">
                  <c:v>10.89</c:v>
                </c:pt>
                <c:pt idx="5594">
                  <c:v>10.77</c:v>
                </c:pt>
                <c:pt idx="5595">
                  <c:v>10.86</c:v>
                </c:pt>
                <c:pt idx="5596">
                  <c:v>10.93</c:v>
                </c:pt>
                <c:pt idx="5597">
                  <c:v>10.89</c:v>
                </c:pt>
                <c:pt idx="5598">
                  <c:v>10.91</c:v>
                </c:pt>
                <c:pt idx="5599">
                  <c:v>11.01</c:v>
                </c:pt>
                <c:pt idx="5600">
                  <c:v>11.12</c:v>
                </c:pt>
                <c:pt idx="5601">
                  <c:v>11.07</c:v>
                </c:pt>
                <c:pt idx="5602">
                  <c:v>11.06</c:v>
                </c:pt>
                <c:pt idx="5603">
                  <c:v>11.02</c:v>
                </c:pt>
                <c:pt idx="5604">
                  <c:v>11</c:v>
                </c:pt>
                <c:pt idx="5605">
                  <c:v>11.08</c:v>
                </c:pt>
                <c:pt idx="5606">
                  <c:v>11.15</c:v>
                </c:pt>
                <c:pt idx="5607">
                  <c:v>11.12</c:v>
                </c:pt>
                <c:pt idx="5608">
                  <c:v>11.08</c:v>
                </c:pt>
                <c:pt idx="5609">
                  <c:v>11.15</c:v>
                </c:pt>
                <c:pt idx="5610">
                  <c:v>11.23</c:v>
                </c:pt>
                <c:pt idx="5611">
                  <c:v>11.31</c:v>
                </c:pt>
                <c:pt idx="5612">
                  <c:v>11.32</c:v>
                </c:pt>
                <c:pt idx="5613">
                  <c:v>11.41</c:v>
                </c:pt>
                <c:pt idx="5614">
                  <c:v>11.48</c:v>
                </c:pt>
                <c:pt idx="5615">
                  <c:v>11.42</c:v>
                </c:pt>
                <c:pt idx="5616">
                  <c:v>11.42</c:v>
                </c:pt>
                <c:pt idx="5617">
                  <c:v>11.28</c:v>
                </c:pt>
                <c:pt idx="5618">
                  <c:v>11.4</c:v>
                </c:pt>
                <c:pt idx="5619">
                  <c:v>11.36</c:v>
                </c:pt>
                <c:pt idx="5620">
                  <c:v>11.36</c:v>
                </c:pt>
                <c:pt idx="5621">
                  <c:v>11.31</c:v>
                </c:pt>
                <c:pt idx="5622">
                  <c:v>11.33</c:v>
                </c:pt>
                <c:pt idx="5623">
                  <c:v>11.41</c:v>
                </c:pt>
                <c:pt idx="5624">
                  <c:v>11.55</c:v>
                </c:pt>
                <c:pt idx="5625">
                  <c:v>11.48</c:v>
                </c:pt>
                <c:pt idx="5626">
                  <c:v>11.6</c:v>
                </c:pt>
                <c:pt idx="5627">
                  <c:v>11.67</c:v>
                </c:pt>
                <c:pt idx="5628">
                  <c:v>11.68</c:v>
                </c:pt>
                <c:pt idx="5629">
                  <c:v>11.71</c:v>
                </c:pt>
                <c:pt idx="5630">
                  <c:v>11.67</c:v>
                </c:pt>
                <c:pt idx="5631">
                  <c:v>11.61</c:v>
                </c:pt>
                <c:pt idx="5632">
                  <c:v>11.6</c:v>
                </c:pt>
                <c:pt idx="5633">
                  <c:v>11.66</c:v>
                </c:pt>
                <c:pt idx="5634">
                  <c:v>11.62</c:v>
                </c:pt>
                <c:pt idx="5635">
                  <c:v>11.61</c:v>
                </c:pt>
                <c:pt idx="5636">
                  <c:v>11.67</c:v>
                </c:pt>
                <c:pt idx="5637">
                  <c:v>11.67</c:v>
                </c:pt>
                <c:pt idx="5638">
                  <c:v>11.63</c:v>
                </c:pt>
                <c:pt idx="5639">
                  <c:v>11.44</c:v>
                </c:pt>
                <c:pt idx="5640">
                  <c:v>11.45</c:v>
                </c:pt>
                <c:pt idx="5641">
                  <c:v>11.44</c:v>
                </c:pt>
                <c:pt idx="5642">
                  <c:v>11.53</c:v>
                </c:pt>
                <c:pt idx="5643">
                  <c:v>11.51</c:v>
                </c:pt>
                <c:pt idx="5644">
                  <c:v>11.46</c:v>
                </c:pt>
                <c:pt idx="5645">
                  <c:v>11.5</c:v>
                </c:pt>
                <c:pt idx="5646">
                  <c:v>11.5</c:v>
                </c:pt>
                <c:pt idx="5647">
                  <c:v>11.51</c:v>
                </c:pt>
                <c:pt idx="5648">
                  <c:v>11.51</c:v>
                </c:pt>
                <c:pt idx="5649">
                  <c:v>11.51</c:v>
                </c:pt>
                <c:pt idx="5650">
                  <c:v>11.55</c:v>
                </c:pt>
                <c:pt idx="5651">
                  <c:v>11.59</c:v>
                </c:pt>
                <c:pt idx="5652">
                  <c:v>11.54</c:v>
                </c:pt>
                <c:pt idx="5653">
                  <c:v>11.55</c:v>
                </c:pt>
                <c:pt idx="5654">
                  <c:v>11.51</c:v>
                </c:pt>
                <c:pt idx="5655">
                  <c:v>11.49</c:v>
                </c:pt>
                <c:pt idx="5656">
                  <c:v>11.41</c:v>
                </c:pt>
                <c:pt idx="5657">
                  <c:v>11.44</c:v>
                </c:pt>
                <c:pt idx="5658">
                  <c:v>11.42</c:v>
                </c:pt>
                <c:pt idx="5659">
                  <c:v>11.24</c:v>
                </c:pt>
                <c:pt idx="5660">
                  <c:v>11.24</c:v>
                </c:pt>
                <c:pt idx="5661">
                  <c:v>11.24</c:v>
                </c:pt>
                <c:pt idx="5662">
                  <c:v>11.26</c:v>
                </c:pt>
                <c:pt idx="5663">
                  <c:v>11.22</c:v>
                </c:pt>
                <c:pt idx="5664">
                  <c:v>11.11</c:v>
                </c:pt>
                <c:pt idx="5665">
                  <c:v>11.09</c:v>
                </c:pt>
                <c:pt idx="5666">
                  <c:v>11.07</c:v>
                </c:pt>
                <c:pt idx="5667">
                  <c:v>11.06</c:v>
                </c:pt>
                <c:pt idx="5668">
                  <c:v>10.99</c:v>
                </c:pt>
                <c:pt idx="5669">
                  <c:v>10.9</c:v>
                </c:pt>
                <c:pt idx="5670">
                  <c:v>10.96</c:v>
                </c:pt>
                <c:pt idx="5671">
                  <c:v>10.97</c:v>
                </c:pt>
                <c:pt idx="5672">
                  <c:v>10.99</c:v>
                </c:pt>
                <c:pt idx="5673">
                  <c:v>10.99</c:v>
                </c:pt>
                <c:pt idx="5674">
                  <c:v>10.97</c:v>
                </c:pt>
                <c:pt idx="5675">
                  <c:v>10.99</c:v>
                </c:pt>
                <c:pt idx="5676">
                  <c:v>10.93</c:v>
                </c:pt>
                <c:pt idx="5677">
                  <c:v>10.92</c:v>
                </c:pt>
                <c:pt idx="5678">
                  <c:v>10.87</c:v>
                </c:pt>
                <c:pt idx="5679">
                  <c:v>10.93</c:v>
                </c:pt>
                <c:pt idx="5680">
                  <c:v>10.98</c:v>
                </c:pt>
                <c:pt idx="5681">
                  <c:v>11.05</c:v>
                </c:pt>
                <c:pt idx="5682">
                  <c:v>11.09</c:v>
                </c:pt>
                <c:pt idx="5683">
                  <c:v>11.08</c:v>
                </c:pt>
                <c:pt idx="5684">
                  <c:v>11.05</c:v>
                </c:pt>
                <c:pt idx="5685">
                  <c:v>11.07</c:v>
                </c:pt>
                <c:pt idx="5686">
                  <c:v>11.1</c:v>
                </c:pt>
                <c:pt idx="5687">
                  <c:v>11.05</c:v>
                </c:pt>
                <c:pt idx="5688">
                  <c:v>11</c:v>
                </c:pt>
                <c:pt idx="5689">
                  <c:v>11.02</c:v>
                </c:pt>
                <c:pt idx="5690">
                  <c:v>11.01</c:v>
                </c:pt>
                <c:pt idx="5691">
                  <c:v>10.93</c:v>
                </c:pt>
                <c:pt idx="5692">
                  <c:v>10.98</c:v>
                </c:pt>
                <c:pt idx="5693">
                  <c:v>10.98</c:v>
                </c:pt>
                <c:pt idx="5694">
                  <c:v>10.89</c:v>
                </c:pt>
                <c:pt idx="5695">
                  <c:v>10.81</c:v>
                </c:pt>
                <c:pt idx="5696">
                  <c:v>10.83</c:v>
                </c:pt>
                <c:pt idx="5697">
                  <c:v>10.84</c:v>
                </c:pt>
                <c:pt idx="5698">
                  <c:v>10.88</c:v>
                </c:pt>
                <c:pt idx="5699">
                  <c:v>10.9</c:v>
                </c:pt>
                <c:pt idx="5700">
                  <c:v>10.87</c:v>
                </c:pt>
                <c:pt idx="5701">
                  <c:v>10.86</c:v>
                </c:pt>
                <c:pt idx="5702">
                  <c:v>10.81</c:v>
                </c:pt>
                <c:pt idx="5703">
                  <c:v>10.64</c:v>
                </c:pt>
                <c:pt idx="5704">
                  <c:v>10.57</c:v>
                </c:pt>
                <c:pt idx="5705">
                  <c:v>10.62</c:v>
                </c:pt>
                <c:pt idx="5706">
                  <c:v>10.58</c:v>
                </c:pt>
                <c:pt idx="5707">
                  <c:v>10.64</c:v>
                </c:pt>
                <c:pt idx="5708">
                  <c:v>10.65</c:v>
                </c:pt>
                <c:pt idx="5709">
                  <c:v>10.63</c:v>
                </c:pt>
                <c:pt idx="5710">
                  <c:v>10.55</c:v>
                </c:pt>
                <c:pt idx="5711">
                  <c:v>10.62</c:v>
                </c:pt>
                <c:pt idx="5712">
                  <c:v>10.65</c:v>
                </c:pt>
                <c:pt idx="5713">
                  <c:v>10.69</c:v>
                </c:pt>
                <c:pt idx="5714">
                  <c:v>10.67</c:v>
                </c:pt>
                <c:pt idx="5715">
                  <c:v>10.67</c:v>
                </c:pt>
                <c:pt idx="5716">
                  <c:v>10.61</c:v>
                </c:pt>
                <c:pt idx="5717">
                  <c:v>10.63</c:v>
                </c:pt>
                <c:pt idx="5718">
                  <c:v>10.65</c:v>
                </c:pt>
                <c:pt idx="5719">
                  <c:v>10.71</c:v>
                </c:pt>
                <c:pt idx="5720">
                  <c:v>10.74</c:v>
                </c:pt>
                <c:pt idx="5721">
                  <c:v>10.66</c:v>
                </c:pt>
                <c:pt idx="5722">
                  <c:v>10.67</c:v>
                </c:pt>
                <c:pt idx="5723">
                  <c:v>10.74</c:v>
                </c:pt>
                <c:pt idx="5724">
                  <c:v>10.82</c:v>
                </c:pt>
                <c:pt idx="5725">
                  <c:v>10.84</c:v>
                </c:pt>
                <c:pt idx="5726">
                  <c:v>10.88</c:v>
                </c:pt>
                <c:pt idx="5727">
                  <c:v>10.89</c:v>
                </c:pt>
                <c:pt idx="5728">
                  <c:v>10.89</c:v>
                </c:pt>
                <c:pt idx="5729">
                  <c:v>10.84</c:v>
                </c:pt>
                <c:pt idx="5730">
                  <c:v>10.81</c:v>
                </c:pt>
                <c:pt idx="5731">
                  <c:v>10.81</c:v>
                </c:pt>
                <c:pt idx="5732">
                  <c:v>10.78</c:v>
                </c:pt>
                <c:pt idx="5733">
                  <c:v>10.75</c:v>
                </c:pt>
                <c:pt idx="5734">
                  <c:v>10.75</c:v>
                </c:pt>
                <c:pt idx="5735">
                  <c:v>10.75</c:v>
                </c:pt>
                <c:pt idx="5736">
                  <c:v>10.72</c:v>
                </c:pt>
                <c:pt idx="5737">
                  <c:v>10.76</c:v>
                </c:pt>
                <c:pt idx="5738">
                  <c:v>10.77</c:v>
                </c:pt>
                <c:pt idx="5739">
                  <c:v>10.77</c:v>
                </c:pt>
                <c:pt idx="5740">
                  <c:v>10.76</c:v>
                </c:pt>
                <c:pt idx="5741">
                  <c:v>10.77</c:v>
                </c:pt>
                <c:pt idx="5742">
                  <c:v>10.7</c:v>
                </c:pt>
                <c:pt idx="5743">
                  <c:v>10.7</c:v>
                </c:pt>
                <c:pt idx="5744">
                  <c:v>10.65</c:v>
                </c:pt>
                <c:pt idx="5745">
                  <c:v>10.65</c:v>
                </c:pt>
                <c:pt idx="5746">
                  <c:v>10.8</c:v>
                </c:pt>
                <c:pt idx="5747">
                  <c:v>10.82</c:v>
                </c:pt>
                <c:pt idx="5748">
                  <c:v>10.72</c:v>
                </c:pt>
                <c:pt idx="5749">
                  <c:v>10.73</c:v>
                </c:pt>
                <c:pt idx="5750">
                  <c:v>10.75</c:v>
                </c:pt>
                <c:pt idx="5751">
                  <c:v>10.77</c:v>
                </c:pt>
                <c:pt idx="5752">
                  <c:v>10.8</c:v>
                </c:pt>
                <c:pt idx="5753">
                  <c:v>10.89</c:v>
                </c:pt>
                <c:pt idx="5754">
                  <c:v>10.92</c:v>
                </c:pt>
                <c:pt idx="5755">
                  <c:v>10.87</c:v>
                </c:pt>
                <c:pt idx="5756">
                  <c:v>10.87</c:v>
                </c:pt>
                <c:pt idx="5757">
                  <c:v>10.94</c:v>
                </c:pt>
                <c:pt idx="5758">
                  <c:v>10.92</c:v>
                </c:pt>
                <c:pt idx="5759">
                  <c:v>10.87</c:v>
                </c:pt>
                <c:pt idx="5760">
                  <c:v>10.86</c:v>
                </c:pt>
                <c:pt idx="5761">
                  <c:v>10.88</c:v>
                </c:pt>
                <c:pt idx="5762">
                  <c:v>10.85</c:v>
                </c:pt>
                <c:pt idx="5763">
                  <c:v>10.79</c:v>
                </c:pt>
                <c:pt idx="5764">
                  <c:v>10.92</c:v>
                </c:pt>
                <c:pt idx="5765">
                  <c:v>10.93</c:v>
                </c:pt>
                <c:pt idx="5766">
                  <c:v>10.98</c:v>
                </c:pt>
                <c:pt idx="5767">
                  <c:v>11.01</c:v>
                </c:pt>
                <c:pt idx="5768">
                  <c:v>10.95</c:v>
                </c:pt>
                <c:pt idx="5769">
                  <c:v>10.92</c:v>
                </c:pt>
                <c:pt idx="5770">
                  <c:v>10.89</c:v>
                </c:pt>
                <c:pt idx="5771">
                  <c:v>10.86</c:v>
                </c:pt>
                <c:pt idx="5772">
                  <c:v>10.84</c:v>
                </c:pt>
                <c:pt idx="5773">
                  <c:v>10.86</c:v>
                </c:pt>
                <c:pt idx="5774">
                  <c:v>10.86</c:v>
                </c:pt>
                <c:pt idx="5775">
                  <c:v>10.81</c:v>
                </c:pt>
                <c:pt idx="5776">
                  <c:v>10.82</c:v>
                </c:pt>
                <c:pt idx="5777">
                  <c:v>10.81</c:v>
                </c:pt>
                <c:pt idx="5778">
                  <c:v>10.84</c:v>
                </c:pt>
                <c:pt idx="5779">
                  <c:v>10.84</c:v>
                </c:pt>
                <c:pt idx="5780">
                  <c:v>10.8</c:v>
                </c:pt>
                <c:pt idx="5781">
                  <c:v>10.8</c:v>
                </c:pt>
                <c:pt idx="5782">
                  <c:v>10.74</c:v>
                </c:pt>
                <c:pt idx="5783">
                  <c:v>10.67</c:v>
                </c:pt>
                <c:pt idx="5784">
                  <c:v>10.65</c:v>
                </c:pt>
                <c:pt idx="5785">
                  <c:v>10.65</c:v>
                </c:pt>
                <c:pt idx="5786">
                  <c:v>10.63</c:v>
                </c:pt>
                <c:pt idx="5787">
                  <c:v>10.69</c:v>
                </c:pt>
                <c:pt idx="5788">
                  <c:v>10.67</c:v>
                </c:pt>
                <c:pt idx="5789">
                  <c:v>10.64</c:v>
                </c:pt>
                <c:pt idx="5790">
                  <c:v>10.62</c:v>
                </c:pt>
                <c:pt idx="5791">
                  <c:v>10.64</c:v>
                </c:pt>
                <c:pt idx="5792">
                  <c:v>10.7</c:v>
                </c:pt>
                <c:pt idx="5793">
                  <c:v>10.65</c:v>
                </c:pt>
                <c:pt idx="5794">
                  <c:v>10.69</c:v>
                </c:pt>
                <c:pt idx="5795">
                  <c:v>10.68</c:v>
                </c:pt>
                <c:pt idx="5796">
                  <c:v>10.66</c:v>
                </c:pt>
                <c:pt idx="5797">
                  <c:v>10.72</c:v>
                </c:pt>
                <c:pt idx="5798">
                  <c:v>10.68</c:v>
                </c:pt>
                <c:pt idx="5799">
                  <c:v>10.64</c:v>
                </c:pt>
                <c:pt idx="5800">
                  <c:v>10.65</c:v>
                </c:pt>
                <c:pt idx="5801">
                  <c:v>10.65</c:v>
                </c:pt>
                <c:pt idx="5802">
                  <c:v>10.64</c:v>
                </c:pt>
                <c:pt idx="5803">
                  <c:v>10.67</c:v>
                </c:pt>
                <c:pt idx="5804">
                  <c:v>10.7</c:v>
                </c:pt>
                <c:pt idx="5805">
                  <c:v>10.76</c:v>
                </c:pt>
                <c:pt idx="5806">
                  <c:v>10.78</c:v>
                </c:pt>
                <c:pt idx="5807">
                  <c:v>10.74</c:v>
                </c:pt>
                <c:pt idx="5808">
                  <c:v>10.72</c:v>
                </c:pt>
                <c:pt idx="5809">
                  <c:v>10.68</c:v>
                </c:pt>
                <c:pt idx="5810">
                  <c:v>10.71</c:v>
                </c:pt>
                <c:pt idx="5811">
                  <c:v>10.77</c:v>
                </c:pt>
                <c:pt idx="5812">
                  <c:v>10.81</c:v>
                </c:pt>
                <c:pt idx="5813">
                  <c:v>10.85</c:v>
                </c:pt>
                <c:pt idx="5814">
                  <c:v>10.93</c:v>
                </c:pt>
                <c:pt idx="5815">
                  <c:v>10.96</c:v>
                </c:pt>
                <c:pt idx="5816">
                  <c:v>11.01</c:v>
                </c:pt>
                <c:pt idx="5817">
                  <c:v>11.04</c:v>
                </c:pt>
                <c:pt idx="5818">
                  <c:v>11.04</c:v>
                </c:pt>
                <c:pt idx="5819">
                  <c:v>11.04</c:v>
                </c:pt>
                <c:pt idx="5820">
                  <c:v>11</c:v>
                </c:pt>
                <c:pt idx="5821">
                  <c:v>10.97</c:v>
                </c:pt>
                <c:pt idx="5822">
                  <c:v>10.97</c:v>
                </c:pt>
                <c:pt idx="5823">
                  <c:v>10.99</c:v>
                </c:pt>
                <c:pt idx="5824">
                  <c:v>11.03</c:v>
                </c:pt>
                <c:pt idx="5825">
                  <c:v>11.03</c:v>
                </c:pt>
                <c:pt idx="5826">
                  <c:v>11.04</c:v>
                </c:pt>
                <c:pt idx="5827">
                  <c:v>11.08</c:v>
                </c:pt>
                <c:pt idx="5828">
                  <c:v>11.16</c:v>
                </c:pt>
                <c:pt idx="5829">
                  <c:v>11.16</c:v>
                </c:pt>
                <c:pt idx="5830">
                  <c:v>11.23</c:v>
                </c:pt>
                <c:pt idx="5831">
                  <c:v>11.24</c:v>
                </c:pt>
                <c:pt idx="5832">
                  <c:v>11.31</c:v>
                </c:pt>
                <c:pt idx="5833">
                  <c:v>11.39</c:v>
                </c:pt>
                <c:pt idx="5834">
                  <c:v>11.4</c:v>
                </c:pt>
                <c:pt idx="5835">
                  <c:v>11.39</c:v>
                </c:pt>
                <c:pt idx="5836">
                  <c:v>11.34</c:v>
                </c:pt>
                <c:pt idx="5837">
                  <c:v>11.34</c:v>
                </c:pt>
                <c:pt idx="5838">
                  <c:v>11.4</c:v>
                </c:pt>
                <c:pt idx="5839">
                  <c:v>11.38</c:v>
                </c:pt>
                <c:pt idx="5840">
                  <c:v>11.48</c:v>
                </c:pt>
                <c:pt idx="5841">
                  <c:v>11.49</c:v>
                </c:pt>
                <c:pt idx="5842">
                  <c:v>11.73</c:v>
                </c:pt>
                <c:pt idx="5843">
                  <c:v>11.71</c:v>
                </c:pt>
                <c:pt idx="5844">
                  <c:v>11.71</c:v>
                </c:pt>
                <c:pt idx="5845">
                  <c:v>11.7</c:v>
                </c:pt>
                <c:pt idx="5846">
                  <c:v>11.79</c:v>
                </c:pt>
                <c:pt idx="5847">
                  <c:v>11.74</c:v>
                </c:pt>
                <c:pt idx="5848">
                  <c:v>11.59</c:v>
                </c:pt>
                <c:pt idx="5849">
                  <c:v>11.46</c:v>
                </c:pt>
                <c:pt idx="5850">
                  <c:v>11.46</c:v>
                </c:pt>
                <c:pt idx="5851">
                  <c:v>11.48</c:v>
                </c:pt>
                <c:pt idx="5852">
                  <c:v>11.62</c:v>
                </c:pt>
                <c:pt idx="5853">
                  <c:v>11.63</c:v>
                </c:pt>
                <c:pt idx="5854">
                  <c:v>11.58</c:v>
                </c:pt>
                <c:pt idx="5855">
                  <c:v>11.67</c:v>
                </c:pt>
                <c:pt idx="5856">
                  <c:v>11.68</c:v>
                </c:pt>
                <c:pt idx="5857">
                  <c:v>11.68</c:v>
                </c:pt>
                <c:pt idx="5858">
                  <c:v>11.63</c:v>
                </c:pt>
                <c:pt idx="5859">
                  <c:v>11.67</c:v>
                </c:pt>
                <c:pt idx="5860">
                  <c:v>11.54</c:v>
                </c:pt>
                <c:pt idx="5861">
                  <c:v>11.61</c:v>
                </c:pt>
                <c:pt idx="5862">
                  <c:v>11.69</c:v>
                </c:pt>
                <c:pt idx="5863">
                  <c:v>11.74</c:v>
                </c:pt>
                <c:pt idx="5864">
                  <c:v>11.79</c:v>
                </c:pt>
                <c:pt idx="5865">
                  <c:v>11.79</c:v>
                </c:pt>
                <c:pt idx="5866">
                  <c:v>11.71</c:v>
                </c:pt>
                <c:pt idx="5867">
                  <c:v>11.74</c:v>
                </c:pt>
                <c:pt idx="5868">
                  <c:v>11.69</c:v>
                </c:pt>
                <c:pt idx="5869">
                  <c:v>11.73</c:v>
                </c:pt>
                <c:pt idx="5870">
                  <c:v>11.77</c:v>
                </c:pt>
                <c:pt idx="5871">
                  <c:v>11.71</c:v>
                </c:pt>
                <c:pt idx="5872">
                  <c:v>11.77</c:v>
                </c:pt>
                <c:pt idx="5873">
                  <c:v>11.79</c:v>
                </c:pt>
                <c:pt idx="5874">
                  <c:v>11.87</c:v>
                </c:pt>
                <c:pt idx="5875">
                  <c:v>12.02</c:v>
                </c:pt>
                <c:pt idx="5876">
                  <c:v>11.99</c:v>
                </c:pt>
                <c:pt idx="5877">
                  <c:v>12.04</c:v>
                </c:pt>
                <c:pt idx="5878">
                  <c:v>11.99</c:v>
                </c:pt>
                <c:pt idx="5879">
                  <c:v>11.96</c:v>
                </c:pt>
                <c:pt idx="5880">
                  <c:v>11.99</c:v>
                </c:pt>
                <c:pt idx="5881">
                  <c:v>12.05</c:v>
                </c:pt>
                <c:pt idx="5882">
                  <c:v>12.09</c:v>
                </c:pt>
                <c:pt idx="5883">
                  <c:v>12.07</c:v>
                </c:pt>
                <c:pt idx="5884">
                  <c:v>12.16</c:v>
                </c:pt>
                <c:pt idx="5885">
                  <c:v>12.17</c:v>
                </c:pt>
                <c:pt idx="5886">
                  <c:v>12.13</c:v>
                </c:pt>
                <c:pt idx="5887">
                  <c:v>12.12</c:v>
                </c:pt>
                <c:pt idx="5888">
                  <c:v>12.2</c:v>
                </c:pt>
                <c:pt idx="5889">
                  <c:v>12.31</c:v>
                </c:pt>
                <c:pt idx="5890">
                  <c:v>12.24</c:v>
                </c:pt>
                <c:pt idx="5891">
                  <c:v>12.19</c:v>
                </c:pt>
                <c:pt idx="5892">
                  <c:v>12.06</c:v>
                </c:pt>
                <c:pt idx="5893">
                  <c:v>11.83</c:v>
                </c:pt>
                <c:pt idx="5894">
                  <c:v>11.8</c:v>
                </c:pt>
                <c:pt idx="5895">
                  <c:v>11.7</c:v>
                </c:pt>
                <c:pt idx="5896">
                  <c:v>11.49</c:v>
                </c:pt>
                <c:pt idx="5897">
                  <c:v>11.51</c:v>
                </c:pt>
                <c:pt idx="5898">
                  <c:v>11.22</c:v>
                </c:pt>
                <c:pt idx="5899">
                  <c:v>11.29</c:v>
                </c:pt>
                <c:pt idx="5900">
                  <c:v>11.14</c:v>
                </c:pt>
                <c:pt idx="5901">
                  <c:v>11.17</c:v>
                </c:pt>
                <c:pt idx="5902">
                  <c:v>11.23</c:v>
                </c:pt>
                <c:pt idx="5903">
                  <c:v>11.25</c:v>
                </c:pt>
                <c:pt idx="5904">
                  <c:v>11.29</c:v>
                </c:pt>
                <c:pt idx="5905">
                  <c:v>11.22</c:v>
                </c:pt>
                <c:pt idx="5906">
                  <c:v>11.19</c:v>
                </c:pt>
                <c:pt idx="5907">
                  <c:v>11.29</c:v>
                </c:pt>
                <c:pt idx="5908">
                  <c:v>11.27</c:v>
                </c:pt>
                <c:pt idx="5909">
                  <c:v>11.27</c:v>
                </c:pt>
                <c:pt idx="5910">
                  <c:v>11.3</c:v>
                </c:pt>
                <c:pt idx="5911">
                  <c:v>11.26</c:v>
                </c:pt>
                <c:pt idx="5912">
                  <c:v>11.3</c:v>
                </c:pt>
                <c:pt idx="5913">
                  <c:v>11.3</c:v>
                </c:pt>
                <c:pt idx="5914">
                  <c:v>11.25</c:v>
                </c:pt>
                <c:pt idx="5915">
                  <c:v>11.35</c:v>
                </c:pt>
                <c:pt idx="5916">
                  <c:v>11.45</c:v>
                </c:pt>
                <c:pt idx="5917">
                  <c:v>11.46</c:v>
                </c:pt>
                <c:pt idx="5918">
                  <c:v>11.35</c:v>
                </c:pt>
                <c:pt idx="5919">
                  <c:v>11.32</c:v>
                </c:pt>
                <c:pt idx="5920">
                  <c:v>11.22</c:v>
                </c:pt>
                <c:pt idx="5921">
                  <c:v>11.22</c:v>
                </c:pt>
                <c:pt idx="5922">
                  <c:v>11.19</c:v>
                </c:pt>
                <c:pt idx="5923">
                  <c:v>11.16</c:v>
                </c:pt>
                <c:pt idx="5924">
                  <c:v>11.25</c:v>
                </c:pt>
                <c:pt idx="5925">
                  <c:v>11.32</c:v>
                </c:pt>
                <c:pt idx="5926">
                  <c:v>11.18</c:v>
                </c:pt>
                <c:pt idx="5927">
                  <c:v>11.16</c:v>
                </c:pt>
                <c:pt idx="5928">
                  <c:v>11.15</c:v>
                </c:pt>
                <c:pt idx="5929">
                  <c:v>11.12</c:v>
                </c:pt>
                <c:pt idx="5930">
                  <c:v>11.08</c:v>
                </c:pt>
                <c:pt idx="5931">
                  <c:v>11.08</c:v>
                </c:pt>
                <c:pt idx="5932">
                  <c:v>11.01</c:v>
                </c:pt>
                <c:pt idx="5933">
                  <c:v>11.01</c:v>
                </c:pt>
                <c:pt idx="5934">
                  <c:v>11.05</c:v>
                </c:pt>
                <c:pt idx="5935">
                  <c:v>10.99</c:v>
                </c:pt>
                <c:pt idx="5936">
                  <c:v>11</c:v>
                </c:pt>
                <c:pt idx="5937">
                  <c:v>11.05</c:v>
                </c:pt>
                <c:pt idx="5938">
                  <c:v>10.99</c:v>
                </c:pt>
                <c:pt idx="5939">
                  <c:v>10.95</c:v>
                </c:pt>
                <c:pt idx="5940">
                  <c:v>11.02</c:v>
                </c:pt>
                <c:pt idx="5941">
                  <c:v>11.07</c:v>
                </c:pt>
                <c:pt idx="5942">
                  <c:v>11.13</c:v>
                </c:pt>
                <c:pt idx="5943">
                  <c:v>11.01</c:v>
                </c:pt>
                <c:pt idx="5944">
                  <c:v>10.96</c:v>
                </c:pt>
                <c:pt idx="5945">
                  <c:v>11.09</c:v>
                </c:pt>
                <c:pt idx="5946">
                  <c:v>11.17</c:v>
                </c:pt>
                <c:pt idx="5947">
                  <c:v>11.27</c:v>
                </c:pt>
                <c:pt idx="5948">
                  <c:v>11.17</c:v>
                </c:pt>
                <c:pt idx="5949">
                  <c:v>11.16</c:v>
                </c:pt>
                <c:pt idx="5950">
                  <c:v>11.06</c:v>
                </c:pt>
                <c:pt idx="5951">
                  <c:v>11.07</c:v>
                </c:pt>
                <c:pt idx="5952">
                  <c:v>11.05</c:v>
                </c:pt>
                <c:pt idx="5953">
                  <c:v>11.05</c:v>
                </c:pt>
                <c:pt idx="5954">
                  <c:v>11.04</c:v>
                </c:pt>
                <c:pt idx="5955">
                  <c:v>11.04</c:v>
                </c:pt>
                <c:pt idx="5956">
                  <c:v>10.96</c:v>
                </c:pt>
                <c:pt idx="5957">
                  <c:v>10.96</c:v>
                </c:pt>
                <c:pt idx="5958">
                  <c:v>10.77</c:v>
                </c:pt>
                <c:pt idx="5959">
                  <c:v>10.74</c:v>
                </c:pt>
                <c:pt idx="5960">
                  <c:v>10.75</c:v>
                </c:pt>
                <c:pt idx="5961">
                  <c:v>10.68</c:v>
                </c:pt>
                <c:pt idx="5962">
                  <c:v>10.76</c:v>
                </c:pt>
                <c:pt idx="5963">
                  <c:v>10.71</c:v>
                </c:pt>
                <c:pt idx="5964">
                  <c:v>10.63</c:v>
                </c:pt>
                <c:pt idx="5965">
                  <c:v>10.64</c:v>
                </c:pt>
                <c:pt idx="5966">
                  <c:v>10.67</c:v>
                </c:pt>
                <c:pt idx="5967">
                  <c:v>10.71</c:v>
                </c:pt>
                <c:pt idx="5968">
                  <c:v>10.69</c:v>
                </c:pt>
                <c:pt idx="5969">
                  <c:v>10.7</c:v>
                </c:pt>
                <c:pt idx="5970">
                  <c:v>10.73</c:v>
                </c:pt>
                <c:pt idx="5971">
                  <c:v>10.81</c:v>
                </c:pt>
                <c:pt idx="5972">
                  <c:v>10.78</c:v>
                </c:pt>
                <c:pt idx="5973">
                  <c:v>10.78</c:v>
                </c:pt>
                <c:pt idx="5974">
                  <c:v>10.76</c:v>
                </c:pt>
                <c:pt idx="5975">
                  <c:v>10.76</c:v>
                </c:pt>
                <c:pt idx="5976">
                  <c:v>10.75</c:v>
                </c:pt>
                <c:pt idx="5977">
                  <c:v>10.75</c:v>
                </c:pt>
                <c:pt idx="5978">
                  <c:v>10.76</c:v>
                </c:pt>
                <c:pt idx="5979">
                  <c:v>10.75</c:v>
                </c:pt>
                <c:pt idx="5980">
                  <c:v>10.66</c:v>
                </c:pt>
                <c:pt idx="5981">
                  <c:v>10.65</c:v>
                </c:pt>
                <c:pt idx="5982">
                  <c:v>10.67</c:v>
                </c:pt>
                <c:pt idx="5983">
                  <c:v>10.69</c:v>
                </c:pt>
                <c:pt idx="5984">
                  <c:v>10.7</c:v>
                </c:pt>
                <c:pt idx="5985">
                  <c:v>10.73</c:v>
                </c:pt>
                <c:pt idx="5986">
                  <c:v>10.79</c:v>
                </c:pt>
                <c:pt idx="5987">
                  <c:v>10.86</c:v>
                </c:pt>
                <c:pt idx="5988">
                  <c:v>10.92</c:v>
                </c:pt>
                <c:pt idx="5989">
                  <c:v>10.92</c:v>
                </c:pt>
                <c:pt idx="5990">
                  <c:v>10.91</c:v>
                </c:pt>
                <c:pt idx="5991">
                  <c:v>10.98</c:v>
                </c:pt>
                <c:pt idx="5992">
                  <c:v>11</c:v>
                </c:pt>
                <c:pt idx="5993">
                  <c:v>10.98</c:v>
                </c:pt>
                <c:pt idx="5994">
                  <c:v>10.96</c:v>
                </c:pt>
                <c:pt idx="5995">
                  <c:v>10.96</c:v>
                </c:pt>
                <c:pt idx="5996">
                  <c:v>10.96</c:v>
                </c:pt>
                <c:pt idx="5997">
                  <c:v>11.03</c:v>
                </c:pt>
                <c:pt idx="5998">
                  <c:v>11.06</c:v>
                </c:pt>
                <c:pt idx="5999">
                  <c:v>11.07</c:v>
                </c:pt>
                <c:pt idx="6000">
                  <c:v>11.07</c:v>
                </c:pt>
                <c:pt idx="6001">
                  <c:v>11.13</c:v>
                </c:pt>
                <c:pt idx="6002">
                  <c:v>11.18</c:v>
                </c:pt>
                <c:pt idx="6003">
                  <c:v>11.17</c:v>
                </c:pt>
                <c:pt idx="6004">
                  <c:v>11.25</c:v>
                </c:pt>
                <c:pt idx="6005">
                  <c:v>11.17</c:v>
                </c:pt>
                <c:pt idx="6006">
                  <c:v>11.08</c:v>
                </c:pt>
                <c:pt idx="6007">
                  <c:v>11.11</c:v>
                </c:pt>
                <c:pt idx="6008">
                  <c:v>11.2</c:v>
                </c:pt>
                <c:pt idx="6009">
                  <c:v>11.35</c:v>
                </c:pt>
                <c:pt idx="6010">
                  <c:v>11.33</c:v>
                </c:pt>
                <c:pt idx="6011">
                  <c:v>11.36</c:v>
                </c:pt>
                <c:pt idx="6012">
                  <c:v>11.45</c:v>
                </c:pt>
                <c:pt idx="6013">
                  <c:v>11.37</c:v>
                </c:pt>
                <c:pt idx="6014">
                  <c:v>11.34</c:v>
                </c:pt>
                <c:pt idx="6015">
                  <c:v>11.35</c:v>
                </c:pt>
                <c:pt idx="6016">
                  <c:v>11.4</c:v>
                </c:pt>
                <c:pt idx="6017">
                  <c:v>11.52</c:v>
                </c:pt>
                <c:pt idx="6018">
                  <c:v>11.47</c:v>
                </c:pt>
                <c:pt idx="6019">
                  <c:v>11.74</c:v>
                </c:pt>
                <c:pt idx="6020">
                  <c:v>11.66</c:v>
                </c:pt>
                <c:pt idx="6021">
                  <c:v>11.4</c:v>
                </c:pt>
                <c:pt idx="6022">
                  <c:v>11.37</c:v>
                </c:pt>
                <c:pt idx="6023">
                  <c:v>11.42</c:v>
                </c:pt>
                <c:pt idx="6024">
                  <c:v>11.49</c:v>
                </c:pt>
                <c:pt idx="6025">
                  <c:v>11.46</c:v>
                </c:pt>
                <c:pt idx="6026">
                  <c:v>11.43</c:v>
                </c:pt>
                <c:pt idx="6027">
                  <c:v>11.33</c:v>
                </c:pt>
                <c:pt idx="6028">
                  <c:v>11.38</c:v>
                </c:pt>
                <c:pt idx="6029">
                  <c:v>11.44</c:v>
                </c:pt>
                <c:pt idx="6030">
                  <c:v>11.46</c:v>
                </c:pt>
                <c:pt idx="6031">
                  <c:v>11.48</c:v>
                </c:pt>
                <c:pt idx="6032">
                  <c:v>11.42</c:v>
                </c:pt>
                <c:pt idx="6033">
                  <c:v>11.31</c:v>
                </c:pt>
                <c:pt idx="6034">
                  <c:v>11.38</c:v>
                </c:pt>
                <c:pt idx="6035">
                  <c:v>11.42</c:v>
                </c:pt>
                <c:pt idx="6036">
                  <c:v>11.37</c:v>
                </c:pt>
                <c:pt idx="6037">
                  <c:v>11.41</c:v>
                </c:pt>
                <c:pt idx="6038">
                  <c:v>11.42</c:v>
                </c:pt>
                <c:pt idx="6039">
                  <c:v>11.47</c:v>
                </c:pt>
                <c:pt idx="6040">
                  <c:v>11.44</c:v>
                </c:pt>
                <c:pt idx="6041">
                  <c:v>11.25</c:v>
                </c:pt>
                <c:pt idx="6042">
                  <c:v>11.27</c:v>
                </c:pt>
                <c:pt idx="6043">
                  <c:v>11.33</c:v>
                </c:pt>
                <c:pt idx="6044">
                  <c:v>11.31</c:v>
                </c:pt>
                <c:pt idx="6045">
                  <c:v>11.32</c:v>
                </c:pt>
                <c:pt idx="6046">
                  <c:v>11.33</c:v>
                </c:pt>
                <c:pt idx="6047">
                  <c:v>11.32</c:v>
                </c:pt>
                <c:pt idx="6048">
                  <c:v>11.27</c:v>
                </c:pt>
                <c:pt idx="6049">
                  <c:v>11.22</c:v>
                </c:pt>
                <c:pt idx="6050">
                  <c:v>11.22</c:v>
                </c:pt>
                <c:pt idx="6051">
                  <c:v>11.28</c:v>
                </c:pt>
                <c:pt idx="6052">
                  <c:v>11.36</c:v>
                </c:pt>
                <c:pt idx="6053">
                  <c:v>11.28</c:v>
                </c:pt>
                <c:pt idx="6054">
                  <c:v>11.28</c:v>
                </c:pt>
                <c:pt idx="6055">
                  <c:v>11.26</c:v>
                </c:pt>
                <c:pt idx="6056">
                  <c:v>11.14</c:v>
                </c:pt>
                <c:pt idx="6057">
                  <c:v>11.12</c:v>
                </c:pt>
                <c:pt idx="6058">
                  <c:v>11.1</c:v>
                </c:pt>
                <c:pt idx="6059">
                  <c:v>11.1</c:v>
                </c:pt>
                <c:pt idx="6060">
                  <c:v>11.08</c:v>
                </c:pt>
                <c:pt idx="6061">
                  <c:v>11.02</c:v>
                </c:pt>
                <c:pt idx="6062">
                  <c:v>11.03</c:v>
                </c:pt>
                <c:pt idx="6063">
                  <c:v>10.97</c:v>
                </c:pt>
                <c:pt idx="6064">
                  <c:v>11.04</c:v>
                </c:pt>
                <c:pt idx="6065">
                  <c:v>11.06</c:v>
                </c:pt>
                <c:pt idx="6066">
                  <c:v>11.1</c:v>
                </c:pt>
                <c:pt idx="6067">
                  <c:v>11.12</c:v>
                </c:pt>
                <c:pt idx="6068">
                  <c:v>11.12</c:v>
                </c:pt>
                <c:pt idx="6069">
                  <c:v>11.12</c:v>
                </c:pt>
                <c:pt idx="6070">
                  <c:v>11.09</c:v>
                </c:pt>
                <c:pt idx="6071">
                  <c:v>11.04</c:v>
                </c:pt>
                <c:pt idx="6072">
                  <c:v>11</c:v>
                </c:pt>
                <c:pt idx="6073">
                  <c:v>10.93</c:v>
                </c:pt>
                <c:pt idx="6074">
                  <c:v>10.82</c:v>
                </c:pt>
                <c:pt idx="6075">
                  <c:v>10.82</c:v>
                </c:pt>
                <c:pt idx="6076">
                  <c:v>10.84</c:v>
                </c:pt>
                <c:pt idx="6077">
                  <c:v>10.8</c:v>
                </c:pt>
                <c:pt idx="6078">
                  <c:v>10.82</c:v>
                </c:pt>
                <c:pt idx="6079">
                  <c:v>10.84</c:v>
                </c:pt>
                <c:pt idx="6080">
                  <c:v>10.83</c:v>
                </c:pt>
                <c:pt idx="6081">
                  <c:v>10.91</c:v>
                </c:pt>
                <c:pt idx="6082">
                  <c:v>10.97</c:v>
                </c:pt>
                <c:pt idx="6083">
                  <c:v>10.97</c:v>
                </c:pt>
                <c:pt idx="6084">
                  <c:v>10.93</c:v>
                </c:pt>
                <c:pt idx="6085">
                  <c:v>10.95</c:v>
                </c:pt>
                <c:pt idx="6086">
                  <c:v>10.98</c:v>
                </c:pt>
                <c:pt idx="6087">
                  <c:v>11.03</c:v>
                </c:pt>
                <c:pt idx="6088">
                  <c:v>11.02</c:v>
                </c:pt>
                <c:pt idx="6089">
                  <c:v>11.02</c:v>
                </c:pt>
                <c:pt idx="6090">
                  <c:v>11.11</c:v>
                </c:pt>
                <c:pt idx="6091">
                  <c:v>11.23</c:v>
                </c:pt>
                <c:pt idx="6092">
                  <c:v>11.26</c:v>
                </c:pt>
                <c:pt idx="6093">
                  <c:v>11.2</c:v>
                </c:pt>
                <c:pt idx="6094">
                  <c:v>11.13</c:v>
                </c:pt>
                <c:pt idx="6095">
                  <c:v>11.12</c:v>
                </c:pt>
                <c:pt idx="6096">
                  <c:v>11.15</c:v>
                </c:pt>
                <c:pt idx="6097">
                  <c:v>11.21</c:v>
                </c:pt>
                <c:pt idx="6098">
                  <c:v>11.23</c:v>
                </c:pt>
                <c:pt idx="6099">
                  <c:v>11.08</c:v>
                </c:pt>
                <c:pt idx="6100">
                  <c:v>11.05</c:v>
                </c:pt>
                <c:pt idx="6101">
                  <c:v>11.04</c:v>
                </c:pt>
                <c:pt idx="6102">
                  <c:v>11.07</c:v>
                </c:pt>
                <c:pt idx="6103">
                  <c:v>11.07</c:v>
                </c:pt>
                <c:pt idx="6104">
                  <c:v>11.07</c:v>
                </c:pt>
                <c:pt idx="6105">
                  <c:v>11.08</c:v>
                </c:pt>
                <c:pt idx="6106">
                  <c:v>11.04</c:v>
                </c:pt>
                <c:pt idx="6107">
                  <c:v>11.02</c:v>
                </c:pt>
                <c:pt idx="6108">
                  <c:v>10.96</c:v>
                </c:pt>
                <c:pt idx="6109">
                  <c:v>10.82</c:v>
                </c:pt>
                <c:pt idx="6110">
                  <c:v>10.8</c:v>
                </c:pt>
                <c:pt idx="6111">
                  <c:v>10.85</c:v>
                </c:pt>
                <c:pt idx="6112">
                  <c:v>10.86</c:v>
                </c:pt>
                <c:pt idx="6113">
                  <c:v>10.86</c:v>
                </c:pt>
                <c:pt idx="6114">
                  <c:v>10.92</c:v>
                </c:pt>
                <c:pt idx="6115">
                  <c:v>10.91</c:v>
                </c:pt>
                <c:pt idx="6116">
                  <c:v>10.89</c:v>
                </c:pt>
                <c:pt idx="6117">
                  <c:v>10.95</c:v>
                </c:pt>
                <c:pt idx="6118">
                  <c:v>10.88</c:v>
                </c:pt>
                <c:pt idx="6119">
                  <c:v>10.89</c:v>
                </c:pt>
                <c:pt idx="6120">
                  <c:v>10.86</c:v>
                </c:pt>
                <c:pt idx="6121">
                  <c:v>10.79</c:v>
                </c:pt>
                <c:pt idx="6122">
                  <c:v>10.82</c:v>
                </c:pt>
                <c:pt idx="6123">
                  <c:v>10.83</c:v>
                </c:pt>
                <c:pt idx="6124">
                  <c:v>10.83</c:v>
                </c:pt>
                <c:pt idx="6125">
                  <c:v>10.89</c:v>
                </c:pt>
                <c:pt idx="6126">
                  <c:v>10.87</c:v>
                </c:pt>
                <c:pt idx="6127">
                  <c:v>10.87</c:v>
                </c:pt>
                <c:pt idx="6128">
                  <c:v>10.87</c:v>
                </c:pt>
                <c:pt idx="6129">
                  <c:v>10.84</c:v>
                </c:pt>
                <c:pt idx="6130">
                  <c:v>10.82</c:v>
                </c:pt>
                <c:pt idx="6131">
                  <c:v>10.83</c:v>
                </c:pt>
                <c:pt idx="6132">
                  <c:v>10.86</c:v>
                </c:pt>
                <c:pt idx="6133">
                  <c:v>10.77</c:v>
                </c:pt>
                <c:pt idx="6134">
                  <c:v>10.74</c:v>
                </c:pt>
                <c:pt idx="6135">
                  <c:v>10.68</c:v>
                </c:pt>
                <c:pt idx="6136">
                  <c:v>10.65</c:v>
                </c:pt>
                <c:pt idx="6137">
                  <c:v>10.64</c:v>
                </c:pt>
                <c:pt idx="6138">
                  <c:v>10.58</c:v>
                </c:pt>
                <c:pt idx="6139">
                  <c:v>10.52</c:v>
                </c:pt>
                <c:pt idx="6140">
                  <c:v>10.5</c:v>
                </c:pt>
                <c:pt idx="6141">
                  <c:v>10.46</c:v>
                </c:pt>
                <c:pt idx="6142">
                  <c:v>10.5</c:v>
                </c:pt>
                <c:pt idx="6143">
                  <c:v>10.56</c:v>
                </c:pt>
                <c:pt idx="6144">
                  <c:v>10.6</c:v>
                </c:pt>
                <c:pt idx="6145">
                  <c:v>10.51</c:v>
                </c:pt>
                <c:pt idx="6146">
                  <c:v>10.54</c:v>
                </c:pt>
                <c:pt idx="6147">
                  <c:v>10.58</c:v>
                </c:pt>
                <c:pt idx="6148">
                  <c:v>10.54</c:v>
                </c:pt>
                <c:pt idx="6149">
                  <c:v>10.47</c:v>
                </c:pt>
                <c:pt idx="6150">
                  <c:v>10.48</c:v>
                </c:pt>
                <c:pt idx="6151">
                  <c:v>10.57</c:v>
                </c:pt>
                <c:pt idx="6152">
                  <c:v>10.63</c:v>
                </c:pt>
                <c:pt idx="6153">
                  <c:v>10.65</c:v>
                </c:pt>
                <c:pt idx="6154">
                  <c:v>10.64</c:v>
                </c:pt>
                <c:pt idx="6155">
                  <c:v>10.65</c:v>
                </c:pt>
                <c:pt idx="6156">
                  <c:v>10.61</c:v>
                </c:pt>
                <c:pt idx="6157">
                  <c:v>10.54</c:v>
                </c:pt>
                <c:pt idx="6158">
                  <c:v>10.55</c:v>
                </c:pt>
                <c:pt idx="6159">
                  <c:v>10.5</c:v>
                </c:pt>
                <c:pt idx="6160">
                  <c:v>10.51</c:v>
                </c:pt>
                <c:pt idx="6161">
                  <c:v>10.51</c:v>
                </c:pt>
                <c:pt idx="6162">
                  <c:v>10.49</c:v>
                </c:pt>
                <c:pt idx="6163">
                  <c:v>10.5</c:v>
                </c:pt>
                <c:pt idx="6164">
                  <c:v>10.51</c:v>
                </c:pt>
                <c:pt idx="6165">
                  <c:v>10.59</c:v>
                </c:pt>
                <c:pt idx="6166">
                  <c:v>10.55</c:v>
                </c:pt>
                <c:pt idx="6167">
                  <c:v>10.52</c:v>
                </c:pt>
                <c:pt idx="6168">
                  <c:v>10.49</c:v>
                </c:pt>
                <c:pt idx="6169">
                  <c:v>10.49</c:v>
                </c:pt>
                <c:pt idx="6170">
                  <c:v>10.5</c:v>
                </c:pt>
                <c:pt idx="6171">
                  <c:v>10.5</c:v>
                </c:pt>
                <c:pt idx="6172">
                  <c:v>10.51</c:v>
                </c:pt>
                <c:pt idx="6173">
                  <c:v>10.51</c:v>
                </c:pt>
                <c:pt idx="6174">
                  <c:v>10.54</c:v>
                </c:pt>
                <c:pt idx="6175">
                  <c:v>10.55</c:v>
                </c:pt>
                <c:pt idx="6176">
                  <c:v>10.5</c:v>
                </c:pt>
                <c:pt idx="6177">
                  <c:v>10.51</c:v>
                </c:pt>
                <c:pt idx="6178">
                  <c:v>10.55</c:v>
                </c:pt>
                <c:pt idx="6179">
                  <c:v>10.62</c:v>
                </c:pt>
                <c:pt idx="6180">
                  <c:v>10.65</c:v>
                </c:pt>
                <c:pt idx="6181">
                  <c:v>10.64</c:v>
                </c:pt>
                <c:pt idx="6182">
                  <c:v>10.68</c:v>
                </c:pt>
                <c:pt idx="6183">
                  <c:v>10.6</c:v>
                </c:pt>
                <c:pt idx="6184">
                  <c:v>10.58</c:v>
                </c:pt>
                <c:pt idx="6185">
                  <c:v>10.52</c:v>
                </c:pt>
                <c:pt idx="6186">
                  <c:v>10.52</c:v>
                </c:pt>
                <c:pt idx="6187">
                  <c:v>10.52</c:v>
                </c:pt>
                <c:pt idx="6188">
                  <c:v>10.5</c:v>
                </c:pt>
                <c:pt idx="6189">
                  <c:v>10.35</c:v>
                </c:pt>
                <c:pt idx="6190">
                  <c:v>10.42</c:v>
                </c:pt>
                <c:pt idx="6191">
                  <c:v>10.38</c:v>
                </c:pt>
                <c:pt idx="6192">
                  <c:v>10.33</c:v>
                </c:pt>
                <c:pt idx="6193">
                  <c:v>10.32</c:v>
                </c:pt>
                <c:pt idx="6194">
                  <c:v>10.34</c:v>
                </c:pt>
                <c:pt idx="6195">
                  <c:v>10.35</c:v>
                </c:pt>
                <c:pt idx="6196">
                  <c:v>10.34</c:v>
                </c:pt>
                <c:pt idx="6197">
                  <c:v>10.35</c:v>
                </c:pt>
                <c:pt idx="6198">
                  <c:v>10.3</c:v>
                </c:pt>
                <c:pt idx="6199">
                  <c:v>10.33</c:v>
                </c:pt>
                <c:pt idx="6200">
                  <c:v>10.38</c:v>
                </c:pt>
                <c:pt idx="6201">
                  <c:v>10.39</c:v>
                </c:pt>
                <c:pt idx="6202">
                  <c:v>10.36</c:v>
                </c:pt>
                <c:pt idx="6203">
                  <c:v>10.38</c:v>
                </c:pt>
                <c:pt idx="6204">
                  <c:v>10.38</c:v>
                </c:pt>
                <c:pt idx="6205">
                  <c:v>10.37</c:v>
                </c:pt>
                <c:pt idx="6206">
                  <c:v>10.34</c:v>
                </c:pt>
                <c:pt idx="6207">
                  <c:v>10.36</c:v>
                </c:pt>
                <c:pt idx="6208">
                  <c:v>10.29</c:v>
                </c:pt>
                <c:pt idx="6209">
                  <c:v>10.31</c:v>
                </c:pt>
                <c:pt idx="6210">
                  <c:v>10.32</c:v>
                </c:pt>
                <c:pt idx="6211">
                  <c:v>10.31</c:v>
                </c:pt>
                <c:pt idx="6212">
                  <c:v>10.35</c:v>
                </c:pt>
                <c:pt idx="6213">
                  <c:v>10.42</c:v>
                </c:pt>
                <c:pt idx="6214">
                  <c:v>10.54</c:v>
                </c:pt>
                <c:pt idx="6215">
                  <c:v>10.48</c:v>
                </c:pt>
                <c:pt idx="6216">
                  <c:v>10.39</c:v>
                </c:pt>
                <c:pt idx="6217">
                  <c:v>10.42</c:v>
                </c:pt>
                <c:pt idx="6218">
                  <c:v>10.44</c:v>
                </c:pt>
                <c:pt idx="6219">
                  <c:v>10.41</c:v>
                </c:pt>
                <c:pt idx="6220">
                  <c:v>10.43</c:v>
                </c:pt>
                <c:pt idx="6221">
                  <c:v>10.49</c:v>
                </c:pt>
                <c:pt idx="6222">
                  <c:v>10.55</c:v>
                </c:pt>
                <c:pt idx="6223">
                  <c:v>10.59</c:v>
                </c:pt>
                <c:pt idx="6224">
                  <c:v>10.59</c:v>
                </c:pt>
                <c:pt idx="6225">
                  <c:v>10.63</c:v>
                </c:pt>
                <c:pt idx="6226">
                  <c:v>10.59</c:v>
                </c:pt>
                <c:pt idx="6227">
                  <c:v>10.7</c:v>
                </c:pt>
                <c:pt idx="6228">
                  <c:v>10.69</c:v>
                </c:pt>
                <c:pt idx="6229">
                  <c:v>10.64</c:v>
                </c:pt>
                <c:pt idx="6230">
                  <c:v>10.58</c:v>
                </c:pt>
                <c:pt idx="6231">
                  <c:v>10.58</c:v>
                </c:pt>
                <c:pt idx="6232">
                  <c:v>10.56</c:v>
                </c:pt>
                <c:pt idx="6233">
                  <c:v>10.56</c:v>
                </c:pt>
                <c:pt idx="6234">
                  <c:v>10.44</c:v>
                </c:pt>
                <c:pt idx="6235">
                  <c:v>10.44</c:v>
                </c:pt>
                <c:pt idx="6236">
                  <c:v>10.44</c:v>
                </c:pt>
                <c:pt idx="6237">
                  <c:v>10.45</c:v>
                </c:pt>
                <c:pt idx="6238">
                  <c:v>10.45</c:v>
                </c:pt>
                <c:pt idx="6239">
                  <c:v>10.43</c:v>
                </c:pt>
                <c:pt idx="6240">
                  <c:v>10.51</c:v>
                </c:pt>
                <c:pt idx="6241">
                  <c:v>10.48</c:v>
                </c:pt>
                <c:pt idx="6242">
                  <c:v>10.55</c:v>
                </c:pt>
                <c:pt idx="6243">
                  <c:v>10.54</c:v>
                </c:pt>
                <c:pt idx="6244">
                  <c:v>10.58</c:v>
                </c:pt>
                <c:pt idx="6245">
                  <c:v>10.64</c:v>
                </c:pt>
                <c:pt idx="6246">
                  <c:v>10.65</c:v>
                </c:pt>
                <c:pt idx="6247">
                  <c:v>10.54</c:v>
                </c:pt>
                <c:pt idx="6248">
                  <c:v>10.55</c:v>
                </c:pt>
                <c:pt idx="6249">
                  <c:v>10.63</c:v>
                </c:pt>
                <c:pt idx="6250">
                  <c:v>10.61</c:v>
                </c:pt>
                <c:pt idx="6251">
                  <c:v>10.65</c:v>
                </c:pt>
                <c:pt idx="6252">
                  <c:v>10.66</c:v>
                </c:pt>
                <c:pt idx="6253">
                  <c:v>10.63</c:v>
                </c:pt>
                <c:pt idx="6254">
                  <c:v>10.6</c:v>
                </c:pt>
                <c:pt idx="6255">
                  <c:v>10.62</c:v>
                </c:pt>
                <c:pt idx="6256">
                  <c:v>10.62</c:v>
                </c:pt>
                <c:pt idx="6257">
                  <c:v>10.62</c:v>
                </c:pt>
                <c:pt idx="6258">
                  <c:v>10.58</c:v>
                </c:pt>
                <c:pt idx="6259">
                  <c:v>10.59</c:v>
                </c:pt>
                <c:pt idx="6260">
                  <c:v>10.61</c:v>
                </c:pt>
                <c:pt idx="6261">
                  <c:v>10.61</c:v>
                </c:pt>
                <c:pt idx="6262">
                  <c:v>10.63</c:v>
                </c:pt>
                <c:pt idx="6263">
                  <c:v>10.69</c:v>
                </c:pt>
                <c:pt idx="6264">
                  <c:v>10.73</c:v>
                </c:pt>
                <c:pt idx="6265">
                  <c:v>10.82</c:v>
                </c:pt>
                <c:pt idx="6266">
                  <c:v>10.82</c:v>
                </c:pt>
                <c:pt idx="6267">
                  <c:v>10.92</c:v>
                </c:pt>
                <c:pt idx="6268">
                  <c:v>10.87</c:v>
                </c:pt>
                <c:pt idx="6269">
                  <c:v>10.98</c:v>
                </c:pt>
                <c:pt idx="6270">
                  <c:v>11.06</c:v>
                </c:pt>
                <c:pt idx="6271">
                  <c:v>11.04</c:v>
                </c:pt>
                <c:pt idx="6272">
                  <c:v>10.93</c:v>
                </c:pt>
                <c:pt idx="6273">
                  <c:v>10.95</c:v>
                </c:pt>
                <c:pt idx="6274">
                  <c:v>11.1</c:v>
                </c:pt>
                <c:pt idx="6275">
                  <c:v>11.07</c:v>
                </c:pt>
                <c:pt idx="6276">
                  <c:v>11.05</c:v>
                </c:pt>
                <c:pt idx="6277">
                  <c:v>11.09</c:v>
                </c:pt>
                <c:pt idx="6278">
                  <c:v>11.02</c:v>
                </c:pt>
                <c:pt idx="6279">
                  <c:v>11.04</c:v>
                </c:pt>
                <c:pt idx="6280">
                  <c:v>10.95</c:v>
                </c:pt>
                <c:pt idx="6281">
                  <c:v>10.99</c:v>
                </c:pt>
                <c:pt idx="6282">
                  <c:v>10.96</c:v>
                </c:pt>
                <c:pt idx="6283">
                  <c:v>10.93</c:v>
                </c:pt>
                <c:pt idx="6284">
                  <c:v>10.98</c:v>
                </c:pt>
                <c:pt idx="6285">
                  <c:v>10.98</c:v>
                </c:pt>
                <c:pt idx="6286">
                  <c:v>10.86</c:v>
                </c:pt>
                <c:pt idx="6287">
                  <c:v>10.99</c:v>
                </c:pt>
                <c:pt idx="6288">
                  <c:v>11.04</c:v>
                </c:pt>
                <c:pt idx="6289">
                  <c:v>10.75</c:v>
                </c:pt>
                <c:pt idx="6290">
                  <c:v>10.75</c:v>
                </c:pt>
                <c:pt idx="6291">
                  <c:v>10.75</c:v>
                </c:pt>
                <c:pt idx="6292">
                  <c:v>10.78</c:v>
                </c:pt>
                <c:pt idx="6293">
                  <c:v>10.71</c:v>
                </c:pt>
                <c:pt idx="6294">
                  <c:v>10.64</c:v>
                </c:pt>
                <c:pt idx="6295">
                  <c:v>10.54</c:v>
                </c:pt>
                <c:pt idx="6296">
                  <c:v>10.49</c:v>
                </c:pt>
                <c:pt idx="6297">
                  <c:v>10.54</c:v>
                </c:pt>
                <c:pt idx="6298">
                  <c:v>10.47</c:v>
                </c:pt>
                <c:pt idx="6299">
                  <c:v>10.3</c:v>
                </c:pt>
                <c:pt idx="6300">
                  <c:v>10.23</c:v>
                </c:pt>
                <c:pt idx="6301">
                  <c:v>10.18</c:v>
                </c:pt>
                <c:pt idx="6302">
                  <c:v>10.14</c:v>
                </c:pt>
                <c:pt idx="6303">
                  <c:v>10.16</c:v>
                </c:pt>
                <c:pt idx="6304">
                  <c:v>10.25</c:v>
                </c:pt>
                <c:pt idx="6305">
                  <c:v>10.01</c:v>
                </c:pt>
                <c:pt idx="6306">
                  <c:v>10.01</c:v>
                </c:pt>
                <c:pt idx="6307">
                  <c:v>10.01</c:v>
                </c:pt>
                <c:pt idx="6308">
                  <c:v>9.8800000000000008</c:v>
                </c:pt>
                <c:pt idx="6309">
                  <c:v>9.73</c:v>
                </c:pt>
                <c:pt idx="6310">
                  <c:v>9.51</c:v>
                </c:pt>
                <c:pt idx="6311">
                  <c:v>9.51</c:v>
                </c:pt>
                <c:pt idx="6312">
                  <c:v>9.57</c:v>
                </c:pt>
                <c:pt idx="6313">
                  <c:v>9.5299999999999994</c:v>
                </c:pt>
                <c:pt idx="6314">
                  <c:v>9.5</c:v>
                </c:pt>
                <c:pt idx="6315">
                  <c:v>9.42</c:v>
                </c:pt>
                <c:pt idx="6316">
                  <c:v>9.2100000000000009</c:v>
                </c:pt>
                <c:pt idx="6317">
                  <c:v>9.0399999999999991</c:v>
                </c:pt>
                <c:pt idx="6318">
                  <c:v>9.02</c:v>
                </c:pt>
                <c:pt idx="6319">
                  <c:v>8.98</c:v>
                </c:pt>
                <c:pt idx="6320">
                  <c:v>9.2200000000000006</c:v>
                </c:pt>
                <c:pt idx="6321">
                  <c:v>9.0399999999999991</c:v>
                </c:pt>
                <c:pt idx="6322">
                  <c:v>8.86</c:v>
                </c:pt>
                <c:pt idx="6323">
                  <c:v>8.74</c:v>
                </c:pt>
                <c:pt idx="6324">
                  <c:v>8.74</c:v>
                </c:pt>
                <c:pt idx="6325">
                  <c:v>9.1199999999999992</c:v>
                </c:pt>
                <c:pt idx="6326">
                  <c:v>9.15</c:v>
                </c:pt>
                <c:pt idx="6327">
                  <c:v>9.15</c:v>
                </c:pt>
                <c:pt idx="6328">
                  <c:v>9.31</c:v>
                </c:pt>
                <c:pt idx="6329">
                  <c:v>9.27</c:v>
                </c:pt>
                <c:pt idx="6330">
                  <c:v>9.01</c:v>
                </c:pt>
                <c:pt idx="6331">
                  <c:v>8.9700000000000006</c:v>
                </c:pt>
                <c:pt idx="6332">
                  <c:v>8.99</c:v>
                </c:pt>
                <c:pt idx="6333">
                  <c:v>8.92</c:v>
                </c:pt>
                <c:pt idx="6334">
                  <c:v>8.93</c:v>
                </c:pt>
                <c:pt idx="6335">
                  <c:v>8.9700000000000006</c:v>
                </c:pt>
                <c:pt idx="6336">
                  <c:v>8.92</c:v>
                </c:pt>
                <c:pt idx="6337">
                  <c:v>8.81</c:v>
                </c:pt>
                <c:pt idx="6338">
                  <c:v>8.74</c:v>
                </c:pt>
                <c:pt idx="6339">
                  <c:v>8.8000000000000007</c:v>
                </c:pt>
                <c:pt idx="6340">
                  <c:v>8.8000000000000007</c:v>
                </c:pt>
                <c:pt idx="6341">
                  <c:v>8.9600000000000009</c:v>
                </c:pt>
                <c:pt idx="6342">
                  <c:v>8.93</c:v>
                </c:pt>
                <c:pt idx="6343">
                  <c:v>8.9499999999999993</c:v>
                </c:pt>
                <c:pt idx="6344">
                  <c:v>9</c:v>
                </c:pt>
                <c:pt idx="6345">
                  <c:v>8.9499999999999993</c:v>
                </c:pt>
                <c:pt idx="6346">
                  <c:v>8.93</c:v>
                </c:pt>
                <c:pt idx="6347">
                  <c:v>8.9</c:v>
                </c:pt>
                <c:pt idx="6348">
                  <c:v>8.9700000000000006</c:v>
                </c:pt>
                <c:pt idx="6349">
                  <c:v>8.93</c:v>
                </c:pt>
                <c:pt idx="6350">
                  <c:v>8.93</c:v>
                </c:pt>
                <c:pt idx="6351">
                  <c:v>9.0299999999999994</c:v>
                </c:pt>
                <c:pt idx="6352">
                  <c:v>8.99</c:v>
                </c:pt>
                <c:pt idx="6353">
                  <c:v>9.02</c:v>
                </c:pt>
                <c:pt idx="6354">
                  <c:v>9.16</c:v>
                </c:pt>
                <c:pt idx="6355">
                  <c:v>9.16</c:v>
                </c:pt>
                <c:pt idx="6356">
                  <c:v>8.99</c:v>
                </c:pt>
                <c:pt idx="6357">
                  <c:v>9.1</c:v>
                </c:pt>
                <c:pt idx="6358">
                  <c:v>9.19</c:v>
                </c:pt>
                <c:pt idx="6359">
                  <c:v>9.17</c:v>
                </c:pt>
                <c:pt idx="6360">
                  <c:v>9.19</c:v>
                </c:pt>
                <c:pt idx="6361">
                  <c:v>9.09</c:v>
                </c:pt>
                <c:pt idx="6362">
                  <c:v>9.1</c:v>
                </c:pt>
                <c:pt idx="6363">
                  <c:v>9.06</c:v>
                </c:pt>
                <c:pt idx="6364">
                  <c:v>9.06</c:v>
                </c:pt>
                <c:pt idx="6365">
                  <c:v>9.06</c:v>
                </c:pt>
                <c:pt idx="6366">
                  <c:v>9.0500000000000007</c:v>
                </c:pt>
                <c:pt idx="6367">
                  <c:v>9.11</c:v>
                </c:pt>
                <c:pt idx="6368">
                  <c:v>9.23</c:v>
                </c:pt>
                <c:pt idx="6369">
                  <c:v>9.1999999999999993</c:v>
                </c:pt>
                <c:pt idx="6370">
                  <c:v>9.26</c:v>
                </c:pt>
                <c:pt idx="6371">
                  <c:v>9.2200000000000006</c:v>
                </c:pt>
                <c:pt idx="6372">
                  <c:v>9.2799999999999994</c:v>
                </c:pt>
                <c:pt idx="6373">
                  <c:v>9.18</c:v>
                </c:pt>
                <c:pt idx="6374">
                  <c:v>9.11</c:v>
                </c:pt>
                <c:pt idx="6375">
                  <c:v>9.2899999999999991</c:v>
                </c:pt>
                <c:pt idx="6376">
                  <c:v>9.4499999999999993</c:v>
                </c:pt>
                <c:pt idx="6377">
                  <c:v>9.43</c:v>
                </c:pt>
                <c:pt idx="6378">
                  <c:v>9.34</c:v>
                </c:pt>
                <c:pt idx="6379">
                  <c:v>9.2799999999999994</c:v>
                </c:pt>
                <c:pt idx="6380">
                  <c:v>9.34</c:v>
                </c:pt>
                <c:pt idx="6381">
                  <c:v>9.43</c:v>
                </c:pt>
                <c:pt idx="6382">
                  <c:v>9.44</c:v>
                </c:pt>
                <c:pt idx="6383">
                  <c:v>9.5</c:v>
                </c:pt>
                <c:pt idx="6384">
                  <c:v>9.44</c:v>
                </c:pt>
                <c:pt idx="6385">
                  <c:v>9.42</c:v>
                </c:pt>
                <c:pt idx="6386">
                  <c:v>9.35</c:v>
                </c:pt>
                <c:pt idx="6387">
                  <c:v>9.36</c:v>
                </c:pt>
                <c:pt idx="6388">
                  <c:v>9.36</c:v>
                </c:pt>
                <c:pt idx="6389">
                  <c:v>9.4700000000000006</c:v>
                </c:pt>
                <c:pt idx="6390">
                  <c:v>9.4700000000000006</c:v>
                </c:pt>
                <c:pt idx="6391">
                  <c:v>9.41</c:v>
                </c:pt>
                <c:pt idx="6392">
                  <c:v>9.3699999999999992</c:v>
                </c:pt>
                <c:pt idx="6393">
                  <c:v>9.23</c:v>
                </c:pt>
                <c:pt idx="6394">
                  <c:v>9.23</c:v>
                </c:pt>
                <c:pt idx="6395">
                  <c:v>9.3699999999999992</c:v>
                </c:pt>
                <c:pt idx="6396">
                  <c:v>9.41</c:v>
                </c:pt>
                <c:pt idx="6397">
                  <c:v>9.48</c:v>
                </c:pt>
                <c:pt idx="6398">
                  <c:v>9.51</c:v>
                </c:pt>
                <c:pt idx="6399">
                  <c:v>9.75</c:v>
                </c:pt>
                <c:pt idx="6400">
                  <c:v>9.73</c:v>
                </c:pt>
                <c:pt idx="6401">
                  <c:v>9.66</c:v>
                </c:pt>
                <c:pt idx="6402">
                  <c:v>9.66</c:v>
                </c:pt>
                <c:pt idx="6403">
                  <c:v>9.73</c:v>
                </c:pt>
                <c:pt idx="6404">
                  <c:v>9.82</c:v>
                </c:pt>
                <c:pt idx="6405">
                  <c:v>9.8000000000000007</c:v>
                </c:pt>
                <c:pt idx="6406">
                  <c:v>9.76</c:v>
                </c:pt>
                <c:pt idx="6407">
                  <c:v>9.69</c:v>
                </c:pt>
                <c:pt idx="6408">
                  <c:v>9.68</c:v>
                </c:pt>
                <c:pt idx="6409">
                  <c:v>9.76</c:v>
                </c:pt>
                <c:pt idx="6410">
                  <c:v>9.6999999999999993</c:v>
                </c:pt>
                <c:pt idx="6411">
                  <c:v>9.66</c:v>
                </c:pt>
                <c:pt idx="6412">
                  <c:v>9.68</c:v>
                </c:pt>
                <c:pt idx="6413">
                  <c:v>9.7200000000000006</c:v>
                </c:pt>
                <c:pt idx="6414">
                  <c:v>9.77</c:v>
                </c:pt>
                <c:pt idx="6415">
                  <c:v>9.68</c:v>
                </c:pt>
                <c:pt idx="6416">
                  <c:v>9.69</c:v>
                </c:pt>
                <c:pt idx="6417">
                  <c:v>9.73</c:v>
                </c:pt>
                <c:pt idx="6418">
                  <c:v>9.7100000000000009</c:v>
                </c:pt>
                <c:pt idx="6419">
                  <c:v>9.7100000000000009</c:v>
                </c:pt>
                <c:pt idx="6420">
                  <c:v>9.67</c:v>
                </c:pt>
                <c:pt idx="6421">
                  <c:v>9.7100000000000009</c:v>
                </c:pt>
                <c:pt idx="6422">
                  <c:v>9.7100000000000009</c:v>
                </c:pt>
                <c:pt idx="6423">
                  <c:v>9.6300000000000008</c:v>
                </c:pt>
                <c:pt idx="6424">
                  <c:v>9.65</c:v>
                </c:pt>
                <c:pt idx="6425">
                  <c:v>9.59</c:v>
                </c:pt>
                <c:pt idx="6426">
                  <c:v>9.51</c:v>
                </c:pt>
                <c:pt idx="6427">
                  <c:v>9.51</c:v>
                </c:pt>
                <c:pt idx="6428">
                  <c:v>9.5500000000000007</c:v>
                </c:pt>
                <c:pt idx="6429">
                  <c:v>9.58</c:v>
                </c:pt>
                <c:pt idx="6430">
                  <c:v>9.58</c:v>
                </c:pt>
                <c:pt idx="6431">
                  <c:v>9.5500000000000007</c:v>
                </c:pt>
                <c:pt idx="6432">
                  <c:v>9.56</c:v>
                </c:pt>
                <c:pt idx="6433">
                  <c:v>9.56</c:v>
                </c:pt>
                <c:pt idx="6434">
                  <c:v>9.6199999999999992</c:v>
                </c:pt>
                <c:pt idx="6435">
                  <c:v>9.6199999999999992</c:v>
                </c:pt>
                <c:pt idx="6436">
                  <c:v>9.74</c:v>
                </c:pt>
                <c:pt idx="6437">
                  <c:v>9.7200000000000006</c:v>
                </c:pt>
                <c:pt idx="6438">
                  <c:v>9.85</c:v>
                </c:pt>
                <c:pt idx="6439">
                  <c:v>10.01</c:v>
                </c:pt>
                <c:pt idx="6440">
                  <c:v>10.039999999999999</c:v>
                </c:pt>
                <c:pt idx="6441">
                  <c:v>10.039999999999999</c:v>
                </c:pt>
                <c:pt idx="6442">
                  <c:v>10.119999999999999</c:v>
                </c:pt>
                <c:pt idx="6443">
                  <c:v>10.24</c:v>
                </c:pt>
                <c:pt idx="6444">
                  <c:v>10.24</c:v>
                </c:pt>
                <c:pt idx="6445">
                  <c:v>10.37</c:v>
                </c:pt>
                <c:pt idx="6446">
                  <c:v>10.5</c:v>
                </c:pt>
                <c:pt idx="6447">
                  <c:v>10.79</c:v>
                </c:pt>
                <c:pt idx="6448">
                  <c:v>10.78</c:v>
                </c:pt>
                <c:pt idx="6449">
                  <c:v>10.8</c:v>
                </c:pt>
                <c:pt idx="6450">
                  <c:v>10.73</c:v>
                </c:pt>
                <c:pt idx="6451">
                  <c:v>10.93</c:v>
                </c:pt>
                <c:pt idx="6452">
                  <c:v>11.01</c:v>
                </c:pt>
                <c:pt idx="6453">
                  <c:v>11</c:v>
                </c:pt>
                <c:pt idx="6454">
                  <c:v>11.32</c:v>
                </c:pt>
                <c:pt idx="6455">
                  <c:v>11.14</c:v>
                </c:pt>
                <c:pt idx="6456">
                  <c:v>11.07</c:v>
                </c:pt>
                <c:pt idx="6457">
                  <c:v>11.28</c:v>
                </c:pt>
                <c:pt idx="6458">
                  <c:v>11.18</c:v>
                </c:pt>
                <c:pt idx="6459">
                  <c:v>11.2</c:v>
                </c:pt>
                <c:pt idx="6460">
                  <c:v>11.11</c:v>
                </c:pt>
                <c:pt idx="6461">
                  <c:v>11.13</c:v>
                </c:pt>
                <c:pt idx="6462">
                  <c:v>11.08</c:v>
                </c:pt>
                <c:pt idx="6463">
                  <c:v>10.91</c:v>
                </c:pt>
                <c:pt idx="6464">
                  <c:v>10.93</c:v>
                </c:pt>
                <c:pt idx="6465">
                  <c:v>11.11</c:v>
                </c:pt>
                <c:pt idx="6466">
                  <c:v>11.12</c:v>
                </c:pt>
                <c:pt idx="6467">
                  <c:v>11.12</c:v>
                </c:pt>
                <c:pt idx="6468">
                  <c:v>11.23</c:v>
                </c:pt>
                <c:pt idx="6469">
                  <c:v>11.24</c:v>
                </c:pt>
                <c:pt idx="6470">
                  <c:v>11.13</c:v>
                </c:pt>
                <c:pt idx="6471">
                  <c:v>11.12</c:v>
                </c:pt>
                <c:pt idx="6472">
                  <c:v>11.17</c:v>
                </c:pt>
                <c:pt idx="6473">
                  <c:v>11.15</c:v>
                </c:pt>
                <c:pt idx="6474">
                  <c:v>11.17</c:v>
                </c:pt>
                <c:pt idx="6475">
                  <c:v>11.15</c:v>
                </c:pt>
                <c:pt idx="6476">
                  <c:v>11.18</c:v>
                </c:pt>
                <c:pt idx="6477">
                  <c:v>11.19</c:v>
                </c:pt>
                <c:pt idx="6478">
                  <c:v>11.17</c:v>
                </c:pt>
                <c:pt idx="6479">
                  <c:v>10.89</c:v>
                </c:pt>
                <c:pt idx="6480">
                  <c:v>10.9</c:v>
                </c:pt>
                <c:pt idx="6481">
                  <c:v>10.89</c:v>
                </c:pt>
                <c:pt idx="6482">
                  <c:v>10.93</c:v>
                </c:pt>
                <c:pt idx="6483">
                  <c:v>11.03</c:v>
                </c:pt>
                <c:pt idx="6484">
                  <c:v>11.05</c:v>
                </c:pt>
                <c:pt idx="6485">
                  <c:v>11.11</c:v>
                </c:pt>
                <c:pt idx="6486">
                  <c:v>11.11</c:v>
                </c:pt>
                <c:pt idx="6487">
                  <c:v>11.34</c:v>
                </c:pt>
                <c:pt idx="6488">
                  <c:v>11.34</c:v>
                </c:pt>
                <c:pt idx="6489">
                  <c:v>11.3</c:v>
                </c:pt>
                <c:pt idx="6490">
                  <c:v>11.38</c:v>
                </c:pt>
                <c:pt idx="6491">
                  <c:v>11.5</c:v>
                </c:pt>
                <c:pt idx="6492">
                  <c:v>11.46</c:v>
                </c:pt>
                <c:pt idx="6493">
                  <c:v>11.44</c:v>
                </c:pt>
                <c:pt idx="6494">
                  <c:v>11.39</c:v>
                </c:pt>
                <c:pt idx="6495">
                  <c:v>11.42</c:v>
                </c:pt>
                <c:pt idx="6496">
                  <c:v>11.4</c:v>
                </c:pt>
                <c:pt idx="6497">
                  <c:v>11.26</c:v>
                </c:pt>
                <c:pt idx="6498">
                  <c:v>11.26</c:v>
                </c:pt>
                <c:pt idx="6499">
                  <c:v>11.35</c:v>
                </c:pt>
                <c:pt idx="6500">
                  <c:v>11.34</c:v>
                </c:pt>
                <c:pt idx="6501">
                  <c:v>11.4</c:v>
                </c:pt>
                <c:pt idx="6502">
                  <c:v>11.27</c:v>
                </c:pt>
                <c:pt idx="6503">
                  <c:v>11.29</c:v>
                </c:pt>
                <c:pt idx="6504">
                  <c:v>11.31</c:v>
                </c:pt>
                <c:pt idx="6505">
                  <c:v>11.29</c:v>
                </c:pt>
                <c:pt idx="6506">
                  <c:v>11.27</c:v>
                </c:pt>
                <c:pt idx="6507">
                  <c:v>11.14</c:v>
                </c:pt>
                <c:pt idx="6508">
                  <c:v>11.05</c:v>
                </c:pt>
                <c:pt idx="6509">
                  <c:v>11.09</c:v>
                </c:pt>
                <c:pt idx="6510">
                  <c:v>11.09</c:v>
                </c:pt>
                <c:pt idx="6511">
                  <c:v>11.14</c:v>
                </c:pt>
                <c:pt idx="6512">
                  <c:v>11.05</c:v>
                </c:pt>
                <c:pt idx="6513">
                  <c:v>11.03</c:v>
                </c:pt>
                <c:pt idx="6514">
                  <c:v>10.84</c:v>
                </c:pt>
                <c:pt idx="6515">
                  <c:v>10.88</c:v>
                </c:pt>
                <c:pt idx="6516">
                  <c:v>10.8</c:v>
                </c:pt>
                <c:pt idx="6517">
                  <c:v>10.75</c:v>
                </c:pt>
                <c:pt idx="6518">
                  <c:v>10.75</c:v>
                </c:pt>
                <c:pt idx="6519">
                  <c:v>10.75</c:v>
                </c:pt>
                <c:pt idx="6520">
                  <c:v>10.75</c:v>
                </c:pt>
                <c:pt idx="6521">
                  <c:v>10.64</c:v>
                </c:pt>
                <c:pt idx="6522">
                  <c:v>10.42</c:v>
                </c:pt>
                <c:pt idx="6523">
                  <c:v>10.42</c:v>
                </c:pt>
                <c:pt idx="6524">
                  <c:v>10.55</c:v>
                </c:pt>
                <c:pt idx="6525">
                  <c:v>10.5</c:v>
                </c:pt>
                <c:pt idx="6526">
                  <c:v>10.49</c:v>
                </c:pt>
                <c:pt idx="6527">
                  <c:v>10.34</c:v>
                </c:pt>
                <c:pt idx="6528">
                  <c:v>10.31</c:v>
                </c:pt>
                <c:pt idx="6529">
                  <c:v>10.32</c:v>
                </c:pt>
                <c:pt idx="6530">
                  <c:v>10.44</c:v>
                </c:pt>
                <c:pt idx="6531">
                  <c:v>10.44</c:v>
                </c:pt>
                <c:pt idx="6532">
                  <c:v>10.4</c:v>
                </c:pt>
                <c:pt idx="6533">
                  <c:v>10.3</c:v>
                </c:pt>
                <c:pt idx="6534">
                  <c:v>10.33</c:v>
                </c:pt>
                <c:pt idx="6535">
                  <c:v>10.25</c:v>
                </c:pt>
                <c:pt idx="6536">
                  <c:v>10.17</c:v>
                </c:pt>
                <c:pt idx="6537">
                  <c:v>10.25</c:v>
                </c:pt>
                <c:pt idx="6538">
                  <c:v>10.26</c:v>
                </c:pt>
                <c:pt idx="6539">
                  <c:v>10.29</c:v>
                </c:pt>
                <c:pt idx="6540">
                  <c:v>10.33</c:v>
                </c:pt>
                <c:pt idx="6541">
                  <c:v>10.33</c:v>
                </c:pt>
                <c:pt idx="6542">
                  <c:v>10.35</c:v>
                </c:pt>
                <c:pt idx="6543">
                  <c:v>10.32</c:v>
                </c:pt>
                <c:pt idx="6544">
                  <c:v>10.31</c:v>
                </c:pt>
                <c:pt idx="6545">
                  <c:v>10.31</c:v>
                </c:pt>
                <c:pt idx="6546">
                  <c:v>10.24</c:v>
                </c:pt>
                <c:pt idx="6547">
                  <c:v>10.199999999999999</c:v>
                </c:pt>
                <c:pt idx="6548">
                  <c:v>10.119999999999999</c:v>
                </c:pt>
                <c:pt idx="6549">
                  <c:v>10.119999999999999</c:v>
                </c:pt>
                <c:pt idx="6550">
                  <c:v>10.16</c:v>
                </c:pt>
                <c:pt idx="6551">
                  <c:v>10.19</c:v>
                </c:pt>
                <c:pt idx="6552">
                  <c:v>10.17</c:v>
                </c:pt>
                <c:pt idx="6553">
                  <c:v>10.14</c:v>
                </c:pt>
                <c:pt idx="6554">
                  <c:v>10.15</c:v>
                </c:pt>
                <c:pt idx="6555">
                  <c:v>10.14</c:v>
                </c:pt>
                <c:pt idx="6556">
                  <c:v>9.99</c:v>
                </c:pt>
                <c:pt idx="6557">
                  <c:v>9.93</c:v>
                </c:pt>
                <c:pt idx="6558">
                  <c:v>9.83</c:v>
                </c:pt>
                <c:pt idx="6559">
                  <c:v>9.83</c:v>
                </c:pt>
                <c:pt idx="6560">
                  <c:v>9.81</c:v>
                </c:pt>
                <c:pt idx="6561">
                  <c:v>9.8800000000000008</c:v>
                </c:pt>
                <c:pt idx="6562">
                  <c:v>9.86</c:v>
                </c:pt>
                <c:pt idx="6563">
                  <c:v>9.77</c:v>
                </c:pt>
                <c:pt idx="6564">
                  <c:v>9.6999999999999993</c:v>
                </c:pt>
                <c:pt idx="6565">
                  <c:v>9.69</c:v>
                </c:pt>
                <c:pt idx="6566">
                  <c:v>9.5</c:v>
                </c:pt>
                <c:pt idx="6567">
                  <c:v>9.42</c:v>
                </c:pt>
                <c:pt idx="6568">
                  <c:v>9.3699999999999992</c:v>
                </c:pt>
                <c:pt idx="6569">
                  <c:v>9.49</c:v>
                </c:pt>
                <c:pt idx="6570">
                  <c:v>9.34</c:v>
                </c:pt>
                <c:pt idx="6571">
                  <c:v>9.25</c:v>
                </c:pt>
                <c:pt idx="6572">
                  <c:v>9.34</c:v>
                </c:pt>
                <c:pt idx="6573">
                  <c:v>9.34</c:v>
                </c:pt>
                <c:pt idx="6574">
                  <c:v>9.34</c:v>
                </c:pt>
                <c:pt idx="6575">
                  <c:v>9.1300000000000008</c:v>
                </c:pt>
                <c:pt idx="6576">
                  <c:v>8.99</c:v>
                </c:pt>
                <c:pt idx="6577">
                  <c:v>8.9700000000000006</c:v>
                </c:pt>
                <c:pt idx="6578">
                  <c:v>8.89</c:v>
                </c:pt>
                <c:pt idx="6579">
                  <c:v>8.89</c:v>
                </c:pt>
                <c:pt idx="6580">
                  <c:v>8.99</c:v>
                </c:pt>
                <c:pt idx="6581">
                  <c:v>9.0299999999999994</c:v>
                </c:pt>
                <c:pt idx="6582">
                  <c:v>9.08</c:v>
                </c:pt>
                <c:pt idx="6583">
                  <c:v>9.19</c:v>
                </c:pt>
                <c:pt idx="6584">
                  <c:v>9.3800000000000008</c:v>
                </c:pt>
                <c:pt idx="6585">
                  <c:v>9.2899999999999991</c:v>
                </c:pt>
                <c:pt idx="6586">
                  <c:v>9.35</c:v>
                </c:pt>
                <c:pt idx="6587">
                  <c:v>9.35</c:v>
                </c:pt>
                <c:pt idx="6588">
                  <c:v>9.39</c:v>
                </c:pt>
                <c:pt idx="6589">
                  <c:v>9.19</c:v>
                </c:pt>
                <c:pt idx="6590">
                  <c:v>9.18</c:v>
                </c:pt>
                <c:pt idx="6591">
                  <c:v>9.17</c:v>
                </c:pt>
                <c:pt idx="6592">
                  <c:v>9.25</c:v>
                </c:pt>
                <c:pt idx="6593">
                  <c:v>9.43</c:v>
                </c:pt>
                <c:pt idx="6594">
                  <c:v>9.43</c:v>
                </c:pt>
                <c:pt idx="6595">
                  <c:v>9.3800000000000008</c:v>
                </c:pt>
                <c:pt idx="6596">
                  <c:v>9.3699999999999992</c:v>
                </c:pt>
                <c:pt idx="6597">
                  <c:v>9.2799999999999994</c:v>
                </c:pt>
                <c:pt idx="6598">
                  <c:v>9.3000000000000007</c:v>
                </c:pt>
                <c:pt idx="6599">
                  <c:v>9.3000000000000007</c:v>
                </c:pt>
                <c:pt idx="6600">
                  <c:v>9.3000000000000007</c:v>
                </c:pt>
                <c:pt idx="6601">
                  <c:v>9.1999999999999993</c:v>
                </c:pt>
                <c:pt idx="6602">
                  <c:v>9.17</c:v>
                </c:pt>
                <c:pt idx="6603">
                  <c:v>9.0299999999999994</c:v>
                </c:pt>
                <c:pt idx="6604">
                  <c:v>9.09</c:v>
                </c:pt>
                <c:pt idx="6605">
                  <c:v>9.1</c:v>
                </c:pt>
                <c:pt idx="6606">
                  <c:v>8.98</c:v>
                </c:pt>
                <c:pt idx="6607">
                  <c:v>8.99</c:v>
                </c:pt>
                <c:pt idx="6608">
                  <c:v>8.89</c:v>
                </c:pt>
                <c:pt idx="6609">
                  <c:v>8.74</c:v>
                </c:pt>
                <c:pt idx="6610">
                  <c:v>8.74</c:v>
                </c:pt>
                <c:pt idx="6611">
                  <c:v>8.73</c:v>
                </c:pt>
                <c:pt idx="6612">
                  <c:v>8.7200000000000006</c:v>
                </c:pt>
                <c:pt idx="6613">
                  <c:v>8.61</c:v>
                </c:pt>
                <c:pt idx="6614">
                  <c:v>8.68</c:v>
                </c:pt>
                <c:pt idx="6615">
                  <c:v>8.7100000000000009</c:v>
                </c:pt>
                <c:pt idx="6616">
                  <c:v>8.6999999999999993</c:v>
                </c:pt>
                <c:pt idx="6617">
                  <c:v>8.74</c:v>
                </c:pt>
                <c:pt idx="6618">
                  <c:v>8.81</c:v>
                </c:pt>
                <c:pt idx="6619">
                  <c:v>8.89</c:v>
                </c:pt>
                <c:pt idx="6620">
                  <c:v>8.8000000000000007</c:v>
                </c:pt>
                <c:pt idx="6621">
                  <c:v>8.86</c:v>
                </c:pt>
                <c:pt idx="6622">
                  <c:v>8.86</c:v>
                </c:pt>
                <c:pt idx="6623">
                  <c:v>8.92</c:v>
                </c:pt>
                <c:pt idx="6624">
                  <c:v>9.0299999999999994</c:v>
                </c:pt>
                <c:pt idx="6625">
                  <c:v>9.0299999999999994</c:v>
                </c:pt>
                <c:pt idx="6626">
                  <c:v>9.0299999999999994</c:v>
                </c:pt>
                <c:pt idx="6627">
                  <c:v>8.8699999999999992</c:v>
                </c:pt>
                <c:pt idx="6628">
                  <c:v>8.76</c:v>
                </c:pt>
                <c:pt idx="6629">
                  <c:v>8.7799999999999994</c:v>
                </c:pt>
                <c:pt idx="6630">
                  <c:v>8.7799999999999994</c:v>
                </c:pt>
                <c:pt idx="6631">
                  <c:v>8.83</c:v>
                </c:pt>
                <c:pt idx="6632">
                  <c:v>8.9600000000000009</c:v>
                </c:pt>
                <c:pt idx="6633">
                  <c:v>8.84</c:v>
                </c:pt>
                <c:pt idx="6634">
                  <c:v>8.84</c:v>
                </c:pt>
                <c:pt idx="6635">
                  <c:v>8.7100000000000009</c:v>
                </c:pt>
                <c:pt idx="6636">
                  <c:v>8.7200000000000006</c:v>
                </c:pt>
                <c:pt idx="6637">
                  <c:v>8.75</c:v>
                </c:pt>
                <c:pt idx="6638">
                  <c:v>8.7100000000000009</c:v>
                </c:pt>
                <c:pt idx="6639">
                  <c:v>8.8800000000000008</c:v>
                </c:pt>
                <c:pt idx="6640">
                  <c:v>8.83</c:v>
                </c:pt>
                <c:pt idx="6641">
                  <c:v>8.81</c:v>
                </c:pt>
                <c:pt idx="6642">
                  <c:v>8.9</c:v>
                </c:pt>
                <c:pt idx="6643">
                  <c:v>9.06</c:v>
                </c:pt>
                <c:pt idx="6644">
                  <c:v>9.23</c:v>
                </c:pt>
                <c:pt idx="6645">
                  <c:v>9.16</c:v>
                </c:pt>
                <c:pt idx="6646">
                  <c:v>9.08</c:v>
                </c:pt>
                <c:pt idx="6647">
                  <c:v>9.08</c:v>
                </c:pt>
                <c:pt idx="6648">
                  <c:v>9.1300000000000008</c:v>
                </c:pt>
                <c:pt idx="6649">
                  <c:v>9.25</c:v>
                </c:pt>
                <c:pt idx="6650">
                  <c:v>9.16</c:v>
                </c:pt>
                <c:pt idx="6651">
                  <c:v>9.2200000000000006</c:v>
                </c:pt>
                <c:pt idx="6652">
                  <c:v>9.26</c:v>
                </c:pt>
                <c:pt idx="6653">
                  <c:v>9.26</c:v>
                </c:pt>
                <c:pt idx="6654">
                  <c:v>9.11</c:v>
                </c:pt>
                <c:pt idx="6655">
                  <c:v>9.1300000000000008</c:v>
                </c:pt>
                <c:pt idx="6656">
                  <c:v>9.1</c:v>
                </c:pt>
                <c:pt idx="6657">
                  <c:v>9.11</c:v>
                </c:pt>
                <c:pt idx="6658">
                  <c:v>9.11</c:v>
                </c:pt>
                <c:pt idx="6659">
                  <c:v>9.1</c:v>
                </c:pt>
                <c:pt idx="6660">
                  <c:v>9.1199999999999992</c:v>
                </c:pt>
                <c:pt idx="6661">
                  <c:v>9.0299999999999994</c:v>
                </c:pt>
                <c:pt idx="6662">
                  <c:v>8.99</c:v>
                </c:pt>
                <c:pt idx="6663">
                  <c:v>8.9600000000000009</c:v>
                </c:pt>
                <c:pt idx="6664">
                  <c:v>9.11</c:v>
                </c:pt>
                <c:pt idx="6665">
                  <c:v>9.16</c:v>
                </c:pt>
                <c:pt idx="6666">
                  <c:v>9.4600000000000009</c:v>
                </c:pt>
                <c:pt idx="6667">
                  <c:v>9.3800000000000008</c:v>
                </c:pt>
                <c:pt idx="6668">
                  <c:v>9.43</c:v>
                </c:pt>
                <c:pt idx="6669">
                  <c:v>9.4700000000000006</c:v>
                </c:pt>
                <c:pt idx="6670">
                  <c:v>9.56</c:v>
                </c:pt>
                <c:pt idx="6671">
                  <c:v>9.5399999999999991</c:v>
                </c:pt>
                <c:pt idx="6672">
                  <c:v>9.7100000000000009</c:v>
                </c:pt>
                <c:pt idx="6673">
                  <c:v>9.82</c:v>
                </c:pt>
                <c:pt idx="6674">
                  <c:v>9.89</c:v>
                </c:pt>
                <c:pt idx="6675">
                  <c:v>9.85</c:v>
                </c:pt>
                <c:pt idx="6676">
                  <c:v>9.76</c:v>
                </c:pt>
                <c:pt idx="6677">
                  <c:v>10.1</c:v>
                </c:pt>
                <c:pt idx="6678">
                  <c:v>10.119999999999999</c:v>
                </c:pt>
                <c:pt idx="6679">
                  <c:v>10.07</c:v>
                </c:pt>
                <c:pt idx="6680">
                  <c:v>9.94</c:v>
                </c:pt>
                <c:pt idx="6681">
                  <c:v>9.93</c:v>
                </c:pt>
                <c:pt idx="6682">
                  <c:v>9.9499999999999993</c:v>
                </c:pt>
                <c:pt idx="6683">
                  <c:v>9.8000000000000007</c:v>
                </c:pt>
                <c:pt idx="6684">
                  <c:v>9.8800000000000008</c:v>
                </c:pt>
                <c:pt idx="6685">
                  <c:v>9.9600000000000009</c:v>
                </c:pt>
                <c:pt idx="6686">
                  <c:v>9.9700000000000006</c:v>
                </c:pt>
                <c:pt idx="6687">
                  <c:v>10.28</c:v>
                </c:pt>
                <c:pt idx="6688">
                  <c:v>10.23</c:v>
                </c:pt>
                <c:pt idx="6689">
                  <c:v>10.130000000000001</c:v>
                </c:pt>
                <c:pt idx="6690">
                  <c:v>10.220000000000001</c:v>
                </c:pt>
                <c:pt idx="6691">
                  <c:v>10.3</c:v>
                </c:pt>
                <c:pt idx="6692">
                  <c:v>10.3</c:v>
                </c:pt>
                <c:pt idx="6693">
                  <c:v>10.26</c:v>
                </c:pt>
                <c:pt idx="6694">
                  <c:v>10.17</c:v>
                </c:pt>
                <c:pt idx="6695">
                  <c:v>10.17</c:v>
                </c:pt>
                <c:pt idx="6696">
                  <c:v>10.15</c:v>
                </c:pt>
                <c:pt idx="6697">
                  <c:v>10.039999999999999</c:v>
                </c:pt>
                <c:pt idx="6698">
                  <c:v>10.11</c:v>
                </c:pt>
                <c:pt idx="6699">
                  <c:v>10.09</c:v>
                </c:pt>
                <c:pt idx="6700">
                  <c:v>10.11</c:v>
                </c:pt>
                <c:pt idx="6701">
                  <c:v>10.25</c:v>
                </c:pt>
                <c:pt idx="6702">
                  <c:v>10.210000000000001</c:v>
                </c:pt>
                <c:pt idx="6703">
                  <c:v>10.16</c:v>
                </c:pt>
                <c:pt idx="6704">
                  <c:v>10.18</c:v>
                </c:pt>
                <c:pt idx="6705">
                  <c:v>10.19</c:v>
                </c:pt>
                <c:pt idx="6706">
                  <c:v>10.210000000000001</c:v>
                </c:pt>
                <c:pt idx="6707">
                  <c:v>10.039999999999999</c:v>
                </c:pt>
                <c:pt idx="6708">
                  <c:v>9.85</c:v>
                </c:pt>
                <c:pt idx="6709">
                  <c:v>9.86</c:v>
                </c:pt>
                <c:pt idx="6710">
                  <c:v>9.9</c:v>
                </c:pt>
                <c:pt idx="6711">
                  <c:v>10</c:v>
                </c:pt>
                <c:pt idx="6712">
                  <c:v>10.210000000000001</c:v>
                </c:pt>
                <c:pt idx="6713">
                  <c:v>10.199999999999999</c:v>
                </c:pt>
                <c:pt idx="6714">
                  <c:v>10.130000000000001</c:v>
                </c:pt>
                <c:pt idx="6715">
                  <c:v>10.23</c:v>
                </c:pt>
                <c:pt idx="6716">
                  <c:v>10.18</c:v>
                </c:pt>
                <c:pt idx="6717">
                  <c:v>10.220000000000001</c:v>
                </c:pt>
                <c:pt idx="6718">
                  <c:v>10.199999999999999</c:v>
                </c:pt>
                <c:pt idx="6719">
                  <c:v>10.16</c:v>
                </c:pt>
                <c:pt idx="6720">
                  <c:v>10.199999999999999</c:v>
                </c:pt>
                <c:pt idx="6721">
                  <c:v>10.17</c:v>
                </c:pt>
                <c:pt idx="6722">
                  <c:v>10.17</c:v>
                </c:pt>
                <c:pt idx="6723">
                  <c:v>10.19</c:v>
                </c:pt>
                <c:pt idx="6724">
                  <c:v>10.15</c:v>
                </c:pt>
                <c:pt idx="6725">
                  <c:v>10.11</c:v>
                </c:pt>
                <c:pt idx="6726">
                  <c:v>10.17</c:v>
                </c:pt>
                <c:pt idx="6727">
                  <c:v>10.33</c:v>
                </c:pt>
                <c:pt idx="6728">
                  <c:v>10.33</c:v>
                </c:pt>
                <c:pt idx="6729">
                  <c:v>10.52</c:v>
                </c:pt>
                <c:pt idx="6730">
                  <c:v>10.32</c:v>
                </c:pt>
                <c:pt idx="6731">
                  <c:v>10.210000000000001</c:v>
                </c:pt>
                <c:pt idx="6732">
                  <c:v>10.130000000000001</c:v>
                </c:pt>
                <c:pt idx="6733">
                  <c:v>9.8000000000000007</c:v>
                </c:pt>
                <c:pt idx="6734">
                  <c:v>9.42</c:v>
                </c:pt>
                <c:pt idx="6735">
                  <c:v>9.5399999999999991</c:v>
                </c:pt>
                <c:pt idx="6736">
                  <c:v>9.3699999999999992</c:v>
                </c:pt>
                <c:pt idx="6737">
                  <c:v>9.3000000000000007</c:v>
                </c:pt>
                <c:pt idx="6738">
                  <c:v>9.34</c:v>
                </c:pt>
                <c:pt idx="6739">
                  <c:v>9.51</c:v>
                </c:pt>
                <c:pt idx="6740">
                  <c:v>9.44</c:v>
                </c:pt>
                <c:pt idx="6741">
                  <c:v>9.36</c:v>
                </c:pt>
                <c:pt idx="6742">
                  <c:v>9.14</c:v>
                </c:pt>
                <c:pt idx="6743">
                  <c:v>9.27</c:v>
                </c:pt>
                <c:pt idx="6744">
                  <c:v>8.9499999999999993</c:v>
                </c:pt>
                <c:pt idx="6745">
                  <c:v>8.99</c:v>
                </c:pt>
                <c:pt idx="6746">
                  <c:v>9.26</c:v>
                </c:pt>
                <c:pt idx="6747">
                  <c:v>9.36</c:v>
                </c:pt>
                <c:pt idx="6748">
                  <c:v>9.35</c:v>
                </c:pt>
                <c:pt idx="6749">
                  <c:v>9.3800000000000008</c:v>
                </c:pt>
                <c:pt idx="6750">
                  <c:v>9.26</c:v>
                </c:pt>
                <c:pt idx="6751">
                  <c:v>9.2899999999999991</c:v>
                </c:pt>
                <c:pt idx="6752">
                  <c:v>9.2799999999999994</c:v>
                </c:pt>
                <c:pt idx="6753">
                  <c:v>9.27</c:v>
                </c:pt>
                <c:pt idx="6754">
                  <c:v>9.3699999999999992</c:v>
                </c:pt>
                <c:pt idx="6755">
                  <c:v>9.39</c:v>
                </c:pt>
                <c:pt idx="6756">
                  <c:v>9.52</c:v>
                </c:pt>
                <c:pt idx="6757">
                  <c:v>9.4600000000000009</c:v>
                </c:pt>
                <c:pt idx="6758">
                  <c:v>9.42</c:v>
                </c:pt>
                <c:pt idx="6759">
                  <c:v>9.36</c:v>
                </c:pt>
                <c:pt idx="6760">
                  <c:v>9.44</c:v>
                </c:pt>
                <c:pt idx="6761">
                  <c:v>9.43</c:v>
                </c:pt>
                <c:pt idx="6762">
                  <c:v>9.3800000000000008</c:v>
                </c:pt>
                <c:pt idx="6763">
                  <c:v>9.56</c:v>
                </c:pt>
                <c:pt idx="6764">
                  <c:v>9.6</c:v>
                </c:pt>
                <c:pt idx="6765">
                  <c:v>9.61</c:v>
                </c:pt>
                <c:pt idx="6766">
                  <c:v>9.58</c:v>
                </c:pt>
                <c:pt idx="6767">
                  <c:v>9.66</c:v>
                </c:pt>
                <c:pt idx="6768">
                  <c:v>9.81</c:v>
                </c:pt>
                <c:pt idx="6769">
                  <c:v>9.84</c:v>
                </c:pt>
                <c:pt idx="6770">
                  <c:v>9.8699999999999992</c:v>
                </c:pt>
                <c:pt idx="6771">
                  <c:v>9.93</c:v>
                </c:pt>
                <c:pt idx="6772">
                  <c:v>9.9</c:v>
                </c:pt>
                <c:pt idx="6773">
                  <c:v>9.82</c:v>
                </c:pt>
                <c:pt idx="6774">
                  <c:v>9.75</c:v>
                </c:pt>
                <c:pt idx="6775">
                  <c:v>9.75</c:v>
                </c:pt>
                <c:pt idx="6776">
                  <c:v>9.75</c:v>
                </c:pt>
                <c:pt idx="6777">
                  <c:v>9.6999999999999993</c:v>
                </c:pt>
                <c:pt idx="6778">
                  <c:v>9.59</c:v>
                </c:pt>
                <c:pt idx="6779">
                  <c:v>9.59</c:v>
                </c:pt>
                <c:pt idx="6780">
                  <c:v>9.59</c:v>
                </c:pt>
                <c:pt idx="6781">
                  <c:v>9.67</c:v>
                </c:pt>
                <c:pt idx="6782">
                  <c:v>9.64</c:v>
                </c:pt>
                <c:pt idx="6783">
                  <c:v>9.64</c:v>
                </c:pt>
                <c:pt idx="6784">
                  <c:v>9.74</c:v>
                </c:pt>
                <c:pt idx="6785">
                  <c:v>9.8000000000000007</c:v>
                </c:pt>
                <c:pt idx="6786">
                  <c:v>9.92</c:v>
                </c:pt>
                <c:pt idx="6787">
                  <c:v>9.8800000000000008</c:v>
                </c:pt>
                <c:pt idx="6788">
                  <c:v>10</c:v>
                </c:pt>
                <c:pt idx="6789">
                  <c:v>9.93</c:v>
                </c:pt>
                <c:pt idx="6790">
                  <c:v>9.9499999999999993</c:v>
                </c:pt>
                <c:pt idx="6791">
                  <c:v>10.130000000000001</c:v>
                </c:pt>
                <c:pt idx="6792">
                  <c:v>9.9499999999999993</c:v>
                </c:pt>
                <c:pt idx="6793">
                  <c:v>9.86</c:v>
                </c:pt>
                <c:pt idx="6794">
                  <c:v>9.77</c:v>
                </c:pt>
                <c:pt idx="6795">
                  <c:v>9.7899999999999991</c:v>
                </c:pt>
                <c:pt idx="6796">
                  <c:v>9.77</c:v>
                </c:pt>
                <c:pt idx="6797">
                  <c:v>9.6999999999999993</c:v>
                </c:pt>
                <c:pt idx="6798">
                  <c:v>9.67</c:v>
                </c:pt>
                <c:pt idx="6799">
                  <c:v>9.5399999999999991</c:v>
                </c:pt>
                <c:pt idx="6800">
                  <c:v>9.66</c:v>
                </c:pt>
                <c:pt idx="6801">
                  <c:v>9.59</c:v>
                </c:pt>
                <c:pt idx="6802">
                  <c:v>9.4700000000000006</c:v>
                </c:pt>
                <c:pt idx="6803">
                  <c:v>9.4600000000000009</c:v>
                </c:pt>
                <c:pt idx="6804">
                  <c:v>9.58</c:v>
                </c:pt>
                <c:pt idx="6805">
                  <c:v>9.52</c:v>
                </c:pt>
                <c:pt idx="6806">
                  <c:v>9.5</c:v>
                </c:pt>
                <c:pt idx="6807">
                  <c:v>9.58</c:v>
                </c:pt>
                <c:pt idx="6808">
                  <c:v>9.65</c:v>
                </c:pt>
                <c:pt idx="6809">
                  <c:v>9.7899999999999991</c:v>
                </c:pt>
                <c:pt idx="6810">
                  <c:v>9.7799999999999994</c:v>
                </c:pt>
                <c:pt idx="6811">
                  <c:v>9.7100000000000009</c:v>
                </c:pt>
                <c:pt idx="6812">
                  <c:v>9.7899999999999991</c:v>
                </c:pt>
                <c:pt idx="6813">
                  <c:v>9.75</c:v>
                </c:pt>
                <c:pt idx="6814">
                  <c:v>9.77</c:v>
                </c:pt>
                <c:pt idx="6815">
                  <c:v>9.74</c:v>
                </c:pt>
                <c:pt idx="6816">
                  <c:v>9.66</c:v>
                </c:pt>
                <c:pt idx="6817">
                  <c:v>9.64</c:v>
                </c:pt>
                <c:pt idx="6818">
                  <c:v>9.5299999999999994</c:v>
                </c:pt>
                <c:pt idx="6819">
                  <c:v>9.52</c:v>
                </c:pt>
                <c:pt idx="6820">
                  <c:v>9.49</c:v>
                </c:pt>
                <c:pt idx="6821">
                  <c:v>9.4700000000000006</c:v>
                </c:pt>
                <c:pt idx="6822">
                  <c:v>9.4</c:v>
                </c:pt>
                <c:pt idx="6823">
                  <c:v>9.4499999999999993</c:v>
                </c:pt>
                <c:pt idx="6824">
                  <c:v>9.3800000000000008</c:v>
                </c:pt>
                <c:pt idx="6825">
                  <c:v>9.32</c:v>
                </c:pt>
                <c:pt idx="6826">
                  <c:v>9.33</c:v>
                </c:pt>
                <c:pt idx="6827">
                  <c:v>9.31</c:v>
                </c:pt>
                <c:pt idx="6828">
                  <c:v>9.3699999999999992</c:v>
                </c:pt>
                <c:pt idx="6829">
                  <c:v>9.26</c:v>
                </c:pt>
                <c:pt idx="6830">
                  <c:v>9.2899999999999991</c:v>
                </c:pt>
                <c:pt idx="6831">
                  <c:v>9.25</c:v>
                </c:pt>
                <c:pt idx="6832">
                  <c:v>9.2899999999999991</c:v>
                </c:pt>
                <c:pt idx="6833">
                  <c:v>9.31</c:v>
                </c:pt>
                <c:pt idx="6834">
                  <c:v>9.23</c:v>
                </c:pt>
                <c:pt idx="6835">
                  <c:v>9.18</c:v>
                </c:pt>
                <c:pt idx="6836">
                  <c:v>9.32</c:v>
                </c:pt>
                <c:pt idx="6837">
                  <c:v>9.33</c:v>
                </c:pt>
                <c:pt idx="6838">
                  <c:v>9.36</c:v>
                </c:pt>
                <c:pt idx="6839">
                  <c:v>9.4</c:v>
                </c:pt>
                <c:pt idx="6840">
                  <c:v>9.36</c:v>
                </c:pt>
                <c:pt idx="6841">
                  <c:v>9.33</c:v>
                </c:pt>
                <c:pt idx="6842">
                  <c:v>9.35</c:v>
                </c:pt>
                <c:pt idx="6843">
                  <c:v>9.4</c:v>
                </c:pt>
                <c:pt idx="6844">
                  <c:v>9.4</c:v>
                </c:pt>
                <c:pt idx="6845">
                  <c:v>9.33</c:v>
                </c:pt>
                <c:pt idx="6846">
                  <c:v>9.2799999999999994</c:v>
                </c:pt>
                <c:pt idx="6847">
                  <c:v>9.1999999999999993</c:v>
                </c:pt>
                <c:pt idx="6848">
                  <c:v>9.1999999999999993</c:v>
                </c:pt>
                <c:pt idx="6849">
                  <c:v>9.1999999999999993</c:v>
                </c:pt>
                <c:pt idx="6850">
                  <c:v>9.19</c:v>
                </c:pt>
                <c:pt idx="6851">
                  <c:v>9.24</c:v>
                </c:pt>
                <c:pt idx="6852">
                  <c:v>9.26</c:v>
                </c:pt>
                <c:pt idx="6853">
                  <c:v>9.18</c:v>
                </c:pt>
                <c:pt idx="6854">
                  <c:v>9.18</c:v>
                </c:pt>
                <c:pt idx="6855">
                  <c:v>9.18</c:v>
                </c:pt>
                <c:pt idx="6856">
                  <c:v>9.19</c:v>
                </c:pt>
                <c:pt idx="6857">
                  <c:v>9.2100000000000009</c:v>
                </c:pt>
                <c:pt idx="6858">
                  <c:v>9.15</c:v>
                </c:pt>
                <c:pt idx="6859">
                  <c:v>9.1199999999999992</c:v>
                </c:pt>
                <c:pt idx="6860">
                  <c:v>9.1300000000000008</c:v>
                </c:pt>
                <c:pt idx="6861">
                  <c:v>9.18</c:v>
                </c:pt>
                <c:pt idx="6862">
                  <c:v>9.2100000000000009</c:v>
                </c:pt>
                <c:pt idx="6863">
                  <c:v>9.3800000000000008</c:v>
                </c:pt>
                <c:pt idx="6864">
                  <c:v>9.5</c:v>
                </c:pt>
                <c:pt idx="6865">
                  <c:v>9.4700000000000006</c:v>
                </c:pt>
                <c:pt idx="6866">
                  <c:v>9.44</c:v>
                </c:pt>
                <c:pt idx="6867">
                  <c:v>9.56</c:v>
                </c:pt>
                <c:pt idx="6868">
                  <c:v>9.43</c:v>
                </c:pt>
                <c:pt idx="6869">
                  <c:v>9.43</c:v>
                </c:pt>
                <c:pt idx="6870">
                  <c:v>9.5299999999999994</c:v>
                </c:pt>
                <c:pt idx="6871">
                  <c:v>9.5299999999999994</c:v>
                </c:pt>
                <c:pt idx="6872">
                  <c:v>9.52</c:v>
                </c:pt>
                <c:pt idx="6873">
                  <c:v>9.5</c:v>
                </c:pt>
                <c:pt idx="6874">
                  <c:v>9.49</c:v>
                </c:pt>
                <c:pt idx="6875">
                  <c:v>9.49</c:v>
                </c:pt>
                <c:pt idx="6876">
                  <c:v>9.51</c:v>
                </c:pt>
                <c:pt idx="6877">
                  <c:v>9.49</c:v>
                </c:pt>
                <c:pt idx="6878">
                  <c:v>9.42</c:v>
                </c:pt>
                <c:pt idx="6879">
                  <c:v>9.4</c:v>
                </c:pt>
                <c:pt idx="6880">
                  <c:v>9.43</c:v>
                </c:pt>
                <c:pt idx="6881">
                  <c:v>9.4499999999999993</c:v>
                </c:pt>
                <c:pt idx="6882">
                  <c:v>9.4700000000000006</c:v>
                </c:pt>
                <c:pt idx="6883">
                  <c:v>9.4499999999999993</c:v>
                </c:pt>
                <c:pt idx="6884">
                  <c:v>9.41</c:v>
                </c:pt>
                <c:pt idx="6885">
                  <c:v>9.4</c:v>
                </c:pt>
                <c:pt idx="6886">
                  <c:v>9.4</c:v>
                </c:pt>
                <c:pt idx="6887">
                  <c:v>9.4499999999999993</c:v>
                </c:pt>
                <c:pt idx="6888">
                  <c:v>9.51</c:v>
                </c:pt>
                <c:pt idx="6889">
                  <c:v>9.51</c:v>
                </c:pt>
                <c:pt idx="6890">
                  <c:v>9.49</c:v>
                </c:pt>
                <c:pt idx="6891">
                  <c:v>9.56</c:v>
                </c:pt>
                <c:pt idx="6892">
                  <c:v>9.56</c:v>
                </c:pt>
                <c:pt idx="6893">
                  <c:v>9.58</c:v>
                </c:pt>
                <c:pt idx="6894">
                  <c:v>9.51</c:v>
                </c:pt>
                <c:pt idx="6895">
                  <c:v>9.5</c:v>
                </c:pt>
                <c:pt idx="6896">
                  <c:v>9.4700000000000006</c:v>
                </c:pt>
                <c:pt idx="6897">
                  <c:v>9.4700000000000006</c:v>
                </c:pt>
                <c:pt idx="6898">
                  <c:v>9.4499999999999993</c:v>
                </c:pt>
                <c:pt idx="6899">
                  <c:v>9.4700000000000006</c:v>
                </c:pt>
                <c:pt idx="6900">
                  <c:v>9.4</c:v>
                </c:pt>
                <c:pt idx="6901">
                  <c:v>9.36</c:v>
                </c:pt>
                <c:pt idx="6902">
                  <c:v>9.48</c:v>
                </c:pt>
                <c:pt idx="6903">
                  <c:v>9.5500000000000007</c:v>
                </c:pt>
                <c:pt idx="6904">
                  <c:v>9.6199999999999992</c:v>
                </c:pt>
                <c:pt idx="6905">
                  <c:v>9.6199999999999992</c:v>
                </c:pt>
                <c:pt idx="6906">
                  <c:v>9.6</c:v>
                </c:pt>
                <c:pt idx="6907">
                  <c:v>9.69</c:v>
                </c:pt>
                <c:pt idx="6908">
                  <c:v>9.75</c:v>
                </c:pt>
                <c:pt idx="6909">
                  <c:v>9.8800000000000008</c:v>
                </c:pt>
                <c:pt idx="6910">
                  <c:v>9.85</c:v>
                </c:pt>
                <c:pt idx="6911">
                  <c:v>9.84</c:v>
                </c:pt>
                <c:pt idx="6912">
                  <c:v>9.85</c:v>
                </c:pt>
                <c:pt idx="6913">
                  <c:v>9.8800000000000008</c:v>
                </c:pt>
                <c:pt idx="6914">
                  <c:v>9.9499999999999993</c:v>
                </c:pt>
                <c:pt idx="6915">
                  <c:v>9.81</c:v>
                </c:pt>
                <c:pt idx="6916">
                  <c:v>9.82</c:v>
                </c:pt>
                <c:pt idx="6917">
                  <c:v>9.85</c:v>
                </c:pt>
                <c:pt idx="6918">
                  <c:v>9.89</c:v>
                </c:pt>
                <c:pt idx="6919">
                  <c:v>9.91</c:v>
                </c:pt>
                <c:pt idx="6920">
                  <c:v>9.9600000000000009</c:v>
                </c:pt>
                <c:pt idx="6921">
                  <c:v>9.9600000000000009</c:v>
                </c:pt>
                <c:pt idx="6922">
                  <c:v>9.94</c:v>
                </c:pt>
                <c:pt idx="6923">
                  <c:v>10</c:v>
                </c:pt>
                <c:pt idx="6924">
                  <c:v>10.029999999999999</c:v>
                </c:pt>
                <c:pt idx="6925">
                  <c:v>9.94</c:v>
                </c:pt>
                <c:pt idx="6926">
                  <c:v>9.9600000000000009</c:v>
                </c:pt>
                <c:pt idx="6927">
                  <c:v>9.8800000000000008</c:v>
                </c:pt>
                <c:pt idx="6928">
                  <c:v>9.8800000000000008</c:v>
                </c:pt>
                <c:pt idx="6929">
                  <c:v>9.86</c:v>
                </c:pt>
                <c:pt idx="6930">
                  <c:v>9.89</c:v>
                </c:pt>
                <c:pt idx="6931">
                  <c:v>9.8800000000000008</c:v>
                </c:pt>
                <c:pt idx="6932">
                  <c:v>9.86</c:v>
                </c:pt>
                <c:pt idx="6933">
                  <c:v>9.8800000000000008</c:v>
                </c:pt>
                <c:pt idx="6934">
                  <c:v>9.9499999999999993</c:v>
                </c:pt>
                <c:pt idx="6935">
                  <c:v>9.9499999999999993</c:v>
                </c:pt>
                <c:pt idx="6936">
                  <c:v>9.9600000000000009</c:v>
                </c:pt>
                <c:pt idx="6937">
                  <c:v>9.93</c:v>
                </c:pt>
                <c:pt idx="6938">
                  <c:v>9.94</c:v>
                </c:pt>
                <c:pt idx="6939">
                  <c:v>9.9600000000000009</c:v>
                </c:pt>
                <c:pt idx="6940">
                  <c:v>9.9499999999999993</c:v>
                </c:pt>
                <c:pt idx="6941">
                  <c:v>10.029999999999999</c:v>
                </c:pt>
                <c:pt idx="6942">
                  <c:v>10.06</c:v>
                </c:pt>
                <c:pt idx="6943">
                  <c:v>9.99</c:v>
                </c:pt>
                <c:pt idx="6944">
                  <c:v>10.08</c:v>
                </c:pt>
                <c:pt idx="6945">
                  <c:v>10.09</c:v>
                </c:pt>
                <c:pt idx="6946">
                  <c:v>10.09</c:v>
                </c:pt>
                <c:pt idx="6947">
                  <c:v>10.09</c:v>
                </c:pt>
                <c:pt idx="6948">
                  <c:v>10.050000000000001</c:v>
                </c:pt>
                <c:pt idx="6949">
                  <c:v>10.08</c:v>
                </c:pt>
                <c:pt idx="6950">
                  <c:v>10.119999999999999</c:v>
                </c:pt>
                <c:pt idx="6951">
                  <c:v>10.15</c:v>
                </c:pt>
                <c:pt idx="6952">
                  <c:v>10.19</c:v>
                </c:pt>
                <c:pt idx="6953">
                  <c:v>10.29</c:v>
                </c:pt>
                <c:pt idx="6954">
                  <c:v>10.29</c:v>
                </c:pt>
                <c:pt idx="6955">
                  <c:v>10.34</c:v>
                </c:pt>
                <c:pt idx="6956">
                  <c:v>10.34</c:v>
                </c:pt>
                <c:pt idx="6957">
                  <c:v>10.36</c:v>
                </c:pt>
                <c:pt idx="6958">
                  <c:v>10.38</c:v>
                </c:pt>
                <c:pt idx="6959">
                  <c:v>10.32</c:v>
                </c:pt>
                <c:pt idx="6960">
                  <c:v>10.28</c:v>
                </c:pt>
                <c:pt idx="6961">
                  <c:v>10.28</c:v>
                </c:pt>
                <c:pt idx="6962">
                  <c:v>10.3</c:v>
                </c:pt>
                <c:pt idx="6963">
                  <c:v>10.29</c:v>
                </c:pt>
                <c:pt idx="6964">
                  <c:v>10.27</c:v>
                </c:pt>
                <c:pt idx="6965">
                  <c:v>10.25</c:v>
                </c:pt>
                <c:pt idx="6966">
                  <c:v>10.26</c:v>
                </c:pt>
                <c:pt idx="6967">
                  <c:v>10.28</c:v>
                </c:pt>
                <c:pt idx="6968">
                  <c:v>10.29</c:v>
                </c:pt>
                <c:pt idx="6969">
                  <c:v>10.33</c:v>
                </c:pt>
                <c:pt idx="6970">
                  <c:v>10.23</c:v>
                </c:pt>
                <c:pt idx="6971">
                  <c:v>10.24</c:v>
                </c:pt>
                <c:pt idx="6972">
                  <c:v>10.27</c:v>
                </c:pt>
                <c:pt idx="6973">
                  <c:v>10.199999999999999</c:v>
                </c:pt>
                <c:pt idx="6974">
                  <c:v>10.17</c:v>
                </c:pt>
                <c:pt idx="6975">
                  <c:v>10.09</c:v>
                </c:pt>
                <c:pt idx="6976">
                  <c:v>10.09</c:v>
                </c:pt>
                <c:pt idx="6977">
                  <c:v>10.039999999999999</c:v>
                </c:pt>
                <c:pt idx="6978">
                  <c:v>10.06</c:v>
                </c:pt>
                <c:pt idx="6979">
                  <c:v>10.039999999999999</c:v>
                </c:pt>
                <c:pt idx="6980">
                  <c:v>10.039999999999999</c:v>
                </c:pt>
                <c:pt idx="6981">
                  <c:v>10.039999999999999</c:v>
                </c:pt>
                <c:pt idx="6982">
                  <c:v>9.9600000000000009</c:v>
                </c:pt>
                <c:pt idx="6983">
                  <c:v>9.8800000000000008</c:v>
                </c:pt>
                <c:pt idx="6984">
                  <c:v>9.82</c:v>
                </c:pt>
                <c:pt idx="6985">
                  <c:v>9.81</c:v>
                </c:pt>
                <c:pt idx="6986">
                  <c:v>9.86</c:v>
                </c:pt>
                <c:pt idx="6987">
                  <c:v>9.9700000000000006</c:v>
                </c:pt>
                <c:pt idx="6988">
                  <c:v>9.89</c:v>
                </c:pt>
                <c:pt idx="6989">
                  <c:v>9.81</c:v>
                </c:pt>
                <c:pt idx="6990">
                  <c:v>9.7799999999999994</c:v>
                </c:pt>
                <c:pt idx="6991">
                  <c:v>9.7799999999999994</c:v>
                </c:pt>
                <c:pt idx="6992">
                  <c:v>9.8000000000000007</c:v>
                </c:pt>
                <c:pt idx="6993">
                  <c:v>9.81</c:v>
                </c:pt>
                <c:pt idx="6994">
                  <c:v>9.83</c:v>
                </c:pt>
                <c:pt idx="6995">
                  <c:v>9.84</c:v>
                </c:pt>
                <c:pt idx="6996">
                  <c:v>9.86</c:v>
                </c:pt>
                <c:pt idx="6997">
                  <c:v>9.75</c:v>
                </c:pt>
                <c:pt idx="6998">
                  <c:v>9.74</c:v>
                </c:pt>
                <c:pt idx="6999">
                  <c:v>9.76</c:v>
                </c:pt>
                <c:pt idx="7000">
                  <c:v>9.76</c:v>
                </c:pt>
                <c:pt idx="7001">
                  <c:v>9.7799999999999994</c:v>
                </c:pt>
                <c:pt idx="7002">
                  <c:v>9.82</c:v>
                </c:pt>
                <c:pt idx="7003">
                  <c:v>9.86</c:v>
                </c:pt>
                <c:pt idx="7004">
                  <c:v>9.8699999999999992</c:v>
                </c:pt>
                <c:pt idx="7005">
                  <c:v>9.86</c:v>
                </c:pt>
                <c:pt idx="7006">
                  <c:v>9.93</c:v>
                </c:pt>
                <c:pt idx="7007">
                  <c:v>9.89</c:v>
                </c:pt>
                <c:pt idx="7008">
                  <c:v>9.9499999999999993</c:v>
                </c:pt>
                <c:pt idx="7009">
                  <c:v>9.9600000000000009</c:v>
                </c:pt>
                <c:pt idx="7010">
                  <c:v>10.02</c:v>
                </c:pt>
                <c:pt idx="7011">
                  <c:v>10.02</c:v>
                </c:pt>
                <c:pt idx="7012">
                  <c:v>10.02</c:v>
                </c:pt>
                <c:pt idx="7013">
                  <c:v>10</c:v>
                </c:pt>
                <c:pt idx="7014">
                  <c:v>10</c:v>
                </c:pt>
                <c:pt idx="7015">
                  <c:v>10.039999999999999</c:v>
                </c:pt>
                <c:pt idx="7016">
                  <c:v>10.08</c:v>
                </c:pt>
                <c:pt idx="7017">
                  <c:v>10.09</c:v>
                </c:pt>
                <c:pt idx="7018">
                  <c:v>10.23</c:v>
                </c:pt>
                <c:pt idx="7019">
                  <c:v>10.36</c:v>
                </c:pt>
                <c:pt idx="7020">
                  <c:v>10.34</c:v>
                </c:pt>
                <c:pt idx="7021">
                  <c:v>10.34</c:v>
                </c:pt>
                <c:pt idx="7022">
                  <c:v>10.33</c:v>
                </c:pt>
                <c:pt idx="7023">
                  <c:v>10.36</c:v>
                </c:pt>
                <c:pt idx="7024">
                  <c:v>10.34</c:v>
                </c:pt>
                <c:pt idx="7025">
                  <c:v>10.28</c:v>
                </c:pt>
                <c:pt idx="7026">
                  <c:v>10.26</c:v>
                </c:pt>
                <c:pt idx="7027">
                  <c:v>10.34</c:v>
                </c:pt>
                <c:pt idx="7028">
                  <c:v>10.38</c:v>
                </c:pt>
                <c:pt idx="7029">
                  <c:v>10.38</c:v>
                </c:pt>
                <c:pt idx="7030">
                  <c:v>10.4</c:v>
                </c:pt>
                <c:pt idx="7031">
                  <c:v>10.51</c:v>
                </c:pt>
                <c:pt idx="7032">
                  <c:v>10.39</c:v>
                </c:pt>
                <c:pt idx="7033">
                  <c:v>10.35</c:v>
                </c:pt>
                <c:pt idx="7034">
                  <c:v>10.33</c:v>
                </c:pt>
                <c:pt idx="7035">
                  <c:v>10.27</c:v>
                </c:pt>
                <c:pt idx="7036">
                  <c:v>10.25</c:v>
                </c:pt>
                <c:pt idx="7037">
                  <c:v>10.24</c:v>
                </c:pt>
                <c:pt idx="7038">
                  <c:v>10.25</c:v>
                </c:pt>
                <c:pt idx="7039">
                  <c:v>10.25</c:v>
                </c:pt>
                <c:pt idx="7040">
                  <c:v>10.25</c:v>
                </c:pt>
                <c:pt idx="7041">
                  <c:v>10.25</c:v>
                </c:pt>
                <c:pt idx="7042">
                  <c:v>10.27</c:v>
                </c:pt>
                <c:pt idx="7043">
                  <c:v>10.29</c:v>
                </c:pt>
                <c:pt idx="7044">
                  <c:v>10.29</c:v>
                </c:pt>
                <c:pt idx="7045">
                  <c:v>10.34</c:v>
                </c:pt>
                <c:pt idx="7046">
                  <c:v>10.34</c:v>
                </c:pt>
                <c:pt idx="7047">
                  <c:v>10.38</c:v>
                </c:pt>
                <c:pt idx="7048">
                  <c:v>10.38</c:v>
                </c:pt>
                <c:pt idx="7049">
                  <c:v>10.33</c:v>
                </c:pt>
                <c:pt idx="7050">
                  <c:v>10.3</c:v>
                </c:pt>
                <c:pt idx="7051">
                  <c:v>10.29</c:v>
                </c:pt>
                <c:pt idx="7052">
                  <c:v>10.32</c:v>
                </c:pt>
                <c:pt idx="7053">
                  <c:v>10.35</c:v>
                </c:pt>
                <c:pt idx="7054">
                  <c:v>10.15</c:v>
                </c:pt>
                <c:pt idx="7055">
                  <c:v>10.17</c:v>
                </c:pt>
                <c:pt idx="7056">
                  <c:v>10.16</c:v>
                </c:pt>
                <c:pt idx="7057">
                  <c:v>10.029999999999999</c:v>
                </c:pt>
                <c:pt idx="7058">
                  <c:v>10.02</c:v>
                </c:pt>
                <c:pt idx="7059">
                  <c:v>9.9700000000000006</c:v>
                </c:pt>
                <c:pt idx="7060">
                  <c:v>9.9600000000000009</c:v>
                </c:pt>
                <c:pt idx="7061">
                  <c:v>9.94</c:v>
                </c:pt>
                <c:pt idx="7062">
                  <c:v>9.9499999999999993</c:v>
                </c:pt>
                <c:pt idx="7063">
                  <c:v>9.86</c:v>
                </c:pt>
                <c:pt idx="7064">
                  <c:v>9.8699999999999992</c:v>
                </c:pt>
                <c:pt idx="7065">
                  <c:v>9.9</c:v>
                </c:pt>
                <c:pt idx="7066">
                  <c:v>9.6</c:v>
                </c:pt>
                <c:pt idx="7067">
                  <c:v>9.57</c:v>
                </c:pt>
                <c:pt idx="7068">
                  <c:v>9.4700000000000006</c:v>
                </c:pt>
                <c:pt idx="7069">
                  <c:v>9.43</c:v>
                </c:pt>
                <c:pt idx="7070">
                  <c:v>9.4700000000000006</c:v>
                </c:pt>
                <c:pt idx="7071">
                  <c:v>9.3699999999999992</c:v>
                </c:pt>
                <c:pt idx="7072">
                  <c:v>9.39</c:v>
                </c:pt>
                <c:pt idx="7073">
                  <c:v>9.44</c:v>
                </c:pt>
                <c:pt idx="7074">
                  <c:v>9.4700000000000006</c:v>
                </c:pt>
                <c:pt idx="7075">
                  <c:v>9.5</c:v>
                </c:pt>
                <c:pt idx="7076">
                  <c:v>9.48</c:v>
                </c:pt>
                <c:pt idx="7077">
                  <c:v>9.4700000000000006</c:v>
                </c:pt>
                <c:pt idx="7078">
                  <c:v>9.49</c:v>
                </c:pt>
                <c:pt idx="7079">
                  <c:v>9.5299999999999994</c:v>
                </c:pt>
                <c:pt idx="7080">
                  <c:v>9.59</c:v>
                </c:pt>
                <c:pt idx="7081">
                  <c:v>9.67</c:v>
                </c:pt>
                <c:pt idx="7082">
                  <c:v>9.7100000000000009</c:v>
                </c:pt>
                <c:pt idx="7083">
                  <c:v>9.74</c:v>
                </c:pt>
                <c:pt idx="7084">
                  <c:v>9.86</c:v>
                </c:pt>
                <c:pt idx="7085">
                  <c:v>9.81</c:v>
                </c:pt>
                <c:pt idx="7086">
                  <c:v>10.199999999999999</c:v>
                </c:pt>
                <c:pt idx="7087">
                  <c:v>10.07</c:v>
                </c:pt>
                <c:pt idx="7088">
                  <c:v>10.050000000000001</c:v>
                </c:pt>
                <c:pt idx="7089">
                  <c:v>9.99</c:v>
                </c:pt>
                <c:pt idx="7090">
                  <c:v>10.01</c:v>
                </c:pt>
                <c:pt idx="7091">
                  <c:v>10.02</c:v>
                </c:pt>
                <c:pt idx="7092">
                  <c:v>10.02</c:v>
                </c:pt>
                <c:pt idx="7093">
                  <c:v>10.02</c:v>
                </c:pt>
                <c:pt idx="7094">
                  <c:v>10.050000000000001</c:v>
                </c:pt>
                <c:pt idx="7095">
                  <c:v>10.050000000000001</c:v>
                </c:pt>
                <c:pt idx="7096">
                  <c:v>9.98</c:v>
                </c:pt>
                <c:pt idx="7097">
                  <c:v>10</c:v>
                </c:pt>
                <c:pt idx="7098">
                  <c:v>10.09</c:v>
                </c:pt>
                <c:pt idx="7099">
                  <c:v>10.119999999999999</c:v>
                </c:pt>
                <c:pt idx="7100">
                  <c:v>10.1</c:v>
                </c:pt>
                <c:pt idx="7101">
                  <c:v>10.07</c:v>
                </c:pt>
                <c:pt idx="7102">
                  <c:v>10.09</c:v>
                </c:pt>
                <c:pt idx="7103">
                  <c:v>10.09</c:v>
                </c:pt>
                <c:pt idx="7104">
                  <c:v>10.09</c:v>
                </c:pt>
                <c:pt idx="7105">
                  <c:v>10.119999999999999</c:v>
                </c:pt>
                <c:pt idx="7106">
                  <c:v>10.15</c:v>
                </c:pt>
                <c:pt idx="7107">
                  <c:v>10.199999999999999</c:v>
                </c:pt>
                <c:pt idx="7108">
                  <c:v>10.19</c:v>
                </c:pt>
                <c:pt idx="7109">
                  <c:v>10.24</c:v>
                </c:pt>
                <c:pt idx="7110">
                  <c:v>10.23</c:v>
                </c:pt>
                <c:pt idx="7111">
                  <c:v>10.28</c:v>
                </c:pt>
                <c:pt idx="7112">
                  <c:v>10.29</c:v>
                </c:pt>
                <c:pt idx="7113">
                  <c:v>10.37</c:v>
                </c:pt>
                <c:pt idx="7114">
                  <c:v>10.37</c:v>
                </c:pt>
                <c:pt idx="7115">
                  <c:v>10.39</c:v>
                </c:pt>
                <c:pt idx="7116">
                  <c:v>10.43</c:v>
                </c:pt>
                <c:pt idx="7117">
                  <c:v>10.5</c:v>
                </c:pt>
                <c:pt idx="7118">
                  <c:v>10.39</c:v>
                </c:pt>
                <c:pt idx="7119">
                  <c:v>10.34</c:v>
                </c:pt>
                <c:pt idx="7120">
                  <c:v>10.33</c:v>
                </c:pt>
                <c:pt idx="7121">
                  <c:v>10.3</c:v>
                </c:pt>
                <c:pt idx="7122">
                  <c:v>10.48</c:v>
                </c:pt>
                <c:pt idx="7123">
                  <c:v>10.45</c:v>
                </c:pt>
                <c:pt idx="7124">
                  <c:v>10.43</c:v>
                </c:pt>
                <c:pt idx="7125">
                  <c:v>10.42</c:v>
                </c:pt>
                <c:pt idx="7126">
                  <c:v>10.32</c:v>
                </c:pt>
                <c:pt idx="7127">
                  <c:v>10.3</c:v>
                </c:pt>
                <c:pt idx="7128">
                  <c:v>10.27</c:v>
                </c:pt>
                <c:pt idx="7129">
                  <c:v>10.17</c:v>
                </c:pt>
                <c:pt idx="7130">
                  <c:v>10.25</c:v>
                </c:pt>
                <c:pt idx="7131">
                  <c:v>10.23</c:v>
                </c:pt>
                <c:pt idx="7132">
                  <c:v>10.17</c:v>
                </c:pt>
                <c:pt idx="7133">
                  <c:v>10.19</c:v>
                </c:pt>
                <c:pt idx="7134">
                  <c:v>10.18</c:v>
                </c:pt>
                <c:pt idx="7135">
                  <c:v>10.27</c:v>
                </c:pt>
                <c:pt idx="7136">
                  <c:v>10.24</c:v>
                </c:pt>
                <c:pt idx="7137">
                  <c:v>10.27</c:v>
                </c:pt>
                <c:pt idx="7138">
                  <c:v>10.18</c:v>
                </c:pt>
                <c:pt idx="7139">
                  <c:v>10.199999999999999</c:v>
                </c:pt>
                <c:pt idx="7140">
                  <c:v>10.24</c:v>
                </c:pt>
                <c:pt idx="7141">
                  <c:v>10.26</c:v>
                </c:pt>
                <c:pt idx="7142">
                  <c:v>10.23</c:v>
                </c:pt>
                <c:pt idx="7143">
                  <c:v>10.24</c:v>
                </c:pt>
                <c:pt idx="7144">
                  <c:v>10.33</c:v>
                </c:pt>
                <c:pt idx="7145">
                  <c:v>10.38</c:v>
                </c:pt>
                <c:pt idx="7146">
                  <c:v>10.38</c:v>
                </c:pt>
                <c:pt idx="7147">
                  <c:v>10.34</c:v>
                </c:pt>
                <c:pt idx="7148">
                  <c:v>10.31</c:v>
                </c:pt>
                <c:pt idx="7149">
                  <c:v>10.31</c:v>
                </c:pt>
                <c:pt idx="7150">
                  <c:v>10.39</c:v>
                </c:pt>
                <c:pt idx="7151">
                  <c:v>10.52</c:v>
                </c:pt>
                <c:pt idx="7152">
                  <c:v>10.61</c:v>
                </c:pt>
                <c:pt idx="7153">
                  <c:v>10.61</c:v>
                </c:pt>
                <c:pt idx="7154">
                  <c:v>10.69</c:v>
                </c:pt>
                <c:pt idx="7155">
                  <c:v>10.67</c:v>
                </c:pt>
                <c:pt idx="7156">
                  <c:v>10.6</c:v>
                </c:pt>
                <c:pt idx="7157">
                  <c:v>10.57</c:v>
                </c:pt>
                <c:pt idx="7158">
                  <c:v>10.62</c:v>
                </c:pt>
                <c:pt idx="7159">
                  <c:v>10.71</c:v>
                </c:pt>
                <c:pt idx="7160">
                  <c:v>10.81</c:v>
                </c:pt>
                <c:pt idx="7161">
                  <c:v>10.82</c:v>
                </c:pt>
                <c:pt idx="7162">
                  <c:v>10.74</c:v>
                </c:pt>
                <c:pt idx="7163">
                  <c:v>10.65</c:v>
                </c:pt>
                <c:pt idx="7164">
                  <c:v>10.6</c:v>
                </c:pt>
                <c:pt idx="7165">
                  <c:v>10.64</c:v>
                </c:pt>
                <c:pt idx="7166">
                  <c:v>10.65</c:v>
                </c:pt>
                <c:pt idx="7167">
                  <c:v>10.68</c:v>
                </c:pt>
                <c:pt idx="7168">
                  <c:v>10.71</c:v>
                </c:pt>
                <c:pt idx="7169">
                  <c:v>10.7</c:v>
                </c:pt>
                <c:pt idx="7170">
                  <c:v>10.47</c:v>
                </c:pt>
                <c:pt idx="7171">
                  <c:v>10.42</c:v>
                </c:pt>
                <c:pt idx="7172">
                  <c:v>10.51</c:v>
                </c:pt>
                <c:pt idx="7173">
                  <c:v>10.51</c:v>
                </c:pt>
                <c:pt idx="7174">
                  <c:v>10.42</c:v>
                </c:pt>
                <c:pt idx="7175">
                  <c:v>10.37</c:v>
                </c:pt>
                <c:pt idx="7176">
                  <c:v>10.41</c:v>
                </c:pt>
                <c:pt idx="7177">
                  <c:v>10.43</c:v>
                </c:pt>
                <c:pt idx="7178">
                  <c:v>10.42</c:v>
                </c:pt>
                <c:pt idx="7179">
                  <c:v>10.38</c:v>
                </c:pt>
                <c:pt idx="7180">
                  <c:v>10.34</c:v>
                </c:pt>
                <c:pt idx="7181">
                  <c:v>10.31</c:v>
                </c:pt>
                <c:pt idx="7182">
                  <c:v>10.25</c:v>
                </c:pt>
                <c:pt idx="7183">
                  <c:v>10.23</c:v>
                </c:pt>
                <c:pt idx="7184">
                  <c:v>10.18</c:v>
                </c:pt>
                <c:pt idx="7185">
                  <c:v>10.24</c:v>
                </c:pt>
                <c:pt idx="7186">
                  <c:v>10.26</c:v>
                </c:pt>
                <c:pt idx="7187">
                  <c:v>10.24</c:v>
                </c:pt>
                <c:pt idx="7188">
                  <c:v>10.210000000000001</c:v>
                </c:pt>
                <c:pt idx="7189">
                  <c:v>10.23</c:v>
                </c:pt>
                <c:pt idx="7190">
                  <c:v>10.220000000000001</c:v>
                </c:pt>
                <c:pt idx="7191">
                  <c:v>10.130000000000001</c:v>
                </c:pt>
                <c:pt idx="7192">
                  <c:v>10.01</c:v>
                </c:pt>
                <c:pt idx="7193">
                  <c:v>9.9600000000000009</c:v>
                </c:pt>
                <c:pt idx="7194">
                  <c:v>9.9600000000000009</c:v>
                </c:pt>
                <c:pt idx="7195">
                  <c:v>10.02</c:v>
                </c:pt>
                <c:pt idx="7196">
                  <c:v>10.039999999999999</c:v>
                </c:pt>
                <c:pt idx="7197">
                  <c:v>10.130000000000001</c:v>
                </c:pt>
                <c:pt idx="7198">
                  <c:v>10.09</c:v>
                </c:pt>
                <c:pt idx="7199">
                  <c:v>10.08</c:v>
                </c:pt>
                <c:pt idx="7200">
                  <c:v>9.98</c:v>
                </c:pt>
                <c:pt idx="7201">
                  <c:v>9.98</c:v>
                </c:pt>
                <c:pt idx="7202">
                  <c:v>9.93</c:v>
                </c:pt>
                <c:pt idx="7203">
                  <c:v>9.99</c:v>
                </c:pt>
                <c:pt idx="7204">
                  <c:v>9.92</c:v>
                </c:pt>
                <c:pt idx="7205">
                  <c:v>10</c:v>
                </c:pt>
                <c:pt idx="7206">
                  <c:v>9.94</c:v>
                </c:pt>
                <c:pt idx="7207">
                  <c:v>9.94</c:v>
                </c:pt>
                <c:pt idx="7208">
                  <c:v>9.92</c:v>
                </c:pt>
                <c:pt idx="7209">
                  <c:v>9.9</c:v>
                </c:pt>
                <c:pt idx="7210">
                  <c:v>9.9</c:v>
                </c:pt>
                <c:pt idx="7211">
                  <c:v>10.029999999999999</c:v>
                </c:pt>
                <c:pt idx="7212">
                  <c:v>10.039999999999999</c:v>
                </c:pt>
                <c:pt idx="7213">
                  <c:v>10.02</c:v>
                </c:pt>
                <c:pt idx="7214">
                  <c:v>10.02</c:v>
                </c:pt>
                <c:pt idx="7215">
                  <c:v>10.07</c:v>
                </c:pt>
                <c:pt idx="7216">
                  <c:v>10.06</c:v>
                </c:pt>
                <c:pt idx="7217">
                  <c:v>10.09</c:v>
                </c:pt>
                <c:pt idx="7218">
                  <c:v>10.16</c:v>
                </c:pt>
                <c:pt idx="7219">
                  <c:v>10.18</c:v>
                </c:pt>
                <c:pt idx="7220">
                  <c:v>10.29</c:v>
                </c:pt>
                <c:pt idx="7221">
                  <c:v>10.26</c:v>
                </c:pt>
                <c:pt idx="7222">
                  <c:v>10.220000000000001</c:v>
                </c:pt>
                <c:pt idx="7223">
                  <c:v>10.26</c:v>
                </c:pt>
                <c:pt idx="7224">
                  <c:v>10.26</c:v>
                </c:pt>
                <c:pt idx="7225">
                  <c:v>10.3</c:v>
                </c:pt>
                <c:pt idx="7226">
                  <c:v>10.29</c:v>
                </c:pt>
                <c:pt idx="7227">
                  <c:v>10.28</c:v>
                </c:pt>
                <c:pt idx="7228">
                  <c:v>10.33</c:v>
                </c:pt>
                <c:pt idx="7229">
                  <c:v>10.29</c:v>
                </c:pt>
                <c:pt idx="7230">
                  <c:v>10.32</c:v>
                </c:pt>
                <c:pt idx="7231">
                  <c:v>10.34</c:v>
                </c:pt>
                <c:pt idx="7232">
                  <c:v>10.31</c:v>
                </c:pt>
                <c:pt idx="7233">
                  <c:v>10.31</c:v>
                </c:pt>
                <c:pt idx="7234">
                  <c:v>10.34</c:v>
                </c:pt>
                <c:pt idx="7235">
                  <c:v>10.46</c:v>
                </c:pt>
                <c:pt idx="7236">
                  <c:v>10.55</c:v>
                </c:pt>
                <c:pt idx="7237">
                  <c:v>10.56</c:v>
                </c:pt>
                <c:pt idx="7238">
                  <c:v>10.58</c:v>
                </c:pt>
                <c:pt idx="7239">
                  <c:v>10.29</c:v>
                </c:pt>
                <c:pt idx="7240">
                  <c:v>10.28</c:v>
                </c:pt>
                <c:pt idx="7241">
                  <c:v>10.36</c:v>
                </c:pt>
                <c:pt idx="7242">
                  <c:v>10.33</c:v>
                </c:pt>
                <c:pt idx="7243">
                  <c:v>10.19</c:v>
                </c:pt>
                <c:pt idx="7244">
                  <c:v>10.36</c:v>
                </c:pt>
                <c:pt idx="7245">
                  <c:v>10.37</c:v>
                </c:pt>
                <c:pt idx="7246">
                  <c:v>10.41</c:v>
                </c:pt>
                <c:pt idx="7247">
                  <c:v>10.39</c:v>
                </c:pt>
                <c:pt idx="7248">
                  <c:v>10.39</c:v>
                </c:pt>
                <c:pt idx="7249">
                  <c:v>10.08</c:v>
                </c:pt>
                <c:pt idx="7250">
                  <c:v>10.17</c:v>
                </c:pt>
                <c:pt idx="7251">
                  <c:v>10.26</c:v>
                </c:pt>
                <c:pt idx="7252">
                  <c:v>10.25</c:v>
                </c:pt>
                <c:pt idx="7253">
                  <c:v>10.26</c:v>
                </c:pt>
                <c:pt idx="7254">
                  <c:v>10.28</c:v>
                </c:pt>
                <c:pt idx="7255">
                  <c:v>10.17</c:v>
                </c:pt>
                <c:pt idx="7256">
                  <c:v>10.11</c:v>
                </c:pt>
                <c:pt idx="7257">
                  <c:v>10.06</c:v>
                </c:pt>
                <c:pt idx="7258">
                  <c:v>10.28</c:v>
                </c:pt>
                <c:pt idx="7259">
                  <c:v>10.26</c:v>
                </c:pt>
                <c:pt idx="7260">
                  <c:v>10.24</c:v>
                </c:pt>
                <c:pt idx="7261">
                  <c:v>10.3</c:v>
                </c:pt>
                <c:pt idx="7262">
                  <c:v>10.43</c:v>
                </c:pt>
                <c:pt idx="7263">
                  <c:v>10.43</c:v>
                </c:pt>
                <c:pt idx="7264">
                  <c:v>10.34</c:v>
                </c:pt>
                <c:pt idx="7265">
                  <c:v>10.33</c:v>
                </c:pt>
                <c:pt idx="7266">
                  <c:v>10.27</c:v>
                </c:pt>
                <c:pt idx="7267">
                  <c:v>10.23</c:v>
                </c:pt>
                <c:pt idx="7268">
                  <c:v>10.25</c:v>
                </c:pt>
                <c:pt idx="7269">
                  <c:v>10.31</c:v>
                </c:pt>
                <c:pt idx="7270">
                  <c:v>10.29</c:v>
                </c:pt>
                <c:pt idx="7271">
                  <c:v>10.31</c:v>
                </c:pt>
                <c:pt idx="7272">
                  <c:v>10.32</c:v>
                </c:pt>
                <c:pt idx="7273">
                  <c:v>10.38</c:v>
                </c:pt>
                <c:pt idx="7274">
                  <c:v>10.45</c:v>
                </c:pt>
                <c:pt idx="7275">
                  <c:v>10.45</c:v>
                </c:pt>
                <c:pt idx="7276">
                  <c:v>10.45</c:v>
                </c:pt>
                <c:pt idx="7277">
                  <c:v>10.45</c:v>
                </c:pt>
                <c:pt idx="7278">
                  <c:v>10.35</c:v>
                </c:pt>
                <c:pt idx="7279">
                  <c:v>10.46</c:v>
                </c:pt>
                <c:pt idx="7280">
                  <c:v>10.48</c:v>
                </c:pt>
                <c:pt idx="7281">
                  <c:v>10.53</c:v>
                </c:pt>
                <c:pt idx="7282">
                  <c:v>10.55</c:v>
                </c:pt>
                <c:pt idx="7283">
                  <c:v>10.55</c:v>
                </c:pt>
                <c:pt idx="7284">
                  <c:v>10.57</c:v>
                </c:pt>
                <c:pt idx="7285">
                  <c:v>10.57</c:v>
                </c:pt>
                <c:pt idx="7286">
                  <c:v>10.61</c:v>
                </c:pt>
                <c:pt idx="7287">
                  <c:v>10.58</c:v>
                </c:pt>
                <c:pt idx="7288">
                  <c:v>10.5</c:v>
                </c:pt>
                <c:pt idx="7289">
                  <c:v>10.45</c:v>
                </c:pt>
                <c:pt idx="7290">
                  <c:v>10.45</c:v>
                </c:pt>
                <c:pt idx="7291">
                  <c:v>10.45</c:v>
                </c:pt>
                <c:pt idx="7292">
                  <c:v>10.41</c:v>
                </c:pt>
                <c:pt idx="7293">
                  <c:v>10.31</c:v>
                </c:pt>
                <c:pt idx="7294">
                  <c:v>10.33</c:v>
                </c:pt>
                <c:pt idx="7295">
                  <c:v>10.3</c:v>
                </c:pt>
                <c:pt idx="7296">
                  <c:v>10.23</c:v>
                </c:pt>
                <c:pt idx="7297">
                  <c:v>10.220000000000001</c:v>
                </c:pt>
                <c:pt idx="7298">
                  <c:v>10.220000000000001</c:v>
                </c:pt>
                <c:pt idx="7299">
                  <c:v>10.220000000000001</c:v>
                </c:pt>
                <c:pt idx="7300">
                  <c:v>10.220000000000001</c:v>
                </c:pt>
                <c:pt idx="7301">
                  <c:v>10.220000000000001</c:v>
                </c:pt>
                <c:pt idx="7302">
                  <c:v>10.220000000000001</c:v>
                </c:pt>
                <c:pt idx="7303">
                  <c:v>10.26</c:v>
                </c:pt>
                <c:pt idx="7304">
                  <c:v>10.26</c:v>
                </c:pt>
                <c:pt idx="7305">
                  <c:v>10.3</c:v>
                </c:pt>
                <c:pt idx="7306">
                  <c:v>10.33</c:v>
                </c:pt>
                <c:pt idx="7307">
                  <c:v>10.33</c:v>
                </c:pt>
                <c:pt idx="7308">
                  <c:v>10.3</c:v>
                </c:pt>
                <c:pt idx="7309">
                  <c:v>10.43</c:v>
                </c:pt>
                <c:pt idx="7310">
                  <c:v>10.51</c:v>
                </c:pt>
                <c:pt idx="7311">
                  <c:v>10.55</c:v>
                </c:pt>
                <c:pt idx="7312">
                  <c:v>10.57</c:v>
                </c:pt>
                <c:pt idx="7313">
                  <c:v>10.56</c:v>
                </c:pt>
                <c:pt idx="7314">
                  <c:v>10.72</c:v>
                </c:pt>
                <c:pt idx="7315">
                  <c:v>10.71</c:v>
                </c:pt>
                <c:pt idx="7316">
                  <c:v>10.9</c:v>
                </c:pt>
                <c:pt idx="7317">
                  <c:v>11</c:v>
                </c:pt>
                <c:pt idx="7318">
                  <c:v>10.92</c:v>
                </c:pt>
                <c:pt idx="7319">
                  <c:v>10.92</c:v>
                </c:pt>
                <c:pt idx="7320">
                  <c:v>11.02</c:v>
                </c:pt>
                <c:pt idx="7321">
                  <c:v>11.1</c:v>
                </c:pt>
                <c:pt idx="7322">
                  <c:v>10.89</c:v>
                </c:pt>
                <c:pt idx="7323">
                  <c:v>10.94</c:v>
                </c:pt>
                <c:pt idx="7324">
                  <c:v>10.86</c:v>
                </c:pt>
                <c:pt idx="7325">
                  <c:v>10.86</c:v>
                </c:pt>
                <c:pt idx="7326">
                  <c:v>10.94</c:v>
                </c:pt>
                <c:pt idx="7327">
                  <c:v>10.92</c:v>
                </c:pt>
                <c:pt idx="7328">
                  <c:v>10.95</c:v>
                </c:pt>
                <c:pt idx="7329">
                  <c:v>11.09</c:v>
                </c:pt>
                <c:pt idx="7330">
                  <c:v>11.03</c:v>
                </c:pt>
                <c:pt idx="7331">
                  <c:v>11.14</c:v>
                </c:pt>
                <c:pt idx="7332">
                  <c:v>11.03</c:v>
                </c:pt>
                <c:pt idx="7333">
                  <c:v>11.08</c:v>
                </c:pt>
                <c:pt idx="7334">
                  <c:v>11.14</c:v>
                </c:pt>
                <c:pt idx="7335">
                  <c:v>11.08</c:v>
                </c:pt>
                <c:pt idx="7336">
                  <c:v>11.01</c:v>
                </c:pt>
                <c:pt idx="7337">
                  <c:v>11.12</c:v>
                </c:pt>
                <c:pt idx="7338">
                  <c:v>11.17</c:v>
                </c:pt>
                <c:pt idx="7339">
                  <c:v>11.3</c:v>
                </c:pt>
                <c:pt idx="7340">
                  <c:v>11.37</c:v>
                </c:pt>
                <c:pt idx="7341">
                  <c:v>11.27</c:v>
                </c:pt>
                <c:pt idx="7342">
                  <c:v>11.34</c:v>
                </c:pt>
                <c:pt idx="7343">
                  <c:v>11.24</c:v>
                </c:pt>
                <c:pt idx="7344">
                  <c:v>11.24</c:v>
                </c:pt>
                <c:pt idx="7345">
                  <c:v>11.22</c:v>
                </c:pt>
                <c:pt idx="7346">
                  <c:v>11.4</c:v>
                </c:pt>
                <c:pt idx="7347">
                  <c:v>11.62</c:v>
                </c:pt>
                <c:pt idx="7348">
                  <c:v>11.69</c:v>
                </c:pt>
                <c:pt idx="7349">
                  <c:v>11.85</c:v>
                </c:pt>
                <c:pt idx="7350">
                  <c:v>11.92</c:v>
                </c:pt>
                <c:pt idx="7351">
                  <c:v>11.89</c:v>
                </c:pt>
                <c:pt idx="7352">
                  <c:v>11.87</c:v>
                </c:pt>
                <c:pt idx="7353">
                  <c:v>12.11</c:v>
                </c:pt>
                <c:pt idx="7354">
                  <c:v>12.07</c:v>
                </c:pt>
                <c:pt idx="7355">
                  <c:v>12.12</c:v>
                </c:pt>
                <c:pt idx="7356">
                  <c:v>12.01</c:v>
                </c:pt>
                <c:pt idx="7357">
                  <c:v>12.05</c:v>
                </c:pt>
                <c:pt idx="7358">
                  <c:v>11.91</c:v>
                </c:pt>
                <c:pt idx="7359">
                  <c:v>12.05</c:v>
                </c:pt>
                <c:pt idx="7360">
                  <c:v>12.14</c:v>
                </c:pt>
                <c:pt idx="7361">
                  <c:v>12.35</c:v>
                </c:pt>
                <c:pt idx="7362">
                  <c:v>12.29</c:v>
                </c:pt>
                <c:pt idx="7363">
                  <c:v>12.27</c:v>
                </c:pt>
                <c:pt idx="7364">
                  <c:v>12.05</c:v>
                </c:pt>
                <c:pt idx="7365">
                  <c:v>12.18</c:v>
                </c:pt>
                <c:pt idx="7366">
                  <c:v>12.2</c:v>
                </c:pt>
                <c:pt idx="7367">
                  <c:v>12.11</c:v>
                </c:pt>
                <c:pt idx="7368">
                  <c:v>12.09</c:v>
                </c:pt>
                <c:pt idx="7369">
                  <c:v>12.03</c:v>
                </c:pt>
                <c:pt idx="7370">
                  <c:v>11.99</c:v>
                </c:pt>
                <c:pt idx="7371">
                  <c:v>11.88</c:v>
                </c:pt>
                <c:pt idx="7372">
                  <c:v>11.84</c:v>
                </c:pt>
                <c:pt idx="7373">
                  <c:v>11.91</c:v>
                </c:pt>
                <c:pt idx="7374">
                  <c:v>11.97</c:v>
                </c:pt>
                <c:pt idx="7375">
                  <c:v>12.08</c:v>
                </c:pt>
                <c:pt idx="7376">
                  <c:v>12.13</c:v>
                </c:pt>
                <c:pt idx="7377">
                  <c:v>12.24</c:v>
                </c:pt>
                <c:pt idx="7378">
                  <c:v>12.24</c:v>
                </c:pt>
                <c:pt idx="7379">
                  <c:v>12.24</c:v>
                </c:pt>
                <c:pt idx="7380">
                  <c:v>12.31</c:v>
                </c:pt>
                <c:pt idx="7381">
                  <c:v>12.41</c:v>
                </c:pt>
                <c:pt idx="7382">
                  <c:v>12.48</c:v>
                </c:pt>
                <c:pt idx="7383">
                  <c:v>12.48</c:v>
                </c:pt>
                <c:pt idx="7384">
                  <c:v>12.52</c:v>
                </c:pt>
                <c:pt idx="7385">
                  <c:v>12.43</c:v>
                </c:pt>
                <c:pt idx="7386">
                  <c:v>12.66</c:v>
                </c:pt>
                <c:pt idx="7387">
                  <c:v>12.71</c:v>
                </c:pt>
                <c:pt idx="7388">
                  <c:v>12.8</c:v>
                </c:pt>
                <c:pt idx="7389">
                  <c:v>12.8</c:v>
                </c:pt>
                <c:pt idx="7390">
                  <c:v>13.18</c:v>
                </c:pt>
                <c:pt idx="7391">
                  <c:v>13.18</c:v>
                </c:pt>
                <c:pt idx="7392">
                  <c:v>13.01</c:v>
                </c:pt>
                <c:pt idx="7393">
                  <c:v>12.69</c:v>
                </c:pt>
                <c:pt idx="7394">
                  <c:v>12.69</c:v>
                </c:pt>
                <c:pt idx="7395">
                  <c:v>12.71</c:v>
                </c:pt>
                <c:pt idx="7396">
                  <c:v>12.69</c:v>
                </c:pt>
                <c:pt idx="7397">
                  <c:v>12.71</c:v>
                </c:pt>
                <c:pt idx="7398">
                  <c:v>12.54</c:v>
                </c:pt>
                <c:pt idx="7399">
                  <c:v>12.54</c:v>
                </c:pt>
                <c:pt idx="7400">
                  <c:v>12.57</c:v>
                </c:pt>
                <c:pt idx="7401">
                  <c:v>12.55</c:v>
                </c:pt>
                <c:pt idx="7402">
                  <c:v>12.12</c:v>
                </c:pt>
                <c:pt idx="7403">
                  <c:v>12.14</c:v>
                </c:pt>
                <c:pt idx="7404">
                  <c:v>12.04</c:v>
                </c:pt>
                <c:pt idx="7405">
                  <c:v>12.05</c:v>
                </c:pt>
                <c:pt idx="7406">
                  <c:v>12.17</c:v>
                </c:pt>
                <c:pt idx="7407">
                  <c:v>12.2</c:v>
                </c:pt>
                <c:pt idx="7408">
                  <c:v>12.28</c:v>
                </c:pt>
                <c:pt idx="7409">
                  <c:v>12.28</c:v>
                </c:pt>
                <c:pt idx="7410">
                  <c:v>12.26</c:v>
                </c:pt>
                <c:pt idx="7411">
                  <c:v>12.17</c:v>
                </c:pt>
                <c:pt idx="7412">
                  <c:v>12.23</c:v>
                </c:pt>
                <c:pt idx="7413">
                  <c:v>12.16</c:v>
                </c:pt>
                <c:pt idx="7414">
                  <c:v>12.06</c:v>
                </c:pt>
                <c:pt idx="7415">
                  <c:v>12.08</c:v>
                </c:pt>
                <c:pt idx="7416">
                  <c:v>12.17</c:v>
                </c:pt>
                <c:pt idx="7417">
                  <c:v>12.11</c:v>
                </c:pt>
                <c:pt idx="7418">
                  <c:v>12.1</c:v>
                </c:pt>
                <c:pt idx="7419">
                  <c:v>12.1</c:v>
                </c:pt>
                <c:pt idx="7420">
                  <c:v>12.03</c:v>
                </c:pt>
                <c:pt idx="7421">
                  <c:v>11.86</c:v>
                </c:pt>
                <c:pt idx="7422">
                  <c:v>11.64</c:v>
                </c:pt>
                <c:pt idx="7423">
                  <c:v>11.79</c:v>
                </c:pt>
                <c:pt idx="7424">
                  <c:v>11.94</c:v>
                </c:pt>
                <c:pt idx="7425">
                  <c:v>11.94</c:v>
                </c:pt>
                <c:pt idx="7426">
                  <c:v>11.69</c:v>
                </c:pt>
                <c:pt idx="7427">
                  <c:v>11.75</c:v>
                </c:pt>
                <c:pt idx="7428">
                  <c:v>11.67</c:v>
                </c:pt>
                <c:pt idx="7429">
                  <c:v>11.7</c:v>
                </c:pt>
                <c:pt idx="7430">
                  <c:v>11.7</c:v>
                </c:pt>
                <c:pt idx="7431">
                  <c:v>11.78</c:v>
                </c:pt>
                <c:pt idx="7432">
                  <c:v>11.78</c:v>
                </c:pt>
                <c:pt idx="7433">
                  <c:v>11.74</c:v>
                </c:pt>
                <c:pt idx="7434">
                  <c:v>11.74</c:v>
                </c:pt>
                <c:pt idx="7435">
                  <c:v>11.93</c:v>
                </c:pt>
                <c:pt idx="7436">
                  <c:v>11.93</c:v>
                </c:pt>
                <c:pt idx="7437">
                  <c:v>12.02</c:v>
                </c:pt>
                <c:pt idx="7438">
                  <c:v>12.04</c:v>
                </c:pt>
                <c:pt idx="7439">
                  <c:v>12.04</c:v>
                </c:pt>
                <c:pt idx="7440">
                  <c:v>12.04</c:v>
                </c:pt>
                <c:pt idx="7441">
                  <c:v>12.05</c:v>
                </c:pt>
                <c:pt idx="7442">
                  <c:v>12.05</c:v>
                </c:pt>
                <c:pt idx="7443">
                  <c:v>11.88</c:v>
                </c:pt>
                <c:pt idx="7444">
                  <c:v>11.78</c:v>
                </c:pt>
                <c:pt idx="7445">
                  <c:v>11.87</c:v>
                </c:pt>
                <c:pt idx="7446">
                  <c:v>11.85</c:v>
                </c:pt>
                <c:pt idx="7447">
                  <c:v>11.89</c:v>
                </c:pt>
                <c:pt idx="7448">
                  <c:v>11.86</c:v>
                </c:pt>
                <c:pt idx="7449">
                  <c:v>11.78</c:v>
                </c:pt>
                <c:pt idx="7450">
                  <c:v>11.86</c:v>
                </c:pt>
                <c:pt idx="7451">
                  <c:v>11.99</c:v>
                </c:pt>
                <c:pt idx="7452">
                  <c:v>11.95</c:v>
                </c:pt>
                <c:pt idx="7453">
                  <c:v>11.82</c:v>
                </c:pt>
                <c:pt idx="7454">
                  <c:v>11.79</c:v>
                </c:pt>
                <c:pt idx="7455">
                  <c:v>11.86</c:v>
                </c:pt>
                <c:pt idx="7456">
                  <c:v>11.76</c:v>
                </c:pt>
                <c:pt idx="7457">
                  <c:v>11.8</c:v>
                </c:pt>
                <c:pt idx="7458">
                  <c:v>11.99</c:v>
                </c:pt>
                <c:pt idx="7459">
                  <c:v>12.24</c:v>
                </c:pt>
                <c:pt idx="7460">
                  <c:v>12.21</c:v>
                </c:pt>
                <c:pt idx="7461">
                  <c:v>12.21</c:v>
                </c:pt>
                <c:pt idx="7462">
                  <c:v>12.18</c:v>
                </c:pt>
                <c:pt idx="7463">
                  <c:v>12.11</c:v>
                </c:pt>
                <c:pt idx="7464">
                  <c:v>12.23</c:v>
                </c:pt>
                <c:pt idx="7465">
                  <c:v>12.23</c:v>
                </c:pt>
                <c:pt idx="7466">
                  <c:v>12.21</c:v>
                </c:pt>
                <c:pt idx="7467">
                  <c:v>12.26</c:v>
                </c:pt>
                <c:pt idx="7468">
                  <c:v>12.38</c:v>
                </c:pt>
                <c:pt idx="7469">
                  <c:v>12.42</c:v>
                </c:pt>
                <c:pt idx="7470">
                  <c:v>12.48</c:v>
                </c:pt>
                <c:pt idx="7471">
                  <c:v>12.41</c:v>
                </c:pt>
                <c:pt idx="7472">
                  <c:v>12.35</c:v>
                </c:pt>
                <c:pt idx="7473">
                  <c:v>12.35</c:v>
                </c:pt>
                <c:pt idx="7474">
                  <c:v>12.35</c:v>
                </c:pt>
                <c:pt idx="7475">
                  <c:v>12.24</c:v>
                </c:pt>
                <c:pt idx="7476">
                  <c:v>12.21</c:v>
                </c:pt>
                <c:pt idx="7477">
                  <c:v>12.2</c:v>
                </c:pt>
                <c:pt idx="7478">
                  <c:v>12.08</c:v>
                </c:pt>
                <c:pt idx="7479">
                  <c:v>12.17</c:v>
                </c:pt>
                <c:pt idx="7480">
                  <c:v>12.08</c:v>
                </c:pt>
                <c:pt idx="7481">
                  <c:v>12.15</c:v>
                </c:pt>
                <c:pt idx="7482">
                  <c:v>12.13</c:v>
                </c:pt>
                <c:pt idx="7483">
                  <c:v>12.25</c:v>
                </c:pt>
                <c:pt idx="7484">
                  <c:v>12.18</c:v>
                </c:pt>
                <c:pt idx="7485">
                  <c:v>12.1</c:v>
                </c:pt>
                <c:pt idx="7486">
                  <c:v>12.14</c:v>
                </c:pt>
                <c:pt idx="7487">
                  <c:v>12.11</c:v>
                </c:pt>
                <c:pt idx="7488">
                  <c:v>12.18</c:v>
                </c:pt>
                <c:pt idx="7489">
                  <c:v>12.17</c:v>
                </c:pt>
                <c:pt idx="7490">
                  <c:v>12.16</c:v>
                </c:pt>
                <c:pt idx="7491">
                  <c:v>12.18</c:v>
                </c:pt>
                <c:pt idx="7492">
                  <c:v>12.08</c:v>
                </c:pt>
                <c:pt idx="7493">
                  <c:v>12.09</c:v>
                </c:pt>
                <c:pt idx="7494">
                  <c:v>12.11</c:v>
                </c:pt>
                <c:pt idx="7495">
                  <c:v>12.14</c:v>
                </c:pt>
                <c:pt idx="7496">
                  <c:v>12.26</c:v>
                </c:pt>
                <c:pt idx="7497">
                  <c:v>12.26</c:v>
                </c:pt>
                <c:pt idx="7498">
                  <c:v>12.18</c:v>
                </c:pt>
                <c:pt idx="7499">
                  <c:v>12.14</c:v>
                </c:pt>
                <c:pt idx="7500">
                  <c:v>12.13</c:v>
                </c:pt>
                <c:pt idx="7501">
                  <c:v>12.13</c:v>
                </c:pt>
                <c:pt idx="7502">
                  <c:v>12.07</c:v>
                </c:pt>
                <c:pt idx="7503">
                  <c:v>11.65</c:v>
                </c:pt>
                <c:pt idx="7504">
                  <c:v>11.62</c:v>
                </c:pt>
                <c:pt idx="7505">
                  <c:v>11.69</c:v>
                </c:pt>
                <c:pt idx="7506">
                  <c:v>11.67</c:v>
                </c:pt>
                <c:pt idx="7507">
                  <c:v>11.71</c:v>
                </c:pt>
                <c:pt idx="7508">
                  <c:v>11.7</c:v>
                </c:pt>
                <c:pt idx="7509">
                  <c:v>11.81</c:v>
                </c:pt>
                <c:pt idx="7510">
                  <c:v>11.82</c:v>
                </c:pt>
                <c:pt idx="7511">
                  <c:v>11.8</c:v>
                </c:pt>
                <c:pt idx="7512">
                  <c:v>11.82</c:v>
                </c:pt>
                <c:pt idx="7513">
                  <c:v>11.86</c:v>
                </c:pt>
                <c:pt idx="7514">
                  <c:v>11.75</c:v>
                </c:pt>
                <c:pt idx="7515">
                  <c:v>11.72</c:v>
                </c:pt>
                <c:pt idx="7516">
                  <c:v>11.7</c:v>
                </c:pt>
                <c:pt idx="7517">
                  <c:v>11.74</c:v>
                </c:pt>
                <c:pt idx="7518">
                  <c:v>11.72</c:v>
                </c:pt>
                <c:pt idx="7519">
                  <c:v>11.74</c:v>
                </c:pt>
                <c:pt idx="7520">
                  <c:v>11.68</c:v>
                </c:pt>
                <c:pt idx="7521">
                  <c:v>11.62</c:v>
                </c:pt>
                <c:pt idx="7522">
                  <c:v>11.67</c:v>
                </c:pt>
                <c:pt idx="7523">
                  <c:v>11.68</c:v>
                </c:pt>
                <c:pt idx="7524">
                  <c:v>11.6</c:v>
                </c:pt>
                <c:pt idx="7525">
                  <c:v>11.6</c:v>
                </c:pt>
                <c:pt idx="7526">
                  <c:v>11.6</c:v>
                </c:pt>
                <c:pt idx="7527">
                  <c:v>11.62</c:v>
                </c:pt>
                <c:pt idx="7528">
                  <c:v>11.65</c:v>
                </c:pt>
                <c:pt idx="7529">
                  <c:v>11.59</c:v>
                </c:pt>
                <c:pt idx="7530">
                  <c:v>11.59</c:v>
                </c:pt>
                <c:pt idx="7531">
                  <c:v>11.68</c:v>
                </c:pt>
                <c:pt idx="7532">
                  <c:v>11.61</c:v>
                </c:pt>
                <c:pt idx="7533">
                  <c:v>11.58</c:v>
                </c:pt>
                <c:pt idx="7534">
                  <c:v>11.54</c:v>
                </c:pt>
                <c:pt idx="7535">
                  <c:v>11.54</c:v>
                </c:pt>
                <c:pt idx="7536">
                  <c:v>11.33</c:v>
                </c:pt>
                <c:pt idx="7537">
                  <c:v>11.26</c:v>
                </c:pt>
                <c:pt idx="7538">
                  <c:v>11.21</c:v>
                </c:pt>
                <c:pt idx="7539">
                  <c:v>11.08</c:v>
                </c:pt>
                <c:pt idx="7540">
                  <c:v>11.13</c:v>
                </c:pt>
                <c:pt idx="7541">
                  <c:v>11.22</c:v>
                </c:pt>
                <c:pt idx="7542">
                  <c:v>11.09</c:v>
                </c:pt>
                <c:pt idx="7543">
                  <c:v>11.05</c:v>
                </c:pt>
                <c:pt idx="7544">
                  <c:v>10.82</c:v>
                </c:pt>
                <c:pt idx="7545">
                  <c:v>10.8</c:v>
                </c:pt>
                <c:pt idx="7546">
                  <c:v>10.77</c:v>
                </c:pt>
                <c:pt idx="7547">
                  <c:v>10.71</c:v>
                </c:pt>
                <c:pt idx="7548">
                  <c:v>10.62</c:v>
                </c:pt>
                <c:pt idx="7549">
                  <c:v>10.69</c:v>
                </c:pt>
                <c:pt idx="7550">
                  <c:v>10.58</c:v>
                </c:pt>
                <c:pt idx="7551">
                  <c:v>10.57</c:v>
                </c:pt>
                <c:pt idx="7552">
                  <c:v>10.54</c:v>
                </c:pt>
                <c:pt idx="7553">
                  <c:v>10.62</c:v>
                </c:pt>
                <c:pt idx="7554">
                  <c:v>10.65</c:v>
                </c:pt>
                <c:pt idx="7555">
                  <c:v>10.73</c:v>
                </c:pt>
                <c:pt idx="7556">
                  <c:v>10.69</c:v>
                </c:pt>
                <c:pt idx="7557">
                  <c:v>10.81</c:v>
                </c:pt>
                <c:pt idx="7558">
                  <c:v>10.84</c:v>
                </c:pt>
                <c:pt idx="7559">
                  <c:v>10.92</c:v>
                </c:pt>
                <c:pt idx="7560">
                  <c:v>10.92</c:v>
                </c:pt>
                <c:pt idx="7561">
                  <c:v>10.92</c:v>
                </c:pt>
                <c:pt idx="7562">
                  <c:v>10.89</c:v>
                </c:pt>
                <c:pt idx="7563">
                  <c:v>10.89</c:v>
                </c:pt>
                <c:pt idx="7564">
                  <c:v>10.93</c:v>
                </c:pt>
                <c:pt idx="7565">
                  <c:v>10.93</c:v>
                </c:pt>
                <c:pt idx="7566">
                  <c:v>10.86</c:v>
                </c:pt>
                <c:pt idx="7567">
                  <c:v>10.82</c:v>
                </c:pt>
                <c:pt idx="7568">
                  <c:v>10.65</c:v>
                </c:pt>
                <c:pt idx="7569">
                  <c:v>10.61</c:v>
                </c:pt>
                <c:pt idx="7570">
                  <c:v>10.66</c:v>
                </c:pt>
                <c:pt idx="7571">
                  <c:v>10.53</c:v>
                </c:pt>
                <c:pt idx="7572">
                  <c:v>10.58</c:v>
                </c:pt>
                <c:pt idx="7573">
                  <c:v>10.56</c:v>
                </c:pt>
                <c:pt idx="7574">
                  <c:v>10.69</c:v>
                </c:pt>
                <c:pt idx="7575">
                  <c:v>10.69</c:v>
                </c:pt>
                <c:pt idx="7576">
                  <c:v>10.78</c:v>
                </c:pt>
                <c:pt idx="7577">
                  <c:v>10.47</c:v>
                </c:pt>
                <c:pt idx="7578">
                  <c:v>10.39</c:v>
                </c:pt>
                <c:pt idx="7579">
                  <c:v>10.35</c:v>
                </c:pt>
                <c:pt idx="7580">
                  <c:v>10.36</c:v>
                </c:pt>
                <c:pt idx="7581">
                  <c:v>10.39</c:v>
                </c:pt>
                <c:pt idx="7582">
                  <c:v>10.29</c:v>
                </c:pt>
                <c:pt idx="7583">
                  <c:v>10.33</c:v>
                </c:pt>
                <c:pt idx="7584">
                  <c:v>10.32</c:v>
                </c:pt>
                <c:pt idx="7585">
                  <c:v>10.34</c:v>
                </c:pt>
                <c:pt idx="7586">
                  <c:v>10.3</c:v>
                </c:pt>
                <c:pt idx="7587">
                  <c:v>10.24</c:v>
                </c:pt>
                <c:pt idx="7588">
                  <c:v>10.19</c:v>
                </c:pt>
                <c:pt idx="7589">
                  <c:v>10.220000000000001</c:v>
                </c:pt>
                <c:pt idx="7590">
                  <c:v>10.199999999999999</c:v>
                </c:pt>
                <c:pt idx="7591">
                  <c:v>10.18</c:v>
                </c:pt>
                <c:pt idx="7592">
                  <c:v>10.14</c:v>
                </c:pt>
                <c:pt idx="7593">
                  <c:v>10.17</c:v>
                </c:pt>
                <c:pt idx="7594">
                  <c:v>10.15</c:v>
                </c:pt>
                <c:pt idx="7595">
                  <c:v>10.11</c:v>
                </c:pt>
                <c:pt idx="7596">
                  <c:v>10.02</c:v>
                </c:pt>
                <c:pt idx="7597">
                  <c:v>9.99</c:v>
                </c:pt>
                <c:pt idx="7598">
                  <c:v>10.039999999999999</c:v>
                </c:pt>
                <c:pt idx="7599">
                  <c:v>9.99</c:v>
                </c:pt>
                <c:pt idx="7600">
                  <c:v>10</c:v>
                </c:pt>
                <c:pt idx="7601">
                  <c:v>10.02</c:v>
                </c:pt>
                <c:pt idx="7602">
                  <c:v>10.039999999999999</c:v>
                </c:pt>
                <c:pt idx="7603">
                  <c:v>10.039999999999999</c:v>
                </c:pt>
                <c:pt idx="7604">
                  <c:v>10.050000000000001</c:v>
                </c:pt>
                <c:pt idx="7605">
                  <c:v>10.08</c:v>
                </c:pt>
                <c:pt idx="7606">
                  <c:v>10.09</c:v>
                </c:pt>
                <c:pt idx="7607">
                  <c:v>10.16</c:v>
                </c:pt>
                <c:pt idx="7608">
                  <c:v>10.24</c:v>
                </c:pt>
                <c:pt idx="7609">
                  <c:v>10.31</c:v>
                </c:pt>
                <c:pt idx="7610">
                  <c:v>10.220000000000001</c:v>
                </c:pt>
                <c:pt idx="7611">
                  <c:v>10.220000000000001</c:v>
                </c:pt>
                <c:pt idx="7612">
                  <c:v>10.130000000000001</c:v>
                </c:pt>
                <c:pt idx="7613">
                  <c:v>10.14</c:v>
                </c:pt>
                <c:pt idx="7614">
                  <c:v>10.16</c:v>
                </c:pt>
                <c:pt idx="7615">
                  <c:v>10.23</c:v>
                </c:pt>
                <c:pt idx="7616">
                  <c:v>10.33</c:v>
                </c:pt>
                <c:pt idx="7617">
                  <c:v>10.29</c:v>
                </c:pt>
                <c:pt idx="7618">
                  <c:v>10.33</c:v>
                </c:pt>
                <c:pt idx="7619">
                  <c:v>10.33</c:v>
                </c:pt>
                <c:pt idx="7620">
                  <c:v>10.39</c:v>
                </c:pt>
                <c:pt idx="7621">
                  <c:v>10.25</c:v>
                </c:pt>
                <c:pt idx="7622">
                  <c:v>10.19</c:v>
                </c:pt>
                <c:pt idx="7623">
                  <c:v>10.220000000000001</c:v>
                </c:pt>
                <c:pt idx="7624">
                  <c:v>10.28</c:v>
                </c:pt>
                <c:pt idx="7625">
                  <c:v>10.25</c:v>
                </c:pt>
                <c:pt idx="7626">
                  <c:v>10.199999999999999</c:v>
                </c:pt>
                <c:pt idx="7627">
                  <c:v>10.119999999999999</c:v>
                </c:pt>
                <c:pt idx="7628">
                  <c:v>10.119999999999999</c:v>
                </c:pt>
                <c:pt idx="7629">
                  <c:v>10.119999999999999</c:v>
                </c:pt>
                <c:pt idx="7630">
                  <c:v>10.130000000000001</c:v>
                </c:pt>
                <c:pt idx="7631">
                  <c:v>10.07</c:v>
                </c:pt>
                <c:pt idx="7632">
                  <c:v>10.02</c:v>
                </c:pt>
                <c:pt idx="7633">
                  <c:v>10.11</c:v>
                </c:pt>
                <c:pt idx="7634">
                  <c:v>10.06</c:v>
                </c:pt>
                <c:pt idx="7635">
                  <c:v>10.07</c:v>
                </c:pt>
                <c:pt idx="7636">
                  <c:v>10.09</c:v>
                </c:pt>
                <c:pt idx="7637">
                  <c:v>10.07</c:v>
                </c:pt>
                <c:pt idx="7638">
                  <c:v>10.14</c:v>
                </c:pt>
                <c:pt idx="7639">
                  <c:v>10.17</c:v>
                </c:pt>
                <c:pt idx="7640">
                  <c:v>10.18</c:v>
                </c:pt>
                <c:pt idx="7641">
                  <c:v>10.18</c:v>
                </c:pt>
                <c:pt idx="7642">
                  <c:v>10.25</c:v>
                </c:pt>
                <c:pt idx="7643">
                  <c:v>10.23</c:v>
                </c:pt>
                <c:pt idx="7644">
                  <c:v>10.24</c:v>
                </c:pt>
                <c:pt idx="7645">
                  <c:v>10.23</c:v>
                </c:pt>
                <c:pt idx="7646">
                  <c:v>10.220000000000001</c:v>
                </c:pt>
                <c:pt idx="7647">
                  <c:v>10.18</c:v>
                </c:pt>
                <c:pt idx="7648">
                  <c:v>10.25</c:v>
                </c:pt>
                <c:pt idx="7649">
                  <c:v>10.25</c:v>
                </c:pt>
                <c:pt idx="7650">
                  <c:v>10.220000000000001</c:v>
                </c:pt>
                <c:pt idx="7651">
                  <c:v>10.18</c:v>
                </c:pt>
                <c:pt idx="7652">
                  <c:v>10.19</c:v>
                </c:pt>
                <c:pt idx="7653">
                  <c:v>10.23</c:v>
                </c:pt>
                <c:pt idx="7654">
                  <c:v>10.23</c:v>
                </c:pt>
                <c:pt idx="7655">
                  <c:v>10.17</c:v>
                </c:pt>
                <c:pt idx="7656">
                  <c:v>10.19</c:v>
                </c:pt>
                <c:pt idx="7657">
                  <c:v>10.199999999999999</c:v>
                </c:pt>
                <c:pt idx="7658">
                  <c:v>10.220000000000001</c:v>
                </c:pt>
                <c:pt idx="7659">
                  <c:v>10.28</c:v>
                </c:pt>
                <c:pt idx="7660">
                  <c:v>10.38</c:v>
                </c:pt>
                <c:pt idx="7661">
                  <c:v>10.37</c:v>
                </c:pt>
                <c:pt idx="7662">
                  <c:v>10.38</c:v>
                </c:pt>
                <c:pt idx="7663">
                  <c:v>10.42</c:v>
                </c:pt>
                <c:pt idx="7664">
                  <c:v>10.38</c:v>
                </c:pt>
                <c:pt idx="7665">
                  <c:v>10.33</c:v>
                </c:pt>
                <c:pt idx="7666">
                  <c:v>10.33</c:v>
                </c:pt>
                <c:pt idx="7667">
                  <c:v>10.33</c:v>
                </c:pt>
                <c:pt idx="7668">
                  <c:v>10.36</c:v>
                </c:pt>
                <c:pt idx="7669">
                  <c:v>10.36</c:v>
                </c:pt>
                <c:pt idx="7670">
                  <c:v>10.34</c:v>
                </c:pt>
                <c:pt idx="7671">
                  <c:v>10.36</c:v>
                </c:pt>
                <c:pt idx="7672">
                  <c:v>10.38</c:v>
                </c:pt>
                <c:pt idx="7673">
                  <c:v>10.4</c:v>
                </c:pt>
                <c:pt idx="7674">
                  <c:v>10.44</c:v>
                </c:pt>
                <c:pt idx="7675">
                  <c:v>10.51</c:v>
                </c:pt>
                <c:pt idx="7676">
                  <c:v>10.51</c:v>
                </c:pt>
                <c:pt idx="7677">
                  <c:v>10.52</c:v>
                </c:pt>
                <c:pt idx="7678">
                  <c:v>10.51</c:v>
                </c:pt>
                <c:pt idx="7679">
                  <c:v>10.46</c:v>
                </c:pt>
                <c:pt idx="7680">
                  <c:v>10.46</c:v>
                </c:pt>
                <c:pt idx="7681">
                  <c:v>10.51</c:v>
                </c:pt>
                <c:pt idx="7682">
                  <c:v>10.46</c:v>
                </c:pt>
                <c:pt idx="7683">
                  <c:v>10.5</c:v>
                </c:pt>
                <c:pt idx="7684">
                  <c:v>10.53</c:v>
                </c:pt>
                <c:pt idx="7685">
                  <c:v>10.52</c:v>
                </c:pt>
                <c:pt idx="7686">
                  <c:v>10.54</c:v>
                </c:pt>
                <c:pt idx="7687">
                  <c:v>10.54</c:v>
                </c:pt>
                <c:pt idx="7688">
                  <c:v>10.54</c:v>
                </c:pt>
                <c:pt idx="7689">
                  <c:v>10.57</c:v>
                </c:pt>
                <c:pt idx="7690">
                  <c:v>10.59</c:v>
                </c:pt>
                <c:pt idx="7691">
                  <c:v>10.61</c:v>
                </c:pt>
                <c:pt idx="7692">
                  <c:v>10.59</c:v>
                </c:pt>
                <c:pt idx="7693">
                  <c:v>10.49</c:v>
                </c:pt>
                <c:pt idx="7694">
                  <c:v>10.48</c:v>
                </c:pt>
                <c:pt idx="7695">
                  <c:v>10.46</c:v>
                </c:pt>
                <c:pt idx="7696">
                  <c:v>10.32</c:v>
                </c:pt>
                <c:pt idx="7697">
                  <c:v>10.3</c:v>
                </c:pt>
                <c:pt idx="7698">
                  <c:v>10.24</c:v>
                </c:pt>
                <c:pt idx="7699">
                  <c:v>10.27</c:v>
                </c:pt>
                <c:pt idx="7700">
                  <c:v>10.199999999999999</c:v>
                </c:pt>
                <c:pt idx="7701">
                  <c:v>10.25</c:v>
                </c:pt>
                <c:pt idx="7702">
                  <c:v>10.19</c:v>
                </c:pt>
                <c:pt idx="7703">
                  <c:v>10.210000000000001</c:v>
                </c:pt>
                <c:pt idx="7704">
                  <c:v>10.210000000000001</c:v>
                </c:pt>
                <c:pt idx="7705">
                  <c:v>10.210000000000001</c:v>
                </c:pt>
                <c:pt idx="7706">
                  <c:v>10.210000000000001</c:v>
                </c:pt>
                <c:pt idx="7707">
                  <c:v>10.18</c:v>
                </c:pt>
                <c:pt idx="7708">
                  <c:v>10.23</c:v>
                </c:pt>
                <c:pt idx="7709">
                  <c:v>10.19</c:v>
                </c:pt>
                <c:pt idx="7710">
                  <c:v>10.210000000000001</c:v>
                </c:pt>
                <c:pt idx="7711">
                  <c:v>10.220000000000001</c:v>
                </c:pt>
                <c:pt idx="7712">
                  <c:v>10.19</c:v>
                </c:pt>
                <c:pt idx="7713">
                  <c:v>10.16</c:v>
                </c:pt>
                <c:pt idx="7714">
                  <c:v>10.15</c:v>
                </c:pt>
                <c:pt idx="7715">
                  <c:v>10.15</c:v>
                </c:pt>
                <c:pt idx="7716">
                  <c:v>10.14</c:v>
                </c:pt>
                <c:pt idx="7717">
                  <c:v>10.119999999999999</c:v>
                </c:pt>
                <c:pt idx="7718">
                  <c:v>10.02</c:v>
                </c:pt>
                <c:pt idx="7719">
                  <c:v>9.99</c:v>
                </c:pt>
                <c:pt idx="7720">
                  <c:v>10.01</c:v>
                </c:pt>
                <c:pt idx="7721">
                  <c:v>10</c:v>
                </c:pt>
                <c:pt idx="7722">
                  <c:v>9.99</c:v>
                </c:pt>
                <c:pt idx="7723">
                  <c:v>10.01</c:v>
                </c:pt>
                <c:pt idx="7724">
                  <c:v>10.08</c:v>
                </c:pt>
                <c:pt idx="7725">
                  <c:v>10.039999999999999</c:v>
                </c:pt>
                <c:pt idx="7726">
                  <c:v>10.02</c:v>
                </c:pt>
                <c:pt idx="7727">
                  <c:v>9.98</c:v>
                </c:pt>
                <c:pt idx="7728">
                  <c:v>10.01</c:v>
                </c:pt>
                <c:pt idx="7729">
                  <c:v>10.02</c:v>
                </c:pt>
                <c:pt idx="7730">
                  <c:v>10</c:v>
                </c:pt>
                <c:pt idx="7731">
                  <c:v>9.9700000000000006</c:v>
                </c:pt>
                <c:pt idx="7732">
                  <c:v>9.9499999999999993</c:v>
                </c:pt>
                <c:pt idx="7733">
                  <c:v>9.9600000000000009</c:v>
                </c:pt>
                <c:pt idx="7734">
                  <c:v>9.9600000000000009</c:v>
                </c:pt>
                <c:pt idx="7735">
                  <c:v>9.98</c:v>
                </c:pt>
                <c:pt idx="7736">
                  <c:v>9.9600000000000009</c:v>
                </c:pt>
                <c:pt idx="7737">
                  <c:v>9.91</c:v>
                </c:pt>
                <c:pt idx="7738">
                  <c:v>9.93</c:v>
                </c:pt>
                <c:pt idx="7739">
                  <c:v>9.85</c:v>
                </c:pt>
                <c:pt idx="7740">
                  <c:v>9.81</c:v>
                </c:pt>
                <c:pt idx="7741">
                  <c:v>9.83</c:v>
                </c:pt>
                <c:pt idx="7742">
                  <c:v>9.7899999999999991</c:v>
                </c:pt>
                <c:pt idx="7743">
                  <c:v>9.73</c:v>
                </c:pt>
                <c:pt idx="7744">
                  <c:v>9.69</c:v>
                </c:pt>
                <c:pt idx="7745">
                  <c:v>9.6999999999999993</c:v>
                </c:pt>
                <c:pt idx="7746">
                  <c:v>9.67</c:v>
                </c:pt>
                <c:pt idx="7747">
                  <c:v>9.61</c:v>
                </c:pt>
                <c:pt idx="7748">
                  <c:v>9.57</c:v>
                </c:pt>
                <c:pt idx="7749">
                  <c:v>9.58</c:v>
                </c:pt>
                <c:pt idx="7750">
                  <c:v>9.58</c:v>
                </c:pt>
                <c:pt idx="7751">
                  <c:v>9.51</c:v>
                </c:pt>
                <c:pt idx="7752">
                  <c:v>9.51</c:v>
                </c:pt>
                <c:pt idx="7753">
                  <c:v>9.51</c:v>
                </c:pt>
                <c:pt idx="7754">
                  <c:v>9.56</c:v>
                </c:pt>
                <c:pt idx="7755">
                  <c:v>9.57</c:v>
                </c:pt>
                <c:pt idx="7756">
                  <c:v>9.57</c:v>
                </c:pt>
                <c:pt idx="7757">
                  <c:v>9.6</c:v>
                </c:pt>
                <c:pt idx="7758">
                  <c:v>9.6</c:v>
                </c:pt>
                <c:pt idx="7759">
                  <c:v>9.58</c:v>
                </c:pt>
                <c:pt idx="7760">
                  <c:v>9.5299999999999994</c:v>
                </c:pt>
                <c:pt idx="7761">
                  <c:v>9.5500000000000007</c:v>
                </c:pt>
                <c:pt idx="7762">
                  <c:v>9.5500000000000007</c:v>
                </c:pt>
                <c:pt idx="7763">
                  <c:v>9.59</c:v>
                </c:pt>
                <c:pt idx="7764">
                  <c:v>9.56</c:v>
                </c:pt>
                <c:pt idx="7765">
                  <c:v>9.66</c:v>
                </c:pt>
                <c:pt idx="7766">
                  <c:v>9.7100000000000009</c:v>
                </c:pt>
                <c:pt idx="7767">
                  <c:v>9.77</c:v>
                </c:pt>
                <c:pt idx="7768">
                  <c:v>9.7200000000000006</c:v>
                </c:pt>
                <c:pt idx="7769">
                  <c:v>9.74</c:v>
                </c:pt>
                <c:pt idx="7770">
                  <c:v>9.75</c:v>
                </c:pt>
                <c:pt idx="7771">
                  <c:v>9.77</c:v>
                </c:pt>
                <c:pt idx="7772">
                  <c:v>9.7799999999999994</c:v>
                </c:pt>
                <c:pt idx="7773">
                  <c:v>9.7799999999999994</c:v>
                </c:pt>
                <c:pt idx="7774">
                  <c:v>9.86</c:v>
                </c:pt>
                <c:pt idx="7775">
                  <c:v>9.84</c:v>
                </c:pt>
                <c:pt idx="7776">
                  <c:v>9.81</c:v>
                </c:pt>
                <c:pt idx="7777">
                  <c:v>9.83</c:v>
                </c:pt>
                <c:pt idx="7778">
                  <c:v>9.7899999999999991</c:v>
                </c:pt>
                <c:pt idx="7779">
                  <c:v>9.77</c:v>
                </c:pt>
                <c:pt idx="7780">
                  <c:v>9.69</c:v>
                </c:pt>
                <c:pt idx="7781">
                  <c:v>9.64</c:v>
                </c:pt>
                <c:pt idx="7782">
                  <c:v>9.69</c:v>
                </c:pt>
                <c:pt idx="7783">
                  <c:v>9.77</c:v>
                </c:pt>
                <c:pt idx="7784">
                  <c:v>9.77</c:v>
                </c:pt>
                <c:pt idx="7785">
                  <c:v>9.7799999999999994</c:v>
                </c:pt>
                <c:pt idx="7786">
                  <c:v>9.67</c:v>
                </c:pt>
                <c:pt idx="7787">
                  <c:v>9.7200000000000006</c:v>
                </c:pt>
                <c:pt idx="7788">
                  <c:v>9.6199999999999992</c:v>
                </c:pt>
                <c:pt idx="7789">
                  <c:v>9.64</c:v>
                </c:pt>
                <c:pt idx="7790">
                  <c:v>9.6300000000000008</c:v>
                </c:pt>
                <c:pt idx="7791">
                  <c:v>9.6199999999999992</c:v>
                </c:pt>
                <c:pt idx="7792">
                  <c:v>9.61</c:v>
                </c:pt>
                <c:pt idx="7793">
                  <c:v>9.66</c:v>
                </c:pt>
                <c:pt idx="7794">
                  <c:v>9.69</c:v>
                </c:pt>
                <c:pt idx="7795">
                  <c:v>9.68</c:v>
                </c:pt>
                <c:pt idx="7796">
                  <c:v>9.7100000000000009</c:v>
                </c:pt>
                <c:pt idx="7797">
                  <c:v>9.8000000000000007</c:v>
                </c:pt>
                <c:pt idx="7798">
                  <c:v>9.92</c:v>
                </c:pt>
                <c:pt idx="7799">
                  <c:v>9.9600000000000009</c:v>
                </c:pt>
                <c:pt idx="7800">
                  <c:v>9.9499999999999993</c:v>
                </c:pt>
                <c:pt idx="7801">
                  <c:v>9.94</c:v>
                </c:pt>
                <c:pt idx="7802">
                  <c:v>9.92</c:v>
                </c:pt>
                <c:pt idx="7803">
                  <c:v>9.8699999999999992</c:v>
                </c:pt>
                <c:pt idx="7804">
                  <c:v>9.92</c:v>
                </c:pt>
                <c:pt idx="7805">
                  <c:v>9.8699999999999992</c:v>
                </c:pt>
                <c:pt idx="7806">
                  <c:v>9.82</c:v>
                </c:pt>
                <c:pt idx="7807">
                  <c:v>9.7200000000000006</c:v>
                </c:pt>
                <c:pt idx="7808">
                  <c:v>9.7200000000000006</c:v>
                </c:pt>
                <c:pt idx="7809">
                  <c:v>9.6999999999999993</c:v>
                </c:pt>
                <c:pt idx="7810">
                  <c:v>9.69</c:v>
                </c:pt>
                <c:pt idx="7811">
                  <c:v>9.6300000000000008</c:v>
                </c:pt>
                <c:pt idx="7812">
                  <c:v>9.59</c:v>
                </c:pt>
                <c:pt idx="7813">
                  <c:v>9.5399999999999991</c:v>
                </c:pt>
                <c:pt idx="7814">
                  <c:v>9.5500000000000007</c:v>
                </c:pt>
                <c:pt idx="7815">
                  <c:v>9.5500000000000007</c:v>
                </c:pt>
                <c:pt idx="7816">
                  <c:v>9.56</c:v>
                </c:pt>
                <c:pt idx="7817">
                  <c:v>9.61</c:v>
                </c:pt>
                <c:pt idx="7818">
                  <c:v>9.64</c:v>
                </c:pt>
                <c:pt idx="7819">
                  <c:v>9.74</c:v>
                </c:pt>
                <c:pt idx="7820">
                  <c:v>9.7100000000000009</c:v>
                </c:pt>
                <c:pt idx="7821">
                  <c:v>9.7100000000000009</c:v>
                </c:pt>
                <c:pt idx="7822">
                  <c:v>9.7100000000000009</c:v>
                </c:pt>
                <c:pt idx="7823">
                  <c:v>9.7100000000000009</c:v>
                </c:pt>
                <c:pt idx="7824">
                  <c:v>9.7799999999999994</c:v>
                </c:pt>
                <c:pt idx="7825">
                  <c:v>9.75</c:v>
                </c:pt>
                <c:pt idx="7826">
                  <c:v>9.73</c:v>
                </c:pt>
                <c:pt idx="7827">
                  <c:v>9.5399999999999991</c:v>
                </c:pt>
                <c:pt idx="7828">
                  <c:v>9.5500000000000007</c:v>
                </c:pt>
                <c:pt idx="7829">
                  <c:v>9.52</c:v>
                </c:pt>
                <c:pt idx="7830">
                  <c:v>9.4499999999999993</c:v>
                </c:pt>
                <c:pt idx="7831">
                  <c:v>9.4499999999999993</c:v>
                </c:pt>
                <c:pt idx="7832">
                  <c:v>9.41</c:v>
                </c:pt>
                <c:pt idx="7833">
                  <c:v>9.5299999999999994</c:v>
                </c:pt>
                <c:pt idx="7834">
                  <c:v>9.59</c:v>
                </c:pt>
                <c:pt idx="7835">
                  <c:v>9.5399999999999991</c:v>
                </c:pt>
                <c:pt idx="7836">
                  <c:v>9.48</c:v>
                </c:pt>
                <c:pt idx="7837">
                  <c:v>9.4700000000000006</c:v>
                </c:pt>
                <c:pt idx="7838">
                  <c:v>9.42</c:v>
                </c:pt>
                <c:pt idx="7839">
                  <c:v>9.42</c:v>
                </c:pt>
                <c:pt idx="7840">
                  <c:v>9.4499999999999993</c:v>
                </c:pt>
                <c:pt idx="7841">
                  <c:v>9.4499999999999993</c:v>
                </c:pt>
                <c:pt idx="7842">
                  <c:v>9.42</c:v>
                </c:pt>
                <c:pt idx="7843">
                  <c:v>9.4600000000000009</c:v>
                </c:pt>
                <c:pt idx="7844">
                  <c:v>9.4600000000000009</c:v>
                </c:pt>
                <c:pt idx="7845">
                  <c:v>9.41</c:v>
                </c:pt>
                <c:pt idx="7846">
                  <c:v>9.4</c:v>
                </c:pt>
                <c:pt idx="7847">
                  <c:v>9.41</c:v>
                </c:pt>
                <c:pt idx="7848">
                  <c:v>9.4</c:v>
                </c:pt>
                <c:pt idx="7849">
                  <c:v>9.39</c:v>
                </c:pt>
                <c:pt idx="7850">
                  <c:v>9.36</c:v>
                </c:pt>
                <c:pt idx="7851">
                  <c:v>9.33</c:v>
                </c:pt>
                <c:pt idx="7852">
                  <c:v>9.33</c:v>
                </c:pt>
                <c:pt idx="7853">
                  <c:v>9.35</c:v>
                </c:pt>
                <c:pt idx="7854">
                  <c:v>9.32</c:v>
                </c:pt>
                <c:pt idx="7855">
                  <c:v>9.32</c:v>
                </c:pt>
                <c:pt idx="7856">
                  <c:v>9.2899999999999991</c:v>
                </c:pt>
                <c:pt idx="7857">
                  <c:v>9.3000000000000007</c:v>
                </c:pt>
                <c:pt idx="7858">
                  <c:v>9.3699999999999992</c:v>
                </c:pt>
                <c:pt idx="7859">
                  <c:v>9.33</c:v>
                </c:pt>
                <c:pt idx="7860">
                  <c:v>9.31</c:v>
                </c:pt>
                <c:pt idx="7861">
                  <c:v>9.32</c:v>
                </c:pt>
                <c:pt idx="7862">
                  <c:v>9.3000000000000007</c:v>
                </c:pt>
                <c:pt idx="7863">
                  <c:v>9.34</c:v>
                </c:pt>
                <c:pt idx="7864">
                  <c:v>9.34</c:v>
                </c:pt>
                <c:pt idx="7865">
                  <c:v>9.3000000000000007</c:v>
                </c:pt>
                <c:pt idx="7866">
                  <c:v>9.25</c:v>
                </c:pt>
                <c:pt idx="7867">
                  <c:v>9.24</c:v>
                </c:pt>
                <c:pt idx="7868">
                  <c:v>9.27</c:v>
                </c:pt>
                <c:pt idx="7869">
                  <c:v>9.2899999999999991</c:v>
                </c:pt>
                <c:pt idx="7870">
                  <c:v>9.33</c:v>
                </c:pt>
                <c:pt idx="7871">
                  <c:v>9.4700000000000006</c:v>
                </c:pt>
                <c:pt idx="7872">
                  <c:v>9.5299999999999994</c:v>
                </c:pt>
                <c:pt idx="7873">
                  <c:v>9.52</c:v>
                </c:pt>
                <c:pt idx="7874">
                  <c:v>9.49</c:v>
                </c:pt>
                <c:pt idx="7875">
                  <c:v>9.5299999999999994</c:v>
                </c:pt>
                <c:pt idx="7876">
                  <c:v>9.64</c:v>
                </c:pt>
                <c:pt idx="7877">
                  <c:v>9.68</c:v>
                </c:pt>
                <c:pt idx="7878">
                  <c:v>9.77</c:v>
                </c:pt>
                <c:pt idx="7879">
                  <c:v>9.75</c:v>
                </c:pt>
                <c:pt idx="7880">
                  <c:v>9.69</c:v>
                </c:pt>
                <c:pt idx="7881">
                  <c:v>9.75</c:v>
                </c:pt>
                <c:pt idx="7882">
                  <c:v>9.81</c:v>
                </c:pt>
                <c:pt idx="7883">
                  <c:v>9.82</c:v>
                </c:pt>
                <c:pt idx="7884">
                  <c:v>9.7899999999999991</c:v>
                </c:pt>
                <c:pt idx="7885">
                  <c:v>9.77</c:v>
                </c:pt>
                <c:pt idx="7886">
                  <c:v>9.77</c:v>
                </c:pt>
                <c:pt idx="7887">
                  <c:v>9.81</c:v>
                </c:pt>
                <c:pt idx="7888">
                  <c:v>9.9</c:v>
                </c:pt>
                <c:pt idx="7889">
                  <c:v>9.84</c:v>
                </c:pt>
                <c:pt idx="7890">
                  <c:v>9.8699999999999992</c:v>
                </c:pt>
                <c:pt idx="7891">
                  <c:v>10</c:v>
                </c:pt>
                <c:pt idx="7892">
                  <c:v>9.9700000000000006</c:v>
                </c:pt>
                <c:pt idx="7893">
                  <c:v>9.98</c:v>
                </c:pt>
                <c:pt idx="7894">
                  <c:v>9.9700000000000006</c:v>
                </c:pt>
                <c:pt idx="7895">
                  <c:v>9.91</c:v>
                </c:pt>
                <c:pt idx="7896">
                  <c:v>9.84</c:v>
                </c:pt>
                <c:pt idx="7897">
                  <c:v>9.76</c:v>
                </c:pt>
                <c:pt idx="7898">
                  <c:v>9.2200000000000006</c:v>
                </c:pt>
                <c:pt idx="7899">
                  <c:v>9.15</c:v>
                </c:pt>
                <c:pt idx="7900">
                  <c:v>9.1199999999999992</c:v>
                </c:pt>
                <c:pt idx="7901">
                  <c:v>9.09</c:v>
                </c:pt>
                <c:pt idx="7902">
                  <c:v>9.14</c:v>
                </c:pt>
                <c:pt idx="7903">
                  <c:v>9.14</c:v>
                </c:pt>
                <c:pt idx="7904">
                  <c:v>9.14</c:v>
                </c:pt>
                <c:pt idx="7905">
                  <c:v>9.18</c:v>
                </c:pt>
                <c:pt idx="7906">
                  <c:v>9.16</c:v>
                </c:pt>
                <c:pt idx="7907">
                  <c:v>9.23</c:v>
                </c:pt>
                <c:pt idx="7908">
                  <c:v>9.2200000000000006</c:v>
                </c:pt>
                <c:pt idx="7909">
                  <c:v>9.17</c:v>
                </c:pt>
                <c:pt idx="7910">
                  <c:v>9.17</c:v>
                </c:pt>
                <c:pt idx="7911">
                  <c:v>9.16</c:v>
                </c:pt>
                <c:pt idx="7912">
                  <c:v>9.18</c:v>
                </c:pt>
                <c:pt idx="7913">
                  <c:v>9.1199999999999992</c:v>
                </c:pt>
                <c:pt idx="7914">
                  <c:v>9.1199999999999992</c:v>
                </c:pt>
                <c:pt idx="7915">
                  <c:v>9.19</c:v>
                </c:pt>
                <c:pt idx="7916">
                  <c:v>9.15</c:v>
                </c:pt>
                <c:pt idx="7917">
                  <c:v>9.15</c:v>
                </c:pt>
                <c:pt idx="7918">
                  <c:v>9.14</c:v>
                </c:pt>
                <c:pt idx="7919">
                  <c:v>9.14</c:v>
                </c:pt>
                <c:pt idx="7920">
                  <c:v>9.15</c:v>
                </c:pt>
                <c:pt idx="7921">
                  <c:v>9.09</c:v>
                </c:pt>
                <c:pt idx="7922">
                  <c:v>9.1</c:v>
                </c:pt>
                <c:pt idx="7923">
                  <c:v>9.06</c:v>
                </c:pt>
                <c:pt idx="7924">
                  <c:v>9.02</c:v>
                </c:pt>
                <c:pt idx="7925">
                  <c:v>9.0299999999999994</c:v>
                </c:pt>
                <c:pt idx="7926">
                  <c:v>8.9600000000000009</c:v>
                </c:pt>
                <c:pt idx="7927">
                  <c:v>8.98</c:v>
                </c:pt>
                <c:pt idx="7928">
                  <c:v>8.9499999999999993</c:v>
                </c:pt>
                <c:pt idx="7929">
                  <c:v>8.9499999999999993</c:v>
                </c:pt>
                <c:pt idx="7930">
                  <c:v>8.98</c:v>
                </c:pt>
                <c:pt idx="7931">
                  <c:v>8.9700000000000006</c:v>
                </c:pt>
                <c:pt idx="7932">
                  <c:v>8.94</c:v>
                </c:pt>
                <c:pt idx="7933">
                  <c:v>8.9499999999999993</c:v>
                </c:pt>
                <c:pt idx="7934">
                  <c:v>8.9600000000000009</c:v>
                </c:pt>
                <c:pt idx="7935">
                  <c:v>8.9600000000000009</c:v>
                </c:pt>
                <c:pt idx="7936">
                  <c:v>9.09</c:v>
                </c:pt>
                <c:pt idx="7937">
                  <c:v>9.09</c:v>
                </c:pt>
                <c:pt idx="7938">
                  <c:v>9.11</c:v>
                </c:pt>
                <c:pt idx="7939">
                  <c:v>9.18</c:v>
                </c:pt>
                <c:pt idx="7940">
                  <c:v>9.18</c:v>
                </c:pt>
                <c:pt idx="7941">
                  <c:v>9.15</c:v>
                </c:pt>
                <c:pt idx="7942">
                  <c:v>9.1300000000000008</c:v>
                </c:pt>
                <c:pt idx="7943">
                  <c:v>9.1199999999999992</c:v>
                </c:pt>
                <c:pt idx="7944">
                  <c:v>9.17</c:v>
                </c:pt>
                <c:pt idx="7945">
                  <c:v>9.15</c:v>
                </c:pt>
                <c:pt idx="7946">
                  <c:v>9.16</c:v>
                </c:pt>
                <c:pt idx="7947">
                  <c:v>9.16</c:v>
                </c:pt>
                <c:pt idx="7948">
                  <c:v>9.16</c:v>
                </c:pt>
                <c:pt idx="7949">
                  <c:v>9.1999999999999993</c:v>
                </c:pt>
                <c:pt idx="7950">
                  <c:v>9.25</c:v>
                </c:pt>
                <c:pt idx="7951">
                  <c:v>9.23</c:v>
                </c:pt>
                <c:pt idx="7952">
                  <c:v>9.1999999999999993</c:v>
                </c:pt>
                <c:pt idx="7953">
                  <c:v>9.15</c:v>
                </c:pt>
                <c:pt idx="7954">
                  <c:v>9.19</c:v>
                </c:pt>
                <c:pt idx="7955">
                  <c:v>9.16</c:v>
                </c:pt>
                <c:pt idx="7956">
                  <c:v>9.1</c:v>
                </c:pt>
                <c:pt idx="7957">
                  <c:v>9.0299999999999994</c:v>
                </c:pt>
                <c:pt idx="7958">
                  <c:v>8.9600000000000009</c:v>
                </c:pt>
                <c:pt idx="7959">
                  <c:v>9.01</c:v>
                </c:pt>
                <c:pt idx="7960">
                  <c:v>9</c:v>
                </c:pt>
                <c:pt idx="7961">
                  <c:v>9.0299999999999994</c:v>
                </c:pt>
                <c:pt idx="7962">
                  <c:v>8.98</c:v>
                </c:pt>
                <c:pt idx="7963">
                  <c:v>8.99</c:v>
                </c:pt>
                <c:pt idx="7964">
                  <c:v>9.08</c:v>
                </c:pt>
                <c:pt idx="7965">
                  <c:v>9.0299999999999994</c:v>
                </c:pt>
                <c:pt idx="7966">
                  <c:v>9.06</c:v>
                </c:pt>
                <c:pt idx="7967">
                  <c:v>9.0299999999999994</c:v>
                </c:pt>
                <c:pt idx="7968">
                  <c:v>9.09</c:v>
                </c:pt>
                <c:pt idx="7969">
                  <c:v>9.1300000000000008</c:v>
                </c:pt>
                <c:pt idx="7970">
                  <c:v>9.1</c:v>
                </c:pt>
                <c:pt idx="7971">
                  <c:v>9.1</c:v>
                </c:pt>
                <c:pt idx="7972">
                  <c:v>9.09</c:v>
                </c:pt>
                <c:pt idx="7973">
                  <c:v>9.08</c:v>
                </c:pt>
                <c:pt idx="7974">
                  <c:v>9.08</c:v>
                </c:pt>
                <c:pt idx="7975">
                  <c:v>9.11</c:v>
                </c:pt>
                <c:pt idx="7976">
                  <c:v>9.1199999999999992</c:v>
                </c:pt>
                <c:pt idx="7977">
                  <c:v>9.2200000000000006</c:v>
                </c:pt>
                <c:pt idx="7978">
                  <c:v>9.33</c:v>
                </c:pt>
                <c:pt idx="7979">
                  <c:v>9.27</c:v>
                </c:pt>
                <c:pt idx="7980">
                  <c:v>9.3000000000000007</c:v>
                </c:pt>
                <c:pt idx="7981">
                  <c:v>9.33</c:v>
                </c:pt>
                <c:pt idx="7982">
                  <c:v>9.33</c:v>
                </c:pt>
                <c:pt idx="7983">
                  <c:v>9.2899999999999991</c:v>
                </c:pt>
                <c:pt idx="7984">
                  <c:v>9.3000000000000007</c:v>
                </c:pt>
                <c:pt idx="7985">
                  <c:v>9.32</c:v>
                </c:pt>
                <c:pt idx="7986">
                  <c:v>9.3800000000000008</c:v>
                </c:pt>
                <c:pt idx="7987">
                  <c:v>9.4</c:v>
                </c:pt>
                <c:pt idx="7988">
                  <c:v>9.23</c:v>
                </c:pt>
                <c:pt idx="7989">
                  <c:v>9.2200000000000006</c:v>
                </c:pt>
                <c:pt idx="7990">
                  <c:v>9.2200000000000006</c:v>
                </c:pt>
                <c:pt idx="7991">
                  <c:v>9.24</c:v>
                </c:pt>
                <c:pt idx="7992">
                  <c:v>9.2200000000000006</c:v>
                </c:pt>
                <c:pt idx="7993">
                  <c:v>9.2899999999999991</c:v>
                </c:pt>
                <c:pt idx="7994">
                  <c:v>9.44</c:v>
                </c:pt>
                <c:pt idx="7995">
                  <c:v>9.51</c:v>
                </c:pt>
                <c:pt idx="7996">
                  <c:v>9.57</c:v>
                </c:pt>
                <c:pt idx="7997">
                  <c:v>9.64</c:v>
                </c:pt>
                <c:pt idx="7998">
                  <c:v>9.65</c:v>
                </c:pt>
                <c:pt idx="7999">
                  <c:v>9.65</c:v>
                </c:pt>
                <c:pt idx="8000">
                  <c:v>9.65</c:v>
                </c:pt>
                <c:pt idx="8001">
                  <c:v>9.5299999999999994</c:v>
                </c:pt>
                <c:pt idx="8002">
                  <c:v>9.27</c:v>
                </c:pt>
                <c:pt idx="8003">
                  <c:v>9.1999999999999993</c:v>
                </c:pt>
                <c:pt idx="8004">
                  <c:v>9.19</c:v>
                </c:pt>
                <c:pt idx="8005">
                  <c:v>9.3000000000000007</c:v>
                </c:pt>
                <c:pt idx="8006">
                  <c:v>9.36</c:v>
                </c:pt>
                <c:pt idx="8007">
                  <c:v>9.31</c:v>
                </c:pt>
                <c:pt idx="8008">
                  <c:v>9.33</c:v>
                </c:pt>
                <c:pt idx="8009">
                  <c:v>9.08</c:v>
                </c:pt>
                <c:pt idx="8010">
                  <c:v>9.2899999999999991</c:v>
                </c:pt>
                <c:pt idx="8011">
                  <c:v>9.36</c:v>
                </c:pt>
                <c:pt idx="8012">
                  <c:v>9.17</c:v>
                </c:pt>
                <c:pt idx="8013">
                  <c:v>9.09</c:v>
                </c:pt>
                <c:pt idx="8014">
                  <c:v>9.16</c:v>
                </c:pt>
                <c:pt idx="8015">
                  <c:v>9.01</c:v>
                </c:pt>
                <c:pt idx="8016">
                  <c:v>8.9499999999999993</c:v>
                </c:pt>
                <c:pt idx="8017">
                  <c:v>8.92</c:v>
                </c:pt>
                <c:pt idx="8018">
                  <c:v>8.93</c:v>
                </c:pt>
                <c:pt idx="8019">
                  <c:v>8.93</c:v>
                </c:pt>
                <c:pt idx="8020">
                  <c:v>8.9499999999999993</c:v>
                </c:pt>
                <c:pt idx="8021">
                  <c:v>8.9700000000000006</c:v>
                </c:pt>
                <c:pt idx="8022">
                  <c:v>9.06</c:v>
                </c:pt>
                <c:pt idx="8023">
                  <c:v>9.1199999999999992</c:v>
                </c:pt>
                <c:pt idx="8024">
                  <c:v>9.24</c:v>
                </c:pt>
                <c:pt idx="8025">
                  <c:v>9.25</c:v>
                </c:pt>
                <c:pt idx="8026">
                  <c:v>9.18</c:v>
                </c:pt>
                <c:pt idx="8027">
                  <c:v>9.0399999999999991</c:v>
                </c:pt>
                <c:pt idx="8028">
                  <c:v>8.99</c:v>
                </c:pt>
                <c:pt idx="8029">
                  <c:v>9</c:v>
                </c:pt>
                <c:pt idx="8030">
                  <c:v>8.8699999999999992</c:v>
                </c:pt>
                <c:pt idx="8031">
                  <c:v>8.89</c:v>
                </c:pt>
                <c:pt idx="8032">
                  <c:v>8.77</c:v>
                </c:pt>
                <c:pt idx="8033">
                  <c:v>8.5299999999999994</c:v>
                </c:pt>
                <c:pt idx="8034">
                  <c:v>8.66</c:v>
                </c:pt>
                <c:pt idx="8035">
                  <c:v>8.49</c:v>
                </c:pt>
                <c:pt idx="8036">
                  <c:v>8.3699999999999992</c:v>
                </c:pt>
                <c:pt idx="8037">
                  <c:v>8.34</c:v>
                </c:pt>
                <c:pt idx="8038">
                  <c:v>8.2200000000000006</c:v>
                </c:pt>
                <c:pt idx="8039">
                  <c:v>8.24</c:v>
                </c:pt>
                <c:pt idx="8040">
                  <c:v>8.1999999999999993</c:v>
                </c:pt>
                <c:pt idx="8041">
                  <c:v>8.15</c:v>
                </c:pt>
                <c:pt idx="8042">
                  <c:v>8.15</c:v>
                </c:pt>
                <c:pt idx="8043">
                  <c:v>8.19</c:v>
                </c:pt>
                <c:pt idx="8044">
                  <c:v>8.2799999999999994</c:v>
                </c:pt>
                <c:pt idx="8045">
                  <c:v>8.26</c:v>
                </c:pt>
                <c:pt idx="8046">
                  <c:v>8.2799999999999994</c:v>
                </c:pt>
                <c:pt idx="8047">
                  <c:v>8.14</c:v>
                </c:pt>
                <c:pt idx="8048">
                  <c:v>8.08</c:v>
                </c:pt>
                <c:pt idx="8049">
                  <c:v>8.0500000000000007</c:v>
                </c:pt>
                <c:pt idx="8050">
                  <c:v>8.01</c:v>
                </c:pt>
                <c:pt idx="8051">
                  <c:v>8.0299999999999994</c:v>
                </c:pt>
                <c:pt idx="8052">
                  <c:v>8.06</c:v>
                </c:pt>
                <c:pt idx="8053">
                  <c:v>8.19</c:v>
                </c:pt>
                <c:pt idx="8054">
                  <c:v>8.33</c:v>
                </c:pt>
                <c:pt idx="8055">
                  <c:v>8.3699999999999992</c:v>
                </c:pt>
                <c:pt idx="8056">
                  <c:v>8.31</c:v>
                </c:pt>
                <c:pt idx="8057">
                  <c:v>8.35</c:v>
                </c:pt>
                <c:pt idx="8058">
                  <c:v>8.3699999999999992</c:v>
                </c:pt>
                <c:pt idx="8059">
                  <c:v>8.3699999999999992</c:v>
                </c:pt>
                <c:pt idx="8060">
                  <c:v>8.33</c:v>
                </c:pt>
                <c:pt idx="8061">
                  <c:v>8.34</c:v>
                </c:pt>
                <c:pt idx="8062">
                  <c:v>8.3800000000000008</c:v>
                </c:pt>
                <c:pt idx="8063">
                  <c:v>8.4499999999999993</c:v>
                </c:pt>
                <c:pt idx="8064">
                  <c:v>8.5500000000000007</c:v>
                </c:pt>
                <c:pt idx="8065">
                  <c:v>8.52</c:v>
                </c:pt>
                <c:pt idx="8066">
                  <c:v>8.56</c:v>
                </c:pt>
                <c:pt idx="8067">
                  <c:v>8.39</c:v>
                </c:pt>
                <c:pt idx="8068">
                  <c:v>8.3699999999999992</c:v>
                </c:pt>
                <c:pt idx="8069">
                  <c:v>8.42</c:v>
                </c:pt>
                <c:pt idx="8070">
                  <c:v>8.39</c:v>
                </c:pt>
                <c:pt idx="8071">
                  <c:v>8.3699999999999992</c:v>
                </c:pt>
                <c:pt idx="8072">
                  <c:v>8.44</c:v>
                </c:pt>
                <c:pt idx="8073">
                  <c:v>8.3699999999999992</c:v>
                </c:pt>
                <c:pt idx="8074">
                  <c:v>8.3699999999999992</c:v>
                </c:pt>
                <c:pt idx="8075">
                  <c:v>8.43</c:v>
                </c:pt>
                <c:pt idx="8076">
                  <c:v>8.41</c:v>
                </c:pt>
                <c:pt idx="8077">
                  <c:v>8.39</c:v>
                </c:pt>
                <c:pt idx="8078">
                  <c:v>8.4</c:v>
                </c:pt>
                <c:pt idx="8079">
                  <c:v>8.42</c:v>
                </c:pt>
                <c:pt idx="8080">
                  <c:v>8.35</c:v>
                </c:pt>
                <c:pt idx="8081">
                  <c:v>8.3000000000000007</c:v>
                </c:pt>
                <c:pt idx="8082">
                  <c:v>8.3000000000000007</c:v>
                </c:pt>
                <c:pt idx="8083">
                  <c:v>8.3000000000000007</c:v>
                </c:pt>
                <c:pt idx="8084">
                  <c:v>8.3000000000000007</c:v>
                </c:pt>
                <c:pt idx="8085">
                  <c:v>8.25</c:v>
                </c:pt>
                <c:pt idx="8086">
                  <c:v>8.2200000000000006</c:v>
                </c:pt>
                <c:pt idx="8087">
                  <c:v>8.25</c:v>
                </c:pt>
                <c:pt idx="8088">
                  <c:v>8.25</c:v>
                </c:pt>
                <c:pt idx="8089">
                  <c:v>8.2899999999999991</c:v>
                </c:pt>
                <c:pt idx="8090">
                  <c:v>8.32</c:v>
                </c:pt>
                <c:pt idx="8091">
                  <c:v>8.3000000000000007</c:v>
                </c:pt>
                <c:pt idx="8092">
                  <c:v>8.33</c:v>
                </c:pt>
                <c:pt idx="8093">
                  <c:v>8.35</c:v>
                </c:pt>
                <c:pt idx="8094">
                  <c:v>8.44</c:v>
                </c:pt>
                <c:pt idx="8095">
                  <c:v>8.4600000000000009</c:v>
                </c:pt>
                <c:pt idx="8096">
                  <c:v>8.42</c:v>
                </c:pt>
                <c:pt idx="8097">
                  <c:v>8.4</c:v>
                </c:pt>
                <c:pt idx="8098">
                  <c:v>8.3800000000000008</c:v>
                </c:pt>
                <c:pt idx="8099">
                  <c:v>8.42</c:v>
                </c:pt>
                <c:pt idx="8100">
                  <c:v>8.41</c:v>
                </c:pt>
                <c:pt idx="8101">
                  <c:v>8.3800000000000008</c:v>
                </c:pt>
                <c:pt idx="8102">
                  <c:v>8.3000000000000007</c:v>
                </c:pt>
                <c:pt idx="8103">
                  <c:v>8.32</c:v>
                </c:pt>
                <c:pt idx="8104">
                  <c:v>8.36</c:v>
                </c:pt>
                <c:pt idx="8105">
                  <c:v>8.18</c:v>
                </c:pt>
                <c:pt idx="8106">
                  <c:v>8.18</c:v>
                </c:pt>
                <c:pt idx="8107">
                  <c:v>8.07</c:v>
                </c:pt>
                <c:pt idx="8108">
                  <c:v>8.1</c:v>
                </c:pt>
                <c:pt idx="8109">
                  <c:v>8.02</c:v>
                </c:pt>
                <c:pt idx="8110">
                  <c:v>8.02</c:v>
                </c:pt>
                <c:pt idx="8111">
                  <c:v>8.01</c:v>
                </c:pt>
                <c:pt idx="8112">
                  <c:v>8.07</c:v>
                </c:pt>
                <c:pt idx="8113">
                  <c:v>8.0500000000000007</c:v>
                </c:pt>
                <c:pt idx="8114">
                  <c:v>8.06</c:v>
                </c:pt>
                <c:pt idx="8115">
                  <c:v>8.08</c:v>
                </c:pt>
                <c:pt idx="8116">
                  <c:v>8.07</c:v>
                </c:pt>
                <c:pt idx="8117">
                  <c:v>8.1</c:v>
                </c:pt>
                <c:pt idx="8118">
                  <c:v>7.93</c:v>
                </c:pt>
                <c:pt idx="8119">
                  <c:v>7.93</c:v>
                </c:pt>
                <c:pt idx="8120">
                  <c:v>7.92</c:v>
                </c:pt>
                <c:pt idx="8121">
                  <c:v>7.92</c:v>
                </c:pt>
                <c:pt idx="8122">
                  <c:v>7.92</c:v>
                </c:pt>
                <c:pt idx="8123">
                  <c:v>7.85</c:v>
                </c:pt>
                <c:pt idx="8124">
                  <c:v>7.84</c:v>
                </c:pt>
                <c:pt idx="8125">
                  <c:v>7.82</c:v>
                </c:pt>
                <c:pt idx="8126">
                  <c:v>7.9</c:v>
                </c:pt>
                <c:pt idx="8127">
                  <c:v>7.87</c:v>
                </c:pt>
                <c:pt idx="8128">
                  <c:v>7.83</c:v>
                </c:pt>
                <c:pt idx="8129">
                  <c:v>7.74</c:v>
                </c:pt>
                <c:pt idx="8130">
                  <c:v>7.75</c:v>
                </c:pt>
                <c:pt idx="8131">
                  <c:v>7.71</c:v>
                </c:pt>
                <c:pt idx="8132">
                  <c:v>7.73</c:v>
                </c:pt>
                <c:pt idx="8133">
                  <c:v>7.64</c:v>
                </c:pt>
                <c:pt idx="8134">
                  <c:v>7.6</c:v>
                </c:pt>
                <c:pt idx="8135">
                  <c:v>7.65</c:v>
                </c:pt>
                <c:pt idx="8136">
                  <c:v>7.6</c:v>
                </c:pt>
                <c:pt idx="8137">
                  <c:v>7.66</c:v>
                </c:pt>
                <c:pt idx="8138">
                  <c:v>7.62</c:v>
                </c:pt>
                <c:pt idx="8139">
                  <c:v>7.62</c:v>
                </c:pt>
                <c:pt idx="8140">
                  <c:v>7.74</c:v>
                </c:pt>
                <c:pt idx="8141">
                  <c:v>7.68</c:v>
                </c:pt>
                <c:pt idx="8142">
                  <c:v>7.62</c:v>
                </c:pt>
                <c:pt idx="8143">
                  <c:v>7.67</c:v>
                </c:pt>
                <c:pt idx="8144">
                  <c:v>7.72</c:v>
                </c:pt>
                <c:pt idx="8145">
                  <c:v>7.77</c:v>
                </c:pt>
                <c:pt idx="8146">
                  <c:v>7.76</c:v>
                </c:pt>
                <c:pt idx="8147">
                  <c:v>7.76</c:v>
                </c:pt>
                <c:pt idx="8148">
                  <c:v>7.83</c:v>
                </c:pt>
                <c:pt idx="8149">
                  <c:v>7.84</c:v>
                </c:pt>
                <c:pt idx="8150">
                  <c:v>7.82</c:v>
                </c:pt>
                <c:pt idx="8151">
                  <c:v>7.76</c:v>
                </c:pt>
                <c:pt idx="8152">
                  <c:v>7.79</c:v>
                </c:pt>
                <c:pt idx="8153">
                  <c:v>7.74</c:v>
                </c:pt>
                <c:pt idx="8154">
                  <c:v>7.8</c:v>
                </c:pt>
                <c:pt idx="8155">
                  <c:v>7.76</c:v>
                </c:pt>
                <c:pt idx="8156">
                  <c:v>7.74</c:v>
                </c:pt>
                <c:pt idx="8157">
                  <c:v>7.72</c:v>
                </c:pt>
                <c:pt idx="8158">
                  <c:v>7.72</c:v>
                </c:pt>
                <c:pt idx="8159">
                  <c:v>7.72</c:v>
                </c:pt>
                <c:pt idx="8160">
                  <c:v>7.68</c:v>
                </c:pt>
                <c:pt idx="8161">
                  <c:v>7.77</c:v>
                </c:pt>
                <c:pt idx="8162">
                  <c:v>7.79</c:v>
                </c:pt>
                <c:pt idx="8163">
                  <c:v>7.91</c:v>
                </c:pt>
                <c:pt idx="8164">
                  <c:v>7.89</c:v>
                </c:pt>
                <c:pt idx="8165">
                  <c:v>7.91</c:v>
                </c:pt>
                <c:pt idx="8166">
                  <c:v>7.95</c:v>
                </c:pt>
                <c:pt idx="8167">
                  <c:v>7.99</c:v>
                </c:pt>
                <c:pt idx="8168">
                  <c:v>8.02</c:v>
                </c:pt>
                <c:pt idx="8169">
                  <c:v>8.02</c:v>
                </c:pt>
                <c:pt idx="8170">
                  <c:v>7.96</c:v>
                </c:pt>
                <c:pt idx="8171">
                  <c:v>8.07</c:v>
                </c:pt>
                <c:pt idx="8172">
                  <c:v>8.2100000000000009</c:v>
                </c:pt>
                <c:pt idx="8173">
                  <c:v>8.17</c:v>
                </c:pt>
                <c:pt idx="8174">
                  <c:v>8.17</c:v>
                </c:pt>
                <c:pt idx="8175">
                  <c:v>8.24</c:v>
                </c:pt>
                <c:pt idx="8176">
                  <c:v>8.23</c:v>
                </c:pt>
                <c:pt idx="8177">
                  <c:v>8.2899999999999991</c:v>
                </c:pt>
                <c:pt idx="8178">
                  <c:v>8.26</c:v>
                </c:pt>
                <c:pt idx="8179">
                  <c:v>8.26</c:v>
                </c:pt>
                <c:pt idx="8180">
                  <c:v>8.26</c:v>
                </c:pt>
                <c:pt idx="8181">
                  <c:v>8.2100000000000009</c:v>
                </c:pt>
                <c:pt idx="8182">
                  <c:v>8.25</c:v>
                </c:pt>
                <c:pt idx="8183">
                  <c:v>8.2899999999999991</c:v>
                </c:pt>
                <c:pt idx="8184">
                  <c:v>8.2899999999999991</c:v>
                </c:pt>
                <c:pt idx="8185">
                  <c:v>8.27</c:v>
                </c:pt>
                <c:pt idx="8186">
                  <c:v>8.2200000000000006</c:v>
                </c:pt>
                <c:pt idx="8187">
                  <c:v>8.24</c:v>
                </c:pt>
                <c:pt idx="8188">
                  <c:v>8.25</c:v>
                </c:pt>
                <c:pt idx="8189">
                  <c:v>8.24</c:v>
                </c:pt>
                <c:pt idx="8190">
                  <c:v>8.23</c:v>
                </c:pt>
                <c:pt idx="8191">
                  <c:v>8.18</c:v>
                </c:pt>
                <c:pt idx="8192">
                  <c:v>8.19</c:v>
                </c:pt>
                <c:pt idx="8193">
                  <c:v>8.33</c:v>
                </c:pt>
                <c:pt idx="8194">
                  <c:v>8.33</c:v>
                </c:pt>
                <c:pt idx="8195">
                  <c:v>8.25</c:v>
                </c:pt>
                <c:pt idx="8196">
                  <c:v>8.0299999999999994</c:v>
                </c:pt>
                <c:pt idx="8197">
                  <c:v>8.02</c:v>
                </c:pt>
                <c:pt idx="8198">
                  <c:v>8.0399999999999991</c:v>
                </c:pt>
                <c:pt idx="8199">
                  <c:v>8.0299999999999994</c:v>
                </c:pt>
                <c:pt idx="8200">
                  <c:v>8.02</c:v>
                </c:pt>
                <c:pt idx="8201">
                  <c:v>7.96</c:v>
                </c:pt>
                <c:pt idx="8202">
                  <c:v>7.94</c:v>
                </c:pt>
                <c:pt idx="8203">
                  <c:v>7.93</c:v>
                </c:pt>
                <c:pt idx="8204">
                  <c:v>7.91</c:v>
                </c:pt>
                <c:pt idx="8205">
                  <c:v>7.93</c:v>
                </c:pt>
                <c:pt idx="8206">
                  <c:v>7.89</c:v>
                </c:pt>
                <c:pt idx="8207">
                  <c:v>7.86</c:v>
                </c:pt>
                <c:pt idx="8208">
                  <c:v>7.84</c:v>
                </c:pt>
                <c:pt idx="8209">
                  <c:v>7.77</c:v>
                </c:pt>
                <c:pt idx="8210">
                  <c:v>7.77</c:v>
                </c:pt>
                <c:pt idx="8211">
                  <c:v>7.74</c:v>
                </c:pt>
                <c:pt idx="8212">
                  <c:v>7.69</c:v>
                </c:pt>
                <c:pt idx="8213">
                  <c:v>7.71</c:v>
                </c:pt>
                <c:pt idx="8214">
                  <c:v>7.64</c:v>
                </c:pt>
                <c:pt idx="8215">
                  <c:v>7.68</c:v>
                </c:pt>
                <c:pt idx="8216">
                  <c:v>7.62</c:v>
                </c:pt>
                <c:pt idx="8217">
                  <c:v>7.63</c:v>
                </c:pt>
                <c:pt idx="8218">
                  <c:v>7.61</c:v>
                </c:pt>
                <c:pt idx="8219">
                  <c:v>7.58</c:v>
                </c:pt>
                <c:pt idx="8220">
                  <c:v>7.52</c:v>
                </c:pt>
                <c:pt idx="8221">
                  <c:v>7.54</c:v>
                </c:pt>
                <c:pt idx="8222">
                  <c:v>7.54</c:v>
                </c:pt>
                <c:pt idx="8223">
                  <c:v>7.52</c:v>
                </c:pt>
                <c:pt idx="8224">
                  <c:v>7.49</c:v>
                </c:pt>
                <c:pt idx="8225">
                  <c:v>7.51</c:v>
                </c:pt>
                <c:pt idx="8226">
                  <c:v>7.4</c:v>
                </c:pt>
                <c:pt idx="8227">
                  <c:v>7.37</c:v>
                </c:pt>
                <c:pt idx="8228">
                  <c:v>7.43</c:v>
                </c:pt>
                <c:pt idx="8229">
                  <c:v>7.45</c:v>
                </c:pt>
                <c:pt idx="8230">
                  <c:v>7.44</c:v>
                </c:pt>
                <c:pt idx="8231">
                  <c:v>7.51</c:v>
                </c:pt>
                <c:pt idx="8232">
                  <c:v>7.49</c:v>
                </c:pt>
                <c:pt idx="8233">
                  <c:v>7.52</c:v>
                </c:pt>
                <c:pt idx="8234">
                  <c:v>7.51</c:v>
                </c:pt>
                <c:pt idx="8235">
                  <c:v>7.54</c:v>
                </c:pt>
                <c:pt idx="8236">
                  <c:v>7.46</c:v>
                </c:pt>
                <c:pt idx="8237">
                  <c:v>7.4</c:v>
                </c:pt>
                <c:pt idx="8238">
                  <c:v>7.3</c:v>
                </c:pt>
                <c:pt idx="8239">
                  <c:v>7.31</c:v>
                </c:pt>
                <c:pt idx="8240">
                  <c:v>7.21</c:v>
                </c:pt>
                <c:pt idx="8241">
                  <c:v>7.19</c:v>
                </c:pt>
                <c:pt idx="8242">
                  <c:v>7.17</c:v>
                </c:pt>
                <c:pt idx="8243">
                  <c:v>7.08</c:v>
                </c:pt>
                <c:pt idx="8244">
                  <c:v>7.08</c:v>
                </c:pt>
                <c:pt idx="8245">
                  <c:v>7.01</c:v>
                </c:pt>
                <c:pt idx="8246">
                  <c:v>6.89</c:v>
                </c:pt>
                <c:pt idx="8247">
                  <c:v>6.95</c:v>
                </c:pt>
                <c:pt idx="8248">
                  <c:v>6.85</c:v>
                </c:pt>
                <c:pt idx="8249">
                  <c:v>6.88</c:v>
                </c:pt>
                <c:pt idx="8250">
                  <c:v>6.83</c:v>
                </c:pt>
                <c:pt idx="8251">
                  <c:v>6.86</c:v>
                </c:pt>
                <c:pt idx="8252">
                  <c:v>6.94</c:v>
                </c:pt>
                <c:pt idx="8253">
                  <c:v>6.95</c:v>
                </c:pt>
                <c:pt idx="8254">
                  <c:v>6.93</c:v>
                </c:pt>
                <c:pt idx="8255">
                  <c:v>6.99</c:v>
                </c:pt>
                <c:pt idx="8256">
                  <c:v>6.95</c:v>
                </c:pt>
                <c:pt idx="8257">
                  <c:v>6.95</c:v>
                </c:pt>
                <c:pt idx="8258">
                  <c:v>6.84</c:v>
                </c:pt>
                <c:pt idx="8259">
                  <c:v>6.84</c:v>
                </c:pt>
                <c:pt idx="8260">
                  <c:v>6.8</c:v>
                </c:pt>
                <c:pt idx="8261">
                  <c:v>6.8</c:v>
                </c:pt>
                <c:pt idx="8262">
                  <c:v>6.85</c:v>
                </c:pt>
                <c:pt idx="8263">
                  <c:v>6.8</c:v>
                </c:pt>
                <c:pt idx="8264">
                  <c:v>6.84</c:v>
                </c:pt>
                <c:pt idx="8265">
                  <c:v>6.79</c:v>
                </c:pt>
                <c:pt idx="8266">
                  <c:v>6.77</c:v>
                </c:pt>
                <c:pt idx="8267">
                  <c:v>6.79</c:v>
                </c:pt>
                <c:pt idx="8268">
                  <c:v>6.78</c:v>
                </c:pt>
                <c:pt idx="8269">
                  <c:v>6.79</c:v>
                </c:pt>
                <c:pt idx="8270">
                  <c:v>6.86</c:v>
                </c:pt>
                <c:pt idx="8271">
                  <c:v>7.07</c:v>
                </c:pt>
                <c:pt idx="8272">
                  <c:v>7.02</c:v>
                </c:pt>
                <c:pt idx="8273">
                  <c:v>6.98</c:v>
                </c:pt>
                <c:pt idx="8274">
                  <c:v>7.03</c:v>
                </c:pt>
                <c:pt idx="8275">
                  <c:v>7.03</c:v>
                </c:pt>
                <c:pt idx="8276">
                  <c:v>7.07</c:v>
                </c:pt>
                <c:pt idx="8277">
                  <c:v>7</c:v>
                </c:pt>
                <c:pt idx="8278">
                  <c:v>6.98</c:v>
                </c:pt>
                <c:pt idx="8279">
                  <c:v>6.96</c:v>
                </c:pt>
                <c:pt idx="8280">
                  <c:v>6.93</c:v>
                </c:pt>
                <c:pt idx="8281">
                  <c:v>6.9</c:v>
                </c:pt>
                <c:pt idx="8282">
                  <c:v>6.91</c:v>
                </c:pt>
                <c:pt idx="8283">
                  <c:v>6.92</c:v>
                </c:pt>
                <c:pt idx="8284">
                  <c:v>6.88</c:v>
                </c:pt>
                <c:pt idx="8285">
                  <c:v>6.86</c:v>
                </c:pt>
                <c:pt idx="8286">
                  <c:v>6.83</c:v>
                </c:pt>
                <c:pt idx="8287">
                  <c:v>6.86</c:v>
                </c:pt>
                <c:pt idx="8288">
                  <c:v>6.8</c:v>
                </c:pt>
                <c:pt idx="8289">
                  <c:v>6.82</c:v>
                </c:pt>
                <c:pt idx="8290">
                  <c:v>6.8</c:v>
                </c:pt>
                <c:pt idx="8291">
                  <c:v>6.83</c:v>
                </c:pt>
                <c:pt idx="8292">
                  <c:v>6.86</c:v>
                </c:pt>
                <c:pt idx="8293">
                  <c:v>6.81</c:v>
                </c:pt>
                <c:pt idx="8294">
                  <c:v>6.82</c:v>
                </c:pt>
                <c:pt idx="8295">
                  <c:v>6.78</c:v>
                </c:pt>
                <c:pt idx="8296">
                  <c:v>6.73</c:v>
                </c:pt>
                <c:pt idx="8297">
                  <c:v>6.71</c:v>
                </c:pt>
                <c:pt idx="8298">
                  <c:v>6.67</c:v>
                </c:pt>
                <c:pt idx="8299">
                  <c:v>6.77</c:v>
                </c:pt>
                <c:pt idx="8300">
                  <c:v>6.75</c:v>
                </c:pt>
                <c:pt idx="8301">
                  <c:v>6.89</c:v>
                </c:pt>
                <c:pt idx="8302">
                  <c:v>6.84</c:v>
                </c:pt>
                <c:pt idx="8303">
                  <c:v>6.83</c:v>
                </c:pt>
                <c:pt idx="8304">
                  <c:v>6.89</c:v>
                </c:pt>
                <c:pt idx="8305">
                  <c:v>7</c:v>
                </c:pt>
                <c:pt idx="8306">
                  <c:v>6.96</c:v>
                </c:pt>
                <c:pt idx="8307">
                  <c:v>6.96</c:v>
                </c:pt>
                <c:pt idx="8308">
                  <c:v>7.07</c:v>
                </c:pt>
                <c:pt idx="8309">
                  <c:v>7.05</c:v>
                </c:pt>
                <c:pt idx="8310">
                  <c:v>6.95</c:v>
                </c:pt>
                <c:pt idx="8311">
                  <c:v>6.99</c:v>
                </c:pt>
                <c:pt idx="8312">
                  <c:v>6.99</c:v>
                </c:pt>
                <c:pt idx="8313">
                  <c:v>6.92</c:v>
                </c:pt>
                <c:pt idx="8314">
                  <c:v>6.92</c:v>
                </c:pt>
                <c:pt idx="8315">
                  <c:v>6.9</c:v>
                </c:pt>
                <c:pt idx="8316">
                  <c:v>6.8</c:v>
                </c:pt>
                <c:pt idx="8317">
                  <c:v>6.8</c:v>
                </c:pt>
                <c:pt idx="8318">
                  <c:v>6.82</c:v>
                </c:pt>
                <c:pt idx="8319">
                  <c:v>6.87</c:v>
                </c:pt>
                <c:pt idx="8320">
                  <c:v>6.85</c:v>
                </c:pt>
                <c:pt idx="8321">
                  <c:v>6.86</c:v>
                </c:pt>
                <c:pt idx="8322">
                  <c:v>6.83</c:v>
                </c:pt>
                <c:pt idx="8323">
                  <c:v>6.83</c:v>
                </c:pt>
                <c:pt idx="8324">
                  <c:v>6.82</c:v>
                </c:pt>
                <c:pt idx="8325">
                  <c:v>6.75</c:v>
                </c:pt>
                <c:pt idx="8326">
                  <c:v>6.61</c:v>
                </c:pt>
                <c:pt idx="8327">
                  <c:v>6.64</c:v>
                </c:pt>
                <c:pt idx="8328">
                  <c:v>6.58</c:v>
                </c:pt>
                <c:pt idx="8329">
                  <c:v>6.55</c:v>
                </c:pt>
                <c:pt idx="8330">
                  <c:v>6.56</c:v>
                </c:pt>
                <c:pt idx="8331">
                  <c:v>6.5</c:v>
                </c:pt>
                <c:pt idx="8332">
                  <c:v>6.48</c:v>
                </c:pt>
                <c:pt idx="8333">
                  <c:v>6.47</c:v>
                </c:pt>
                <c:pt idx="8334">
                  <c:v>6.44</c:v>
                </c:pt>
                <c:pt idx="8335">
                  <c:v>6.44</c:v>
                </c:pt>
                <c:pt idx="8336">
                  <c:v>6.41</c:v>
                </c:pt>
                <c:pt idx="8337">
                  <c:v>6.37</c:v>
                </c:pt>
                <c:pt idx="8338">
                  <c:v>6.31</c:v>
                </c:pt>
                <c:pt idx="8339">
                  <c:v>6.31</c:v>
                </c:pt>
                <c:pt idx="8340">
                  <c:v>6.36</c:v>
                </c:pt>
                <c:pt idx="8341">
                  <c:v>6.36</c:v>
                </c:pt>
                <c:pt idx="8342">
                  <c:v>6.32</c:v>
                </c:pt>
                <c:pt idx="8343">
                  <c:v>6.31</c:v>
                </c:pt>
                <c:pt idx="8344">
                  <c:v>6.31</c:v>
                </c:pt>
                <c:pt idx="8345">
                  <c:v>6.31</c:v>
                </c:pt>
                <c:pt idx="8346">
                  <c:v>6.23</c:v>
                </c:pt>
                <c:pt idx="8347">
                  <c:v>6.23</c:v>
                </c:pt>
                <c:pt idx="8348">
                  <c:v>6.23</c:v>
                </c:pt>
                <c:pt idx="8349">
                  <c:v>6.23</c:v>
                </c:pt>
                <c:pt idx="8350">
                  <c:v>6.34</c:v>
                </c:pt>
                <c:pt idx="8351">
                  <c:v>6.41</c:v>
                </c:pt>
                <c:pt idx="8352">
                  <c:v>6.39</c:v>
                </c:pt>
                <c:pt idx="8353">
                  <c:v>6.31</c:v>
                </c:pt>
                <c:pt idx="8354">
                  <c:v>6.32</c:v>
                </c:pt>
                <c:pt idx="8355">
                  <c:v>6.39</c:v>
                </c:pt>
                <c:pt idx="8356">
                  <c:v>6.38</c:v>
                </c:pt>
                <c:pt idx="8357">
                  <c:v>6.46</c:v>
                </c:pt>
                <c:pt idx="8358">
                  <c:v>6.5</c:v>
                </c:pt>
                <c:pt idx="8359">
                  <c:v>6.49</c:v>
                </c:pt>
                <c:pt idx="8360">
                  <c:v>6.4</c:v>
                </c:pt>
                <c:pt idx="8361">
                  <c:v>6.31</c:v>
                </c:pt>
                <c:pt idx="8362">
                  <c:v>6.32</c:v>
                </c:pt>
                <c:pt idx="8363">
                  <c:v>6.35</c:v>
                </c:pt>
                <c:pt idx="8364">
                  <c:v>6.33</c:v>
                </c:pt>
                <c:pt idx="8365">
                  <c:v>6.35</c:v>
                </c:pt>
                <c:pt idx="8366">
                  <c:v>6.4</c:v>
                </c:pt>
                <c:pt idx="8367">
                  <c:v>6.48</c:v>
                </c:pt>
                <c:pt idx="8368">
                  <c:v>6.4</c:v>
                </c:pt>
                <c:pt idx="8369">
                  <c:v>6.35</c:v>
                </c:pt>
                <c:pt idx="8370">
                  <c:v>6.41</c:v>
                </c:pt>
                <c:pt idx="8371">
                  <c:v>6.43</c:v>
                </c:pt>
                <c:pt idx="8372">
                  <c:v>6.52</c:v>
                </c:pt>
                <c:pt idx="8373">
                  <c:v>6.58</c:v>
                </c:pt>
                <c:pt idx="8374">
                  <c:v>6.69</c:v>
                </c:pt>
                <c:pt idx="8375">
                  <c:v>6.69</c:v>
                </c:pt>
                <c:pt idx="8376">
                  <c:v>6.72</c:v>
                </c:pt>
                <c:pt idx="8377">
                  <c:v>6.75</c:v>
                </c:pt>
                <c:pt idx="8378">
                  <c:v>6.73</c:v>
                </c:pt>
                <c:pt idx="8379">
                  <c:v>6.73</c:v>
                </c:pt>
                <c:pt idx="8380">
                  <c:v>6.74</c:v>
                </c:pt>
                <c:pt idx="8381">
                  <c:v>6.71</c:v>
                </c:pt>
                <c:pt idx="8382">
                  <c:v>6.68</c:v>
                </c:pt>
                <c:pt idx="8383">
                  <c:v>6.77</c:v>
                </c:pt>
                <c:pt idx="8384">
                  <c:v>6.9</c:v>
                </c:pt>
                <c:pt idx="8385">
                  <c:v>6.93</c:v>
                </c:pt>
                <c:pt idx="8386">
                  <c:v>6.95</c:v>
                </c:pt>
                <c:pt idx="8387">
                  <c:v>7.24</c:v>
                </c:pt>
                <c:pt idx="8388">
                  <c:v>7.16</c:v>
                </c:pt>
                <c:pt idx="8389">
                  <c:v>7.06</c:v>
                </c:pt>
                <c:pt idx="8390">
                  <c:v>7.24</c:v>
                </c:pt>
                <c:pt idx="8391">
                  <c:v>7.25</c:v>
                </c:pt>
                <c:pt idx="8392">
                  <c:v>7.28</c:v>
                </c:pt>
                <c:pt idx="8393">
                  <c:v>7.2</c:v>
                </c:pt>
                <c:pt idx="8394">
                  <c:v>7.08</c:v>
                </c:pt>
                <c:pt idx="8395">
                  <c:v>7.15</c:v>
                </c:pt>
                <c:pt idx="8396">
                  <c:v>7.18</c:v>
                </c:pt>
                <c:pt idx="8397">
                  <c:v>7.17</c:v>
                </c:pt>
                <c:pt idx="8398">
                  <c:v>7.35</c:v>
                </c:pt>
                <c:pt idx="8399">
                  <c:v>7.31</c:v>
                </c:pt>
                <c:pt idx="8400">
                  <c:v>7.15</c:v>
                </c:pt>
                <c:pt idx="8401">
                  <c:v>7.31</c:v>
                </c:pt>
                <c:pt idx="8402">
                  <c:v>7.35</c:v>
                </c:pt>
                <c:pt idx="8403">
                  <c:v>7.47</c:v>
                </c:pt>
                <c:pt idx="8404">
                  <c:v>7.49</c:v>
                </c:pt>
                <c:pt idx="8405">
                  <c:v>7.42</c:v>
                </c:pt>
                <c:pt idx="8406">
                  <c:v>7.53</c:v>
                </c:pt>
                <c:pt idx="8407">
                  <c:v>7.8</c:v>
                </c:pt>
                <c:pt idx="8408">
                  <c:v>7.95</c:v>
                </c:pt>
                <c:pt idx="8409">
                  <c:v>7.88</c:v>
                </c:pt>
                <c:pt idx="8410">
                  <c:v>8</c:v>
                </c:pt>
                <c:pt idx="8411">
                  <c:v>7.72</c:v>
                </c:pt>
                <c:pt idx="8412">
                  <c:v>7.65</c:v>
                </c:pt>
                <c:pt idx="8413">
                  <c:v>7.65</c:v>
                </c:pt>
                <c:pt idx="8414">
                  <c:v>7.48</c:v>
                </c:pt>
                <c:pt idx="8415">
                  <c:v>7.54</c:v>
                </c:pt>
                <c:pt idx="8416">
                  <c:v>7.48</c:v>
                </c:pt>
                <c:pt idx="8417">
                  <c:v>7.52</c:v>
                </c:pt>
                <c:pt idx="8418">
                  <c:v>7.62</c:v>
                </c:pt>
                <c:pt idx="8419">
                  <c:v>7.51</c:v>
                </c:pt>
                <c:pt idx="8420">
                  <c:v>7.54</c:v>
                </c:pt>
                <c:pt idx="8421">
                  <c:v>7.6</c:v>
                </c:pt>
                <c:pt idx="8422">
                  <c:v>7.59</c:v>
                </c:pt>
                <c:pt idx="8423">
                  <c:v>7.48</c:v>
                </c:pt>
                <c:pt idx="8424">
                  <c:v>7.74</c:v>
                </c:pt>
                <c:pt idx="8425">
                  <c:v>7.75</c:v>
                </c:pt>
                <c:pt idx="8426">
                  <c:v>7.86</c:v>
                </c:pt>
                <c:pt idx="8427">
                  <c:v>7.75</c:v>
                </c:pt>
                <c:pt idx="8428">
                  <c:v>7.69</c:v>
                </c:pt>
                <c:pt idx="8429">
                  <c:v>7.82</c:v>
                </c:pt>
                <c:pt idx="8430">
                  <c:v>7.76</c:v>
                </c:pt>
                <c:pt idx="8431">
                  <c:v>7.75</c:v>
                </c:pt>
                <c:pt idx="8432">
                  <c:v>7.87</c:v>
                </c:pt>
                <c:pt idx="8433">
                  <c:v>7.84</c:v>
                </c:pt>
                <c:pt idx="8434">
                  <c:v>7.84</c:v>
                </c:pt>
                <c:pt idx="8435">
                  <c:v>8.0399999999999991</c:v>
                </c:pt>
                <c:pt idx="8436">
                  <c:v>8.1999999999999993</c:v>
                </c:pt>
                <c:pt idx="8437">
                  <c:v>8.11</c:v>
                </c:pt>
                <c:pt idx="8438">
                  <c:v>8.24</c:v>
                </c:pt>
                <c:pt idx="8439">
                  <c:v>8.3000000000000007</c:v>
                </c:pt>
                <c:pt idx="8440">
                  <c:v>8.23</c:v>
                </c:pt>
                <c:pt idx="8441">
                  <c:v>8.1999999999999993</c:v>
                </c:pt>
                <c:pt idx="8442">
                  <c:v>8.15</c:v>
                </c:pt>
                <c:pt idx="8443">
                  <c:v>8</c:v>
                </c:pt>
                <c:pt idx="8444">
                  <c:v>8.02</c:v>
                </c:pt>
                <c:pt idx="8445">
                  <c:v>7.97</c:v>
                </c:pt>
                <c:pt idx="8446">
                  <c:v>7.92</c:v>
                </c:pt>
                <c:pt idx="8447">
                  <c:v>7.8</c:v>
                </c:pt>
                <c:pt idx="8448">
                  <c:v>7.85</c:v>
                </c:pt>
                <c:pt idx="8449">
                  <c:v>7.94</c:v>
                </c:pt>
                <c:pt idx="8450">
                  <c:v>8.09</c:v>
                </c:pt>
                <c:pt idx="8451">
                  <c:v>8.25</c:v>
                </c:pt>
                <c:pt idx="8452">
                  <c:v>8.25</c:v>
                </c:pt>
                <c:pt idx="8453">
                  <c:v>8.39</c:v>
                </c:pt>
                <c:pt idx="8454">
                  <c:v>8.39</c:v>
                </c:pt>
                <c:pt idx="8455">
                  <c:v>8.64</c:v>
                </c:pt>
                <c:pt idx="8456">
                  <c:v>8.7899999999999991</c:v>
                </c:pt>
                <c:pt idx="8457">
                  <c:v>8.48</c:v>
                </c:pt>
                <c:pt idx="8458">
                  <c:v>8.27</c:v>
                </c:pt>
                <c:pt idx="8459">
                  <c:v>8.3000000000000007</c:v>
                </c:pt>
                <c:pt idx="8460">
                  <c:v>8.51</c:v>
                </c:pt>
                <c:pt idx="8461">
                  <c:v>8.33</c:v>
                </c:pt>
                <c:pt idx="8462">
                  <c:v>8.39</c:v>
                </c:pt>
                <c:pt idx="8463">
                  <c:v>8.36</c:v>
                </c:pt>
                <c:pt idx="8464">
                  <c:v>8.57</c:v>
                </c:pt>
                <c:pt idx="8465">
                  <c:v>8.5299999999999994</c:v>
                </c:pt>
                <c:pt idx="8466">
                  <c:v>8.48</c:v>
                </c:pt>
                <c:pt idx="8467">
                  <c:v>8.66</c:v>
                </c:pt>
                <c:pt idx="8468">
                  <c:v>8.64</c:v>
                </c:pt>
                <c:pt idx="8469">
                  <c:v>8.81</c:v>
                </c:pt>
                <c:pt idx="8470">
                  <c:v>8.85</c:v>
                </c:pt>
                <c:pt idx="8471">
                  <c:v>8.6199999999999992</c:v>
                </c:pt>
                <c:pt idx="8472">
                  <c:v>8.5299999999999994</c:v>
                </c:pt>
                <c:pt idx="8473">
                  <c:v>8.6300000000000008</c:v>
                </c:pt>
                <c:pt idx="8474">
                  <c:v>8.43</c:v>
                </c:pt>
                <c:pt idx="8475">
                  <c:v>8.49</c:v>
                </c:pt>
                <c:pt idx="8476">
                  <c:v>8.3800000000000008</c:v>
                </c:pt>
                <c:pt idx="8477">
                  <c:v>8.6300000000000008</c:v>
                </c:pt>
                <c:pt idx="8478">
                  <c:v>8.6199999999999992</c:v>
                </c:pt>
                <c:pt idx="8479">
                  <c:v>8.75</c:v>
                </c:pt>
                <c:pt idx="8480">
                  <c:v>8.7899999999999991</c:v>
                </c:pt>
                <c:pt idx="8481">
                  <c:v>8.85</c:v>
                </c:pt>
                <c:pt idx="8482">
                  <c:v>8.75</c:v>
                </c:pt>
                <c:pt idx="8483">
                  <c:v>8.67</c:v>
                </c:pt>
                <c:pt idx="8484">
                  <c:v>8.5299999999999994</c:v>
                </c:pt>
                <c:pt idx="8485">
                  <c:v>8.41</c:v>
                </c:pt>
                <c:pt idx="8486">
                  <c:v>8.36</c:v>
                </c:pt>
                <c:pt idx="8487">
                  <c:v>8.25</c:v>
                </c:pt>
                <c:pt idx="8488">
                  <c:v>8.34</c:v>
                </c:pt>
                <c:pt idx="8489">
                  <c:v>8.2899999999999991</c:v>
                </c:pt>
                <c:pt idx="8490">
                  <c:v>8.3000000000000007</c:v>
                </c:pt>
                <c:pt idx="8491">
                  <c:v>8.4</c:v>
                </c:pt>
                <c:pt idx="8492">
                  <c:v>8.4</c:v>
                </c:pt>
                <c:pt idx="8493">
                  <c:v>8.43</c:v>
                </c:pt>
                <c:pt idx="8494">
                  <c:v>8.3800000000000008</c:v>
                </c:pt>
                <c:pt idx="8495">
                  <c:v>8.43</c:v>
                </c:pt>
                <c:pt idx="8496">
                  <c:v>8.7100000000000009</c:v>
                </c:pt>
                <c:pt idx="8497">
                  <c:v>8.7200000000000006</c:v>
                </c:pt>
                <c:pt idx="8498">
                  <c:v>8.64</c:v>
                </c:pt>
                <c:pt idx="8499">
                  <c:v>8.65</c:v>
                </c:pt>
                <c:pt idx="8500">
                  <c:v>8.26</c:v>
                </c:pt>
                <c:pt idx="8501">
                  <c:v>8.27</c:v>
                </c:pt>
                <c:pt idx="8502">
                  <c:v>8.41</c:v>
                </c:pt>
                <c:pt idx="8503">
                  <c:v>8.39</c:v>
                </c:pt>
                <c:pt idx="8504">
                  <c:v>8.33</c:v>
                </c:pt>
                <c:pt idx="8505">
                  <c:v>8.4600000000000009</c:v>
                </c:pt>
                <c:pt idx="8506">
                  <c:v>8.4</c:v>
                </c:pt>
                <c:pt idx="8507">
                  <c:v>8.66</c:v>
                </c:pt>
                <c:pt idx="8508">
                  <c:v>8.6199999999999992</c:v>
                </c:pt>
                <c:pt idx="8509">
                  <c:v>8.6300000000000008</c:v>
                </c:pt>
                <c:pt idx="8510">
                  <c:v>8.57</c:v>
                </c:pt>
                <c:pt idx="8511">
                  <c:v>8.5500000000000007</c:v>
                </c:pt>
                <c:pt idx="8512">
                  <c:v>8.66</c:v>
                </c:pt>
                <c:pt idx="8513">
                  <c:v>8.67</c:v>
                </c:pt>
                <c:pt idx="8514">
                  <c:v>8.64</c:v>
                </c:pt>
                <c:pt idx="8515">
                  <c:v>8.64</c:v>
                </c:pt>
                <c:pt idx="8516">
                  <c:v>8.64</c:v>
                </c:pt>
                <c:pt idx="8517">
                  <c:v>8.5299999999999994</c:v>
                </c:pt>
                <c:pt idx="8518">
                  <c:v>8.4499999999999993</c:v>
                </c:pt>
                <c:pt idx="8519">
                  <c:v>8.4499999999999993</c:v>
                </c:pt>
                <c:pt idx="8520">
                  <c:v>8.48</c:v>
                </c:pt>
                <c:pt idx="8521">
                  <c:v>8.5</c:v>
                </c:pt>
                <c:pt idx="8522">
                  <c:v>8.43</c:v>
                </c:pt>
                <c:pt idx="8523">
                  <c:v>8.58</c:v>
                </c:pt>
                <c:pt idx="8524">
                  <c:v>8.57</c:v>
                </c:pt>
                <c:pt idx="8525">
                  <c:v>8.73</c:v>
                </c:pt>
                <c:pt idx="8526">
                  <c:v>8.68</c:v>
                </c:pt>
                <c:pt idx="8527">
                  <c:v>8.5500000000000007</c:v>
                </c:pt>
                <c:pt idx="8528">
                  <c:v>8.82</c:v>
                </c:pt>
                <c:pt idx="8529">
                  <c:v>8.7100000000000009</c:v>
                </c:pt>
                <c:pt idx="8530">
                  <c:v>8.69</c:v>
                </c:pt>
                <c:pt idx="8531">
                  <c:v>8.8800000000000008</c:v>
                </c:pt>
                <c:pt idx="8532">
                  <c:v>8.75</c:v>
                </c:pt>
                <c:pt idx="8533">
                  <c:v>8.9600000000000009</c:v>
                </c:pt>
                <c:pt idx="8534">
                  <c:v>8.9499999999999993</c:v>
                </c:pt>
                <c:pt idx="8535">
                  <c:v>9.02</c:v>
                </c:pt>
                <c:pt idx="8536">
                  <c:v>9.0299999999999994</c:v>
                </c:pt>
                <c:pt idx="8537">
                  <c:v>8.91</c:v>
                </c:pt>
                <c:pt idx="8538">
                  <c:v>8.86</c:v>
                </c:pt>
                <c:pt idx="8539">
                  <c:v>8.89</c:v>
                </c:pt>
                <c:pt idx="8540">
                  <c:v>8.91</c:v>
                </c:pt>
                <c:pt idx="8541">
                  <c:v>8.8000000000000007</c:v>
                </c:pt>
                <c:pt idx="8542">
                  <c:v>8.85</c:v>
                </c:pt>
                <c:pt idx="8543">
                  <c:v>8.8000000000000007</c:v>
                </c:pt>
                <c:pt idx="8544">
                  <c:v>8.93</c:v>
                </c:pt>
                <c:pt idx="8545">
                  <c:v>8.8699999999999992</c:v>
                </c:pt>
                <c:pt idx="8546">
                  <c:v>8.91</c:v>
                </c:pt>
                <c:pt idx="8547">
                  <c:v>8.82</c:v>
                </c:pt>
                <c:pt idx="8548">
                  <c:v>8.6999999999999993</c:v>
                </c:pt>
                <c:pt idx="8549">
                  <c:v>8.68</c:v>
                </c:pt>
                <c:pt idx="8550">
                  <c:v>8.67</c:v>
                </c:pt>
                <c:pt idx="8551">
                  <c:v>8.59</c:v>
                </c:pt>
                <c:pt idx="8552">
                  <c:v>8.51</c:v>
                </c:pt>
                <c:pt idx="8553">
                  <c:v>8.5299999999999994</c:v>
                </c:pt>
                <c:pt idx="8554">
                  <c:v>8.44</c:v>
                </c:pt>
                <c:pt idx="8555">
                  <c:v>8.51</c:v>
                </c:pt>
                <c:pt idx="8556">
                  <c:v>8.57</c:v>
                </c:pt>
                <c:pt idx="8557">
                  <c:v>8.6199999999999992</c:v>
                </c:pt>
                <c:pt idx="8558">
                  <c:v>8.6300000000000008</c:v>
                </c:pt>
                <c:pt idx="8559">
                  <c:v>8.73</c:v>
                </c:pt>
                <c:pt idx="8560">
                  <c:v>8.85</c:v>
                </c:pt>
                <c:pt idx="8561">
                  <c:v>8.92</c:v>
                </c:pt>
                <c:pt idx="8562">
                  <c:v>8.77</c:v>
                </c:pt>
                <c:pt idx="8563">
                  <c:v>8.67</c:v>
                </c:pt>
                <c:pt idx="8564">
                  <c:v>8.74</c:v>
                </c:pt>
                <c:pt idx="8565">
                  <c:v>8.64</c:v>
                </c:pt>
                <c:pt idx="8566">
                  <c:v>8.75</c:v>
                </c:pt>
                <c:pt idx="8567">
                  <c:v>8.6999999999999993</c:v>
                </c:pt>
                <c:pt idx="8568">
                  <c:v>8.65</c:v>
                </c:pt>
                <c:pt idx="8569">
                  <c:v>8.73</c:v>
                </c:pt>
                <c:pt idx="8570">
                  <c:v>8.6999999999999993</c:v>
                </c:pt>
                <c:pt idx="8571">
                  <c:v>8.6199999999999992</c:v>
                </c:pt>
                <c:pt idx="8572">
                  <c:v>8.64</c:v>
                </c:pt>
                <c:pt idx="8573">
                  <c:v>8.66</c:v>
                </c:pt>
                <c:pt idx="8574">
                  <c:v>8.61</c:v>
                </c:pt>
                <c:pt idx="8575">
                  <c:v>8.58</c:v>
                </c:pt>
                <c:pt idx="8576">
                  <c:v>8.57</c:v>
                </c:pt>
                <c:pt idx="8577">
                  <c:v>8.6</c:v>
                </c:pt>
                <c:pt idx="8578">
                  <c:v>8.5299999999999994</c:v>
                </c:pt>
                <c:pt idx="8579">
                  <c:v>8.52</c:v>
                </c:pt>
                <c:pt idx="8580">
                  <c:v>8.5</c:v>
                </c:pt>
                <c:pt idx="8581">
                  <c:v>8.4</c:v>
                </c:pt>
                <c:pt idx="8582">
                  <c:v>8.4</c:v>
                </c:pt>
                <c:pt idx="8583">
                  <c:v>8.42</c:v>
                </c:pt>
                <c:pt idx="8584">
                  <c:v>8.3800000000000008</c:v>
                </c:pt>
                <c:pt idx="8585">
                  <c:v>8.49</c:v>
                </c:pt>
                <c:pt idx="8586">
                  <c:v>8.4499999999999993</c:v>
                </c:pt>
                <c:pt idx="8587">
                  <c:v>8.48</c:v>
                </c:pt>
                <c:pt idx="8588">
                  <c:v>8.49</c:v>
                </c:pt>
                <c:pt idx="8589">
                  <c:v>8.5299999999999994</c:v>
                </c:pt>
                <c:pt idx="8590">
                  <c:v>8.59</c:v>
                </c:pt>
                <c:pt idx="8591">
                  <c:v>8.56</c:v>
                </c:pt>
                <c:pt idx="8592">
                  <c:v>8.5299999999999994</c:v>
                </c:pt>
                <c:pt idx="8593">
                  <c:v>8.4499999999999993</c:v>
                </c:pt>
                <c:pt idx="8594">
                  <c:v>8.5</c:v>
                </c:pt>
                <c:pt idx="8595">
                  <c:v>8.57</c:v>
                </c:pt>
                <c:pt idx="8596">
                  <c:v>8.51</c:v>
                </c:pt>
                <c:pt idx="8597">
                  <c:v>8.48</c:v>
                </c:pt>
                <c:pt idx="8598">
                  <c:v>8.49</c:v>
                </c:pt>
                <c:pt idx="8599">
                  <c:v>8.48</c:v>
                </c:pt>
                <c:pt idx="8600">
                  <c:v>8.5</c:v>
                </c:pt>
                <c:pt idx="8601">
                  <c:v>8.4700000000000006</c:v>
                </c:pt>
                <c:pt idx="8602">
                  <c:v>8.48</c:v>
                </c:pt>
                <c:pt idx="8603">
                  <c:v>8.49</c:v>
                </c:pt>
                <c:pt idx="8604">
                  <c:v>8.49</c:v>
                </c:pt>
                <c:pt idx="8605">
                  <c:v>8.49</c:v>
                </c:pt>
                <c:pt idx="8606">
                  <c:v>8.4600000000000009</c:v>
                </c:pt>
                <c:pt idx="8607">
                  <c:v>8.75</c:v>
                </c:pt>
                <c:pt idx="8608">
                  <c:v>8.6999999999999993</c:v>
                </c:pt>
                <c:pt idx="8609">
                  <c:v>8.6999999999999993</c:v>
                </c:pt>
                <c:pt idx="8610">
                  <c:v>8.77</c:v>
                </c:pt>
                <c:pt idx="8611">
                  <c:v>8.69</c:v>
                </c:pt>
                <c:pt idx="8612">
                  <c:v>8.73</c:v>
                </c:pt>
                <c:pt idx="8613">
                  <c:v>8.64</c:v>
                </c:pt>
                <c:pt idx="8614">
                  <c:v>8.7100000000000009</c:v>
                </c:pt>
                <c:pt idx="8615">
                  <c:v>8.7100000000000009</c:v>
                </c:pt>
                <c:pt idx="8616">
                  <c:v>8.6999999999999993</c:v>
                </c:pt>
                <c:pt idx="8617">
                  <c:v>8.68</c:v>
                </c:pt>
                <c:pt idx="8618">
                  <c:v>8.61</c:v>
                </c:pt>
                <c:pt idx="8619">
                  <c:v>8.6300000000000008</c:v>
                </c:pt>
                <c:pt idx="8620">
                  <c:v>8.64</c:v>
                </c:pt>
                <c:pt idx="8621">
                  <c:v>8.65</c:v>
                </c:pt>
                <c:pt idx="8622">
                  <c:v>8.64</c:v>
                </c:pt>
                <c:pt idx="8623">
                  <c:v>8.66</c:v>
                </c:pt>
                <c:pt idx="8624">
                  <c:v>8.74</c:v>
                </c:pt>
                <c:pt idx="8625">
                  <c:v>8.74</c:v>
                </c:pt>
                <c:pt idx="8626">
                  <c:v>8.73</c:v>
                </c:pt>
                <c:pt idx="8627">
                  <c:v>8.64</c:v>
                </c:pt>
                <c:pt idx="8628">
                  <c:v>8.59</c:v>
                </c:pt>
                <c:pt idx="8629">
                  <c:v>8.59</c:v>
                </c:pt>
                <c:pt idx="8630">
                  <c:v>8.56</c:v>
                </c:pt>
                <c:pt idx="8631">
                  <c:v>8.5399999999999991</c:v>
                </c:pt>
                <c:pt idx="8632">
                  <c:v>8.5500000000000007</c:v>
                </c:pt>
                <c:pt idx="8633">
                  <c:v>8.59</c:v>
                </c:pt>
                <c:pt idx="8634">
                  <c:v>8.58</c:v>
                </c:pt>
                <c:pt idx="8635">
                  <c:v>8.48</c:v>
                </c:pt>
                <c:pt idx="8636">
                  <c:v>8.49</c:v>
                </c:pt>
                <c:pt idx="8637">
                  <c:v>8.48</c:v>
                </c:pt>
                <c:pt idx="8638">
                  <c:v>8.6</c:v>
                </c:pt>
                <c:pt idx="8639">
                  <c:v>8.7100000000000009</c:v>
                </c:pt>
                <c:pt idx="8640">
                  <c:v>8.6999999999999993</c:v>
                </c:pt>
                <c:pt idx="8641">
                  <c:v>8.58</c:v>
                </c:pt>
                <c:pt idx="8642">
                  <c:v>8.6199999999999992</c:v>
                </c:pt>
                <c:pt idx="8643">
                  <c:v>8.6300000000000008</c:v>
                </c:pt>
                <c:pt idx="8644">
                  <c:v>8.67</c:v>
                </c:pt>
                <c:pt idx="8645">
                  <c:v>8.7200000000000006</c:v>
                </c:pt>
                <c:pt idx="8646">
                  <c:v>8.65</c:v>
                </c:pt>
                <c:pt idx="8647">
                  <c:v>8.5399999999999991</c:v>
                </c:pt>
                <c:pt idx="8648">
                  <c:v>8.68</c:v>
                </c:pt>
                <c:pt idx="8649">
                  <c:v>8.66</c:v>
                </c:pt>
                <c:pt idx="8650">
                  <c:v>8.64</c:v>
                </c:pt>
                <c:pt idx="8651">
                  <c:v>8.5399999999999991</c:v>
                </c:pt>
                <c:pt idx="8652">
                  <c:v>8.64</c:v>
                </c:pt>
                <c:pt idx="8653">
                  <c:v>8.6999999999999993</c:v>
                </c:pt>
                <c:pt idx="8654">
                  <c:v>8.75</c:v>
                </c:pt>
                <c:pt idx="8655">
                  <c:v>8.91</c:v>
                </c:pt>
                <c:pt idx="8656">
                  <c:v>8.81</c:v>
                </c:pt>
                <c:pt idx="8657">
                  <c:v>8.81</c:v>
                </c:pt>
                <c:pt idx="8658">
                  <c:v>8.74</c:v>
                </c:pt>
                <c:pt idx="8659">
                  <c:v>8.75</c:v>
                </c:pt>
                <c:pt idx="8660">
                  <c:v>8.6</c:v>
                </c:pt>
                <c:pt idx="8661">
                  <c:v>8.58</c:v>
                </c:pt>
                <c:pt idx="8662">
                  <c:v>8.4700000000000006</c:v>
                </c:pt>
                <c:pt idx="8663">
                  <c:v>8.57</c:v>
                </c:pt>
                <c:pt idx="8664">
                  <c:v>8.52</c:v>
                </c:pt>
                <c:pt idx="8665">
                  <c:v>8.52</c:v>
                </c:pt>
                <c:pt idx="8666">
                  <c:v>8.56</c:v>
                </c:pt>
                <c:pt idx="8667">
                  <c:v>8.5299999999999994</c:v>
                </c:pt>
                <c:pt idx="8668">
                  <c:v>8.49</c:v>
                </c:pt>
                <c:pt idx="8669">
                  <c:v>8.52</c:v>
                </c:pt>
                <c:pt idx="8670">
                  <c:v>8.57</c:v>
                </c:pt>
                <c:pt idx="8671">
                  <c:v>8.6199999999999992</c:v>
                </c:pt>
                <c:pt idx="8672">
                  <c:v>8.51</c:v>
                </c:pt>
                <c:pt idx="8673">
                  <c:v>8.59</c:v>
                </c:pt>
                <c:pt idx="8674">
                  <c:v>8.51</c:v>
                </c:pt>
                <c:pt idx="8675">
                  <c:v>8.48</c:v>
                </c:pt>
                <c:pt idx="8676">
                  <c:v>8.4700000000000006</c:v>
                </c:pt>
                <c:pt idx="8677">
                  <c:v>8.5</c:v>
                </c:pt>
                <c:pt idx="8678">
                  <c:v>8.4600000000000009</c:v>
                </c:pt>
                <c:pt idx="8679">
                  <c:v>8.5299999999999994</c:v>
                </c:pt>
                <c:pt idx="8680">
                  <c:v>8.52</c:v>
                </c:pt>
                <c:pt idx="8681">
                  <c:v>8.4499999999999993</c:v>
                </c:pt>
                <c:pt idx="8682">
                  <c:v>8.39</c:v>
                </c:pt>
                <c:pt idx="8683">
                  <c:v>8.39</c:v>
                </c:pt>
                <c:pt idx="8684">
                  <c:v>8.39</c:v>
                </c:pt>
                <c:pt idx="8685">
                  <c:v>8.4</c:v>
                </c:pt>
                <c:pt idx="8686">
                  <c:v>8.52</c:v>
                </c:pt>
                <c:pt idx="8687">
                  <c:v>8.4600000000000009</c:v>
                </c:pt>
                <c:pt idx="8688">
                  <c:v>8.42</c:v>
                </c:pt>
                <c:pt idx="8689">
                  <c:v>8.42</c:v>
                </c:pt>
                <c:pt idx="8690">
                  <c:v>8.48</c:v>
                </c:pt>
                <c:pt idx="8691">
                  <c:v>8.43</c:v>
                </c:pt>
                <c:pt idx="8692">
                  <c:v>8.48</c:v>
                </c:pt>
                <c:pt idx="8693">
                  <c:v>8.52</c:v>
                </c:pt>
                <c:pt idx="8694">
                  <c:v>8.51</c:v>
                </c:pt>
                <c:pt idx="8695">
                  <c:v>8.51</c:v>
                </c:pt>
                <c:pt idx="8696">
                  <c:v>8.43</c:v>
                </c:pt>
                <c:pt idx="8697">
                  <c:v>8.35</c:v>
                </c:pt>
                <c:pt idx="8698">
                  <c:v>8.35</c:v>
                </c:pt>
                <c:pt idx="8699">
                  <c:v>8.35</c:v>
                </c:pt>
                <c:pt idx="8700">
                  <c:v>8.31</c:v>
                </c:pt>
                <c:pt idx="8701">
                  <c:v>8.18</c:v>
                </c:pt>
                <c:pt idx="8702">
                  <c:v>8.24</c:v>
                </c:pt>
                <c:pt idx="8703">
                  <c:v>8.25</c:v>
                </c:pt>
                <c:pt idx="8704">
                  <c:v>8.27</c:v>
                </c:pt>
                <c:pt idx="8705">
                  <c:v>8.1999999999999993</c:v>
                </c:pt>
                <c:pt idx="8706">
                  <c:v>8.2100000000000009</c:v>
                </c:pt>
                <c:pt idx="8707">
                  <c:v>8.1300000000000008</c:v>
                </c:pt>
                <c:pt idx="8708">
                  <c:v>8.17</c:v>
                </c:pt>
                <c:pt idx="8709">
                  <c:v>8.1300000000000008</c:v>
                </c:pt>
                <c:pt idx="8710">
                  <c:v>8.11</c:v>
                </c:pt>
                <c:pt idx="8711">
                  <c:v>7.94</c:v>
                </c:pt>
                <c:pt idx="8712">
                  <c:v>7.93</c:v>
                </c:pt>
                <c:pt idx="8713">
                  <c:v>7.98</c:v>
                </c:pt>
                <c:pt idx="8714">
                  <c:v>7.98</c:v>
                </c:pt>
                <c:pt idx="8715">
                  <c:v>7.94</c:v>
                </c:pt>
                <c:pt idx="8716">
                  <c:v>7.97</c:v>
                </c:pt>
                <c:pt idx="8717">
                  <c:v>7.86</c:v>
                </c:pt>
                <c:pt idx="8718">
                  <c:v>7.75</c:v>
                </c:pt>
                <c:pt idx="8719">
                  <c:v>7.74</c:v>
                </c:pt>
                <c:pt idx="8720">
                  <c:v>7.73</c:v>
                </c:pt>
                <c:pt idx="8721">
                  <c:v>7.81</c:v>
                </c:pt>
                <c:pt idx="8722">
                  <c:v>7.92</c:v>
                </c:pt>
                <c:pt idx="8723">
                  <c:v>8.19</c:v>
                </c:pt>
                <c:pt idx="8724">
                  <c:v>8.18</c:v>
                </c:pt>
                <c:pt idx="8725">
                  <c:v>8.0299999999999994</c:v>
                </c:pt>
                <c:pt idx="8726">
                  <c:v>8.1</c:v>
                </c:pt>
                <c:pt idx="8727">
                  <c:v>8.16</c:v>
                </c:pt>
                <c:pt idx="8728">
                  <c:v>8.25</c:v>
                </c:pt>
                <c:pt idx="8729">
                  <c:v>8.15</c:v>
                </c:pt>
                <c:pt idx="8730">
                  <c:v>8.17</c:v>
                </c:pt>
                <c:pt idx="8731">
                  <c:v>8.18</c:v>
                </c:pt>
                <c:pt idx="8732">
                  <c:v>8.0500000000000007</c:v>
                </c:pt>
                <c:pt idx="8733">
                  <c:v>8.2100000000000009</c:v>
                </c:pt>
                <c:pt idx="8734">
                  <c:v>8.44</c:v>
                </c:pt>
                <c:pt idx="8735">
                  <c:v>8.4499999999999993</c:v>
                </c:pt>
                <c:pt idx="8736">
                  <c:v>8.5</c:v>
                </c:pt>
                <c:pt idx="8737">
                  <c:v>8.5399999999999991</c:v>
                </c:pt>
                <c:pt idx="8738">
                  <c:v>8.52</c:v>
                </c:pt>
                <c:pt idx="8739">
                  <c:v>8.48</c:v>
                </c:pt>
                <c:pt idx="8740">
                  <c:v>8.43</c:v>
                </c:pt>
                <c:pt idx="8741">
                  <c:v>8.35</c:v>
                </c:pt>
                <c:pt idx="8742">
                  <c:v>8.36</c:v>
                </c:pt>
                <c:pt idx="8743">
                  <c:v>8.17</c:v>
                </c:pt>
                <c:pt idx="8744">
                  <c:v>8.1300000000000008</c:v>
                </c:pt>
                <c:pt idx="8745">
                  <c:v>8.1300000000000008</c:v>
                </c:pt>
                <c:pt idx="8746">
                  <c:v>8.1300000000000008</c:v>
                </c:pt>
                <c:pt idx="8747">
                  <c:v>8.14</c:v>
                </c:pt>
                <c:pt idx="8748">
                  <c:v>8.25</c:v>
                </c:pt>
                <c:pt idx="8749">
                  <c:v>8.23</c:v>
                </c:pt>
                <c:pt idx="8750">
                  <c:v>8.27</c:v>
                </c:pt>
                <c:pt idx="8751">
                  <c:v>8.32</c:v>
                </c:pt>
                <c:pt idx="8752">
                  <c:v>8.34</c:v>
                </c:pt>
                <c:pt idx="8753">
                  <c:v>8.34</c:v>
                </c:pt>
                <c:pt idx="8754">
                  <c:v>8.32</c:v>
                </c:pt>
                <c:pt idx="8755">
                  <c:v>8.31</c:v>
                </c:pt>
                <c:pt idx="8756">
                  <c:v>8.2100000000000009</c:v>
                </c:pt>
                <c:pt idx="8757">
                  <c:v>8.1999999999999993</c:v>
                </c:pt>
                <c:pt idx="8758">
                  <c:v>8.27</c:v>
                </c:pt>
                <c:pt idx="8759">
                  <c:v>8.24</c:v>
                </c:pt>
                <c:pt idx="8760">
                  <c:v>8.2899999999999991</c:v>
                </c:pt>
                <c:pt idx="8761">
                  <c:v>8.16</c:v>
                </c:pt>
                <c:pt idx="8762">
                  <c:v>8.18</c:v>
                </c:pt>
                <c:pt idx="8763">
                  <c:v>8.08</c:v>
                </c:pt>
                <c:pt idx="8764">
                  <c:v>8.07</c:v>
                </c:pt>
                <c:pt idx="8765">
                  <c:v>8.06</c:v>
                </c:pt>
                <c:pt idx="8766">
                  <c:v>8.09</c:v>
                </c:pt>
                <c:pt idx="8767">
                  <c:v>8.0299999999999994</c:v>
                </c:pt>
                <c:pt idx="8768">
                  <c:v>8.1199999999999992</c:v>
                </c:pt>
                <c:pt idx="8769">
                  <c:v>8.26</c:v>
                </c:pt>
                <c:pt idx="8770">
                  <c:v>8.2899999999999991</c:v>
                </c:pt>
                <c:pt idx="8771">
                  <c:v>8.2200000000000006</c:v>
                </c:pt>
                <c:pt idx="8772">
                  <c:v>8.1999999999999993</c:v>
                </c:pt>
                <c:pt idx="8773">
                  <c:v>8.18</c:v>
                </c:pt>
                <c:pt idx="8774">
                  <c:v>8.09</c:v>
                </c:pt>
                <c:pt idx="8775">
                  <c:v>8.09</c:v>
                </c:pt>
                <c:pt idx="8776">
                  <c:v>8.1199999999999992</c:v>
                </c:pt>
                <c:pt idx="8777">
                  <c:v>8.11</c:v>
                </c:pt>
                <c:pt idx="8778">
                  <c:v>8.06</c:v>
                </c:pt>
                <c:pt idx="8779">
                  <c:v>8.06</c:v>
                </c:pt>
                <c:pt idx="8780">
                  <c:v>8.06</c:v>
                </c:pt>
                <c:pt idx="8781">
                  <c:v>8.07</c:v>
                </c:pt>
                <c:pt idx="8782">
                  <c:v>8.1</c:v>
                </c:pt>
                <c:pt idx="8783">
                  <c:v>7.96</c:v>
                </c:pt>
                <c:pt idx="8784">
                  <c:v>7.92</c:v>
                </c:pt>
                <c:pt idx="8785">
                  <c:v>7.92</c:v>
                </c:pt>
                <c:pt idx="8786">
                  <c:v>7.89</c:v>
                </c:pt>
                <c:pt idx="8787">
                  <c:v>7.92</c:v>
                </c:pt>
                <c:pt idx="8788">
                  <c:v>7.9</c:v>
                </c:pt>
                <c:pt idx="8789">
                  <c:v>7.9</c:v>
                </c:pt>
                <c:pt idx="8790">
                  <c:v>7.83</c:v>
                </c:pt>
                <c:pt idx="8791">
                  <c:v>7.76</c:v>
                </c:pt>
                <c:pt idx="8792">
                  <c:v>7.75</c:v>
                </c:pt>
                <c:pt idx="8793">
                  <c:v>7.82</c:v>
                </c:pt>
                <c:pt idx="8794">
                  <c:v>7.86</c:v>
                </c:pt>
                <c:pt idx="8795">
                  <c:v>7.85</c:v>
                </c:pt>
                <c:pt idx="8796">
                  <c:v>7.82</c:v>
                </c:pt>
                <c:pt idx="8797">
                  <c:v>7.82</c:v>
                </c:pt>
                <c:pt idx="8798">
                  <c:v>7.99</c:v>
                </c:pt>
                <c:pt idx="8799">
                  <c:v>8.01</c:v>
                </c:pt>
                <c:pt idx="8800">
                  <c:v>7.98</c:v>
                </c:pt>
                <c:pt idx="8801">
                  <c:v>8.1199999999999992</c:v>
                </c:pt>
                <c:pt idx="8802">
                  <c:v>8.1300000000000008</c:v>
                </c:pt>
                <c:pt idx="8803">
                  <c:v>8.1199999999999992</c:v>
                </c:pt>
                <c:pt idx="8804">
                  <c:v>8.0299999999999994</c:v>
                </c:pt>
                <c:pt idx="8805">
                  <c:v>8</c:v>
                </c:pt>
                <c:pt idx="8806">
                  <c:v>7.99</c:v>
                </c:pt>
                <c:pt idx="8807">
                  <c:v>8.0399999999999991</c:v>
                </c:pt>
                <c:pt idx="8808">
                  <c:v>8.0500000000000007</c:v>
                </c:pt>
                <c:pt idx="8809">
                  <c:v>8.1199999999999992</c:v>
                </c:pt>
                <c:pt idx="8810">
                  <c:v>8.14</c:v>
                </c:pt>
                <c:pt idx="8811">
                  <c:v>8.15</c:v>
                </c:pt>
                <c:pt idx="8812">
                  <c:v>8.15</c:v>
                </c:pt>
                <c:pt idx="8813">
                  <c:v>8.06</c:v>
                </c:pt>
                <c:pt idx="8814">
                  <c:v>8.1199999999999992</c:v>
                </c:pt>
                <c:pt idx="8815">
                  <c:v>8.14</c:v>
                </c:pt>
                <c:pt idx="8816">
                  <c:v>8.09</c:v>
                </c:pt>
                <c:pt idx="8817">
                  <c:v>8.07</c:v>
                </c:pt>
                <c:pt idx="8818">
                  <c:v>8.15</c:v>
                </c:pt>
                <c:pt idx="8819">
                  <c:v>8.2100000000000009</c:v>
                </c:pt>
                <c:pt idx="8820">
                  <c:v>8.1999999999999993</c:v>
                </c:pt>
                <c:pt idx="8821">
                  <c:v>8.0299999999999994</c:v>
                </c:pt>
                <c:pt idx="8822">
                  <c:v>8.01</c:v>
                </c:pt>
                <c:pt idx="8823">
                  <c:v>8.0500000000000007</c:v>
                </c:pt>
                <c:pt idx="8824">
                  <c:v>8.02</c:v>
                </c:pt>
                <c:pt idx="8825">
                  <c:v>7.93</c:v>
                </c:pt>
                <c:pt idx="8826">
                  <c:v>7.89</c:v>
                </c:pt>
                <c:pt idx="8827">
                  <c:v>7.85</c:v>
                </c:pt>
                <c:pt idx="8828">
                  <c:v>7.91</c:v>
                </c:pt>
                <c:pt idx="8829">
                  <c:v>7.85</c:v>
                </c:pt>
                <c:pt idx="8830">
                  <c:v>7.87</c:v>
                </c:pt>
                <c:pt idx="8831">
                  <c:v>7.78</c:v>
                </c:pt>
                <c:pt idx="8832">
                  <c:v>7.84</c:v>
                </c:pt>
                <c:pt idx="8833">
                  <c:v>7.86</c:v>
                </c:pt>
                <c:pt idx="8834">
                  <c:v>7.83</c:v>
                </c:pt>
                <c:pt idx="8835">
                  <c:v>7.81</c:v>
                </c:pt>
                <c:pt idx="8836">
                  <c:v>7.8</c:v>
                </c:pt>
                <c:pt idx="8837">
                  <c:v>7.69</c:v>
                </c:pt>
                <c:pt idx="8838">
                  <c:v>7.73</c:v>
                </c:pt>
                <c:pt idx="8839">
                  <c:v>7.76</c:v>
                </c:pt>
                <c:pt idx="8840">
                  <c:v>7.76</c:v>
                </c:pt>
                <c:pt idx="8841">
                  <c:v>7.69</c:v>
                </c:pt>
                <c:pt idx="8842">
                  <c:v>7.66</c:v>
                </c:pt>
                <c:pt idx="8843">
                  <c:v>7.63</c:v>
                </c:pt>
                <c:pt idx="8844">
                  <c:v>7.54</c:v>
                </c:pt>
                <c:pt idx="8845">
                  <c:v>7.63</c:v>
                </c:pt>
                <c:pt idx="8846">
                  <c:v>7.6</c:v>
                </c:pt>
                <c:pt idx="8847">
                  <c:v>7.55</c:v>
                </c:pt>
                <c:pt idx="8848">
                  <c:v>7.52</c:v>
                </c:pt>
                <c:pt idx="8849">
                  <c:v>7.52</c:v>
                </c:pt>
                <c:pt idx="8850">
                  <c:v>7.46</c:v>
                </c:pt>
                <c:pt idx="8851">
                  <c:v>7.35</c:v>
                </c:pt>
                <c:pt idx="8852">
                  <c:v>7.42</c:v>
                </c:pt>
                <c:pt idx="8853">
                  <c:v>7.47</c:v>
                </c:pt>
                <c:pt idx="8854">
                  <c:v>7.45</c:v>
                </c:pt>
                <c:pt idx="8855">
                  <c:v>7.43</c:v>
                </c:pt>
                <c:pt idx="8856">
                  <c:v>7.42</c:v>
                </c:pt>
                <c:pt idx="8857">
                  <c:v>7.38</c:v>
                </c:pt>
                <c:pt idx="8858">
                  <c:v>7.39</c:v>
                </c:pt>
                <c:pt idx="8859">
                  <c:v>7.45</c:v>
                </c:pt>
                <c:pt idx="8860">
                  <c:v>7.53</c:v>
                </c:pt>
                <c:pt idx="8861">
                  <c:v>7.51</c:v>
                </c:pt>
                <c:pt idx="8862">
                  <c:v>7.56</c:v>
                </c:pt>
                <c:pt idx="8863">
                  <c:v>7.53</c:v>
                </c:pt>
                <c:pt idx="8864">
                  <c:v>7.53</c:v>
                </c:pt>
                <c:pt idx="8865">
                  <c:v>7.53</c:v>
                </c:pt>
                <c:pt idx="8866">
                  <c:v>7.42</c:v>
                </c:pt>
                <c:pt idx="8867">
                  <c:v>7.41</c:v>
                </c:pt>
                <c:pt idx="8868">
                  <c:v>7.4</c:v>
                </c:pt>
                <c:pt idx="8869">
                  <c:v>7.4</c:v>
                </c:pt>
                <c:pt idx="8870">
                  <c:v>7.44</c:v>
                </c:pt>
                <c:pt idx="8871">
                  <c:v>7.5</c:v>
                </c:pt>
                <c:pt idx="8872">
                  <c:v>7.42</c:v>
                </c:pt>
                <c:pt idx="8873">
                  <c:v>7.49</c:v>
                </c:pt>
                <c:pt idx="8874">
                  <c:v>7.49</c:v>
                </c:pt>
                <c:pt idx="8875">
                  <c:v>7.47</c:v>
                </c:pt>
                <c:pt idx="8876">
                  <c:v>7.49</c:v>
                </c:pt>
                <c:pt idx="8877">
                  <c:v>7.49</c:v>
                </c:pt>
                <c:pt idx="8878">
                  <c:v>7.46</c:v>
                </c:pt>
                <c:pt idx="8879">
                  <c:v>7.4</c:v>
                </c:pt>
                <c:pt idx="8880">
                  <c:v>7.3</c:v>
                </c:pt>
                <c:pt idx="8881">
                  <c:v>7.31</c:v>
                </c:pt>
                <c:pt idx="8882">
                  <c:v>7.23</c:v>
                </c:pt>
                <c:pt idx="8883">
                  <c:v>7.27</c:v>
                </c:pt>
                <c:pt idx="8884">
                  <c:v>7.3</c:v>
                </c:pt>
                <c:pt idx="8885">
                  <c:v>7.33</c:v>
                </c:pt>
                <c:pt idx="8886">
                  <c:v>7.29</c:v>
                </c:pt>
                <c:pt idx="8887">
                  <c:v>7.37</c:v>
                </c:pt>
                <c:pt idx="8888">
                  <c:v>7.43</c:v>
                </c:pt>
                <c:pt idx="8889">
                  <c:v>7.46</c:v>
                </c:pt>
                <c:pt idx="8890">
                  <c:v>7.42</c:v>
                </c:pt>
                <c:pt idx="8891">
                  <c:v>7.48</c:v>
                </c:pt>
                <c:pt idx="8892">
                  <c:v>7.46</c:v>
                </c:pt>
                <c:pt idx="8893">
                  <c:v>7.57</c:v>
                </c:pt>
                <c:pt idx="8894">
                  <c:v>7.72</c:v>
                </c:pt>
                <c:pt idx="8895">
                  <c:v>7.66</c:v>
                </c:pt>
                <c:pt idx="8896">
                  <c:v>7.6</c:v>
                </c:pt>
                <c:pt idx="8897">
                  <c:v>7.6</c:v>
                </c:pt>
                <c:pt idx="8898">
                  <c:v>7.59</c:v>
                </c:pt>
                <c:pt idx="8899">
                  <c:v>7.59</c:v>
                </c:pt>
                <c:pt idx="8900">
                  <c:v>7.58</c:v>
                </c:pt>
                <c:pt idx="8901">
                  <c:v>7.65</c:v>
                </c:pt>
                <c:pt idx="8902">
                  <c:v>7.64</c:v>
                </c:pt>
                <c:pt idx="8903">
                  <c:v>7.64</c:v>
                </c:pt>
                <c:pt idx="8904">
                  <c:v>7.81</c:v>
                </c:pt>
                <c:pt idx="8905">
                  <c:v>7.85</c:v>
                </c:pt>
                <c:pt idx="8906">
                  <c:v>7.77</c:v>
                </c:pt>
                <c:pt idx="8907">
                  <c:v>7.82</c:v>
                </c:pt>
                <c:pt idx="8908">
                  <c:v>7.84</c:v>
                </c:pt>
                <c:pt idx="8909">
                  <c:v>7.93</c:v>
                </c:pt>
                <c:pt idx="8910">
                  <c:v>7.91</c:v>
                </c:pt>
                <c:pt idx="8911">
                  <c:v>7.87</c:v>
                </c:pt>
                <c:pt idx="8912">
                  <c:v>7.97</c:v>
                </c:pt>
                <c:pt idx="8913">
                  <c:v>7.79</c:v>
                </c:pt>
                <c:pt idx="8914">
                  <c:v>7.72</c:v>
                </c:pt>
                <c:pt idx="8915">
                  <c:v>7.78</c:v>
                </c:pt>
                <c:pt idx="8916">
                  <c:v>7.77</c:v>
                </c:pt>
                <c:pt idx="8917">
                  <c:v>7.81</c:v>
                </c:pt>
                <c:pt idx="8918">
                  <c:v>8.07</c:v>
                </c:pt>
                <c:pt idx="8919">
                  <c:v>8.09</c:v>
                </c:pt>
                <c:pt idx="8920">
                  <c:v>8.15</c:v>
                </c:pt>
                <c:pt idx="8921">
                  <c:v>8.09</c:v>
                </c:pt>
                <c:pt idx="8922">
                  <c:v>8.0399999999999991</c:v>
                </c:pt>
                <c:pt idx="8923">
                  <c:v>8.08</c:v>
                </c:pt>
                <c:pt idx="8924">
                  <c:v>8.0399999999999991</c:v>
                </c:pt>
                <c:pt idx="8925">
                  <c:v>8.08</c:v>
                </c:pt>
                <c:pt idx="8926">
                  <c:v>8.01</c:v>
                </c:pt>
                <c:pt idx="8927">
                  <c:v>8</c:v>
                </c:pt>
                <c:pt idx="8928">
                  <c:v>8.1</c:v>
                </c:pt>
                <c:pt idx="8929">
                  <c:v>8.02</c:v>
                </c:pt>
                <c:pt idx="8930">
                  <c:v>8.07</c:v>
                </c:pt>
                <c:pt idx="8931">
                  <c:v>8.08</c:v>
                </c:pt>
                <c:pt idx="8932">
                  <c:v>8.16</c:v>
                </c:pt>
                <c:pt idx="8933">
                  <c:v>8.1300000000000008</c:v>
                </c:pt>
                <c:pt idx="8934">
                  <c:v>8.0299999999999994</c:v>
                </c:pt>
                <c:pt idx="8935">
                  <c:v>8</c:v>
                </c:pt>
                <c:pt idx="8936">
                  <c:v>8.01</c:v>
                </c:pt>
                <c:pt idx="8937">
                  <c:v>7.98</c:v>
                </c:pt>
                <c:pt idx="8938">
                  <c:v>7.98</c:v>
                </c:pt>
                <c:pt idx="8939">
                  <c:v>7.98</c:v>
                </c:pt>
                <c:pt idx="8940">
                  <c:v>8.0500000000000007</c:v>
                </c:pt>
                <c:pt idx="8941">
                  <c:v>8.0299999999999994</c:v>
                </c:pt>
                <c:pt idx="8942">
                  <c:v>8.1300000000000008</c:v>
                </c:pt>
                <c:pt idx="8943">
                  <c:v>8.01</c:v>
                </c:pt>
                <c:pt idx="8944">
                  <c:v>8.0399999999999991</c:v>
                </c:pt>
                <c:pt idx="8945">
                  <c:v>7.99</c:v>
                </c:pt>
                <c:pt idx="8946">
                  <c:v>8.08</c:v>
                </c:pt>
                <c:pt idx="8947">
                  <c:v>8.02</c:v>
                </c:pt>
                <c:pt idx="8948">
                  <c:v>7.97</c:v>
                </c:pt>
                <c:pt idx="8949">
                  <c:v>7.97</c:v>
                </c:pt>
                <c:pt idx="8950">
                  <c:v>7.95</c:v>
                </c:pt>
                <c:pt idx="8951">
                  <c:v>7.99</c:v>
                </c:pt>
                <c:pt idx="8952">
                  <c:v>7.94</c:v>
                </c:pt>
                <c:pt idx="8953">
                  <c:v>7.92</c:v>
                </c:pt>
                <c:pt idx="8954">
                  <c:v>7.95</c:v>
                </c:pt>
                <c:pt idx="8955">
                  <c:v>8</c:v>
                </c:pt>
                <c:pt idx="8956">
                  <c:v>8</c:v>
                </c:pt>
                <c:pt idx="8957">
                  <c:v>8.1199999999999992</c:v>
                </c:pt>
                <c:pt idx="8958">
                  <c:v>8.1999999999999993</c:v>
                </c:pt>
                <c:pt idx="8959">
                  <c:v>8.1999999999999993</c:v>
                </c:pt>
                <c:pt idx="8960">
                  <c:v>8.1999999999999993</c:v>
                </c:pt>
                <c:pt idx="8961">
                  <c:v>8.1300000000000008</c:v>
                </c:pt>
                <c:pt idx="8962">
                  <c:v>8.09</c:v>
                </c:pt>
                <c:pt idx="8963">
                  <c:v>7.99</c:v>
                </c:pt>
                <c:pt idx="8964">
                  <c:v>8.01</c:v>
                </c:pt>
                <c:pt idx="8965">
                  <c:v>7.94</c:v>
                </c:pt>
                <c:pt idx="8966">
                  <c:v>8.01</c:v>
                </c:pt>
                <c:pt idx="8967">
                  <c:v>8</c:v>
                </c:pt>
                <c:pt idx="8968">
                  <c:v>7.93</c:v>
                </c:pt>
                <c:pt idx="8969">
                  <c:v>7.93</c:v>
                </c:pt>
                <c:pt idx="8970">
                  <c:v>7.98</c:v>
                </c:pt>
                <c:pt idx="8971">
                  <c:v>8</c:v>
                </c:pt>
                <c:pt idx="8972">
                  <c:v>7.98</c:v>
                </c:pt>
                <c:pt idx="8973">
                  <c:v>7.99</c:v>
                </c:pt>
                <c:pt idx="8974">
                  <c:v>7.99</c:v>
                </c:pt>
                <c:pt idx="8975">
                  <c:v>7.99</c:v>
                </c:pt>
                <c:pt idx="8976">
                  <c:v>8.02</c:v>
                </c:pt>
                <c:pt idx="8977">
                  <c:v>8.1199999999999992</c:v>
                </c:pt>
                <c:pt idx="8978">
                  <c:v>8.09</c:v>
                </c:pt>
                <c:pt idx="8979">
                  <c:v>8.02</c:v>
                </c:pt>
                <c:pt idx="8980">
                  <c:v>8.06</c:v>
                </c:pt>
                <c:pt idx="8981">
                  <c:v>8.08</c:v>
                </c:pt>
                <c:pt idx="8982">
                  <c:v>8.01</c:v>
                </c:pt>
                <c:pt idx="8983">
                  <c:v>8.1199999999999992</c:v>
                </c:pt>
                <c:pt idx="8984">
                  <c:v>8.1</c:v>
                </c:pt>
                <c:pt idx="8985">
                  <c:v>8.07</c:v>
                </c:pt>
                <c:pt idx="8986">
                  <c:v>8.07</c:v>
                </c:pt>
                <c:pt idx="8987">
                  <c:v>8.1199999999999992</c:v>
                </c:pt>
                <c:pt idx="8988">
                  <c:v>8.17</c:v>
                </c:pt>
                <c:pt idx="8989">
                  <c:v>8.17</c:v>
                </c:pt>
                <c:pt idx="8990">
                  <c:v>8.14</c:v>
                </c:pt>
                <c:pt idx="8991">
                  <c:v>8.14</c:v>
                </c:pt>
                <c:pt idx="8992">
                  <c:v>8.14</c:v>
                </c:pt>
                <c:pt idx="8993">
                  <c:v>8.06</c:v>
                </c:pt>
                <c:pt idx="8994">
                  <c:v>8.0500000000000007</c:v>
                </c:pt>
                <c:pt idx="8995">
                  <c:v>8.02</c:v>
                </c:pt>
                <c:pt idx="8996">
                  <c:v>8</c:v>
                </c:pt>
                <c:pt idx="8997">
                  <c:v>8.0399999999999991</c:v>
                </c:pt>
                <c:pt idx="8998">
                  <c:v>7.93</c:v>
                </c:pt>
                <c:pt idx="8999">
                  <c:v>7.94</c:v>
                </c:pt>
                <c:pt idx="9000">
                  <c:v>7.95</c:v>
                </c:pt>
                <c:pt idx="9001">
                  <c:v>7.97</c:v>
                </c:pt>
                <c:pt idx="9002">
                  <c:v>7.92</c:v>
                </c:pt>
                <c:pt idx="9003">
                  <c:v>8</c:v>
                </c:pt>
                <c:pt idx="9004">
                  <c:v>7.97</c:v>
                </c:pt>
                <c:pt idx="9005">
                  <c:v>7.95</c:v>
                </c:pt>
                <c:pt idx="9006">
                  <c:v>7.92</c:v>
                </c:pt>
                <c:pt idx="9007">
                  <c:v>7.88</c:v>
                </c:pt>
                <c:pt idx="9008">
                  <c:v>7.92</c:v>
                </c:pt>
                <c:pt idx="9009">
                  <c:v>7.96</c:v>
                </c:pt>
                <c:pt idx="9010">
                  <c:v>7.98</c:v>
                </c:pt>
                <c:pt idx="9011">
                  <c:v>7.97</c:v>
                </c:pt>
                <c:pt idx="9012">
                  <c:v>7.91</c:v>
                </c:pt>
                <c:pt idx="9013">
                  <c:v>7.93</c:v>
                </c:pt>
                <c:pt idx="9014">
                  <c:v>7.94</c:v>
                </c:pt>
                <c:pt idx="9015">
                  <c:v>7.96</c:v>
                </c:pt>
                <c:pt idx="9016">
                  <c:v>7.92</c:v>
                </c:pt>
                <c:pt idx="9017">
                  <c:v>7.93</c:v>
                </c:pt>
                <c:pt idx="9018">
                  <c:v>7.91</c:v>
                </c:pt>
                <c:pt idx="9019">
                  <c:v>7.93</c:v>
                </c:pt>
                <c:pt idx="9020">
                  <c:v>7.93</c:v>
                </c:pt>
                <c:pt idx="9021">
                  <c:v>7.93</c:v>
                </c:pt>
                <c:pt idx="9022">
                  <c:v>7.88</c:v>
                </c:pt>
                <c:pt idx="9023">
                  <c:v>7.82</c:v>
                </c:pt>
                <c:pt idx="9024">
                  <c:v>7.8</c:v>
                </c:pt>
                <c:pt idx="9025">
                  <c:v>7.79</c:v>
                </c:pt>
                <c:pt idx="9026">
                  <c:v>7.77</c:v>
                </c:pt>
                <c:pt idx="9027">
                  <c:v>7.81</c:v>
                </c:pt>
                <c:pt idx="9028">
                  <c:v>7.82</c:v>
                </c:pt>
                <c:pt idx="9029">
                  <c:v>7.81</c:v>
                </c:pt>
                <c:pt idx="9030">
                  <c:v>7.8</c:v>
                </c:pt>
                <c:pt idx="9031">
                  <c:v>7.85</c:v>
                </c:pt>
                <c:pt idx="9032">
                  <c:v>7.84</c:v>
                </c:pt>
                <c:pt idx="9033">
                  <c:v>7.78</c:v>
                </c:pt>
                <c:pt idx="9034">
                  <c:v>7.79</c:v>
                </c:pt>
                <c:pt idx="9035">
                  <c:v>7.81</c:v>
                </c:pt>
                <c:pt idx="9036">
                  <c:v>7.87</c:v>
                </c:pt>
                <c:pt idx="9037">
                  <c:v>7.82</c:v>
                </c:pt>
                <c:pt idx="9038">
                  <c:v>7.82</c:v>
                </c:pt>
                <c:pt idx="9039">
                  <c:v>7.82</c:v>
                </c:pt>
                <c:pt idx="9040">
                  <c:v>7.92</c:v>
                </c:pt>
                <c:pt idx="9041">
                  <c:v>7.91</c:v>
                </c:pt>
                <c:pt idx="9042">
                  <c:v>7.91</c:v>
                </c:pt>
                <c:pt idx="9043">
                  <c:v>7.95</c:v>
                </c:pt>
                <c:pt idx="9044">
                  <c:v>7.93</c:v>
                </c:pt>
                <c:pt idx="9045">
                  <c:v>7.91</c:v>
                </c:pt>
                <c:pt idx="9046">
                  <c:v>7.91</c:v>
                </c:pt>
                <c:pt idx="9047">
                  <c:v>7.9</c:v>
                </c:pt>
                <c:pt idx="9048">
                  <c:v>7.89</c:v>
                </c:pt>
                <c:pt idx="9049">
                  <c:v>7.87</c:v>
                </c:pt>
                <c:pt idx="9050">
                  <c:v>7.87</c:v>
                </c:pt>
                <c:pt idx="9051">
                  <c:v>7.87</c:v>
                </c:pt>
                <c:pt idx="9052">
                  <c:v>7.84</c:v>
                </c:pt>
                <c:pt idx="9053">
                  <c:v>7.71</c:v>
                </c:pt>
                <c:pt idx="9054">
                  <c:v>7.72</c:v>
                </c:pt>
                <c:pt idx="9055">
                  <c:v>7.73</c:v>
                </c:pt>
                <c:pt idx="9056">
                  <c:v>7.78</c:v>
                </c:pt>
                <c:pt idx="9057">
                  <c:v>7.78</c:v>
                </c:pt>
                <c:pt idx="9058">
                  <c:v>7.77</c:v>
                </c:pt>
                <c:pt idx="9059">
                  <c:v>7.8</c:v>
                </c:pt>
                <c:pt idx="9060">
                  <c:v>7.8</c:v>
                </c:pt>
                <c:pt idx="9061">
                  <c:v>7.73</c:v>
                </c:pt>
                <c:pt idx="9062">
                  <c:v>7.67</c:v>
                </c:pt>
                <c:pt idx="9063">
                  <c:v>7.66</c:v>
                </c:pt>
                <c:pt idx="9064">
                  <c:v>7.65</c:v>
                </c:pt>
                <c:pt idx="9065">
                  <c:v>7.59</c:v>
                </c:pt>
                <c:pt idx="9066">
                  <c:v>7.47</c:v>
                </c:pt>
                <c:pt idx="9067">
                  <c:v>7.49</c:v>
                </c:pt>
                <c:pt idx="9068">
                  <c:v>7.37</c:v>
                </c:pt>
                <c:pt idx="9069">
                  <c:v>7.41</c:v>
                </c:pt>
                <c:pt idx="9070">
                  <c:v>7.4</c:v>
                </c:pt>
                <c:pt idx="9071">
                  <c:v>7.36</c:v>
                </c:pt>
                <c:pt idx="9072">
                  <c:v>7.45</c:v>
                </c:pt>
                <c:pt idx="9073">
                  <c:v>7.47</c:v>
                </c:pt>
                <c:pt idx="9074">
                  <c:v>7.45</c:v>
                </c:pt>
                <c:pt idx="9075">
                  <c:v>7.41</c:v>
                </c:pt>
                <c:pt idx="9076">
                  <c:v>7.54</c:v>
                </c:pt>
                <c:pt idx="9077">
                  <c:v>7.53</c:v>
                </c:pt>
                <c:pt idx="9078">
                  <c:v>7.58</c:v>
                </c:pt>
                <c:pt idx="9079">
                  <c:v>7.59</c:v>
                </c:pt>
                <c:pt idx="9080">
                  <c:v>7.51</c:v>
                </c:pt>
                <c:pt idx="9081">
                  <c:v>7.55</c:v>
                </c:pt>
                <c:pt idx="9082">
                  <c:v>7.61</c:v>
                </c:pt>
                <c:pt idx="9083">
                  <c:v>7.51</c:v>
                </c:pt>
                <c:pt idx="9084">
                  <c:v>7.55</c:v>
                </c:pt>
                <c:pt idx="9085">
                  <c:v>7.55</c:v>
                </c:pt>
                <c:pt idx="9086">
                  <c:v>7.59</c:v>
                </c:pt>
                <c:pt idx="9087">
                  <c:v>7.62</c:v>
                </c:pt>
                <c:pt idx="9088">
                  <c:v>7.7</c:v>
                </c:pt>
                <c:pt idx="9089">
                  <c:v>7.72</c:v>
                </c:pt>
                <c:pt idx="9090">
                  <c:v>7.62</c:v>
                </c:pt>
                <c:pt idx="9091">
                  <c:v>7.61</c:v>
                </c:pt>
                <c:pt idx="9092">
                  <c:v>7.71</c:v>
                </c:pt>
                <c:pt idx="9093">
                  <c:v>7.67</c:v>
                </c:pt>
                <c:pt idx="9094">
                  <c:v>7.61</c:v>
                </c:pt>
                <c:pt idx="9095">
                  <c:v>7.6</c:v>
                </c:pt>
                <c:pt idx="9096">
                  <c:v>7.68</c:v>
                </c:pt>
                <c:pt idx="9097">
                  <c:v>7.57</c:v>
                </c:pt>
                <c:pt idx="9098">
                  <c:v>7.55</c:v>
                </c:pt>
                <c:pt idx="9099">
                  <c:v>7.5</c:v>
                </c:pt>
                <c:pt idx="9100">
                  <c:v>7.49</c:v>
                </c:pt>
                <c:pt idx="9101">
                  <c:v>7.53</c:v>
                </c:pt>
                <c:pt idx="9102">
                  <c:v>7.48</c:v>
                </c:pt>
                <c:pt idx="9103">
                  <c:v>7.45</c:v>
                </c:pt>
                <c:pt idx="9104">
                  <c:v>7.42</c:v>
                </c:pt>
                <c:pt idx="9105">
                  <c:v>7.43</c:v>
                </c:pt>
                <c:pt idx="9106">
                  <c:v>7.48</c:v>
                </c:pt>
                <c:pt idx="9107">
                  <c:v>7.44</c:v>
                </c:pt>
                <c:pt idx="9108">
                  <c:v>7.34</c:v>
                </c:pt>
                <c:pt idx="9109">
                  <c:v>7.32</c:v>
                </c:pt>
                <c:pt idx="9110">
                  <c:v>7.32</c:v>
                </c:pt>
                <c:pt idx="9111">
                  <c:v>7.42</c:v>
                </c:pt>
                <c:pt idx="9112">
                  <c:v>7.53</c:v>
                </c:pt>
                <c:pt idx="9113">
                  <c:v>7.64</c:v>
                </c:pt>
                <c:pt idx="9114">
                  <c:v>7.55</c:v>
                </c:pt>
                <c:pt idx="9115">
                  <c:v>7.48</c:v>
                </c:pt>
                <c:pt idx="9116">
                  <c:v>7.59</c:v>
                </c:pt>
                <c:pt idx="9117">
                  <c:v>7.67</c:v>
                </c:pt>
                <c:pt idx="9118">
                  <c:v>7.61</c:v>
                </c:pt>
                <c:pt idx="9119">
                  <c:v>7.62</c:v>
                </c:pt>
                <c:pt idx="9120">
                  <c:v>7.66</c:v>
                </c:pt>
                <c:pt idx="9121">
                  <c:v>7.67</c:v>
                </c:pt>
                <c:pt idx="9122">
                  <c:v>7.61</c:v>
                </c:pt>
                <c:pt idx="9123">
                  <c:v>7.6</c:v>
                </c:pt>
                <c:pt idx="9124">
                  <c:v>7.5</c:v>
                </c:pt>
                <c:pt idx="9125">
                  <c:v>7.49</c:v>
                </c:pt>
                <c:pt idx="9126">
                  <c:v>7.49</c:v>
                </c:pt>
                <c:pt idx="9127">
                  <c:v>7.49</c:v>
                </c:pt>
                <c:pt idx="9128">
                  <c:v>7.47</c:v>
                </c:pt>
                <c:pt idx="9129">
                  <c:v>7.51</c:v>
                </c:pt>
                <c:pt idx="9130">
                  <c:v>7.51</c:v>
                </c:pt>
                <c:pt idx="9131">
                  <c:v>7.51</c:v>
                </c:pt>
                <c:pt idx="9132">
                  <c:v>7.7</c:v>
                </c:pt>
                <c:pt idx="9133">
                  <c:v>7.68</c:v>
                </c:pt>
                <c:pt idx="9134">
                  <c:v>7.72</c:v>
                </c:pt>
                <c:pt idx="9135">
                  <c:v>7.73</c:v>
                </c:pt>
                <c:pt idx="9136">
                  <c:v>7.71</c:v>
                </c:pt>
                <c:pt idx="9137">
                  <c:v>7.64</c:v>
                </c:pt>
                <c:pt idx="9138">
                  <c:v>7.63</c:v>
                </c:pt>
                <c:pt idx="9139">
                  <c:v>7.56</c:v>
                </c:pt>
                <c:pt idx="9140">
                  <c:v>7.54</c:v>
                </c:pt>
                <c:pt idx="9141">
                  <c:v>7.52</c:v>
                </c:pt>
                <c:pt idx="9142">
                  <c:v>7.41</c:v>
                </c:pt>
                <c:pt idx="9143">
                  <c:v>7.39</c:v>
                </c:pt>
                <c:pt idx="9144">
                  <c:v>7.41</c:v>
                </c:pt>
                <c:pt idx="9145">
                  <c:v>7.42</c:v>
                </c:pt>
                <c:pt idx="9146">
                  <c:v>7.32</c:v>
                </c:pt>
                <c:pt idx="9147">
                  <c:v>7.36</c:v>
                </c:pt>
                <c:pt idx="9148">
                  <c:v>7.46</c:v>
                </c:pt>
                <c:pt idx="9149">
                  <c:v>7.49</c:v>
                </c:pt>
                <c:pt idx="9150">
                  <c:v>7.44</c:v>
                </c:pt>
                <c:pt idx="9151">
                  <c:v>7.53</c:v>
                </c:pt>
                <c:pt idx="9152">
                  <c:v>7.51</c:v>
                </c:pt>
                <c:pt idx="9153">
                  <c:v>7.4</c:v>
                </c:pt>
                <c:pt idx="9154">
                  <c:v>7.31</c:v>
                </c:pt>
                <c:pt idx="9155">
                  <c:v>7.24</c:v>
                </c:pt>
                <c:pt idx="9156">
                  <c:v>7.27</c:v>
                </c:pt>
                <c:pt idx="9157">
                  <c:v>7.26</c:v>
                </c:pt>
                <c:pt idx="9158">
                  <c:v>7.14</c:v>
                </c:pt>
                <c:pt idx="9159">
                  <c:v>7.17</c:v>
                </c:pt>
                <c:pt idx="9160">
                  <c:v>7.12</c:v>
                </c:pt>
                <c:pt idx="9161">
                  <c:v>7.1</c:v>
                </c:pt>
                <c:pt idx="9162">
                  <c:v>7.12</c:v>
                </c:pt>
                <c:pt idx="9163">
                  <c:v>7.11</c:v>
                </c:pt>
                <c:pt idx="9164">
                  <c:v>7.13</c:v>
                </c:pt>
                <c:pt idx="9165">
                  <c:v>7.09</c:v>
                </c:pt>
                <c:pt idx="9166">
                  <c:v>7.12</c:v>
                </c:pt>
                <c:pt idx="9167">
                  <c:v>7.09</c:v>
                </c:pt>
                <c:pt idx="9168">
                  <c:v>7.12</c:v>
                </c:pt>
                <c:pt idx="9169">
                  <c:v>7.16</c:v>
                </c:pt>
                <c:pt idx="9170">
                  <c:v>7.15</c:v>
                </c:pt>
                <c:pt idx="9171">
                  <c:v>7.2</c:v>
                </c:pt>
                <c:pt idx="9172">
                  <c:v>7.13</c:v>
                </c:pt>
                <c:pt idx="9173">
                  <c:v>7.24</c:v>
                </c:pt>
                <c:pt idx="9174">
                  <c:v>7.22</c:v>
                </c:pt>
                <c:pt idx="9175">
                  <c:v>7.21</c:v>
                </c:pt>
                <c:pt idx="9176">
                  <c:v>7.3</c:v>
                </c:pt>
                <c:pt idx="9177">
                  <c:v>7.3</c:v>
                </c:pt>
                <c:pt idx="9178">
                  <c:v>7.29</c:v>
                </c:pt>
                <c:pt idx="9179">
                  <c:v>7.24</c:v>
                </c:pt>
                <c:pt idx="9180">
                  <c:v>7.25</c:v>
                </c:pt>
                <c:pt idx="9181">
                  <c:v>7.29</c:v>
                </c:pt>
                <c:pt idx="9182">
                  <c:v>7.34</c:v>
                </c:pt>
                <c:pt idx="9183">
                  <c:v>7.34</c:v>
                </c:pt>
                <c:pt idx="9184">
                  <c:v>7.44</c:v>
                </c:pt>
                <c:pt idx="9185">
                  <c:v>7.47</c:v>
                </c:pt>
                <c:pt idx="9186">
                  <c:v>7.59</c:v>
                </c:pt>
                <c:pt idx="9187">
                  <c:v>7.64</c:v>
                </c:pt>
                <c:pt idx="9188">
                  <c:v>7.61</c:v>
                </c:pt>
                <c:pt idx="9189">
                  <c:v>7.59</c:v>
                </c:pt>
                <c:pt idx="9190">
                  <c:v>7.56</c:v>
                </c:pt>
                <c:pt idx="9191">
                  <c:v>7.6</c:v>
                </c:pt>
                <c:pt idx="9192">
                  <c:v>7.64</c:v>
                </c:pt>
                <c:pt idx="9193">
                  <c:v>7.64</c:v>
                </c:pt>
                <c:pt idx="9194">
                  <c:v>7.64</c:v>
                </c:pt>
                <c:pt idx="9195">
                  <c:v>7.71</c:v>
                </c:pt>
                <c:pt idx="9196">
                  <c:v>7.72</c:v>
                </c:pt>
                <c:pt idx="9197">
                  <c:v>7.74</c:v>
                </c:pt>
                <c:pt idx="9198">
                  <c:v>7.71</c:v>
                </c:pt>
                <c:pt idx="9199">
                  <c:v>7.67</c:v>
                </c:pt>
                <c:pt idx="9200">
                  <c:v>7.66</c:v>
                </c:pt>
                <c:pt idx="9201">
                  <c:v>7.65</c:v>
                </c:pt>
                <c:pt idx="9202">
                  <c:v>7.68</c:v>
                </c:pt>
                <c:pt idx="9203">
                  <c:v>7.72</c:v>
                </c:pt>
                <c:pt idx="9204">
                  <c:v>7.69</c:v>
                </c:pt>
                <c:pt idx="9205">
                  <c:v>7.57</c:v>
                </c:pt>
                <c:pt idx="9206">
                  <c:v>7.58</c:v>
                </c:pt>
                <c:pt idx="9207">
                  <c:v>7.52</c:v>
                </c:pt>
                <c:pt idx="9208">
                  <c:v>7.57</c:v>
                </c:pt>
                <c:pt idx="9209">
                  <c:v>7.61</c:v>
                </c:pt>
                <c:pt idx="9210">
                  <c:v>7.62</c:v>
                </c:pt>
                <c:pt idx="9211">
                  <c:v>7.61</c:v>
                </c:pt>
                <c:pt idx="9212">
                  <c:v>7.67</c:v>
                </c:pt>
                <c:pt idx="9213">
                  <c:v>7.71</c:v>
                </c:pt>
                <c:pt idx="9214">
                  <c:v>7.68</c:v>
                </c:pt>
                <c:pt idx="9215">
                  <c:v>7.59</c:v>
                </c:pt>
                <c:pt idx="9216">
                  <c:v>7.47</c:v>
                </c:pt>
                <c:pt idx="9217">
                  <c:v>7.45</c:v>
                </c:pt>
                <c:pt idx="9218">
                  <c:v>7.41</c:v>
                </c:pt>
                <c:pt idx="9219">
                  <c:v>7.41</c:v>
                </c:pt>
                <c:pt idx="9220">
                  <c:v>7.12</c:v>
                </c:pt>
                <c:pt idx="9221">
                  <c:v>7.14</c:v>
                </c:pt>
                <c:pt idx="9222">
                  <c:v>7.06</c:v>
                </c:pt>
                <c:pt idx="9223">
                  <c:v>7.02</c:v>
                </c:pt>
                <c:pt idx="9224">
                  <c:v>6.99</c:v>
                </c:pt>
                <c:pt idx="9225">
                  <c:v>7.02</c:v>
                </c:pt>
                <c:pt idx="9226">
                  <c:v>6.98</c:v>
                </c:pt>
                <c:pt idx="9227">
                  <c:v>6.99</c:v>
                </c:pt>
                <c:pt idx="9228">
                  <c:v>7.08</c:v>
                </c:pt>
                <c:pt idx="9229">
                  <c:v>7.13</c:v>
                </c:pt>
                <c:pt idx="9230">
                  <c:v>7.12</c:v>
                </c:pt>
                <c:pt idx="9231">
                  <c:v>7.18</c:v>
                </c:pt>
                <c:pt idx="9232">
                  <c:v>7.32</c:v>
                </c:pt>
                <c:pt idx="9233">
                  <c:v>7.25</c:v>
                </c:pt>
                <c:pt idx="9234">
                  <c:v>7.25</c:v>
                </c:pt>
                <c:pt idx="9235">
                  <c:v>7.26</c:v>
                </c:pt>
                <c:pt idx="9236">
                  <c:v>7.27</c:v>
                </c:pt>
                <c:pt idx="9237">
                  <c:v>7.28</c:v>
                </c:pt>
                <c:pt idx="9238">
                  <c:v>7.23</c:v>
                </c:pt>
                <c:pt idx="9239">
                  <c:v>7.23</c:v>
                </c:pt>
                <c:pt idx="9240">
                  <c:v>7.13</c:v>
                </c:pt>
                <c:pt idx="9241">
                  <c:v>7.17</c:v>
                </c:pt>
                <c:pt idx="9242">
                  <c:v>7.17</c:v>
                </c:pt>
                <c:pt idx="9243">
                  <c:v>7.09</c:v>
                </c:pt>
                <c:pt idx="9244">
                  <c:v>7.16</c:v>
                </c:pt>
                <c:pt idx="9245">
                  <c:v>7.17</c:v>
                </c:pt>
                <c:pt idx="9246">
                  <c:v>7.16</c:v>
                </c:pt>
                <c:pt idx="9247">
                  <c:v>7.1</c:v>
                </c:pt>
                <c:pt idx="9248">
                  <c:v>7.1</c:v>
                </c:pt>
                <c:pt idx="9249">
                  <c:v>7.07</c:v>
                </c:pt>
                <c:pt idx="9250">
                  <c:v>7.1</c:v>
                </c:pt>
                <c:pt idx="9251">
                  <c:v>7.18</c:v>
                </c:pt>
                <c:pt idx="9252">
                  <c:v>7.22</c:v>
                </c:pt>
                <c:pt idx="9253">
                  <c:v>7.18</c:v>
                </c:pt>
                <c:pt idx="9254">
                  <c:v>7.22</c:v>
                </c:pt>
                <c:pt idx="9255">
                  <c:v>7.18</c:v>
                </c:pt>
                <c:pt idx="9256">
                  <c:v>7.13</c:v>
                </c:pt>
                <c:pt idx="9257">
                  <c:v>7.13</c:v>
                </c:pt>
                <c:pt idx="9258">
                  <c:v>7.07</c:v>
                </c:pt>
                <c:pt idx="9259">
                  <c:v>7.14</c:v>
                </c:pt>
                <c:pt idx="9260">
                  <c:v>7.06</c:v>
                </c:pt>
                <c:pt idx="9261">
                  <c:v>7.04</c:v>
                </c:pt>
                <c:pt idx="9262">
                  <c:v>7.1</c:v>
                </c:pt>
                <c:pt idx="9263">
                  <c:v>7.07</c:v>
                </c:pt>
                <c:pt idx="9264">
                  <c:v>7.06</c:v>
                </c:pt>
                <c:pt idx="9265">
                  <c:v>7.09</c:v>
                </c:pt>
                <c:pt idx="9266">
                  <c:v>7.13</c:v>
                </c:pt>
                <c:pt idx="9267">
                  <c:v>7.14</c:v>
                </c:pt>
                <c:pt idx="9268">
                  <c:v>7.06</c:v>
                </c:pt>
                <c:pt idx="9269">
                  <c:v>7.14</c:v>
                </c:pt>
                <c:pt idx="9270">
                  <c:v>7.15</c:v>
                </c:pt>
                <c:pt idx="9271">
                  <c:v>7.12</c:v>
                </c:pt>
                <c:pt idx="9272">
                  <c:v>7.09</c:v>
                </c:pt>
                <c:pt idx="9273">
                  <c:v>7.09</c:v>
                </c:pt>
                <c:pt idx="9274">
                  <c:v>7.12</c:v>
                </c:pt>
                <c:pt idx="9275">
                  <c:v>7.07</c:v>
                </c:pt>
                <c:pt idx="9276">
                  <c:v>7</c:v>
                </c:pt>
                <c:pt idx="9277">
                  <c:v>7.02</c:v>
                </c:pt>
                <c:pt idx="9278">
                  <c:v>6.99</c:v>
                </c:pt>
                <c:pt idx="9279">
                  <c:v>7.04</c:v>
                </c:pt>
                <c:pt idx="9280">
                  <c:v>7.02</c:v>
                </c:pt>
                <c:pt idx="9281">
                  <c:v>6.96</c:v>
                </c:pt>
                <c:pt idx="9282">
                  <c:v>7.01</c:v>
                </c:pt>
                <c:pt idx="9283">
                  <c:v>7.08</c:v>
                </c:pt>
                <c:pt idx="9284">
                  <c:v>7.11</c:v>
                </c:pt>
                <c:pt idx="9285">
                  <c:v>7.15</c:v>
                </c:pt>
                <c:pt idx="9286">
                  <c:v>7.12</c:v>
                </c:pt>
                <c:pt idx="9287">
                  <c:v>7.05</c:v>
                </c:pt>
                <c:pt idx="9288">
                  <c:v>7.16</c:v>
                </c:pt>
                <c:pt idx="9289">
                  <c:v>7.16</c:v>
                </c:pt>
                <c:pt idx="9290">
                  <c:v>7.1</c:v>
                </c:pt>
                <c:pt idx="9291">
                  <c:v>7.15</c:v>
                </c:pt>
                <c:pt idx="9292">
                  <c:v>7.1</c:v>
                </c:pt>
                <c:pt idx="9293">
                  <c:v>7.12</c:v>
                </c:pt>
                <c:pt idx="9294">
                  <c:v>7.07</c:v>
                </c:pt>
                <c:pt idx="9295">
                  <c:v>7.07</c:v>
                </c:pt>
                <c:pt idx="9296">
                  <c:v>7.06</c:v>
                </c:pt>
                <c:pt idx="9297">
                  <c:v>7.08</c:v>
                </c:pt>
                <c:pt idx="9298">
                  <c:v>7.17</c:v>
                </c:pt>
                <c:pt idx="9299">
                  <c:v>7.17</c:v>
                </c:pt>
                <c:pt idx="9300">
                  <c:v>7.14</c:v>
                </c:pt>
                <c:pt idx="9301">
                  <c:v>7.15</c:v>
                </c:pt>
                <c:pt idx="9302">
                  <c:v>7.12</c:v>
                </c:pt>
                <c:pt idx="9303">
                  <c:v>7.12</c:v>
                </c:pt>
                <c:pt idx="9304">
                  <c:v>7.08</c:v>
                </c:pt>
                <c:pt idx="9305">
                  <c:v>7.01</c:v>
                </c:pt>
                <c:pt idx="9306">
                  <c:v>6.98</c:v>
                </c:pt>
                <c:pt idx="9307">
                  <c:v>6.98</c:v>
                </c:pt>
                <c:pt idx="9308">
                  <c:v>6.97</c:v>
                </c:pt>
                <c:pt idx="9309">
                  <c:v>6.93</c:v>
                </c:pt>
                <c:pt idx="9310">
                  <c:v>6.96</c:v>
                </c:pt>
                <c:pt idx="9311">
                  <c:v>6.96</c:v>
                </c:pt>
                <c:pt idx="9312">
                  <c:v>6.94</c:v>
                </c:pt>
                <c:pt idx="9313">
                  <c:v>6.9</c:v>
                </c:pt>
                <c:pt idx="9314">
                  <c:v>6.86</c:v>
                </c:pt>
                <c:pt idx="9315">
                  <c:v>6.69</c:v>
                </c:pt>
                <c:pt idx="9316">
                  <c:v>6.71</c:v>
                </c:pt>
                <c:pt idx="9317">
                  <c:v>6.63</c:v>
                </c:pt>
                <c:pt idx="9318">
                  <c:v>6.67</c:v>
                </c:pt>
                <c:pt idx="9319">
                  <c:v>6.62</c:v>
                </c:pt>
                <c:pt idx="9320">
                  <c:v>6.64</c:v>
                </c:pt>
                <c:pt idx="9321">
                  <c:v>6.61</c:v>
                </c:pt>
                <c:pt idx="9322">
                  <c:v>6.6</c:v>
                </c:pt>
                <c:pt idx="9323">
                  <c:v>6.4</c:v>
                </c:pt>
                <c:pt idx="9324">
                  <c:v>6.46</c:v>
                </c:pt>
                <c:pt idx="9325">
                  <c:v>6.44</c:v>
                </c:pt>
                <c:pt idx="9326">
                  <c:v>6.33</c:v>
                </c:pt>
                <c:pt idx="9327">
                  <c:v>6.32</c:v>
                </c:pt>
                <c:pt idx="9328">
                  <c:v>6.19</c:v>
                </c:pt>
                <c:pt idx="9329">
                  <c:v>6.28</c:v>
                </c:pt>
                <c:pt idx="9330">
                  <c:v>6.31</c:v>
                </c:pt>
                <c:pt idx="9331">
                  <c:v>6.42</c:v>
                </c:pt>
                <c:pt idx="9332">
                  <c:v>6.49</c:v>
                </c:pt>
                <c:pt idx="9333">
                  <c:v>6.5</c:v>
                </c:pt>
                <c:pt idx="9334">
                  <c:v>6.43</c:v>
                </c:pt>
                <c:pt idx="9335">
                  <c:v>6.41</c:v>
                </c:pt>
                <c:pt idx="9336">
                  <c:v>6.45</c:v>
                </c:pt>
                <c:pt idx="9337">
                  <c:v>6.48</c:v>
                </c:pt>
                <c:pt idx="9338">
                  <c:v>6.49</c:v>
                </c:pt>
                <c:pt idx="9339">
                  <c:v>6.57</c:v>
                </c:pt>
                <c:pt idx="9340">
                  <c:v>6.6</c:v>
                </c:pt>
                <c:pt idx="9341">
                  <c:v>6.61</c:v>
                </c:pt>
                <c:pt idx="9342">
                  <c:v>6.54</c:v>
                </c:pt>
                <c:pt idx="9343">
                  <c:v>6.52</c:v>
                </c:pt>
                <c:pt idx="9344">
                  <c:v>6.56</c:v>
                </c:pt>
                <c:pt idx="9345">
                  <c:v>6.6</c:v>
                </c:pt>
                <c:pt idx="9346">
                  <c:v>6.59</c:v>
                </c:pt>
                <c:pt idx="9347">
                  <c:v>6.55</c:v>
                </c:pt>
                <c:pt idx="9348">
                  <c:v>6.53</c:v>
                </c:pt>
                <c:pt idx="9349">
                  <c:v>6.57</c:v>
                </c:pt>
                <c:pt idx="9350">
                  <c:v>6.56</c:v>
                </c:pt>
                <c:pt idx="9351">
                  <c:v>6.58</c:v>
                </c:pt>
                <c:pt idx="9352">
                  <c:v>6.64</c:v>
                </c:pt>
                <c:pt idx="9353">
                  <c:v>6.58</c:v>
                </c:pt>
                <c:pt idx="9354">
                  <c:v>6.57</c:v>
                </c:pt>
                <c:pt idx="9355">
                  <c:v>6.66</c:v>
                </c:pt>
                <c:pt idx="9356">
                  <c:v>6.77</c:v>
                </c:pt>
                <c:pt idx="9357">
                  <c:v>6.72</c:v>
                </c:pt>
                <c:pt idx="9358">
                  <c:v>6.62</c:v>
                </c:pt>
                <c:pt idx="9359">
                  <c:v>6.62</c:v>
                </c:pt>
                <c:pt idx="9360">
                  <c:v>6.66</c:v>
                </c:pt>
                <c:pt idx="9361">
                  <c:v>6.6</c:v>
                </c:pt>
                <c:pt idx="9362">
                  <c:v>6.51</c:v>
                </c:pt>
                <c:pt idx="9363">
                  <c:v>6.54</c:v>
                </c:pt>
                <c:pt idx="9364">
                  <c:v>6.51</c:v>
                </c:pt>
                <c:pt idx="9365">
                  <c:v>6.51</c:v>
                </c:pt>
                <c:pt idx="9366">
                  <c:v>6.52</c:v>
                </c:pt>
                <c:pt idx="9367">
                  <c:v>6.55</c:v>
                </c:pt>
                <c:pt idx="9368">
                  <c:v>6.49</c:v>
                </c:pt>
                <c:pt idx="9369">
                  <c:v>6.5</c:v>
                </c:pt>
                <c:pt idx="9370">
                  <c:v>6.46</c:v>
                </c:pt>
                <c:pt idx="9371">
                  <c:v>6.48</c:v>
                </c:pt>
                <c:pt idx="9372">
                  <c:v>6.45</c:v>
                </c:pt>
                <c:pt idx="9373">
                  <c:v>6.53</c:v>
                </c:pt>
                <c:pt idx="9374">
                  <c:v>6.47</c:v>
                </c:pt>
                <c:pt idx="9375">
                  <c:v>6.41</c:v>
                </c:pt>
                <c:pt idx="9376">
                  <c:v>6.38</c:v>
                </c:pt>
                <c:pt idx="9377">
                  <c:v>6.28</c:v>
                </c:pt>
                <c:pt idx="9378">
                  <c:v>6.27</c:v>
                </c:pt>
                <c:pt idx="9379">
                  <c:v>6.26</c:v>
                </c:pt>
                <c:pt idx="9380">
                  <c:v>6.28</c:v>
                </c:pt>
                <c:pt idx="9381">
                  <c:v>6.32</c:v>
                </c:pt>
                <c:pt idx="9382">
                  <c:v>6.29</c:v>
                </c:pt>
                <c:pt idx="9383">
                  <c:v>6.24</c:v>
                </c:pt>
                <c:pt idx="9384">
                  <c:v>6.26</c:v>
                </c:pt>
                <c:pt idx="9385">
                  <c:v>6.21</c:v>
                </c:pt>
                <c:pt idx="9386">
                  <c:v>6.2</c:v>
                </c:pt>
                <c:pt idx="9387">
                  <c:v>6.2</c:v>
                </c:pt>
                <c:pt idx="9388">
                  <c:v>6.2</c:v>
                </c:pt>
                <c:pt idx="9389">
                  <c:v>6.2</c:v>
                </c:pt>
                <c:pt idx="9390">
                  <c:v>6.33</c:v>
                </c:pt>
                <c:pt idx="9391">
                  <c:v>6.29</c:v>
                </c:pt>
                <c:pt idx="9392">
                  <c:v>6.29</c:v>
                </c:pt>
                <c:pt idx="9393">
                  <c:v>6.28</c:v>
                </c:pt>
                <c:pt idx="9394">
                  <c:v>6.13</c:v>
                </c:pt>
                <c:pt idx="9395">
                  <c:v>6.09</c:v>
                </c:pt>
                <c:pt idx="9396">
                  <c:v>6.09</c:v>
                </c:pt>
                <c:pt idx="9397">
                  <c:v>6.05</c:v>
                </c:pt>
                <c:pt idx="9398">
                  <c:v>6.01</c:v>
                </c:pt>
                <c:pt idx="9399">
                  <c:v>5.97</c:v>
                </c:pt>
                <c:pt idx="9400">
                  <c:v>5.98</c:v>
                </c:pt>
                <c:pt idx="9401">
                  <c:v>6.03</c:v>
                </c:pt>
                <c:pt idx="9402">
                  <c:v>6.06</c:v>
                </c:pt>
                <c:pt idx="9403">
                  <c:v>6.08</c:v>
                </c:pt>
                <c:pt idx="9404">
                  <c:v>6.07</c:v>
                </c:pt>
                <c:pt idx="9405">
                  <c:v>6.06</c:v>
                </c:pt>
                <c:pt idx="9406">
                  <c:v>6.08</c:v>
                </c:pt>
                <c:pt idx="9407">
                  <c:v>6.05</c:v>
                </c:pt>
                <c:pt idx="9408">
                  <c:v>6.05</c:v>
                </c:pt>
                <c:pt idx="9409">
                  <c:v>6.08</c:v>
                </c:pt>
                <c:pt idx="9410">
                  <c:v>6.08</c:v>
                </c:pt>
                <c:pt idx="9411">
                  <c:v>6.11</c:v>
                </c:pt>
                <c:pt idx="9412">
                  <c:v>6.07</c:v>
                </c:pt>
                <c:pt idx="9413">
                  <c:v>6.04</c:v>
                </c:pt>
                <c:pt idx="9414">
                  <c:v>6.07</c:v>
                </c:pt>
                <c:pt idx="9415">
                  <c:v>6.06</c:v>
                </c:pt>
                <c:pt idx="9416">
                  <c:v>6.1</c:v>
                </c:pt>
                <c:pt idx="9417">
                  <c:v>6.09</c:v>
                </c:pt>
                <c:pt idx="9418">
                  <c:v>6.09</c:v>
                </c:pt>
                <c:pt idx="9419">
                  <c:v>6.09</c:v>
                </c:pt>
                <c:pt idx="9420">
                  <c:v>6.01</c:v>
                </c:pt>
                <c:pt idx="9421">
                  <c:v>5.96</c:v>
                </c:pt>
                <c:pt idx="9422">
                  <c:v>5.95</c:v>
                </c:pt>
                <c:pt idx="9423">
                  <c:v>5.94</c:v>
                </c:pt>
                <c:pt idx="9424">
                  <c:v>5.92</c:v>
                </c:pt>
                <c:pt idx="9425">
                  <c:v>5.91</c:v>
                </c:pt>
                <c:pt idx="9426">
                  <c:v>5.95</c:v>
                </c:pt>
                <c:pt idx="9427">
                  <c:v>5.94</c:v>
                </c:pt>
                <c:pt idx="9428">
                  <c:v>5.96</c:v>
                </c:pt>
                <c:pt idx="9429">
                  <c:v>5.99</c:v>
                </c:pt>
                <c:pt idx="9430">
                  <c:v>6.04</c:v>
                </c:pt>
                <c:pt idx="9431">
                  <c:v>6.02</c:v>
                </c:pt>
                <c:pt idx="9432">
                  <c:v>6.03</c:v>
                </c:pt>
                <c:pt idx="9433">
                  <c:v>6.09</c:v>
                </c:pt>
                <c:pt idx="9434">
                  <c:v>6.02</c:v>
                </c:pt>
                <c:pt idx="9435">
                  <c:v>6.09</c:v>
                </c:pt>
                <c:pt idx="9436">
                  <c:v>6.12</c:v>
                </c:pt>
                <c:pt idx="9437">
                  <c:v>6.06</c:v>
                </c:pt>
                <c:pt idx="9438">
                  <c:v>6.04</c:v>
                </c:pt>
                <c:pt idx="9439">
                  <c:v>5.97</c:v>
                </c:pt>
                <c:pt idx="9440">
                  <c:v>5.97</c:v>
                </c:pt>
                <c:pt idx="9441">
                  <c:v>5.97</c:v>
                </c:pt>
                <c:pt idx="9442">
                  <c:v>5.94</c:v>
                </c:pt>
                <c:pt idx="9443">
                  <c:v>5.96</c:v>
                </c:pt>
                <c:pt idx="9444">
                  <c:v>5.91</c:v>
                </c:pt>
                <c:pt idx="9445">
                  <c:v>5.96</c:v>
                </c:pt>
                <c:pt idx="9446">
                  <c:v>5.92</c:v>
                </c:pt>
                <c:pt idx="9447">
                  <c:v>5.97</c:v>
                </c:pt>
                <c:pt idx="9448">
                  <c:v>5.9</c:v>
                </c:pt>
                <c:pt idx="9449">
                  <c:v>5.92</c:v>
                </c:pt>
                <c:pt idx="9450">
                  <c:v>5.9</c:v>
                </c:pt>
                <c:pt idx="9451">
                  <c:v>5.9</c:v>
                </c:pt>
                <c:pt idx="9452">
                  <c:v>5.91</c:v>
                </c:pt>
                <c:pt idx="9453">
                  <c:v>5.94</c:v>
                </c:pt>
                <c:pt idx="9454">
                  <c:v>5.94</c:v>
                </c:pt>
                <c:pt idx="9455">
                  <c:v>5.89</c:v>
                </c:pt>
                <c:pt idx="9456">
                  <c:v>5.91</c:v>
                </c:pt>
                <c:pt idx="9457">
                  <c:v>5.81</c:v>
                </c:pt>
                <c:pt idx="9458">
                  <c:v>5.76</c:v>
                </c:pt>
                <c:pt idx="9459">
                  <c:v>5.75</c:v>
                </c:pt>
                <c:pt idx="9460">
                  <c:v>5.77</c:v>
                </c:pt>
                <c:pt idx="9461">
                  <c:v>5.75</c:v>
                </c:pt>
                <c:pt idx="9462">
                  <c:v>5.75</c:v>
                </c:pt>
                <c:pt idx="9463">
                  <c:v>5.75</c:v>
                </c:pt>
                <c:pt idx="9464">
                  <c:v>5.75</c:v>
                </c:pt>
                <c:pt idx="9465">
                  <c:v>5.74</c:v>
                </c:pt>
                <c:pt idx="9466">
                  <c:v>5.75</c:v>
                </c:pt>
                <c:pt idx="9467">
                  <c:v>5.78</c:v>
                </c:pt>
                <c:pt idx="9468">
                  <c:v>5.77</c:v>
                </c:pt>
                <c:pt idx="9469">
                  <c:v>5.77</c:v>
                </c:pt>
                <c:pt idx="9470">
                  <c:v>5.78</c:v>
                </c:pt>
                <c:pt idx="9471">
                  <c:v>5.85</c:v>
                </c:pt>
                <c:pt idx="9472">
                  <c:v>5.84</c:v>
                </c:pt>
                <c:pt idx="9473">
                  <c:v>5.81</c:v>
                </c:pt>
                <c:pt idx="9474">
                  <c:v>5.91</c:v>
                </c:pt>
                <c:pt idx="9475">
                  <c:v>5.89</c:v>
                </c:pt>
                <c:pt idx="9476">
                  <c:v>5.87</c:v>
                </c:pt>
                <c:pt idx="9477">
                  <c:v>5.83</c:v>
                </c:pt>
                <c:pt idx="9478">
                  <c:v>5.75</c:v>
                </c:pt>
                <c:pt idx="9479">
                  <c:v>5.75</c:v>
                </c:pt>
                <c:pt idx="9480">
                  <c:v>5.81</c:v>
                </c:pt>
                <c:pt idx="9481">
                  <c:v>5.82</c:v>
                </c:pt>
                <c:pt idx="9482">
                  <c:v>5.88</c:v>
                </c:pt>
                <c:pt idx="9483">
                  <c:v>5.86</c:v>
                </c:pt>
                <c:pt idx="9484">
                  <c:v>5.86</c:v>
                </c:pt>
                <c:pt idx="9485">
                  <c:v>5.89</c:v>
                </c:pt>
                <c:pt idx="9486">
                  <c:v>5.9</c:v>
                </c:pt>
                <c:pt idx="9487">
                  <c:v>5.92</c:v>
                </c:pt>
                <c:pt idx="9488">
                  <c:v>5.97</c:v>
                </c:pt>
                <c:pt idx="9489">
                  <c:v>5.95</c:v>
                </c:pt>
                <c:pt idx="9490">
                  <c:v>5.92</c:v>
                </c:pt>
                <c:pt idx="9491">
                  <c:v>5.88</c:v>
                </c:pt>
                <c:pt idx="9492">
                  <c:v>5.84</c:v>
                </c:pt>
                <c:pt idx="9493">
                  <c:v>5.82</c:v>
                </c:pt>
                <c:pt idx="9494">
                  <c:v>5.82</c:v>
                </c:pt>
                <c:pt idx="9495">
                  <c:v>5.76</c:v>
                </c:pt>
                <c:pt idx="9496">
                  <c:v>5.77</c:v>
                </c:pt>
                <c:pt idx="9497">
                  <c:v>5.77</c:v>
                </c:pt>
                <c:pt idx="9498">
                  <c:v>5.69</c:v>
                </c:pt>
                <c:pt idx="9499">
                  <c:v>5.65</c:v>
                </c:pt>
                <c:pt idx="9500">
                  <c:v>5.68</c:v>
                </c:pt>
                <c:pt idx="9501">
                  <c:v>5.69</c:v>
                </c:pt>
                <c:pt idx="9502">
                  <c:v>5.76</c:v>
                </c:pt>
                <c:pt idx="9503">
                  <c:v>5.76</c:v>
                </c:pt>
                <c:pt idx="9504">
                  <c:v>5.76</c:v>
                </c:pt>
                <c:pt idx="9505">
                  <c:v>5.77</c:v>
                </c:pt>
                <c:pt idx="9506">
                  <c:v>5.69</c:v>
                </c:pt>
                <c:pt idx="9507">
                  <c:v>5.62</c:v>
                </c:pt>
                <c:pt idx="9508">
                  <c:v>5.62</c:v>
                </c:pt>
                <c:pt idx="9509">
                  <c:v>5.62</c:v>
                </c:pt>
                <c:pt idx="9510">
                  <c:v>5.74</c:v>
                </c:pt>
                <c:pt idx="9511">
                  <c:v>5.86</c:v>
                </c:pt>
                <c:pt idx="9512">
                  <c:v>5.87</c:v>
                </c:pt>
                <c:pt idx="9513">
                  <c:v>5.93</c:v>
                </c:pt>
                <c:pt idx="9514">
                  <c:v>5.87</c:v>
                </c:pt>
                <c:pt idx="9515">
                  <c:v>5.85</c:v>
                </c:pt>
                <c:pt idx="9516">
                  <c:v>5.81</c:v>
                </c:pt>
                <c:pt idx="9517">
                  <c:v>5.84</c:v>
                </c:pt>
                <c:pt idx="9518">
                  <c:v>5.86</c:v>
                </c:pt>
                <c:pt idx="9519">
                  <c:v>5.87</c:v>
                </c:pt>
                <c:pt idx="9520">
                  <c:v>5.85</c:v>
                </c:pt>
                <c:pt idx="9521">
                  <c:v>5.84</c:v>
                </c:pt>
                <c:pt idx="9522">
                  <c:v>5.81</c:v>
                </c:pt>
                <c:pt idx="9523">
                  <c:v>5.82</c:v>
                </c:pt>
                <c:pt idx="9524">
                  <c:v>5.78</c:v>
                </c:pt>
                <c:pt idx="9525">
                  <c:v>5.82</c:v>
                </c:pt>
                <c:pt idx="9526">
                  <c:v>5.85</c:v>
                </c:pt>
                <c:pt idx="9527">
                  <c:v>5.77</c:v>
                </c:pt>
                <c:pt idx="9528">
                  <c:v>5.78</c:v>
                </c:pt>
                <c:pt idx="9529">
                  <c:v>5.81</c:v>
                </c:pt>
                <c:pt idx="9530">
                  <c:v>5.79</c:v>
                </c:pt>
                <c:pt idx="9531">
                  <c:v>5.86</c:v>
                </c:pt>
                <c:pt idx="9532">
                  <c:v>5.84</c:v>
                </c:pt>
                <c:pt idx="9533">
                  <c:v>5.83</c:v>
                </c:pt>
                <c:pt idx="9534">
                  <c:v>5.85</c:v>
                </c:pt>
                <c:pt idx="9535">
                  <c:v>5.85</c:v>
                </c:pt>
                <c:pt idx="9536">
                  <c:v>5.9</c:v>
                </c:pt>
                <c:pt idx="9537">
                  <c:v>5.9</c:v>
                </c:pt>
                <c:pt idx="9538">
                  <c:v>5.95</c:v>
                </c:pt>
                <c:pt idx="9539">
                  <c:v>5.94</c:v>
                </c:pt>
                <c:pt idx="9540">
                  <c:v>5.84</c:v>
                </c:pt>
                <c:pt idx="9541">
                  <c:v>5.78</c:v>
                </c:pt>
                <c:pt idx="9542">
                  <c:v>5.82</c:v>
                </c:pt>
                <c:pt idx="9543">
                  <c:v>5.77</c:v>
                </c:pt>
                <c:pt idx="9544">
                  <c:v>5.71</c:v>
                </c:pt>
                <c:pt idx="9545">
                  <c:v>5.69</c:v>
                </c:pt>
                <c:pt idx="9546">
                  <c:v>5.72</c:v>
                </c:pt>
                <c:pt idx="9547">
                  <c:v>5.68</c:v>
                </c:pt>
                <c:pt idx="9548">
                  <c:v>5.66</c:v>
                </c:pt>
                <c:pt idx="9549">
                  <c:v>5.62</c:v>
                </c:pt>
                <c:pt idx="9550">
                  <c:v>5.58</c:v>
                </c:pt>
                <c:pt idx="9551">
                  <c:v>5.57</c:v>
                </c:pt>
                <c:pt idx="9552">
                  <c:v>5.65</c:v>
                </c:pt>
                <c:pt idx="9553">
                  <c:v>5.61</c:v>
                </c:pt>
                <c:pt idx="9554">
                  <c:v>5.6</c:v>
                </c:pt>
                <c:pt idx="9555">
                  <c:v>5.61</c:v>
                </c:pt>
                <c:pt idx="9556">
                  <c:v>5.63</c:v>
                </c:pt>
                <c:pt idx="9557">
                  <c:v>5.56</c:v>
                </c:pt>
                <c:pt idx="9558">
                  <c:v>5.47</c:v>
                </c:pt>
                <c:pt idx="9559">
                  <c:v>5.49</c:v>
                </c:pt>
                <c:pt idx="9560">
                  <c:v>5.46</c:v>
                </c:pt>
                <c:pt idx="9561">
                  <c:v>5.49</c:v>
                </c:pt>
                <c:pt idx="9562">
                  <c:v>5.35</c:v>
                </c:pt>
                <c:pt idx="9563">
                  <c:v>5.33</c:v>
                </c:pt>
                <c:pt idx="9564">
                  <c:v>5.33</c:v>
                </c:pt>
                <c:pt idx="9565">
                  <c:v>5.41</c:v>
                </c:pt>
                <c:pt idx="9566">
                  <c:v>5.42</c:v>
                </c:pt>
                <c:pt idx="9567">
                  <c:v>5.36</c:v>
                </c:pt>
                <c:pt idx="9568">
                  <c:v>5.36</c:v>
                </c:pt>
                <c:pt idx="9569">
                  <c:v>5.32</c:v>
                </c:pt>
                <c:pt idx="9570">
                  <c:v>5.36</c:v>
                </c:pt>
                <c:pt idx="9571">
                  <c:v>5.29</c:v>
                </c:pt>
                <c:pt idx="9572">
                  <c:v>5.15</c:v>
                </c:pt>
                <c:pt idx="9573">
                  <c:v>5.17</c:v>
                </c:pt>
                <c:pt idx="9574">
                  <c:v>5.19</c:v>
                </c:pt>
                <c:pt idx="9575">
                  <c:v>5.14</c:v>
                </c:pt>
                <c:pt idx="9576">
                  <c:v>5.12</c:v>
                </c:pt>
                <c:pt idx="9577">
                  <c:v>5.01</c:v>
                </c:pt>
                <c:pt idx="9578">
                  <c:v>5.01</c:v>
                </c:pt>
                <c:pt idx="9579">
                  <c:v>4.9400000000000004</c:v>
                </c:pt>
                <c:pt idx="9580">
                  <c:v>4.9800000000000004</c:v>
                </c:pt>
                <c:pt idx="9581">
                  <c:v>5.05</c:v>
                </c:pt>
                <c:pt idx="9582">
                  <c:v>5.0599999999999996</c:v>
                </c:pt>
                <c:pt idx="9583">
                  <c:v>5.0199999999999996</c:v>
                </c:pt>
                <c:pt idx="9584">
                  <c:v>4.9400000000000004</c:v>
                </c:pt>
                <c:pt idx="9585">
                  <c:v>4.97</c:v>
                </c:pt>
                <c:pt idx="9586">
                  <c:v>4.8899999999999997</c:v>
                </c:pt>
                <c:pt idx="9587">
                  <c:v>4.71</c:v>
                </c:pt>
                <c:pt idx="9588">
                  <c:v>4.62</c:v>
                </c:pt>
                <c:pt idx="9589">
                  <c:v>4.58</c:v>
                </c:pt>
                <c:pt idx="9590">
                  <c:v>4.68</c:v>
                </c:pt>
                <c:pt idx="9591">
                  <c:v>4.71</c:v>
                </c:pt>
                <c:pt idx="9592">
                  <c:v>4.84</c:v>
                </c:pt>
                <c:pt idx="9593">
                  <c:v>5.17</c:v>
                </c:pt>
                <c:pt idx="9594">
                  <c:v>5.25</c:v>
                </c:pt>
                <c:pt idx="9595">
                  <c:v>5.14</c:v>
                </c:pt>
                <c:pt idx="9596">
                  <c:v>5.07</c:v>
                </c:pt>
                <c:pt idx="9597">
                  <c:v>5.05</c:v>
                </c:pt>
                <c:pt idx="9598">
                  <c:v>5.0599999999999996</c:v>
                </c:pt>
                <c:pt idx="9599">
                  <c:v>4.99</c:v>
                </c:pt>
                <c:pt idx="9600">
                  <c:v>5.0599999999999996</c:v>
                </c:pt>
                <c:pt idx="9601">
                  <c:v>5.0599999999999996</c:v>
                </c:pt>
                <c:pt idx="9602">
                  <c:v>5.12</c:v>
                </c:pt>
                <c:pt idx="9603">
                  <c:v>5.2</c:v>
                </c:pt>
                <c:pt idx="9604">
                  <c:v>5.13</c:v>
                </c:pt>
                <c:pt idx="9605">
                  <c:v>5.05</c:v>
                </c:pt>
                <c:pt idx="9606">
                  <c:v>5.09</c:v>
                </c:pt>
                <c:pt idx="9607">
                  <c:v>5.0199999999999996</c:v>
                </c:pt>
                <c:pt idx="9608">
                  <c:v>5.05</c:v>
                </c:pt>
                <c:pt idx="9609">
                  <c:v>5.09</c:v>
                </c:pt>
                <c:pt idx="9610">
                  <c:v>4.97</c:v>
                </c:pt>
                <c:pt idx="9611">
                  <c:v>5.03</c:v>
                </c:pt>
                <c:pt idx="9612">
                  <c:v>5.0199999999999996</c:v>
                </c:pt>
                <c:pt idx="9613">
                  <c:v>5.1100000000000003</c:v>
                </c:pt>
                <c:pt idx="9614">
                  <c:v>5.05</c:v>
                </c:pt>
                <c:pt idx="9615">
                  <c:v>4.9800000000000004</c:v>
                </c:pt>
                <c:pt idx="9616">
                  <c:v>5.04</c:v>
                </c:pt>
                <c:pt idx="9617">
                  <c:v>4.9800000000000004</c:v>
                </c:pt>
                <c:pt idx="9618">
                  <c:v>4.9400000000000004</c:v>
                </c:pt>
                <c:pt idx="9619">
                  <c:v>4.9400000000000004</c:v>
                </c:pt>
                <c:pt idx="9620">
                  <c:v>4.9000000000000004</c:v>
                </c:pt>
                <c:pt idx="9621">
                  <c:v>4.79</c:v>
                </c:pt>
                <c:pt idx="9622">
                  <c:v>4.8</c:v>
                </c:pt>
                <c:pt idx="9623">
                  <c:v>4.8499999999999996</c:v>
                </c:pt>
                <c:pt idx="9624">
                  <c:v>4.82</c:v>
                </c:pt>
                <c:pt idx="9625">
                  <c:v>4.83</c:v>
                </c:pt>
                <c:pt idx="9626">
                  <c:v>4.8099999999999996</c:v>
                </c:pt>
                <c:pt idx="9627">
                  <c:v>4.7300000000000004</c:v>
                </c:pt>
                <c:pt idx="9628">
                  <c:v>4.75</c:v>
                </c:pt>
                <c:pt idx="9629">
                  <c:v>4.68</c:v>
                </c:pt>
                <c:pt idx="9630">
                  <c:v>4.6399999999999997</c:v>
                </c:pt>
                <c:pt idx="9631">
                  <c:v>4.63</c:v>
                </c:pt>
                <c:pt idx="9632">
                  <c:v>4.62</c:v>
                </c:pt>
                <c:pt idx="9633">
                  <c:v>4.62</c:v>
                </c:pt>
                <c:pt idx="9634">
                  <c:v>4.62</c:v>
                </c:pt>
                <c:pt idx="9635">
                  <c:v>4.57</c:v>
                </c:pt>
                <c:pt idx="9636">
                  <c:v>4.49</c:v>
                </c:pt>
                <c:pt idx="9637">
                  <c:v>4.45</c:v>
                </c:pt>
                <c:pt idx="9638">
                  <c:v>4.4400000000000004</c:v>
                </c:pt>
                <c:pt idx="9639">
                  <c:v>4.47</c:v>
                </c:pt>
                <c:pt idx="9640">
                  <c:v>4.46</c:v>
                </c:pt>
                <c:pt idx="9641">
                  <c:v>4.47</c:v>
                </c:pt>
                <c:pt idx="9642">
                  <c:v>4.45</c:v>
                </c:pt>
                <c:pt idx="9643">
                  <c:v>4.43</c:v>
                </c:pt>
                <c:pt idx="9644">
                  <c:v>4.46</c:v>
                </c:pt>
                <c:pt idx="9645">
                  <c:v>4.5</c:v>
                </c:pt>
                <c:pt idx="9646">
                  <c:v>4.42</c:v>
                </c:pt>
                <c:pt idx="9647">
                  <c:v>4.4400000000000004</c:v>
                </c:pt>
                <c:pt idx="9648">
                  <c:v>4.4400000000000004</c:v>
                </c:pt>
                <c:pt idx="9649">
                  <c:v>4.4400000000000004</c:v>
                </c:pt>
                <c:pt idx="9650">
                  <c:v>4.4000000000000004</c:v>
                </c:pt>
                <c:pt idx="9651">
                  <c:v>4.3499999999999996</c:v>
                </c:pt>
                <c:pt idx="9652">
                  <c:v>4.3499999999999996</c:v>
                </c:pt>
                <c:pt idx="9653">
                  <c:v>4.3499999999999996</c:v>
                </c:pt>
                <c:pt idx="9654">
                  <c:v>4.28</c:v>
                </c:pt>
                <c:pt idx="9655">
                  <c:v>4.32</c:v>
                </c:pt>
                <c:pt idx="9656">
                  <c:v>4.3099999999999996</c:v>
                </c:pt>
                <c:pt idx="9657">
                  <c:v>4.2699999999999996</c:v>
                </c:pt>
                <c:pt idx="9658">
                  <c:v>4.25</c:v>
                </c:pt>
                <c:pt idx="9659">
                  <c:v>4.3</c:v>
                </c:pt>
                <c:pt idx="9660">
                  <c:v>4.3600000000000003</c:v>
                </c:pt>
                <c:pt idx="9661">
                  <c:v>4.2699999999999996</c:v>
                </c:pt>
                <c:pt idx="9662">
                  <c:v>4.25</c:v>
                </c:pt>
                <c:pt idx="9663">
                  <c:v>4.28</c:v>
                </c:pt>
                <c:pt idx="9664">
                  <c:v>4.29</c:v>
                </c:pt>
                <c:pt idx="9665">
                  <c:v>4.29</c:v>
                </c:pt>
                <c:pt idx="9666">
                  <c:v>4.26</c:v>
                </c:pt>
                <c:pt idx="9667">
                  <c:v>4.2</c:v>
                </c:pt>
                <c:pt idx="9668">
                  <c:v>4.1399999999999997</c:v>
                </c:pt>
                <c:pt idx="9669">
                  <c:v>4.2</c:v>
                </c:pt>
                <c:pt idx="9670">
                  <c:v>4.17</c:v>
                </c:pt>
                <c:pt idx="9671">
                  <c:v>4.1900000000000004</c:v>
                </c:pt>
                <c:pt idx="9672">
                  <c:v>4.2</c:v>
                </c:pt>
                <c:pt idx="9673">
                  <c:v>4.16</c:v>
                </c:pt>
                <c:pt idx="9674">
                  <c:v>4.18</c:v>
                </c:pt>
                <c:pt idx="9675">
                  <c:v>4.1900000000000004</c:v>
                </c:pt>
                <c:pt idx="9676">
                  <c:v>4.24</c:v>
                </c:pt>
                <c:pt idx="9677">
                  <c:v>4.33</c:v>
                </c:pt>
                <c:pt idx="9678">
                  <c:v>4.28</c:v>
                </c:pt>
                <c:pt idx="9679">
                  <c:v>4.37</c:v>
                </c:pt>
                <c:pt idx="9680">
                  <c:v>4.33</c:v>
                </c:pt>
                <c:pt idx="9681">
                  <c:v>4.3499999999999996</c:v>
                </c:pt>
                <c:pt idx="9682">
                  <c:v>4.34</c:v>
                </c:pt>
                <c:pt idx="9683">
                  <c:v>4.49</c:v>
                </c:pt>
                <c:pt idx="9684">
                  <c:v>4.5199999999999996</c:v>
                </c:pt>
                <c:pt idx="9685">
                  <c:v>4.5</c:v>
                </c:pt>
                <c:pt idx="9686">
                  <c:v>4.51</c:v>
                </c:pt>
                <c:pt idx="9687">
                  <c:v>4.5</c:v>
                </c:pt>
                <c:pt idx="9688">
                  <c:v>4.47</c:v>
                </c:pt>
                <c:pt idx="9689">
                  <c:v>4.43</c:v>
                </c:pt>
                <c:pt idx="9690">
                  <c:v>4.3899999999999997</c:v>
                </c:pt>
                <c:pt idx="9691">
                  <c:v>4.41</c:v>
                </c:pt>
                <c:pt idx="9692">
                  <c:v>4.5999999999999996</c:v>
                </c:pt>
                <c:pt idx="9693">
                  <c:v>4.62</c:v>
                </c:pt>
                <c:pt idx="9694">
                  <c:v>4.72</c:v>
                </c:pt>
                <c:pt idx="9695">
                  <c:v>4.71</c:v>
                </c:pt>
                <c:pt idx="9696">
                  <c:v>4.8</c:v>
                </c:pt>
                <c:pt idx="9697">
                  <c:v>4.8099999999999996</c:v>
                </c:pt>
                <c:pt idx="9698">
                  <c:v>4.66</c:v>
                </c:pt>
                <c:pt idx="9699">
                  <c:v>4.6900000000000004</c:v>
                </c:pt>
                <c:pt idx="9700">
                  <c:v>4.76</c:v>
                </c:pt>
                <c:pt idx="9701">
                  <c:v>4.71</c:v>
                </c:pt>
                <c:pt idx="9702">
                  <c:v>4.67</c:v>
                </c:pt>
                <c:pt idx="9703">
                  <c:v>4.66</c:v>
                </c:pt>
                <c:pt idx="9704">
                  <c:v>4.66</c:v>
                </c:pt>
                <c:pt idx="9705">
                  <c:v>4.58</c:v>
                </c:pt>
                <c:pt idx="9706">
                  <c:v>4.53</c:v>
                </c:pt>
                <c:pt idx="9707">
                  <c:v>4.53</c:v>
                </c:pt>
                <c:pt idx="9708">
                  <c:v>4.55</c:v>
                </c:pt>
                <c:pt idx="9709">
                  <c:v>4.57</c:v>
                </c:pt>
                <c:pt idx="9710">
                  <c:v>4.5999999999999996</c:v>
                </c:pt>
                <c:pt idx="9711">
                  <c:v>4.6100000000000003</c:v>
                </c:pt>
                <c:pt idx="9712">
                  <c:v>4.59</c:v>
                </c:pt>
                <c:pt idx="9713">
                  <c:v>4.6500000000000004</c:v>
                </c:pt>
                <c:pt idx="9714">
                  <c:v>4.6399999999999997</c:v>
                </c:pt>
                <c:pt idx="9715">
                  <c:v>4.6100000000000003</c:v>
                </c:pt>
                <c:pt idx="9716">
                  <c:v>4.57</c:v>
                </c:pt>
                <c:pt idx="9717">
                  <c:v>4.6100000000000003</c:v>
                </c:pt>
                <c:pt idx="9718">
                  <c:v>4.6100000000000003</c:v>
                </c:pt>
                <c:pt idx="9719">
                  <c:v>4.6100000000000003</c:v>
                </c:pt>
                <c:pt idx="9720">
                  <c:v>4.5</c:v>
                </c:pt>
                <c:pt idx="9721">
                  <c:v>4.49</c:v>
                </c:pt>
                <c:pt idx="9722">
                  <c:v>4.51</c:v>
                </c:pt>
                <c:pt idx="9723">
                  <c:v>4.45</c:v>
                </c:pt>
                <c:pt idx="9724">
                  <c:v>4.46</c:v>
                </c:pt>
                <c:pt idx="9725">
                  <c:v>4.5</c:v>
                </c:pt>
                <c:pt idx="9726">
                  <c:v>4.5</c:v>
                </c:pt>
                <c:pt idx="9727">
                  <c:v>4.5999999999999996</c:v>
                </c:pt>
                <c:pt idx="9728">
                  <c:v>4.62</c:v>
                </c:pt>
                <c:pt idx="9729">
                  <c:v>4.6100000000000003</c:v>
                </c:pt>
                <c:pt idx="9730">
                  <c:v>4.55</c:v>
                </c:pt>
                <c:pt idx="9731">
                  <c:v>4.57</c:v>
                </c:pt>
                <c:pt idx="9732">
                  <c:v>4.62</c:v>
                </c:pt>
                <c:pt idx="9733">
                  <c:v>4.63</c:v>
                </c:pt>
                <c:pt idx="9734">
                  <c:v>4.68</c:v>
                </c:pt>
                <c:pt idx="9735">
                  <c:v>4.68</c:v>
                </c:pt>
                <c:pt idx="9736">
                  <c:v>4.7300000000000004</c:v>
                </c:pt>
                <c:pt idx="9737">
                  <c:v>4.66</c:v>
                </c:pt>
                <c:pt idx="9738">
                  <c:v>4.72</c:v>
                </c:pt>
                <c:pt idx="9739">
                  <c:v>4.72</c:v>
                </c:pt>
                <c:pt idx="9740">
                  <c:v>4.84</c:v>
                </c:pt>
                <c:pt idx="9741">
                  <c:v>4.8499999999999996</c:v>
                </c:pt>
                <c:pt idx="9742">
                  <c:v>4.9000000000000004</c:v>
                </c:pt>
                <c:pt idx="9743">
                  <c:v>4.91</c:v>
                </c:pt>
                <c:pt idx="9744">
                  <c:v>4.8899999999999997</c:v>
                </c:pt>
                <c:pt idx="9745">
                  <c:v>4.88</c:v>
                </c:pt>
                <c:pt idx="9746">
                  <c:v>4.83</c:v>
                </c:pt>
                <c:pt idx="9747">
                  <c:v>4.7699999999999996</c:v>
                </c:pt>
                <c:pt idx="9748">
                  <c:v>4.9400000000000004</c:v>
                </c:pt>
                <c:pt idx="9749">
                  <c:v>4.95</c:v>
                </c:pt>
                <c:pt idx="9750">
                  <c:v>4.96</c:v>
                </c:pt>
                <c:pt idx="9751">
                  <c:v>4.9800000000000004</c:v>
                </c:pt>
                <c:pt idx="9752">
                  <c:v>4.92</c:v>
                </c:pt>
                <c:pt idx="9753">
                  <c:v>4.91</c:v>
                </c:pt>
                <c:pt idx="9754">
                  <c:v>4.87</c:v>
                </c:pt>
                <c:pt idx="9755">
                  <c:v>4.87</c:v>
                </c:pt>
                <c:pt idx="9756">
                  <c:v>4.88</c:v>
                </c:pt>
                <c:pt idx="9757">
                  <c:v>4.95</c:v>
                </c:pt>
                <c:pt idx="9758">
                  <c:v>4.99</c:v>
                </c:pt>
                <c:pt idx="9759">
                  <c:v>4.99</c:v>
                </c:pt>
                <c:pt idx="9760">
                  <c:v>5.08</c:v>
                </c:pt>
                <c:pt idx="9761">
                  <c:v>5.12</c:v>
                </c:pt>
                <c:pt idx="9762">
                  <c:v>5.08</c:v>
                </c:pt>
                <c:pt idx="9763">
                  <c:v>5.1100000000000003</c:v>
                </c:pt>
                <c:pt idx="9764">
                  <c:v>5.07</c:v>
                </c:pt>
                <c:pt idx="9765">
                  <c:v>5.1100000000000003</c:v>
                </c:pt>
                <c:pt idx="9766">
                  <c:v>5.14</c:v>
                </c:pt>
                <c:pt idx="9767">
                  <c:v>5.25</c:v>
                </c:pt>
                <c:pt idx="9768">
                  <c:v>5.23</c:v>
                </c:pt>
                <c:pt idx="9769">
                  <c:v>5.21</c:v>
                </c:pt>
                <c:pt idx="9770">
                  <c:v>5.12</c:v>
                </c:pt>
                <c:pt idx="9771">
                  <c:v>5.0999999999999996</c:v>
                </c:pt>
                <c:pt idx="9772">
                  <c:v>5.05</c:v>
                </c:pt>
                <c:pt idx="9773">
                  <c:v>5.0599999999999996</c:v>
                </c:pt>
                <c:pt idx="9774">
                  <c:v>5.17</c:v>
                </c:pt>
                <c:pt idx="9775">
                  <c:v>5.27</c:v>
                </c:pt>
                <c:pt idx="9776">
                  <c:v>5.3</c:v>
                </c:pt>
                <c:pt idx="9777">
                  <c:v>5.45</c:v>
                </c:pt>
                <c:pt idx="9778">
                  <c:v>5.35</c:v>
                </c:pt>
                <c:pt idx="9779">
                  <c:v>5.34</c:v>
                </c:pt>
                <c:pt idx="9780">
                  <c:v>5.31</c:v>
                </c:pt>
                <c:pt idx="9781">
                  <c:v>5.26</c:v>
                </c:pt>
                <c:pt idx="9782">
                  <c:v>5.14</c:v>
                </c:pt>
                <c:pt idx="9783">
                  <c:v>5.07</c:v>
                </c:pt>
                <c:pt idx="9784">
                  <c:v>5.1100000000000003</c:v>
                </c:pt>
                <c:pt idx="9785">
                  <c:v>5.18</c:v>
                </c:pt>
                <c:pt idx="9786">
                  <c:v>5.21</c:v>
                </c:pt>
                <c:pt idx="9787">
                  <c:v>5.27</c:v>
                </c:pt>
                <c:pt idx="9788">
                  <c:v>5.26</c:v>
                </c:pt>
                <c:pt idx="9789">
                  <c:v>5.19</c:v>
                </c:pt>
                <c:pt idx="9790">
                  <c:v>5.15</c:v>
                </c:pt>
                <c:pt idx="9791">
                  <c:v>5.16</c:v>
                </c:pt>
                <c:pt idx="9792">
                  <c:v>5.23</c:v>
                </c:pt>
                <c:pt idx="9793">
                  <c:v>5.2</c:v>
                </c:pt>
                <c:pt idx="9794">
                  <c:v>5.19</c:v>
                </c:pt>
                <c:pt idx="9795">
                  <c:v>5.21</c:v>
                </c:pt>
                <c:pt idx="9796">
                  <c:v>5.16</c:v>
                </c:pt>
                <c:pt idx="9797">
                  <c:v>5.14</c:v>
                </c:pt>
                <c:pt idx="9798">
                  <c:v>5.2</c:v>
                </c:pt>
                <c:pt idx="9799">
                  <c:v>5.21</c:v>
                </c:pt>
                <c:pt idx="9800">
                  <c:v>5.21</c:v>
                </c:pt>
                <c:pt idx="9801">
                  <c:v>5.23</c:v>
                </c:pt>
                <c:pt idx="9802">
                  <c:v>5.33</c:v>
                </c:pt>
                <c:pt idx="9803">
                  <c:v>5.33</c:v>
                </c:pt>
                <c:pt idx="9804">
                  <c:v>5.26</c:v>
                </c:pt>
                <c:pt idx="9805">
                  <c:v>5.3</c:v>
                </c:pt>
                <c:pt idx="9806">
                  <c:v>5.25</c:v>
                </c:pt>
                <c:pt idx="9807">
                  <c:v>5.28</c:v>
                </c:pt>
                <c:pt idx="9808">
                  <c:v>5.42</c:v>
                </c:pt>
                <c:pt idx="9809">
                  <c:v>5.39</c:v>
                </c:pt>
                <c:pt idx="9810">
                  <c:v>5.37</c:v>
                </c:pt>
                <c:pt idx="9811">
                  <c:v>5.34</c:v>
                </c:pt>
                <c:pt idx="9812">
                  <c:v>5.3</c:v>
                </c:pt>
                <c:pt idx="9813">
                  <c:v>5.29</c:v>
                </c:pt>
                <c:pt idx="9814">
                  <c:v>5.29</c:v>
                </c:pt>
                <c:pt idx="9815">
                  <c:v>5.29</c:v>
                </c:pt>
                <c:pt idx="9816">
                  <c:v>5.2</c:v>
                </c:pt>
                <c:pt idx="9817">
                  <c:v>5.15</c:v>
                </c:pt>
                <c:pt idx="9818">
                  <c:v>5.17</c:v>
                </c:pt>
                <c:pt idx="9819">
                  <c:v>5.16</c:v>
                </c:pt>
                <c:pt idx="9820">
                  <c:v>5.16</c:v>
                </c:pt>
                <c:pt idx="9821">
                  <c:v>5.07</c:v>
                </c:pt>
                <c:pt idx="9822">
                  <c:v>5.09</c:v>
                </c:pt>
                <c:pt idx="9823">
                  <c:v>5.14</c:v>
                </c:pt>
                <c:pt idx="9824">
                  <c:v>5.14</c:v>
                </c:pt>
                <c:pt idx="9825">
                  <c:v>5.18</c:v>
                </c:pt>
                <c:pt idx="9826">
                  <c:v>5.25</c:v>
                </c:pt>
                <c:pt idx="9827">
                  <c:v>5.38</c:v>
                </c:pt>
                <c:pt idx="9828">
                  <c:v>5.29</c:v>
                </c:pt>
                <c:pt idx="9829">
                  <c:v>5.29</c:v>
                </c:pt>
                <c:pt idx="9830">
                  <c:v>5.4</c:v>
                </c:pt>
                <c:pt idx="9831">
                  <c:v>5.48</c:v>
                </c:pt>
                <c:pt idx="9832">
                  <c:v>5.48</c:v>
                </c:pt>
                <c:pt idx="9833">
                  <c:v>5.54</c:v>
                </c:pt>
                <c:pt idx="9834">
                  <c:v>5.58</c:v>
                </c:pt>
                <c:pt idx="9835">
                  <c:v>5.58</c:v>
                </c:pt>
                <c:pt idx="9836">
                  <c:v>5.62</c:v>
                </c:pt>
                <c:pt idx="9837">
                  <c:v>5.57</c:v>
                </c:pt>
                <c:pt idx="9838">
                  <c:v>5.49</c:v>
                </c:pt>
                <c:pt idx="9839">
                  <c:v>5.55</c:v>
                </c:pt>
                <c:pt idx="9840">
                  <c:v>5.59</c:v>
                </c:pt>
                <c:pt idx="9841">
                  <c:v>5.64</c:v>
                </c:pt>
                <c:pt idx="9842">
                  <c:v>5.63</c:v>
                </c:pt>
                <c:pt idx="9843">
                  <c:v>5.56</c:v>
                </c:pt>
                <c:pt idx="9844">
                  <c:v>5.65</c:v>
                </c:pt>
                <c:pt idx="9845">
                  <c:v>5.64</c:v>
                </c:pt>
                <c:pt idx="9846">
                  <c:v>5.68</c:v>
                </c:pt>
                <c:pt idx="9847">
                  <c:v>5.61</c:v>
                </c:pt>
                <c:pt idx="9848">
                  <c:v>5.74</c:v>
                </c:pt>
                <c:pt idx="9849">
                  <c:v>5.68</c:v>
                </c:pt>
                <c:pt idx="9850">
                  <c:v>5.68</c:v>
                </c:pt>
                <c:pt idx="9851">
                  <c:v>5.67</c:v>
                </c:pt>
                <c:pt idx="9852">
                  <c:v>5.64</c:v>
                </c:pt>
                <c:pt idx="9853">
                  <c:v>5.66</c:v>
                </c:pt>
                <c:pt idx="9854">
                  <c:v>5.66</c:v>
                </c:pt>
                <c:pt idx="9855">
                  <c:v>5.74</c:v>
                </c:pt>
                <c:pt idx="9856">
                  <c:v>5.71</c:v>
                </c:pt>
                <c:pt idx="9857">
                  <c:v>5.86</c:v>
                </c:pt>
                <c:pt idx="9858">
                  <c:v>5.79</c:v>
                </c:pt>
                <c:pt idx="9859">
                  <c:v>5.76</c:v>
                </c:pt>
                <c:pt idx="9860">
                  <c:v>5.73</c:v>
                </c:pt>
                <c:pt idx="9861">
                  <c:v>5.76</c:v>
                </c:pt>
                <c:pt idx="9862">
                  <c:v>5.7</c:v>
                </c:pt>
                <c:pt idx="9863">
                  <c:v>5.72</c:v>
                </c:pt>
                <c:pt idx="9864">
                  <c:v>5.82</c:v>
                </c:pt>
                <c:pt idx="9865">
                  <c:v>5.76</c:v>
                </c:pt>
                <c:pt idx="9866">
                  <c:v>5.64</c:v>
                </c:pt>
                <c:pt idx="9867">
                  <c:v>5.5</c:v>
                </c:pt>
                <c:pt idx="9868">
                  <c:v>5.39</c:v>
                </c:pt>
                <c:pt idx="9869">
                  <c:v>5.36</c:v>
                </c:pt>
                <c:pt idx="9870">
                  <c:v>5.27</c:v>
                </c:pt>
                <c:pt idx="9871">
                  <c:v>5.29</c:v>
                </c:pt>
                <c:pt idx="9872">
                  <c:v>5.12</c:v>
                </c:pt>
                <c:pt idx="9873">
                  <c:v>5.09</c:v>
                </c:pt>
                <c:pt idx="9874">
                  <c:v>5.0999999999999996</c:v>
                </c:pt>
                <c:pt idx="9875">
                  <c:v>5.13</c:v>
                </c:pt>
                <c:pt idx="9876">
                  <c:v>5.14</c:v>
                </c:pt>
                <c:pt idx="9877">
                  <c:v>5.14</c:v>
                </c:pt>
                <c:pt idx="9878">
                  <c:v>5.0199999999999996</c:v>
                </c:pt>
                <c:pt idx="9879">
                  <c:v>5.04</c:v>
                </c:pt>
                <c:pt idx="9880">
                  <c:v>4.97</c:v>
                </c:pt>
                <c:pt idx="9881">
                  <c:v>5.05</c:v>
                </c:pt>
                <c:pt idx="9882">
                  <c:v>5.12</c:v>
                </c:pt>
                <c:pt idx="9883">
                  <c:v>5.14</c:v>
                </c:pt>
                <c:pt idx="9884">
                  <c:v>5.18</c:v>
                </c:pt>
                <c:pt idx="9885">
                  <c:v>5.16</c:v>
                </c:pt>
                <c:pt idx="9886">
                  <c:v>5.23</c:v>
                </c:pt>
                <c:pt idx="9887">
                  <c:v>5.29</c:v>
                </c:pt>
                <c:pt idx="9888">
                  <c:v>5.29</c:v>
                </c:pt>
                <c:pt idx="9889">
                  <c:v>5.26</c:v>
                </c:pt>
                <c:pt idx="9890">
                  <c:v>5.21</c:v>
                </c:pt>
                <c:pt idx="9891">
                  <c:v>5.22</c:v>
                </c:pt>
                <c:pt idx="9892">
                  <c:v>5.31</c:v>
                </c:pt>
                <c:pt idx="9893">
                  <c:v>5.38</c:v>
                </c:pt>
                <c:pt idx="9894">
                  <c:v>5.32</c:v>
                </c:pt>
                <c:pt idx="9895">
                  <c:v>5.24</c:v>
                </c:pt>
                <c:pt idx="9896">
                  <c:v>5.26</c:v>
                </c:pt>
                <c:pt idx="9897">
                  <c:v>5.19</c:v>
                </c:pt>
                <c:pt idx="9898">
                  <c:v>5.09</c:v>
                </c:pt>
                <c:pt idx="9899">
                  <c:v>5.1100000000000003</c:v>
                </c:pt>
                <c:pt idx="9900">
                  <c:v>5.16</c:v>
                </c:pt>
                <c:pt idx="9901">
                  <c:v>5.13</c:v>
                </c:pt>
                <c:pt idx="9902">
                  <c:v>5.3</c:v>
                </c:pt>
                <c:pt idx="9903">
                  <c:v>5.3</c:v>
                </c:pt>
                <c:pt idx="9904">
                  <c:v>5.31</c:v>
                </c:pt>
                <c:pt idx="9905">
                  <c:v>5.32</c:v>
                </c:pt>
                <c:pt idx="9906">
                  <c:v>5.41</c:v>
                </c:pt>
                <c:pt idx="9907">
                  <c:v>5.39</c:v>
                </c:pt>
                <c:pt idx="9908">
                  <c:v>5.4</c:v>
                </c:pt>
                <c:pt idx="9909">
                  <c:v>5.4</c:v>
                </c:pt>
                <c:pt idx="9910">
                  <c:v>5.4</c:v>
                </c:pt>
                <c:pt idx="9911">
                  <c:v>5.37</c:v>
                </c:pt>
                <c:pt idx="9912">
                  <c:v>5.47</c:v>
                </c:pt>
                <c:pt idx="9913">
                  <c:v>5.47</c:v>
                </c:pt>
                <c:pt idx="9914">
                  <c:v>5.47</c:v>
                </c:pt>
                <c:pt idx="9915">
                  <c:v>5.65</c:v>
                </c:pt>
                <c:pt idx="9916">
                  <c:v>5.75</c:v>
                </c:pt>
                <c:pt idx="9917">
                  <c:v>5.75</c:v>
                </c:pt>
                <c:pt idx="9918">
                  <c:v>5.7</c:v>
                </c:pt>
                <c:pt idx="9919">
                  <c:v>5.62</c:v>
                </c:pt>
                <c:pt idx="9920">
                  <c:v>5.71</c:v>
                </c:pt>
                <c:pt idx="9921">
                  <c:v>5.75</c:v>
                </c:pt>
                <c:pt idx="9922">
                  <c:v>5.66</c:v>
                </c:pt>
                <c:pt idx="9923">
                  <c:v>5.7</c:v>
                </c:pt>
                <c:pt idx="9924">
                  <c:v>5.76</c:v>
                </c:pt>
                <c:pt idx="9925">
                  <c:v>5.86</c:v>
                </c:pt>
                <c:pt idx="9926">
                  <c:v>5.79</c:v>
                </c:pt>
                <c:pt idx="9927">
                  <c:v>5.83</c:v>
                </c:pt>
                <c:pt idx="9928">
                  <c:v>5.79</c:v>
                </c:pt>
                <c:pt idx="9929">
                  <c:v>5.77</c:v>
                </c:pt>
                <c:pt idx="9930">
                  <c:v>5.7</c:v>
                </c:pt>
                <c:pt idx="9931">
                  <c:v>5.69</c:v>
                </c:pt>
                <c:pt idx="9932">
                  <c:v>5.8</c:v>
                </c:pt>
                <c:pt idx="9933">
                  <c:v>5.83</c:v>
                </c:pt>
                <c:pt idx="9934">
                  <c:v>5.73</c:v>
                </c:pt>
                <c:pt idx="9935">
                  <c:v>5.58</c:v>
                </c:pt>
                <c:pt idx="9936">
                  <c:v>5.59</c:v>
                </c:pt>
                <c:pt idx="9937">
                  <c:v>5.54</c:v>
                </c:pt>
                <c:pt idx="9938">
                  <c:v>5.63</c:v>
                </c:pt>
                <c:pt idx="9939">
                  <c:v>5.65</c:v>
                </c:pt>
                <c:pt idx="9940">
                  <c:v>5.61</c:v>
                </c:pt>
                <c:pt idx="9941">
                  <c:v>5.64</c:v>
                </c:pt>
                <c:pt idx="9942">
                  <c:v>5.68</c:v>
                </c:pt>
                <c:pt idx="9943">
                  <c:v>5.64</c:v>
                </c:pt>
                <c:pt idx="9944">
                  <c:v>5.57</c:v>
                </c:pt>
                <c:pt idx="9945">
                  <c:v>5.58</c:v>
                </c:pt>
                <c:pt idx="9946">
                  <c:v>5.69</c:v>
                </c:pt>
                <c:pt idx="9947">
                  <c:v>5.65</c:v>
                </c:pt>
                <c:pt idx="9948">
                  <c:v>5.6</c:v>
                </c:pt>
                <c:pt idx="9949">
                  <c:v>5.52</c:v>
                </c:pt>
                <c:pt idx="9950">
                  <c:v>5.42</c:v>
                </c:pt>
                <c:pt idx="9951">
                  <c:v>5.44</c:v>
                </c:pt>
                <c:pt idx="9952">
                  <c:v>5.34</c:v>
                </c:pt>
                <c:pt idx="9953">
                  <c:v>5.33</c:v>
                </c:pt>
                <c:pt idx="9954">
                  <c:v>5.36</c:v>
                </c:pt>
                <c:pt idx="9955">
                  <c:v>5.44</c:v>
                </c:pt>
                <c:pt idx="9956">
                  <c:v>5.41</c:v>
                </c:pt>
                <c:pt idx="9957">
                  <c:v>5.44</c:v>
                </c:pt>
                <c:pt idx="9958">
                  <c:v>5.36</c:v>
                </c:pt>
                <c:pt idx="9959">
                  <c:v>5.3</c:v>
                </c:pt>
                <c:pt idx="9960">
                  <c:v>5.27</c:v>
                </c:pt>
                <c:pt idx="9961">
                  <c:v>5.29</c:v>
                </c:pt>
                <c:pt idx="9962">
                  <c:v>5.24</c:v>
                </c:pt>
                <c:pt idx="9963">
                  <c:v>5.28</c:v>
                </c:pt>
                <c:pt idx="9964">
                  <c:v>5.27</c:v>
                </c:pt>
                <c:pt idx="9965">
                  <c:v>5.3</c:v>
                </c:pt>
                <c:pt idx="9966">
                  <c:v>5.28</c:v>
                </c:pt>
                <c:pt idx="9967">
                  <c:v>5.16</c:v>
                </c:pt>
                <c:pt idx="9968">
                  <c:v>5.12</c:v>
                </c:pt>
                <c:pt idx="9969">
                  <c:v>5.15</c:v>
                </c:pt>
                <c:pt idx="9970">
                  <c:v>5.17</c:v>
                </c:pt>
                <c:pt idx="9971">
                  <c:v>5.26</c:v>
                </c:pt>
                <c:pt idx="9972">
                  <c:v>5.2</c:v>
                </c:pt>
                <c:pt idx="9973">
                  <c:v>5.23</c:v>
                </c:pt>
                <c:pt idx="9974">
                  <c:v>5.36</c:v>
                </c:pt>
                <c:pt idx="9975">
                  <c:v>5.32</c:v>
                </c:pt>
                <c:pt idx="9976">
                  <c:v>5.32</c:v>
                </c:pt>
                <c:pt idx="9977">
                  <c:v>5.25</c:v>
                </c:pt>
                <c:pt idx="9978">
                  <c:v>5.23</c:v>
                </c:pt>
                <c:pt idx="9979">
                  <c:v>5.19</c:v>
                </c:pt>
                <c:pt idx="9980">
                  <c:v>5.23</c:v>
                </c:pt>
                <c:pt idx="9981">
                  <c:v>5.14</c:v>
                </c:pt>
                <c:pt idx="9982">
                  <c:v>5.22</c:v>
                </c:pt>
                <c:pt idx="9983">
                  <c:v>5.16</c:v>
                </c:pt>
                <c:pt idx="9984">
                  <c:v>5.2</c:v>
                </c:pt>
                <c:pt idx="9985">
                  <c:v>5.17</c:v>
                </c:pt>
                <c:pt idx="9986">
                  <c:v>5.19</c:v>
                </c:pt>
                <c:pt idx="9987">
                  <c:v>5.23</c:v>
                </c:pt>
                <c:pt idx="9988">
                  <c:v>5.25</c:v>
                </c:pt>
                <c:pt idx="9989">
                  <c:v>5.28</c:v>
                </c:pt>
                <c:pt idx="9990">
                  <c:v>5.26</c:v>
                </c:pt>
                <c:pt idx="9991">
                  <c:v>5.27</c:v>
                </c:pt>
                <c:pt idx="9992">
                  <c:v>5.29</c:v>
                </c:pt>
                <c:pt idx="9993">
                  <c:v>5.29</c:v>
                </c:pt>
                <c:pt idx="9994">
                  <c:v>5.29</c:v>
                </c:pt>
                <c:pt idx="9995">
                  <c:v>5.29</c:v>
                </c:pt>
                <c:pt idx="9996">
                  <c:v>5.29</c:v>
                </c:pt>
                <c:pt idx="9997">
                  <c:v>5.26</c:v>
                </c:pt>
                <c:pt idx="9998">
                  <c:v>5.2</c:v>
                </c:pt>
                <c:pt idx="9999">
                  <c:v>5.2</c:v>
                </c:pt>
                <c:pt idx="10000">
                  <c:v>5.23</c:v>
                </c:pt>
                <c:pt idx="10001">
                  <c:v>5.24</c:v>
                </c:pt>
                <c:pt idx="10002">
                  <c:v>5.35</c:v>
                </c:pt>
                <c:pt idx="10003">
                  <c:v>5.39</c:v>
                </c:pt>
                <c:pt idx="10004">
                  <c:v>5.34</c:v>
                </c:pt>
                <c:pt idx="10005">
                  <c:v>5.29</c:v>
                </c:pt>
                <c:pt idx="10006">
                  <c:v>5.3</c:v>
                </c:pt>
                <c:pt idx="10007">
                  <c:v>5.4</c:v>
                </c:pt>
                <c:pt idx="10008">
                  <c:v>5.4</c:v>
                </c:pt>
                <c:pt idx="10009">
                  <c:v>5.34</c:v>
                </c:pt>
                <c:pt idx="10010">
                  <c:v>5.3</c:v>
                </c:pt>
                <c:pt idx="10011">
                  <c:v>5.42</c:v>
                </c:pt>
                <c:pt idx="10012">
                  <c:v>5.47</c:v>
                </c:pt>
                <c:pt idx="10013">
                  <c:v>5.49</c:v>
                </c:pt>
                <c:pt idx="10014">
                  <c:v>5.41</c:v>
                </c:pt>
                <c:pt idx="10015">
                  <c:v>5.44</c:v>
                </c:pt>
                <c:pt idx="10016">
                  <c:v>5.39</c:v>
                </c:pt>
                <c:pt idx="10017">
                  <c:v>5.3</c:v>
                </c:pt>
                <c:pt idx="10018">
                  <c:v>5.22</c:v>
                </c:pt>
                <c:pt idx="10019">
                  <c:v>5.22</c:v>
                </c:pt>
                <c:pt idx="10020">
                  <c:v>5.24</c:v>
                </c:pt>
                <c:pt idx="10021">
                  <c:v>5.17</c:v>
                </c:pt>
                <c:pt idx="10022">
                  <c:v>5.13</c:v>
                </c:pt>
                <c:pt idx="10023">
                  <c:v>5.03</c:v>
                </c:pt>
                <c:pt idx="10024">
                  <c:v>5.0599999999999996</c:v>
                </c:pt>
                <c:pt idx="10025">
                  <c:v>5.0999999999999996</c:v>
                </c:pt>
                <c:pt idx="10026">
                  <c:v>5.1100000000000003</c:v>
                </c:pt>
                <c:pt idx="10027">
                  <c:v>5.16</c:v>
                </c:pt>
                <c:pt idx="10028">
                  <c:v>5.1100000000000003</c:v>
                </c:pt>
                <c:pt idx="10029">
                  <c:v>5.0999999999999996</c:v>
                </c:pt>
                <c:pt idx="10030">
                  <c:v>5.09</c:v>
                </c:pt>
                <c:pt idx="10031">
                  <c:v>5.12</c:v>
                </c:pt>
                <c:pt idx="10032">
                  <c:v>5.16</c:v>
                </c:pt>
                <c:pt idx="10033">
                  <c:v>5.05</c:v>
                </c:pt>
                <c:pt idx="10034">
                  <c:v>5.07</c:v>
                </c:pt>
                <c:pt idx="10035">
                  <c:v>5.12</c:v>
                </c:pt>
                <c:pt idx="10036">
                  <c:v>5.23</c:v>
                </c:pt>
                <c:pt idx="10037">
                  <c:v>5.21</c:v>
                </c:pt>
                <c:pt idx="10038">
                  <c:v>5.26</c:v>
                </c:pt>
                <c:pt idx="10039">
                  <c:v>5.23</c:v>
                </c:pt>
                <c:pt idx="10040">
                  <c:v>5.23</c:v>
                </c:pt>
                <c:pt idx="10041">
                  <c:v>5.21</c:v>
                </c:pt>
                <c:pt idx="10042">
                  <c:v>5.16</c:v>
                </c:pt>
                <c:pt idx="10043">
                  <c:v>5.17</c:v>
                </c:pt>
                <c:pt idx="10044">
                  <c:v>5.2</c:v>
                </c:pt>
                <c:pt idx="10045">
                  <c:v>5.16</c:v>
                </c:pt>
                <c:pt idx="10046">
                  <c:v>5.12</c:v>
                </c:pt>
                <c:pt idx="10047">
                  <c:v>5.18</c:v>
                </c:pt>
                <c:pt idx="10048">
                  <c:v>5.1100000000000003</c:v>
                </c:pt>
                <c:pt idx="10049">
                  <c:v>5.17</c:v>
                </c:pt>
                <c:pt idx="10050">
                  <c:v>5.14</c:v>
                </c:pt>
                <c:pt idx="10051">
                  <c:v>5.14</c:v>
                </c:pt>
                <c:pt idx="10052">
                  <c:v>5.15</c:v>
                </c:pt>
                <c:pt idx="10053">
                  <c:v>5.24</c:v>
                </c:pt>
                <c:pt idx="10054">
                  <c:v>5.25</c:v>
                </c:pt>
                <c:pt idx="10055">
                  <c:v>5.23</c:v>
                </c:pt>
                <c:pt idx="10056">
                  <c:v>5.2</c:v>
                </c:pt>
                <c:pt idx="10057">
                  <c:v>5.18</c:v>
                </c:pt>
                <c:pt idx="10058">
                  <c:v>5.14</c:v>
                </c:pt>
                <c:pt idx="10059">
                  <c:v>5.15</c:v>
                </c:pt>
                <c:pt idx="10060">
                  <c:v>5.14</c:v>
                </c:pt>
                <c:pt idx="10061">
                  <c:v>5.12</c:v>
                </c:pt>
                <c:pt idx="10062">
                  <c:v>5.13</c:v>
                </c:pt>
                <c:pt idx="10063">
                  <c:v>5.21</c:v>
                </c:pt>
                <c:pt idx="10064">
                  <c:v>5.21</c:v>
                </c:pt>
                <c:pt idx="10065">
                  <c:v>5.18</c:v>
                </c:pt>
                <c:pt idx="10066">
                  <c:v>5.21</c:v>
                </c:pt>
                <c:pt idx="10067">
                  <c:v>5.23</c:v>
                </c:pt>
                <c:pt idx="10068">
                  <c:v>5.23</c:v>
                </c:pt>
                <c:pt idx="10069">
                  <c:v>5.22</c:v>
                </c:pt>
                <c:pt idx="10070">
                  <c:v>5.2</c:v>
                </c:pt>
                <c:pt idx="10071">
                  <c:v>5.21</c:v>
                </c:pt>
                <c:pt idx="10072">
                  <c:v>5.23</c:v>
                </c:pt>
                <c:pt idx="10073">
                  <c:v>5.18</c:v>
                </c:pt>
                <c:pt idx="10074">
                  <c:v>5.24</c:v>
                </c:pt>
                <c:pt idx="10075">
                  <c:v>5.28</c:v>
                </c:pt>
                <c:pt idx="10076">
                  <c:v>5.27</c:v>
                </c:pt>
                <c:pt idx="10077">
                  <c:v>5.29</c:v>
                </c:pt>
                <c:pt idx="10078">
                  <c:v>5.28</c:v>
                </c:pt>
                <c:pt idx="10079">
                  <c:v>5.32</c:v>
                </c:pt>
                <c:pt idx="10080">
                  <c:v>5.31</c:v>
                </c:pt>
                <c:pt idx="10081">
                  <c:v>5.28</c:v>
                </c:pt>
                <c:pt idx="10082">
                  <c:v>5.24</c:v>
                </c:pt>
                <c:pt idx="10083">
                  <c:v>5.26</c:v>
                </c:pt>
                <c:pt idx="10084">
                  <c:v>5.26</c:v>
                </c:pt>
                <c:pt idx="10085">
                  <c:v>5.31</c:v>
                </c:pt>
                <c:pt idx="10086">
                  <c:v>5.32</c:v>
                </c:pt>
                <c:pt idx="10087">
                  <c:v>5.32</c:v>
                </c:pt>
                <c:pt idx="10088">
                  <c:v>5.23</c:v>
                </c:pt>
                <c:pt idx="10089">
                  <c:v>5.23</c:v>
                </c:pt>
                <c:pt idx="10090">
                  <c:v>5.27</c:v>
                </c:pt>
                <c:pt idx="10091">
                  <c:v>5.27</c:v>
                </c:pt>
                <c:pt idx="10092">
                  <c:v>5.26</c:v>
                </c:pt>
                <c:pt idx="10093">
                  <c:v>5.32</c:v>
                </c:pt>
                <c:pt idx="10094">
                  <c:v>5.32</c:v>
                </c:pt>
                <c:pt idx="10095">
                  <c:v>5.38</c:v>
                </c:pt>
                <c:pt idx="10096">
                  <c:v>5.39</c:v>
                </c:pt>
                <c:pt idx="10097">
                  <c:v>5.33</c:v>
                </c:pt>
                <c:pt idx="10098">
                  <c:v>5.37</c:v>
                </c:pt>
                <c:pt idx="10099">
                  <c:v>5.37</c:v>
                </c:pt>
                <c:pt idx="10100">
                  <c:v>5.34</c:v>
                </c:pt>
                <c:pt idx="10101">
                  <c:v>5.35</c:v>
                </c:pt>
                <c:pt idx="10102">
                  <c:v>5.32</c:v>
                </c:pt>
                <c:pt idx="10103">
                  <c:v>5.28</c:v>
                </c:pt>
                <c:pt idx="10104">
                  <c:v>5.34</c:v>
                </c:pt>
                <c:pt idx="10105">
                  <c:v>5.33</c:v>
                </c:pt>
                <c:pt idx="10106">
                  <c:v>5.32</c:v>
                </c:pt>
                <c:pt idx="10107">
                  <c:v>5.3</c:v>
                </c:pt>
                <c:pt idx="10108">
                  <c:v>5.2</c:v>
                </c:pt>
                <c:pt idx="10109">
                  <c:v>5.2</c:v>
                </c:pt>
                <c:pt idx="10110">
                  <c:v>5.21</c:v>
                </c:pt>
                <c:pt idx="10111">
                  <c:v>5.23</c:v>
                </c:pt>
                <c:pt idx="10112">
                  <c:v>5.23</c:v>
                </c:pt>
                <c:pt idx="10113">
                  <c:v>5.21</c:v>
                </c:pt>
                <c:pt idx="10114">
                  <c:v>5.13</c:v>
                </c:pt>
                <c:pt idx="10115">
                  <c:v>5.14</c:v>
                </c:pt>
                <c:pt idx="10116">
                  <c:v>5.1100000000000003</c:v>
                </c:pt>
                <c:pt idx="10117">
                  <c:v>5.09</c:v>
                </c:pt>
                <c:pt idx="10118">
                  <c:v>5.1100000000000003</c:v>
                </c:pt>
                <c:pt idx="10119">
                  <c:v>5.12</c:v>
                </c:pt>
                <c:pt idx="10120">
                  <c:v>5.14</c:v>
                </c:pt>
                <c:pt idx="10121">
                  <c:v>5.12</c:v>
                </c:pt>
                <c:pt idx="10122">
                  <c:v>5.14</c:v>
                </c:pt>
                <c:pt idx="10123">
                  <c:v>5.14</c:v>
                </c:pt>
                <c:pt idx="10124">
                  <c:v>5.15</c:v>
                </c:pt>
                <c:pt idx="10125">
                  <c:v>5.16</c:v>
                </c:pt>
                <c:pt idx="10126">
                  <c:v>5.16</c:v>
                </c:pt>
                <c:pt idx="10127">
                  <c:v>5.16</c:v>
                </c:pt>
                <c:pt idx="10128">
                  <c:v>5.2</c:v>
                </c:pt>
                <c:pt idx="10129">
                  <c:v>5.19</c:v>
                </c:pt>
                <c:pt idx="10130">
                  <c:v>5.17</c:v>
                </c:pt>
                <c:pt idx="10131">
                  <c:v>5.17</c:v>
                </c:pt>
                <c:pt idx="10132">
                  <c:v>5.16</c:v>
                </c:pt>
                <c:pt idx="10133">
                  <c:v>5.16</c:v>
                </c:pt>
                <c:pt idx="10134">
                  <c:v>5.15</c:v>
                </c:pt>
                <c:pt idx="10135">
                  <c:v>5.17</c:v>
                </c:pt>
                <c:pt idx="10136">
                  <c:v>5.17</c:v>
                </c:pt>
                <c:pt idx="10137">
                  <c:v>5.15</c:v>
                </c:pt>
                <c:pt idx="10138">
                  <c:v>5.13</c:v>
                </c:pt>
                <c:pt idx="10139">
                  <c:v>5.0999999999999996</c:v>
                </c:pt>
                <c:pt idx="10140">
                  <c:v>5.12</c:v>
                </c:pt>
                <c:pt idx="10141">
                  <c:v>5.1100000000000003</c:v>
                </c:pt>
                <c:pt idx="10142">
                  <c:v>5.07</c:v>
                </c:pt>
                <c:pt idx="10143">
                  <c:v>5.09</c:v>
                </c:pt>
                <c:pt idx="10144">
                  <c:v>5.09</c:v>
                </c:pt>
                <c:pt idx="10145">
                  <c:v>5.07</c:v>
                </c:pt>
                <c:pt idx="10146">
                  <c:v>4.97</c:v>
                </c:pt>
                <c:pt idx="10147">
                  <c:v>4.93</c:v>
                </c:pt>
                <c:pt idx="10148">
                  <c:v>4.93</c:v>
                </c:pt>
                <c:pt idx="10149">
                  <c:v>4.88</c:v>
                </c:pt>
                <c:pt idx="10150">
                  <c:v>4.87</c:v>
                </c:pt>
                <c:pt idx="10151">
                  <c:v>4.9000000000000004</c:v>
                </c:pt>
                <c:pt idx="10152">
                  <c:v>4.8600000000000003</c:v>
                </c:pt>
                <c:pt idx="10153">
                  <c:v>4.84</c:v>
                </c:pt>
                <c:pt idx="10154">
                  <c:v>4.82</c:v>
                </c:pt>
                <c:pt idx="10155">
                  <c:v>4.84</c:v>
                </c:pt>
                <c:pt idx="10156">
                  <c:v>4.83</c:v>
                </c:pt>
                <c:pt idx="10157">
                  <c:v>4.84</c:v>
                </c:pt>
                <c:pt idx="10158">
                  <c:v>4.8899999999999997</c:v>
                </c:pt>
                <c:pt idx="10159">
                  <c:v>4.8899999999999997</c:v>
                </c:pt>
                <c:pt idx="10160">
                  <c:v>4.91</c:v>
                </c:pt>
                <c:pt idx="10161">
                  <c:v>4.84</c:v>
                </c:pt>
                <c:pt idx="10162">
                  <c:v>4.88</c:v>
                </c:pt>
                <c:pt idx="10163">
                  <c:v>4.84</c:v>
                </c:pt>
                <c:pt idx="10164">
                  <c:v>4.84</c:v>
                </c:pt>
                <c:pt idx="10165">
                  <c:v>4.88</c:v>
                </c:pt>
                <c:pt idx="10166">
                  <c:v>4.8600000000000003</c:v>
                </c:pt>
                <c:pt idx="10167">
                  <c:v>4.8899999999999997</c:v>
                </c:pt>
                <c:pt idx="10168">
                  <c:v>4.88</c:v>
                </c:pt>
                <c:pt idx="10169">
                  <c:v>4.88</c:v>
                </c:pt>
                <c:pt idx="10170">
                  <c:v>4.88</c:v>
                </c:pt>
                <c:pt idx="10171">
                  <c:v>4.83</c:v>
                </c:pt>
                <c:pt idx="10172">
                  <c:v>4.8600000000000003</c:v>
                </c:pt>
                <c:pt idx="10173">
                  <c:v>4.8499999999999996</c:v>
                </c:pt>
                <c:pt idx="10174">
                  <c:v>4.8499999999999996</c:v>
                </c:pt>
                <c:pt idx="10175">
                  <c:v>4.8499999999999996</c:v>
                </c:pt>
                <c:pt idx="10176">
                  <c:v>4.66</c:v>
                </c:pt>
                <c:pt idx="10177">
                  <c:v>4.7300000000000004</c:v>
                </c:pt>
                <c:pt idx="10178">
                  <c:v>4.74</c:v>
                </c:pt>
                <c:pt idx="10179">
                  <c:v>4.75</c:v>
                </c:pt>
                <c:pt idx="10180">
                  <c:v>4.79</c:v>
                </c:pt>
                <c:pt idx="10181">
                  <c:v>4.79</c:v>
                </c:pt>
                <c:pt idx="10182">
                  <c:v>4.79</c:v>
                </c:pt>
                <c:pt idx="10183">
                  <c:v>4.8499999999999996</c:v>
                </c:pt>
                <c:pt idx="10184">
                  <c:v>4.83</c:v>
                </c:pt>
                <c:pt idx="10185">
                  <c:v>4.87</c:v>
                </c:pt>
                <c:pt idx="10186">
                  <c:v>4.87</c:v>
                </c:pt>
                <c:pt idx="10187">
                  <c:v>4.8499999999999996</c:v>
                </c:pt>
                <c:pt idx="10188">
                  <c:v>4.8499999999999996</c:v>
                </c:pt>
                <c:pt idx="10189">
                  <c:v>4.8899999999999997</c:v>
                </c:pt>
                <c:pt idx="10190">
                  <c:v>4.88</c:v>
                </c:pt>
                <c:pt idx="10191">
                  <c:v>4.8600000000000003</c:v>
                </c:pt>
                <c:pt idx="10192">
                  <c:v>4.84</c:v>
                </c:pt>
                <c:pt idx="10193">
                  <c:v>4.79</c:v>
                </c:pt>
                <c:pt idx="10194">
                  <c:v>4.79</c:v>
                </c:pt>
                <c:pt idx="10195">
                  <c:v>4.79</c:v>
                </c:pt>
                <c:pt idx="10196">
                  <c:v>4.7300000000000004</c:v>
                </c:pt>
                <c:pt idx="10197">
                  <c:v>4.74</c:v>
                </c:pt>
                <c:pt idx="10198">
                  <c:v>4.75</c:v>
                </c:pt>
                <c:pt idx="10199">
                  <c:v>4.75</c:v>
                </c:pt>
                <c:pt idx="10200">
                  <c:v>4.74</c:v>
                </c:pt>
                <c:pt idx="10201">
                  <c:v>4.71</c:v>
                </c:pt>
                <c:pt idx="10202">
                  <c:v>4.76</c:v>
                </c:pt>
                <c:pt idx="10203">
                  <c:v>4.7300000000000004</c:v>
                </c:pt>
                <c:pt idx="10204">
                  <c:v>4.74</c:v>
                </c:pt>
                <c:pt idx="10205">
                  <c:v>4.75</c:v>
                </c:pt>
                <c:pt idx="10206">
                  <c:v>4.8</c:v>
                </c:pt>
                <c:pt idx="10207">
                  <c:v>4.84</c:v>
                </c:pt>
                <c:pt idx="10208">
                  <c:v>4.83</c:v>
                </c:pt>
                <c:pt idx="10209">
                  <c:v>4.82</c:v>
                </c:pt>
                <c:pt idx="10210">
                  <c:v>4.82</c:v>
                </c:pt>
                <c:pt idx="10211">
                  <c:v>4.8499999999999996</c:v>
                </c:pt>
                <c:pt idx="10212">
                  <c:v>4.88</c:v>
                </c:pt>
                <c:pt idx="10213">
                  <c:v>4.8600000000000003</c:v>
                </c:pt>
                <c:pt idx="10214">
                  <c:v>4.87</c:v>
                </c:pt>
                <c:pt idx="10215">
                  <c:v>4.8099999999999996</c:v>
                </c:pt>
                <c:pt idx="10216">
                  <c:v>4.79</c:v>
                </c:pt>
                <c:pt idx="10217">
                  <c:v>4.74</c:v>
                </c:pt>
                <c:pt idx="10218">
                  <c:v>4.7300000000000004</c:v>
                </c:pt>
                <c:pt idx="10219">
                  <c:v>4.76</c:v>
                </c:pt>
                <c:pt idx="10220">
                  <c:v>4.75</c:v>
                </c:pt>
                <c:pt idx="10221">
                  <c:v>4.76</c:v>
                </c:pt>
                <c:pt idx="10222">
                  <c:v>4.75</c:v>
                </c:pt>
                <c:pt idx="10223">
                  <c:v>4.75</c:v>
                </c:pt>
                <c:pt idx="10224">
                  <c:v>4.75</c:v>
                </c:pt>
                <c:pt idx="10225">
                  <c:v>4.76</c:v>
                </c:pt>
                <c:pt idx="10226">
                  <c:v>4.67</c:v>
                </c:pt>
                <c:pt idx="10227">
                  <c:v>4.62</c:v>
                </c:pt>
                <c:pt idx="10228">
                  <c:v>4.55</c:v>
                </c:pt>
                <c:pt idx="10229">
                  <c:v>4.55</c:v>
                </c:pt>
                <c:pt idx="10230">
                  <c:v>4.59</c:v>
                </c:pt>
                <c:pt idx="10231">
                  <c:v>4.59</c:v>
                </c:pt>
                <c:pt idx="10232">
                  <c:v>4.53</c:v>
                </c:pt>
                <c:pt idx="10233">
                  <c:v>4.58</c:v>
                </c:pt>
                <c:pt idx="10234">
                  <c:v>4.62</c:v>
                </c:pt>
                <c:pt idx="10235">
                  <c:v>4.68</c:v>
                </c:pt>
                <c:pt idx="10236">
                  <c:v>4.68</c:v>
                </c:pt>
                <c:pt idx="10237">
                  <c:v>4.75</c:v>
                </c:pt>
                <c:pt idx="10238">
                  <c:v>4.7699999999999996</c:v>
                </c:pt>
                <c:pt idx="10239">
                  <c:v>4.75</c:v>
                </c:pt>
                <c:pt idx="10240">
                  <c:v>4.7300000000000004</c:v>
                </c:pt>
                <c:pt idx="10241">
                  <c:v>4.7699999999999996</c:v>
                </c:pt>
                <c:pt idx="10242">
                  <c:v>4.7699999999999996</c:v>
                </c:pt>
                <c:pt idx="10243">
                  <c:v>4.71</c:v>
                </c:pt>
                <c:pt idx="10244">
                  <c:v>4.71</c:v>
                </c:pt>
                <c:pt idx="10245">
                  <c:v>4.75</c:v>
                </c:pt>
                <c:pt idx="10246">
                  <c:v>4.84</c:v>
                </c:pt>
                <c:pt idx="10247">
                  <c:v>4.9000000000000004</c:v>
                </c:pt>
                <c:pt idx="10248">
                  <c:v>4.9000000000000004</c:v>
                </c:pt>
                <c:pt idx="10249">
                  <c:v>4.9000000000000004</c:v>
                </c:pt>
                <c:pt idx="10250">
                  <c:v>4.9400000000000004</c:v>
                </c:pt>
                <c:pt idx="10251">
                  <c:v>5.0199999999999996</c:v>
                </c:pt>
                <c:pt idx="10252">
                  <c:v>5.0599999999999996</c:v>
                </c:pt>
                <c:pt idx="10253">
                  <c:v>5.04</c:v>
                </c:pt>
                <c:pt idx="10254">
                  <c:v>4.99</c:v>
                </c:pt>
                <c:pt idx="10255">
                  <c:v>4.99</c:v>
                </c:pt>
                <c:pt idx="10256">
                  <c:v>5.0199999999999996</c:v>
                </c:pt>
                <c:pt idx="10257">
                  <c:v>4.9800000000000004</c:v>
                </c:pt>
                <c:pt idx="10258">
                  <c:v>5.03</c:v>
                </c:pt>
                <c:pt idx="10259">
                  <c:v>5.0999999999999996</c:v>
                </c:pt>
                <c:pt idx="10260">
                  <c:v>5.07</c:v>
                </c:pt>
                <c:pt idx="10261">
                  <c:v>5.04</c:v>
                </c:pt>
                <c:pt idx="10262">
                  <c:v>5.01</c:v>
                </c:pt>
                <c:pt idx="10263">
                  <c:v>4.96</c:v>
                </c:pt>
                <c:pt idx="10264">
                  <c:v>4.96</c:v>
                </c:pt>
                <c:pt idx="10265">
                  <c:v>4.95</c:v>
                </c:pt>
                <c:pt idx="10266">
                  <c:v>4.92</c:v>
                </c:pt>
                <c:pt idx="10267">
                  <c:v>4.95</c:v>
                </c:pt>
                <c:pt idx="10268">
                  <c:v>5</c:v>
                </c:pt>
                <c:pt idx="10269">
                  <c:v>5.07</c:v>
                </c:pt>
                <c:pt idx="10270">
                  <c:v>5.07</c:v>
                </c:pt>
                <c:pt idx="10271">
                  <c:v>5.0199999999999996</c:v>
                </c:pt>
                <c:pt idx="10272">
                  <c:v>5.03</c:v>
                </c:pt>
                <c:pt idx="10273">
                  <c:v>5.07</c:v>
                </c:pt>
                <c:pt idx="10274">
                  <c:v>5.08</c:v>
                </c:pt>
                <c:pt idx="10275">
                  <c:v>5.09</c:v>
                </c:pt>
                <c:pt idx="10276">
                  <c:v>5.14</c:v>
                </c:pt>
                <c:pt idx="10277">
                  <c:v>5.16</c:v>
                </c:pt>
                <c:pt idx="10278">
                  <c:v>5.2</c:v>
                </c:pt>
                <c:pt idx="10279">
                  <c:v>5.2</c:v>
                </c:pt>
                <c:pt idx="10280">
                  <c:v>5.17</c:v>
                </c:pt>
                <c:pt idx="10281">
                  <c:v>5.17</c:v>
                </c:pt>
                <c:pt idx="10282">
                  <c:v>5.18</c:v>
                </c:pt>
                <c:pt idx="10283">
                  <c:v>5.09</c:v>
                </c:pt>
                <c:pt idx="10284">
                  <c:v>5.0999999999999996</c:v>
                </c:pt>
                <c:pt idx="10285">
                  <c:v>5.05</c:v>
                </c:pt>
                <c:pt idx="10286">
                  <c:v>5.05</c:v>
                </c:pt>
                <c:pt idx="10287">
                  <c:v>5.09</c:v>
                </c:pt>
                <c:pt idx="10288">
                  <c:v>5.12</c:v>
                </c:pt>
                <c:pt idx="10289">
                  <c:v>5.09</c:v>
                </c:pt>
                <c:pt idx="10290">
                  <c:v>5.18</c:v>
                </c:pt>
                <c:pt idx="10291">
                  <c:v>5.2</c:v>
                </c:pt>
                <c:pt idx="10292">
                  <c:v>5.13</c:v>
                </c:pt>
                <c:pt idx="10293">
                  <c:v>5.1100000000000003</c:v>
                </c:pt>
                <c:pt idx="10294">
                  <c:v>5.1100000000000003</c:v>
                </c:pt>
                <c:pt idx="10295">
                  <c:v>5.12</c:v>
                </c:pt>
                <c:pt idx="10296">
                  <c:v>5.14</c:v>
                </c:pt>
                <c:pt idx="10297">
                  <c:v>5.18</c:v>
                </c:pt>
                <c:pt idx="10298">
                  <c:v>5.0999999999999996</c:v>
                </c:pt>
                <c:pt idx="10299">
                  <c:v>5.07</c:v>
                </c:pt>
                <c:pt idx="10300">
                  <c:v>5.1100000000000003</c:v>
                </c:pt>
                <c:pt idx="10301">
                  <c:v>5.14</c:v>
                </c:pt>
                <c:pt idx="10302">
                  <c:v>5.23</c:v>
                </c:pt>
                <c:pt idx="10303">
                  <c:v>5.28</c:v>
                </c:pt>
                <c:pt idx="10304">
                  <c:v>5.29</c:v>
                </c:pt>
                <c:pt idx="10305">
                  <c:v>5.31</c:v>
                </c:pt>
                <c:pt idx="10306">
                  <c:v>5.28</c:v>
                </c:pt>
                <c:pt idx="10307">
                  <c:v>5.28</c:v>
                </c:pt>
                <c:pt idx="10308">
                  <c:v>5.15</c:v>
                </c:pt>
                <c:pt idx="10309">
                  <c:v>5.19</c:v>
                </c:pt>
                <c:pt idx="10310">
                  <c:v>5.17</c:v>
                </c:pt>
                <c:pt idx="10311">
                  <c:v>5.08</c:v>
                </c:pt>
                <c:pt idx="10312">
                  <c:v>5.1100000000000003</c:v>
                </c:pt>
                <c:pt idx="10313">
                  <c:v>5.15</c:v>
                </c:pt>
                <c:pt idx="10314">
                  <c:v>5.12</c:v>
                </c:pt>
                <c:pt idx="10315">
                  <c:v>5.12</c:v>
                </c:pt>
                <c:pt idx="10316">
                  <c:v>5.09</c:v>
                </c:pt>
                <c:pt idx="10317">
                  <c:v>5.12</c:v>
                </c:pt>
                <c:pt idx="10318">
                  <c:v>5.0599999999999996</c:v>
                </c:pt>
                <c:pt idx="10319">
                  <c:v>5.05</c:v>
                </c:pt>
                <c:pt idx="10320">
                  <c:v>5.05</c:v>
                </c:pt>
                <c:pt idx="10321">
                  <c:v>5.0599999999999996</c:v>
                </c:pt>
                <c:pt idx="10322">
                  <c:v>5.05</c:v>
                </c:pt>
                <c:pt idx="10323">
                  <c:v>5.0199999999999996</c:v>
                </c:pt>
                <c:pt idx="10324">
                  <c:v>5.01</c:v>
                </c:pt>
                <c:pt idx="10325">
                  <c:v>4.99</c:v>
                </c:pt>
                <c:pt idx="10326">
                  <c:v>5.0199999999999996</c:v>
                </c:pt>
                <c:pt idx="10327">
                  <c:v>5.0599999999999996</c:v>
                </c:pt>
                <c:pt idx="10328">
                  <c:v>5.03</c:v>
                </c:pt>
                <c:pt idx="10329">
                  <c:v>4.99</c:v>
                </c:pt>
                <c:pt idx="10330">
                  <c:v>4.97</c:v>
                </c:pt>
                <c:pt idx="10331">
                  <c:v>4.91</c:v>
                </c:pt>
                <c:pt idx="10332">
                  <c:v>4.84</c:v>
                </c:pt>
                <c:pt idx="10333">
                  <c:v>4.8099999999999996</c:v>
                </c:pt>
                <c:pt idx="10334">
                  <c:v>4.8</c:v>
                </c:pt>
                <c:pt idx="10335">
                  <c:v>4.87</c:v>
                </c:pt>
                <c:pt idx="10336">
                  <c:v>4.91</c:v>
                </c:pt>
                <c:pt idx="10337">
                  <c:v>4.87</c:v>
                </c:pt>
                <c:pt idx="10338">
                  <c:v>4.8</c:v>
                </c:pt>
                <c:pt idx="10339">
                  <c:v>4.83</c:v>
                </c:pt>
                <c:pt idx="10340">
                  <c:v>4.8499999999999996</c:v>
                </c:pt>
                <c:pt idx="10341">
                  <c:v>4.87</c:v>
                </c:pt>
                <c:pt idx="10342">
                  <c:v>4.8600000000000003</c:v>
                </c:pt>
                <c:pt idx="10343">
                  <c:v>4.8899999999999997</c:v>
                </c:pt>
                <c:pt idx="10344">
                  <c:v>4.8899999999999997</c:v>
                </c:pt>
                <c:pt idx="10345">
                  <c:v>4.8</c:v>
                </c:pt>
                <c:pt idx="10346">
                  <c:v>4.8099999999999996</c:v>
                </c:pt>
                <c:pt idx="10347">
                  <c:v>4.79</c:v>
                </c:pt>
                <c:pt idx="10348">
                  <c:v>4.83</c:v>
                </c:pt>
                <c:pt idx="10349">
                  <c:v>4.83</c:v>
                </c:pt>
                <c:pt idx="10350">
                  <c:v>4.9800000000000004</c:v>
                </c:pt>
                <c:pt idx="10351">
                  <c:v>5</c:v>
                </c:pt>
                <c:pt idx="10352">
                  <c:v>4.97</c:v>
                </c:pt>
                <c:pt idx="10353">
                  <c:v>4.8899999999999997</c:v>
                </c:pt>
                <c:pt idx="10354">
                  <c:v>4.8899999999999997</c:v>
                </c:pt>
                <c:pt idx="10355">
                  <c:v>4.8099999999999996</c:v>
                </c:pt>
                <c:pt idx="10356">
                  <c:v>4.83</c:v>
                </c:pt>
                <c:pt idx="10357">
                  <c:v>4.87</c:v>
                </c:pt>
                <c:pt idx="10358">
                  <c:v>4.79</c:v>
                </c:pt>
                <c:pt idx="10359">
                  <c:v>4.83</c:v>
                </c:pt>
                <c:pt idx="10360">
                  <c:v>4.8499999999999996</c:v>
                </c:pt>
                <c:pt idx="10361">
                  <c:v>4.88</c:v>
                </c:pt>
                <c:pt idx="10362">
                  <c:v>4.9000000000000004</c:v>
                </c:pt>
                <c:pt idx="10363">
                  <c:v>4.8899999999999997</c:v>
                </c:pt>
                <c:pt idx="10364">
                  <c:v>4.93</c:v>
                </c:pt>
                <c:pt idx="10365">
                  <c:v>4.91</c:v>
                </c:pt>
                <c:pt idx="10366">
                  <c:v>4.87</c:v>
                </c:pt>
                <c:pt idx="10367">
                  <c:v>4.8499999999999996</c:v>
                </c:pt>
                <c:pt idx="10368">
                  <c:v>4.87</c:v>
                </c:pt>
                <c:pt idx="10369">
                  <c:v>4.88</c:v>
                </c:pt>
                <c:pt idx="10370">
                  <c:v>4.83</c:v>
                </c:pt>
                <c:pt idx="10371">
                  <c:v>4.76</c:v>
                </c:pt>
                <c:pt idx="10372">
                  <c:v>4.75</c:v>
                </c:pt>
                <c:pt idx="10373">
                  <c:v>4.74</c:v>
                </c:pt>
                <c:pt idx="10374">
                  <c:v>4.6900000000000004</c:v>
                </c:pt>
                <c:pt idx="10375">
                  <c:v>4.76</c:v>
                </c:pt>
                <c:pt idx="10376">
                  <c:v>4.7699999999999996</c:v>
                </c:pt>
                <c:pt idx="10377">
                  <c:v>4.83</c:v>
                </c:pt>
                <c:pt idx="10378">
                  <c:v>4.8099999999999996</c:v>
                </c:pt>
                <c:pt idx="10379">
                  <c:v>4.75</c:v>
                </c:pt>
                <c:pt idx="10380">
                  <c:v>4.74</c:v>
                </c:pt>
                <c:pt idx="10381">
                  <c:v>4.76</c:v>
                </c:pt>
                <c:pt idx="10382">
                  <c:v>4.75</c:v>
                </c:pt>
                <c:pt idx="10383">
                  <c:v>4.74</c:v>
                </c:pt>
                <c:pt idx="10384">
                  <c:v>4.7300000000000004</c:v>
                </c:pt>
                <c:pt idx="10385">
                  <c:v>4.75</c:v>
                </c:pt>
                <c:pt idx="10386">
                  <c:v>4.68</c:v>
                </c:pt>
                <c:pt idx="10387">
                  <c:v>4.62</c:v>
                </c:pt>
                <c:pt idx="10388">
                  <c:v>4.63</c:v>
                </c:pt>
                <c:pt idx="10389">
                  <c:v>4.58</c:v>
                </c:pt>
                <c:pt idx="10390">
                  <c:v>4.5</c:v>
                </c:pt>
                <c:pt idx="10391">
                  <c:v>4.47</c:v>
                </c:pt>
                <c:pt idx="10392">
                  <c:v>4.4000000000000004</c:v>
                </c:pt>
                <c:pt idx="10393">
                  <c:v>4.45</c:v>
                </c:pt>
                <c:pt idx="10394">
                  <c:v>4.3899999999999997</c:v>
                </c:pt>
                <c:pt idx="10395">
                  <c:v>4.38</c:v>
                </c:pt>
                <c:pt idx="10396">
                  <c:v>4.34</c:v>
                </c:pt>
                <c:pt idx="10397">
                  <c:v>4.37</c:v>
                </c:pt>
                <c:pt idx="10398">
                  <c:v>4.34</c:v>
                </c:pt>
                <c:pt idx="10399">
                  <c:v>4.33</c:v>
                </c:pt>
                <c:pt idx="10400">
                  <c:v>4.45</c:v>
                </c:pt>
                <c:pt idx="10401">
                  <c:v>4.5199999999999996</c:v>
                </c:pt>
                <c:pt idx="10402">
                  <c:v>4.62</c:v>
                </c:pt>
                <c:pt idx="10403">
                  <c:v>4.6399999999999997</c:v>
                </c:pt>
                <c:pt idx="10404">
                  <c:v>4.62</c:v>
                </c:pt>
                <c:pt idx="10405">
                  <c:v>4.62</c:v>
                </c:pt>
                <c:pt idx="10406">
                  <c:v>4.68</c:v>
                </c:pt>
                <c:pt idx="10407">
                  <c:v>4.68</c:v>
                </c:pt>
                <c:pt idx="10408">
                  <c:v>4.66</c:v>
                </c:pt>
                <c:pt idx="10409">
                  <c:v>4.63</c:v>
                </c:pt>
                <c:pt idx="10410">
                  <c:v>4.74</c:v>
                </c:pt>
                <c:pt idx="10411">
                  <c:v>4.68</c:v>
                </c:pt>
                <c:pt idx="10412">
                  <c:v>4.6500000000000004</c:v>
                </c:pt>
                <c:pt idx="10413">
                  <c:v>4.62</c:v>
                </c:pt>
                <c:pt idx="10414">
                  <c:v>4.62</c:v>
                </c:pt>
                <c:pt idx="10415">
                  <c:v>4.6100000000000003</c:v>
                </c:pt>
                <c:pt idx="10416">
                  <c:v>4.75</c:v>
                </c:pt>
                <c:pt idx="10417">
                  <c:v>4.84</c:v>
                </c:pt>
                <c:pt idx="10418">
                  <c:v>4.97</c:v>
                </c:pt>
                <c:pt idx="10419">
                  <c:v>4.93</c:v>
                </c:pt>
                <c:pt idx="10420">
                  <c:v>4.9000000000000004</c:v>
                </c:pt>
                <c:pt idx="10421">
                  <c:v>4.79</c:v>
                </c:pt>
                <c:pt idx="10422">
                  <c:v>4.8</c:v>
                </c:pt>
                <c:pt idx="10423">
                  <c:v>4.8099999999999996</c:v>
                </c:pt>
                <c:pt idx="10424">
                  <c:v>4.8600000000000003</c:v>
                </c:pt>
                <c:pt idx="10425">
                  <c:v>4.8600000000000003</c:v>
                </c:pt>
                <c:pt idx="10426">
                  <c:v>4.82</c:v>
                </c:pt>
                <c:pt idx="10427">
                  <c:v>4.83</c:v>
                </c:pt>
                <c:pt idx="10428">
                  <c:v>4.88</c:v>
                </c:pt>
                <c:pt idx="10429">
                  <c:v>4.88</c:v>
                </c:pt>
                <c:pt idx="10430">
                  <c:v>4.88</c:v>
                </c:pt>
                <c:pt idx="10431">
                  <c:v>4.88</c:v>
                </c:pt>
                <c:pt idx="10432">
                  <c:v>4.9800000000000004</c:v>
                </c:pt>
                <c:pt idx="10433">
                  <c:v>5.0199999999999996</c:v>
                </c:pt>
                <c:pt idx="10434">
                  <c:v>5.0199999999999996</c:v>
                </c:pt>
                <c:pt idx="10435">
                  <c:v>5.0199999999999996</c:v>
                </c:pt>
                <c:pt idx="10436">
                  <c:v>4.9800000000000004</c:v>
                </c:pt>
                <c:pt idx="10437">
                  <c:v>4.95</c:v>
                </c:pt>
                <c:pt idx="10438">
                  <c:v>4.9800000000000004</c:v>
                </c:pt>
                <c:pt idx="10439">
                  <c:v>4.91</c:v>
                </c:pt>
                <c:pt idx="10440">
                  <c:v>4.91</c:v>
                </c:pt>
                <c:pt idx="10441">
                  <c:v>4.96</c:v>
                </c:pt>
                <c:pt idx="10442">
                  <c:v>4.91</c:v>
                </c:pt>
                <c:pt idx="10443">
                  <c:v>4.8899999999999997</c:v>
                </c:pt>
                <c:pt idx="10444">
                  <c:v>4.84</c:v>
                </c:pt>
                <c:pt idx="10445">
                  <c:v>4.84</c:v>
                </c:pt>
                <c:pt idx="10446">
                  <c:v>4.8099999999999996</c:v>
                </c:pt>
                <c:pt idx="10447">
                  <c:v>4.82</c:v>
                </c:pt>
                <c:pt idx="10448">
                  <c:v>4.8499999999999996</c:v>
                </c:pt>
                <c:pt idx="10449">
                  <c:v>4.8</c:v>
                </c:pt>
                <c:pt idx="10450">
                  <c:v>4.84</c:v>
                </c:pt>
                <c:pt idx="10451">
                  <c:v>4.82</c:v>
                </c:pt>
                <c:pt idx="10452">
                  <c:v>4.91</c:v>
                </c:pt>
                <c:pt idx="10453">
                  <c:v>5</c:v>
                </c:pt>
                <c:pt idx="10454">
                  <c:v>5</c:v>
                </c:pt>
                <c:pt idx="10455">
                  <c:v>4.97</c:v>
                </c:pt>
                <c:pt idx="10456">
                  <c:v>4.92</c:v>
                </c:pt>
                <c:pt idx="10457">
                  <c:v>4.87</c:v>
                </c:pt>
                <c:pt idx="10458">
                  <c:v>4.8600000000000003</c:v>
                </c:pt>
                <c:pt idx="10459">
                  <c:v>4.8099999999999996</c:v>
                </c:pt>
                <c:pt idx="10460">
                  <c:v>4.78</c:v>
                </c:pt>
                <c:pt idx="10461">
                  <c:v>4.8099999999999996</c:v>
                </c:pt>
                <c:pt idx="10462">
                  <c:v>4.95</c:v>
                </c:pt>
                <c:pt idx="10463">
                  <c:v>4.9400000000000004</c:v>
                </c:pt>
                <c:pt idx="10464">
                  <c:v>4.9400000000000004</c:v>
                </c:pt>
                <c:pt idx="10465">
                  <c:v>5.0199999999999996</c:v>
                </c:pt>
                <c:pt idx="10466">
                  <c:v>5.0199999999999996</c:v>
                </c:pt>
                <c:pt idx="10467">
                  <c:v>4.9800000000000004</c:v>
                </c:pt>
                <c:pt idx="10468">
                  <c:v>4.91</c:v>
                </c:pt>
                <c:pt idx="10469">
                  <c:v>4.91</c:v>
                </c:pt>
                <c:pt idx="10470">
                  <c:v>4.93</c:v>
                </c:pt>
                <c:pt idx="10471">
                  <c:v>4.95</c:v>
                </c:pt>
                <c:pt idx="10472">
                  <c:v>4.97</c:v>
                </c:pt>
                <c:pt idx="10473">
                  <c:v>4.92</c:v>
                </c:pt>
                <c:pt idx="10474">
                  <c:v>4.95</c:v>
                </c:pt>
                <c:pt idx="10475">
                  <c:v>4.9800000000000004</c:v>
                </c:pt>
                <c:pt idx="10476">
                  <c:v>4.97</c:v>
                </c:pt>
                <c:pt idx="10477">
                  <c:v>4.9800000000000004</c:v>
                </c:pt>
                <c:pt idx="10478">
                  <c:v>5.03</c:v>
                </c:pt>
                <c:pt idx="10479">
                  <c:v>5.04</c:v>
                </c:pt>
                <c:pt idx="10480">
                  <c:v>5.0999999999999996</c:v>
                </c:pt>
                <c:pt idx="10481">
                  <c:v>5.15</c:v>
                </c:pt>
                <c:pt idx="10482">
                  <c:v>5.21</c:v>
                </c:pt>
                <c:pt idx="10483">
                  <c:v>5.21</c:v>
                </c:pt>
                <c:pt idx="10484">
                  <c:v>5.18</c:v>
                </c:pt>
                <c:pt idx="10485">
                  <c:v>5.18</c:v>
                </c:pt>
                <c:pt idx="10486">
                  <c:v>5.21</c:v>
                </c:pt>
                <c:pt idx="10487">
                  <c:v>5.25</c:v>
                </c:pt>
                <c:pt idx="10488">
                  <c:v>5.24</c:v>
                </c:pt>
                <c:pt idx="10489">
                  <c:v>5.23</c:v>
                </c:pt>
                <c:pt idx="10490">
                  <c:v>5.24</c:v>
                </c:pt>
                <c:pt idx="10491">
                  <c:v>5.27</c:v>
                </c:pt>
                <c:pt idx="10492">
                  <c:v>5.29</c:v>
                </c:pt>
                <c:pt idx="10493">
                  <c:v>5.3</c:v>
                </c:pt>
                <c:pt idx="10494">
                  <c:v>5.32</c:v>
                </c:pt>
                <c:pt idx="10495">
                  <c:v>5.29</c:v>
                </c:pt>
                <c:pt idx="10496">
                  <c:v>5.23</c:v>
                </c:pt>
                <c:pt idx="10497">
                  <c:v>5.29</c:v>
                </c:pt>
                <c:pt idx="10498">
                  <c:v>5.29</c:v>
                </c:pt>
                <c:pt idx="10499">
                  <c:v>5.29</c:v>
                </c:pt>
                <c:pt idx="10500">
                  <c:v>5.28</c:v>
                </c:pt>
                <c:pt idx="10501">
                  <c:v>5.22</c:v>
                </c:pt>
                <c:pt idx="10502">
                  <c:v>5.17</c:v>
                </c:pt>
                <c:pt idx="10503">
                  <c:v>5.19</c:v>
                </c:pt>
                <c:pt idx="10504">
                  <c:v>5.2</c:v>
                </c:pt>
                <c:pt idx="10505">
                  <c:v>5.21</c:v>
                </c:pt>
                <c:pt idx="10506">
                  <c:v>5.23</c:v>
                </c:pt>
                <c:pt idx="10507">
                  <c:v>5.16</c:v>
                </c:pt>
                <c:pt idx="10508">
                  <c:v>5.16</c:v>
                </c:pt>
                <c:pt idx="10509">
                  <c:v>5.14</c:v>
                </c:pt>
                <c:pt idx="10510">
                  <c:v>5.22</c:v>
                </c:pt>
                <c:pt idx="10511">
                  <c:v>5.22</c:v>
                </c:pt>
                <c:pt idx="10512">
                  <c:v>5.25</c:v>
                </c:pt>
                <c:pt idx="10513">
                  <c:v>5.26</c:v>
                </c:pt>
                <c:pt idx="10514">
                  <c:v>5.22</c:v>
                </c:pt>
                <c:pt idx="10515">
                  <c:v>5.26</c:v>
                </c:pt>
                <c:pt idx="10516">
                  <c:v>5.23</c:v>
                </c:pt>
                <c:pt idx="10517">
                  <c:v>5.17</c:v>
                </c:pt>
                <c:pt idx="10518">
                  <c:v>5.13</c:v>
                </c:pt>
                <c:pt idx="10519">
                  <c:v>5.19</c:v>
                </c:pt>
                <c:pt idx="10520">
                  <c:v>5.18</c:v>
                </c:pt>
                <c:pt idx="10521">
                  <c:v>5.14</c:v>
                </c:pt>
                <c:pt idx="10522">
                  <c:v>5.21</c:v>
                </c:pt>
                <c:pt idx="10523">
                  <c:v>5.16</c:v>
                </c:pt>
                <c:pt idx="10524">
                  <c:v>5.16</c:v>
                </c:pt>
                <c:pt idx="10525">
                  <c:v>5.15</c:v>
                </c:pt>
                <c:pt idx="10526">
                  <c:v>5.2</c:v>
                </c:pt>
                <c:pt idx="10527">
                  <c:v>5.24</c:v>
                </c:pt>
                <c:pt idx="10528">
                  <c:v>5.25</c:v>
                </c:pt>
                <c:pt idx="10529">
                  <c:v>5.26</c:v>
                </c:pt>
                <c:pt idx="10530">
                  <c:v>5.3</c:v>
                </c:pt>
                <c:pt idx="10531">
                  <c:v>5.3</c:v>
                </c:pt>
                <c:pt idx="10532">
                  <c:v>5.29</c:v>
                </c:pt>
                <c:pt idx="10533">
                  <c:v>5.33</c:v>
                </c:pt>
                <c:pt idx="10534">
                  <c:v>5.26</c:v>
                </c:pt>
                <c:pt idx="10535">
                  <c:v>5.25</c:v>
                </c:pt>
                <c:pt idx="10536">
                  <c:v>5.24</c:v>
                </c:pt>
                <c:pt idx="10537">
                  <c:v>5.23</c:v>
                </c:pt>
                <c:pt idx="10538">
                  <c:v>5.23</c:v>
                </c:pt>
                <c:pt idx="10539">
                  <c:v>5.23</c:v>
                </c:pt>
                <c:pt idx="10540">
                  <c:v>5.26</c:v>
                </c:pt>
                <c:pt idx="10541">
                  <c:v>5.24</c:v>
                </c:pt>
                <c:pt idx="10542">
                  <c:v>5.23</c:v>
                </c:pt>
                <c:pt idx="10543">
                  <c:v>5.25</c:v>
                </c:pt>
                <c:pt idx="10544">
                  <c:v>5.25</c:v>
                </c:pt>
                <c:pt idx="10545">
                  <c:v>5.25</c:v>
                </c:pt>
                <c:pt idx="10546">
                  <c:v>5.21</c:v>
                </c:pt>
                <c:pt idx="10547">
                  <c:v>5.21</c:v>
                </c:pt>
                <c:pt idx="10548">
                  <c:v>5.21</c:v>
                </c:pt>
                <c:pt idx="10549">
                  <c:v>5.19</c:v>
                </c:pt>
                <c:pt idx="10550">
                  <c:v>5.21</c:v>
                </c:pt>
                <c:pt idx="10551">
                  <c:v>5.19</c:v>
                </c:pt>
                <c:pt idx="10552">
                  <c:v>5.07</c:v>
                </c:pt>
                <c:pt idx="10553">
                  <c:v>5.01</c:v>
                </c:pt>
                <c:pt idx="10554">
                  <c:v>5.0199999999999996</c:v>
                </c:pt>
                <c:pt idx="10555">
                  <c:v>4.99</c:v>
                </c:pt>
                <c:pt idx="10556">
                  <c:v>4.97</c:v>
                </c:pt>
                <c:pt idx="10557">
                  <c:v>5.01</c:v>
                </c:pt>
                <c:pt idx="10558">
                  <c:v>5.0199999999999996</c:v>
                </c:pt>
                <c:pt idx="10559">
                  <c:v>4.95</c:v>
                </c:pt>
                <c:pt idx="10560">
                  <c:v>5.03</c:v>
                </c:pt>
                <c:pt idx="10561">
                  <c:v>4.9400000000000004</c:v>
                </c:pt>
                <c:pt idx="10562">
                  <c:v>4.9400000000000004</c:v>
                </c:pt>
                <c:pt idx="10563">
                  <c:v>5</c:v>
                </c:pt>
                <c:pt idx="10564">
                  <c:v>5.01</c:v>
                </c:pt>
                <c:pt idx="10565">
                  <c:v>5</c:v>
                </c:pt>
                <c:pt idx="10566">
                  <c:v>5.01</c:v>
                </c:pt>
                <c:pt idx="10567">
                  <c:v>5.03</c:v>
                </c:pt>
                <c:pt idx="10568">
                  <c:v>5.09</c:v>
                </c:pt>
                <c:pt idx="10569">
                  <c:v>5.0999999999999996</c:v>
                </c:pt>
                <c:pt idx="10570">
                  <c:v>5.0999999999999996</c:v>
                </c:pt>
                <c:pt idx="10571">
                  <c:v>5.04</c:v>
                </c:pt>
                <c:pt idx="10572">
                  <c:v>4.96</c:v>
                </c:pt>
                <c:pt idx="10573">
                  <c:v>4.93</c:v>
                </c:pt>
                <c:pt idx="10574">
                  <c:v>4.8899999999999997</c:v>
                </c:pt>
                <c:pt idx="10575">
                  <c:v>4.9000000000000004</c:v>
                </c:pt>
                <c:pt idx="10576">
                  <c:v>4.96</c:v>
                </c:pt>
                <c:pt idx="10577">
                  <c:v>4.9400000000000004</c:v>
                </c:pt>
                <c:pt idx="10578">
                  <c:v>4.9000000000000004</c:v>
                </c:pt>
                <c:pt idx="10579">
                  <c:v>4.87</c:v>
                </c:pt>
                <c:pt idx="10580">
                  <c:v>4.9000000000000004</c:v>
                </c:pt>
                <c:pt idx="10581">
                  <c:v>4.8099999999999996</c:v>
                </c:pt>
                <c:pt idx="10582">
                  <c:v>4.84</c:v>
                </c:pt>
                <c:pt idx="10583">
                  <c:v>4.84</c:v>
                </c:pt>
                <c:pt idx="10584">
                  <c:v>4.8899999999999997</c:v>
                </c:pt>
                <c:pt idx="10585">
                  <c:v>4.8899999999999997</c:v>
                </c:pt>
                <c:pt idx="10586">
                  <c:v>4.8499999999999996</c:v>
                </c:pt>
                <c:pt idx="10587">
                  <c:v>4.79</c:v>
                </c:pt>
                <c:pt idx="10588">
                  <c:v>4.75</c:v>
                </c:pt>
                <c:pt idx="10589">
                  <c:v>4.66</c:v>
                </c:pt>
                <c:pt idx="10590">
                  <c:v>4.71</c:v>
                </c:pt>
                <c:pt idx="10591">
                  <c:v>4.63</c:v>
                </c:pt>
                <c:pt idx="10592">
                  <c:v>4.66</c:v>
                </c:pt>
                <c:pt idx="10593">
                  <c:v>4.6399999999999997</c:v>
                </c:pt>
                <c:pt idx="10594">
                  <c:v>4.6100000000000003</c:v>
                </c:pt>
                <c:pt idx="10595">
                  <c:v>4.59</c:v>
                </c:pt>
                <c:pt idx="10596">
                  <c:v>4.53</c:v>
                </c:pt>
                <c:pt idx="10597">
                  <c:v>4.6500000000000004</c:v>
                </c:pt>
                <c:pt idx="10598">
                  <c:v>4.67</c:v>
                </c:pt>
                <c:pt idx="10599">
                  <c:v>4.67</c:v>
                </c:pt>
                <c:pt idx="10600">
                  <c:v>4.63</c:v>
                </c:pt>
                <c:pt idx="10601">
                  <c:v>4.6900000000000004</c:v>
                </c:pt>
                <c:pt idx="10602">
                  <c:v>4.74</c:v>
                </c:pt>
                <c:pt idx="10603">
                  <c:v>4.71</c:v>
                </c:pt>
                <c:pt idx="10604">
                  <c:v>4.71</c:v>
                </c:pt>
                <c:pt idx="10605">
                  <c:v>4.7</c:v>
                </c:pt>
                <c:pt idx="10606">
                  <c:v>4.62</c:v>
                </c:pt>
                <c:pt idx="10607">
                  <c:v>4.59</c:v>
                </c:pt>
                <c:pt idx="10608">
                  <c:v>4.6100000000000003</c:v>
                </c:pt>
                <c:pt idx="10609">
                  <c:v>4.55</c:v>
                </c:pt>
                <c:pt idx="10610">
                  <c:v>4.47</c:v>
                </c:pt>
                <c:pt idx="10611">
                  <c:v>4.47</c:v>
                </c:pt>
                <c:pt idx="10612">
                  <c:v>4.46</c:v>
                </c:pt>
                <c:pt idx="10613">
                  <c:v>4.4400000000000004</c:v>
                </c:pt>
                <c:pt idx="10614">
                  <c:v>4.45</c:v>
                </c:pt>
                <c:pt idx="10615">
                  <c:v>4.51</c:v>
                </c:pt>
                <c:pt idx="10616">
                  <c:v>4.5599999999999996</c:v>
                </c:pt>
                <c:pt idx="10617">
                  <c:v>4.51</c:v>
                </c:pt>
                <c:pt idx="10618">
                  <c:v>4.49</c:v>
                </c:pt>
                <c:pt idx="10619">
                  <c:v>4.42</c:v>
                </c:pt>
                <c:pt idx="10620">
                  <c:v>4.45</c:v>
                </c:pt>
                <c:pt idx="10621">
                  <c:v>4.41</c:v>
                </c:pt>
                <c:pt idx="10622">
                  <c:v>4.3600000000000003</c:v>
                </c:pt>
                <c:pt idx="10623">
                  <c:v>4.41</c:v>
                </c:pt>
                <c:pt idx="10624">
                  <c:v>4.38</c:v>
                </c:pt>
                <c:pt idx="10625">
                  <c:v>4.37</c:v>
                </c:pt>
                <c:pt idx="10626">
                  <c:v>4.41</c:v>
                </c:pt>
                <c:pt idx="10627">
                  <c:v>4.4400000000000004</c:v>
                </c:pt>
                <c:pt idx="10628">
                  <c:v>4.4400000000000004</c:v>
                </c:pt>
                <c:pt idx="10629">
                  <c:v>4.3600000000000003</c:v>
                </c:pt>
                <c:pt idx="10630">
                  <c:v>4.3899999999999997</c:v>
                </c:pt>
                <c:pt idx="10631">
                  <c:v>4.45</c:v>
                </c:pt>
                <c:pt idx="10632">
                  <c:v>4.4800000000000004</c:v>
                </c:pt>
                <c:pt idx="10633">
                  <c:v>4.49</c:v>
                </c:pt>
                <c:pt idx="10634">
                  <c:v>4.42</c:v>
                </c:pt>
                <c:pt idx="10635">
                  <c:v>4.42</c:v>
                </c:pt>
                <c:pt idx="10636">
                  <c:v>4.41</c:v>
                </c:pt>
                <c:pt idx="10637">
                  <c:v>4.4800000000000004</c:v>
                </c:pt>
                <c:pt idx="10638">
                  <c:v>4.5199999999999996</c:v>
                </c:pt>
                <c:pt idx="10639">
                  <c:v>4.55</c:v>
                </c:pt>
                <c:pt idx="10640">
                  <c:v>4.6500000000000004</c:v>
                </c:pt>
                <c:pt idx="10641">
                  <c:v>4.68</c:v>
                </c:pt>
                <c:pt idx="10642">
                  <c:v>4.66</c:v>
                </c:pt>
                <c:pt idx="10643">
                  <c:v>4.67</c:v>
                </c:pt>
                <c:pt idx="10644">
                  <c:v>4.67</c:v>
                </c:pt>
                <c:pt idx="10645">
                  <c:v>4.7300000000000004</c:v>
                </c:pt>
                <c:pt idx="10646">
                  <c:v>4.66</c:v>
                </c:pt>
                <c:pt idx="10647">
                  <c:v>4.6900000000000004</c:v>
                </c:pt>
                <c:pt idx="10648">
                  <c:v>4.66</c:v>
                </c:pt>
                <c:pt idx="10649">
                  <c:v>4.62</c:v>
                </c:pt>
                <c:pt idx="10650">
                  <c:v>4.57</c:v>
                </c:pt>
                <c:pt idx="10651">
                  <c:v>4.59</c:v>
                </c:pt>
                <c:pt idx="10652">
                  <c:v>4.55</c:v>
                </c:pt>
                <c:pt idx="10653">
                  <c:v>4.59</c:v>
                </c:pt>
                <c:pt idx="10654">
                  <c:v>4.62</c:v>
                </c:pt>
                <c:pt idx="10655">
                  <c:v>4.67</c:v>
                </c:pt>
                <c:pt idx="10656">
                  <c:v>4.68</c:v>
                </c:pt>
                <c:pt idx="10657">
                  <c:v>4.59</c:v>
                </c:pt>
                <c:pt idx="10658">
                  <c:v>4.54</c:v>
                </c:pt>
                <c:pt idx="10659">
                  <c:v>4.51</c:v>
                </c:pt>
                <c:pt idx="10660">
                  <c:v>4.47</c:v>
                </c:pt>
                <c:pt idx="10661">
                  <c:v>4.49</c:v>
                </c:pt>
                <c:pt idx="10662">
                  <c:v>4.54</c:v>
                </c:pt>
                <c:pt idx="10663">
                  <c:v>4.54</c:v>
                </c:pt>
                <c:pt idx="10664">
                  <c:v>4.55</c:v>
                </c:pt>
                <c:pt idx="10665">
                  <c:v>4.53</c:v>
                </c:pt>
                <c:pt idx="10666">
                  <c:v>4.5199999999999996</c:v>
                </c:pt>
                <c:pt idx="10667">
                  <c:v>4.62</c:v>
                </c:pt>
                <c:pt idx="10668">
                  <c:v>4.63</c:v>
                </c:pt>
                <c:pt idx="10669">
                  <c:v>4.6399999999999997</c:v>
                </c:pt>
                <c:pt idx="10670">
                  <c:v>4.5999999999999996</c:v>
                </c:pt>
                <c:pt idx="10671">
                  <c:v>4.67</c:v>
                </c:pt>
                <c:pt idx="10672">
                  <c:v>4.67</c:v>
                </c:pt>
                <c:pt idx="10673">
                  <c:v>4.67</c:v>
                </c:pt>
                <c:pt idx="10674">
                  <c:v>4.71</c:v>
                </c:pt>
                <c:pt idx="10675">
                  <c:v>4.67</c:v>
                </c:pt>
                <c:pt idx="10676">
                  <c:v>4.66</c:v>
                </c:pt>
                <c:pt idx="10677">
                  <c:v>4.6100000000000003</c:v>
                </c:pt>
                <c:pt idx="10678">
                  <c:v>4.57</c:v>
                </c:pt>
                <c:pt idx="10679">
                  <c:v>4.55</c:v>
                </c:pt>
                <c:pt idx="10680">
                  <c:v>4.5599999999999996</c:v>
                </c:pt>
                <c:pt idx="10681">
                  <c:v>4.55</c:v>
                </c:pt>
                <c:pt idx="10682">
                  <c:v>4.5199999999999996</c:v>
                </c:pt>
                <c:pt idx="10683">
                  <c:v>4.51</c:v>
                </c:pt>
                <c:pt idx="10684">
                  <c:v>4.5199999999999996</c:v>
                </c:pt>
                <c:pt idx="10685">
                  <c:v>4.53</c:v>
                </c:pt>
                <c:pt idx="10686">
                  <c:v>4.47</c:v>
                </c:pt>
                <c:pt idx="10687">
                  <c:v>4.46</c:v>
                </c:pt>
                <c:pt idx="10688">
                  <c:v>4.4800000000000004</c:v>
                </c:pt>
                <c:pt idx="10689">
                  <c:v>4.47</c:v>
                </c:pt>
                <c:pt idx="10690">
                  <c:v>4.47</c:v>
                </c:pt>
                <c:pt idx="10691">
                  <c:v>4.47</c:v>
                </c:pt>
                <c:pt idx="10692">
                  <c:v>4.47</c:v>
                </c:pt>
                <c:pt idx="10693">
                  <c:v>4.4000000000000004</c:v>
                </c:pt>
                <c:pt idx="10694">
                  <c:v>4.3899999999999997</c:v>
                </c:pt>
                <c:pt idx="10695">
                  <c:v>4.3899999999999997</c:v>
                </c:pt>
                <c:pt idx="10696">
                  <c:v>4.3899999999999997</c:v>
                </c:pt>
                <c:pt idx="10697">
                  <c:v>4.45</c:v>
                </c:pt>
                <c:pt idx="10698">
                  <c:v>4.4800000000000004</c:v>
                </c:pt>
                <c:pt idx="10699">
                  <c:v>4.47</c:v>
                </c:pt>
                <c:pt idx="10700">
                  <c:v>4.46</c:v>
                </c:pt>
                <c:pt idx="10701">
                  <c:v>4.42</c:v>
                </c:pt>
                <c:pt idx="10702">
                  <c:v>4.43</c:v>
                </c:pt>
                <c:pt idx="10703">
                  <c:v>4.42</c:v>
                </c:pt>
                <c:pt idx="10704">
                  <c:v>4.46</c:v>
                </c:pt>
                <c:pt idx="10705">
                  <c:v>4.46</c:v>
                </c:pt>
                <c:pt idx="10706">
                  <c:v>4.46</c:v>
                </c:pt>
                <c:pt idx="10707">
                  <c:v>4.4400000000000004</c:v>
                </c:pt>
                <c:pt idx="10708">
                  <c:v>4.3499999999999996</c:v>
                </c:pt>
                <c:pt idx="10709">
                  <c:v>4.33</c:v>
                </c:pt>
                <c:pt idx="10710">
                  <c:v>4.32</c:v>
                </c:pt>
                <c:pt idx="10711">
                  <c:v>4.33</c:v>
                </c:pt>
                <c:pt idx="10712">
                  <c:v>4.3099999999999996</c:v>
                </c:pt>
                <c:pt idx="10713">
                  <c:v>4.2300000000000004</c:v>
                </c:pt>
                <c:pt idx="10714">
                  <c:v>4.21</c:v>
                </c:pt>
                <c:pt idx="10715">
                  <c:v>4.2300000000000004</c:v>
                </c:pt>
                <c:pt idx="10716">
                  <c:v>4.22</c:v>
                </c:pt>
                <c:pt idx="10717">
                  <c:v>4.28</c:v>
                </c:pt>
                <c:pt idx="10718">
                  <c:v>4.2699999999999996</c:v>
                </c:pt>
                <c:pt idx="10719">
                  <c:v>4.28</c:v>
                </c:pt>
                <c:pt idx="10720">
                  <c:v>4.2</c:v>
                </c:pt>
                <c:pt idx="10721">
                  <c:v>4.21</c:v>
                </c:pt>
                <c:pt idx="10722">
                  <c:v>4.1900000000000004</c:v>
                </c:pt>
                <c:pt idx="10723">
                  <c:v>4.17</c:v>
                </c:pt>
                <c:pt idx="10724">
                  <c:v>4.18</c:v>
                </c:pt>
                <c:pt idx="10725">
                  <c:v>4.17</c:v>
                </c:pt>
                <c:pt idx="10726">
                  <c:v>4.12</c:v>
                </c:pt>
                <c:pt idx="10727">
                  <c:v>4.13</c:v>
                </c:pt>
                <c:pt idx="10728">
                  <c:v>4.1900000000000004</c:v>
                </c:pt>
                <c:pt idx="10729">
                  <c:v>4.2</c:v>
                </c:pt>
                <c:pt idx="10730">
                  <c:v>4.2</c:v>
                </c:pt>
                <c:pt idx="10731">
                  <c:v>4.1500000000000004</c:v>
                </c:pt>
                <c:pt idx="10732">
                  <c:v>4.13</c:v>
                </c:pt>
                <c:pt idx="10733">
                  <c:v>4.18</c:v>
                </c:pt>
                <c:pt idx="10734">
                  <c:v>4.1500000000000004</c:v>
                </c:pt>
                <c:pt idx="10735">
                  <c:v>4.16</c:v>
                </c:pt>
                <c:pt idx="10736">
                  <c:v>4.1900000000000004</c:v>
                </c:pt>
                <c:pt idx="10737">
                  <c:v>4.24</c:v>
                </c:pt>
                <c:pt idx="10738">
                  <c:v>4.18</c:v>
                </c:pt>
                <c:pt idx="10739">
                  <c:v>4.1100000000000003</c:v>
                </c:pt>
                <c:pt idx="10740">
                  <c:v>4.12</c:v>
                </c:pt>
                <c:pt idx="10741">
                  <c:v>4.12</c:v>
                </c:pt>
                <c:pt idx="10742">
                  <c:v>4.12</c:v>
                </c:pt>
                <c:pt idx="10743">
                  <c:v>4.07</c:v>
                </c:pt>
                <c:pt idx="10744">
                  <c:v>4.04</c:v>
                </c:pt>
                <c:pt idx="10745">
                  <c:v>4.04</c:v>
                </c:pt>
                <c:pt idx="10746">
                  <c:v>4.0599999999999996</c:v>
                </c:pt>
                <c:pt idx="10747">
                  <c:v>4.2</c:v>
                </c:pt>
                <c:pt idx="10748">
                  <c:v>4.2699999999999996</c:v>
                </c:pt>
                <c:pt idx="10749">
                  <c:v>4.41</c:v>
                </c:pt>
                <c:pt idx="10750">
                  <c:v>4.3899999999999997</c:v>
                </c:pt>
                <c:pt idx="10751">
                  <c:v>4.5</c:v>
                </c:pt>
                <c:pt idx="10752">
                  <c:v>4.49</c:v>
                </c:pt>
                <c:pt idx="10753">
                  <c:v>4.5599999999999996</c:v>
                </c:pt>
                <c:pt idx="10754">
                  <c:v>4.49</c:v>
                </c:pt>
                <c:pt idx="10755">
                  <c:v>4.45</c:v>
                </c:pt>
                <c:pt idx="10756">
                  <c:v>4.45</c:v>
                </c:pt>
                <c:pt idx="10757">
                  <c:v>4.4000000000000004</c:v>
                </c:pt>
                <c:pt idx="10758">
                  <c:v>4.37</c:v>
                </c:pt>
                <c:pt idx="10759">
                  <c:v>4.28</c:v>
                </c:pt>
                <c:pt idx="10760">
                  <c:v>4.3099999999999996</c:v>
                </c:pt>
                <c:pt idx="10761">
                  <c:v>4.38</c:v>
                </c:pt>
                <c:pt idx="10762">
                  <c:v>4.42</c:v>
                </c:pt>
                <c:pt idx="10763">
                  <c:v>4.43</c:v>
                </c:pt>
                <c:pt idx="10764">
                  <c:v>4.51</c:v>
                </c:pt>
                <c:pt idx="10765">
                  <c:v>4.47</c:v>
                </c:pt>
                <c:pt idx="10766">
                  <c:v>4.46</c:v>
                </c:pt>
                <c:pt idx="10767">
                  <c:v>4.4000000000000004</c:v>
                </c:pt>
                <c:pt idx="10768">
                  <c:v>4.46</c:v>
                </c:pt>
                <c:pt idx="10769">
                  <c:v>4.4800000000000004</c:v>
                </c:pt>
                <c:pt idx="10770">
                  <c:v>4.46</c:v>
                </c:pt>
                <c:pt idx="10771">
                  <c:v>4.43</c:v>
                </c:pt>
                <c:pt idx="10772">
                  <c:v>4.4000000000000004</c:v>
                </c:pt>
                <c:pt idx="10773">
                  <c:v>4.4000000000000004</c:v>
                </c:pt>
                <c:pt idx="10774">
                  <c:v>4.4000000000000004</c:v>
                </c:pt>
                <c:pt idx="10775">
                  <c:v>4.38</c:v>
                </c:pt>
                <c:pt idx="10776">
                  <c:v>4.42</c:v>
                </c:pt>
                <c:pt idx="10777">
                  <c:v>4.3600000000000003</c:v>
                </c:pt>
                <c:pt idx="10778">
                  <c:v>4.34</c:v>
                </c:pt>
                <c:pt idx="10779">
                  <c:v>4.34</c:v>
                </c:pt>
                <c:pt idx="10780">
                  <c:v>4.3600000000000003</c:v>
                </c:pt>
                <c:pt idx="10781">
                  <c:v>4.33</c:v>
                </c:pt>
                <c:pt idx="10782">
                  <c:v>4.33</c:v>
                </c:pt>
                <c:pt idx="10783">
                  <c:v>4.34</c:v>
                </c:pt>
                <c:pt idx="10784">
                  <c:v>4.34</c:v>
                </c:pt>
                <c:pt idx="10785">
                  <c:v>4.34</c:v>
                </c:pt>
                <c:pt idx="10786">
                  <c:v>4.25</c:v>
                </c:pt>
                <c:pt idx="10787">
                  <c:v>4.2300000000000004</c:v>
                </c:pt>
                <c:pt idx="10788">
                  <c:v>4.22</c:v>
                </c:pt>
                <c:pt idx="10789">
                  <c:v>4.2</c:v>
                </c:pt>
                <c:pt idx="10790">
                  <c:v>4.1900000000000004</c:v>
                </c:pt>
                <c:pt idx="10791">
                  <c:v>4.2</c:v>
                </c:pt>
                <c:pt idx="10792">
                  <c:v>4.17</c:v>
                </c:pt>
                <c:pt idx="10793">
                  <c:v>4.12</c:v>
                </c:pt>
                <c:pt idx="10794">
                  <c:v>4.08</c:v>
                </c:pt>
                <c:pt idx="10795">
                  <c:v>4.0599999999999996</c:v>
                </c:pt>
                <c:pt idx="10796">
                  <c:v>4.03</c:v>
                </c:pt>
                <c:pt idx="10797">
                  <c:v>4.0199999999999996</c:v>
                </c:pt>
                <c:pt idx="10798">
                  <c:v>3.97</c:v>
                </c:pt>
                <c:pt idx="10799">
                  <c:v>3.97</c:v>
                </c:pt>
                <c:pt idx="10800">
                  <c:v>4</c:v>
                </c:pt>
                <c:pt idx="10801">
                  <c:v>4.0999999999999996</c:v>
                </c:pt>
                <c:pt idx="10802">
                  <c:v>4.04</c:v>
                </c:pt>
                <c:pt idx="10803">
                  <c:v>4.0599999999999996</c:v>
                </c:pt>
                <c:pt idx="10804">
                  <c:v>4.1100000000000003</c:v>
                </c:pt>
                <c:pt idx="10805">
                  <c:v>4.01</c:v>
                </c:pt>
                <c:pt idx="10806">
                  <c:v>4.0599999999999996</c:v>
                </c:pt>
                <c:pt idx="10807">
                  <c:v>4</c:v>
                </c:pt>
                <c:pt idx="10808">
                  <c:v>4.07</c:v>
                </c:pt>
                <c:pt idx="10809">
                  <c:v>3.96</c:v>
                </c:pt>
                <c:pt idx="10810">
                  <c:v>3.94</c:v>
                </c:pt>
                <c:pt idx="10811">
                  <c:v>3.91</c:v>
                </c:pt>
                <c:pt idx="10812">
                  <c:v>3.93</c:v>
                </c:pt>
                <c:pt idx="10813">
                  <c:v>3.88</c:v>
                </c:pt>
                <c:pt idx="10814">
                  <c:v>3.9</c:v>
                </c:pt>
                <c:pt idx="10815">
                  <c:v>3.97</c:v>
                </c:pt>
                <c:pt idx="10816">
                  <c:v>4.0599999999999996</c:v>
                </c:pt>
                <c:pt idx="10817">
                  <c:v>4.08</c:v>
                </c:pt>
                <c:pt idx="10818">
                  <c:v>4.08</c:v>
                </c:pt>
                <c:pt idx="10819">
                  <c:v>4.0599999999999996</c:v>
                </c:pt>
                <c:pt idx="10820">
                  <c:v>4.09</c:v>
                </c:pt>
                <c:pt idx="10821">
                  <c:v>4.0599999999999996</c:v>
                </c:pt>
                <c:pt idx="10822">
                  <c:v>4.1900000000000004</c:v>
                </c:pt>
                <c:pt idx="10823">
                  <c:v>4.2300000000000004</c:v>
                </c:pt>
                <c:pt idx="10824">
                  <c:v>4.18</c:v>
                </c:pt>
                <c:pt idx="10825">
                  <c:v>4.17</c:v>
                </c:pt>
                <c:pt idx="10826">
                  <c:v>4.25</c:v>
                </c:pt>
                <c:pt idx="10827">
                  <c:v>4.3099999999999996</c:v>
                </c:pt>
                <c:pt idx="10828">
                  <c:v>4.26</c:v>
                </c:pt>
                <c:pt idx="10829">
                  <c:v>4.29</c:v>
                </c:pt>
                <c:pt idx="10830">
                  <c:v>4.29</c:v>
                </c:pt>
                <c:pt idx="10831">
                  <c:v>4.29</c:v>
                </c:pt>
                <c:pt idx="10832">
                  <c:v>4.2300000000000004</c:v>
                </c:pt>
                <c:pt idx="10833">
                  <c:v>4.21</c:v>
                </c:pt>
                <c:pt idx="10834">
                  <c:v>4.1900000000000004</c:v>
                </c:pt>
                <c:pt idx="10835">
                  <c:v>4.29</c:v>
                </c:pt>
                <c:pt idx="10836">
                  <c:v>4.33</c:v>
                </c:pt>
                <c:pt idx="10837">
                  <c:v>4.38</c:v>
                </c:pt>
                <c:pt idx="10838">
                  <c:v>4.3600000000000003</c:v>
                </c:pt>
                <c:pt idx="10839">
                  <c:v>4.41</c:v>
                </c:pt>
                <c:pt idx="10840">
                  <c:v>4.38</c:v>
                </c:pt>
                <c:pt idx="10841">
                  <c:v>4.3499999999999996</c:v>
                </c:pt>
                <c:pt idx="10842">
                  <c:v>4.43</c:v>
                </c:pt>
                <c:pt idx="10843">
                  <c:v>4.3499999999999996</c:v>
                </c:pt>
                <c:pt idx="10844">
                  <c:v>4.47</c:v>
                </c:pt>
                <c:pt idx="10845">
                  <c:v>4.4000000000000004</c:v>
                </c:pt>
                <c:pt idx="10846">
                  <c:v>4.43</c:v>
                </c:pt>
                <c:pt idx="10847">
                  <c:v>4.51</c:v>
                </c:pt>
                <c:pt idx="10848">
                  <c:v>4.54</c:v>
                </c:pt>
                <c:pt idx="10849">
                  <c:v>4.49</c:v>
                </c:pt>
                <c:pt idx="10850">
                  <c:v>4.5199999999999996</c:v>
                </c:pt>
                <c:pt idx="10851">
                  <c:v>4.46</c:v>
                </c:pt>
                <c:pt idx="10852">
                  <c:v>4.42</c:v>
                </c:pt>
                <c:pt idx="10853">
                  <c:v>4.34</c:v>
                </c:pt>
                <c:pt idx="10854">
                  <c:v>4.42</c:v>
                </c:pt>
                <c:pt idx="10855">
                  <c:v>4.43</c:v>
                </c:pt>
                <c:pt idx="10856">
                  <c:v>4.53</c:v>
                </c:pt>
                <c:pt idx="10857">
                  <c:v>4.59</c:v>
                </c:pt>
                <c:pt idx="10858">
                  <c:v>4.55</c:v>
                </c:pt>
                <c:pt idx="10859">
                  <c:v>4.54</c:v>
                </c:pt>
                <c:pt idx="10860">
                  <c:v>4.53</c:v>
                </c:pt>
                <c:pt idx="10861">
                  <c:v>4.5599999999999996</c:v>
                </c:pt>
                <c:pt idx="10862">
                  <c:v>4.59</c:v>
                </c:pt>
                <c:pt idx="10863">
                  <c:v>4.58</c:v>
                </c:pt>
                <c:pt idx="10864">
                  <c:v>4.58</c:v>
                </c:pt>
                <c:pt idx="10865">
                  <c:v>4.59</c:v>
                </c:pt>
                <c:pt idx="10866">
                  <c:v>4.6100000000000003</c:v>
                </c:pt>
                <c:pt idx="10867">
                  <c:v>4.57</c:v>
                </c:pt>
                <c:pt idx="10868">
                  <c:v>4.59</c:v>
                </c:pt>
                <c:pt idx="10869">
                  <c:v>4.5999999999999996</c:v>
                </c:pt>
                <c:pt idx="10870">
                  <c:v>4.7300000000000004</c:v>
                </c:pt>
                <c:pt idx="10871">
                  <c:v>4.75</c:v>
                </c:pt>
                <c:pt idx="10872">
                  <c:v>4.7300000000000004</c:v>
                </c:pt>
                <c:pt idx="10873">
                  <c:v>4.68</c:v>
                </c:pt>
                <c:pt idx="10874">
                  <c:v>4.6399999999999997</c:v>
                </c:pt>
                <c:pt idx="10875">
                  <c:v>4.7</c:v>
                </c:pt>
                <c:pt idx="10876">
                  <c:v>4.6500000000000004</c:v>
                </c:pt>
                <c:pt idx="10877">
                  <c:v>4.66</c:v>
                </c:pt>
                <c:pt idx="10878">
                  <c:v>4.55</c:v>
                </c:pt>
                <c:pt idx="10879">
                  <c:v>4.57</c:v>
                </c:pt>
                <c:pt idx="10880">
                  <c:v>4.62</c:v>
                </c:pt>
                <c:pt idx="10881">
                  <c:v>4.6500000000000004</c:v>
                </c:pt>
                <c:pt idx="10882">
                  <c:v>4.62</c:v>
                </c:pt>
                <c:pt idx="10883">
                  <c:v>4.6100000000000003</c:v>
                </c:pt>
                <c:pt idx="10884">
                  <c:v>4.5999999999999996</c:v>
                </c:pt>
                <c:pt idx="10885">
                  <c:v>4.59</c:v>
                </c:pt>
                <c:pt idx="10886">
                  <c:v>4.5999999999999996</c:v>
                </c:pt>
                <c:pt idx="10887">
                  <c:v>4.58</c:v>
                </c:pt>
                <c:pt idx="10888">
                  <c:v>4.5199999999999996</c:v>
                </c:pt>
                <c:pt idx="10889">
                  <c:v>4.55</c:v>
                </c:pt>
                <c:pt idx="10890">
                  <c:v>4.53</c:v>
                </c:pt>
                <c:pt idx="10891">
                  <c:v>4.53</c:v>
                </c:pt>
                <c:pt idx="10892">
                  <c:v>4.6399999999999997</c:v>
                </c:pt>
                <c:pt idx="10893">
                  <c:v>4.7300000000000004</c:v>
                </c:pt>
                <c:pt idx="10894">
                  <c:v>4.7</c:v>
                </c:pt>
                <c:pt idx="10895">
                  <c:v>4.7300000000000004</c:v>
                </c:pt>
                <c:pt idx="10896">
                  <c:v>4.74</c:v>
                </c:pt>
                <c:pt idx="10897">
                  <c:v>4.79</c:v>
                </c:pt>
                <c:pt idx="10898">
                  <c:v>4.72</c:v>
                </c:pt>
                <c:pt idx="10899">
                  <c:v>4.8099999999999996</c:v>
                </c:pt>
                <c:pt idx="10900">
                  <c:v>4.8499999999999996</c:v>
                </c:pt>
                <c:pt idx="10901">
                  <c:v>4.9000000000000004</c:v>
                </c:pt>
                <c:pt idx="10902">
                  <c:v>4.88</c:v>
                </c:pt>
                <c:pt idx="10903">
                  <c:v>4.9000000000000004</c:v>
                </c:pt>
                <c:pt idx="10904">
                  <c:v>4.8899999999999997</c:v>
                </c:pt>
                <c:pt idx="10905">
                  <c:v>4.8600000000000003</c:v>
                </c:pt>
                <c:pt idx="10906">
                  <c:v>4.91</c:v>
                </c:pt>
                <c:pt idx="10907">
                  <c:v>4.9400000000000004</c:v>
                </c:pt>
                <c:pt idx="10908">
                  <c:v>4.96</c:v>
                </c:pt>
                <c:pt idx="10909">
                  <c:v>5.01</c:v>
                </c:pt>
                <c:pt idx="10910">
                  <c:v>4.99</c:v>
                </c:pt>
                <c:pt idx="10911">
                  <c:v>5.03</c:v>
                </c:pt>
                <c:pt idx="10912">
                  <c:v>5.04</c:v>
                </c:pt>
                <c:pt idx="10913">
                  <c:v>5</c:v>
                </c:pt>
                <c:pt idx="10914">
                  <c:v>5.0999999999999996</c:v>
                </c:pt>
                <c:pt idx="10915">
                  <c:v>5.04</c:v>
                </c:pt>
                <c:pt idx="10916">
                  <c:v>4.99</c:v>
                </c:pt>
                <c:pt idx="10917">
                  <c:v>5.0599999999999996</c:v>
                </c:pt>
                <c:pt idx="10918">
                  <c:v>5.07</c:v>
                </c:pt>
                <c:pt idx="10919">
                  <c:v>5.05</c:v>
                </c:pt>
                <c:pt idx="10920">
                  <c:v>5.0599999999999996</c:v>
                </c:pt>
                <c:pt idx="10921">
                  <c:v>5.04</c:v>
                </c:pt>
                <c:pt idx="10922">
                  <c:v>4.97</c:v>
                </c:pt>
                <c:pt idx="10923">
                  <c:v>4.96</c:v>
                </c:pt>
                <c:pt idx="10924">
                  <c:v>4.92</c:v>
                </c:pt>
                <c:pt idx="10925">
                  <c:v>4.91</c:v>
                </c:pt>
                <c:pt idx="10926">
                  <c:v>4.9800000000000004</c:v>
                </c:pt>
                <c:pt idx="10927">
                  <c:v>4.97</c:v>
                </c:pt>
                <c:pt idx="10928">
                  <c:v>4.97</c:v>
                </c:pt>
                <c:pt idx="10929">
                  <c:v>5.04</c:v>
                </c:pt>
                <c:pt idx="10930">
                  <c:v>5.0599999999999996</c:v>
                </c:pt>
                <c:pt idx="10931">
                  <c:v>4.97</c:v>
                </c:pt>
                <c:pt idx="10932">
                  <c:v>5.01</c:v>
                </c:pt>
                <c:pt idx="10933">
                  <c:v>5.0199999999999996</c:v>
                </c:pt>
                <c:pt idx="10934">
                  <c:v>5.04</c:v>
                </c:pt>
                <c:pt idx="10935">
                  <c:v>5.05</c:v>
                </c:pt>
                <c:pt idx="10936">
                  <c:v>5.0199999999999996</c:v>
                </c:pt>
                <c:pt idx="10937">
                  <c:v>5.01</c:v>
                </c:pt>
                <c:pt idx="10938">
                  <c:v>4.88</c:v>
                </c:pt>
                <c:pt idx="10939">
                  <c:v>4.93</c:v>
                </c:pt>
                <c:pt idx="10940">
                  <c:v>4.93</c:v>
                </c:pt>
                <c:pt idx="10941">
                  <c:v>4.8899999999999997</c:v>
                </c:pt>
                <c:pt idx="10942">
                  <c:v>4.92</c:v>
                </c:pt>
                <c:pt idx="10943">
                  <c:v>4.82</c:v>
                </c:pt>
                <c:pt idx="10944">
                  <c:v>4.8099999999999996</c:v>
                </c:pt>
                <c:pt idx="10945">
                  <c:v>4.75</c:v>
                </c:pt>
                <c:pt idx="10946">
                  <c:v>4.72</c:v>
                </c:pt>
                <c:pt idx="10947">
                  <c:v>4.7300000000000004</c:v>
                </c:pt>
                <c:pt idx="10948">
                  <c:v>4.7699999999999996</c:v>
                </c:pt>
                <c:pt idx="10949">
                  <c:v>4.75</c:v>
                </c:pt>
                <c:pt idx="10950">
                  <c:v>4.74</c:v>
                </c:pt>
                <c:pt idx="10951">
                  <c:v>4.74</c:v>
                </c:pt>
                <c:pt idx="10952">
                  <c:v>4.74</c:v>
                </c:pt>
                <c:pt idx="10953">
                  <c:v>4.74</c:v>
                </c:pt>
                <c:pt idx="10954">
                  <c:v>4.75</c:v>
                </c:pt>
                <c:pt idx="10955">
                  <c:v>4.79</c:v>
                </c:pt>
                <c:pt idx="10956">
                  <c:v>4.79</c:v>
                </c:pt>
                <c:pt idx="10957">
                  <c:v>4.79</c:v>
                </c:pt>
                <c:pt idx="10958">
                  <c:v>4.82</c:v>
                </c:pt>
                <c:pt idx="10959">
                  <c:v>4.8499999999999996</c:v>
                </c:pt>
                <c:pt idx="10960">
                  <c:v>4.82</c:v>
                </c:pt>
                <c:pt idx="10961">
                  <c:v>4.79</c:v>
                </c:pt>
                <c:pt idx="10962">
                  <c:v>4.78</c:v>
                </c:pt>
                <c:pt idx="10963">
                  <c:v>4.66</c:v>
                </c:pt>
                <c:pt idx="10964">
                  <c:v>4.63</c:v>
                </c:pt>
                <c:pt idx="10965">
                  <c:v>4.6399999999999997</c:v>
                </c:pt>
                <c:pt idx="10966">
                  <c:v>4.6500000000000004</c:v>
                </c:pt>
                <c:pt idx="10967">
                  <c:v>4.67</c:v>
                </c:pt>
                <c:pt idx="10968">
                  <c:v>4.7</c:v>
                </c:pt>
                <c:pt idx="10969">
                  <c:v>4.6900000000000004</c:v>
                </c:pt>
                <c:pt idx="10970">
                  <c:v>4.68</c:v>
                </c:pt>
                <c:pt idx="10971">
                  <c:v>4.72</c:v>
                </c:pt>
                <c:pt idx="10972">
                  <c:v>4.75</c:v>
                </c:pt>
                <c:pt idx="10973">
                  <c:v>4.71</c:v>
                </c:pt>
                <c:pt idx="10974">
                  <c:v>4.8</c:v>
                </c:pt>
                <c:pt idx="10975">
                  <c:v>4.7699999999999996</c:v>
                </c:pt>
                <c:pt idx="10976">
                  <c:v>4.79</c:v>
                </c:pt>
                <c:pt idx="10977">
                  <c:v>4.8899999999999997</c:v>
                </c:pt>
                <c:pt idx="10978">
                  <c:v>4.8600000000000003</c:v>
                </c:pt>
                <c:pt idx="10979">
                  <c:v>4.8899999999999997</c:v>
                </c:pt>
                <c:pt idx="10980">
                  <c:v>4.8899999999999997</c:v>
                </c:pt>
                <c:pt idx="10981">
                  <c:v>4.8499999999999996</c:v>
                </c:pt>
                <c:pt idx="10982">
                  <c:v>4.8499999999999996</c:v>
                </c:pt>
                <c:pt idx="10983">
                  <c:v>4.82</c:v>
                </c:pt>
                <c:pt idx="10984">
                  <c:v>4.8</c:v>
                </c:pt>
                <c:pt idx="10985">
                  <c:v>4.78</c:v>
                </c:pt>
                <c:pt idx="10986">
                  <c:v>4.75</c:v>
                </c:pt>
                <c:pt idx="10987">
                  <c:v>4.76</c:v>
                </c:pt>
                <c:pt idx="10988">
                  <c:v>4.75</c:v>
                </c:pt>
                <c:pt idx="10989">
                  <c:v>4.76</c:v>
                </c:pt>
                <c:pt idx="10990">
                  <c:v>4.74</c:v>
                </c:pt>
                <c:pt idx="10991">
                  <c:v>4.79</c:v>
                </c:pt>
                <c:pt idx="10992">
                  <c:v>4.84</c:v>
                </c:pt>
                <c:pt idx="10993">
                  <c:v>4.83</c:v>
                </c:pt>
                <c:pt idx="10994">
                  <c:v>4.8600000000000003</c:v>
                </c:pt>
                <c:pt idx="10995">
                  <c:v>4.78</c:v>
                </c:pt>
                <c:pt idx="10996">
                  <c:v>4.7699999999999996</c:v>
                </c:pt>
                <c:pt idx="10997">
                  <c:v>4.79</c:v>
                </c:pt>
                <c:pt idx="10998">
                  <c:v>4.75</c:v>
                </c:pt>
                <c:pt idx="10999">
                  <c:v>4.78</c:v>
                </c:pt>
                <c:pt idx="11000">
                  <c:v>4.7699999999999996</c:v>
                </c:pt>
                <c:pt idx="11001">
                  <c:v>4.8600000000000003</c:v>
                </c:pt>
                <c:pt idx="11002">
                  <c:v>4.83</c:v>
                </c:pt>
                <c:pt idx="11003">
                  <c:v>4.72</c:v>
                </c:pt>
                <c:pt idx="11004">
                  <c:v>4.6500000000000004</c:v>
                </c:pt>
                <c:pt idx="11005">
                  <c:v>4.62</c:v>
                </c:pt>
                <c:pt idx="11006">
                  <c:v>4.6399999999999997</c:v>
                </c:pt>
                <c:pt idx="11007">
                  <c:v>4.63</c:v>
                </c:pt>
                <c:pt idx="11008">
                  <c:v>4.63</c:v>
                </c:pt>
                <c:pt idx="11009">
                  <c:v>4.6100000000000003</c:v>
                </c:pt>
                <c:pt idx="11010">
                  <c:v>4.66</c:v>
                </c:pt>
                <c:pt idx="11011">
                  <c:v>4.66</c:v>
                </c:pt>
                <c:pt idx="11012">
                  <c:v>4.6500000000000004</c:v>
                </c:pt>
                <c:pt idx="11013">
                  <c:v>4.67</c:v>
                </c:pt>
                <c:pt idx="11014">
                  <c:v>4.66</c:v>
                </c:pt>
                <c:pt idx="11015">
                  <c:v>4.66</c:v>
                </c:pt>
                <c:pt idx="11016">
                  <c:v>4.6500000000000004</c:v>
                </c:pt>
                <c:pt idx="11017">
                  <c:v>4.6500000000000004</c:v>
                </c:pt>
                <c:pt idx="11018">
                  <c:v>4.66</c:v>
                </c:pt>
                <c:pt idx="11019">
                  <c:v>4.7699999999999996</c:v>
                </c:pt>
                <c:pt idx="11020">
                  <c:v>4.7699999999999996</c:v>
                </c:pt>
                <c:pt idx="11021">
                  <c:v>4.74</c:v>
                </c:pt>
                <c:pt idx="11022">
                  <c:v>4.76</c:v>
                </c:pt>
                <c:pt idx="11023">
                  <c:v>4.88</c:v>
                </c:pt>
                <c:pt idx="11024">
                  <c:v>4.91</c:v>
                </c:pt>
                <c:pt idx="11025">
                  <c:v>4.9000000000000004</c:v>
                </c:pt>
                <c:pt idx="11026">
                  <c:v>4.87</c:v>
                </c:pt>
                <c:pt idx="11027">
                  <c:v>4.87</c:v>
                </c:pt>
                <c:pt idx="11028">
                  <c:v>4.87</c:v>
                </c:pt>
                <c:pt idx="11029">
                  <c:v>4.87</c:v>
                </c:pt>
                <c:pt idx="11030">
                  <c:v>4.95</c:v>
                </c:pt>
                <c:pt idx="11031">
                  <c:v>4.9800000000000004</c:v>
                </c:pt>
                <c:pt idx="11032">
                  <c:v>4.95</c:v>
                </c:pt>
                <c:pt idx="11033">
                  <c:v>4.91</c:v>
                </c:pt>
                <c:pt idx="11034">
                  <c:v>4.9400000000000004</c:v>
                </c:pt>
                <c:pt idx="11035">
                  <c:v>4.96</c:v>
                </c:pt>
                <c:pt idx="11036">
                  <c:v>4.97</c:v>
                </c:pt>
                <c:pt idx="11037">
                  <c:v>4.9400000000000004</c:v>
                </c:pt>
                <c:pt idx="11038">
                  <c:v>4.95</c:v>
                </c:pt>
                <c:pt idx="11039">
                  <c:v>4.9800000000000004</c:v>
                </c:pt>
                <c:pt idx="11040">
                  <c:v>4.9800000000000004</c:v>
                </c:pt>
                <c:pt idx="11041">
                  <c:v>4.99</c:v>
                </c:pt>
                <c:pt idx="11042">
                  <c:v>4.99</c:v>
                </c:pt>
                <c:pt idx="11043">
                  <c:v>4.97</c:v>
                </c:pt>
                <c:pt idx="11044">
                  <c:v>4.97</c:v>
                </c:pt>
                <c:pt idx="11045">
                  <c:v>4.9400000000000004</c:v>
                </c:pt>
                <c:pt idx="11046">
                  <c:v>4.9400000000000004</c:v>
                </c:pt>
                <c:pt idx="11047">
                  <c:v>5.01</c:v>
                </c:pt>
                <c:pt idx="11048">
                  <c:v>5.0999999999999996</c:v>
                </c:pt>
                <c:pt idx="11049">
                  <c:v>5.0999999999999996</c:v>
                </c:pt>
                <c:pt idx="11050">
                  <c:v>5.07</c:v>
                </c:pt>
                <c:pt idx="11051">
                  <c:v>5.0999999999999996</c:v>
                </c:pt>
                <c:pt idx="11052">
                  <c:v>5.13</c:v>
                </c:pt>
                <c:pt idx="11053">
                  <c:v>5.08</c:v>
                </c:pt>
                <c:pt idx="11054">
                  <c:v>5.03</c:v>
                </c:pt>
                <c:pt idx="11055">
                  <c:v>5.08</c:v>
                </c:pt>
                <c:pt idx="11056">
                  <c:v>5.14</c:v>
                </c:pt>
                <c:pt idx="11057">
                  <c:v>5.14</c:v>
                </c:pt>
                <c:pt idx="11058">
                  <c:v>5.14</c:v>
                </c:pt>
                <c:pt idx="11059">
                  <c:v>5.17</c:v>
                </c:pt>
                <c:pt idx="11060">
                  <c:v>5.14</c:v>
                </c:pt>
                <c:pt idx="11061">
                  <c:v>5.1100000000000003</c:v>
                </c:pt>
                <c:pt idx="11062">
                  <c:v>5.09</c:v>
                </c:pt>
                <c:pt idx="11063">
                  <c:v>5.15</c:v>
                </c:pt>
                <c:pt idx="11064">
                  <c:v>5.15</c:v>
                </c:pt>
                <c:pt idx="11065">
                  <c:v>5.2</c:v>
                </c:pt>
                <c:pt idx="11066">
                  <c:v>5.2</c:v>
                </c:pt>
                <c:pt idx="11067">
                  <c:v>5.2</c:v>
                </c:pt>
                <c:pt idx="11068">
                  <c:v>5.21</c:v>
                </c:pt>
                <c:pt idx="11069">
                  <c:v>5.2</c:v>
                </c:pt>
                <c:pt idx="11070">
                  <c:v>5.17</c:v>
                </c:pt>
                <c:pt idx="11071">
                  <c:v>5.23</c:v>
                </c:pt>
                <c:pt idx="11072">
                  <c:v>5.2</c:v>
                </c:pt>
                <c:pt idx="11073">
                  <c:v>5.22</c:v>
                </c:pt>
                <c:pt idx="11074">
                  <c:v>5.23</c:v>
                </c:pt>
                <c:pt idx="11075">
                  <c:v>5.14</c:v>
                </c:pt>
                <c:pt idx="11076">
                  <c:v>5.19</c:v>
                </c:pt>
                <c:pt idx="11077">
                  <c:v>5.21</c:v>
                </c:pt>
                <c:pt idx="11078">
                  <c:v>5.16</c:v>
                </c:pt>
                <c:pt idx="11079">
                  <c:v>5.16</c:v>
                </c:pt>
                <c:pt idx="11080">
                  <c:v>5.17</c:v>
                </c:pt>
                <c:pt idx="11081">
                  <c:v>5.15</c:v>
                </c:pt>
                <c:pt idx="11082">
                  <c:v>5.09</c:v>
                </c:pt>
                <c:pt idx="11083">
                  <c:v>5.12</c:v>
                </c:pt>
                <c:pt idx="11084">
                  <c:v>5.16</c:v>
                </c:pt>
                <c:pt idx="11085">
                  <c:v>5.15</c:v>
                </c:pt>
                <c:pt idx="11086">
                  <c:v>5.09</c:v>
                </c:pt>
                <c:pt idx="11087">
                  <c:v>5.08</c:v>
                </c:pt>
                <c:pt idx="11088">
                  <c:v>5.03</c:v>
                </c:pt>
                <c:pt idx="11089">
                  <c:v>5.04</c:v>
                </c:pt>
                <c:pt idx="11090">
                  <c:v>5.04</c:v>
                </c:pt>
                <c:pt idx="11091">
                  <c:v>5.0199999999999996</c:v>
                </c:pt>
                <c:pt idx="11092">
                  <c:v>5.0199999999999996</c:v>
                </c:pt>
                <c:pt idx="11093">
                  <c:v>5.04</c:v>
                </c:pt>
                <c:pt idx="11094">
                  <c:v>5.03</c:v>
                </c:pt>
                <c:pt idx="11095">
                  <c:v>5.0999999999999996</c:v>
                </c:pt>
                <c:pt idx="11096">
                  <c:v>5.08</c:v>
                </c:pt>
                <c:pt idx="11097">
                  <c:v>5.09</c:v>
                </c:pt>
                <c:pt idx="11098">
                  <c:v>5.0199999999999996</c:v>
                </c:pt>
                <c:pt idx="11099">
                  <c:v>5.0199999999999996</c:v>
                </c:pt>
                <c:pt idx="11100">
                  <c:v>5.03</c:v>
                </c:pt>
                <c:pt idx="11101">
                  <c:v>5.12</c:v>
                </c:pt>
                <c:pt idx="11102">
                  <c:v>5.09</c:v>
                </c:pt>
                <c:pt idx="11103">
                  <c:v>5.12</c:v>
                </c:pt>
                <c:pt idx="11104">
                  <c:v>5.14</c:v>
                </c:pt>
                <c:pt idx="11105">
                  <c:v>5.16</c:v>
                </c:pt>
                <c:pt idx="11106">
                  <c:v>5.17</c:v>
                </c:pt>
                <c:pt idx="11107">
                  <c:v>5.16</c:v>
                </c:pt>
                <c:pt idx="11108">
                  <c:v>5.08</c:v>
                </c:pt>
                <c:pt idx="11109">
                  <c:v>5.08</c:v>
                </c:pt>
                <c:pt idx="11110">
                  <c:v>5.08</c:v>
                </c:pt>
                <c:pt idx="11111">
                  <c:v>5.07</c:v>
                </c:pt>
                <c:pt idx="11112">
                  <c:v>4.99</c:v>
                </c:pt>
                <c:pt idx="11113">
                  <c:v>4.91</c:v>
                </c:pt>
                <c:pt idx="11114">
                  <c:v>4.95</c:v>
                </c:pt>
                <c:pt idx="11115">
                  <c:v>4.93</c:v>
                </c:pt>
                <c:pt idx="11116">
                  <c:v>4.9800000000000004</c:v>
                </c:pt>
                <c:pt idx="11117">
                  <c:v>4.93</c:v>
                </c:pt>
                <c:pt idx="11118">
                  <c:v>4.93</c:v>
                </c:pt>
                <c:pt idx="11119">
                  <c:v>4.97</c:v>
                </c:pt>
                <c:pt idx="11120">
                  <c:v>4.96</c:v>
                </c:pt>
                <c:pt idx="11121">
                  <c:v>4.95</c:v>
                </c:pt>
                <c:pt idx="11122">
                  <c:v>4.9400000000000004</c:v>
                </c:pt>
                <c:pt idx="11123">
                  <c:v>4.92</c:v>
                </c:pt>
                <c:pt idx="11124">
                  <c:v>5.01</c:v>
                </c:pt>
                <c:pt idx="11125">
                  <c:v>5</c:v>
                </c:pt>
                <c:pt idx="11126">
                  <c:v>4.95</c:v>
                </c:pt>
                <c:pt idx="11127">
                  <c:v>4.9400000000000004</c:v>
                </c:pt>
                <c:pt idx="11128">
                  <c:v>4.95</c:v>
                </c:pt>
                <c:pt idx="11129">
                  <c:v>4.95</c:v>
                </c:pt>
                <c:pt idx="11130">
                  <c:v>4.91</c:v>
                </c:pt>
                <c:pt idx="11131">
                  <c:v>4.92</c:v>
                </c:pt>
                <c:pt idx="11132">
                  <c:v>4.96</c:v>
                </c:pt>
                <c:pt idx="11133">
                  <c:v>5.0199999999999996</c:v>
                </c:pt>
                <c:pt idx="11134">
                  <c:v>4.97</c:v>
                </c:pt>
                <c:pt idx="11135">
                  <c:v>4.9800000000000004</c:v>
                </c:pt>
                <c:pt idx="11136">
                  <c:v>4.96</c:v>
                </c:pt>
                <c:pt idx="11137">
                  <c:v>4.92</c:v>
                </c:pt>
                <c:pt idx="11138">
                  <c:v>4.9000000000000004</c:v>
                </c:pt>
                <c:pt idx="11139">
                  <c:v>4.92</c:v>
                </c:pt>
                <c:pt idx="11140">
                  <c:v>4.9000000000000004</c:v>
                </c:pt>
                <c:pt idx="11141">
                  <c:v>4.91</c:v>
                </c:pt>
                <c:pt idx="11142">
                  <c:v>4.93</c:v>
                </c:pt>
                <c:pt idx="11143">
                  <c:v>4.91</c:v>
                </c:pt>
                <c:pt idx="11144">
                  <c:v>4.8899999999999997</c:v>
                </c:pt>
                <c:pt idx="11145">
                  <c:v>4.88</c:v>
                </c:pt>
                <c:pt idx="11146">
                  <c:v>4.82</c:v>
                </c:pt>
                <c:pt idx="11147">
                  <c:v>4.8</c:v>
                </c:pt>
                <c:pt idx="11148">
                  <c:v>4.82</c:v>
                </c:pt>
                <c:pt idx="11149">
                  <c:v>4.79</c:v>
                </c:pt>
                <c:pt idx="11150">
                  <c:v>4.8</c:v>
                </c:pt>
                <c:pt idx="11151">
                  <c:v>4.82</c:v>
                </c:pt>
                <c:pt idx="11152">
                  <c:v>4.82</c:v>
                </c:pt>
                <c:pt idx="11153">
                  <c:v>4.8600000000000003</c:v>
                </c:pt>
                <c:pt idx="11154">
                  <c:v>4.88</c:v>
                </c:pt>
                <c:pt idx="11155">
                  <c:v>4.83</c:v>
                </c:pt>
                <c:pt idx="11156">
                  <c:v>4.83</c:v>
                </c:pt>
                <c:pt idx="11157">
                  <c:v>4.8499999999999996</c:v>
                </c:pt>
                <c:pt idx="11158">
                  <c:v>4.78</c:v>
                </c:pt>
                <c:pt idx="11159">
                  <c:v>4.79</c:v>
                </c:pt>
                <c:pt idx="11160">
                  <c:v>4.74</c:v>
                </c:pt>
                <c:pt idx="11161">
                  <c:v>4.75</c:v>
                </c:pt>
                <c:pt idx="11162">
                  <c:v>4.72</c:v>
                </c:pt>
                <c:pt idx="11163">
                  <c:v>4.7300000000000004</c:v>
                </c:pt>
                <c:pt idx="11164">
                  <c:v>4.71</c:v>
                </c:pt>
                <c:pt idx="11165">
                  <c:v>4.75</c:v>
                </c:pt>
                <c:pt idx="11166">
                  <c:v>4.68</c:v>
                </c:pt>
                <c:pt idx="11167">
                  <c:v>4.6900000000000004</c:v>
                </c:pt>
                <c:pt idx="11168">
                  <c:v>4.6900000000000004</c:v>
                </c:pt>
                <c:pt idx="11169">
                  <c:v>4.67</c:v>
                </c:pt>
                <c:pt idx="11170">
                  <c:v>4.68</c:v>
                </c:pt>
                <c:pt idx="11171">
                  <c:v>4.7</c:v>
                </c:pt>
                <c:pt idx="11172">
                  <c:v>4.74</c:v>
                </c:pt>
                <c:pt idx="11173">
                  <c:v>4.7300000000000004</c:v>
                </c:pt>
                <c:pt idx="11174">
                  <c:v>4.7300000000000004</c:v>
                </c:pt>
                <c:pt idx="11175">
                  <c:v>4.8</c:v>
                </c:pt>
                <c:pt idx="11176">
                  <c:v>4.79</c:v>
                </c:pt>
                <c:pt idx="11177">
                  <c:v>4.7300000000000004</c:v>
                </c:pt>
                <c:pt idx="11178">
                  <c:v>4.79</c:v>
                </c:pt>
                <c:pt idx="11179">
                  <c:v>4.78</c:v>
                </c:pt>
                <c:pt idx="11180">
                  <c:v>4.75</c:v>
                </c:pt>
                <c:pt idx="11181">
                  <c:v>4.74</c:v>
                </c:pt>
                <c:pt idx="11182">
                  <c:v>4.6900000000000004</c:v>
                </c:pt>
                <c:pt idx="11183">
                  <c:v>4.6500000000000004</c:v>
                </c:pt>
                <c:pt idx="11184">
                  <c:v>4.63</c:v>
                </c:pt>
                <c:pt idx="11185">
                  <c:v>4.6100000000000003</c:v>
                </c:pt>
                <c:pt idx="11186">
                  <c:v>4.6500000000000004</c:v>
                </c:pt>
                <c:pt idx="11187">
                  <c:v>4.7</c:v>
                </c:pt>
                <c:pt idx="11188">
                  <c:v>4.68</c:v>
                </c:pt>
                <c:pt idx="11189">
                  <c:v>4.63</c:v>
                </c:pt>
                <c:pt idx="11190">
                  <c:v>4.6100000000000003</c:v>
                </c:pt>
                <c:pt idx="11191">
                  <c:v>4.5999999999999996</c:v>
                </c:pt>
                <c:pt idx="11192">
                  <c:v>4.5599999999999996</c:v>
                </c:pt>
                <c:pt idx="11193">
                  <c:v>4.57</c:v>
                </c:pt>
                <c:pt idx="11194">
                  <c:v>4.59</c:v>
                </c:pt>
                <c:pt idx="11195">
                  <c:v>4.59</c:v>
                </c:pt>
                <c:pt idx="11196">
                  <c:v>4.62</c:v>
                </c:pt>
                <c:pt idx="11197">
                  <c:v>4.67</c:v>
                </c:pt>
                <c:pt idx="11198">
                  <c:v>4.6399999999999997</c:v>
                </c:pt>
                <c:pt idx="11199">
                  <c:v>4.59</c:v>
                </c:pt>
                <c:pt idx="11200">
                  <c:v>4.57</c:v>
                </c:pt>
                <c:pt idx="11201">
                  <c:v>4.55</c:v>
                </c:pt>
                <c:pt idx="11202">
                  <c:v>4.5199999999999996</c:v>
                </c:pt>
                <c:pt idx="11203">
                  <c:v>4.51</c:v>
                </c:pt>
                <c:pt idx="11204">
                  <c:v>4.5</c:v>
                </c:pt>
                <c:pt idx="11205">
                  <c:v>4.5</c:v>
                </c:pt>
                <c:pt idx="11206">
                  <c:v>4.45</c:v>
                </c:pt>
                <c:pt idx="11207">
                  <c:v>4.46</c:v>
                </c:pt>
                <c:pt idx="11208">
                  <c:v>4.4800000000000004</c:v>
                </c:pt>
                <c:pt idx="11209">
                  <c:v>4.46</c:v>
                </c:pt>
                <c:pt idx="11210">
                  <c:v>4.4800000000000004</c:v>
                </c:pt>
                <c:pt idx="11211">
                  <c:v>4.46</c:v>
                </c:pt>
                <c:pt idx="11212">
                  <c:v>4.4400000000000004</c:v>
                </c:pt>
                <c:pt idx="11213">
                  <c:v>4.4400000000000004</c:v>
                </c:pt>
                <c:pt idx="11214">
                  <c:v>4.4400000000000004</c:v>
                </c:pt>
                <c:pt idx="11215">
                  <c:v>4.4400000000000004</c:v>
                </c:pt>
                <c:pt idx="11216">
                  <c:v>4.57</c:v>
                </c:pt>
                <c:pt idx="11217">
                  <c:v>4.5599999999999996</c:v>
                </c:pt>
                <c:pt idx="11218">
                  <c:v>4.5599999999999996</c:v>
                </c:pt>
                <c:pt idx="11219">
                  <c:v>4.5599999999999996</c:v>
                </c:pt>
                <c:pt idx="11220">
                  <c:v>4.5199999999999996</c:v>
                </c:pt>
                <c:pt idx="11221">
                  <c:v>4.54</c:v>
                </c:pt>
                <c:pt idx="11222">
                  <c:v>4.51</c:v>
                </c:pt>
                <c:pt idx="11223">
                  <c:v>4.5</c:v>
                </c:pt>
                <c:pt idx="11224">
                  <c:v>4.5</c:v>
                </c:pt>
                <c:pt idx="11225">
                  <c:v>4.51</c:v>
                </c:pt>
                <c:pt idx="11226">
                  <c:v>4.51</c:v>
                </c:pt>
                <c:pt idx="11227">
                  <c:v>4.4800000000000004</c:v>
                </c:pt>
                <c:pt idx="11228">
                  <c:v>4.49</c:v>
                </c:pt>
                <c:pt idx="11229">
                  <c:v>4.4800000000000004</c:v>
                </c:pt>
                <c:pt idx="11230">
                  <c:v>4.54</c:v>
                </c:pt>
                <c:pt idx="11231">
                  <c:v>4.5599999999999996</c:v>
                </c:pt>
                <c:pt idx="11232">
                  <c:v>4.5999999999999996</c:v>
                </c:pt>
                <c:pt idx="11233">
                  <c:v>4.59</c:v>
                </c:pt>
                <c:pt idx="11234">
                  <c:v>4.58</c:v>
                </c:pt>
                <c:pt idx="11235">
                  <c:v>4.58</c:v>
                </c:pt>
                <c:pt idx="11236">
                  <c:v>4.59</c:v>
                </c:pt>
                <c:pt idx="11237">
                  <c:v>4.62</c:v>
                </c:pt>
                <c:pt idx="11238">
                  <c:v>4.5999999999999996</c:v>
                </c:pt>
                <c:pt idx="11239">
                  <c:v>4.5999999999999996</c:v>
                </c:pt>
                <c:pt idx="11240">
                  <c:v>4.58</c:v>
                </c:pt>
                <c:pt idx="11241">
                  <c:v>4.58</c:v>
                </c:pt>
                <c:pt idx="11242">
                  <c:v>4.5999999999999996</c:v>
                </c:pt>
                <c:pt idx="11243">
                  <c:v>4.5199999999999996</c:v>
                </c:pt>
                <c:pt idx="11244">
                  <c:v>4.49</c:v>
                </c:pt>
                <c:pt idx="11245">
                  <c:v>4.4800000000000004</c:v>
                </c:pt>
                <c:pt idx="11246">
                  <c:v>4.47</c:v>
                </c:pt>
                <c:pt idx="11247">
                  <c:v>4.4800000000000004</c:v>
                </c:pt>
                <c:pt idx="11248">
                  <c:v>4.51</c:v>
                </c:pt>
                <c:pt idx="11249">
                  <c:v>4.5599999999999996</c:v>
                </c:pt>
                <c:pt idx="11250">
                  <c:v>4.5599999999999996</c:v>
                </c:pt>
                <c:pt idx="11251">
                  <c:v>4.58</c:v>
                </c:pt>
                <c:pt idx="11252">
                  <c:v>4.6100000000000003</c:v>
                </c:pt>
                <c:pt idx="11253">
                  <c:v>4.68</c:v>
                </c:pt>
                <c:pt idx="11254">
                  <c:v>4.72</c:v>
                </c:pt>
                <c:pt idx="11255">
                  <c:v>4.72</c:v>
                </c:pt>
                <c:pt idx="11256">
                  <c:v>4.74</c:v>
                </c:pt>
                <c:pt idx="11257">
                  <c:v>4.78</c:v>
                </c:pt>
                <c:pt idx="11258">
                  <c:v>4.75</c:v>
                </c:pt>
                <c:pt idx="11259">
                  <c:v>4.72</c:v>
                </c:pt>
                <c:pt idx="11260">
                  <c:v>4.78</c:v>
                </c:pt>
                <c:pt idx="11261">
                  <c:v>4.83</c:v>
                </c:pt>
                <c:pt idx="11262">
                  <c:v>4.82</c:v>
                </c:pt>
                <c:pt idx="11263">
                  <c:v>4.78</c:v>
                </c:pt>
                <c:pt idx="11264">
                  <c:v>4.78</c:v>
                </c:pt>
                <c:pt idx="11265">
                  <c:v>4.83</c:v>
                </c:pt>
                <c:pt idx="11266">
                  <c:v>4.8600000000000003</c:v>
                </c:pt>
                <c:pt idx="11267">
                  <c:v>4.8600000000000003</c:v>
                </c:pt>
                <c:pt idx="11268">
                  <c:v>4.8499999999999996</c:v>
                </c:pt>
                <c:pt idx="11269">
                  <c:v>4.8499999999999996</c:v>
                </c:pt>
                <c:pt idx="11270">
                  <c:v>4.78</c:v>
                </c:pt>
                <c:pt idx="11271">
                  <c:v>4.76</c:v>
                </c:pt>
                <c:pt idx="11272">
                  <c:v>4.79</c:v>
                </c:pt>
                <c:pt idx="11273">
                  <c:v>4.8099999999999996</c:v>
                </c:pt>
                <c:pt idx="11274">
                  <c:v>4.83</c:v>
                </c:pt>
                <c:pt idx="11275">
                  <c:v>4.7699999999999996</c:v>
                </c:pt>
                <c:pt idx="11276">
                  <c:v>4.83</c:v>
                </c:pt>
                <c:pt idx="11277">
                  <c:v>4.8</c:v>
                </c:pt>
                <c:pt idx="11278">
                  <c:v>4.8</c:v>
                </c:pt>
                <c:pt idx="11279">
                  <c:v>4.8</c:v>
                </c:pt>
                <c:pt idx="11280">
                  <c:v>4.7699999999999996</c:v>
                </c:pt>
                <c:pt idx="11281">
                  <c:v>4.72</c:v>
                </c:pt>
                <c:pt idx="11282">
                  <c:v>4.68</c:v>
                </c:pt>
                <c:pt idx="11283">
                  <c:v>4.7300000000000004</c:v>
                </c:pt>
                <c:pt idx="11284">
                  <c:v>4.68</c:v>
                </c:pt>
                <c:pt idx="11285">
                  <c:v>4.7</c:v>
                </c:pt>
                <c:pt idx="11286">
                  <c:v>4.68</c:v>
                </c:pt>
                <c:pt idx="11287">
                  <c:v>4.6399999999999997</c:v>
                </c:pt>
                <c:pt idx="11288">
                  <c:v>4.68</c:v>
                </c:pt>
                <c:pt idx="11289">
                  <c:v>4.68</c:v>
                </c:pt>
                <c:pt idx="11290">
                  <c:v>4.68</c:v>
                </c:pt>
                <c:pt idx="11291">
                  <c:v>4.66</c:v>
                </c:pt>
                <c:pt idx="11292">
                  <c:v>4.6399999999999997</c:v>
                </c:pt>
                <c:pt idx="11293">
                  <c:v>4.5999999999999996</c:v>
                </c:pt>
                <c:pt idx="11294">
                  <c:v>4.57</c:v>
                </c:pt>
                <c:pt idx="11295">
                  <c:v>4.58</c:v>
                </c:pt>
                <c:pt idx="11296">
                  <c:v>4.58</c:v>
                </c:pt>
                <c:pt idx="11297">
                  <c:v>4.58</c:v>
                </c:pt>
                <c:pt idx="11298">
                  <c:v>4.59</c:v>
                </c:pt>
                <c:pt idx="11299">
                  <c:v>4.57</c:v>
                </c:pt>
                <c:pt idx="11300">
                  <c:v>4.57</c:v>
                </c:pt>
                <c:pt idx="11301">
                  <c:v>4.54</c:v>
                </c:pt>
                <c:pt idx="11302">
                  <c:v>4.53</c:v>
                </c:pt>
                <c:pt idx="11303">
                  <c:v>4.5199999999999996</c:v>
                </c:pt>
                <c:pt idx="11304">
                  <c:v>4.5199999999999996</c:v>
                </c:pt>
                <c:pt idx="11305">
                  <c:v>4.5</c:v>
                </c:pt>
                <c:pt idx="11306">
                  <c:v>4.54</c:v>
                </c:pt>
                <c:pt idx="11307">
                  <c:v>4.51</c:v>
                </c:pt>
                <c:pt idx="11308">
                  <c:v>4.59</c:v>
                </c:pt>
                <c:pt idx="11309">
                  <c:v>4.55</c:v>
                </c:pt>
                <c:pt idx="11310">
                  <c:v>4.5</c:v>
                </c:pt>
                <c:pt idx="11311">
                  <c:v>4.43</c:v>
                </c:pt>
                <c:pt idx="11312">
                  <c:v>4.4000000000000004</c:v>
                </c:pt>
                <c:pt idx="11313">
                  <c:v>4.3600000000000003</c:v>
                </c:pt>
                <c:pt idx="11314">
                  <c:v>4.3600000000000003</c:v>
                </c:pt>
                <c:pt idx="11315">
                  <c:v>4.34</c:v>
                </c:pt>
                <c:pt idx="11316">
                  <c:v>4.34</c:v>
                </c:pt>
                <c:pt idx="11317">
                  <c:v>4.3600000000000003</c:v>
                </c:pt>
                <c:pt idx="11318">
                  <c:v>4.3899999999999997</c:v>
                </c:pt>
                <c:pt idx="11319">
                  <c:v>4.3499999999999996</c:v>
                </c:pt>
                <c:pt idx="11320">
                  <c:v>4.32</c:v>
                </c:pt>
                <c:pt idx="11321">
                  <c:v>4.3099999999999996</c:v>
                </c:pt>
                <c:pt idx="11322">
                  <c:v>4.3499999999999996</c:v>
                </c:pt>
                <c:pt idx="11323">
                  <c:v>4.38</c:v>
                </c:pt>
                <c:pt idx="11324">
                  <c:v>4.38</c:v>
                </c:pt>
                <c:pt idx="11325">
                  <c:v>4.3</c:v>
                </c:pt>
                <c:pt idx="11326">
                  <c:v>4.24</c:v>
                </c:pt>
                <c:pt idx="11327">
                  <c:v>4.2300000000000004</c:v>
                </c:pt>
                <c:pt idx="11328">
                  <c:v>4.25</c:v>
                </c:pt>
                <c:pt idx="11329">
                  <c:v>4.2699999999999996</c:v>
                </c:pt>
                <c:pt idx="11330">
                  <c:v>4.2300000000000004</c:v>
                </c:pt>
                <c:pt idx="11331">
                  <c:v>4.21</c:v>
                </c:pt>
                <c:pt idx="11332">
                  <c:v>4.2300000000000004</c:v>
                </c:pt>
                <c:pt idx="11333">
                  <c:v>4.24</c:v>
                </c:pt>
                <c:pt idx="11334">
                  <c:v>4.29</c:v>
                </c:pt>
                <c:pt idx="11335">
                  <c:v>4.32</c:v>
                </c:pt>
                <c:pt idx="11336">
                  <c:v>4.3899999999999997</c:v>
                </c:pt>
                <c:pt idx="11337">
                  <c:v>4.41</c:v>
                </c:pt>
                <c:pt idx="11338">
                  <c:v>4.3899999999999997</c:v>
                </c:pt>
                <c:pt idx="11339">
                  <c:v>4.41</c:v>
                </c:pt>
                <c:pt idx="11340">
                  <c:v>4.34</c:v>
                </c:pt>
                <c:pt idx="11341">
                  <c:v>4.25</c:v>
                </c:pt>
                <c:pt idx="11342">
                  <c:v>4.25</c:v>
                </c:pt>
                <c:pt idx="11343">
                  <c:v>4.22</c:v>
                </c:pt>
                <c:pt idx="11344">
                  <c:v>4.17</c:v>
                </c:pt>
                <c:pt idx="11345">
                  <c:v>4.22</c:v>
                </c:pt>
                <c:pt idx="11346">
                  <c:v>4.21</c:v>
                </c:pt>
                <c:pt idx="11347">
                  <c:v>4.17</c:v>
                </c:pt>
                <c:pt idx="11348">
                  <c:v>4.2</c:v>
                </c:pt>
                <c:pt idx="11349">
                  <c:v>4.21</c:v>
                </c:pt>
                <c:pt idx="11350">
                  <c:v>4.26</c:v>
                </c:pt>
                <c:pt idx="11351">
                  <c:v>4.28</c:v>
                </c:pt>
                <c:pt idx="11352">
                  <c:v>4.2</c:v>
                </c:pt>
                <c:pt idx="11353">
                  <c:v>4.21</c:v>
                </c:pt>
                <c:pt idx="11354">
                  <c:v>4.29</c:v>
                </c:pt>
                <c:pt idx="11355">
                  <c:v>4.3</c:v>
                </c:pt>
                <c:pt idx="11356">
                  <c:v>4.3099999999999996</c:v>
                </c:pt>
                <c:pt idx="11357">
                  <c:v>4.33</c:v>
                </c:pt>
                <c:pt idx="11358">
                  <c:v>4.33</c:v>
                </c:pt>
                <c:pt idx="11359">
                  <c:v>4.28</c:v>
                </c:pt>
                <c:pt idx="11360">
                  <c:v>4.32</c:v>
                </c:pt>
                <c:pt idx="11361">
                  <c:v>4.34</c:v>
                </c:pt>
                <c:pt idx="11362">
                  <c:v>4.3499999999999996</c:v>
                </c:pt>
                <c:pt idx="11363">
                  <c:v>4.29</c:v>
                </c:pt>
                <c:pt idx="11364">
                  <c:v>4.2699999999999996</c:v>
                </c:pt>
                <c:pt idx="11365">
                  <c:v>4.3</c:v>
                </c:pt>
                <c:pt idx="11366">
                  <c:v>4.29</c:v>
                </c:pt>
                <c:pt idx="11367">
                  <c:v>4.3</c:v>
                </c:pt>
                <c:pt idx="11368">
                  <c:v>4.3</c:v>
                </c:pt>
                <c:pt idx="11369">
                  <c:v>4.3499999999999996</c:v>
                </c:pt>
                <c:pt idx="11370">
                  <c:v>4.37</c:v>
                </c:pt>
                <c:pt idx="11371">
                  <c:v>4.37</c:v>
                </c:pt>
                <c:pt idx="11372">
                  <c:v>4.3499999999999996</c:v>
                </c:pt>
                <c:pt idx="11373">
                  <c:v>4.41</c:v>
                </c:pt>
                <c:pt idx="11374">
                  <c:v>4.3899999999999997</c:v>
                </c:pt>
                <c:pt idx="11375">
                  <c:v>4.3899999999999997</c:v>
                </c:pt>
                <c:pt idx="11376">
                  <c:v>4.3899999999999997</c:v>
                </c:pt>
                <c:pt idx="11377">
                  <c:v>4.4000000000000004</c:v>
                </c:pt>
                <c:pt idx="11378">
                  <c:v>4.33</c:v>
                </c:pt>
                <c:pt idx="11379">
                  <c:v>4.32</c:v>
                </c:pt>
                <c:pt idx="11380">
                  <c:v>4.29</c:v>
                </c:pt>
                <c:pt idx="11381">
                  <c:v>4.28</c:v>
                </c:pt>
                <c:pt idx="11382">
                  <c:v>4.24</c:v>
                </c:pt>
                <c:pt idx="11383">
                  <c:v>4.26</c:v>
                </c:pt>
                <c:pt idx="11384">
                  <c:v>4.26</c:v>
                </c:pt>
                <c:pt idx="11385">
                  <c:v>4.24</c:v>
                </c:pt>
                <c:pt idx="11386">
                  <c:v>4.2300000000000004</c:v>
                </c:pt>
                <c:pt idx="11387">
                  <c:v>4.21</c:v>
                </c:pt>
                <c:pt idx="11388">
                  <c:v>4.21</c:v>
                </c:pt>
                <c:pt idx="11389">
                  <c:v>4.21</c:v>
                </c:pt>
                <c:pt idx="11390">
                  <c:v>4.17</c:v>
                </c:pt>
                <c:pt idx="11391">
                  <c:v>4.1500000000000004</c:v>
                </c:pt>
                <c:pt idx="11392">
                  <c:v>4.1100000000000003</c:v>
                </c:pt>
                <c:pt idx="11393">
                  <c:v>4.13</c:v>
                </c:pt>
                <c:pt idx="11394">
                  <c:v>4.1399999999999997</c:v>
                </c:pt>
                <c:pt idx="11395">
                  <c:v>4.1900000000000004</c:v>
                </c:pt>
                <c:pt idx="11396">
                  <c:v>4.21</c:v>
                </c:pt>
                <c:pt idx="11397">
                  <c:v>4.18</c:v>
                </c:pt>
                <c:pt idx="11398">
                  <c:v>4.1500000000000004</c:v>
                </c:pt>
                <c:pt idx="11399">
                  <c:v>4.2300000000000004</c:v>
                </c:pt>
                <c:pt idx="11400">
                  <c:v>4.1900000000000004</c:v>
                </c:pt>
                <c:pt idx="11401">
                  <c:v>4.17</c:v>
                </c:pt>
                <c:pt idx="11402">
                  <c:v>4.18</c:v>
                </c:pt>
                <c:pt idx="11403">
                  <c:v>4.25</c:v>
                </c:pt>
                <c:pt idx="11404">
                  <c:v>4.22</c:v>
                </c:pt>
                <c:pt idx="11405">
                  <c:v>4.22</c:v>
                </c:pt>
                <c:pt idx="11406">
                  <c:v>4.16</c:v>
                </c:pt>
                <c:pt idx="11407">
                  <c:v>4.18</c:v>
                </c:pt>
                <c:pt idx="11408">
                  <c:v>4.21</c:v>
                </c:pt>
                <c:pt idx="11409">
                  <c:v>4.29</c:v>
                </c:pt>
                <c:pt idx="11410">
                  <c:v>4.29</c:v>
                </c:pt>
                <c:pt idx="11411">
                  <c:v>4.26</c:v>
                </c:pt>
                <c:pt idx="11412">
                  <c:v>4.26</c:v>
                </c:pt>
                <c:pt idx="11413">
                  <c:v>4.28</c:v>
                </c:pt>
                <c:pt idx="11414">
                  <c:v>4.3</c:v>
                </c:pt>
                <c:pt idx="11415">
                  <c:v>4.28</c:v>
                </c:pt>
                <c:pt idx="11416">
                  <c:v>4.26</c:v>
                </c:pt>
                <c:pt idx="11417">
                  <c:v>4.25</c:v>
                </c:pt>
                <c:pt idx="11418">
                  <c:v>4.26</c:v>
                </c:pt>
                <c:pt idx="11419">
                  <c:v>4.25</c:v>
                </c:pt>
                <c:pt idx="11420">
                  <c:v>4.2699999999999996</c:v>
                </c:pt>
                <c:pt idx="11421">
                  <c:v>4.32</c:v>
                </c:pt>
                <c:pt idx="11422">
                  <c:v>4.3899999999999997</c:v>
                </c:pt>
                <c:pt idx="11423">
                  <c:v>4.41</c:v>
                </c:pt>
                <c:pt idx="11424">
                  <c:v>4.41</c:v>
                </c:pt>
                <c:pt idx="11425">
                  <c:v>4.4000000000000004</c:v>
                </c:pt>
                <c:pt idx="11426">
                  <c:v>4.37</c:v>
                </c:pt>
                <c:pt idx="11427">
                  <c:v>4.4000000000000004</c:v>
                </c:pt>
                <c:pt idx="11428">
                  <c:v>4.3600000000000003</c:v>
                </c:pt>
                <c:pt idx="11429">
                  <c:v>4.3499999999999996</c:v>
                </c:pt>
                <c:pt idx="11430">
                  <c:v>4.4000000000000004</c:v>
                </c:pt>
                <c:pt idx="11431">
                  <c:v>4.42</c:v>
                </c:pt>
                <c:pt idx="11432">
                  <c:v>4.4000000000000004</c:v>
                </c:pt>
                <c:pt idx="11433">
                  <c:v>4.3499999999999996</c:v>
                </c:pt>
                <c:pt idx="11434">
                  <c:v>4.33</c:v>
                </c:pt>
                <c:pt idx="11435">
                  <c:v>4.29</c:v>
                </c:pt>
                <c:pt idx="11436">
                  <c:v>4.3499999999999996</c:v>
                </c:pt>
                <c:pt idx="11437">
                  <c:v>4.3899999999999997</c:v>
                </c:pt>
                <c:pt idx="11438">
                  <c:v>4.38</c:v>
                </c:pt>
                <c:pt idx="11439">
                  <c:v>4.37</c:v>
                </c:pt>
                <c:pt idx="11440">
                  <c:v>4.3499999999999996</c:v>
                </c:pt>
                <c:pt idx="11441">
                  <c:v>4.3899999999999997</c:v>
                </c:pt>
                <c:pt idx="11442">
                  <c:v>4.3899999999999997</c:v>
                </c:pt>
                <c:pt idx="11443">
                  <c:v>4.3899999999999997</c:v>
                </c:pt>
                <c:pt idx="11444">
                  <c:v>4.38</c:v>
                </c:pt>
                <c:pt idx="11445">
                  <c:v>4.29</c:v>
                </c:pt>
                <c:pt idx="11446">
                  <c:v>4.16</c:v>
                </c:pt>
                <c:pt idx="11447">
                  <c:v>4.18</c:v>
                </c:pt>
                <c:pt idx="11448">
                  <c:v>4.22</c:v>
                </c:pt>
                <c:pt idx="11449">
                  <c:v>4.18</c:v>
                </c:pt>
                <c:pt idx="11450">
                  <c:v>4.2</c:v>
                </c:pt>
                <c:pt idx="11451">
                  <c:v>4.2</c:v>
                </c:pt>
                <c:pt idx="11452">
                  <c:v>4.16</c:v>
                </c:pt>
                <c:pt idx="11453">
                  <c:v>4.16</c:v>
                </c:pt>
                <c:pt idx="11454">
                  <c:v>4.17</c:v>
                </c:pt>
                <c:pt idx="11455">
                  <c:v>4.21</c:v>
                </c:pt>
                <c:pt idx="11456">
                  <c:v>4.1900000000000004</c:v>
                </c:pt>
                <c:pt idx="11457">
                  <c:v>4.1500000000000004</c:v>
                </c:pt>
                <c:pt idx="11458">
                  <c:v>4.1900000000000004</c:v>
                </c:pt>
                <c:pt idx="11459">
                  <c:v>4.25</c:v>
                </c:pt>
                <c:pt idx="11460">
                  <c:v>4.21</c:v>
                </c:pt>
                <c:pt idx="11461">
                  <c:v>4.2699999999999996</c:v>
                </c:pt>
                <c:pt idx="11462">
                  <c:v>4.22</c:v>
                </c:pt>
                <c:pt idx="11463">
                  <c:v>4.3</c:v>
                </c:pt>
                <c:pt idx="11464">
                  <c:v>4.2699999999999996</c:v>
                </c:pt>
                <c:pt idx="11465">
                  <c:v>4.26</c:v>
                </c:pt>
                <c:pt idx="11466">
                  <c:v>4.25</c:v>
                </c:pt>
                <c:pt idx="11467">
                  <c:v>4.26</c:v>
                </c:pt>
                <c:pt idx="11468">
                  <c:v>4.21</c:v>
                </c:pt>
                <c:pt idx="11469">
                  <c:v>4.17</c:v>
                </c:pt>
                <c:pt idx="11470">
                  <c:v>4.1500000000000004</c:v>
                </c:pt>
                <c:pt idx="11471">
                  <c:v>4.1900000000000004</c:v>
                </c:pt>
                <c:pt idx="11472">
                  <c:v>4.16</c:v>
                </c:pt>
                <c:pt idx="11473">
                  <c:v>4.16</c:v>
                </c:pt>
                <c:pt idx="11474">
                  <c:v>4.16</c:v>
                </c:pt>
                <c:pt idx="11475">
                  <c:v>4.16</c:v>
                </c:pt>
                <c:pt idx="11476">
                  <c:v>4.09</c:v>
                </c:pt>
                <c:pt idx="11477">
                  <c:v>4.0999999999999996</c:v>
                </c:pt>
                <c:pt idx="11478">
                  <c:v>4.09</c:v>
                </c:pt>
                <c:pt idx="11479">
                  <c:v>4.09</c:v>
                </c:pt>
                <c:pt idx="11480">
                  <c:v>4.08</c:v>
                </c:pt>
                <c:pt idx="11481">
                  <c:v>4.05</c:v>
                </c:pt>
                <c:pt idx="11482">
                  <c:v>4.04</c:v>
                </c:pt>
                <c:pt idx="11483">
                  <c:v>4.05</c:v>
                </c:pt>
                <c:pt idx="11484">
                  <c:v>4.08</c:v>
                </c:pt>
                <c:pt idx="11485">
                  <c:v>4.1100000000000003</c:v>
                </c:pt>
                <c:pt idx="11486">
                  <c:v>4.09</c:v>
                </c:pt>
                <c:pt idx="11487">
                  <c:v>4.05</c:v>
                </c:pt>
                <c:pt idx="11488">
                  <c:v>4.03</c:v>
                </c:pt>
                <c:pt idx="11489">
                  <c:v>4.0199999999999996</c:v>
                </c:pt>
                <c:pt idx="11490">
                  <c:v>3.96</c:v>
                </c:pt>
                <c:pt idx="11491">
                  <c:v>3.94</c:v>
                </c:pt>
                <c:pt idx="11492">
                  <c:v>4.01</c:v>
                </c:pt>
                <c:pt idx="11493">
                  <c:v>4.01</c:v>
                </c:pt>
                <c:pt idx="11494">
                  <c:v>3.99</c:v>
                </c:pt>
                <c:pt idx="11495">
                  <c:v>4.01</c:v>
                </c:pt>
                <c:pt idx="11496">
                  <c:v>4.08</c:v>
                </c:pt>
                <c:pt idx="11497">
                  <c:v>4.1500000000000004</c:v>
                </c:pt>
                <c:pt idx="11498">
                  <c:v>4.17</c:v>
                </c:pt>
                <c:pt idx="11499">
                  <c:v>4.1399999999999997</c:v>
                </c:pt>
                <c:pt idx="11500">
                  <c:v>4.12</c:v>
                </c:pt>
                <c:pt idx="11501">
                  <c:v>4.16</c:v>
                </c:pt>
                <c:pt idx="11502">
                  <c:v>4.1900000000000004</c:v>
                </c:pt>
                <c:pt idx="11503">
                  <c:v>4.16</c:v>
                </c:pt>
                <c:pt idx="11504">
                  <c:v>4.16</c:v>
                </c:pt>
                <c:pt idx="11505">
                  <c:v>4.1900000000000004</c:v>
                </c:pt>
                <c:pt idx="11506">
                  <c:v>4.1900000000000004</c:v>
                </c:pt>
                <c:pt idx="11507">
                  <c:v>4.1399999999999997</c:v>
                </c:pt>
                <c:pt idx="11508">
                  <c:v>4.12</c:v>
                </c:pt>
                <c:pt idx="11509">
                  <c:v>4.17</c:v>
                </c:pt>
                <c:pt idx="11510">
                  <c:v>4.13</c:v>
                </c:pt>
                <c:pt idx="11511">
                  <c:v>4.17</c:v>
                </c:pt>
                <c:pt idx="11512">
                  <c:v>4.1500000000000004</c:v>
                </c:pt>
                <c:pt idx="11513">
                  <c:v>4.1100000000000003</c:v>
                </c:pt>
                <c:pt idx="11514">
                  <c:v>4.09</c:v>
                </c:pt>
                <c:pt idx="11515">
                  <c:v>4.0999999999999996</c:v>
                </c:pt>
                <c:pt idx="11516">
                  <c:v>4.09</c:v>
                </c:pt>
                <c:pt idx="11517">
                  <c:v>4.1100000000000003</c:v>
                </c:pt>
                <c:pt idx="11518">
                  <c:v>4.1399999999999997</c:v>
                </c:pt>
                <c:pt idx="11519">
                  <c:v>4.2</c:v>
                </c:pt>
                <c:pt idx="11520">
                  <c:v>4.16</c:v>
                </c:pt>
                <c:pt idx="11521">
                  <c:v>4.1500000000000004</c:v>
                </c:pt>
                <c:pt idx="11522">
                  <c:v>4.2</c:v>
                </c:pt>
                <c:pt idx="11523">
                  <c:v>4.2300000000000004</c:v>
                </c:pt>
                <c:pt idx="11524">
                  <c:v>4.2300000000000004</c:v>
                </c:pt>
                <c:pt idx="11525">
                  <c:v>4.24</c:v>
                </c:pt>
                <c:pt idx="11526">
                  <c:v>4.26</c:v>
                </c:pt>
                <c:pt idx="11527">
                  <c:v>4.29</c:v>
                </c:pt>
                <c:pt idx="11528">
                  <c:v>4.33</c:v>
                </c:pt>
                <c:pt idx="11529">
                  <c:v>4.33</c:v>
                </c:pt>
                <c:pt idx="11530">
                  <c:v>4.29</c:v>
                </c:pt>
                <c:pt idx="11531">
                  <c:v>4.3</c:v>
                </c:pt>
                <c:pt idx="11532">
                  <c:v>4.29</c:v>
                </c:pt>
                <c:pt idx="11533">
                  <c:v>4.34</c:v>
                </c:pt>
                <c:pt idx="11534">
                  <c:v>4.32</c:v>
                </c:pt>
                <c:pt idx="11535">
                  <c:v>4.34</c:v>
                </c:pt>
                <c:pt idx="11536">
                  <c:v>4.3</c:v>
                </c:pt>
                <c:pt idx="11537">
                  <c:v>4.3099999999999996</c:v>
                </c:pt>
                <c:pt idx="11538">
                  <c:v>4.3099999999999996</c:v>
                </c:pt>
                <c:pt idx="11539">
                  <c:v>4.32</c:v>
                </c:pt>
                <c:pt idx="11540">
                  <c:v>4.37</c:v>
                </c:pt>
                <c:pt idx="11541">
                  <c:v>4.3600000000000003</c:v>
                </c:pt>
                <c:pt idx="11542">
                  <c:v>4.37</c:v>
                </c:pt>
                <c:pt idx="11543">
                  <c:v>4.38</c:v>
                </c:pt>
                <c:pt idx="11544">
                  <c:v>4.4000000000000004</c:v>
                </c:pt>
                <c:pt idx="11545">
                  <c:v>4.41</c:v>
                </c:pt>
                <c:pt idx="11546">
                  <c:v>4.37</c:v>
                </c:pt>
                <c:pt idx="11547">
                  <c:v>4.41</c:v>
                </c:pt>
                <c:pt idx="11548">
                  <c:v>4.4000000000000004</c:v>
                </c:pt>
                <c:pt idx="11549">
                  <c:v>4.43</c:v>
                </c:pt>
                <c:pt idx="11550">
                  <c:v>4.4400000000000004</c:v>
                </c:pt>
                <c:pt idx="11551">
                  <c:v>4.4400000000000004</c:v>
                </c:pt>
                <c:pt idx="11552">
                  <c:v>4.5199999999999996</c:v>
                </c:pt>
                <c:pt idx="11553">
                  <c:v>4.5199999999999996</c:v>
                </c:pt>
                <c:pt idx="11554">
                  <c:v>4.5199999999999996</c:v>
                </c:pt>
                <c:pt idx="11555">
                  <c:v>4.51</c:v>
                </c:pt>
                <c:pt idx="11556">
                  <c:v>4.5</c:v>
                </c:pt>
                <c:pt idx="11557">
                  <c:v>4.5</c:v>
                </c:pt>
                <c:pt idx="11558">
                  <c:v>4.53</c:v>
                </c:pt>
                <c:pt idx="11559">
                  <c:v>4.5599999999999996</c:v>
                </c:pt>
                <c:pt idx="11560">
                  <c:v>4.63</c:v>
                </c:pt>
                <c:pt idx="11561">
                  <c:v>4.67</c:v>
                </c:pt>
                <c:pt idx="11562">
                  <c:v>4.6500000000000004</c:v>
                </c:pt>
                <c:pt idx="11563">
                  <c:v>4.63</c:v>
                </c:pt>
                <c:pt idx="11564">
                  <c:v>4.62</c:v>
                </c:pt>
                <c:pt idx="11565">
                  <c:v>4.63</c:v>
                </c:pt>
                <c:pt idx="11566">
                  <c:v>4.6500000000000004</c:v>
                </c:pt>
                <c:pt idx="11567">
                  <c:v>4.6900000000000004</c:v>
                </c:pt>
                <c:pt idx="11568">
                  <c:v>4.67</c:v>
                </c:pt>
                <c:pt idx="11569">
                  <c:v>4.6900000000000004</c:v>
                </c:pt>
                <c:pt idx="11570">
                  <c:v>4.7</c:v>
                </c:pt>
                <c:pt idx="11571">
                  <c:v>4.68</c:v>
                </c:pt>
                <c:pt idx="11572">
                  <c:v>4.72</c:v>
                </c:pt>
                <c:pt idx="11573">
                  <c:v>4.7300000000000004</c:v>
                </c:pt>
                <c:pt idx="11574">
                  <c:v>4.67</c:v>
                </c:pt>
                <c:pt idx="11575">
                  <c:v>4.5999999999999996</c:v>
                </c:pt>
                <c:pt idx="11576">
                  <c:v>4.6900000000000004</c:v>
                </c:pt>
                <c:pt idx="11577">
                  <c:v>4.5599999999999996</c:v>
                </c:pt>
                <c:pt idx="11578">
                  <c:v>4.59</c:v>
                </c:pt>
                <c:pt idx="11579">
                  <c:v>4.55</c:v>
                </c:pt>
                <c:pt idx="11580">
                  <c:v>4.6100000000000003</c:v>
                </c:pt>
                <c:pt idx="11581">
                  <c:v>4.57</c:v>
                </c:pt>
                <c:pt idx="11582">
                  <c:v>4.53</c:v>
                </c:pt>
                <c:pt idx="11583">
                  <c:v>4.54</c:v>
                </c:pt>
                <c:pt idx="11584">
                  <c:v>4.54</c:v>
                </c:pt>
                <c:pt idx="11585">
                  <c:v>4.5599999999999996</c:v>
                </c:pt>
                <c:pt idx="11586">
                  <c:v>4.58</c:v>
                </c:pt>
                <c:pt idx="11587">
                  <c:v>4.62</c:v>
                </c:pt>
                <c:pt idx="11588">
                  <c:v>4.57</c:v>
                </c:pt>
                <c:pt idx="11589">
                  <c:v>4.59</c:v>
                </c:pt>
                <c:pt idx="11590">
                  <c:v>4.6500000000000004</c:v>
                </c:pt>
                <c:pt idx="11591">
                  <c:v>4.62</c:v>
                </c:pt>
                <c:pt idx="11592">
                  <c:v>4.5999999999999996</c:v>
                </c:pt>
                <c:pt idx="11593">
                  <c:v>4.5599999999999996</c:v>
                </c:pt>
                <c:pt idx="11594">
                  <c:v>4.53</c:v>
                </c:pt>
                <c:pt idx="11595">
                  <c:v>4.51</c:v>
                </c:pt>
                <c:pt idx="11596">
                  <c:v>4.5199999999999996</c:v>
                </c:pt>
                <c:pt idx="11597">
                  <c:v>4.6100000000000003</c:v>
                </c:pt>
                <c:pt idx="11598">
                  <c:v>4.5999999999999996</c:v>
                </c:pt>
                <c:pt idx="11599">
                  <c:v>4.6500000000000004</c:v>
                </c:pt>
                <c:pt idx="11600">
                  <c:v>4.71</c:v>
                </c:pt>
                <c:pt idx="11601">
                  <c:v>4.71</c:v>
                </c:pt>
                <c:pt idx="11602">
                  <c:v>4.72</c:v>
                </c:pt>
                <c:pt idx="11603">
                  <c:v>4.7300000000000004</c:v>
                </c:pt>
                <c:pt idx="11604">
                  <c:v>4.72</c:v>
                </c:pt>
                <c:pt idx="11605">
                  <c:v>4.72</c:v>
                </c:pt>
                <c:pt idx="11606">
                  <c:v>4.7300000000000004</c:v>
                </c:pt>
                <c:pt idx="11607">
                  <c:v>4.7</c:v>
                </c:pt>
                <c:pt idx="11608">
                  <c:v>4.7</c:v>
                </c:pt>
                <c:pt idx="11609">
                  <c:v>4.7300000000000004</c:v>
                </c:pt>
                <c:pt idx="11610">
                  <c:v>4.68</c:v>
                </c:pt>
                <c:pt idx="11611">
                  <c:v>4.71</c:v>
                </c:pt>
                <c:pt idx="11612">
                  <c:v>4.67</c:v>
                </c:pt>
                <c:pt idx="11613">
                  <c:v>4.63</c:v>
                </c:pt>
                <c:pt idx="11614">
                  <c:v>4.6500000000000004</c:v>
                </c:pt>
                <c:pt idx="11615">
                  <c:v>4.62</c:v>
                </c:pt>
                <c:pt idx="11616">
                  <c:v>4.66</c:v>
                </c:pt>
                <c:pt idx="11617">
                  <c:v>4.63</c:v>
                </c:pt>
                <c:pt idx="11618">
                  <c:v>4.57</c:v>
                </c:pt>
                <c:pt idx="11619">
                  <c:v>4.6100000000000003</c:v>
                </c:pt>
                <c:pt idx="11620">
                  <c:v>4.6500000000000004</c:v>
                </c:pt>
                <c:pt idx="11621">
                  <c:v>4.62</c:v>
                </c:pt>
                <c:pt idx="11622">
                  <c:v>4.62</c:v>
                </c:pt>
                <c:pt idx="11623">
                  <c:v>4.5999999999999996</c:v>
                </c:pt>
                <c:pt idx="11624">
                  <c:v>4.59</c:v>
                </c:pt>
                <c:pt idx="11625">
                  <c:v>4.62</c:v>
                </c:pt>
                <c:pt idx="11626">
                  <c:v>4.6399999999999997</c:v>
                </c:pt>
                <c:pt idx="11627">
                  <c:v>4.5999999999999996</c:v>
                </c:pt>
                <c:pt idx="11628">
                  <c:v>4.58</c:v>
                </c:pt>
                <c:pt idx="11629">
                  <c:v>4.59</c:v>
                </c:pt>
                <c:pt idx="11630">
                  <c:v>4.6100000000000003</c:v>
                </c:pt>
                <c:pt idx="11631">
                  <c:v>4.6399999999999997</c:v>
                </c:pt>
                <c:pt idx="11632">
                  <c:v>4.72</c:v>
                </c:pt>
                <c:pt idx="11633">
                  <c:v>4.6900000000000004</c:v>
                </c:pt>
                <c:pt idx="11634">
                  <c:v>4.66</c:v>
                </c:pt>
                <c:pt idx="11635">
                  <c:v>4.66</c:v>
                </c:pt>
                <c:pt idx="11636">
                  <c:v>4.67</c:v>
                </c:pt>
                <c:pt idx="11637">
                  <c:v>4.6900000000000004</c:v>
                </c:pt>
                <c:pt idx="11638">
                  <c:v>4.74</c:v>
                </c:pt>
                <c:pt idx="11639">
                  <c:v>4.75</c:v>
                </c:pt>
                <c:pt idx="11640">
                  <c:v>4.72</c:v>
                </c:pt>
                <c:pt idx="11641">
                  <c:v>4.68</c:v>
                </c:pt>
                <c:pt idx="11642">
                  <c:v>4.6500000000000004</c:v>
                </c:pt>
                <c:pt idx="11643">
                  <c:v>4.5999999999999996</c:v>
                </c:pt>
                <c:pt idx="11644">
                  <c:v>4.5599999999999996</c:v>
                </c:pt>
                <c:pt idx="11645">
                  <c:v>4.5199999999999996</c:v>
                </c:pt>
                <c:pt idx="11646">
                  <c:v>4.54</c:v>
                </c:pt>
                <c:pt idx="11647">
                  <c:v>4.54</c:v>
                </c:pt>
                <c:pt idx="11648">
                  <c:v>4.54</c:v>
                </c:pt>
                <c:pt idx="11649">
                  <c:v>4.54</c:v>
                </c:pt>
                <c:pt idx="11650">
                  <c:v>4.5599999999999996</c:v>
                </c:pt>
                <c:pt idx="11651">
                  <c:v>4.54</c:v>
                </c:pt>
                <c:pt idx="11652">
                  <c:v>4.5</c:v>
                </c:pt>
                <c:pt idx="11653">
                  <c:v>4.49</c:v>
                </c:pt>
                <c:pt idx="11654">
                  <c:v>4.5199999999999996</c:v>
                </c:pt>
                <c:pt idx="11655">
                  <c:v>4.54</c:v>
                </c:pt>
                <c:pt idx="11656">
                  <c:v>4.5599999999999996</c:v>
                </c:pt>
                <c:pt idx="11657">
                  <c:v>4.55</c:v>
                </c:pt>
                <c:pt idx="11658">
                  <c:v>4.53</c:v>
                </c:pt>
                <c:pt idx="11659">
                  <c:v>4.5599999999999996</c:v>
                </c:pt>
                <c:pt idx="11660">
                  <c:v>4.5999999999999996</c:v>
                </c:pt>
                <c:pt idx="11661">
                  <c:v>4.5599999999999996</c:v>
                </c:pt>
                <c:pt idx="11662">
                  <c:v>4.57</c:v>
                </c:pt>
                <c:pt idx="11663">
                  <c:v>4.57</c:v>
                </c:pt>
                <c:pt idx="11664">
                  <c:v>4.6399999999999997</c:v>
                </c:pt>
                <c:pt idx="11665">
                  <c:v>4.6100000000000003</c:v>
                </c:pt>
                <c:pt idx="11666">
                  <c:v>4.5999999999999996</c:v>
                </c:pt>
                <c:pt idx="11667">
                  <c:v>4.57</c:v>
                </c:pt>
                <c:pt idx="11668">
                  <c:v>4.49</c:v>
                </c:pt>
                <c:pt idx="11669">
                  <c:v>4.45</c:v>
                </c:pt>
                <c:pt idx="11670">
                  <c:v>4.45</c:v>
                </c:pt>
                <c:pt idx="11671">
                  <c:v>4.46</c:v>
                </c:pt>
                <c:pt idx="11672">
                  <c:v>4.4800000000000004</c:v>
                </c:pt>
                <c:pt idx="11673">
                  <c:v>4.51</c:v>
                </c:pt>
                <c:pt idx="11674">
                  <c:v>4.5199999999999996</c:v>
                </c:pt>
                <c:pt idx="11675">
                  <c:v>4.55</c:v>
                </c:pt>
                <c:pt idx="11676">
                  <c:v>4.5199999999999996</c:v>
                </c:pt>
                <c:pt idx="11677">
                  <c:v>4.51</c:v>
                </c:pt>
                <c:pt idx="11678">
                  <c:v>4.55</c:v>
                </c:pt>
                <c:pt idx="11679">
                  <c:v>4.55</c:v>
                </c:pt>
                <c:pt idx="11680">
                  <c:v>4.5999999999999996</c:v>
                </c:pt>
                <c:pt idx="11681">
                  <c:v>4.5999999999999996</c:v>
                </c:pt>
                <c:pt idx="11682">
                  <c:v>4.6100000000000003</c:v>
                </c:pt>
                <c:pt idx="11683">
                  <c:v>4.6399999999999997</c:v>
                </c:pt>
                <c:pt idx="11684">
                  <c:v>4.6399999999999997</c:v>
                </c:pt>
                <c:pt idx="11685">
                  <c:v>4.62</c:v>
                </c:pt>
                <c:pt idx="11686">
                  <c:v>4.6399999999999997</c:v>
                </c:pt>
                <c:pt idx="11687">
                  <c:v>4.6500000000000004</c:v>
                </c:pt>
                <c:pt idx="11688">
                  <c:v>4.68</c:v>
                </c:pt>
                <c:pt idx="11689">
                  <c:v>4.6900000000000004</c:v>
                </c:pt>
                <c:pt idx="11690">
                  <c:v>4.6900000000000004</c:v>
                </c:pt>
                <c:pt idx="11691">
                  <c:v>4.6900000000000004</c:v>
                </c:pt>
                <c:pt idx="11692">
                  <c:v>4.66</c:v>
                </c:pt>
                <c:pt idx="11693">
                  <c:v>4.59</c:v>
                </c:pt>
                <c:pt idx="11694">
                  <c:v>4.55</c:v>
                </c:pt>
                <c:pt idx="11695">
                  <c:v>4.5</c:v>
                </c:pt>
                <c:pt idx="11696">
                  <c:v>4.5</c:v>
                </c:pt>
                <c:pt idx="11697">
                  <c:v>4.54</c:v>
                </c:pt>
                <c:pt idx="11698">
                  <c:v>4.57</c:v>
                </c:pt>
                <c:pt idx="11699">
                  <c:v>4.5999999999999996</c:v>
                </c:pt>
                <c:pt idx="11700">
                  <c:v>4.54</c:v>
                </c:pt>
                <c:pt idx="11701">
                  <c:v>4.5599999999999996</c:v>
                </c:pt>
                <c:pt idx="11702">
                  <c:v>4.53</c:v>
                </c:pt>
                <c:pt idx="11703">
                  <c:v>4.51</c:v>
                </c:pt>
                <c:pt idx="11704">
                  <c:v>4.55</c:v>
                </c:pt>
                <c:pt idx="11705">
                  <c:v>4.53</c:v>
                </c:pt>
                <c:pt idx="11706">
                  <c:v>4.55</c:v>
                </c:pt>
                <c:pt idx="11707">
                  <c:v>4.5599999999999996</c:v>
                </c:pt>
                <c:pt idx="11708">
                  <c:v>4.55</c:v>
                </c:pt>
                <c:pt idx="11709">
                  <c:v>4.53</c:v>
                </c:pt>
                <c:pt idx="11710">
                  <c:v>4.54</c:v>
                </c:pt>
                <c:pt idx="11711">
                  <c:v>4.54</c:v>
                </c:pt>
                <c:pt idx="11712">
                  <c:v>4.57</c:v>
                </c:pt>
                <c:pt idx="11713">
                  <c:v>4.5199999999999996</c:v>
                </c:pt>
                <c:pt idx="11714">
                  <c:v>4.5599999999999996</c:v>
                </c:pt>
                <c:pt idx="11715">
                  <c:v>4.53</c:v>
                </c:pt>
                <c:pt idx="11716">
                  <c:v>4.54</c:v>
                </c:pt>
                <c:pt idx="11717">
                  <c:v>4.51</c:v>
                </c:pt>
                <c:pt idx="11718">
                  <c:v>4.46</c:v>
                </c:pt>
                <c:pt idx="11719">
                  <c:v>4.46</c:v>
                </c:pt>
                <c:pt idx="11720">
                  <c:v>4.49</c:v>
                </c:pt>
                <c:pt idx="11721">
                  <c:v>4.49</c:v>
                </c:pt>
                <c:pt idx="11722">
                  <c:v>4.5199999999999996</c:v>
                </c:pt>
                <c:pt idx="11723">
                  <c:v>4.54</c:v>
                </c:pt>
                <c:pt idx="11724">
                  <c:v>4.59</c:v>
                </c:pt>
                <c:pt idx="11725">
                  <c:v>4.6100000000000003</c:v>
                </c:pt>
                <c:pt idx="11726">
                  <c:v>4.62</c:v>
                </c:pt>
                <c:pt idx="11727">
                  <c:v>4.68</c:v>
                </c:pt>
                <c:pt idx="11728">
                  <c:v>4.67</c:v>
                </c:pt>
                <c:pt idx="11729">
                  <c:v>4.6900000000000004</c:v>
                </c:pt>
                <c:pt idx="11730">
                  <c:v>4.72</c:v>
                </c:pt>
                <c:pt idx="11731">
                  <c:v>4.7</c:v>
                </c:pt>
                <c:pt idx="11732">
                  <c:v>4.71</c:v>
                </c:pt>
                <c:pt idx="11733">
                  <c:v>4.71</c:v>
                </c:pt>
                <c:pt idx="11734">
                  <c:v>4.71</c:v>
                </c:pt>
                <c:pt idx="11735">
                  <c:v>4.71</c:v>
                </c:pt>
                <c:pt idx="11736">
                  <c:v>4.7699999999999996</c:v>
                </c:pt>
                <c:pt idx="11737">
                  <c:v>4.78</c:v>
                </c:pt>
                <c:pt idx="11738">
                  <c:v>4.78</c:v>
                </c:pt>
                <c:pt idx="11739">
                  <c:v>4.78</c:v>
                </c:pt>
                <c:pt idx="11740">
                  <c:v>4.75</c:v>
                </c:pt>
                <c:pt idx="11741">
                  <c:v>4.78</c:v>
                </c:pt>
                <c:pt idx="11742">
                  <c:v>4.76</c:v>
                </c:pt>
                <c:pt idx="11743">
                  <c:v>4.79</c:v>
                </c:pt>
                <c:pt idx="11744">
                  <c:v>4.78</c:v>
                </c:pt>
                <c:pt idx="11745">
                  <c:v>4.79</c:v>
                </c:pt>
                <c:pt idx="11746">
                  <c:v>4.8</c:v>
                </c:pt>
                <c:pt idx="11747">
                  <c:v>4.8499999999999996</c:v>
                </c:pt>
                <c:pt idx="11748">
                  <c:v>4.9000000000000004</c:v>
                </c:pt>
                <c:pt idx="11749">
                  <c:v>4.8899999999999997</c:v>
                </c:pt>
                <c:pt idx="11750">
                  <c:v>4.88</c:v>
                </c:pt>
                <c:pt idx="11751">
                  <c:v>4.8899999999999997</c:v>
                </c:pt>
                <c:pt idx="11752">
                  <c:v>4.9000000000000004</c:v>
                </c:pt>
                <c:pt idx="11753">
                  <c:v>4.9000000000000004</c:v>
                </c:pt>
                <c:pt idx="11754">
                  <c:v>4.88</c:v>
                </c:pt>
                <c:pt idx="11755">
                  <c:v>4.8899999999999997</c:v>
                </c:pt>
                <c:pt idx="11756">
                  <c:v>4.9000000000000004</c:v>
                </c:pt>
                <c:pt idx="11757">
                  <c:v>4.95</c:v>
                </c:pt>
                <c:pt idx="11758">
                  <c:v>4.97</c:v>
                </c:pt>
                <c:pt idx="11759">
                  <c:v>5</c:v>
                </c:pt>
                <c:pt idx="11760">
                  <c:v>4.9800000000000004</c:v>
                </c:pt>
                <c:pt idx="11761">
                  <c:v>4.97</c:v>
                </c:pt>
                <c:pt idx="11762">
                  <c:v>4.99</c:v>
                </c:pt>
                <c:pt idx="11763">
                  <c:v>4.99</c:v>
                </c:pt>
                <c:pt idx="11764">
                  <c:v>4.9800000000000004</c:v>
                </c:pt>
                <c:pt idx="11765">
                  <c:v>4.97</c:v>
                </c:pt>
                <c:pt idx="11766">
                  <c:v>4.95</c:v>
                </c:pt>
                <c:pt idx="11767">
                  <c:v>4.91</c:v>
                </c:pt>
                <c:pt idx="11768">
                  <c:v>4.96</c:v>
                </c:pt>
                <c:pt idx="11769">
                  <c:v>4.97</c:v>
                </c:pt>
                <c:pt idx="11770">
                  <c:v>4.95</c:v>
                </c:pt>
                <c:pt idx="11771">
                  <c:v>4.9400000000000004</c:v>
                </c:pt>
                <c:pt idx="11772">
                  <c:v>4.8499999999999996</c:v>
                </c:pt>
                <c:pt idx="11773">
                  <c:v>4.87</c:v>
                </c:pt>
                <c:pt idx="11774">
                  <c:v>4.88</c:v>
                </c:pt>
                <c:pt idx="11775">
                  <c:v>4.9000000000000004</c:v>
                </c:pt>
                <c:pt idx="11776">
                  <c:v>4.87</c:v>
                </c:pt>
                <c:pt idx="11777">
                  <c:v>4.92</c:v>
                </c:pt>
                <c:pt idx="11778">
                  <c:v>4.88</c:v>
                </c:pt>
                <c:pt idx="11779">
                  <c:v>4.83</c:v>
                </c:pt>
                <c:pt idx="11780">
                  <c:v>4.79</c:v>
                </c:pt>
                <c:pt idx="11781">
                  <c:v>4.79</c:v>
                </c:pt>
                <c:pt idx="11782">
                  <c:v>4.78</c:v>
                </c:pt>
                <c:pt idx="11783">
                  <c:v>4.7699999999999996</c:v>
                </c:pt>
                <c:pt idx="11784">
                  <c:v>4.74</c:v>
                </c:pt>
                <c:pt idx="11785">
                  <c:v>4.76</c:v>
                </c:pt>
                <c:pt idx="11786">
                  <c:v>4.76</c:v>
                </c:pt>
                <c:pt idx="11787">
                  <c:v>4.76</c:v>
                </c:pt>
                <c:pt idx="11788">
                  <c:v>4.8099999999999996</c:v>
                </c:pt>
                <c:pt idx="11789">
                  <c:v>4.8</c:v>
                </c:pt>
                <c:pt idx="11790">
                  <c:v>4.76</c:v>
                </c:pt>
                <c:pt idx="11791">
                  <c:v>4.7300000000000004</c:v>
                </c:pt>
                <c:pt idx="11792">
                  <c:v>4.7699999999999996</c:v>
                </c:pt>
                <c:pt idx="11793">
                  <c:v>4.7699999999999996</c:v>
                </c:pt>
                <c:pt idx="11794">
                  <c:v>4.8</c:v>
                </c:pt>
                <c:pt idx="11795">
                  <c:v>4.82</c:v>
                </c:pt>
                <c:pt idx="11796">
                  <c:v>4.82</c:v>
                </c:pt>
                <c:pt idx="11797">
                  <c:v>4.8600000000000003</c:v>
                </c:pt>
                <c:pt idx="11798">
                  <c:v>4.8899999999999997</c:v>
                </c:pt>
                <c:pt idx="11799">
                  <c:v>4.9000000000000004</c:v>
                </c:pt>
                <c:pt idx="11800">
                  <c:v>4.93</c:v>
                </c:pt>
                <c:pt idx="11801">
                  <c:v>4.92</c:v>
                </c:pt>
                <c:pt idx="11802">
                  <c:v>4.95</c:v>
                </c:pt>
                <c:pt idx="11803">
                  <c:v>4.96</c:v>
                </c:pt>
                <c:pt idx="11804">
                  <c:v>4.97</c:v>
                </c:pt>
                <c:pt idx="11805">
                  <c:v>5.01</c:v>
                </c:pt>
                <c:pt idx="11806">
                  <c:v>4.9800000000000004</c:v>
                </c:pt>
                <c:pt idx="11807">
                  <c:v>4.99</c:v>
                </c:pt>
                <c:pt idx="11808">
                  <c:v>4.99</c:v>
                </c:pt>
                <c:pt idx="11809">
                  <c:v>4.99</c:v>
                </c:pt>
                <c:pt idx="11810">
                  <c:v>5.01</c:v>
                </c:pt>
                <c:pt idx="11811">
                  <c:v>5.01</c:v>
                </c:pt>
                <c:pt idx="11812">
                  <c:v>5.05</c:v>
                </c:pt>
                <c:pt idx="11813">
                  <c:v>5.09</c:v>
                </c:pt>
                <c:pt idx="11814">
                  <c:v>5.07</c:v>
                </c:pt>
                <c:pt idx="11815">
                  <c:v>5.08</c:v>
                </c:pt>
                <c:pt idx="11816">
                  <c:v>5.03</c:v>
                </c:pt>
                <c:pt idx="11817">
                  <c:v>5.0599999999999996</c:v>
                </c:pt>
                <c:pt idx="11818">
                  <c:v>5.0599999999999996</c:v>
                </c:pt>
                <c:pt idx="11819">
                  <c:v>5.04</c:v>
                </c:pt>
                <c:pt idx="11820">
                  <c:v>5.05</c:v>
                </c:pt>
                <c:pt idx="11821">
                  <c:v>5.05</c:v>
                </c:pt>
                <c:pt idx="11822">
                  <c:v>5.08</c:v>
                </c:pt>
                <c:pt idx="11823">
                  <c:v>5.0999999999999996</c:v>
                </c:pt>
                <c:pt idx="11824">
                  <c:v>5.03</c:v>
                </c:pt>
                <c:pt idx="11825">
                  <c:v>5.04</c:v>
                </c:pt>
                <c:pt idx="11826">
                  <c:v>5.08</c:v>
                </c:pt>
                <c:pt idx="11827">
                  <c:v>5.1100000000000003</c:v>
                </c:pt>
                <c:pt idx="11828">
                  <c:v>5.09</c:v>
                </c:pt>
                <c:pt idx="11829">
                  <c:v>5.09</c:v>
                </c:pt>
                <c:pt idx="11830">
                  <c:v>5.0599999999999996</c:v>
                </c:pt>
                <c:pt idx="11831">
                  <c:v>5.0599999999999996</c:v>
                </c:pt>
                <c:pt idx="11832">
                  <c:v>5.08</c:v>
                </c:pt>
                <c:pt idx="11833">
                  <c:v>5.0599999999999996</c:v>
                </c:pt>
                <c:pt idx="11834">
                  <c:v>5.1100000000000003</c:v>
                </c:pt>
                <c:pt idx="11835">
                  <c:v>5.1100000000000003</c:v>
                </c:pt>
                <c:pt idx="11836">
                  <c:v>5.0999999999999996</c:v>
                </c:pt>
                <c:pt idx="11837">
                  <c:v>5.13</c:v>
                </c:pt>
                <c:pt idx="11838">
                  <c:v>5.14</c:v>
                </c:pt>
                <c:pt idx="11839">
                  <c:v>5.15</c:v>
                </c:pt>
                <c:pt idx="11840">
                  <c:v>5.14</c:v>
                </c:pt>
                <c:pt idx="11841">
                  <c:v>5.2</c:v>
                </c:pt>
                <c:pt idx="11842">
                  <c:v>5.18</c:v>
                </c:pt>
                <c:pt idx="11843">
                  <c:v>5.21</c:v>
                </c:pt>
                <c:pt idx="11844">
                  <c:v>5.21</c:v>
                </c:pt>
                <c:pt idx="11845">
                  <c:v>5.2</c:v>
                </c:pt>
                <c:pt idx="11846">
                  <c:v>5.22</c:v>
                </c:pt>
                <c:pt idx="11847">
                  <c:v>5.23</c:v>
                </c:pt>
                <c:pt idx="11848">
                  <c:v>5.27</c:v>
                </c:pt>
                <c:pt idx="11849">
                  <c:v>5.27</c:v>
                </c:pt>
                <c:pt idx="11850">
                  <c:v>5.3</c:v>
                </c:pt>
                <c:pt idx="11851">
                  <c:v>5.26</c:v>
                </c:pt>
                <c:pt idx="11852">
                  <c:v>5.33</c:v>
                </c:pt>
                <c:pt idx="11853">
                  <c:v>5.37</c:v>
                </c:pt>
                <c:pt idx="11854">
                  <c:v>5.37</c:v>
                </c:pt>
                <c:pt idx="11855">
                  <c:v>5.42</c:v>
                </c:pt>
                <c:pt idx="11856">
                  <c:v>5.45</c:v>
                </c:pt>
                <c:pt idx="11857">
                  <c:v>5.45</c:v>
                </c:pt>
                <c:pt idx="11858">
                  <c:v>5.45</c:v>
                </c:pt>
                <c:pt idx="11859">
                  <c:v>5.46</c:v>
                </c:pt>
                <c:pt idx="11860">
                  <c:v>5.44</c:v>
                </c:pt>
                <c:pt idx="11861">
                  <c:v>5.48</c:v>
                </c:pt>
                <c:pt idx="11862">
                  <c:v>5.49</c:v>
                </c:pt>
                <c:pt idx="11863">
                  <c:v>5.51</c:v>
                </c:pt>
                <c:pt idx="11864">
                  <c:v>5.48</c:v>
                </c:pt>
                <c:pt idx="11865">
                  <c:v>5.46</c:v>
                </c:pt>
                <c:pt idx="11866">
                  <c:v>5.42</c:v>
                </c:pt>
                <c:pt idx="11867">
                  <c:v>5.43</c:v>
                </c:pt>
                <c:pt idx="11868">
                  <c:v>5.46</c:v>
                </c:pt>
                <c:pt idx="11869">
                  <c:v>5.41</c:v>
                </c:pt>
                <c:pt idx="11870">
                  <c:v>5.46</c:v>
                </c:pt>
                <c:pt idx="11871">
                  <c:v>5.49</c:v>
                </c:pt>
                <c:pt idx="11872">
                  <c:v>5.52</c:v>
                </c:pt>
                <c:pt idx="11873">
                  <c:v>5.55</c:v>
                </c:pt>
                <c:pt idx="11874">
                  <c:v>5.55</c:v>
                </c:pt>
                <c:pt idx="11875">
                  <c:v>5.45</c:v>
                </c:pt>
                <c:pt idx="11876">
                  <c:v>5.45</c:v>
                </c:pt>
                <c:pt idx="11877">
                  <c:v>5.47</c:v>
                </c:pt>
                <c:pt idx="11878">
                  <c:v>5.51</c:v>
                </c:pt>
                <c:pt idx="11879">
                  <c:v>5.47</c:v>
                </c:pt>
                <c:pt idx="11880">
                  <c:v>5.5</c:v>
                </c:pt>
                <c:pt idx="11881">
                  <c:v>5.43</c:v>
                </c:pt>
                <c:pt idx="11882">
                  <c:v>5.42</c:v>
                </c:pt>
                <c:pt idx="11883">
                  <c:v>5.32</c:v>
                </c:pt>
                <c:pt idx="11884">
                  <c:v>5.33</c:v>
                </c:pt>
                <c:pt idx="11885">
                  <c:v>5.33</c:v>
                </c:pt>
                <c:pt idx="11886">
                  <c:v>5.3</c:v>
                </c:pt>
                <c:pt idx="11887">
                  <c:v>5.23</c:v>
                </c:pt>
                <c:pt idx="11888">
                  <c:v>5.21</c:v>
                </c:pt>
                <c:pt idx="11889">
                  <c:v>5.18</c:v>
                </c:pt>
                <c:pt idx="11890">
                  <c:v>5.22</c:v>
                </c:pt>
                <c:pt idx="11891">
                  <c:v>5.21</c:v>
                </c:pt>
                <c:pt idx="11892">
                  <c:v>5.24</c:v>
                </c:pt>
                <c:pt idx="11893">
                  <c:v>5.19</c:v>
                </c:pt>
                <c:pt idx="11894">
                  <c:v>5.19</c:v>
                </c:pt>
                <c:pt idx="11895">
                  <c:v>5.2</c:v>
                </c:pt>
                <c:pt idx="11896">
                  <c:v>5.29</c:v>
                </c:pt>
                <c:pt idx="11897">
                  <c:v>5.25</c:v>
                </c:pt>
                <c:pt idx="11898">
                  <c:v>5.22</c:v>
                </c:pt>
                <c:pt idx="11899">
                  <c:v>5.22</c:v>
                </c:pt>
                <c:pt idx="11900">
                  <c:v>5.16</c:v>
                </c:pt>
                <c:pt idx="11901">
                  <c:v>5.12</c:v>
                </c:pt>
                <c:pt idx="11902">
                  <c:v>5.07</c:v>
                </c:pt>
                <c:pt idx="11903">
                  <c:v>5.0599999999999996</c:v>
                </c:pt>
                <c:pt idx="11904">
                  <c:v>5.0599999999999996</c:v>
                </c:pt>
                <c:pt idx="11905">
                  <c:v>4.99</c:v>
                </c:pt>
                <c:pt idx="11906">
                  <c:v>5.09</c:v>
                </c:pt>
                <c:pt idx="11907">
                  <c:v>5.0599999999999996</c:v>
                </c:pt>
                <c:pt idx="11908">
                  <c:v>5.07</c:v>
                </c:pt>
                <c:pt idx="11909">
                  <c:v>5.07</c:v>
                </c:pt>
                <c:pt idx="11910">
                  <c:v>5.04</c:v>
                </c:pt>
                <c:pt idx="11911">
                  <c:v>5.0199999999999996</c:v>
                </c:pt>
                <c:pt idx="11912">
                  <c:v>5.01</c:v>
                </c:pt>
                <c:pt idx="11913">
                  <c:v>5.0199999999999996</c:v>
                </c:pt>
                <c:pt idx="11914">
                  <c:v>5.0599999999999996</c:v>
                </c:pt>
                <c:pt idx="11915">
                  <c:v>5.07</c:v>
                </c:pt>
                <c:pt idx="11916">
                  <c:v>5.03</c:v>
                </c:pt>
                <c:pt idx="11917">
                  <c:v>5</c:v>
                </c:pt>
                <c:pt idx="11918">
                  <c:v>4.93</c:v>
                </c:pt>
                <c:pt idx="11919">
                  <c:v>4.8899999999999997</c:v>
                </c:pt>
                <c:pt idx="11920">
                  <c:v>4.8899999999999997</c:v>
                </c:pt>
                <c:pt idx="11921">
                  <c:v>4.88</c:v>
                </c:pt>
                <c:pt idx="11922">
                  <c:v>4.91</c:v>
                </c:pt>
                <c:pt idx="11923">
                  <c:v>4.8499999999999996</c:v>
                </c:pt>
                <c:pt idx="11924">
                  <c:v>4.84</c:v>
                </c:pt>
                <c:pt idx="11925">
                  <c:v>4.93</c:v>
                </c:pt>
                <c:pt idx="11926">
                  <c:v>4.9800000000000004</c:v>
                </c:pt>
                <c:pt idx="11927">
                  <c:v>5.0199999999999996</c:v>
                </c:pt>
                <c:pt idx="11928">
                  <c:v>5.08</c:v>
                </c:pt>
                <c:pt idx="11929">
                  <c:v>5.07</c:v>
                </c:pt>
                <c:pt idx="11930">
                  <c:v>5.03</c:v>
                </c:pt>
                <c:pt idx="11931">
                  <c:v>5.07</c:v>
                </c:pt>
                <c:pt idx="11932">
                  <c:v>5.08</c:v>
                </c:pt>
                <c:pt idx="11933">
                  <c:v>5.0199999999999996</c:v>
                </c:pt>
                <c:pt idx="11934">
                  <c:v>5</c:v>
                </c:pt>
                <c:pt idx="11935">
                  <c:v>4.9800000000000004</c:v>
                </c:pt>
                <c:pt idx="11936">
                  <c:v>4.99</c:v>
                </c:pt>
                <c:pt idx="11937">
                  <c:v>4.96</c:v>
                </c:pt>
                <c:pt idx="11938">
                  <c:v>4.97</c:v>
                </c:pt>
                <c:pt idx="11939">
                  <c:v>4.97</c:v>
                </c:pt>
                <c:pt idx="11940">
                  <c:v>4.92</c:v>
                </c:pt>
                <c:pt idx="11941">
                  <c:v>5</c:v>
                </c:pt>
                <c:pt idx="11942">
                  <c:v>5.05</c:v>
                </c:pt>
                <c:pt idx="11943">
                  <c:v>5.1100000000000003</c:v>
                </c:pt>
                <c:pt idx="11944">
                  <c:v>5.12</c:v>
                </c:pt>
                <c:pt idx="11945">
                  <c:v>5.1100000000000003</c:v>
                </c:pt>
                <c:pt idx="11946">
                  <c:v>5.0599999999999996</c:v>
                </c:pt>
                <c:pt idx="11947">
                  <c:v>5.01</c:v>
                </c:pt>
                <c:pt idx="11948">
                  <c:v>4.93</c:v>
                </c:pt>
                <c:pt idx="11949">
                  <c:v>4.91</c:v>
                </c:pt>
                <c:pt idx="11950">
                  <c:v>4.93</c:v>
                </c:pt>
                <c:pt idx="11951">
                  <c:v>4.88</c:v>
                </c:pt>
                <c:pt idx="11952">
                  <c:v>4.8899999999999997</c:v>
                </c:pt>
                <c:pt idx="11953">
                  <c:v>4.9000000000000004</c:v>
                </c:pt>
                <c:pt idx="11954">
                  <c:v>4.8899999999999997</c:v>
                </c:pt>
                <c:pt idx="11955">
                  <c:v>4.91</c:v>
                </c:pt>
                <c:pt idx="11956">
                  <c:v>4.97</c:v>
                </c:pt>
                <c:pt idx="11957">
                  <c:v>4.96</c:v>
                </c:pt>
                <c:pt idx="11958">
                  <c:v>4.9000000000000004</c:v>
                </c:pt>
                <c:pt idx="11959">
                  <c:v>4.9000000000000004</c:v>
                </c:pt>
                <c:pt idx="11960">
                  <c:v>4.9000000000000004</c:v>
                </c:pt>
                <c:pt idx="11961">
                  <c:v>4.8600000000000003</c:v>
                </c:pt>
                <c:pt idx="11962">
                  <c:v>4.8099999999999996</c:v>
                </c:pt>
                <c:pt idx="11963">
                  <c:v>4.76</c:v>
                </c:pt>
                <c:pt idx="11964">
                  <c:v>4.78</c:v>
                </c:pt>
                <c:pt idx="11965">
                  <c:v>4.7699999999999996</c:v>
                </c:pt>
                <c:pt idx="11966">
                  <c:v>4.75</c:v>
                </c:pt>
                <c:pt idx="11967">
                  <c:v>4.7</c:v>
                </c:pt>
                <c:pt idx="11968">
                  <c:v>4.6500000000000004</c:v>
                </c:pt>
                <c:pt idx="11969">
                  <c:v>4.63</c:v>
                </c:pt>
                <c:pt idx="11970">
                  <c:v>4.6500000000000004</c:v>
                </c:pt>
                <c:pt idx="11971">
                  <c:v>4.59</c:v>
                </c:pt>
                <c:pt idx="11972">
                  <c:v>4.55</c:v>
                </c:pt>
                <c:pt idx="11973">
                  <c:v>4.6100000000000003</c:v>
                </c:pt>
                <c:pt idx="11974">
                  <c:v>4.59</c:v>
                </c:pt>
                <c:pt idx="11975">
                  <c:v>4.62</c:v>
                </c:pt>
                <c:pt idx="11976">
                  <c:v>4.7</c:v>
                </c:pt>
                <c:pt idx="11977">
                  <c:v>4.5999999999999996</c:v>
                </c:pt>
                <c:pt idx="11978">
                  <c:v>4.66</c:v>
                </c:pt>
                <c:pt idx="11979">
                  <c:v>4.5999999999999996</c:v>
                </c:pt>
                <c:pt idx="11980">
                  <c:v>4.54</c:v>
                </c:pt>
                <c:pt idx="11981">
                  <c:v>4.51</c:v>
                </c:pt>
                <c:pt idx="11982">
                  <c:v>4.57</c:v>
                </c:pt>
                <c:pt idx="11983">
                  <c:v>4.67</c:v>
                </c:pt>
                <c:pt idx="11984">
                  <c:v>4.72</c:v>
                </c:pt>
                <c:pt idx="11985">
                  <c:v>4.68</c:v>
                </c:pt>
                <c:pt idx="11986">
                  <c:v>4.82</c:v>
                </c:pt>
                <c:pt idx="11987">
                  <c:v>4.7699999999999996</c:v>
                </c:pt>
                <c:pt idx="11988">
                  <c:v>4.79</c:v>
                </c:pt>
                <c:pt idx="11989">
                  <c:v>4.75</c:v>
                </c:pt>
                <c:pt idx="11990">
                  <c:v>4.74</c:v>
                </c:pt>
                <c:pt idx="11991">
                  <c:v>4.68</c:v>
                </c:pt>
                <c:pt idx="11992">
                  <c:v>4.58</c:v>
                </c:pt>
                <c:pt idx="11993">
                  <c:v>4.63</c:v>
                </c:pt>
                <c:pt idx="11994">
                  <c:v>4.63</c:v>
                </c:pt>
                <c:pt idx="11995">
                  <c:v>4.63</c:v>
                </c:pt>
                <c:pt idx="11996">
                  <c:v>4.63</c:v>
                </c:pt>
                <c:pt idx="11997">
                  <c:v>4.62</c:v>
                </c:pt>
                <c:pt idx="11998">
                  <c:v>4.55</c:v>
                </c:pt>
                <c:pt idx="11999">
                  <c:v>4.55</c:v>
                </c:pt>
                <c:pt idx="12000">
                  <c:v>4.55</c:v>
                </c:pt>
                <c:pt idx="12001">
                  <c:v>4.4400000000000004</c:v>
                </c:pt>
                <c:pt idx="12002">
                  <c:v>4.4400000000000004</c:v>
                </c:pt>
                <c:pt idx="12003">
                  <c:v>4.4000000000000004</c:v>
                </c:pt>
                <c:pt idx="12004">
                  <c:v>4.4000000000000004</c:v>
                </c:pt>
                <c:pt idx="12005">
                  <c:v>4.4400000000000004</c:v>
                </c:pt>
                <c:pt idx="12006">
                  <c:v>4.3899999999999997</c:v>
                </c:pt>
                <c:pt idx="12007">
                  <c:v>4.3899999999999997</c:v>
                </c:pt>
                <c:pt idx="12008">
                  <c:v>4.42</c:v>
                </c:pt>
                <c:pt idx="12009">
                  <c:v>4.4000000000000004</c:v>
                </c:pt>
                <c:pt idx="12010">
                  <c:v>4.3899999999999997</c:v>
                </c:pt>
                <c:pt idx="12011">
                  <c:v>4.37</c:v>
                </c:pt>
                <c:pt idx="12012">
                  <c:v>4.41</c:v>
                </c:pt>
                <c:pt idx="12013">
                  <c:v>4.43</c:v>
                </c:pt>
                <c:pt idx="12014">
                  <c:v>4.3600000000000003</c:v>
                </c:pt>
                <c:pt idx="12015">
                  <c:v>4.5</c:v>
                </c:pt>
                <c:pt idx="12016">
                  <c:v>4.42</c:v>
                </c:pt>
                <c:pt idx="12017">
                  <c:v>4.53</c:v>
                </c:pt>
                <c:pt idx="12018">
                  <c:v>4.5199999999999996</c:v>
                </c:pt>
                <c:pt idx="12019">
                  <c:v>4.4800000000000004</c:v>
                </c:pt>
                <c:pt idx="12020">
                  <c:v>4.58</c:v>
                </c:pt>
                <c:pt idx="12021">
                  <c:v>4.5599999999999996</c:v>
                </c:pt>
                <c:pt idx="12022">
                  <c:v>4.47</c:v>
                </c:pt>
                <c:pt idx="12023">
                  <c:v>4.46</c:v>
                </c:pt>
                <c:pt idx="12024">
                  <c:v>4.5</c:v>
                </c:pt>
                <c:pt idx="12025">
                  <c:v>4.4000000000000004</c:v>
                </c:pt>
                <c:pt idx="12026">
                  <c:v>4.46</c:v>
                </c:pt>
                <c:pt idx="12027">
                  <c:v>4.42</c:v>
                </c:pt>
                <c:pt idx="12028">
                  <c:v>4.43</c:v>
                </c:pt>
                <c:pt idx="12029">
                  <c:v>4.49</c:v>
                </c:pt>
                <c:pt idx="12030">
                  <c:v>4.62</c:v>
                </c:pt>
                <c:pt idx="12031">
                  <c:v>4.6100000000000003</c:v>
                </c:pt>
                <c:pt idx="12032">
                  <c:v>4.63</c:v>
                </c:pt>
                <c:pt idx="12033">
                  <c:v>4.5999999999999996</c:v>
                </c:pt>
                <c:pt idx="12034">
                  <c:v>4.6399999999999997</c:v>
                </c:pt>
                <c:pt idx="12035">
                  <c:v>4.63</c:v>
                </c:pt>
                <c:pt idx="12036">
                  <c:v>4.67</c:v>
                </c:pt>
                <c:pt idx="12037">
                  <c:v>4.67</c:v>
                </c:pt>
                <c:pt idx="12038">
                  <c:v>4.68</c:v>
                </c:pt>
                <c:pt idx="12039">
                  <c:v>4.72</c:v>
                </c:pt>
                <c:pt idx="12040">
                  <c:v>4.7</c:v>
                </c:pt>
                <c:pt idx="12041">
                  <c:v>4.6900000000000004</c:v>
                </c:pt>
                <c:pt idx="12042">
                  <c:v>4.59</c:v>
                </c:pt>
                <c:pt idx="12043">
                  <c:v>4.46</c:v>
                </c:pt>
                <c:pt idx="12044">
                  <c:v>4.4400000000000004</c:v>
                </c:pt>
                <c:pt idx="12045">
                  <c:v>4.4000000000000004</c:v>
                </c:pt>
                <c:pt idx="12046">
                  <c:v>4.47</c:v>
                </c:pt>
                <c:pt idx="12047">
                  <c:v>4.3899999999999997</c:v>
                </c:pt>
                <c:pt idx="12048">
                  <c:v>4.32</c:v>
                </c:pt>
                <c:pt idx="12049">
                  <c:v>4.28</c:v>
                </c:pt>
                <c:pt idx="12050">
                  <c:v>4.3499999999999996</c:v>
                </c:pt>
                <c:pt idx="12051">
                  <c:v>4.42</c:v>
                </c:pt>
                <c:pt idx="12052">
                  <c:v>4.3499999999999996</c:v>
                </c:pt>
                <c:pt idx="12053">
                  <c:v>4.33</c:v>
                </c:pt>
                <c:pt idx="12054">
                  <c:v>4.3</c:v>
                </c:pt>
                <c:pt idx="12055">
                  <c:v>4.3499999999999996</c:v>
                </c:pt>
                <c:pt idx="12056">
                  <c:v>4.3</c:v>
                </c:pt>
                <c:pt idx="12057">
                  <c:v>4.28</c:v>
                </c:pt>
                <c:pt idx="12058">
                  <c:v>4.28</c:v>
                </c:pt>
                <c:pt idx="12059">
                  <c:v>4.28</c:v>
                </c:pt>
                <c:pt idx="12060">
                  <c:v>4.43</c:v>
                </c:pt>
                <c:pt idx="12061">
                  <c:v>4.43</c:v>
                </c:pt>
                <c:pt idx="12062">
                  <c:v>4.49</c:v>
                </c:pt>
                <c:pt idx="12063">
                  <c:v>4.41</c:v>
                </c:pt>
                <c:pt idx="12064">
                  <c:v>4.34</c:v>
                </c:pt>
                <c:pt idx="12065">
                  <c:v>4.4400000000000004</c:v>
                </c:pt>
                <c:pt idx="12066">
                  <c:v>4.43</c:v>
                </c:pt>
                <c:pt idx="12067">
                  <c:v>4.4400000000000004</c:v>
                </c:pt>
                <c:pt idx="12068">
                  <c:v>4.4400000000000004</c:v>
                </c:pt>
                <c:pt idx="12069">
                  <c:v>4.5</c:v>
                </c:pt>
                <c:pt idx="12070">
                  <c:v>4.49</c:v>
                </c:pt>
                <c:pt idx="12071">
                  <c:v>4.51</c:v>
                </c:pt>
                <c:pt idx="12072">
                  <c:v>4.47</c:v>
                </c:pt>
                <c:pt idx="12073">
                  <c:v>4.4000000000000004</c:v>
                </c:pt>
                <c:pt idx="12074">
                  <c:v>4.43</c:v>
                </c:pt>
                <c:pt idx="12075">
                  <c:v>4.43</c:v>
                </c:pt>
                <c:pt idx="12076">
                  <c:v>4.53</c:v>
                </c:pt>
                <c:pt idx="12077">
                  <c:v>4.6399999999999997</c:v>
                </c:pt>
                <c:pt idx="12078">
                  <c:v>4.7300000000000004</c:v>
                </c:pt>
                <c:pt idx="12079">
                  <c:v>4.66</c:v>
                </c:pt>
                <c:pt idx="12080">
                  <c:v>4.6900000000000004</c:v>
                </c:pt>
                <c:pt idx="12081">
                  <c:v>4.66</c:v>
                </c:pt>
                <c:pt idx="12082">
                  <c:v>4.7699999999999996</c:v>
                </c:pt>
                <c:pt idx="12083">
                  <c:v>4.7699999999999996</c:v>
                </c:pt>
                <c:pt idx="12084">
                  <c:v>4.7300000000000004</c:v>
                </c:pt>
                <c:pt idx="12085">
                  <c:v>4.67</c:v>
                </c:pt>
                <c:pt idx="12086">
                  <c:v>4.66</c:v>
                </c:pt>
                <c:pt idx="12087">
                  <c:v>4.66</c:v>
                </c:pt>
                <c:pt idx="12088">
                  <c:v>4.74</c:v>
                </c:pt>
                <c:pt idx="12089">
                  <c:v>4.74</c:v>
                </c:pt>
                <c:pt idx="12090">
                  <c:v>4.66</c:v>
                </c:pt>
                <c:pt idx="12091">
                  <c:v>4.71</c:v>
                </c:pt>
                <c:pt idx="12092">
                  <c:v>4.6100000000000003</c:v>
                </c:pt>
                <c:pt idx="12093">
                  <c:v>4.58</c:v>
                </c:pt>
                <c:pt idx="12094">
                  <c:v>4.5999999999999996</c:v>
                </c:pt>
                <c:pt idx="12095">
                  <c:v>4.7</c:v>
                </c:pt>
                <c:pt idx="12096">
                  <c:v>4.8099999999999996</c:v>
                </c:pt>
                <c:pt idx="12097">
                  <c:v>4.83</c:v>
                </c:pt>
                <c:pt idx="12098">
                  <c:v>4.7699999999999996</c:v>
                </c:pt>
                <c:pt idx="12099">
                  <c:v>4.82</c:v>
                </c:pt>
                <c:pt idx="12100">
                  <c:v>4.79</c:v>
                </c:pt>
                <c:pt idx="12101">
                  <c:v>4.87</c:v>
                </c:pt>
                <c:pt idx="12102">
                  <c:v>4.95</c:v>
                </c:pt>
                <c:pt idx="12103">
                  <c:v>4.92</c:v>
                </c:pt>
                <c:pt idx="12104">
                  <c:v>4.92</c:v>
                </c:pt>
                <c:pt idx="12105">
                  <c:v>4.92</c:v>
                </c:pt>
                <c:pt idx="12106">
                  <c:v>4.96</c:v>
                </c:pt>
                <c:pt idx="12107">
                  <c:v>5.03</c:v>
                </c:pt>
                <c:pt idx="12108">
                  <c:v>4.97</c:v>
                </c:pt>
                <c:pt idx="12109">
                  <c:v>4.95</c:v>
                </c:pt>
                <c:pt idx="12110">
                  <c:v>5.03</c:v>
                </c:pt>
                <c:pt idx="12111">
                  <c:v>4.93</c:v>
                </c:pt>
                <c:pt idx="12112">
                  <c:v>5.04</c:v>
                </c:pt>
                <c:pt idx="12113">
                  <c:v>4.99</c:v>
                </c:pt>
                <c:pt idx="12114">
                  <c:v>5.14</c:v>
                </c:pt>
                <c:pt idx="12115">
                  <c:v>5.12</c:v>
                </c:pt>
                <c:pt idx="12116">
                  <c:v>5.12</c:v>
                </c:pt>
                <c:pt idx="12117">
                  <c:v>5.15</c:v>
                </c:pt>
                <c:pt idx="12118">
                  <c:v>5.26</c:v>
                </c:pt>
                <c:pt idx="12119">
                  <c:v>5.21</c:v>
                </c:pt>
                <c:pt idx="12120">
                  <c:v>5.16</c:v>
                </c:pt>
                <c:pt idx="12121">
                  <c:v>5.15</c:v>
                </c:pt>
                <c:pt idx="12122">
                  <c:v>5.23</c:v>
                </c:pt>
                <c:pt idx="12123">
                  <c:v>5.14</c:v>
                </c:pt>
                <c:pt idx="12124">
                  <c:v>5.12</c:v>
                </c:pt>
                <c:pt idx="12125">
                  <c:v>5.14</c:v>
                </c:pt>
                <c:pt idx="12126">
                  <c:v>5.1100000000000003</c:v>
                </c:pt>
                <c:pt idx="12127">
                  <c:v>5</c:v>
                </c:pt>
                <c:pt idx="12128">
                  <c:v>5.03</c:v>
                </c:pt>
                <c:pt idx="12129">
                  <c:v>5.12</c:v>
                </c:pt>
                <c:pt idx="12130">
                  <c:v>5.15</c:v>
                </c:pt>
                <c:pt idx="12131">
                  <c:v>5.13</c:v>
                </c:pt>
                <c:pt idx="12132">
                  <c:v>5.03</c:v>
                </c:pt>
                <c:pt idx="12133">
                  <c:v>4.96</c:v>
                </c:pt>
                <c:pt idx="12134">
                  <c:v>4.91</c:v>
                </c:pt>
                <c:pt idx="12135">
                  <c:v>4.9000000000000004</c:v>
                </c:pt>
                <c:pt idx="12136">
                  <c:v>4.87</c:v>
                </c:pt>
                <c:pt idx="12137">
                  <c:v>4.8600000000000003</c:v>
                </c:pt>
                <c:pt idx="12138">
                  <c:v>4.8899999999999997</c:v>
                </c:pt>
                <c:pt idx="12139">
                  <c:v>4.8899999999999997</c:v>
                </c:pt>
                <c:pt idx="12140">
                  <c:v>4.8499999999999996</c:v>
                </c:pt>
                <c:pt idx="12141">
                  <c:v>4.87</c:v>
                </c:pt>
                <c:pt idx="12142">
                  <c:v>4.8899999999999997</c:v>
                </c:pt>
                <c:pt idx="12143">
                  <c:v>5.04</c:v>
                </c:pt>
                <c:pt idx="12144">
                  <c:v>5.05</c:v>
                </c:pt>
                <c:pt idx="12145">
                  <c:v>4.99</c:v>
                </c:pt>
                <c:pt idx="12146">
                  <c:v>5.04</c:v>
                </c:pt>
                <c:pt idx="12147">
                  <c:v>4.97</c:v>
                </c:pt>
                <c:pt idx="12148">
                  <c:v>4.9800000000000004</c:v>
                </c:pt>
                <c:pt idx="12149">
                  <c:v>4.95</c:v>
                </c:pt>
                <c:pt idx="12150">
                  <c:v>4.8899999999999997</c:v>
                </c:pt>
                <c:pt idx="12151">
                  <c:v>4.84</c:v>
                </c:pt>
                <c:pt idx="12152">
                  <c:v>4.8</c:v>
                </c:pt>
                <c:pt idx="12153">
                  <c:v>4.84</c:v>
                </c:pt>
                <c:pt idx="12154">
                  <c:v>4.8</c:v>
                </c:pt>
                <c:pt idx="12155">
                  <c:v>4.76</c:v>
                </c:pt>
                <c:pt idx="12156">
                  <c:v>4.74</c:v>
                </c:pt>
                <c:pt idx="12157">
                  <c:v>4.68</c:v>
                </c:pt>
                <c:pt idx="12158">
                  <c:v>4.67</c:v>
                </c:pt>
                <c:pt idx="12159">
                  <c:v>4.7</c:v>
                </c:pt>
                <c:pt idx="12160">
                  <c:v>4.63</c:v>
                </c:pt>
                <c:pt idx="12161">
                  <c:v>4.5999999999999996</c:v>
                </c:pt>
                <c:pt idx="12162">
                  <c:v>4.63</c:v>
                </c:pt>
                <c:pt idx="12163">
                  <c:v>4.57</c:v>
                </c:pt>
                <c:pt idx="12164">
                  <c:v>4.59</c:v>
                </c:pt>
                <c:pt idx="12165">
                  <c:v>4.59</c:v>
                </c:pt>
                <c:pt idx="12166">
                  <c:v>4.5599999999999996</c:v>
                </c:pt>
                <c:pt idx="12167">
                  <c:v>4.57</c:v>
                </c:pt>
                <c:pt idx="12168">
                  <c:v>4.6100000000000003</c:v>
                </c:pt>
                <c:pt idx="12169">
                  <c:v>4.6100000000000003</c:v>
                </c:pt>
                <c:pt idx="12170">
                  <c:v>4.49</c:v>
                </c:pt>
                <c:pt idx="12171">
                  <c:v>4.5</c:v>
                </c:pt>
                <c:pt idx="12172">
                  <c:v>4.4800000000000004</c:v>
                </c:pt>
                <c:pt idx="12173">
                  <c:v>4.47</c:v>
                </c:pt>
                <c:pt idx="12174">
                  <c:v>4.45</c:v>
                </c:pt>
                <c:pt idx="12175">
                  <c:v>4.5</c:v>
                </c:pt>
                <c:pt idx="12176">
                  <c:v>4.49</c:v>
                </c:pt>
                <c:pt idx="12177">
                  <c:v>4.45</c:v>
                </c:pt>
                <c:pt idx="12178">
                  <c:v>4.38</c:v>
                </c:pt>
                <c:pt idx="12179">
                  <c:v>4.4800000000000004</c:v>
                </c:pt>
                <c:pt idx="12180">
                  <c:v>4.43</c:v>
                </c:pt>
                <c:pt idx="12181">
                  <c:v>4.45</c:v>
                </c:pt>
                <c:pt idx="12182">
                  <c:v>4.45</c:v>
                </c:pt>
                <c:pt idx="12183">
                  <c:v>4.59</c:v>
                </c:pt>
                <c:pt idx="12184">
                  <c:v>4.46</c:v>
                </c:pt>
                <c:pt idx="12185">
                  <c:v>4.42</c:v>
                </c:pt>
                <c:pt idx="12186">
                  <c:v>4.4000000000000004</c:v>
                </c:pt>
                <c:pt idx="12187">
                  <c:v>4.4000000000000004</c:v>
                </c:pt>
                <c:pt idx="12188">
                  <c:v>4.59</c:v>
                </c:pt>
                <c:pt idx="12189">
                  <c:v>4.68</c:v>
                </c:pt>
                <c:pt idx="12190">
                  <c:v>4.66</c:v>
                </c:pt>
                <c:pt idx="12191">
                  <c:v>4.57</c:v>
                </c:pt>
                <c:pt idx="12192">
                  <c:v>4.62</c:v>
                </c:pt>
                <c:pt idx="12193">
                  <c:v>4.55</c:v>
                </c:pt>
                <c:pt idx="12194">
                  <c:v>4.38</c:v>
                </c:pt>
                <c:pt idx="12195">
                  <c:v>4.4400000000000004</c:v>
                </c:pt>
                <c:pt idx="12196">
                  <c:v>4.42</c:v>
                </c:pt>
                <c:pt idx="12197">
                  <c:v>4.37</c:v>
                </c:pt>
                <c:pt idx="12198">
                  <c:v>4.4000000000000004</c:v>
                </c:pt>
                <c:pt idx="12199">
                  <c:v>4.21</c:v>
                </c:pt>
                <c:pt idx="12200">
                  <c:v>4.2300000000000004</c:v>
                </c:pt>
                <c:pt idx="12201">
                  <c:v>4.29</c:v>
                </c:pt>
                <c:pt idx="12202">
                  <c:v>4.3600000000000003</c:v>
                </c:pt>
                <c:pt idx="12203">
                  <c:v>4.46</c:v>
                </c:pt>
                <c:pt idx="12204">
                  <c:v>4.66</c:v>
                </c:pt>
                <c:pt idx="12205">
                  <c:v>4.74</c:v>
                </c:pt>
                <c:pt idx="12206">
                  <c:v>4.71</c:v>
                </c:pt>
                <c:pt idx="12207">
                  <c:v>4.71</c:v>
                </c:pt>
                <c:pt idx="12208">
                  <c:v>4.66</c:v>
                </c:pt>
                <c:pt idx="12209">
                  <c:v>4.6100000000000003</c:v>
                </c:pt>
                <c:pt idx="12210">
                  <c:v>4.6100000000000003</c:v>
                </c:pt>
                <c:pt idx="12211">
                  <c:v>4.47</c:v>
                </c:pt>
                <c:pt idx="12212">
                  <c:v>4.47</c:v>
                </c:pt>
                <c:pt idx="12213">
                  <c:v>4.3499999999999996</c:v>
                </c:pt>
                <c:pt idx="12214">
                  <c:v>4.37</c:v>
                </c:pt>
                <c:pt idx="12215">
                  <c:v>4.3899999999999997</c:v>
                </c:pt>
                <c:pt idx="12216">
                  <c:v>4.4000000000000004</c:v>
                </c:pt>
                <c:pt idx="12217">
                  <c:v>4.43</c:v>
                </c:pt>
                <c:pt idx="12218">
                  <c:v>4.5199999999999996</c:v>
                </c:pt>
                <c:pt idx="12219">
                  <c:v>4.49</c:v>
                </c:pt>
                <c:pt idx="12220">
                  <c:v>4.47</c:v>
                </c:pt>
                <c:pt idx="12221">
                  <c:v>4.42</c:v>
                </c:pt>
                <c:pt idx="12222">
                  <c:v>4.32</c:v>
                </c:pt>
                <c:pt idx="12223">
                  <c:v>4.1900000000000004</c:v>
                </c:pt>
                <c:pt idx="12224">
                  <c:v>4.1900000000000004</c:v>
                </c:pt>
                <c:pt idx="12225">
                  <c:v>4.21</c:v>
                </c:pt>
                <c:pt idx="12226">
                  <c:v>4.1100000000000003</c:v>
                </c:pt>
                <c:pt idx="12227">
                  <c:v>4.09</c:v>
                </c:pt>
                <c:pt idx="12228">
                  <c:v>4.0599999999999996</c:v>
                </c:pt>
                <c:pt idx="12229">
                  <c:v>4.0999999999999996</c:v>
                </c:pt>
                <c:pt idx="12230">
                  <c:v>4.08</c:v>
                </c:pt>
                <c:pt idx="12231">
                  <c:v>4.04</c:v>
                </c:pt>
                <c:pt idx="12232">
                  <c:v>3.89</c:v>
                </c:pt>
                <c:pt idx="12233">
                  <c:v>3.86</c:v>
                </c:pt>
                <c:pt idx="12234">
                  <c:v>3.92</c:v>
                </c:pt>
                <c:pt idx="12235">
                  <c:v>3.86</c:v>
                </c:pt>
                <c:pt idx="12236">
                  <c:v>3.78</c:v>
                </c:pt>
                <c:pt idx="12237">
                  <c:v>3.78</c:v>
                </c:pt>
                <c:pt idx="12238">
                  <c:v>3.77</c:v>
                </c:pt>
                <c:pt idx="12239">
                  <c:v>3.85</c:v>
                </c:pt>
                <c:pt idx="12240">
                  <c:v>3.71</c:v>
                </c:pt>
                <c:pt idx="12241">
                  <c:v>3.65</c:v>
                </c:pt>
                <c:pt idx="12242">
                  <c:v>3.68</c:v>
                </c:pt>
                <c:pt idx="12243">
                  <c:v>3.65</c:v>
                </c:pt>
                <c:pt idx="12244">
                  <c:v>3.81</c:v>
                </c:pt>
                <c:pt idx="12245">
                  <c:v>3.8</c:v>
                </c:pt>
                <c:pt idx="12246">
                  <c:v>3.78</c:v>
                </c:pt>
                <c:pt idx="12247">
                  <c:v>3.81</c:v>
                </c:pt>
                <c:pt idx="12248">
                  <c:v>3.81</c:v>
                </c:pt>
                <c:pt idx="12249">
                  <c:v>3.7</c:v>
                </c:pt>
                <c:pt idx="12250">
                  <c:v>3.63</c:v>
                </c:pt>
                <c:pt idx="12251">
                  <c:v>3.45</c:v>
                </c:pt>
                <c:pt idx="12252">
                  <c:v>3.4</c:v>
                </c:pt>
                <c:pt idx="12253">
                  <c:v>3.4</c:v>
                </c:pt>
                <c:pt idx="12254">
                  <c:v>3.36</c:v>
                </c:pt>
                <c:pt idx="12255">
                  <c:v>3.35</c:v>
                </c:pt>
                <c:pt idx="12256">
                  <c:v>3.29</c:v>
                </c:pt>
                <c:pt idx="12257">
                  <c:v>3.29</c:v>
                </c:pt>
                <c:pt idx="12258">
                  <c:v>3.29</c:v>
                </c:pt>
                <c:pt idx="12259">
                  <c:v>3.33</c:v>
                </c:pt>
                <c:pt idx="12260">
                  <c:v>3.32</c:v>
                </c:pt>
                <c:pt idx="12261">
                  <c:v>3.26</c:v>
                </c:pt>
                <c:pt idx="12262">
                  <c:v>3.26</c:v>
                </c:pt>
                <c:pt idx="12263">
                  <c:v>3.27</c:v>
                </c:pt>
                <c:pt idx="12264">
                  <c:v>3.39</c:v>
                </c:pt>
                <c:pt idx="12265">
                  <c:v>3.5</c:v>
                </c:pt>
                <c:pt idx="12266">
                  <c:v>3.53</c:v>
                </c:pt>
                <c:pt idx="12267">
                  <c:v>3.47</c:v>
                </c:pt>
                <c:pt idx="12268">
                  <c:v>3.39</c:v>
                </c:pt>
                <c:pt idx="12269">
                  <c:v>3.39</c:v>
                </c:pt>
                <c:pt idx="12270">
                  <c:v>3.46</c:v>
                </c:pt>
                <c:pt idx="12271">
                  <c:v>3.37</c:v>
                </c:pt>
                <c:pt idx="12272">
                  <c:v>3.39</c:v>
                </c:pt>
                <c:pt idx="12273">
                  <c:v>3.54</c:v>
                </c:pt>
                <c:pt idx="12274">
                  <c:v>3.66</c:v>
                </c:pt>
                <c:pt idx="12275">
                  <c:v>3.73</c:v>
                </c:pt>
                <c:pt idx="12276">
                  <c:v>3.66</c:v>
                </c:pt>
                <c:pt idx="12277">
                  <c:v>3.73</c:v>
                </c:pt>
                <c:pt idx="12278">
                  <c:v>3.9</c:v>
                </c:pt>
                <c:pt idx="12279">
                  <c:v>3.9</c:v>
                </c:pt>
                <c:pt idx="12280">
                  <c:v>3.88</c:v>
                </c:pt>
                <c:pt idx="12281">
                  <c:v>3.85</c:v>
                </c:pt>
                <c:pt idx="12282">
                  <c:v>3.89</c:v>
                </c:pt>
                <c:pt idx="12283">
                  <c:v>3.91</c:v>
                </c:pt>
                <c:pt idx="12284">
                  <c:v>3.88</c:v>
                </c:pt>
                <c:pt idx="12285">
                  <c:v>3.95</c:v>
                </c:pt>
                <c:pt idx="12286">
                  <c:v>3.97</c:v>
                </c:pt>
                <c:pt idx="12287">
                  <c:v>3.92</c:v>
                </c:pt>
                <c:pt idx="12288">
                  <c:v>3.94</c:v>
                </c:pt>
                <c:pt idx="12289">
                  <c:v>3.95</c:v>
                </c:pt>
                <c:pt idx="12290">
                  <c:v>3.85</c:v>
                </c:pt>
                <c:pt idx="12291">
                  <c:v>3.61</c:v>
                </c:pt>
                <c:pt idx="12292">
                  <c:v>3.47</c:v>
                </c:pt>
                <c:pt idx="12293">
                  <c:v>3.55</c:v>
                </c:pt>
                <c:pt idx="12294">
                  <c:v>3.48</c:v>
                </c:pt>
                <c:pt idx="12295">
                  <c:v>3.41</c:v>
                </c:pt>
                <c:pt idx="12296">
                  <c:v>3.38</c:v>
                </c:pt>
                <c:pt idx="12297">
                  <c:v>3.51</c:v>
                </c:pt>
                <c:pt idx="12298">
                  <c:v>3.41</c:v>
                </c:pt>
                <c:pt idx="12299">
                  <c:v>3.46</c:v>
                </c:pt>
                <c:pt idx="12300">
                  <c:v>3.41</c:v>
                </c:pt>
                <c:pt idx="12301">
                  <c:v>3.45</c:v>
                </c:pt>
                <c:pt idx="12302">
                  <c:v>3.64</c:v>
                </c:pt>
                <c:pt idx="12303">
                  <c:v>3.61</c:v>
                </c:pt>
                <c:pt idx="12304">
                  <c:v>3.55</c:v>
                </c:pt>
                <c:pt idx="12305">
                  <c:v>3.55</c:v>
                </c:pt>
                <c:pt idx="12306">
                  <c:v>3.63</c:v>
                </c:pt>
                <c:pt idx="12307">
                  <c:v>3.35</c:v>
                </c:pt>
                <c:pt idx="12308">
                  <c:v>3.05</c:v>
                </c:pt>
                <c:pt idx="12309">
                  <c:v>3.12</c:v>
                </c:pt>
                <c:pt idx="12310">
                  <c:v>3.11</c:v>
                </c:pt>
                <c:pt idx="12311">
                  <c:v>3.09</c:v>
                </c:pt>
                <c:pt idx="12312">
                  <c:v>2.94</c:v>
                </c:pt>
                <c:pt idx="12313">
                  <c:v>2.94</c:v>
                </c:pt>
                <c:pt idx="12314">
                  <c:v>3.03</c:v>
                </c:pt>
                <c:pt idx="12315">
                  <c:v>3.07</c:v>
                </c:pt>
                <c:pt idx="12316">
                  <c:v>3.11</c:v>
                </c:pt>
                <c:pt idx="12317">
                  <c:v>3.02</c:v>
                </c:pt>
                <c:pt idx="12318">
                  <c:v>3.02</c:v>
                </c:pt>
                <c:pt idx="12319">
                  <c:v>3.14</c:v>
                </c:pt>
                <c:pt idx="12320">
                  <c:v>3.32</c:v>
                </c:pt>
                <c:pt idx="12321">
                  <c:v>3.26</c:v>
                </c:pt>
                <c:pt idx="12322">
                  <c:v>3.3</c:v>
                </c:pt>
                <c:pt idx="12323">
                  <c:v>3.27</c:v>
                </c:pt>
                <c:pt idx="12324">
                  <c:v>3.16</c:v>
                </c:pt>
                <c:pt idx="12325">
                  <c:v>3.15</c:v>
                </c:pt>
                <c:pt idx="12326">
                  <c:v>3.12</c:v>
                </c:pt>
                <c:pt idx="12327">
                  <c:v>3.37</c:v>
                </c:pt>
                <c:pt idx="12328">
                  <c:v>3.41</c:v>
                </c:pt>
                <c:pt idx="12329">
                  <c:v>3.43</c:v>
                </c:pt>
                <c:pt idx="12330">
                  <c:v>3.44</c:v>
                </c:pt>
                <c:pt idx="12331">
                  <c:v>3.34</c:v>
                </c:pt>
                <c:pt idx="12332">
                  <c:v>3.28</c:v>
                </c:pt>
                <c:pt idx="12333">
                  <c:v>3.28</c:v>
                </c:pt>
                <c:pt idx="12334">
                  <c:v>3.28</c:v>
                </c:pt>
                <c:pt idx="12335">
                  <c:v>3.21</c:v>
                </c:pt>
                <c:pt idx="12336">
                  <c:v>3.25</c:v>
                </c:pt>
                <c:pt idx="12337">
                  <c:v>3.23</c:v>
                </c:pt>
                <c:pt idx="12338">
                  <c:v>3.35</c:v>
                </c:pt>
                <c:pt idx="12339">
                  <c:v>3.21</c:v>
                </c:pt>
                <c:pt idx="12340">
                  <c:v>3.29</c:v>
                </c:pt>
                <c:pt idx="12341">
                  <c:v>3.44</c:v>
                </c:pt>
                <c:pt idx="12342">
                  <c:v>3.51</c:v>
                </c:pt>
                <c:pt idx="12343">
                  <c:v>3.49</c:v>
                </c:pt>
                <c:pt idx="12344">
                  <c:v>3.48</c:v>
                </c:pt>
                <c:pt idx="12345">
                  <c:v>3.45</c:v>
                </c:pt>
                <c:pt idx="12346">
                  <c:v>3.45</c:v>
                </c:pt>
                <c:pt idx="12347">
                  <c:v>3.5</c:v>
                </c:pt>
                <c:pt idx="12348">
                  <c:v>3.5</c:v>
                </c:pt>
                <c:pt idx="12349">
                  <c:v>3.5</c:v>
                </c:pt>
                <c:pt idx="12350">
                  <c:v>3.54</c:v>
                </c:pt>
                <c:pt idx="12351">
                  <c:v>3.59</c:v>
                </c:pt>
                <c:pt idx="12352">
                  <c:v>3.67</c:v>
                </c:pt>
                <c:pt idx="12353">
                  <c:v>3.72</c:v>
                </c:pt>
                <c:pt idx="12354">
                  <c:v>3.65</c:v>
                </c:pt>
                <c:pt idx="12355">
                  <c:v>3.66</c:v>
                </c:pt>
                <c:pt idx="12356">
                  <c:v>3.51</c:v>
                </c:pt>
                <c:pt idx="12357">
                  <c:v>3.47</c:v>
                </c:pt>
                <c:pt idx="12358">
                  <c:v>3.54</c:v>
                </c:pt>
                <c:pt idx="12359">
                  <c:v>3.47</c:v>
                </c:pt>
                <c:pt idx="12360">
                  <c:v>3.49</c:v>
                </c:pt>
                <c:pt idx="12361">
                  <c:v>3.57</c:v>
                </c:pt>
                <c:pt idx="12362">
                  <c:v>3.65</c:v>
                </c:pt>
                <c:pt idx="12363">
                  <c:v>3.72</c:v>
                </c:pt>
                <c:pt idx="12364">
                  <c:v>3.72</c:v>
                </c:pt>
                <c:pt idx="12365">
                  <c:v>3.67</c:v>
                </c:pt>
                <c:pt idx="12366">
                  <c:v>3.73</c:v>
                </c:pt>
                <c:pt idx="12367">
                  <c:v>3.79</c:v>
                </c:pt>
                <c:pt idx="12368">
                  <c:v>3.75</c:v>
                </c:pt>
                <c:pt idx="12369">
                  <c:v>3.83</c:v>
                </c:pt>
                <c:pt idx="12370">
                  <c:v>3.89</c:v>
                </c:pt>
                <c:pt idx="12371">
                  <c:v>3.78</c:v>
                </c:pt>
                <c:pt idx="12372">
                  <c:v>3.85</c:v>
                </c:pt>
                <c:pt idx="12373">
                  <c:v>3.92</c:v>
                </c:pt>
                <c:pt idx="12374">
                  <c:v>3.86</c:v>
                </c:pt>
                <c:pt idx="12375">
                  <c:v>3.84</c:v>
                </c:pt>
                <c:pt idx="12376">
                  <c:v>3.91</c:v>
                </c:pt>
                <c:pt idx="12377">
                  <c:v>4.0199999999999996</c:v>
                </c:pt>
                <c:pt idx="12378">
                  <c:v>3.97</c:v>
                </c:pt>
                <c:pt idx="12379">
                  <c:v>3.87</c:v>
                </c:pt>
                <c:pt idx="12380">
                  <c:v>3.9</c:v>
                </c:pt>
                <c:pt idx="12381">
                  <c:v>3.78</c:v>
                </c:pt>
                <c:pt idx="12382">
                  <c:v>3.83</c:v>
                </c:pt>
                <c:pt idx="12383">
                  <c:v>3.81</c:v>
                </c:pt>
                <c:pt idx="12384">
                  <c:v>3.74</c:v>
                </c:pt>
                <c:pt idx="12385">
                  <c:v>3.73</c:v>
                </c:pt>
                <c:pt idx="12386">
                  <c:v>3.7</c:v>
                </c:pt>
                <c:pt idx="12387">
                  <c:v>3.69</c:v>
                </c:pt>
                <c:pt idx="12388">
                  <c:v>3.68</c:v>
                </c:pt>
                <c:pt idx="12389">
                  <c:v>3.61</c:v>
                </c:pt>
                <c:pt idx="12390">
                  <c:v>3.68</c:v>
                </c:pt>
                <c:pt idx="12391">
                  <c:v>3.76</c:v>
                </c:pt>
                <c:pt idx="12392">
                  <c:v>3.74</c:v>
                </c:pt>
                <c:pt idx="12393">
                  <c:v>3.73</c:v>
                </c:pt>
                <c:pt idx="12394">
                  <c:v>3.66</c:v>
                </c:pt>
                <c:pt idx="12395">
                  <c:v>3.68</c:v>
                </c:pt>
                <c:pt idx="12396">
                  <c:v>3.61</c:v>
                </c:pt>
                <c:pt idx="12397">
                  <c:v>3.78</c:v>
                </c:pt>
                <c:pt idx="12398">
                  <c:v>3.73</c:v>
                </c:pt>
                <c:pt idx="12399">
                  <c:v>3.67</c:v>
                </c:pt>
                <c:pt idx="12400">
                  <c:v>3.73</c:v>
                </c:pt>
                <c:pt idx="12401">
                  <c:v>3.79</c:v>
                </c:pt>
                <c:pt idx="12402">
                  <c:v>3.78</c:v>
                </c:pt>
                <c:pt idx="12403">
                  <c:v>3.8</c:v>
                </c:pt>
                <c:pt idx="12404">
                  <c:v>3.83</c:v>
                </c:pt>
                <c:pt idx="12405">
                  <c:v>3.79</c:v>
                </c:pt>
                <c:pt idx="12406">
                  <c:v>3.84</c:v>
                </c:pt>
                <c:pt idx="12407">
                  <c:v>3.97</c:v>
                </c:pt>
                <c:pt idx="12408">
                  <c:v>3.96</c:v>
                </c:pt>
                <c:pt idx="12409">
                  <c:v>3.96</c:v>
                </c:pt>
                <c:pt idx="12410">
                  <c:v>3.93</c:v>
                </c:pt>
                <c:pt idx="12411">
                  <c:v>3.97</c:v>
                </c:pt>
                <c:pt idx="12412">
                  <c:v>3.95</c:v>
                </c:pt>
                <c:pt idx="12413">
                  <c:v>3.8</c:v>
                </c:pt>
                <c:pt idx="12414">
                  <c:v>4.0199999999999996</c:v>
                </c:pt>
                <c:pt idx="12415">
                  <c:v>3.99</c:v>
                </c:pt>
                <c:pt idx="12416">
                  <c:v>3.97</c:v>
                </c:pt>
                <c:pt idx="12417">
                  <c:v>3.89</c:v>
                </c:pt>
                <c:pt idx="12418">
                  <c:v>3.94</c:v>
                </c:pt>
                <c:pt idx="12419">
                  <c:v>3.93</c:v>
                </c:pt>
                <c:pt idx="12420">
                  <c:v>3.96</c:v>
                </c:pt>
                <c:pt idx="12421">
                  <c:v>3.93</c:v>
                </c:pt>
                <c:pt idx="12422">
                  <c:v>3.93</c:v>
                </c:pt>
                <c:pt idx="12423">
                  <c:v>3.82</c:v>
                </c:pt>
                <c:pt idx="12424">
                  <c:v>3.74</c:v>
                </c:pt>
                <c:pt idx="12425">
                  <c:v>3.79</c:v>
                </c:pt>
                <c:pt idx="12426">
                  <c:v>3.71</c:v>
                </c:pt>
                <c:pt idx="12427">
                  <c:v>3.74</c:v>
                </c:pt>
                <c:pt idx="12428">
                  <c:v>3.77</c:v>
                </c:pt>
                <c:pt idx="12429">
                  <c:v>3.76</c:v>
                </c:pt>
                <c:pt idx="12430">
                  <c:v>3.68</c:v>
                </c:pt>
                <c:pt idx="12431">
                  <c:v>3.67</c:v>
                </c:pt>
                <c:pt idx="12432">
                  <c:v>3.69</c:v>
                </c:pt>
                <c:pt idx="12433">
                  <c:v>3.7</c:v>
                </c:pt>
                <c:pt idx="12434">
                  <c:v>3.7</c:v>
                </c:pt>
                <c:pt idx="12435">
                  <c:v>3.7</c:v>
                </c:pt>
                <c:pt idx="12436">
                  <c:v>3.68</c:v>
                </c:pt>
                <c:pt idx="12437">
                  <c:v>3.73</c:v>
                </c:pt>
                <c:pt idx="12438">
                  <c:v>3.74</c:v>
                </c:pt>
                <c:pt idx="12439">
                  <c:v>3.76</c:v>
                </c:pt>
                <c:pt idx="12440">
                  <c:v>3.79</c:v>
                </c:pt>
                <c:pt idx="12441">
                  <c:v>3.86</c:v>
                </c:pt>
                <c:pt idx="12442">
                  <c:v>3.78</c:v>
                </c:pt>
                <c:pt idx="12443">
                  <c:v>3.71</c:v>
                </c:pt>
                <c:pt idx="12444">
                  <c:v>3.71</c:v>
                </c:pt>
                <c:pt idx="12445">
                  <c:v>3.72</c:v>
                </c:pt>
                <c:pt idx="12446">
                  <c:v>3.79</c:v>
                </c:pt>
                <c:pt idx="12447">
                  <c:v>3.83</c:v>
                </c:pt>
                <c:pt idx="12448">
                  <c:v>3.84</c:v>
                </c:pt>
                <c:pt idx="12449">
                  <c:v>3.84</c:v>
                </c:pt>
                <c:pt idx="12450">
                  <c:v>3.86</c:v>
                </c:pt>
                <c:pt idx="12451">
                  <c:v>3.84</c:v>
                </c:pt>
                <c:pt idx="12452">
                  <c:v>3.77</c:v>
                </c:pt>
                <c:pt idx="12453">
                  <c:v>3.7</c:v>
                </c:pt>
                <c:pt idx="12454">
                  <c:v>3.71</c:v>
                </c:pt>
                <c:pt idx="12455">
                  <c:v>3.7</c:v>
                </c:pt>
                <c:pt idx="12456">
                  <c:v>3.67</c:v>
                </c:pt>
                <c:pt idx="12457">
                  <c:v>3.59</c:v>
                </c:pt>
                <c:pt idx="12458">
                  <c:v>3.53</c:v>
                </c:pt>
                <c:pt idx="12459">
                  <c:v>3.49</c:v>
                </c:pt>
                <c:pt idx="12460">
                  <c:v>3.49</c:v>
                </c:pt>
                <c:pt idx="12461">
                  <c:v>3.47</c:v>
                </c:pt>
                <c:pt idx="12462">
                  <c:v>3.44</c:v>
                </c:pt>
                <c:pt idx="12463">
                  <c:v>3.53</c:v>
                </c:pt>
                <c:pt idx="12464">
                  <c:v>3.48</c:v>
                </c:pt>
                <c:pt idx="12465">
                  <c:v>3.49</c:v>
                </c:pt>
                <c:pt idx="12466">
                  <c:v>3.59</c:v>
                </c:pt>
                <c:pt idx="12467">
                  <c:v>3.64</c:v>
                </c:pt>
                <c:pt idx="12468">
                  <c:v>3.68</c:v>
                </c:pt>
                <c:pt idx="12469">
                  <c:v>3.69</c:v>
                </c:pt>
                <c:pt idx="12470">
                  <c:v>3.63</c:v>
                </c:pt>
                <c:pt idx="12471">
                  <c:v>3.79</c:v>
                </c:pt>
                <c:pt idx="12472">
                  <c:v>3.81</c:v>
                </c:pt>
                <c:pt idx="12473">
                  <c:v>3.76</c:v>
                </c:pt>
                <c:pt idx="12474">
                  <c:v>3.79</c:v>
                </c:pt>
                <c:pt idx="12475">
                  <c:v>3.71</c:v>
                </c:pt>
                <c:pt idx="12476">
                  <c:v>3.71</c:v>
                </c:pt>
                <c:pt idx="12477">
                  <c:v>3.76</c:v>
                </c:pt>
                <c:pt idx="12478">
                  <c:v>3.72</c:v>
                </c:pt>
                <c:pt idx="12479">
                  <c:v>3.77</c:v>
                </c:pt>
                <c:pt idx="12480">
                  <c:v>3.82</c:v>
                </c:pt>
                <c:pt idx="12481">
                  <c:v>3.89</c:v>
                </c:pt>
                <c:pt idx="12482">
                  <c:v>3.96</c:v>
                </c:pt>
                <c:pt idx="12483">
                  <c:v>3.98</c:v>
                </c:pt>
                <c:pt idx="12484">
                  <c:v>3.94</c:v>
                </c:pt>
                <c:pt idx="12485">
                  <c:v>3.88</c:v>
                </c:pt>
                <c:pt idx="12486">
                  <c:v>3.85</c:v>
                </c:pt>
                <c:pt idx="12487">
                  <c:v>3.86</c:v>
                </c:pt>
                <c:pt idx="12488">
                  <c:v>3.89</c:v>
                </c:pt>
                <c:pt idx="12489">
                  <c:v>3.84</c:v>
                </c:pt>
                <c:pt idx="12490">
                  <c:v>3.76</c:v>
                </c:pt>
                <c:pt idx="12491">
                  <c:v>3.77</c:v>
                </c:pt>
                <c:pt idx="12492">
                  <c:v>3.74</c:v>
                </c:pt>
                <c:pt idx="12493">
                  <c:v>3.72</c:v>
                </c:pt>
                <c:pt idx="12494">
                  <c:v>3.76</c:v>
                </c:pt>
                <c:pt idx="12495">
                  <c:v>3.74</c:v>
                </c:pt>
                <c:pt idx="12496">
                  <c:v>3.72</c:v>
                </c:pt>
                <c:pt idx="12497">
                  <c:v>3.63</c:v>
                </c:pt>
                <c:pt idx="12498">
                  <c:v>3.64</c:v>
                </c:pt>
                <c:pt idx="12499">
                  <c:v>3.62</c:v>
                </c:pt>
                <c:pt idx="12500">
                  <c:v>3.65</c:v>
                </c:pt>
                <c:pt idx="12501">
                  <c:v>3.7</c:v>
                </c:pt>
                <c:pt idx="12502">
                  <c:v>3.74</c:v>
                </c:pt>
                <c:pt idx="12503">
                  <c:v>3.81</c:v>
                </c:pt>
                <c:pt idx="12504">
                  <c:v>3.79</c:v>
                </c:pt>
                <c:pt idx="12505">
                  <c:v>3.8</c:v>
                </c:pt>
                <c:pt idx="12506">
                  <c:v>3.77</c:v>
                </c:pt>
                <c:pt idx="12507">
                  <c:v>3.91</c:v>
                </c:pt>
                <c:pt idx="12508">
                  <c:v>3.96</c:v>
                </c:pt>
                <c:pt idx="12509">
                  <c:v>3.94</c:v>
                </c:pt>
                <c:pt idx="12510">
                  <c:v>3.99</c:v>
                </c:pt>
                <c:pt idx="12511">
                  <c:v>3.99</c:v>
                </c:pt>
                <c:pt idx="12512">
                  <c:v>3.94</c:v>
                </c:pt>
                <c:pt idx="12513">
                  <c:v>3.86</c:v>
                </c:pt>
                <c:pt idx="12514">
                  <c:v>3.96</c:v>
                </c:pt>
                <c:pt idx="12515">
                  <c:v>4</c:v>
                </c:pt>
                <c:pt idx="12516">
                  <c:v>4.08</c:v>
                </c:pt>
                <c:pt idx="12517">
                  <c:v>4.09</c:v>
                </c:pt>
                <c:pt idx="12518">
                  <c:v>4.09</c:v>
                </c:pt>
                <c:pt idx="12519">
                  <c:v>4.09</c:v>
                </c:pt>
                <c:pt idx="12520">
                  <c:v>4.17</c:v>
                </c:pt>
                <c:pt idx="12521">
                  <c:v>4.16</c:v>
                </c:pt>
                <c:pt idx="12522">
                  <c:v>4.16</c:v>
                </c:pt>
                <c:pt idx="12523">
                  <c:v>4.0999999999999996</c:v>
                </c:pt>
                <c:pt idx="12524">
                  <c:v>4.05</c:v>
                </c:pt>
                <c:pt idx="12525">
                  <c:v>4.0999999999999996</c:v>
                </c:pt>
                <c:pt idx="12526">
                  <c:v>4.1399999999999997</c:v>
                </c:pt>
                <c:pt idx="12527">
                  <c:v>4.1399999999999997</c:v>
                </c:pt>
                <c:pt idx="12528">
                  <c:v>4.16</c:v>
                </c:pt>
                <c:pt idx="12529">
                  <c:v>4.08</c:v>
                </c:pt>
                <c:pt idx="12530">
                  <c:v>4.03</c:v>
                </c:pt>
                <c:pt idx="12531">
                  <c:v>4.05</c:v>
                </c:pt>
                <c:pt idx="12532">
                  <c:v>4.07</c:v>
                </c:pt>
                <c:pt idx="12533">
                  <c:v>4.0199999999999996</c:v>
                </c:pt>
                <c:pt idx="12534">
                  <c:v>4.03</c:v>
                </c:pt>
                <c:pt idx="12535">
                  <c:v>4.1100000000000003</c:v>
                </c:pt>
                <c:pt idx="12536">
                  <c:v>4.0999999999999996</c:v>
                </c:pt>
                <c:pt idx="12537">
                  <c:v>4.0199999999999996</c:v>
                </c:pt>
                <c:pt idx="12538">
                  <c:v>4.01</c:v>
                </c:pt>
                <c:pt idx="12539">
                  <c:v>4</c:v>
                </c:pt>
                <c:pt idx="12540">
                  <c:v>3.97</c:v>
                </c:pt>
                <c:pt idx="12541">
                  <c:v>3.96</c:v>
                </c:pt>
                <c:pt idx="12542">
                  <c:v>4.04</c:v>
                </c:pt>
                <c:pt idx="12543">
                  <c:v>4</c:v>
                </c:pt>
                <c:pt idx="12544">
                  <c:v>3.98</c:v>
                </c:pt>
                <c:pt idx="12545">
                  <c:v>4</c:v>
                </c:pt>
                <c:pt idx="12546">
                  <c:v>4</c:v>
                </c:pt>
                <c:pt idx="12547">
                  <c:v>3.99</c:v>
                </c:pt>
                <c:pt idx="12548">
                  <c:v>3.98</c:v>
                </c:pt>
                <c:pt idx="12549">
                  <c:v>4.04</c:v>
                </c:pt>
                <c:pt idx="12550">
                  <c:v>4.05</c:v>
                </c:pt>
                <c:pt idx="12551">
                  <c:v>4.0199999999999996</c:v>
                </c:pt>
                <c:pt idx="12552">
                  <c:v>4.12</c:v>
                </c:pt>
                <c:pt idx="12553">
                  <c:v>4.1399999999999997</c:v>
                </c:pt>
                <c:pt idx="12554">
                  <c:v>4.17</c:v>
                </c:pt>
                <c:pt idx="12555">
                  <c:v>4.1399999999999997</c:v>
                </c:pt>
                <c:pt idx="12556">
                  <c:v>4.13</c:v>
                </c:pt>
                <c:pt idx="12557">
                  <c:v>4.2</c:v>
                </c:pt>
                <c:pt idx="12558">
                  <c:v>4.2699999999999996</c:v>
                </c:pt>
                <c:pt idx="12559">
                  <c:v>4.2300000000000004</c:v>
                </c:pt>
                <c:pt idx="12560">
                  <c:v>4.18</c:v>
                </c:pt>
                <c:pt idx="12561">
                  <c:v>4.09</c:v>
                </c:pt>
                <c:pt idx="12562">
                  <c:v>4.04</c:v>
                </c:pt>
                <c:pt idx="12563">
                  <c:v>4.04</c:v>
                </c:pt>
                <c:pt idx="12564">
                  <c:v>4.09</c:v>
                </c:pt>
                <c:pt idx="12565">
                  <c:v>4.03</c:v>
                </c:pt>
                <c:pt idx="12566">
                  <c:v>4.04</c:v>
                </c:pt>
                <c:pt idx="12567">
                  <c:v>4.0199999999999996</c:v>
                </c:pt>
                <c:pt idx="12568">
                  <c:v>4.07</c:v>
                </c:pt>
                <c:pt idx="12569">
                  <c:v>4.1100000000000003</c:v>
                </c:pt>
                <c:pt idx="12570">
                  <c:v>4.0599999999999996</c:v>
                </c:pt>
                <c:pt idx="12571">
                  <c:v>4.0999999999999996</c:v>
                </c:pt>
                <c:pt idx="12572">
                  <c:v>4.17</c:v>
                </c:pt>
                <c:pt idx="12573">
                  <c:v>4.13</c:v>
                </c:pt>
                <c:pt idx="12574">
                  <c:v>4.09</c:v>
                </c:pt>
                <c:pt idx="12575">
                  <c:v>4.05</c:v>
                </c:pt>
                <c:pt idx="12576">
                  <c:v>4.03</c:v>
                </c:pt>
                <c:pt idx="12577">
                  <c:v>4.01</c:v>
                </c:pt>
                <c:pt idx="12578">
                  <c:v>3.99</c:v>
                </c:pt>
                <c:pt idx="12579">
                  <c:v>3.95</c:v>
                </c:pt>
                <c:pt idx="12580">
                  <c:v>3.95</c:v>
                </c:pt>
                <c:pt idx="12581">
                  <c:v>4</c:v>
                </c:pt>
                <c:pt idx="12582">
                  <c:v>4.05</c:v>
                </c:pt>
                <c:pt idx="12583">
                  <c:v>4.07</c:v>
                </c:pt>
                <c:pt idx="12584">
                  <c:v>4</c:v>
                </c:pt>
                <c:pt idx="12585">
                  <c:v>4.0199999999999996</c:v>
                </c:pt>
                <c:pt idx="12586">
                  <c:v>3.98</c:v>
                </c:pt>
                <c:pt idx="12587">
                  <c:v>3.98</c:v>
                </c:pt>
                <c:pt idx="12588">
                  <c:v>3.98</c:v>
                </c:pt>
                <c:pt idx="12589">
                  <c:v>3.98</c:v>
                </c:pt>
                <c:pt idx="12590">
                  <c:v>4.0599999999999996</c:v>
                </c:pt>
                <c:pt idx="12591">
                  <c:v>4.1100000000000003</c:v>
                </c:pt>
                <c:pt idx="12592">
                  <c:v>4.07</c:v>
                </c:pt>
                <c:pt idx="12593">
                  <c:v>4.1100000000000003</c:v>
                </c:pt>
                <c:pt idx="12594">
                  <c:v>4.1100000000000003</c:v>
                </c:pt>
                <c:pt idx="12595">
                  <c:v>4.09</c:v>
                </c:pt>
                <c:pt idx="12596">
                  <c:v>4.09</c:v>
                </c:pt>
                <c:pt idx="12597">
                  <c:v>4.09</c:v>
                </c:pt>
                <c:pt idx="12598">
                  <c:v>4.05</c:v>
                </c:pt>
                <c:pt idx="12599">
                  <c:v>4.05</c:v>
                </c:pt>
                <c:pt idx="12600">
                  <c:v>4.08</c:v>
                </c:pt>
                <c:pt idx="12601">
                  <c:v>4.08</c:v>
                </c:pt>
                <c:pt idx="12602">
                  <c:v>4.04</c:v>
                </c:pt>
                <c:pt idx="12603">
                  <c:v>4.0999999999999996</c:v>
                </c:pt>
                <c:pt idx="12604">
                  <c:v>4.0599999999999996</c:v>
                </c:pt>
                <c:pt idx="12605">
                  <c:v>4.01</c:v>
                </c:pt>
                <c:pt idx="12606">
                  <c:v>3.99</c:v>
                </c:pt>
                <c:pt idx="12607">
                  <c:v>4</c:v>
                </c:pt>
                <c:pt idx="12608">
                  <c:v>3.9</c:v>
                </c:pt>
                <c:pt idx="12609">
                  <c:v>3.9</c:v>
                </c:pt>
                <c:pt idx="12610">
                  <c:v>3.83</c:v>
                </c:pt>
                <c:pt idx="12611">
                  <c:v>3.81</c:v>
                </c:pt>
                <c:pt idx="12612">
                  <c:v>3.79</c:v>
                </c:pt>
                <c:pt idx="12613">
                  <c:v>3.83</c:v>
                </c:pt>
                <c:pt idx="12614">
                  <c:v>3.92</c:v>
                </c:pt>
                <c:pt idx="12615">
                  <c:v>3.89</c:v>
                </c:pt>
                <c:pt idx="12616">
                  <c:v>3.84</c:v>
                </c:pt>
                <c:pt idx="12617">
                  <c:v>3.83</c:v>
                </c:pt>
                <c:pt idx="12618">
                  <c:v>3.75</c:v>
                </c:pt>
                <c:pt idx="12619">
                  <c:v>3.74</c:v>
                </c:pt>
                <c:pt idx="12620">
                  <c:v>3.75</c:v>
                </c:pt>
                <c:pt idx="12621">
                  <c:v>3.66</c:v>
                </c:pt>
                <c:pt idx="12622">
                  <c:v>3.56</c:v>
                </c:pt>
                <c:pt idx="12623">
                  <c:v>3.54</c:v>
                </c:pt>
                <c:pt idx="12624">
                  <c:v>3.54</c:v>
                </c:pt>
                <c:pt idx="12625">
                  <c:v>3.46</c:v>
                </c:pt>
                <c:pt idx="12626">
                  <c:v>3.54</c:v>
                </c:pt>
                <c:pt idx="12627">
                  <c:v>3.6</c:v>
                </c:pt>
                <c:pt idx="12628">
                  <c:v>3.58</c:v>
                </c:pt>
                <c:pt idx="12629">
                  <c:v>3.58</c:v>
                </c:pt>
                <c:pt idx="12630">
                  <c:v>3.57</c:v>
                </c:pt>
                <c:pt idx="12631">
                  <c:v>3.53</c:v>
                </c:pt>
                <c:pt idx="12632">
                  <c:v>3.58</c:v>
                </c:pt>
                <c:pt idx="12633">
                  <c:v>3.51</c:v>
                </c:pt>
                <c:pt idx="12634">
                  <c:v>3.49</c:v>
                </c:pt>
                <c:pt idx="12635">
                  <c:v>3.46</c:v>
                </c:pt>
                <c:pt idx="12636">
                  <c:v>3.52</c:v>
                </c:pt>
                <c:pt idx="12637">
                  <c:v>3.55</c:v>
                </c:pt>
                <c:pt idx="12638">
                  <c:v>3.46</c:v>
                </c:pt>
                <c:pt idx="12639">
                  <c:v>3.54</c:v>
                </c:pt>
                <c:pt idx="12640">
                  <c:v>3.55</c:v>
                </c:pt>
                <c:pt idx="12641">
                  <c:v>3.53</c:v>
                </c:pt>
                <c:pt idx="12642">
                  <c:v>3.49</c:v>
                </c:pt>
                <c:pt idx="12643">
                  <c:v>3.54</c:v>
                </c:pt>
                <c:pt idx="12644">
                  <c:v>3.51</c:v>
                </c:pt>
                <c:pt idx="12645">
                  <c:v>3.46</c:v>
                </c:pt>
                <c:pt idx="12646">
                  <c:v>3.43</c:v>
                </c:pt>
                <c:pt idx="12647">
                  <c:v>3.38</c:v>
                </c:pt>
                <c:pt idx="12648">
                  <c:v>3.38</c:v>
                </c:pt>
                <c:pt idx="12649">
                  <c:v>3.37</c:v>
                </c:pt>
                <c:pt idx="12650">
                  <c:v>3.39</c:v>
                </c:pt>
                <c:pt idx="12651">
                  <c:v>3.35</c:v>
                </c:pt>
                <c:pt idx="12652">
                  <c:v>3.31</c:v>
                </c:pt>
                <c:pt idx="12653">
                  <c:v>3.35</c:v>
                </c:pt>
                <c:pt idx="12654">
                  <c:v>3.31</c:v>
                </c:pt>
                <c:pt idx="12655">
                  <c:v>3.34</c:v>
                </c:pt>
                <c:pt idx="12656">
                  <c:v>3.35</c:v>
                </c:pt>
                <c:pt idx="12657">
                  <c:v>3.36</c:v>
                </c:pt>
                <c:pt idx="12658">
                  <c:v>3.32</c:v>
                </c:pt>
                <c:pt idx="12659">
                  <c:v>3.33</c:v>
                </c:pt>
                <c:pt idx="12660">
                  <c:v>3.37</c:v>
                </c:pt>
                <c:pt idx="12661">
                  <c:v>3.39</c:v>
                </c:pt>
                <c:pt idx="12662">
                  <c:v>3.37</c:v>
                </c:pt>
                <c:pt idx="12663">
                  <c:v>3.33</c:v>
                </c:pt>
                <c:pt idx="12664">
                  <c:v>3.35</c:v>
                </c:pt>
                <c:pt idx="12665">
                  <c:v>3.34</c:v>
                </c:pt>
                <c:pt idx="12666">
                  <c:v>3.34</c:v>
                </c:pt>
                <c:pt idx="12667">
                  <c:v>3.35</c:v>
                </c:pt>
                <c:pt idx="12668">
                  <c:v>3.43</c:v>
                </c:pt>
                <c:pt idx="12669">
                  <c:v>3.45</c:v>
                </c:pt>
                <c:pt idx="12670">
                  <c:v>3.5</c:v>
                </c:pt>
                <c:pt idx="12671">
                  <c:v>3.48</c:v>
                </c:pt>
                <c:pt idx="12672">
                  <c:v>3.41</c:v>
                </c:pt>
                <c:pt idx="12673">
                  <c:v>3.32</c:v>
                </c:pt>
                <c:pt idx="12674">
                  <c:v>3.44</c:v>
                </c:pt>
                <c:pt idx="12675">
                  <c:v>3.37</c:v>
                </c:pt>
                <c:pt idx="12676">
                  <c:v>3.38</c:v>
                </c:pt>
                <c:pt idx="12677">
                  <c:v>3.33</c:v>
                </c:pt>
                <c:pt idx="12678">
                  <c:v>3.31</c:v>
                </c:pt>
                <c:pt idx="12679">
                  <c:v>3.33</c:v>
                </c:pt>
                <c:pt idx="12680">
                  <c:v>3.34</c:v>
                </c:pt>
                <c:pt idx="12681">
                  <c:v>3.23</c:v>
                </c:pt>
                <c:pt idx="12682">
                  <c:v>3.2</c:v>
                </c:pt>
                <c:pt idx="12683">
                  <c:v>3.21</c:v>
                </c:pt>
                <c:pt idx="12684">
                  <c:v>3.13</c:v>
                </c:pt>
                <c:pt idx="12685">
                  <c:v>3.15</c:v>
                </c:pt>
                <c:pt idx="12686">
                  <c:v>3.12</c:v>
                </c:pt>
                <c:pt idx="12687">
                  <c:v>3.1</c:v>
                </c:pt>
                <c:pt idx="12688">
                  <c:v>3.07</c:v>
                </c:pt>
                <c:pt idx="12689">
                  <c:v>3.06</c:v>
                </c:pt>
                <c:pt idx="12690">
                  <c:v>2.97</c:v>
                </c:pt>
                <c:pt idx="12691">
                  <c:v>2.93</c:v>
                </c:pt>
                <c:pt idx="12692">
                  <c:v>2.98</c:v>
                </c:pt>
                <c:pt idx="12693">
                  <c:v>2.99</c:v>
                </c:pt>
                <c:pt idx="12694">
                  <c:v>2.99</c:v>
                </c:pt>
                <c:pt idx="12695">
                  <c:v>2.92</c:v>
                </c:pt>
                <c:pt idx="12696">
                  <c:v>3.03</c:v>
                </c:pt>
                <c:pt idx="12697">
                  <c:v>3.06</c:v>
                </c:pt>
                <c:pt idx="12698">
                  <c:v>3.1</c:v>
                </c:pt>
                <c:pt idx="12699">
                  <c:v>3.08</c:v>
                </c:pt>
                <c:pt idx="12700">
                  <c:v>3.01</c:v>
                </c:pt>
                <c:pt idx="12701">
                  <c:v>3.08</c:v>
                </c:pt>
                <c:pt idx="12702">
                  <c:v>3.15</c:v>
                </c:pt>
                <c:pt idx="12703">
                  <c:v>3.22</c:v>
                </c:pt>
                <c:pt idx="12704">
                  <c:v>3.22</c:v>
                </c:pt>
                <c:pt idx="12705">
                  <c:v>3.15</c:v>
                </c:pt>
                <c:pt idx="12706">
                  <c:v>3.18</c:v>
                </c:pt>
                <c:pt idx="12707">
                  <c:v>3.25</c:v>
                </c:pt>
                <c:pt idx="12708">
                  <c:v>3.23</c:v>
                </c:pt>
                <c:pt idx="12709">
                  <c:v>3.26</c:v>
                </c:pt>
                <c:pt idx="12710">
                  <c:v>3.22</c:v>
                </c:pt>
                <c:pt idx="12711">
                  <c:v>3.07</c:v>
                </c:pt>
                <c:pt idx="12712">
                  <c:v>3.06</c:v>
                </c:pt>
                <c:pt idx="12713">
                  <c:v>3.15</c:v>
                </c:pt>
                <c:pt idx="12714">
                  <c:v>3.08</c:v>
                </c:pt>
                <c:pt idx="12715">
                  <c:v>3.04</c:v>
                </c:pt>
                <c:pt idx="12716">
                  <c:v>3.01</c:v>
                </c:pt>
                <c:pt idx="12717">
                  <c:v>3.06</c:v>
                </c:pt>
                <c:pt idx="12718">
                  <c:v>3.08</c:v>
                </c:pt>
                <c:pt idx="12719">
                  <c:v>3.03</c:v>
                </c:pt>
                <c:pt idx="12720">
                  <c:v>3.07</c:v>
                </c:pt>
                <c:pt idx="12721">
                  <c:v>3</c:v>
                </c:pt>
                <c:pt idx="12722">
                  <c:v>3.03</c:v>
                </c:pt>
                <c:pt idx="12723">
                  <c:v>2.96</c:v>
                </c:pt>
                <c:pt idx="12724">
                  <c:v>2.98</c:v>
                </c:pt>
                <c:pt idx="12725">
                  <c:v>2.95</c:v>
                </c:pt>
                <c:pt idx="12726">
                  <c:v>2.98</c:v>
                </c:pt>
                <c:pt idx="12727">
                  <c:v>2.98</c:v>
                </c:pt>
                <c:pt idx="12728">
                  <c:v>3.05</c:v>
                </c:pt>
                <c:pt idx="12729">
                  <c:v>3.07</c:v>
                </c:pt>
                <c:pt idx="12730">
                  <c:v>3.1</c:v>
                </c:pt>
                <c:pt idx="12731">
                  <c:v>3.09</c:v>
                </c:pt>
                <c:pt idx="12732">
                  <c:v>3.05</c:v>
                </c:pt>
                <c:pt idx="12733">
                  <c:v>3.06</c:v>
                </c:pt>
                <c:pt idx="12734">
                  <c:v>3.03</c:v>
                </c:pt>
                <c:pt idx="12735">
                  <c:v>3.17</c:v>
                </c:pt>
                <c:pt idx="12736">
                  <c:v>3.26</c:v>
                </c:pt>
                <c:pt idx="12737">
                  <c:v>3.26</c:v>
                </c:pt>
                <c:pt idx="12738">
                  <c:v>3.19</c:v>
                </c:pt>
                <c:pt idx="12739">
                  <c:v>3.16</c:v>
                </c:pt>
                <c:pt idx="12740">
                  <c:v>3.14</c:v>
                </c:pt>
                <c:pt idx="12741">
                  <c:v>3.11</c:v>
                </c:pt>
                <c:pt idx="12742">
                  <c:v>3.06</c:v>
                </c:pt>
                <c:pt idx="12743">
                  <c:v>3.09</c:v>
                </c:pt>
                <c:pt idx="12744">
                  <c:v>3.11</c:v>
                </c:pt>
                <c:pt idx="12745">
                  <c:v>3.14</c:v>
                </c:pt>
                <c:pt idx="12746">
                  <c:v>3.26</c:v>
                </c:pt>
                <c:pt idx="12747">
                  <c:v>3.26</c:v>
                </c:pt>
                <c:pt idx="12748">
                  <c:v>3.3</c:v>
                </c:pt>
                <c:pt idx="12749">
                  <c:v>3.38</c:v>
                </c:pt>
                <c:pt idx="12750">
                  <c:v>3.41</c:v>
                </c:pt>
                <c:pt idx="12751">
                  <c:v>3.38</c:v>
                </c:pt>
                <c:pt idx="12752">
                  <c:v>3.5</c:v>
                </c:pt>
                <c:pt idx="12753">
                  <c:v>3.5</c:v>
                </c:pt>
                <c:pt idx="12754">
                  <c:v>3.44</c:v>
                </c:pt>
                <c:pt idx="12755">
                  <c:v>3.37</c:v>
                </c:pt>
                <c:pt idx="12756">
                  <c:v>3.44</c:v>
                </c:pt>
                <c:pt idx="12757">
                  <c:v>3.47</c:v>
                </c:pt>
                <c:pt idx="12758">
                  <c:v>3.46</c:v>
                </c:pt>
                <c:pt idx="12759">
                  <c:v>3.45</c:v>
                </c:pt>
                <c:pt idx="12760">
                  <c:v>3.33</c:v>
                </c:pt>
                <c:pt idx="12761">
                  <c:v>3.47</c:v>
                </c:pt>
                <c:pt idx="12762">
                  <c:v>3.52</c:v>
                </c:pt>
                <c:pt idx="12763">
                  <c:v>3.53</c:v>
                </c:pt>
                <c:pt idx="12764">
                  <c:v>3.51</c:v>
                </c:pt>
                <c:pt idx="12765">
                  <c:v>3.58</c:v>
                </c:pt>
                <c:pt idx="12766">
                  <c:v>3.66</c:v>
                </c:pt>
                <c:pt idx="12767">
                  <c:v>3.62</c:v>
                </c:pt>
                <c:pt idx="12768">
                  <c:v>3.63</c:v>
                </c:pt>
                <c:pt idx="12769">
                  <c:v>3.68</c:v>
                </c:pt>
                <c:pt idx="12770">
                  <c:v>3.73</c:v>
                </c:pt>
                <c:pt idx="12771">
                  <c:v>3.73</c:v>
                </c:pt>
                <c:pt idx="12772">
                  <c:v>3.74</c:v>
                </c:pt>
                <c:pt idx="12773">
                  <c:v>3.67</c:v>
                </c:pt>
                <c:pt idx="12774">
                  <c:v>3.59</c:v>
                </c:pt>
                <c:pt idx="12775">
                  <c:v>3.61</c:v>
                </c:pt>
                <c:pt idx="12776">
                  <c:v>3.61</c:v>
                </c:pt>
                <c:pt idx="12777">
                  <c:v>3.6</c:v>
                </c:pt>
                <c:pt idx="12778">
                  <c:v>3.6</c:v>
                </c:pt>
                <c:pt idx="12779">
                  <c:v>3.6</c:v>
                </c:pt>
                <c:pt idx="12780">
                  <c:v>3.6</c:v>
                </c:pt>
                <c:pt idx="12781">
                  <c:v>3.67</c:v>
                </c:pt>
                <c:pt idx="12782">
                  <c:v>3.58</c:v>
                </c:pt>
                <c:pt idx="12783">
                  <c:v>3.5</c:v>
                </c:pt>
                <c:pt idx="12784">
                  <c:v>3.5</c:v>
                </c:pt>
                <c:pt idx="12785">
                  <c:v>3.57</c:v>
                </c:pt>
                <c:pt idx="12786">
                  <c:v>3.66</c:v>
                </c:pt>
                <c:pt idx="12787">
                  <c:v>3.64</c:v>
                </c:pt>
                <c:pt idx="12788">
                  <c:v>3.62</c:v>
                </c:pt>
                <c:pt idx="12789">
                  <c:v>3.61</c:v>
                </c:pt>
                <c:pt idx="12790">
                  <c:v>3.66</c:v>
                </c:pt>
                <c:pt idx="12791">
                  <c:v>3.75</c:v>
                </c:pt>
                <c:pt idx="12792">
                  <c:v>3.71</c:v>
                </c:pt>
                <c:pt idx="12793">
                  <c:v>3.7</c:v>
                </c:pt>
                <c:pt idx="12794">
                  <c:v>3.72</c:v>
                </c:pt>
                <c:pt idx="12795">
                  <c:v>3.76</c:v>
                </c:pt>
                <c:pt idx="12796">
                  <c:v>3.73</c:v>
                </c:pt>
                <c:pt idx="12797">
                  <c:v>3.78</c:v>
                </c:pt>
                <c:pt idx="12798">
                  <c:v>3.79</c:v>
                </c:pt>
                <c:pt idx="12799">
                  <c:v>3.77</c:v>
                </c:pt>
                <c:pt idx="12800">
                  <c:v>3.72</c:v>
                </c:pt>
                <c:pt idx="12801">
                  <c:v>3.79</c:v>
                </c:pt>
                <c:pt idx="12802">
                  <c:v>3.79</c:v>
                </c:pt>
                <c:pt idx="12803">
                  <c:v>3.75</c:v>
                </c:pt>
                <c:pt idx="12804">
                  <c:v>3.75</c:v>
                </c:pt>
                <c:pt idx="12805">
                  <c:v>3.79</c:v>
                </c:pt>
                <c:pt idx="12806">
                  <c:v>3.84</c:v>
                </c:pt>
                <c:pt idx="12807">
                  <c:v>3.86</c:v>
                </c:pt>
                <c:pt idx="12808">
                  <c:v>3.91</c:v>
                </c:pt>
                <c:pt idx="12809">
                  <c:v>3.91</c:v>
                </c:pt>
                <c:pt idx="12810">
                  <c:v>3.92</c:v>
                </c:pt>
                <c:pt idx="12811">
                  <c:v>3.97</c:v>
                </c:pt>
                <c:pt idx="12812">
                  <c:v>3.97</c:v>
                </c:pt>
                <c:pt idx="12813">
                  <c:v>3.93</c:v>
                </c:pt>
                <c:pt idx="12814">
                  <c:v>3.92</c:v>
                </c:pt>
                <c:pt idx="12815">
                  <c:v>3.94</c:v>
                </c:pt>
                <c:pt idx="12816">
                  <c:v>3.92</c:v>
                </c:pt>
                <c:pt idx="12817">
                  <c:v>3.86</c:v>
                </c:pt>
                <c:pt idx="12818">
                  <c:v>3.91</c:v>
                </c:pt>
                <c:pt idx="12819">
                  <c:v>3.83</c:v>
                </c:pt>
                <c:pt idx="12820">
                  <c:v>3.78</c:v>
                </c:pt>
                <c:pt idx="12821">
                  <c:v>3.77</c:v>
                </c:pt>
                <c:pt idx="12822">
                  <c:v>3.72</c:v>
                </c:pt>
                <c:pt idx="12823">
                  <c:v>3.71</c:v>
                </c:pt>
                <c:pt idx="12824">
                  <c:v>3.69</c:v>
                </c:pt>
                <c:pt idx="12825">
                  <c:v>3.72</c:v>
                </c:pt>
                <c:pt idx="12826">
                  <c:v>3.74</c:v>
                </c:pt>
                <c:pt idx="12827">
                  <c:v>3.8</c:v>
                </c:pt>
                <c:pt idx="12828">
                  <c:v>3.72</c:v>
                </c:pt>
                <c:pt idx="12829">
                  <c:v>3.73</c:v>
                </c:pt>
                <c:pt idx="12830">
                  <c:v>3.77</c:v>
                </c:pt>
                <c:pt idx="12831">
                  <c:v>3.76</c:v>
                </c:pt>
                <c:pt idx="12832">
                  <c:v>3.67</c:v>
                </c:pt>
                <c:pt idx="12833">
                  <c:v>3.63</c:v>
                </c:pt>
                <c:pt idx="12834">
                  <c:v>3.58</c:v>
                </c:pt>
                <c:pt idx="12835">
                  <c:v>3.54</c:v>
                </c:pt>
                <c:pt idx="12836">
                  <c:v>3.47</c:v>
                </c:pt>
                <c:pt idx="12837">
                  <c:v>3.56</c:v>
                </c:pt>
                <c:pt idx="12838">
                  <c:v>3.5</c:v>
                </c:pt>
                <c:pt idx="12839">
                  <c:v>3.53</c:v>
                </c:pt>
                <c:pt idx="12840">
                  <c:v>3.59</c:v>
                </c:pt>
                <c:pt idx="12841">
                  <c:v>3.54</c:v>
                </c:pt>
                <c:pt idx="12842">
                  <c:v>3.58</c:v>
                </c:pt>
                <c:pt idx="12843">
                  <c:v>3.59</c:v>
                </c:pt>
                <c:pt idx="12844">
                  <c:v>3.6</c:v>
                </c:pt>
                <c:pt idx="12845">
                  <c:v>3.61</c:v>
                </c:pt>
                <c:pt idx="12846">
                  <c:v>3.66</c:v>
                </c:pt>
                <c:pt idx="12847">
                  <c:v>3.68</c:v>
                </c:pt>
                <c:pt idx="12848">
                  <c:v>3.72</c:v>
                </c:pt>
                <c:pt idx="12849">
                  <c:v>3.71</c:v>
                </c:pt>
                <c:pt idx="12850">
                  <c:v>3.75</c:v>
                </c:pt>
                <c:pt idx="12851">
                  <c:v>3.75</c:v>
                </c:pt>
                <c:pt idx="12852">
                  <c:v>3.75</c:v>
                </c:pt>
                <c:pt idx="12853">
                  <c:v>3.81</c:v>
                </c:pt>
                <c:pt idx="12854">
                  <c:v>3.83</c:v>
                </c:pt>
                <c:pt idx="12855">
                  <c:v>3.71</c:v>
                </c:pt>
                <c:pt idx="12856">
                  <c:v>3.72</c:v>
                </c:pt>
                <c:pt idx="12857">
                  <c:v>3.7</c:v>
                </c:pt>
                <c:pt idx="12858">
                  <c:v>3.61</c:v>
                </c:pt>
                <c:pt idx="12859">
                  <c:v>3.56</c:v>
                </c:pt>
                <c:pt idx="12860">
                  <c:v>3.57</c:v>
                </c:pt>
                <c:pt idx="12861">
                  <c:v>3.58</c:v>
                </c:pt>
                <c:pt idx="12862">
                  <c:v>3.54</c:v>
                </c:pt>
                <c:pt idx="12863">
                  <c:v>3.54</c:v>
                </c:pt>
                <c:pt idx="12864">
                  <c:v>3.54</c:v>
                </c:pt>
                <c:pt idx="12865">
                  <c:v>3.49</c:v>
                </c:pt>
                <c:pt idx="12866">
                  <c:v>3.57</c:v>
                </c:pt>
                <c:pt idx="12867">
                  <c:v>3.49</c:v>
                </c:pt>
                <c:pt idx="12868">
                  <c:v>3.49</c:v>
                </c:pt>
                <c:pt idx="12869">
                  <c:v>3.49</c:v>
                </c:pt>
                <c:pt idx="12870">
                  <c:v>3.42</c:v>
                </c:pt>
                <c:pt idx="12871">
                  <c:v>3.38</c:v>
                </c:pt>
                <c:pt idx="12872">
                  <c:v>3.38</c:v>
                </c:pt>
                <c:pt idx="12873">
                  <c:v>3.37</c:v>
                </c:pt>
                <c:pt idx="12874">
                  <c:v>3.33</c:v>
                </c:pt>
                <c:pt idx="12875">
                  <c:v>3.35</c:v>
                </c:pt>
                <c:pt idx="12876">
                  <c:v>3.41</c:v>
                </c:pt>
                <c:pt idx="12877">
                  <c:v>3.35</c:v>
                </c:pt>
                <c:pt idx="12878">
                  <c:v>3.34</c:v>
                </c:pt>
                <c:pt idx="12879">
                  <c:v>3.35</c:v>
                </c:pt>
                <c:pt idx="12880">
                  <c:v>3.33</c:v>
                </c:pt>
                <c:pt idx="12881">
                  <c:v>3.34</c:v>
                </c:pt>
                <c:pt idx="12882">
                  <c:v>3.36</c:v>
                </c:pt>
                <c:pt idx="12883">
                  <c:v>3.32</c:v>
                </c:pt>
                <c:pt idx="12884">
                  <c:v>3.28</c:v>
                </c:pt>
                <c:pt idx="12885">
                  <c:v>3.32</c:v>
                </c:pt>
                <c:pt idx="12886">
                  <c:v>3.3</c:v>
                </c:pt>
                <c:pt idx="12887">
                  <c:v>3.28</c:v>
                </c:pt>
                <c:pt idx="12888">
                  <c:v>3.27</c:v>
                </c:pt>
                <c:pt idx="12889">
                  <c:v>3.27</c:v>
                </c:pt>
                <c:pt idx="12890">
                  <c:v>3.28</c:v>
                </c:pt>
                <c:pt idx="12891">
                  <c:v>3.23</c:v>
                </c:pt>
                <c:pt idx="12892">
                  <c:v>3.22</c:v>
                </c:pt>
                <c:pt idx="12893">
                  <c:v>3.24</c:v>
                </c:pt>
                <c:pt idx="12894">
                  <c:v>3.23</c:v>
                </c:pt>
                <c:pt idx="12895">
                  <c:v>3.29</c:v>
                </c:pt>
                <c:pt idx="12896">
                  <c:v>3.25</c:v>
                </c:pt>
                <c:pt idx="12897">
                  <c:v>3.22</c:v>
                </c:pt>
                <c:pt idx="12898">
                  <c:v>3.22</c:v>
                </c:pt>
                <c:pt idx="12899">
                  <c:v>3.19</c:v>
                </c:pt>
                <c:pt idx="12900">
                  <c:v>3.23</c:v>
                </c:pt>
                <c:pt idx="12901">
                  <c:v>3.19</c:v>
                </c:pt>
                <c:pt idx="12902">
                  <c:v>3.11</c:v>
                </c:pt>
                <c:pt idx="12903">
                  <c:v>3.13</c:v>
                </c:pt>
                <c:pt idx="12904">
                  <c:v>3.14</c:v>
                </c:pt>
                <c:pt idx="12905">
                  <c:v>3.16</c:v>
                </c:pt>
                <c:pt idx="12906">
                  <c:v>3.12</c:v>
                </c:pt>
                <c:pt idx="12907">
                  <c:v>3.05</c:v>
                </c:pt>
                <c:pt idx="12908">
                  <c:v>3.04</c:v>
                </c:pt>
                <c:pt idx="12909">
                  <c:v>3.07</c:v>
                </c:pt>
                <c:pt idx="12910">
                  <c:v>3.16</c:v>
                </c:pt>
                <c:pt idx="12911">
                  <c:v>3.24</c:v>
                </c:pt>
                <c:pt idx="12912">
                  <c:v>3.3</c:v>
                </c:pt>
                <c:pt idx="12913">
                  <c:v>3.31</c:v>
                </c:pt>
                <c:pt idx="12914">
                  <c:v>3.29</c:v>
                </c:pt>
                <c:pt idx="12915">
                  <c:v>3.25</c:v>
                </c:pt>
                <c:pt idx="12916">
                  <c:v>3.16</c:v>
                </c:pt>
                <c:pt idx="12917">
                  <c:v>3.22</c:v>
                </c:pt>
                <c:pt idx="12918">
                  <c:v>3.11</c:v>
                </c:pt>
                <c:pt idx="12919">
                  <c:v>2.99</c:v>
                </c:pt>
                <c:pt idx="12920">
                  <c:v>3</c:v>
                </c:pt>
                <c:pt idx="12921">
                  <c:v>3.03</c:v>
                </c:pt>
                <c:pt idx="12922">
                  <c:v>3.02</c:v>
                </c:pt>
                <c:pt idx="12923">
                  <c:v>2.99</c:v>
                </c:pt>
                <c:pt idx="12924">
                  <c:v>2.94</c:v>
                </c:pt>
                <c:pt idx="12925">
                  <c:v>2.97</c:v>
                </c:pt>
                <c:pt idx="12926">
                  <c:v>3</c:v>
                </c:pt>
                <c:pt idx="12927">
                  <c:v>3.11</c:v>
                </c:pt>
                <c:pt idx="12928">
                  <c:v>3.04</c:v>
                </c:pt>
                <c:pt idx="12929">
                  <c:v>2.97</c:v>
                </c:pt>
                <c:pt idx="12930">
                  <c:v>3.01</c:v>
                </c:pt>
                <c:pt idx="12931">
                  <c:v>2.91</c:v>
                </c:pt>
                <c:pt idx="12932">
                  <c:v>2.9</c:v>
                </c:pt>
                <c:pt idx="12933">
                  <c:v>2.79</c:v>
                </c:pt>
                <c:pt idx="12934">
                  <c:v>3.01</c:v>
                </c:pt>
                <c:pt idx="12935">
                  <c:v>2.97</c:v>
                </c:pt>
                <c:pt idx="12936">
                  <c:v>2.94</c:v>
                </c:pt>
                <c:pt idx="12937">
                  <c:v>2.88</c:v>
                </c:pt>
                <c:pt idx="12938">
                  <c:v>2.91</c:v>
                </c:pt>
                <c:pt idx="12939">
                  <c:v>2.84</c:v>
                </c:pt>
                <c:pt idx="12940">
                  <c:v>2.91</c:v>
                </c:pt>
                <c:pt idx="12941">
                  <c:v>2.7</c:v>
                </c:pt>
                <c:pt idx="12942">
                  <c:v>2.7</c:v>
                </c:pt>
                <c:pt idx="12943">
                  <c:v>2.75</c:v>
                </c:pt>
                <c:pt idx="12944">
                  <c:v>2.76</c:v>
                </c:pt>
                <c:pt idx="12945">
                  <c:v>2.77</c:v>
                </c:pt>
                <c:pt idx="12946">
                  <c:v>2.67</c:v>
                </c:pt>
                <c:pt idx="12947">
                  <c:v>2.52</c:v>
                </c:pt>
                <c:pt idx="12948">
                  <c:v>2.6</c:v>
                </c:pt>
                <c:pt idx="12949">
                  <c:v>2.62</c:v>
                </c:pt>
                <c:pt idx="12950">
                  <c:v>2.61</c:v>
                </c:pt>
                <c:pt idx="12951">
                  <c:v>2.71</c:v>
                </c:pt>
                <c:pt idx="12952">
                  <c:v>2.7</c:v>
                </c:pt>
                <c:pt idx="12953">
                  <c:v>2.74</c:v>
                </c:pt>
                <c:pt idx="12954">
                  <c:v>2.74</c:v>
                </c:pt>
                <c:pt idx="12955">
                  <c:v>2.72</c:v>
                </c:pt>
                <c:pt idx="12956">
                  <c:v>2.83</c:v>
                </c:pt>
                <c:pt idx="12957">
                  <c:v>2.74</c:v>
                </c:pt>
                <c:pt idx="12958">
                  <c:v>2.65</c:v>
                </c:pt>
                <c:pt idx="12959">
                  <c:v>2.5099999999999998</c:v>
                </c:pt>
                <c:pt idx="12960">
                  <c:v>2.5099999999999998</c:v>
                </c:pt>
                <c:pt idx="12961">
                  <c:v>2.56</c:v>
                </c:pt>
                <c:pt idx="12962">
                  <c:v>2.58</c:v>
                </c:pt>
                <c:pt idx="12963">
                  <c:v>2.4700000000000002</c:v>
                </c:pt>
                <c:pt idx="12964">
                  <c:v>2.39</c:v>
                </c:pt>
                <c:pt idx="12965">
                  <c:v>2.4</c:v>
                </c:pt>
                <c:pt idx="12966">
                  <c:v>2.42</c:v>
                </c:pt>
                <c:pt idx="12967">
                  <c:v>2.52</c:v>
                </c:pt>
                <c:pt idx="12968">
                  <c:v>2.4900000000000002</c:v>
                </c:pt>
                <c:pt idx="12969">
                  <c:v>2.39</c:v>
                </c:pt>
                <c:pt idx="12970">
                  <c:v>2.39</c:v>
                </c:pt>
                <c:pt idx="12971">
                  <c:v>2.4</c:v>
                </c:pt>
                <c:pt idx="12972">
                  <c:v>2.33</c:v>
                </c:pt>
                <c:pt idx="12973">
                  <c:v>2.36</c:v>
                </c:pt>
                <c:pt idx="12974">
                  <c:v>2.42</c:v>
                </c:pt>
                <c:pt idx="12975">
                  <c:v>2.5299999999999998</c:v>
                </c:pt>
                <c:pt idx="12976">
                  <c:v>2.5099999999999998</c:v>
                </c:pt>
                <c:pt idx="12977">
                  <c:v>2.54</c:v>
                </c:pt>
                <c:pt idx="12978">
                  <c:v>2.42</c:v>
                </c:pt>
                <c:pt idx="12979">
                  <c:v>2.34</c:v>
                </c:pt>
                <c:pt idx="12980">
                  <c:v>2.25</c:v>
                </c:pt>
                <c:pt idx="12981">
                  <c:v>2.35</c:v>
                </c:pt>
                <c:pt idx="12982">
                  <c:v>2.39</c:v>
                </c:pt>
                <c:pt idx="12983">
                  <c:v>2.4700000000000002</c:v>
                </c:pt>
                <c:pt idx="12984">
                  <c:v>2.56</c:v>
                </c:pt>
                <c:pt idx="12985">
                  <c:v>2.57</c:v>
                </c:pt>
                <c:pt idx="12986">
                  <c:v>2.65</c:v>
                </c:pt>
                <c:pt idx="12987">
                  <c:v>2.56</c:v>
                </c:pt>
                <c:pt idx="12988">
                  <c:v>2.59</c:v>
                </c:pt>
                <c:pt idx="12989">
                  <c:v>2.52</c:v>
                </c:pt>
                <c:pt idx="12990">
                  <c:v>2.4300000000000002</c:v>
                </c:pt>
                <c:pt idx="12991">
                  <c:v>2.4700000000000002</c:v>
                </c:pt>
                <c:pt idx="12992">
                  <c:v>2.4700000000000002</c:v>
                </c:pt>
                <c:pt idx="12993">
                  <c:v>2.5299999999999998</c:v>
                </c:pt>
                <c:pt idx="12994">
                  <c:v>2.54</c:v>
                </c:pt>
                <c:pt idx="12995">
                  <c:v>2.4900000000000002</c:v>
                </c:pt>
                <c:pt idx="12996">
                  <c:v>2.44</c:v>
                </c:pt>
                <c:pt idx="12997">
                  <c:v>2.61</c:v>
                </c:pt>
                <c:pt idx="12998">
                  <c:v>2.63</c:v>
                </c:pt>
                <c:pt idx="12999">
                  <c:v>2.44</c:v>
                </c:pt>
                <c:pt idx="13000">
                  <c:v>2.2000000000000002</c:v>
                </c:pt>
                <c:pt idx="13001">
                  <c:v>2.27</c:v>
                </c:pt>
                <c:pt idx="13002">
                  <c:v>2.36</c:v>
                </c:pt>
                <c:pt idx="13003">
                  <c:v>2.3199999999999998</c:v>
                </c:pt>
                <c:pt idx="13004">
                  <c:v>2.2799999999999998</c:v>
                </c:pt>
                <c:pt idx="13005">
                  <c:v>2.25</c:v>
                </c:pt>
                <c:pt idx="13006">
                  <c:v>2.17</c:v>
                </c:pt>
                <c:pt idx="13007">
                  <c:v>2.19</c:v>
                </c:pt>
                <c:pt idx="13008">
                  <c:v>2.29</c:v>
                </c:pt>
                <c:pt idx="13009">
                  <c:v>2.19</c:v>
                </c:pt>
                <c:pt idx="13010">
                  <c:v>2.14</c:v>
                </c:pt>
                <c:pt idx="13011">
                  <c:v>2.17</c:v>
                </c:pt>
                <c:pt idx="13012">
                  <c:v>2.23</c:v>
                </c:pt>
                <c:pt idx="13013">
                  <c:v>2.2599999999999998</c:v>
                </c:pt>
                <c:pt idx="13014">
                  <c:v>2.2000000000000002</c:v>
                </c:pt>
                <c:pt idx="13015">
                  <c:v>2.17</c:v>
                </c:pt>
                <c:pt idx="13016">
                  <c:v>2.14</c:v>
                </c:pt>
                <c:pt idx="13017">
                  <c:v>2.16</c:v>
                </c:pt>
                <c:pt idx="13018">
                  <c:v>2.31</c:v>
                </c:pt>
                <c:pt idx="13019">
                  <c:v>2.27</c:v>
                </c:pt>
                <c:pt idx="13020">
                  <c:v>2.2400000000000002</c:v>
                </c:pt>
                <c:pt idx="13021">
                  <c:v>2.31</c:v>
                </c:pt>
                <c:pt idx="13022">
                  <c:v>2.27</c:v>
                </c:pt>
                <c:pt idx="13023">
                  <c:v>2.2999999999999998</c:v>
                </c:pt>
                <c:pt idx="13024">
                  <c:v>2.34</c:v>
                </c:pt>
                <c:pt idx="13025">
                  <c:v>2.23</c:v>
                </c:pt>
                <c:pt idx="13026">
                  <c:v>2.23</c:v>
                </c:pt>
                <c:pt idx="13027">
                  <c:v>2.12</c:v>
                </c:pt>
                <c:pt idx="13028">
                  <c:v>2.16</c:v>
                </c:pt>
                <c:pt idx="13029">
                  <c:v>2.1</c:v>
                </c:pt>
                <c:pt idx="13030">
                  <c:v>2.12</c:v>
                </c:pt>
                <c:pt idx="13031">
                  <c:v>2.09</c:v>
                </c:pt>
                <c:pt idx="13032">
                  <c:v>2.11</c:v>
                </c:pt>
                <c:pt idx="13033">
                  <c:v>2.0499999999999998</c:v>
                </c:pt>
                <c:pt idx="13034">
                  <c:v>2.0699999999999998</c:v>
                </c:pt>
                <c:pt idx="13035">
                  <c:v>2.09</c:v>
                </c:pt>
                <c:pt idx="13036">
                  <c:v>2.04</c:v>
                </c:pt>
                <c:pt idx="13037">
                  <c:v>2.04</c:v>
                </c:pt>
                <c:pt idx="13038">
                  <c:v>2.04</c:v>
                </c:pt>
                <c:pt idx="13039">
                  <c:v>2.04</c:v>
                </c:pt>
                <c:pt idx="13040">
                  <c:v>2.04</c:v>
                </c:pt>
                <c:pt idx="13041">
                  <c:v>2.02</c:v>
                </c:pt>
                <c:pt idx="13042">
                  <c:v>1.96</c:v>
                </c:pt>
                <c:pt idx="13043">
                  <c:v>1.96</c:v>
                </c:pt>
                <c:pt idx="13044">
                  <c:v>1.96</c:v>
                </c:pt>
                <c:pt idx="13045">
                  <c:v>2.02</c:v>
                </c:pt>
                <c:pt idx="13046">
                  <c:v>2.04</c:v>
                </c:pt>
                <c:pt idx="13047">
                  <c:v>2.0499999999999998</c:v>
                </c:pt>
                <c:pt idx="13048">
                  <c:v>2.0299999999999998</c:v>
                </c:pt>
                <c:pt idx="13049">
                  <c:v>2</c:v>
                </c:pt>
                <c:pt idx="13050">
                  <c:v>2.0699999999999998</c:v>
                </c:pt>
                <c:pt idx="13051">
                  <c:v>2.0099999999999998</c:v>
                </c:pt>
                <c:pt idx="13052">
                  <c:v>2.02</c:v>
                </c:pt>
                <c:pt idx="13053">
                  <c:v>1.97</c:v>
                </c:pt>
                <c:pt idx="13054">
                  <c:v>1.97</c:v>
                </c:pt>
                <c:pt idx="13055">
                  <c:v>1.96</c:v>
                </c:pt>
                <c:pt idx="13056">
                  <c:v>1.95</c:v>
                </c:pt>
                <c:pt idx="13057">
                  <c:v>2.0499999999999998</c:v>
                </c:pt>
                <c:pt idx="13058">
                  <c:v>2.11</c:v>
                </c:pt>
                <c:pt idx="13059">
                  <c:v>2.17</c:v>
                </c:pt>
                <c:pt idx="13060">
                  <c:v>2.1800000000000002</c:v>
                </c:pt>
                <c:pt idx="13061">
                  <c:v>2.16</c:v>
                </c:pt>
                <c:pt idx="13062">
                  <c:v>2.09</c:v>
                </c:pt>
                <c:pt idx="13063">
                  <c:v>2.06</c:v>
                </c:pt>
                <c:pt idx="13064">
                  <c:v>1.99</c:v>
                </c:pt>
                <c:pt idx="13065">
                  <c:v>1.96</c:v>
                </c:pt>
                <c:pt idx="13066">
                  <c:v>2.11</c:v>
                </c:pt>
                <c:pt idx="13067">
                  <c:v>2.16</c:v>
                </c:pt>
                <c:pt idx="13068">
                  <c:v>2.2400000000000002</c:v>
                </c:pt>
                <c:pt idx="13069">
                  <c:v>2.2200000000000002</c:v>
                </c:pt>
                <c:pt idx="13070">
                  <c:v>2.2799999999999998</c:v>
                </c:pt>
                <c:pt idx="13071">
                  <c:v>2.25</c:v>
                </c:pt>
                <c:pt idx="13072">
                  <c:v>2.31</c:v>
                </c:pt>
                <c:pt idx="13073">
                  <c:v>2.21</c:v>
                </c:pt>
                <c:pt idx="13074">
                  <c:v>2.2000000000000002</c:v>
                </c:pt>
                <c:pt idx="13075">
                  <c:v>2.17</c:v>
                </c:pt>
                <c:pt idx="13076">
                  <c:v>2.15</c:v>
                </c:pt>
                <c:pt idx="13077">
                  <c:v>2.2000000000000002</c:v>
                </c:pt>
                <c:pt idx="13078">
                  <c:v>2.2599999999999998</c:v>
                </c:pt>
                <c:pt idx="13079">
                  <c:v>2.2599999999999998</c:v>
                </c:pt>
                <c:pt idx="13080">
                  <c:v>2.2799999999999998</c:v>
                </c:pt>
                <c:pt idx="13081">
                  <c:v>2.21</c:v>
                </c:pt>
                <c:pt idx="13082">
                  <c:v>2.17</c:v>
                </c:pt>
                <c:pt idx="13083">
                  <c:v>2.15</c:v>
                </c:pt>
                <c:pt idx="13084">
                  <c:v>2.1</c:v>
                </c:pt>
                <c:pt idx="13085">
                  <c:v>2.09</c:v>
                </c:pt>
                <c:pt idx="13086">
                  <c:v>2.14</c:v>
                </c:pt>
                <c:pt idx="13087">
                  <c:v>2.2200000000000002</c:v>
                </c:pt>
                <c:pt idx="13088">
                  <c:v>2.14</c:v>
                </c:pt>
                <c:pt idx="13089">
                  <c:v>2.17</c:v>
                </c:pt>
                <c:pt idx="13090">
                  <c:v>2.13</c:v>
                </c:pt>
                <c:pt idx="13091">
                  <c:v>2.14</c:v>
                </c:pt>
                <c:pt idx="13092">
                  <c:v>2.14</c:v>
                </c:pt>
                <c:pt idx="13093">
                  <c:v>2.15</c:v>
                </c:pt>
                <c:pt idx="13094">
                  <c:v>2.09</c:v>
                </c:pt>
                <c:pt idx="13095">
                  <c:v>2.17</c:v>
                </c:pt>
                <c:pt idx="13096">
                  <c:v>2.33</c:v>
                </c:pt>
                <c:pt idx="13097">
                  <c:v>2.37</c:v>
                </c:pt>
                <c:pt idx="13098">
                  <c:v>2.44</c:v>
                </c:pt>
                <c:pt idx="13099">
                  <c:v>2.41</c:v>
                </c:pt>
                <c:pt idx="13100">
                  <c:v>2.42</c:v>
                </c:pt>
                <c:pt idx="13101">
                  <c:v>2.36</c:v>
                </c:pt>
                <c:pt idx="13102">
                  <c:v>2.3199999999999998</c:v>
                </c:pt>
                <c:pt idx="13103">
                  <c:v>2.2799999999999998</c:v>
                </c:pt>
                <c:pt idx="13104">
                  <c:v>2.33</c:v>
                </c:pt>
                <c:pt idx="13105">
                  <c:v>2.2599999999999998</c:v>
                </c:pt>
                <c:pt idx="13106">
                  <c:v>2.2200000000000002</c:v>
                </c:pt>
                <c:pt idx="13107">
                  <c:v>2.2000000000000002</c:v>
                </c:pt>
                <c:pt idx="13108">
                  <c:v>2.2000000000000002</c:v>
                </c:pt>
                <c:pt idx="13109">
                  <c:v>2.2200000000000002</c:v>
                </c:pt>
                <c:pt idx="13110">
                  <c:v>2.1800000000000002</c:v>
                </c:pt>
                <c:pt idx="13111">
                  <c:v>2.2200000000000002</c:v>
                </c:pt>
                <c:pt idx="13112">
                  <c:v>2.17</c:v>
                </c:pt>
                <c:pt idx="13113">
                  <c:v>2.17</c:v>
                </c:pt>
                <c:pt idx="13114">
                  <c:v>2.17</c:v>
                </c:pt>
                <c:pt idx="13115">
                  <c:v>2.0099999999999998</c:v>
                </c:pt>
                <c:pt idx="13116">
                  <c:v>2.0499999999999998</c:v>
                </c:pt>
                <c:pt idx="13117">
                  <c:v>2.09</c:v>
                </c:pt>
                <c:pt idx="13118">
                  <c:v>2.0299999999999998</c:v>
                </c:pt>
                <c:pt idx="13119">
                  <c:v>2.0299999999999998</c:v>
                </c:pt>
                <c:pt idx="13120">
                  <c:v>2.1</c:v>
                </c:pt>
                <c:pt idx="13121">
                  <c:v>2.13</c:v>
                </c:pt>
                <c:pt idx="13122">
                  <c:v>2.16</c:v>
                </c:pt>
                <c:pt idx="13123">
                  <c:v>2.17</c:v>
                </c:pt>
                <c:pt idx="13124">
                  <c:v>2.12</c:v>
                </c:pt>
                <c:pt idx="13125">
                  <c:v>2.11</c:v>
                </c:pt>
                <c:pt idx="13126">
                  <c:v>2.14</c:v>
                </c:pt>
                <c:pt idx="13127">
                  <c:v>2.1</c:v>
                </c:pt>
                <c:pt idx="13128">
                  <c:v>2.12</c:v>
                </c:pt>
                <c:pt idx="13129">
                  <c:v>2.11</c:v>
                </c:pt>
                <c:pt idx="13130">
                  <c:v>2.11</c:v>
                </c:pt>
                <c:pt idx="13131">
                  <c:v>2.0499999999999998</c:v>
                </c:pt>
                <c:pt idx="13132">
                  <c:v>2.04</c:v>
                </c:pt>
                <c:pt idx="13133">
                  <c:v>2</c:v>
                </c:pt>
                <c:pt idx="13134">
                  <c:v>2</c:v>
                </c:pt>
                <c:pt idx="13135">
                  <c:v>1.93</c:v>
                </c:pt>
                <c:pt idx="13136">
                  <c:v>1.9</c:v>
                </c:pt>
                <c:pt idx="13137">
                  <c:v>1.98</c:v>
                </c:pt>
                <c:pt idx="13138">
                  <c:v>1.96</c:v>
                </c:pt>
                <c:pt idx="13139">
                  <c:v>1.88</c:v>
                </c:pt>
                <c:pt idx="13140">
                  <c:v>1.89</c:v>
                </c:pt>
                <c:pt idx="13141">
                  <c:v>1.88</c:v>
                </c:pt>
                <c:pt idx="13142">
                  <c:v>1.85</c:v>
                </c:pt>
                <c:pt idx="13143">
                  <c:v>1.83</c:v>
                </c:pt>
                <c:pt idx="13144">
                  <c:v>1.84</c:v>
                </c:pt>
                <c:pt idx="13145">
                  <c:v>1.87</c:v>
                </c:pt>
                <c:pt idx="13146">
                  <c:v>1.78</c:v>
                </c:pt>
                <c:pt idx="13147">
                  <c:v>1.78</c:v>
                </c:pt>
                <c:pt idx="13148">
                  <c:v>1.76</c:v>
                </c:pt>
                <c:pt idx="13149">
                  <c:v>1.75</c:v>
                </c:pt>
                <c:pt idx="13150">
                  <c:v>1.78</c:v>
                </c:pt>
                <c:pt idx="13151">
                  <c:v>1.64</c:v>
                </c:pt>
                <c:pt idx="13152">
                  <c:v>1.56</c:v>
                </c:pt>
                <c:pt idx="13153">
                  <c:v>1.52</c:v>
                </c:pt>
                <c:pt idx="13154">
                  <c:v>1.52</c:v>
                </c:pt>
                <c:pt idx="13155">
                  <c:v>1.52</c:v>
                </c:pt>
                <c:pt idx="13156">
                  <c:v>1.65</c:v>
                </c:pt>
                <c:pt idx="13157">
                  <c:v>1.73</c:v>
                </c:pt>
                <c:pt idx="13158">
                  <c:v>1.64</c:v>
                </c:pt>
                <c:pt idx="13159">
                  <c:v>1.65</c:v>
                </c:pt>
                <c:pt idx="13160">
                  <c:v>1.7</c:v>
                </c:pt>
                <c:pt idx="13161">
                  <c:v>1.75</c:v>
                </c:pt>
                <c:pt idx="13162">
                  <c:v>1.72</c:v>
                </c:pt>
                <c:pt idx="13163">
                  <c:v>1.67</c:v>
                </c:pt>
                <c:pt idx="13164">
                  <c:v>1.67</c:v>
                </c:pt>
                <c:pt idx="13165">
                  <c:v>1.73</c:v>
                </c:pt>
                <c:pt idx="13166">
                  <c:v>1.75</c:v>
                </c:pt>
                <c:pt idx="13167">
                  <c:v>1.69</c:v>
                </c:pt>
                <c:pt idx="13168">
                  <c:v>1.72</c:v>
                </c:pt>
                <c:pt idx="13169">
                  <c:v>1.67</c:v>
                </c:pt>
                <c:pt idx="13170">
                  <c:v>1.69</c:v>
                </c:pt>
                <c:pt idx="13171">
                  <c:v>1.68</c:v>
                </c:pt>
                <c:pt idx="13172">
                  <c:v>1.64</c:v>
                </c:pt>
                <c:pt idx="13173">
                  <c:v>1.73</c:v>
                </c:pt>
                <c:pt idx="13174">
                  <c:v>1.69</c:v>
                </c:pt>
                <c:pt idx="13175">
                  <c:v>1.75</c:v>
                </c:pt>
                <c:pt idx="13176">
                  <c:v>1.71</c:v>
                </c:pt>
                <c:pt idx="13177">
                  <c:v>1.65</c:v>
                </c:pt>
                <c:pt idx="13178">
                  <c:v>1.6</c:v>
                </c:pt>
                <c:pt idx="13179">
                  <c:v>1.58</c:v>
                </c:pt>
                <c:pt idx="13180">
                  <c:v>1.58</c:v>
                </c:pt>
                <c:pt idx="13181">
                  <c:v>1.56</c:v>
                </c:pt>
                <c:pt idx="13182">
                  <c:v>1.53</c:v>
                </c:pt>
                <c:pt idx="13183">
                  <c:v>1.54</c:v>
                </c:pt>
                <c:pt idx="13184">
                  <c:v>1.5</c:v>
                </c:pt>
                <c:pt idx="13185">
                  <c:v>1.49</c:v>
                </c:pt>
                <c:pt idx="13186">
                  <c:v>1.47</c:v>
                </c:pt>
                <c:pt idx="13187">
                  <c:v>1.52</c:v>
                </c:pt>
                <c:pt idx="13188">
                  <c:v>1.48</c:v>
                </c:pt>
                <c:pt idx="13189">
                  <c:v>1.47</c:v>
                </c:pt>
                <c:pt idx="13190">
                  <c:v>1.46</c:v>
                </c:pt>
                <c:pt idx="13191">
                  <c:v>1.45</c:v>
                </c:pt>
                <c:pt idx="13192">
                  <c:v>1.48</c:v>
                </c:pt>
                <c:pt idx="13193">
                  <c:v>1.54</c:v>
                </c:pt>
                <c:pt idx="13194">
                  <c:v>1.54</c:v>
                </c:pt>
                <c:pt idx="13195">
                  <c:v>1.47</c:v>
                </c:pt>
                <c:pt idx="13196">
                  <c:v>1.66</c:v>
                </c:pt>
                <c:pt idx="13197">
                  <c:v>1.59</c:v>
                </c:pt>
                <c:pt idx="13198">
                  <c:v>1.7</c:v>
                </c:pt>
                <c:pt idx="13199">
                  <c:v>1.65</c:v>
                </c:pt>
                <c:pt idx="13200">
                  <c:v>1.74</c:v>
                </c:pt>
                <c:pt idx="13201">
                  <c:v>1.73</c:v>
                </c:pt>
                <c:pt idx="13202">
                  <c:v>1.77</c:v>
                </c:pt>
                <c:pt idx="13203">
                  <c:v>1.69</c:v>
                </c:pt>
                <c:pt idx="13204">
                  <c:v>1.71</c:v>
                </c:pt>
                <c:pt idx="13205">
                  <c:v>1.75</c:v>
                </c:pt>
                <c:pt idx="13206">
                  <c:v>1.82</c:v>
                </c:pt>
                <c:pt idx="13207">
                  <c:v>1.83</c:v>
                </c:pt>
                <c:pt idx="13208">
                  <c:v>1.81</c:v>
                </c:pt>
                <c:pt idx="13209">
                  <c:v>1.8</c:v>
                </c:pt>
                <c:pt idx="13210">
                  <c:v>1.85</c:v>
                </c:pt>
                <c:pt idx="13211">
                  <c:v>1.78</c:v>
                </c:pt>
                <c:pt idx="13212">
                  <c:v>1.72</c:v>
                </c:pt>
                <c:pt idx="13213">
                  <c:v>1.67</c:v>
                </c:pt>
                <c:pt idx="13214">
                  <c:v>1.67</c:v>
                </c:pt>
                <c:pt idx="13215">
                  <c:v>1.64</c:v>
                </c:pt>
                <c:pt idx="13216">
                  <c:v>1.66</c:v>
                </c:pt>
                <c:pt idx="13217">
                  <c:v>1.61</c:v>
                </c:pt>
                <c:pt idx="13218">
                  <c:v>1.64</c:v>
                </c:pt>
                <c:pt idx="13219">
                  <c:v>1.65</c:v>
                </c:pt>
                <c:pt idx="13220">
                  <c:v>1.63</c:v>
                </c:pt>
                <c:pt idx="13221">
                  <c:v>1.64</c:v>
                </c:pt>
                <c:pt idx="13222">
                  <c:v>1.71</c:v>
                </c:pt>
                <c:pt idx="13223">
                  <c:v>1.69</c:v>
                </c:pt>
                <c:pt idx="13224">
                  <c:v>1.73</c:v>
                </c:pt>
                <c:pt idx="13225">
                  <c:v>1.73</c:v>
                </c:pt>
                <c:pt idx="13226">
                  <c:v>1.83</c:v>
                </c:pt>
                <c:pt idx="13227">
                  <c:v>1.81</c:v>
                </c:pt>
                <c:pt idx="13228">
                  <c:v>1.95</c:v>
                </c:pt>
                <c:pt idx="13229">
                  <c:v>1.92</c:v>
                </c:pt>
                <c:pt idx="13230">
                  <c:v>1.88</c:v>
                </c:pt>
                <c:pt idx="13231">
                  <c:v>1.83</c:v>
                </c:pt>
                <c:pt idx="13232">
                  <c:v>1.79</c:v>
                </c:pt>
                <c:pt idx="13233">
                  <c:v>1.83</c:v>
                </c:pt>
                <c:pt idx="13234">
                  <c:v>1.81</c:v>
                </c:pt>
                <c:pt idx="13235">
                  <c:v>1.82</c:v>
                </c:pt>
                <c:pt idx="13236">
                  <c:v>1.68</c:v>
                </c:pt>
                <c:pt idx="13237">
                  <c:v>1.72</c:v>
                </c:pt>
                <c:pt idx="13238">
                  <c:v>1.71</c:v>
                </c:pt>
                <c:pt idx="13239">
                  <c:v>1.74</c:v>
                </c:pt>
                <c:pt idx="13240">
                  <c:v>1.71</c:v>
                </c:pt>
                <c:pt idx="13241">
                  <c:v>1.69</c:v>
                </c:pt>
                <c:pt idx="13242">
                  <c:v>1.7</c:v>
                </c:pt>
                <c:pt idx="13243">
                  <c:v>1.77</c:v>
                </c:pt>
                <c:pt idx="13244">
                  <c:v>1.72</c:v>
                </c:pt>
                <c:pt idx="13245">
                  <c:v>1.73</c:v>
                </c:pt>
                <c:pt idx="13246">
                  <c:v>1.77</c:v>
                </c:pt>
                <c:pt idx="13247">
                  <c:v>1.78</c:v>
                </c:pt>
                <c:pt idx="13248">
                  <c:v>1.73</c:v>
                </c:pt>
                <c:pt idx="13249">
                  <c:v>1.75</c:v>
                </c:pt>
                <c:pt idx="13250">
                  <c:v>1.82</c:v>
                </c:pt>
                <c:pt idx="13251">
                  <c:v>1.91</c:v>
                </c:pt>
                <c:pt idx="13252">
                  <c:v>1.91</c:v>
                </c:pt>
                <c:pt idx="13253">
                  <c:v>1.89</c:v>
                </c:pt>
                <c:pt idx="13254">
                  <c:v>1.9</c:v>
                </c:pt>
                <c:pt idx="13255">
                  <c:v>1.83</c:v>
                </c:pt>
                <c:pt idx="13256">
                  <c:v>1.86</c:v>
                </c:pt>
                <c:pt idx="13257">
                  <c:v>1.92</c:v>
                </c:pt>
                <c:pt idx="13258">
                  <c:v>1.86</c:v>
                </c:pt>
                <c:pt idx="13259">
                  <c:v>1.79</c:v>
                </c:pt>
                <c:pt idx="13260">
                  <c:v>1.82</c:v>
                </c:pt>
                <c:pt idx="13261">
                  <c:v>1.85</c:v>
                </c:pt>
                <c:pt idx="13262">
                  <c:v>1.87</c:v>
                </c:pt>
                <c:pt idx="13263">
                  <c:v>1.86</c:v>
                </c:pt>
                <c:pt idx="13264">
                  <c:v>1.82</c:v>
                </c:pt>
                <c:pt idx="13265">
                  <c:v>1.81</c:v>
                </c:pt>
                <c:pt idx="13266">
                  <c:v>1.75</c:v>
                </c:pt>
                <c:pt idx="13267">
                  <c:v>1.76</c:v>
                </c:pt>
                <c:pt idx="13268">
                  <c:v>1.73</c:v>
                </c:pt>
                <c:pt idx="13269">
                  <c:v>1.72</c:v>
                </c:pt>
                <c:pt idx="13270">
                  <c:v>1.71</c:v>
                </c:pt>
                <c:pt idx="13271">
                  <c:v>1.75</c:v>
                </c:pt>
                <c:pt idx="13272">
                  <c:v>1.73</c:v>
                </c:pt>
                <c:pt idx="13273">
                  <c:v>1.73</c:v>
                </c:pt>
                <c:pt idx="13274">
                  <c:v>1.78</c:v>
                </c:pt>
                <c:pt idx="13275">
                  <c:v>1.84</c:v>
                </c:pt>
                <c:pt idx="13276">
                  <c:v>1.85</c:v>
                </c:pt>
                <c:pt idx="13277">
                  <c:v>1.84</c:v>
                </c:pt>
                <c:pt idx="13278">
                  <c:v>1.84</c:v>
                </c:pt>
                <c:pt idx="13279">
                  <c:v>1.84</c:v>
                </c:pt>
                <c:pt idx="13280">
                  <c:v>1.85</c:v>
                </c:pt>
                <c:pt idx="13281">
                  <c:v>1.76</c:v>
                </c:pt>
                <c:pt idx="13282">
                  <c:v>1.77</c:v>
                </c:pt>
                <c:pt idx="13283">
                  <c:v>1.77</c:v>
                </c:pt>
                <c:pt idx="13284">
                  <c:v>1.82</c:v>
                </c:pt>
                <c:pt idx="13285">
                  <c:v>1.8</c:v>
                </c:pt>
                <c:pt idx="13286">
                  <c:v>1.76</c:v>
                </c:pt>
                <c:pt idx="13287">
                  <c:v>1.74</c:v>
                </c:pt>
                <c:pt idx="13288">
                  <c:v>1.74</c:v>
                </c:pt>
                <c:pt idx="13289">
                  <c:v>1.77</c:v>
                </c:pt>
                <c:pt idx="13290">
                  <c:v>1.8</c:v>
                </c:pt>
                <c:pt idx="13291">
                  <c:v>1.82</c:v>
                </c:pt>
                <c:pt idx="13292">
                  <c:v>1.86</c:v>
                </c:pt>
                <c:pt idx="13293">
                  <c:v>1.86</c:v>
                </c:pt>
                <c:pt idx="13294">
                  <c:v>1.88</c:v>
                </c:pt>
                <c:pt idx="13295">
                  <c:v>1.95</c:v>
                </c:pt>
                <c:pt idx="13296">
                  <c:v>1.96</c:v>
                </c:pt>
                <c:pt idx="13297">
                  <c:v>1.94</c:v>
                </c:pt>
                <c:pt idx="13298">
                  <c:v>1.88</c:v>
                </c:pt>
                <c:pt idx="13299">
                  <c:v>1.9</c:v>
                </c:pt>
                <c:pt idx="13300">
                  <c:v>1.88</c:v>
                </c:pt>
                <c:pt idx="13301">
                  <c:v>1.88</c:v>
                </c:pt>
                <c:pt idx="13302">
                  <c:v>1.8</c:v>
                </c:pt>
                <c:pt idx="13303">
                  <c:v>1.81</c:v>
                </c:pt>
                <c:pt idx="13304">
                  <c:v>1.81</c:v>
                </c:pt>
                <c:pt idx="13305">
                  <c:v>1.81</c:v>
                </c:pt>
                <c:pt idx="13306">
                  <c:v>1.98</c:v>
                </c:pt>
                <c:pt idx="13307">
                  <c:v>2.06</c:v>
                </c:pt>
                <c:pt idx="13308">
                  <c:v>2.12</c:v>
                </c:pt>
                <c:pt idx="13309">
                  <c:v>2.09</c:v>
                </c:pt>
                <c:pt idx="13310">
                  <c:v>2.02</c:v>
                </c:pt>
                <c:pt idx="13311">
                  <c:v>2.02</c:v>
                </c:pt>
                <c:pt idx="13312">
                  <c:v>2.09</c:v>
                </c:pt>
                <c:pt idx="13313">
                  <c:v>2.08</c:v>
                </c:pt>
                <c:pt idx="13314">
                  <c:v>2.02</c:v>
                </c:pt>
                <c:pt idx="13315">
                  <c:v>2.0099999999999998</c:v>
                </c:pt>
                <c:pt idx="13316">
                  <c:v>2</c:v>
                </c:pt>
                <c:pt idx="13317">
                  <c:v>2.04</c:v>
                </c:pt>
                <c:pt idx="13318">
                  <c:v>2.02</c:v>
                </c:pt>
                <c:pt idx="13319">
                  <c:v>2.0499999999999998</c:v>
                </c:pt>
                <c:pt idx="13320">
                  <c:v>2.02</c:v>
                </c:pt>
                <c:pt idx="13321">
                  <c:v>1.98</c:v>
                </c:pt>
                <c:pt idx="13322">
                  <c:v>2.02</c:v>
                </c:pt>
                <c:pt idx="13323">
                  <c:v>2.06</c:v>
                </c:pt>
                <c:pt idx="13324">
                  <c:v>2.1</c:v>
                </c:pt>
                <c:pt idx="13325">
                  <c:v>2.0699999999999998</c:v>
                </c:pt>
                <c:pt idx="13326">
                  <c:v>2.11</c:v>
                </c:pt>
                <c:pt idx="13327">
                  <c:v>2.09</c:v>
                </c:pt>
                <c:pt idx="13328">
                  <c:v>2.09</c:v>
                </c:pt>
                <c:pt idx="13329">
                  <c:v>2.09</c:v>
                </c:pt>
                <c:pt idx="13330">
                  <c:v>2.12</c:v>
                </c:pt>
                <c:pt idx="13331">
                  <c:v>2.09</c:v>
                </c:pt>
                <c:pt idx="13332">
                  <c:v>2.11</c:v>
                </c:pt>
                <c:pt idx="13333">
                  <c:v>2.1</c:v>
                </c:pt>
                <c:pt idx="13334">
                  <c:v>2.1</c:v>
                </c:pt>
                <c:pt idx="13335">
                  <c:v>2.11</c:v>
                </c:pt>
                <c:pt idx="13336">
                  <c:v>2.21</c:v>
                </c:pt>
                <c:pt idx="13337">
                  <c:v>2.19</c:v>
                </c:pt>
                <c:pt idx="13338">
                  <c:v>2.19</c:v>
                </c:pt>
                <c:pt idx="13339">
                  <c:v>2.19</c:v>
                </c:pt>
                <c:pt idx="13340">
                  <c:v>2.1800000000000002</c:v>
                </c:pt>
                <c:pt idx="13341">
                  <c:v>2.2000000000000002</c:v>
                </c:pt>
                <c:pt idx="13342">
                  <c:v>2.11</c:v>
                </c:pt>
                <c:pt idx="13343">
                  <c:v>2.11</c:v>
                </c:pt>
                <c:pt idx="13344">
                  <c:v>2.1</c:v>
                </c:pt>
                <c:pt idx="13345">
                  <c:v>1.97</c:v>
                </c:pt>
                <c:pt idx="13346">
                  <c:v>1.95</c:v>
                </c:pt>
                <c:pt idx="13347">
                  <c:v>1.96</c:v>
                </c:pt>
                <c:pt idx="13348">
                  <c:v>1.88</c:v>
                </c:pt>
                <c:pt idx="13349">
                  <c:v>1.9</c:v>
                </c:pt>
                <c:pt idx="13350">
                  <c:v>1.96</c:v>
                </c:pt>
                <c:pt idx="13351">
                  <c:v>1.95</c:v>
                </c:pt>
                <c:pt idx="13352">
                  <c:v>2.0099999999999998</c:v>
                </c:pt>
                <c:pt idx="13353">
                  <c:v>2.0499999999999998</c:v>
                </c:pt>
                <c:pt idx="13354">
                  <c:v>2.0099999999999998</c:v>
                </c:pt>
                <c:pt idx="13355">
                  <c:v>1.96</c:v>
                </c:pt>
                <c:pt idx="13356">
                  <c:v>1.96</c:v>
                </c:pt>
                <c:pt idx="13357">
                  <c:v>1.96</c:v>
                </c:pt>
                <c:pt idx="13358">
                  <c:v>1.93</c:v>
                </c:pt>
                <c:pt idx="13359">
                  <c:v>1.89</c:v>
                </c:pt>
                <c:pt idx="13360">
                  <c:v>1.83</c:v>
                </c:pt>
                <c:pt idx="13361">
                  <c:v>1.86</c:v>
                </c:pt>
                <c:pt idx="13362">
                  <c:v>1.86</c:v>
                </c:pt>
                <c:pt idx="13363">
                  <c:v>1.85</c:v>
                </c:pt>
                <c:pt idx="13364">
                  <c:v>1.81</c:v>
                </c:pt>
                <c:pt idx="13365">
                  <c:v>1.78</c:v>
                </c:pt>
                <c:pt idx="13366">
                  <c:v>1.73</c:v>
                </c:pt>
                <c:pt idx="13367">
                  <c:v>1.76</c:v>
                </c:pt>
                <c:pt idx="13368">
                  <c:v>1.76</c:v>
                </c:pt>
                <c:pt idx="13369">
                  <c:v>1.76</c:v>
                </c:pt>
                <c:pt idx="13370">
                  <c:v>1.77</c:v>
                </c:pt>
                <c:pt idx="13371">
                  <c:v>1.75</c:v>
                </c:pt>
                <c:pt idx="13372">
                  <c:v>1.72</c:v>
                </c:pt>
                <c:pt idx="13373">
                  <c:v>1.63</c:v>
                </c:pt>
                <c:pt idx="13374">
                  <c:v>1.69</c:v>
                </c:pt>
                <c:pt idx="13375">
                  <c:v>1.73</c:v>
                </c:pt>
                <c:pt idx="13376">
                  <c:v>1.77</c:v>
                </c:pt>
                <c:pt idx="13377">
                  <c:v>1.77</c:v>
                </c:pt>
                <c:pt idx="13378">
                  <c:v>1.72</c:v>
                </c:pt>
                <c:pt idx="13379">
                  <c:v>1.7</c:v>
                </c:pt>
                <c:pt idx="13380">
                  <c:v>1.72</c:v>
                </c:pt>
                <c:pt idx="13381">
                  <c:v>1.68</c:v>
                </c:pt>
                <c:pt idx="13382">
                  <c:v>1.66</c:v>
                </c:pt>
                <c:pt idx="13383">
                  <c:v>1.66</c:v>
                </c:pt>
                <c:pt idx="13384">
                  <c:v>1.64</c:v>
                </c:pt>
                <c:pt idx="13385">
                  <c:v>1.69</c:v>
                </c:pt>
                <c:pt idx="13386">
                  <c:v>1.68</c:v>
                </c:pt>
                <c:pt idx="13387">
                  <c:v>1.72</c:v>
                </c:pt>
                <c:pt idx="13388">
                  <c:v>1.68</c:v>
                </c:pt>
                <c:pt idx="13389">
                  <c:v>1.65</c:v>
                </c:pt>
                <c:pt idx="13390">
                  <c:v>1.66</c:v>
                </c:pt>
                <c:pt idx="13391">
                  <c:v>1.66</c:v>
                </c:pt>
                <c:pt idx="13392">
                  <c:v>1.61</c:v>
                </c:pt>
                <c:pt idx="13393">
                  <c:v>1.72</c:v>
                </c:pt>
                <c:pt idx="13394">
                  <c:v>1.72</c:v>
                </c:pt>
                <c:pt idx="13395">
                  <c:v>1.79</c:v>
                </c:pt>
                <c:pt idx="13396">
                  <c:v>1.76</c:v>
                </c:pt>
                <c:pt idx="13397">
                  <c:v>1.78</c:v>
                </c:pt>
                <c:pt idx="13398">
                  <c:v>1.88</c:v>
                </c:pt>
                <c:pt idx="13399">
                  <c:v>1.87</c:v>
                </c:pt>
                <c:pt idx="13400">
                  <c:v>1.89</c:v>
                </c:pt>
                <c:pt idx="13401">
                  <c:v>1.92</c:v>
                </c:pt>
                <c:pt idx="13402">
                  <c:v>1.86</c:v>
                </c:pt>
                <c:pt idx="13403">
                  <c:v>1.87</c:v>
                </c:pt>
                <c:pt idx="13404">
                  <c:v>1.91</c:v>
                </c:pt>
                <c:pt idx="13405">
                  <c:v>1.93</c:v>
                </c:pt>
                <c:pt idx="13406">
                  <c:v>1.89</c:v>
                </c:pt>
                <c:pt idx="13407">
                  <c:v>1.91</c:v>
                </c:pt>
                <c:pt idx="13408">
                  <c:v>1.89</c:v>
                </c:pt>
                <c:pt idx="13409">
                  <c:v>1.89</c:v>
                </c:pt>
                <c:pt idx="13410">
                  <c:v>1.95</c:v>
                </c:pt>
                <c:pt idx="13411">
                  <c:v>1.99</c:v>
                </c:pt>
                <c:pt idx="13412">
                  <c:v>1.95</c:v>
                </c:pt>
                <c:pt idx="13413">
                  <c:v>2</c:v>
                </c:pt>
                <c:pt idx="13414">
                  <c:v>1.99</c:v>
                </c:pt>
                <c:pt idx="13415">
                  <c:v>2.04</c:v>
                </c:pt>
                <c:pt idx="13416">
                  <c:v>2.0099999999999998</c:v>
                </c:pt>
                <c:pt idx="13417">
                  <c:v>2.0299999999999998</c:v>
                </c:pt>
                <c:pt idx="13418">
                  <c:v>2.06</c:v>
                </c:pt>
                <c:pt idx="13419">
                  <c:v>2.13</c:v>
                </c:pt>
                <c:pt idx="13420">
                  <c:v>2.17</c:v>
                </c:pt>
                <c:pt idx="13421">
                  <c:v>2.15</c:v>
                </c:pt>
                <c:pt idx="13422">
                  <c:v>2.12</c:v>
                </c:pt>
                <c:pt idx="13423">
                  <c:v>2.06</c:v>
                </c:pt>
                <c:pt idx="13424">
                  <c:v>2.0699999999999998</c:v>
                </c:pt>
                <c:pt idx="13425">
                  <c:v>2.13</c:v>
                </c:pt>
                <c:pt idx="13426">
                  <c:v>2.12</c:v>
                </c:pt>
                <c:pt idx="13427">
                  <c:v>2.29</c:v>
                </c:pt>
                <c:pt idx="13428">
                  <c:v>2.4</c:v>
                </c:pt>
                <c:pt idx="13429">
                  <c:v>2.56</c:v>
                </c:pt>
                <c:pt idx="13430">
                  <c:v>2.52</c:v>
                </c:pt>
                <c:pt idx="13431">
                  <c:v>2.44</c:v>
                </c:pt>
                <c:pt idx="13432">
                  <c:v>2.42</c:v>
                </c:pt>
                <c:pt idx="13433">
                  <c:v>2.4300000000000002</c:v>
                </c:pt>
                <c:pt idx="13434">
                  <c:v>2.61</c:v>
                </c:pt>
                <c:pt idx="13435">
                  <c:v>2.56</c:v>
                </c:pt>
                <c:pt idx="13436">
                  <c:v>2.57</c:v>
                </c:pt>
                <c:pt idx="13437">
                  <c:v>2.56</c:v>
                </c:pt>
                <c:pt idx="13438">
                  <c:v>2.66</c:v>
                </c:pt>
                <c:pt idx="13439">
                  <c:v>2.66</c:v>
                </c:pt>
                <c:pt idx="13440">
                  <c:v>2.61</c:v>
                </c:pt>
                <c:pt idx="13441">
                  <c:v>2.58</c:v>
                </c:pt>
                <c:pt idx="13442">
                  <c:v>2.5499999999999998</c:v>
                </c:pt>
                <c:pt idx="13443">
                  <c:v>2.4900000000000002</c:v>
                </c:pt>
                <c:pt idx="13444">
                  <c:v>2.5099999999999998</c:v>
                </c:pt>
                <c:pt idx="13445">
                  <c:v>2.44</c:v>
                </c:pt>
                <c:pt idx="13446">
                  <c:v>2.46</c:v>
                </c:pt>
                <c:pt idx="13447">
                  <c:v>2.4300000000000002</c:v>
                </c:pt>
                <c:pt idx="13448">
                  <c:v>2.4700000000000002</c:v>
                </c:pt>
                <c:pt idx="13449">
                  <c:v>2.44</c:v>
                </c:pt>
                <c:pt idx="13450">
                  <c:v>2.48</c:v>
                </c:pt>
                <c:pt idx="13451">
                  <c:v>2.57</c:v>
                </c:pt>
                <c:pt idx="13452">
                  <c:v>2.57</c:v>
                </c:pt>
                <c:pt idx="13453">
                  <c:v>2.5099999999999998</c:v>
                </c:pt>
                <c:pt idx="13454">
                  <c:v>2.5099999999999998</c:v>
                </c:pt>
                <c:pt idx="13455">
                  <c:v>2.5</c:v>
                </c:pt>
                <c:pt idx="13456">
                  <c:v>2.54</c:v>
                </c:pt>
                <c:pt idx="13457">
                  <c:v>2.59</c:v>
                </c:pt>
                <c:pt idx="13458">
                  <c:v>2.61</c:v>
                </c:pt>
                <c:pt idx="13459">
                  <c:v>2.65</c:v>
                </c:pt>
                <c:pt idx="13460">
                  <c:v>2.66</c:v>
                </c:pt>
                <c:pt idx="13461">
                  <c:v>2.65</c:v>
                </c:pt>
                <c:pt idx="13462">
                  <c:v>2.66</c:v>
                </c:pt>
                <c:pt idx="13463">
                  <c:v>2.65</c:v>
                </c:pt>
                <c:pt idx="13464">
                  <c:v>2.64</c:v>
                </c:pt>
                <c:pt idx="13465">
                  <c:v>2.78</c:v>
                </c:pt>
                <c:pt idx="13466">
                  <c:v>2.8</c:v>
                </c:pt>
                <c:pt idx="13467">
                  <c:v>2.85</c:v>
                </c:pt>
                <c:pt idx="13468">
                  <c:v>2.87</c:v>
                </c:pt>
                <c:pt idx="13469">
                  <c:v>2.92</c:v>
                </c:pt>
                <c:pt idx="13470">
                  <c:v>2.85</c:v>
                </c:pt>
                <c:pt idx="13471">
                  <c:v>2.89</c:v>
                </c:pt>
                <c:pt idx="13472">
                  <c:v>2.89</c:v>
                </c:pt>
                <c:pt idx="13473">
                  <c:v>2.88</c:v>
                </c:pt>
                <c:pt idx="13474">
                  <c:v>2.88</c:v>
                </c:pt>
                <c:pt idx="13475">
                  <c:v>2.78</c:v>
                </c:pt>
                <c:pt idx="13476">
                  <c:v>2.81</c:v>
                </c:pt>
                <c:pt idx="13477">
                  <c:v>2.78</c:v>
                </c:pt>
                <c:pt idx="13478">
                  <c:v>2.78</c:v>
                </c:pt>
                <c:pt idx="13479">
                  <c:v>2.84</c:v>
                </c:pt>
                <c:pt idx="13480">
                  <c:v>2.89</c:v>
                </c:pt>
                <c:pt idx="13481">
                  <c:v>2.87</c:v>
                </c:pt>
                <c:pt idx="13482">
                  <c:v>3.01</c:v>
                </c:pt>
                <c:pt idx="13483">
                  <c:v>2.93</c:v>
                </c:pt>
                <c:pt idx="13484">
                  <c:v>2.94</c:v>
                </c:pt>
                <c:pt idx="13485">
                  <c:v>3.02</c:v>
                </c:pt>
                <c:pt idx="13486">
                  <c:v>3.01</c:v>
                </c:pt>
                <c:pt idx="13487">
                  <c:v>2.93</c:v>
                </c:pt>
                <c:pt idx="13488">
                  <c:v>2.91</c:v>
                </c:pt>
                <c:pt idx="13489">
                  <c:v>2.87</c:v>
                </c:pt>
                <c:pt idx="13490">
                  <c:v>2.94</c:v>
                </c:pt>
                <c:pt idx="13491">
                  <c:v>3</c:v>
                </c:pt>
                <c:pt idx="13492">
                  <c:v>2.9</c:v>
                </c:pt>
                <c:pt idx="13493">
                  <c:v>2.93</c:v>
                </c:pt>
                <c:pt idx="13494">
                  <c:v>2.9</c:v>
                </c:pt>
                <c:pt idx="13495">
                  <c:v>2.81</c:v>
                </c:pt>
                <c:pt idx="13496">
                  <c:v>2.76</c:v>
                </c:pt>
                <c:pt idx="13497">
                  <c:v>2.76</c:v>
                </c:pt>
                <c:pt idx="13498">
                  <c:v>2.71</c:v>
                </c:pt>
                <c:pt idx="13499">
                  <c:v>2.71</c:v>
                </c:pt>
                <c:pt idx="13500">
                  <c:v>2.71</c:v>
                </c:pt>
                <c:pt idx="13501">
                  <c:v>2.7</c:v>
                </c:pt>
                <c:pt idx="13502">
                  <c:v>2.69</c:v>
                </c:pt>
                <c:pt idx="13503">
                  <c:v>2.73</c:v>
                </c:pt>
                <c:pt idx="13504">
                  <c:v>2.7</c:v>
                </c:pt>
                <c:pt idx="13505">
                  <c:v>2.7</c:v>
                </c:pt>
                <c:pt idx="13506">
                  <c:v>2.68</c:v>
                </c:pt>
                <c:pt idx="13507">
                  <c:v>2.74</c:v>
                </c:pt>
                <c:pt idx="13508">
                  <c:v>2.72</c:v>
                </c:pt>
                <c:pt idx="13509">
                  <c:v>2.74</c:v>
                </c:pt>
                <c:pt idx="13510">
                  <c:v>2.79</c:v>
                </c:pt>
                <c:pt idx="13511">
                  <c:v>2.84</c:v>
                </c:pt>
                <c:pt idx="13512">
                  <c:v>2.75</c:v>
                </c:pt>
                <c:pt idx="13513">
                  <c:v>2.71</c:v>
                </c:pt>
                <c:pt idx="13514">
                  <c:v>2.73</c:v>
                </c:pt>
                <c:pt idx="13515">
                  <c:v>2.63</c:v>
                </c:pt>
                <c:pt idx="13516">
                  <c:v>2.59</c:v>
                </c:pt>
                <c:pt idx="13517">
                  <c:v>2.63</c:v>
                </c:pt>
                <c:pt idx="13518">
                  <c:v>2.61</c:v>
                </c:pt>
                <c:pt idx="13519">
                  <c:v>2.61</c:v>
                </c:pt>
                <c:pt idx="13520">
                  <c:v>2.59</c:v>
                </c:pt>
                <c:pt idx="13521">
                  <c:v>2.54</c:v>
                </c:pt>
                <c:pt idx="13522">
                  <c:v>2.61</c:v>
                </c:pt>
                <c:pt idx="13523">
                  <c:v>2.65</c:v>
                </c:pt>
                <c:pt idx="13524">
                  <c:v>2.63</c:v>
                </c:pt>
                <c:pt idx="13525">
                  <c:v>2.72</c:v>
                </c:pt>
                <c:pt idx="13526">
                  <c:v>2.72</c:v>
                </c:pt>
                <c:pt idx="13527">
                  <c:v>2.67</c:v>
                </c:pt>
                <c:pt idx="13528">
                  <c:v>2.77</c:v>
                </c:pt>
                <c:pt idx="13529">
                  <c:v>2.8</c:v>
                </c:pt>
                <c:pt idx="13530">
                  <c:v>2.79</c:v>
                </c:pt>
                <c:pt idx="13531">
                  <c:v>2.79</c:v>
                </c:pt>
                <c:pt idx="13532">
                  <c:v>2.76</c:v>
                </c:pt>
                <c:pt idx="13533">
                  <c:v>2.74</c:v>
                </c:pt>
                <c:pt idx="13534">
                  <c:v>2.72</c:v>
                </c:pt>
                <c:pt idx="13535">
                  <c:v>2.72</c:v>
                </c:pt>
                <c:pt idx="13536">
                  <c:v>2.73</c:v>
                </c:pt>
                <c:pt idx="13537">
                  <c:v>2.82</c:v>
                </c:pt>
                <c:pt idx="13538">
                  <c:v>2.79</c:v>
                </c:pt>
                <c:pt idx="13539">
                  <c:v>2.77</c:v>
                </c:pt>
                <c:pt idx="13540">
                  <c:v>2.73</c:v>
                </c:pt>
                <c:pt idx="13541">
                  <c:v>2.75</c:v>
                </c:pt>
                <c:pt idx="13542">
                  <c:v>2.74</c:v>
                </c:pt>
                <c:pt idx="13543">
                  <c:v>2.76</c:v>
                </c:pt>
                <c:pt idx="13544">
                  <c:v>2.84</c:v>
                </c:pt>
                <c:pt idx="13545">
                  <c:v>2.82</c:v>
                </c:pt>
                <c:pt idx="13546">
                  <c:v>2.9</c:v>
                </c:pt>
                <c:pt idx="13547">
                  <c:v>2.91</c:v>
                </c:pt>
                <c:pt idx="13548">
                  <c:v>2.89</c:v>
                </c:pt>
                <c:pt idx="13549">
                  <c:v>2.91</c:v>
                </c:pt>
                <c:pt idx="13550">
                  <c:v>2.88</c:v>
                </c:pt>
                <c:pt idx="13551">
                  <c:v>2.87</c:v>
                </c:pt>
                <c:pt idx="13552">
                  <c:v>2.9</c:v>
                </c:pt>
                <c:pt idx="13553">
                  <c:v>2.9</c:v>
                </c:pt>
                <c:pt idx="13554">
                  <c:v>2.88</c:v>
                </c:pt>
                <c:pt idx="13555">
                  <c:v>2.87</c:v>
                </c:pt>
                <c:pt idx="13556">
                  <c:v>2.91</c:v>
                </c:pt>
                <c:pt idx="13557">
                  <c:v>2.96</c:v>
                </c:pt>
                <c:pt idx="13558">
                  <c:v>2.93</c:v>
                </c:pt>
                <c:pt idx="13559">
                  <c:v>2.96</c:v>
                </c:pt>
                <c:pt idx="13560">
                  <c:v>2.96</c:v>
                </c:pt>
                <c:pt idx="13561">
                  <c:v>2.96</c:v>
                </c:pt>
                <c:pt idx="13562">
                  <c:v>2.96</c:v>
                </c:pt>
                <c:pt idx="13563">
                  <c:v>3.07</c:v>
                </c:pt>
                <c:pt idx="13564">
                  <c:v>3.02</c:v>
                </c:pt>
                <c:pt idx="13565">
                  <c:v>3.02</c:v>
                </c:pt>
                <c:pt idx="13566">
                  <c:v>3.02</c:v>
                </c:pt>
                <c:pt idx="13567">
                  <c:v>3.03</c:v>
                </c:pt>
                <c:pt idx="13568">
                  <c:v>3.02</c:v>
                </c:pt>
                <c:pt idx="13569">
                  <c:v>2.97</c:v>
                </c:pt>
                <c:pt idx="13570">
                  <c:v>2.94</c:v>
                </c:pt>
                <c:pt idx="13571">
                  <c:v>2.98</c:v>
                </c:pt>
                <c:pt idx="13572">
                  <c:v>2.97</c:v>
                </c:pt>
                <c:pt idx="13573">
                  <c:v>2.87</c:v>
                </c:pt>
                <c:pt idx="13574">
                  <c:v>2.82</c:v>
                </c:pt>
                <c:pt idx="13575">
                  <c:v>2.82</c:v>
                </c:pt>
                <c:pt idx="13576">
                  <c:v>2.86</c:v>
                </c:pt>
                <c:pt idx="13577">
                  <c:v>2.81</c:v>
                </c:pt>
                <c:pt idx="13578">
                  <c:v>2.83</c:v>
                </c:pt>
                <c:pt idx="13579">
                  <c:v>2.82</c:v>
                </c:pt>
                <c:pt idx="13580">
                  <c:v>2.83</c:v>
                </c:pt>
                <c:pt idx="13581">
                  <c:v>2.87</c:v>
                </c:pt>
                <c:pt idx="13582">
                  <c:v>2.81</c:v>
                </c:pt>
                <c:pt idx="13583">
                  <c:v>2.77</c:v>
                </c:pt>
                <c:pt idx="13584">
                  <c:v>2.78</c:v>
                </c:pt>
                <c:pt idx="13585">
                  <c:v>2.81</c:v>
                </c:pt>
                <c:pt idx="13586">
                  <c:v>2.76</c:v>
                </c:pt>
                <c:pt idx="13587">
                  <c:v>2.74</c:v>
                </c:pt>
                <c:pt idx="13588">
                  <c:v>2.7</c:v>
                </c:pt>
                <c:pt idx="13589">
                  <c:v>2.69</c:v>
                </c:pt>
                <c:pt idx="13590">
                  <c:v>2.69</c:v>
                </c:pt>
                <c:pt idx="13591">
                  <c:v>2.68</c:v>
                </c:pt>
                <c:pt idx="13592">
                  <c:v>2.74</c:v>
                </c:pt>
                <c:pt idx="13593">
                  <c:v>2.71</c:v>
                </c:pt>
                <c:pt idx="13594">
                  <c:v>2.72</c:v>
                </c:pt>
                <c:pt idx="13595">
                  <c:v>2.73</c:v>
                </c:pt>
                <c:pt idx="13596">
                  <c:v>2.82</c:v>
                </c:pt>
                <c:pt idx="13597">
                  <c:v>2.78</c:v>
                </c:pt>
                <c:pt idx="13598">
                  <c:v>2.79</c:v>
                </c:pt>
                <c:pt idx="13599">
                  <c:v>2.78</c:v>
                </c:pt>
                <c:pt idx="13600">
                  <c:v>2.75</c:v>
                </c:pt>
                <c:pt idx="13601">
                  <c:v>2.73</c:v>
                </c:pt>
                <c:pt idx="13602">
                  <c:v>2.8</c:v>
                </c:pt>
                <c:pt idx="13603">
                  <c:v>2.78</c:v>
                </c:pt>
                <c:pt idx="13604">
                  <c:v>2.77</c:v>
                </c:pt>
                <c:pt idx="13605">
                  <c:v>2.74</c:v>
                </c:pt>
                <c:pt idx="13606">
                  <c:v>2.72</c:v>
                </c:pt>
                <c:pt idx="13607">
                  <c:v>2.67</c:v>
                </c:pt>
                <c:pt idx="13608">
                  <c:v>2.71</c:v>
                </c:pt>
                <c:pt idx="13609">
                  <c:v>2.65</c:v>
                </c:pt>
                <c:pt idx="13610">
                  <c:v>2.69</c:v>
                </c:pt>
                <c:pt idx="13611">
                  <c:v>2.72</c:v>
                </c:pt>
                <c:pt idx="13612">
                  <c:v>2.77</c:v>
                </c:pt>
                <c:pt idx="13613">
                  <c:v>2.78</c:v>
                </c:pt>
                <c:pt idx="13614">
                  <c:v>2.79</c:v>
                </c:pt>
                <c:pt idx="13615">
                  <c:v>2.78</c:v>
                </c:pt>
                <c:pt idx="13616">
                  <c:v>2.75</c:v>
                </c:pt>
                <c:pt idx="13617">
                  <c:v>2.69</c:v>
                </c:pt>
                <c:pt idx="13618">
                  <c:v>2.66</c:v>
                </c:pt>
                <c:pt idx="13619">
                  <c:v>2.68</c:v>
                </c:pt>
                <c:pt idx="13620">
                  <c:v>2.68</c:v>
                </c:pt>
                <c:pt idx="13621">
                  <c:v>2.69</c:v>
                </c:pt>
                <c:pt idx="13622">
                  <c:v>2.76</c:v>
                </c:pt>
                <c:pt idx="13623">
                  <c:v>2.74</c:v>
                </c:pt>
                <c:pt idx="13624">
                  <c:v>2.69</c:v>
                </c:pt>
                <c:pt idx="13625">
                  <c:v>2.71</c:v>
                </c:pt>
                <c:pt idx="13626">
                  <c:v>2.7</c:v>
                </c:pt>
                <c:pt idx="13627">
                  <c:v>2.67</c:v>
                </c:pt>
                <c:pt idx="13628">
                  <c:v>2.72</c:v>
                </c:pt>
                <c:pt idx="13629">
                  <c:v>2.74</c:v>
                </c:pt>
                <c:pt idx="13630">
                  <c:v>2.74</c:v>
                </c:pt>
                <c:pt idx="13631">
                  <c:v>2.77</c:v>
                </c:pt>
                <c:pt idx="13632">
                  <c:v>2.75</c:v>
                </c:pt>
                <c:pt idx="13633">
                  <c:v>2.69</c:v>
                </c:pt>
                <c:pt idx="13634">
                  <c:v>2.67</c:v>
                </c:pt>
                <c:pt idx="13635">
                  <c:v>2.69</c:v>
                </c:pt>
                <c:pt idx="13636">
                  <c:v>2.69</c:v>
                </c:pt>
                <c:pt idx="13637">
                  <c:v>2.61</c:v>
                </c:pt>
                <c:pt idx="13638">
                  <c:v>2.61</c:v>
                </c:pt>
                <c:pt idx="13639">
                  <c:v>2.63</c:v>
                </c:pt>
                <c:pt idx="13640">
                  <c:v>2.6</c:v>
                </c:pt>
                <c:pt idx="13641">
                  <c:v>2.63</c:v>
                </c:pt>
                <c:pt idx="13642">
                  <c:v>2.66</c:v>
                </c:pt>
                <c:pt idx="13643">
                  <c:v>2.66</c:v>
                </c:pt>
                <c:pt idx="13644">
                  <c:v>2.66</c:v>
                </c:pt>
                <c:pt idx="13645">
                  <c:v>2.71</c:v>
                </c:pt>
                <c:pt idx="13646">
                  <c:v>2.67</c:v>
                </c:pt>
                <c:pt idx="13647">
                  <c:v>2.69</c:v>
                </c:pt>
                <c:pt idx="13648">
                  <c:v>2.63</c:v>
                </c:pt>
                <c:pt idx="13649">
                  <c:v>2.66</c:v>
                </c:pt>
                <c:pt idx="13650">
                  <c:v>2.68</c:v>
                </c:pt>
                <c:pt idx="13651">
                  <c:v>2.66</c:v>
                </c:pt>
                <c:pt idx="13652">
                  <c:v>2.66</c:v>
                </c:pt>
                <c:pt idx="13653">
                  <c:v>2.64</c:v>
                </c:pt>
                <c:pt idx="13654">
                  <c:v>2.64</c:v>
                </c:pt>
                <c:pt idx="13655">
                  <c:v>2.65</c:v>
                </c:pt>
                <c:pt idx="13656">
                  <c:v>2.66</c:v>
                </c:pt>
                <c:pt idx="13657">
                  <c:v>2.64</c:v>
                </c:pt>
                <c:pt idx="13658">
                  <c:v>2.68</c:v>
                </c:pt>
                <c:pt idx="13659">
                  <c:v>2.73</c:v>
                </c:pt>
                <c:pt idx="13660">
                  <c:v>2.68</c:v>
                </c:pt>
                <c:pt idx="13661">
                  <c:v>2.59</c:v>
                </c:pt>
                <c:pt idx="13662">
                  <c:v>2.52</c:v>
                </c:pt>
                <c:pt idx="13663">
                  <c:v>2.56</c:v>
                </c:pt>
                <c:pt idx="13664">
                  <c:v>2.58</c:v>
                </c:pt>
                <c:pt idx="13665">
                  <c:v>2.61</c:v>
                </c:pt>
                <c:pt idx="13666">
                  <c:v>2.64</c:v>
                </c:pt>
                <c:pt idx="13667">
                  <c:v>2.65</c:v>
                </c:pt>
                <c:pt idx="13668">
                  <c:v>2.63</c:v>
                </c:pt>
                <c:pt idx="13669">
                  <c:v>2.63</c:v>
                </c:pt>
                <c:pt idx="13670">
                  <c:v>2.64</c:v>
                </c:pt>
                <c:pt idx="13671">
                  <c:v>2.54</c:v>
                </c:pt>
                <c:pt idx="13672">
                  <c:v>2.5299999999999998</c:v>
                </c:pt>
                <c:pt idx="13673">
                  <c:v>2.69</c:v>
                </c:pt>
                <c:pt idx="13674">
                  <c:v>2.73</c:v>
                </c:pt>
                <c:pt idx="13675">
                  <c:v>2.77</c:v>
                </c:pt>
                <c:pt idx="13676">
                  <c:v>2.82</c:v>
                </c:pt>
                <c:pt idx="13677">
                  <c:v>2.8</c:v>
                </c:pt>
                <c:pt idx="13678">
                  <c:v>2.78</c:v>
                </c:pt>
                <c:pt idx="13679">
                  <c:v>2.82</c:v>
                </c:pt>
                <c:pt idx="13680">
                  <c:v>2.85</c:v>
                </c:pt>
                <c:pt idx="13681">
                  <c:v>2.83</c:v>
                </c:pt>
                <c:pt idx="13682">
                  <c:v>2.83</c:v>
                </c:pt>
                <c:pt idx="13683">
                  <c:v>2.87</c:v>
                </c:pt>
                <c:pt idx="13684">
                  <c:v>2.87</c:v>
                </c:pt>
                <c:pt idx="13685">
                  <c:v>2.89</c:v>
                </c:pt>
                <c:pt idx="13686">
                  <c:v>2.85</c:v>
                </c:pt>
                <c:pt idx="13687">
                  <c:v>2.85</c:v>
                </c:pt>
                <c:pt idx="13688">
                  <c:v>2.88</c:v>
                </c:pt>
                <c:pt idx="13689">
                  <c:v>2.85</c:v>
                </c:pt>
                <c:pt idx="13690">
                  <c:v>2.85</c:v>
                </c:pt>
                <c:pt idx="13691">
                  <c:v>2.77</c:v>
                </c:pt>
                <c:pt idx="13692">
                  <c:v>2.75</c:v>
                </c:pt>
                <c:pt idx="13693">
                  <c:v>2.75</c:v>
                </c:pt>
                <c:pt idx="13694">
                  <c:v>2.79</c:v>
                </c:pt>
                <c:pt idx="13695">
                  <c:v>2.82</c:v>
                </c:pt>
                <c:pt idx="13696">
                  <c:v>2.86</c:v>
                </c:pt>
                <c:pt idx="13697">
                  <c:v>2.88</c:v>
                </c:pt>
                <c:pt idx="13698">
                  <c:v>2.87</c:v>
                </c:pt>
                <c:pt idx="13699">
                  <c:v>2.85</c:v>
                </c:pt>
                <c:pt idx="13700">
                  <c:v>2.77</c:v>
                </c:pt>
                <c:pt idx="13701">
                  <c:v>2.78</c:v>
                </c:pt>
                <c:pt idx="13702">
                  <c:v>2.74</c:v>
                </c:pt>
                <c:pt idx="13703">
                  <c:v>2.72</c:v>
                </c:pt>
                <c:pt idx="13704">
                  <c:v>2.71</c:v>
                </c:pt>
                <c:pt idx="13705">
                  <c:v>2.78</c:v>
                </c:pt>
                <c:pt idx="13706">
                  <c:v>2.76</c:v>
                </c:pt>
                <c:pt idx="13707">
                  <c:v>2.72</c:v>
                </c:pt>
                <c:pt idx="13708">
                  <c:v>2.69</c:v>
                </c:pt>
                <c:pt idx="13709">
                  <c:v>2.68</c:v>
                </c:pt>
                <c:pt idx="13710">
                  <c:v>2.7</c:v>
                </c:pt>
                <c:pt idx="13711">
                  <c:v>2.67</c:v>
                </c:pt>
                <c:pt idx="13712">
                  <c:v>2.7</c:v>
                </c:pt>
                <c:pt idx="13713">
                  <c:v>2.68</c:v>
                </c:pt>
                <c:pt idx="13714">
                  <c:v>2.68</c:v>
                </c:pt>
                <c:pt idx="13715">
                  <c:v>2.65</c:v>
                </c:pt>
                <c:pt idx="13716">
                  <c:v>2.69</c:v>
                </c:pt>
                <c:pt idx="13717">
                  <c:v>2.74</c:v>
                </c:pt>
                <c:pt idx="13718">
                  <c:v>2.67</c:v>
                </c:pt>
                <c:pt idx="13719">
                  <c:v>2.65</c:v>
                </c:pt>
                <c:pt idx="13720">
                  <c:v>2.7</c:v>
                </c:pt>
                <c:pt idx="13721">
                  <c:v>2.63</c:v>
                </c:pt>
                <c:pt idx="13722">
                  <c:v>2.62</c:v>
                </c:pt>
                <c:pt idx="13723">
                  <c:v>2.56</c:v>
                </c:pt>
                <c:pt idx="13724">
                  <c:v>2.6</c:v>
                </c:pt>
                <c:pt idx="13725">
                  <c:v>2.59</c:v>
                </c:pt>
                <c:pt idx="13726">
                  <c:v>2.5499999999999998</c:v>
                </c:pt>
                <c:pt idx="13727">
                  <c:v>2.54</c:v>
                </c:pt>
                <c:pt idx="13728">
                  <c:v>2.4700000000000002</c:v>
                </c:pt>
                <c:pt idx="13729">
                  <c:v>2.54</c:v>
                </c:pt>
                <c:pt idx="13730">
                  <c:v>2.5</c:v>
                </c:pt>
                <c:pt idx="13731">
                  <c:v>2.5299999999999998</c:v>
                </c:pt>
                <c:pt idx="13732">
                  <c:v>2.5099999999999998</c:v>
                </c:pt>
                <c:pt idx="13733">
                  <c:v>2.52</c:v>
                </c:pt>
                <c:pt idx="13734">
                  <c:v>2.52</c:v>
                </c:pt>
                <c:pt idx="13735">
                  <c:v>2.4500000000000002</c:v>
                </c:pt>
                <c:pt idx="13736">
                  <c:v>2.36</c:v>
                </c:pt>
                <c:pt idx="13737">
                  <c:v>2.36</c:v>
                </c:pt>
                <c:pt idx="13738">
                  <c:v>2.37</c:v>
                </c:pt>
                <c:pt idx="13739">
                  <c:v>2.39</c:v>
                </c:pt>
                <c:pt idx="13740">
                  <c:v>2.4300000000000002</c:v>
                </c:pt>
                <c:pt idx="13741">
                  <c:v>2.4700000000000002</c:v>
                </c:pt>
                <c:pt idx="13742">
                  <c:v>2.4900000000000002</c:v>
                </c:pt>
                <c:pt idx="13743">
                  <c:v>2.4700000000000002</c:v>
                </c:pt>
                <c:pt idx="13744">
                  <c:v>2.46</c:v>
                </c:pt>
                <c:pt idx="13745">
                  <c:v>2.48</c:v>
                </c:pt>
                <c:pt idx="13746">
                  <c:v>2.5</c:v>
                </c:pt>
                <c:pt idx="13747">
                  <c:v>2.5</c:v>
                </c:pt>
                <c:pt idx="13748">
                  <c:v>2.54</c:v>
                </c:pt>
                <c:pt idx="13749">
                  <c:v>2.5299999999999998</c:v>
                </c:pt>
                <c:pt idx="13750">
                  <c:v>2.5299999999999998</c:v>
                </c:pt>
                <c:pt idx="13751">
                  <c:v>2.52</c:v>
                </c:pt>
                <c:pt idx="13752">
                  <c:v>2.59</c:v>
                </c:pt>
                <c:pt idx="13753">
                  <c:v>2.54</c:v>
                </c:pt>
                <c:pt idx="13754">
                  <c:v>2.5</c:v>
                </c:pt>
                <c:pt idx="13755">
                  <c:v>2.48</c:v>
                </c:pt>
                <c:pt idx="13756">
                  <c:v>2.48</c:v>
                </c:pt>
                <c:pt idx="13757">
                  <c:v>2.46</c:v>
                </c:pt>
                <c:pt idx="13758">
                  <c:v>2.46</c:v>
                </c:pt>
                <c:pt idx="13759">
                  <c:v>2.44</c:v>
                </c:pt>
                <c:pt idx="13760">
                  <c:v>2.4300000000000002</c:v>
                </c:pt>
                <c:pt idx="13761">
                  <c:v>2.37</c:v>
                </c:pt>
                <c:pt idx="13762">
                  <c:v>2.34</c:v>
                </c:pt>
                <c:pt idx="13763">
                  <c:v>2.39</c:v>
                </c:pt>
                <c:pt idx="13764">
                  <c:v>2.36</c:v>
                </c:pt>
                <c:pt idx="13765">
                  <c:v>2.29</c:v>
                </c:pt>
                <c:pt idx="13766">
                  <c:v>2.25</c:v>
                </c:pt>
                <c:pt idx="13767">
                  <c:v>2.2599999999999998</c:v>
                </c:pt>
                <c:pt idx="13768">
                  <c:v>2.2200000000000002</c:v>
                </c:pt>
                <c:pt idx="13769">
                  <c:v>2.16</c:v>
                </c:pt>
                <c:pt idx="13770">
                  <c:v>2.13</c:v>
                </c:pt>
                <c:pt idx="13771">
                  <c:v>1.98</c:v>
                </c:pt>
                <c:pt idx="13772">
                  <c:v>2.08</c:v>
                </c:pt>
                <c:pt idx="13773">
                  <c:v>2.19</c:v>
                </c:pt>
                <c:pt idx="13774">
                  <c:v>2.15</c:v>
                </c:pt>
                <c:pt idx="13775">
                  <c:v>2.16</c:v>
                </c:pt>
                <c:pt idx="13776">
                  <c:v>2.19</c:v>
                </c:pt>
                <c:pt idx="13777">
                  <c:v>2.23</c:v>
                </c:pt>
                <c:pt idx="13778">
                  <c:v>2.23</c:v>
                </c:pt>
                <c:pt idx="13779">
                  <c:v>2.21</c:v>
                </c:pt>
                <c:pt idx="13780">
                  <c:v>2.2200000000000002</c:v>
                </c:pt>
                <c:pt idx="13781">
                  <c:v>2.25</c:v>
                </c:pt>
                <c:pt idx="13782">
                  <c:v>2.2200000000000002</c:v>
                </c:pt>
                <c:pt idx="13783">
                  <c:v>2.25</c:v>
                </c:pt>
                <c:pt idx="13784">
                  <c:v>2.2799999999999998</c:v>
                </c:pt>
                <c:pt idx="13785">
                  <c:v>2.23</c:v>
                </c:pt>
                <c:pt idx="13786">
                  <c:v>2.25</c:v>
                </c:pt>
                <c:pt idx="13787">
                  <c:v>2.2400000000000002</c:v>
                </c:pt>
                <c:pt idx="13788">
                  <c:v>2.21</c:v>
                </c:pt>
                <c:pt idx="13789">
                  <c:v>2.19</c:v>
                </c:pt>
                <c:pt idx="13790">
                  <c:v>2.23</c:v>
                </c:pt>
                <c:pt idx="13791">
                  <c:v>2.19</c:v>
                </c:pt>
                <c:pt idx="13792">
                  <c:v>2.1800000000000002</c:v>
                </c:pt>
                <c:pt idx="13793">
                  <c:v>2.14</c:v>
                </c:pt>
                <c:pt idx="13794">
                  <c:v>2.11</c:v>
                </c:pt>
                <c:pt idx="13795">
                  <c:v>2.12</c:v>
                </c:pt>
                <c:pt idx="13796">
                  <c:v>2.13</c:v>
                </c:pt>
                <c:pt idx="13797">
                  <c:v>2.1</c:v>
                </c:pt>
                <c:pt idx="13798">
                  <c:v>2.0499999999999998</c:v>
                </c:pt>
                <c:pt idx="13799">
                  <c:v>2.0499999999999998</c:v>
                </c:pt>
                <c:pt idx="13800">
                  <c:v>2.0099999999999998</c:v>
                </c:pt>
                <c:pt idx="13801">
                  <c:v>1.97</c:v>
                </c:pt>
                <c:pt idx="13802">
                  <c:v>1.93</c:v>
                </c:pt>
                <c:pt idx="13803">
                  <c:v>1.93</c:v>
                </c:pt>
                <c:pt idx="13804">
                  <c:v>1.89</c:v>
                </c:pt>
                <c:pt idx="13805">
                  <c:v>1.97</c:v>
                </c:pt>
                <c:pt idx="13806">
                  <c:v>2.0099999999999998</c:v>
                </c:pt>
                <c:pt idx="13807">
                  <c:v>1.98</c:v>
                </c:pt>
                <c:pt idx="13808">
                  <c:v>2.0099999999999998</c:v>
                </c:pt>
                <c:pt idx="13809">
                  <c:v>1.97</c:v>
                </c:pt>
                <c:pt idx="13810">
                  <c:v>1.89</c:v>
                </c:pt>
                <c:pt idx="13811">
                  <c:v>1.91</c:v>
                </c:pt>
                <c:pt idx="13812">
                  <c:v>1.9</c:v>
                </c:pt>
                <c:pt idx="13813">
                  <c:v>1.8</c:v>
                </c:pt>
                <c:pt idx="13814">
                  <c:v>1.82</c:v>
                </c:pt>
                <c:pt idx="13815">
                  <c:v>1.77</c:v>
                </c:pt>
                <c:pt idx="13816">
                  <c:v>1.76</c:v>
                </c:pt>
                <c:pt idx="13817">
                  <c:v>1.87</c:v>
                </c:pt>
                <c:pt idx="13818">
                  <c:v>1.85</c:v>
                </c:pt>
                <c:pt idx="13819">
                  <c:v>1.82</c:v>
                </c:pt>
                <c:pt idx="13820">
                  <c:v>1.84</c:v>
                </c:pt>
                <c:pt idx="13821">
                  <c:v>1.84</c:v>
                </c:pt>
                <c:pt idx="13822">
                  <c:v>1.84</c:v>
                </c:pt>
                <c:pt idx="13823">
                  <c:v>1.84</c:v>
                </c:pt>
                <c:pt idx="13824">
                  <c:v>1.8</c:v>
                </c:pt>
                <c:pt idx="13825">
                  <c:v>1.79</c:v>
                </c:pt>
                <c:pt idx="13826">
                  <c:v>1.79</c:v>
                </c:pt>
                <c:pt idx="13827">
                  <c:v>1.79</c:v>
                </c:pt>
                <c:pt idx="13828">
                  <c:v>1.72</c:v>
                </c:pt>
                <c:pt idx="13829">
                  <c:v>1.66</c:v>
                </c:pt>
                <c:pt idx="13830">
                  <c:v>1.59</c:v>
                </c:pt>
                <c:pt idx="13831">
                  <c:v>1.6</c:v>
                </c:pt>
                <c:pt idx="13832">
                  <c:v>1.64</c:v>
                </c:pt>
                <c:pt idx="13833">
                  <c:v>1.59</c:v>
                </c:pt>
                <c:pt idx="13834">
                  <c:v>1.57</c:v>
                </c:pt>
                <c:pt idx="13835">
                  <c:v>1.59</c:v>
                </c:pt>
                <c:pt idx="13836">
                  <c:v>1.51</c:v>
                </c:pt>
                <c:pt idx="13837">
                  <c:v>1.52</c:v>
                </c:pt>
                <c:pt idx="13838">
                  <c:v>1.54</c:v>
                </c:pt>
                <c:pt idx="13839">
                  <c:v>1.52</c:v>
                </c:pt>
                <c:pt idx="13840">
                  <c:v>1.53</c:v>
                </c:pt>
                <c:pt idx="13841">
                  <c:v>1.48</c:v>
                </c:pt>
                <c:pt idx="13842">
                  <c:v>1.51</c:v>
                </c:pt>
                <c:pt idx="13843">
                  <c:v>1.47</c:v>
                </c:pt>
                <c:pt idx="13844">
                  <c:v>1.51</c:v>
                </c:pt>
                <c:pt idx="13845">
                  <c:v>1.47</c:v>
                </c:pt>
                <c:pt idx="13846">
                  <c:v>1.46</c:v>
                </c:pt>
                <c:pt idx="13847">
                  <c:v>1.42</c:v>
                </c:pt>
                <c:pt idx="13848">
                  <c:v>1.32</c:v>
                </c:pt>
                <c:pt idx="13849">
                  <c:v>1.36</c:v>
                </c:pt>
                <c:pt idx="13850">
                  <c:v>1.44</c:v>
                </c:pt>
                <c:pt idx="13851">
                  <c:v>1.5</c:v>
                </c:pt>
                <c:pt idx="13852">
                  <c:v>1.52</c:v>
                </c:pt>
                <c:pt idx="13853">
                  <c:v>1.62</c:v>
                </c:pt>
                <c:pt idx="13854">
                  <c:v>1.58</c:v>
                </c:pt>
                <c:pt idx="13855">
                  <c:v>1.63</c:v>
                </c:pt>
                <c:pt idx="13856">
                  <c:v>1.65</c:v>
                </c:pt>
                <c:pt idx="13857">
                  <c:v>1.64</c:v>
                </c:pt>
                <c:pt idx="13858">
                  <c:v>1.65</c:v>
                </c:pt>
                <c:pt idx="13859">
                  <c:v>1.67</c:v>
                </c:pt>
                <c:pt idx="13860">
                  <c:v>1.74</c:v>
                </c:pt>
                <c:pt idx="13861">
                  <c:v>1.82</c:v>
                </c:pt>
                <c:pt idx="13862">
                  <c:v>1.8</c:v>
                </c:pt>
                <c:pt idx="13863">
                  <c:v>1.75</c:v>
                </c:pt>
                <c:pt idx="13864">
                  <c:v>1.78</c:v>
                </c:pt>
                <c:pt idx="13865">
                  <c:v>1.74</c:v>
                </c:pt>
                <c:pt idx="13866">
                  <c:v>1.69</c:v>
                </c:pt>
                <c:pt idx="13867">
                  <c:v>1.71</c:v>
                </c:pt>
                <c:pt idx="13868">
                  <c:v>1.77</c:v>
                </c:pt>
                <c:pt idx="13869">
                  <c:v>1.78</c:v>
                </c:pt>
                <c:pt idx="13870">
                  <c:v>1.84</c:v>
                </c:pt>
                <c:pt idx="13871">
                  <c:v>1.88</c:v>
                </c:pt>
                <c:pt idx="13872">
                  <c:v>1.86</c:v>
                </c:pt>
                <c:pt idx="13873">
                  <c:v>1.96</c:v>
                </c:pt>
                <c:pt idx="13874">
                  <c:v>1.93</c:v>
                </c:pt>
                <c:pt idx="13875">
                  <c:v>1.8</c:v>
                </c:pt>
                <c:pt idx="13876">
                  <c:v>1.81</c:v>
                </c:pt>
                <c:pt idx="13877">
                  <c:v>1.73</c:v>
                </c:pt>
                <c:pt idx="13878">
                  <c:v>1.7</c:v>
                </c:pt>
                <c:pt idx="13879">
                  <c:v>1.68</c:v>
                </c:pt>
                <c:pt idx="13880">
                  <c:v>1.67</c:v>
                </c:pt>
                <c:pt idx="13881">
                  <c:v>1.6</c:v>
                </c:pt>
                <c:pt idx="13882">
                  <c:v>1.53</c:v>
                </c:pt>
                <c:pt idx="13883">
                  <c:v>1.52</c:v>
                </c:pt>
                <c:pt idx="13884">
                  <c:v>1.51</c:v>
                </c:pt>
                <c:pt idx="13885">
                  <c:v>1.51</c:v>
                </c:pt>
                <c:pt idx="13886">
                  <c:v>1.48</c:v>
                </c:pt>
                <c:pt idx="13887">
                  <c:v>1.57</c:v>
                </c:pt>
                <c:pt idx="13888">
                  <c:v>1.53</c:v>
                </c:pt>
                <c:pt idx="13889">
                  <c:v>1.56</c:v>
                </c:pt>
                <c:pt idx="13890">
                  <c:v>1.56</c:v>
                </c:pt>
                <c:pt idx="13891">
                  <c:v>1.54</c:v>
                </c:pt>
                <c:pt idx="13892">
                  <c:v>1.59</c:v>
                </c:pt>
                <c:pt idx="13893">
                  <c:v>1.59</c:v>
                </c:pt>
                <c:pt idx="13894">
                  <c:v>1.59</c:v>
                </c:pt>
                <c:pt idx="13895">
                  <c:v>1.59</c:v>
                </c:pt>
                <c:pt idx="13896">
                  <c:v>1.58</c:v>
                </c:pt>
                <c:pt idx="13897">
                  <c:v>1.58</c:v>
                </c:pt>
                <c:pt idx="13898">
                  <c:v>1.59</c:v>
                </c:pt>
                <c:pt idx="13899">
                  <c:v>1.6</c:v>
                </c:pt>
                <c:pt idx="13900">
                  <c:v>1.51</c:v>
                </c:pt>
                <c:pt idx="13901">
                  <c:v>1.56</c:v>
                </c:pt>
                <c:pt idx="13902">
                  <c:v>1.6</c:v>
                </c:pt>
                <c:pt idx="13903">
                  <c:v>1.59</c:v>
                </c:pt>
                <c:pt idx="13904">
                  <c:v>1.57</c:v>
                </c:pt>
                <c:pt idx="13905">
                  <c:v>1.57</c:v>
                </c:pt>
                <c:pt idx="13906">
                  <c:v>1.7</c:v>
                </c:pt>
                <c:pt idx="13907">
                  <c:v>1.69</c:v>
                </c:pt>
                <c:pt idx="13908">
                  <c:v>1.65</c:v>
                </c:pt>
                <c:pt idx="13909">
                  <c:v>1.69</c:v>
                </c:pt>
                <c:pt idx="13910">
                  <c:v>1.69</c:v>
                </c:pt>
                <c:pt idx="13911">
                  <c:v>1.83</c:v>
                </c:pt>
                <c:pt idx="13912">
                  <c:v>1.84</c:v>
                </c:pt>
                <c:pt idx="13913">
                  <c:v>1.84</c:v>
                </c:pt>
                <c:pt idx="13914">
                  <c:v>1.84</c:v>
                </c:pt>
                <c:pt idx="13915">
                  <c:v>1.98</c:v>
                </c:pt>
                <c:pt idx="13916">
                  <c:v>1.98</c:v>
                </c:pt>
                <c:pt idx="13917">
                  <c:v>1.93</c:v>
                </c:pt>
                <c:pt idx="13918">
                  <c:v>1.87</c:v>
                </c:pt>
                <c:pt idx="13919">
                  <c:v>1.95</c:v>
                </c:pt>
                <c:pt idx="13920">
                  <c:v>2</c:v>
                </c:pt>
                <c:pt idx="13921">
                  <c:v>2</c:v>
                </c:pt>
                <c:pt idx="13922">
                  <c:v>2</c:v>
                </c:pt>
                <c:pt idx="13923">
                  <c:v>1.9</c:v>
                </c:pt>
                <c:pt idx="13924">
                  <c:v>1.95</c:v>
                </c:pt>
                <c:pt idx="13925">
                  <c:v>1.96</c:v>
                </c:pt>
                <c:pt idx="13926">
                  <c:v>1.98</c:v>
                </c:pt>
                <c:pt idx="13927">
                  <c:v>1.97</c:v>
                </c:pt>
                <c:pt idx="13928">
                  <c:v>1.92</c:v>
                </c:pt>
                <c:pt idx="13929">
                  <c:v>1.92</c:v>
                </c:pt>
                <c:pt idx="13930">
                  <c:v>1.87</c:v>
                </c:pt>
                <c:pt idx="13931">
                  <c:v>1.88</c:v>
                </c:pt>
                <c:pt idx="13932">
                  <c:v>1.83</c:v>
                </c:pt>
                <c:pt idx="13933">
                  <c:v>1.8</c:v>
                </c:pt>
                <c:pt idx="13934">
                  <c:v>1.84</c:v>
                </c:pt>
                <c:pt idx="13935">
                  <c:v>1.95</c:v>
                </c:pt>
                <c:pt idx="13936">
                  <c:v>2.0699999999999998</c:v>
                </c:pt>
                <c:pt idx="13937">
                  <c:v>2.0099999999999998</c:v>
                </c:pt>
                <c:pt idx="13938">
                  <c:v>2.08</c:v>
                </c:pt>
                <c:pt idx="13939">
                  <c:v>2.04</c:v>
                </c:pt>
                <c:pt idx="13940">
                  <c:v>2.1</c:v>
                </c:pt>
                <c:pt idx="13941">
                  <c:v>2.14</c:v>
                </c:pt>
                <c:pt idx="13942">
                  <c:v>2.0699999999999998</c:v>
                </c:pt>
                <c:pt idx="13943">
                  <c:v>1.97</c:v>
                </c:pt>
                <c:pt idx="13944">
                  <c:v>2.02</c:v>
                </c:pt>
                <c:pt idx="13945">
                  <c:v>2</c:v>
                </c:pt>
                <c:pt idx="13946">
                  <c:v>2.06</c:v>
                </c:pt>
                <c:pt idx="13947">
                  <c:v>2.04</c:v>
                </c:pt>
                <c:pt idx="13948">
                  <c:v>2</c:v>
                </c:pt>
                <c:pt idx="13949">
                  <c:v>2.1</c:v>
                </c:pt>
                <c:pt idx="13950">
                  <c:v>2.15</c:v>
                </c:pt>
                <c:pt idx="13951">
                  <c:v>2.13</c:v>
                </c:pt>
                <c:pt idx="13952">
                  <c:v>2.15</c:v>
                </c:pt>
                <c:pt idx="13953">
                  <c:v>2.1800000000000002</c:v>
                </c:pt>
                <c:pt idx="13954">
                  <c:v>2.0699999999999998</c:v>
                </c:pt>
                <c:pt idx="13955">
                  <c:v>2.0299999999999998</c:v>
                </c:pt>
                <c:pt idx="13956">
                  <c:v>2.09</c:v>
                </c:pt>
                <c:pt idx="13957">
                  <c:v>2.08</c:v>
                </c:pt>
                <c:pt idx="13958">
                  <c:v>2</c:v>
                </c:pt>
                <c:pt idx="13959">
                  <c:v>2.0099999999999998</c:v>
                </c:pt>
                <c:pt idx="13960">
                  <c:v>1.82</c:v>
                </c:pt>
                <c:pt idx="13961">
                  <c:v>1.9</c:v>
                </c:pt>
                <c:pt idx="13962">
                  <c:v>1.96</c:v>
                </c:pt>
                <c:pt idx="13963">
                  <c:v>2.08</c:v>
                </c:pt>
                <c:pt idx="13964">
                  <c:v>2.12</c:v>
                </c:pt>
                <c:pt idx="13965">
                  <c:v>2.13</c:v>
                </c:pt>
                <c:pt idx="13966">
                  <c:v>2.14</c:v>
                </c:pt>
                <c:pt idx="13967">
                  <c:v>2.08</c:v>
                </c:pt>
                <c:pt idx="13968">
                  <c:v>2.08</c:v>
                </c:pt>
                <c:pt idx="13969">
                  <c:v>2.0699999999999998</c:v>
                </c:pt>
                <c:pt idx="13970">
                  <c:v>2.08</c:v>
                </c:pt>
                <c:pt idx="13971">
                  <c:v>2.0299999999999998</c:v>
                </c:pt>
                <c:pt idx="13972">
                  <c:v>2.02</c:v>
                </c:pt>
                <c:pt idx="13973">
                  <c:v>1.94</c:v>
                </c:pt>
                <c:pt idx="13974">
                  <c:v>1.92</c:v>
                </c:pt>
                <c:pt idx="13975">
                  <c:v>1.94</c:v>
                </c:pt>
                <c:pt idx="13976">
                  <c:v>1.97</c:v>
                </c:pt>
                <c:pt idx="13977">
                  <c:v>1.97</c:v>
                </c:pt>
                <c:pt idx="13978">
                  <c:v>2</c:v>
                </c:pt>
                <c:pt idx="13979">
                  <c:v>2</c:v>
                </c:pt>
                <c:pt idx="13980">
                  <c:v>1.99</c:v>
                </c:pt>
                <c:pt idx="13981">
                  <c:v>2.09</c:v>
                </c:pt>
                <c:pt idx="13982">
                  <c:v>2.04</c:v>
                </c:pt>
                <c:pt idx="13983">
                  <c:v>1.97</c:v>
                </c:pt>
                <c:pt idx="13984">
                  <c:v>2.04</c:v>
                </c:pt>
                <c:pt idx="13985">
                  <c:v>1.94</c:v>
                </c:pt>
                <c:pt idx="13986">
                  <c:v>1.9</c:v>
                </c:pt>
                <c:pt idx="13987">
                  <c:v>1.95</c:v>
                </c:pt>
                <c:pt idx="13988">
                  <c:v>1.99</c:v>
                </c:pt>
                <c:pt idx="13989">
                  <c:v>1.94</c:v>
                </c:pt>
                <c:pt idx="13990">
                  <c:v>1.99</c:v>
                </c:pt>
                <c:pt idx="13991">
                  <c:v>1.97</c:v>
                </c:pt>
                <c:pt idx="13992">
                  <c:v>1.88</c:v>
                </c:pt>
                <c:pt idx="13993">
                  <c:v>1.83</c:v>
                </c:pt>
                <c:pt idx="13994">
                  <c:v>1.79</c:v>
                </c:pt>
                <c:pt idx="13995">
                  <c:v>1.91</c:v>
                </c:pt>
                <c:pt idx="13996">
                  <c:v>1.95</c:v>
                </c:pt>
                <c:pt idx="13997">
                  <c:v>1.97</c:v>
                </c:pt>
                <c:pt idx="13998">
                  <c:v>1.95</c:v>
                </c:pt>
                <c:pt idx="13999">
                  <c:v>1.95</c:v>
                </c:pt>
                <c:pt idx="14000">
                  <c:v>1.93</c:v>
                </c:pt>
                <c:pt idx="14001">
                  <c:v>1.94</c:v>
                </c:pt>
                <c:pt idx="14002">
                  <c:v>1.91</c:v>
                </c:pt>
                <c:pt idx="14003">
                  <c:v>1.83</c:v>
                </c:pt>
                <c:pt idx="14004">
                  <c:v>1.81</c:v>
                </c:pt>
                <c:pt idx="14005">
                  <c:v>1.84</c:v>
                </c:pt>
                <c:pt idx="14006">
                  <c:v>1.87</c:v>
                </c:pt>
                <c:pt idx="14007">
                  <c:v>1.86</c:v>
                </c:pt>
                <c:pt idx="14008">
                  <c:v>1.82</c:v>
                </c:pt>
                <c:pt idx="14009">
                  <c:v>1.85</c:v>
                </c:pt>
                <c:pt idx="14010">
                  <c:v>1.91</c:v>
                </c:pt>
                <c:pt idx="14011">
                  <c:v>1.94</c:v>
                </c:pt>
                <c:pt idx="14012">
                  <c:v>1.95</c:v>
                </c:pt>
                <c:pt idx="14013">
                  <c:v>1.84</c:v>
                </c:pt>
                <c:pt idx="14014">
                  <c:v>1.89</c:v>
                </c:pt>
                <c:pt idx="14015">
                  <c:v>1.77</c:v>
                </c:pt>
                <c:pt idx="14016">
                  <c:v>1.8</c:v>
                </c:pt>
                <c:pt idx="14017">
                  <c:v>1.74</c:v>
                </c:pt>
                <c:pt idx="14018">
                  <c:v>1.84</c:v>
                </c:pt>
                <c:pt idx="14019">
                  <c:v>1.78</c:v>
                </c:pt>
                <c:pt idx="14020">
                  <c:v>1.75</c:v>
                </c:pt>
                <c:pt idx="14021">
                  <c:v>1.77</c:v>
                </c:pt>
                <c:pt idx="14022">
                  <c:v>1.75</c:v>
                </c:pt>
                <c:pt idx="14023">
                  <c:v>1.7</c:v>
                </c:pt>
                <c:pt idx="14024">
                  <c:v>1.79</c:v>
                </c:pt>
                <c:pt idx="14025">
                  <c:v>1.8</c:v>
                </c:pt>
                <c:pt idx="14026">
                  <c:v>1.83</c:v>
                </c:pt>
                <c:pt idx="14027">
                  <c:v>1.81</c:v>
                </c:pt>
                <c:pt idx="14028">
                  <c:v>1.86</c:v>
                </c:pt>
                <c:pt idx="14029">
                  <c:v>1.82</c:v>
                </c:pt>
                <c:pt idx="14030">
                  <c:v>1.84</c:v>
                </c:pt>
                <c:pt idx="14031">
                  <c:v>1.76</c:v>
                </c:pt>
                <c:pt idx="14032">
                  <c:v>1.78</c:v>
                </c:pt>
                <c:pt idx="14033">
                  <c:v>1.79</c:v>
                </c:pt>
                <c:pt idx="14034">
                  <c:v>1.82</c:v>
                </c:pt>
                <c:pt idx="14035">
                  <c:v>1.86</c:v>
                </c:pt>
                <c:pt idx="14036">
                  <c:v>1.8</c:v>
                </c:pt>
                <c:pt idx="14037">
                  <c:v>1.8</c:v>
                </c:pt>
                <c:pt idx="14038">
                  <c:v>1.86</c:v>
                </c:pt>
                <c:pt idx="14039">
                  <c:v>1.83</c:v>
                </c:pt>
                <c:pt idx="14040">
                  <c:v>1.76</c:v>
                </c:pt>
                <c:pt idx="14041">
                  <c:v>1.79</c:v>
                </c:pt>
                <c:pt idx="14042">
                  <c:v>1.92</c:v>
                </c:pt>
                <c:pt idx="14043">
                  <c:v>1.94</c:v>
                </c:pt>
                <c:pt idx="14044">
                  <c:v>1.94</c:v>
                </c:pt>
                <c:pt idx="14045">
                  <c:v>1.97</c:v>
                </c:pt>
                <c:pt idx="14046">
                  <c:v>1.99</c:v>
                </c:pt>
                <c:pt idx="14047">
                  <c:v>1.97</c:v>
                </c:pt>
                <c:pt idx="14048">
                  <c:v>2.04</c:v>
                </c:pt>
                <c:pt idx="14049">
                  <c:v>2.06</c:v>
                </c:pt>
                <c:pt idx="14050">
                  <c:v>2.0299999999999998</c:v>
                </c:pt>
                <c:pt idx="14051">
                  <c:v>2.04</c:v>
                </c:pt>
                <c:pt idx="14052">
                  <c:v>2.0099999999999998</c:v>
                </c:pt>
                <c:pt idx="14053">
                  <c:v>1.98</c:v>
                </c:pt>
                <c:pt idx="14054">
                  <c:v>1.94</c:v>
                </c:pt>
                <c:pt idx="14055">
                  <c:v>1.98</c:v>
                </c:pt>
                <c:pt idx="14056">
                  <c:v>1.93</c:v>
                </c:pt>
                <c:pt idx="14057">
                  <c:v>1.89</c:v>
                </c:pt>
                <c:pt idx="14058">
                  <c:v>1.87</c:v>
                </c:pt>
                <c:pt idx="14059">
                  <c:v>1.88</c:v>
                </c:pt>
                <c:pt idx="14060">
                  <c:v>1.86</c:v>
                </c:pt>
                <c:pt idx="14061">
                  <c:v>1.88</c:v>
                </c:pt>
                <c:pt idx="14062">
                  <c:v>1.83</c:v>
                </c:pt>
                <c:pt idx="14063">
                  <c:v>1.81</c:v>
                </c:pt>
                <c:pt idx="14064">
                  <c:v>1.83</c:v>
                </c:pt>
                <c:pt idx="14065">
                  <c:v>1.76</c:v>
                </c:pt>
                <c:pt idx="14066">
                  <c:v>1.75</c:v>
                </c:pt>
                <c:pt idx="14067">
                  <c:v>1.87</c:v>
                </c:pt>
                <c:pt idx="14068">
                  <c:v>1.93</c:v>
                </c:pt>
                <c:pt idx="14069">
                  <c:v>1.82</c:v>
                </c:pt>
                <c:pt idx="14070">
                  <c:v>1.82</c:v>
                </c:pt>
                <c:pt idx="14071">
                  <c:v>1.88</c:v>
                </c:pt>
                <c:pt idx="14072">
                  <c:v>1.86</c:v>
                </c:pt>
                <c:pt idx="14073">
                  <c:v>1.81</c:v>
                </c:pt>
                <c:pt idx="14074">
                  <c:v>1.82</c:v>
                </c:pt>
                <c:pt idx="14075">
                  <c:v>1.95</c:v>
                </c:pt>
                <c:pt idx="14076">
                  <c:v>1.94</c:v>
                </c:pt>
                <c:pt idx="14077">
                  <c:v>1.85</c:v>
                </c:pt>
                <c:pt idx="14078">
                  <c:v>1.84</c:v>
                </c:pt>
                <c:pt idx="14079">
                  <c:v>1.82</c:v>
                </c:pt>
                <c:pt idx="14080">
                  <c:v>1.88</c:v>
                </c:pt>
                <c:pt idx="14081">
                  <c:v>1.94</c:v>
                </c:pt>
                <c:pt idx="14082">
                  <c:v>1.91</c:v>
                </c:pt>
                <c:pt idx="14083">
                  <c:v>1.91</c:v>
                </c:pt>
                <c:pt idx="14084">
                  <c:v>1.91</c:v>
                </c:pt>
                <c:pt idx="14085">
                  <c:v>1.9</c:v>
                </c:pt>
                <c:pt idx="14086">
                  <c:v>1.99</c:v>
                </c:pt>
                <c:pt idx="14087">
                  <c:v>1.96</c:v>
                </c:pt>
                <c:pt idx="14088">
                  <c:v>1.96</c:v>
                </c:pt>
                <c:pt idx="14089">
                  <c:v>1.88</c:v>
                </c:pt>
                <c:pt idx="14090">
                  <c:v>1.88</c:v>
                </c:pt>
                <c:pt idx="14091">
                  <c:v>1.79</c:v>
                </c:pt>
                <c:pt idx="14092">
                  <c:v>1.81</c:v>
                </c:pt>
                <c:pt idx="14093">
                  <c:v>1.77</c:v>
                </c:pt>
                <c:pt idx="14094">
                  <c:v>1.77</c:v>
                </c:pt>
                <c:pt idx="14095">
                  <c:v>1.75</c:v>
                </c:pt>
                <c:pt idx="14096">
                  <c:v>1.75</c:v>
                </c:pt>
                <c:pt idx="14097">
                  <c:v>1.73</c:v>
                </c:pt>
                <c:pt idx="14098">
                  <c:v>1.65</c:v>
                </c:pt>
                <c:pt idx="14099">
                  <c:v>1.69</c:v>
                </c:pt>
                <c:pt idx="14100">
                  <c:v>1.71</c:v>
                </c:pt>
                <c:pt idx="14101">
                  <c:v>1.62</c:v>
                </c:pt>
                <c:pt idx="14102">
                  <c:v>1.67</c:v>
                </c:pt>
                <c:pt idx="14103">
                  <c:v>1.71</c:v>
                </c:pt>
                <c:pt idx="14104">
                  <c:v>1.68</c:v>
                </c:pt>
                <c:pt idx="14105">
                  <c:v>1.69</c:v>
                </c:pt>
                <c:pt idx="14106">
                  <c:v>1.69</c:v>
                </c:pt>
                <c:pt idx="14107">
                  <c:v>1.67</c:v>
                </c:pt>
                <c:pt idx="14108">
                  <c:v>1.57</c:v>
                </c:pt>
                <c:pt idx="14109">
                  <c:v>1.63</c:v>
                </c:pt>
                <c:pt idx="14110">
                  <c:v>1.55</c:v>
                </c:pt>
                <c:pt idx="14111">
                  <c:v>1.51</c:v>
                </c:pt>
                <c:pt idx="14112">
                  <c:v>1.57</c:v>
                </c:pt>
                <c:pt idx="14113">
                  <c:v>1.57</c:v>
                </c:pt>
                <c:pt idx="14114">
                  <c:v>1.4</c:v>
                </c:pt>
                <c:pt idx="14115">
                  <c:v>1.41</c:v>
                </c:pt>
                <c:pt idx="14116">
                  <c:v>1.42</c:v>
                </c:pt>
                <c:pt idx="14117">
                  <c:v>1.27</c:v>
                </c:pt>
                <c:pt idx="14118">
                  <c:v>1.4</c:v>
                </c:pt>
                <c:pt idx="14119">
                  <c:v>1.42</c:v>
                </c:pt>
                <c:pt idx="14120">
                  <c:v>1.42</c:v>
                </c:pt>
                <c:pt idx="14121">
                  <c:v>1.48</c:v>
                </c:pt>
                <c:pt idx="14122">
                  <c:v>1.44</c:v>
                </c:pt>
                <c:pt idx="14123">
                  <c:v>1.4</c:v>
                </c:pt>
                <c:pt idx="14124">
                  <c:v>1.39</c:v>
                </c:pt>
                <c:pt idx="14125">
                  <c:v>1.41</c:v>
                </c:pt>
                <c:pt idx="14126">
                  <c:v>1.33</c:v>
                </c:pt>
                <c:pt idx="14127">
                  <c:v>1.35</c:v>
                </c:pt>
                <c:pt idx="14128">
                  <c:v>1.4</c:v>
                </c:pt>
                <c:pt idx="14129">
                  <c:v>1.32</c:v>
                </c:pt>
                <c:pt idx="14130">
                  <c:v>1.38</c:v>
                </c:pt>
                <c:pt idx="14131">
                  <c:v>1.46</c:v>
                </c:pt>
                <c:pt idx="14132">
                  <c:v>1.45</c:v>
                </c:pt>
                <c:pt idx="14133">
                  <c:v>1.48</c:v>
                </c:pt>
                <c:pt idx="14134">
                  <c:v>1.46</c:v>
                </c:pt>
                <c:pt idx="14135">
                  <c:v>1.36</c:v>
                </c:pt>
                <c:pt idx="14136">
                  <c:v>1.46</c:v>
                </c:pt>
                <c:pt idx="14137">
                  <c:v>1.53</c:v>
                </c:pt>
                <c:pt idx="14138">
                  <c:v>1.57</c:v>
                </c:pt>
                <c:pt idx="14139">
                  <c:v>1.55</c:v>
                </c:pt>
                <c:pt idx="14140">
                  <c:v>1.53</c:v>
                </c:pt>
                <c:pt idx="14141">
                  <c:v>1.51</c:v>
                </c:pt>
                <c:pt idx="14142">
                  <c:v>1.45</c:v>
                </c:pt>
                <c:pt idx="14143">
                  <c:v>1.45</c:v>
                </c:pt>
                <c:pt idx="14144">
                  <c:v>1.47</c:v>
                </c:pt>
                <c:pt idx="14145">
                  <c:v>1.45</c:v>
                </c:pt>
                <c:pt idx="14146">
                  <c:v>1.44</c:v>
                </c:pt>
                <c:pt idx="14147">
                  <c:v>1.45</c:v>
                </c:pt>
                <c:pt idx="14148">
                  <c:v>1.45</c:v>
                </c:pt>
                <c:pt idx="14149">
                  <c:v>1.45</c:v>
                </c:pt>
                <c:pt idx="14150">
                  <c:v>1.41</c:v>
                </c:pt>
                <c:pt idx="14151">
                  <c:v>1.45</c:v>
                </c:pt>
                <c:pt idx="14152">
                  <c:v>1.54</c:v>
                </c:pt>
                <c:pt idx="14153">
                  <c:v>1.55</c:v>
                </c:pt>
                <c:pt idx="14154">
                  <c:v>1.55</c:v>
                </c:pt>
                <c:pt idx="14155">
                  <c:v>1.49</c:v>
                </c:pt>
                <c:pt idx="14156">
                  <c:v>1.51</c:v>
                </c:pt>
                <c:pt idx="14157">
                  <c:v>1.45</c:v>
                </c:pt>
                <c:pt idx="14158">
                  <c:v>1.5</c:v>
                </c:pt>
                <c:pt idx="14159">
                  <c:v>1.53</c:v>
                </c:pt>
                <c:pt idx="14160">
                  <c:v>1.58</c:v>
                </c:pt>
                <c:pt idx="14161">
                  <c:v>1.57</c:v>
                </c:pt>
                <c:pt idx="14162">
                  <c:v>1.58</c:v>
                </c:pt>
                <c:pt idx="14163">
                  <c:v>1.55</c:v>
                </c:pt>
                <c:pt idx="14164">
                  <c:v>1.61</c:v>
                </c:pt>
                <c:pt idx="14165">
                  <c:v>1.65</c:v>
                </c:pt>
                <c:pt idx="14166">
                  <c:v>1.6</c:v>
                </c:pt>
                <c:pt idx="14167">
                  <c:v>1.71</c:v>
                </c:pt>
                <c:pt idx="14168">
                  <c:v>1.73</c:v>
                </c:pt>
                <c:pt idx="14169">
                  <c:v>1.73</c:v>
                </c:pt>
                <c:pt idx="14170">
                  <c:v>1.79</c:v>
                </c:pt>
                <c:pt idx="14171">
                  <c:v>1.74</c:v>
                </c:pt>
                <c:pt idx="14172">
                  <c:v>1.73</c:v>
                </c:pt>
                <c:pt idx="14173">
                  <c:v>1.73</c:v>
                </c:pt>
                <c:pt idx="14174">
                  <c:v>1.73</c:v>
                </c:pt>
                <c:pt idx="14175">
                  <c:v>1.65</c:v>
                </c:pt>
                <c:pt idx="14176">
                  <c:v>1.65</c:v>
                </c:pt>
                <c:pt idx="14177">
                  <c:v>1.61</c:v>
                </c:pt>
                <c:pt idx="14178">
                  <c:v>1.55</c:v>
                </c:pt>
                <c:pt idx="14179">
                  <c:v>1.54</c:v>
                </c:pt>
                <c:pt idx="14180">
                  <c:v>1.53</c:v>
                </c:pt>
                <c:pt idx="14181">
                  <c:v>1.52</c:v>
                </c:pt>
                <c:pt idx="14182">
                  <c:v>1.53</c:v>
                </c:pt>
                <c:pt idx="14183">
                  <c:v>1.5</c:v>
                </c:pt>
                <c:pt idx="14184">
                  <c:v>1.52</c:v>
                </c:pt>
                <c:pt idx="14185">
                  <c:v>1.49</c:v>
                </c:pt>
                <c:pt idx="14186">
                  <c:v>1.57</c:v>
                </c:pt>
                <c:pt idx="14187">
                  <c:v>1.56</c:v>
                </c:pt>
                <c:pt idx="14188">
                  <c:v>1.59</c:v>
                </c:pt>
                <c:pt idx="14189">
                  <c:v>1.58</c:v>
                </c:pt>
                <c:pt idx="14190">
                  <c:v>1.6</c:v>
                </c:pt>
                <c:pt idx="14191">
                  <c:v>1.57</c:v>
                </c:pt>
                <c:pt idx="14192">
                  <c:v>1.54</c:v>
                </c:pt>
                <c:pt idx="14193">
                  <c:v>1.56</c:v>
                </c:pt>
                <c:pt idx="14194">
                  <c:v>1.56</c:v>
                </c:pt>
                <c:pt idx="14195">
                  <c:v>1.57</c:v>
                </c:pt>
                <c:pt idx="14196">
                  <c:v>1.5</c:v>
                </c:pt>
                <c:pt idx="14197">
                  <c:v>1.47</c:v>
                </c:pt>
                <c:pt idx="14198">
                  <c:v>1.4</c:v>
                </c:pt>
                <c:pt idx="14199">
                  <c:v>1.41</c:v>
                </c:pt>
                <c:pt idx="14200">
                  <c:v>1.39</c:v>
                </c:pt>
                <c:pt idx="14201">
                  <c:v>1.38</c:v>
                </c:pt>
                <c:pt idx="14202">
                  <c:v>1.37</c:v>
                </c:pt>
                <c:pt idx="14203">
                  <c:v>1.35</c:v>
                </c:pt>
                <c:pt idx="14204">
                  <c:v>1.34</c:v>
                </c:pt>
                <c:pt idx="14205">
                  <c:v>1.26</c:v>
                </c:pt>
                <c:pt idx="14206">
                  <c:v>1.24</c:v>
                </c:pt>
                <c:pt idx="14207">
                  <c:v>1.23</c:v>
                </c:pt>
                <c:pt idx="14208">
                  <c:v>1.26</c:v>
                </c:pt>
                <c:pt idx="14209">
                  <c:v>1.37</c:v>
                </c:pt>
                <c:pt idx="14210">
                  <c:v>1.41</c:v>
                </c:pt>
                <c:pt idx="14211">
                  <c:v>1.45</c:v>
                </c:pt>
                <c:pt idx="14212">
                  <c:v>1.49</c:v>
                </c:pt>
                <c:pt idx="14213">
                  <c:v>1.22</c:v>
                </c:pt>
                <c:pt idx="14214">
                  <c:v>1.08</c:v>
                </c:pt>
                <c:pt idx="14215">
                  <c:v>1.08</c:v>
                </c:pt>
                <c:pt idx="14216">
                  <c:v>1.07</c:v>
                </c:pt>
                <c:pt idx="14217">
                  <c:v>1.02</c:v>
                </c:pt>
                <c:pt idx="14218">
                  <c:v>1</c:v>
                </c:pt>
                <c:pt idx="14219">
                  <c:v>0.96</c:v>
                </c:pt>
                <c:pt idx="14220">
                  <c:v>0.91</c:v>
                </c:pt>
                <c:pt idx="14221">
                  <c:v>0.89</c:v>
                </c:pt>
                <c:pt idx="14222">
                  <c:v>0.9</c:v>
                </c:pt>
                <c:pt idx="14223">
                  <c:v>0.86</c:v>
                </c:pt>
                <c:pt idx="14224">
                  <c:v>0.87</c:v>
                </c:pt>
                <c:pt idx="14225">
                  <c:v>0.92</c:v>
                </c:pt>
                <c:pt idx="14226">
                  <c:v>0.86</c:v>
                </c:pt>
                <c:pt idx="14227">
                  <c:v>0.92</c:v>
                </c:pt>
                <c:pt idx="14228">
                  <c:v>0.96</c:v>
                </c:pt>
                <c:pt idx="14229">
                  <c:v>0.93</c:v>
                </c:pt>
                <c:pt idx="14230">
                  <c:v>0.93</c:v>
                </c:pt>
                <c:pt idx="14231">
                  <c:v>0.95</c:v>
                </c:pt>
                <c:pt idx="14232">
                  <c:v>0.96</c:v>
                </c:pt>
                <c:pt idx="14233">
                  <c:v>0.92</c:v>
                </c:pt>
                <c:pt idx="14234">
                  <c:v>0.93</c:v>
                </c:pt>
                <c:pt idx="14235">
                  <c:v>0.94</c:v>
                </c:pt>
                <c:pt idx="14236">
                  <c:v>0.85</c:v>
                </c:pt>
                <c:pt idx="14237">
                  <c:v>0.83</c:v>
                </c:pt>
                <c:pt idx="14238">
                  <c:v>0.8</c:v>
                </c:pt>
                <c:pt idx="14239">
                  <c:v>0.84</c:v>
                </c:pt>
                <c:pt idx="14240">
                  <c:v>0.92</c:v>
                </c:pt>
                <c:pt idx="14241">
                  <c:v>0.91</c:v>
                </c:pt>
                <c:pt idx="14242">
                  <c:v>0.74</c:v>
                </c:pt>
                <c:pt idx="14243">
                  <c:v>0.76</c:v>
                </c:pt>
                <c:pt idx="14244">
                  <c:v>0.71</c:v>
                </c:pt>
                <c:pt idx="14245">
                  <c:v>0.67</c:v>
                </c:pt>
                <c:pt idx="14246">
                  <c:v>0.63</c:v>
                </c:pt>
                <c:pt idx="14247">
                  <c:v>0.62</c:v>
                </c:pt>
                <c:pt idx="14248">
                  <c:v>0.61</c:v>
                </c:pt>
                <c:pt idx="14249">
                  <c:v>0.63</c:v>
                </c:pt>
                <c:pt idx="14250">
                  <c:v>0.67</c:v>
                </c:pt>
                <c:pt idx="14251">
                  <c:v>0.65</c:v>
                </c:pt>
                <c:pt idx="14252">
                  <c:v>0.65</c:v>
                </c:pt>
                <c:pt idx="14253">
                  <c:v>0.71</c:v>
                </c:pt>
                <c:pt idx="14254">
                  <c:v>0.66</c:v>
                </c:pt>
                <c:pt idx="14255">
                  <c:v>0.64</c:v>
                </c:pt>
                <c:pt idx="14256">
                  <c:v>0.66</c:v>
                </c:pt>
                <c:pt idx="14257">
                  <c:v>0.67</c:v>
                </c:pt>
                <c:pt idx="14258">
                  <c:v>0.64</c:v>
                </c:pt>
                <c:pt idx="14259">
                  <c:v>0.64</c:v>
                </c:pt>
                <c:pt idx="14260">
                  <c:v>0.64</c:v>
                </c:pt>
                <c:pt idx="14261">
                  <c:v>0.64</c:v>
                </c:pt>
                <c:pt idx="14262">
                  <c:v>0.67</c:v>
                </c:pt>
                <c:pt idx="14263">
                  <c:v>0.74</c:v>
                </c:pt>
                <c:pt idx="14264">
                  <c:v>0.7</c:v>
                </c:pt>
                <c:pt idx="14265">
                  <c:v>0.66</c:v>
                </c:pt>
                <c:pt idx="14266">
                  <c:v>0.67</c:v>
                </c:pt>
                <c:pt idx="14267">
                  <c:v>0.76</c:v>
                </c:pt>
                <c:pt idx="14268">
                  <c:v>0.86</c:v>
                </c:pt>
                <c:pt idx="14269">
                  <c:v>0.86</c:v>
                </c:pt>
                <c:pt idx="14270">
                  <c:v>0.89</c:v>
                </c:pt>
                <c:pt idx="14271">
                  <c:v>0.89</c:v>
                </c:pt>
                <c:pt idx="14272">
                  <c:v>0.89</c:v>
                </c:pt>
                <c:pt idx="14273">
                  <c:v>0.87</c:v>
                </c:pt>
                <c:pt idx="14274">
                  <c:v>0.88</c:v>
                </c:pt>
                <c:pt idx="14275">
                  <c:v>0.81</c:v>
                </c:pt>
                <c:pt idx="14276">
                  <c:v>0.81</c:v>
                </c:pt>
                <c:pt idx="14277">
                  <c:v>0.72</c:v>
                </c:pt>
                <c:pt idx="14278">
                  <c:v>0.73</c:v>
                </c:pt>
                <c:pt idx="14279">
                  <c:v>0.71</c:v>
                </c:pt>
                <c:pt idx="14280">
                  <c:v>0.67</c:v>
                </c:pt>
                <c:pt idx="14281">
                  <c:v>0.67</c:v>
                </c:pt>
                <c:pt idx="14282">
                  <c:v>0.71</c:v>
                </c:pt>
                <c:pt idx="14283">
                  <c:v>0.76</c:v>
                </c:pt>
                <c:pt idx="14284">
                  <c:v>0.74</c:v>
                </c:pt>
                <c:pt idx="14285">
                  <c:v>0.76</c:v>
                </c:pt>
                <c:pt idx="14286">
                  <c:v>0.81</c:v>
                </c:pt>
                <c:pt idx="14287">
                  <c:v>0.87</c:v>
                </c:pt>
                <c:pt idx="14288">
                  <c:v>0.96</c:v>
                </c:pt>
                <c:pt idx="14289">
                  <c:v>1.02</c:v>
                </c:pt>
                <c:pt idx="14290">
                  <c:v>0.99</c:v>
                </c:pt>
                <c:pt idx="14291">
                  <c:v>1.04</c:v>
                </c:pt>
                <c:pt idx="14292">
                  <c:v>1.01</c:v>
                </c:pt>
                <c:pt idx="14293">
                  <c:v>1.1000000000000001</c:v>
                </c:pt>
                <c:pt idx="14294">
                  <c:v>1.1200000000000001</c:v>
                </c:pt>
                <c:pt idx="14295">
                  <c:v>1.08</c:v>
                </c:pt>
                <c:pt idx="14296">
                  <c:v>1.08</c:v>
                </c:pt>
                <c:pt idx="14297">
                  <c:v>1.08</c:v>
                </c:pt>
                <c:pt idx="14298">
                  <c:v>1.08</c:v>
                </c:pt>
                <c:pt idx="14299">
                  <c:v>1.0900000000000001</c:v>
                </c:pt>
                <c:pt idx="14300">
                  <c:v>1.08</c:v>
                </c:pt>
                <c:pt idx="14301">
                  <c:v>1.1599999999999999</c:v>
                </c:pt>
                <c:pt idx="14302">
                  <c:v>1.25</c:v>
                </c:pt>
                <c:pt idx="14303">
                  <c:v>1.25</c:v>
                </c:pt>
                <c:pt idx="14304">
                  <c:v>1.24</c:v>
                </c:pt>
                <c:pt idx="14305">
                  <c:v>1.27</c:v>
                </c:pt>
                <c:pt idx="14306">
                  <c:v>1.18</c:v>
                </c:pt>
                <c:pt idx="14307">
                  <c:v>1.21</c:v>
                </c:pt>
                <c:pt idx="14308">
                  <c:v>1.1399999999999999</c:v>
                </c:pt>
                <c:pt idx="14309">
                  <c:v>1.19</c:v>
                </c:pt>
                <c:pt idx="14310">
                  <c:v>1.24</c:v>
                </c:pt>
                <c:pt idx="14311">
                  <c:v>1.23</c:v>
                </c:pt>
                <c:pt idx="14312">
                  <c:v>1.34</c:v>
                </c:pt>
                <c:pt idx="14313">
                  <c:v>1.36</c:v>
                </c:pt>
                <c:pt idx="14314">
                  <c:v>1.43</c:v>
                </c:pt>
              </c:numCache>
            </c:numRef>
          </c:val>
          <c:smooth val="0"/>
        </c:ser>
        <c:ser>
          <c:idx val="2"/>
          <c:order val="2"/>
          <c:tx>
            <c:strRef>
              <c:f>'[seba (1).xlsm]slide 1a'!$D$4</c:f>
              <c:strCache>
                <c:ptCount val="1"/>
                <c:pt idx="0">
                  <c:v>Germany</c:v>
                </c:pt>
              </c:strCache>
            </c:strRef>
          </c:tx>
          <c:marker>
            <c:symbol val="none"/>
          </c:marker>
          <c:cat>
            <c:numRef>
              <c:f>'[seba (1).xlsm]slide 1a'!$A$5:$A$14319</c:f>
              <c:numCache>
                <c:formatCode>dd-mm-yyyy</c:formatCode>
                <c:ptCount val="14315"/>
                <c:pt idx="0">
                  <c:v>22648</c:v>
                </c:pt>
                <c:pt idx="1">
                  <c:v>22649</c:v>
                </c:pt>
                <c:pt idx="2">
                  <c:v>22650</c:v>
                </c:pt>
                <c:pt idx="3">
                  <c:v>22651</c:v>
                </c:pt>
                <c:pt idx="4">
                  <c:v>22654</c:v>
                </c:pt>
                <c:pt idx="5">
                  <c:v>22655</c:v>
                </c:pt>
                <c:pt idx="6">
                  <c:v>22656</c:v>
                </c:pt>
                <c:pt idx="7">
                  <c:v>22657</c:v>
                </c:pt>
                <c:pt idx="8">
                  <c:v>22658</c:v>
                </c:pt>
                <c:pt idx="9">
                  <c:v>22661</c:v>
                </c:pt>
                <c:pt idx="10">
                  <c:v>22662</c:v>
                </c:pt>
                <c:pt idx="11">
                  <c:v>22663</c:v>
                </c:pt>
                <c:pt idx="12">
                  <c:v>22664</c:v>
                </c:pt>
                <c:pt idx="13">
                  <c:v>22665</c:v>
                </c:pt>
                <c:pt idx="14">
                  <c:v>22668</c:v>
                </c:pt>
                <c:pt idx="15">
                  <c:v>22669</c:v>
                </c:pt>
                <c:pt idx="16">
                  <c:v>22670</c:v>
                </c:pt>
                <c:pt idx="17">
                  <c:v>22671</c:v>
                </c:pt>
                <c:pt idx="18">
                  <c:v>22672</c:v>
                </c:pt>
                <c:pt idx="19">
                  <c:v>22675</c:v>
                </c:pt>
                <c:pt idx="20">
                  <c:v>22676</c:v>
                </c:pt>
                <c:pt idx="21">
                  <c:v>22677</c:v>
                </c:pt>
                <c:pt idx="22">
                  <c:v>22678</c:v>
                </c:pt>
                <c:pt idx="23">
                  <c:v>22679</c:v>
                </c:pt>
                <c:pt idx="24">
                  <c:v>22682</c:v>
                </c:pt>
                <c:pt idx="25">
                  <c:v>22683</c:v>
                </c:pt>
                <c:pt idx="26">
                  <c:v>22684</c:v>
                </c:pt>
                <c:pt idx="27">
                  <c:v>22685</c:v>
                </c:pt>
                <c:pt idx="28">
                  <c:v>22686</c:v>
                </c:pt>
                <c:pt idx="29">
                  <c:v>22689</c:v>
                </c:pt>
                <c:pt idx="30">
                  <c:v>22690</c:v>
                </c:pt>
                <c:pt idx="31">
                  <c:v>22691</c:v>
                </c:pt>
                <c:pt idx="32">
                  <c:v>22692</c:v>
                </c:pt>
                <c:pt idx="33">
                  <c:v>22693</c:v>
                </c:pt>
                <c:pt idx="34">
                  <c:v>22696</c:v>
                </c:pt>
                <c:pt idx="35">
                  <c:v>22697</c:v>
                </c:pt>
                <c:pt idx="36">
                  <c:v>22698</c:v>
                </c:pt>
                <c:pt idx="37">
                  <c:v>22699</c:v>
                </c:pt>
                <c:pt idx="38">
                  <c:v>22700</c:v>
                </c:pt>
                <c:pt idx="39">
                  <c:v>22703</c:v>
                </c:pt>
                <c:pt idx="40">
                  <c:v>22704</c:v>
                </c:pt>
                <c:pt idx="41">
                  <c:v>22705</c:v>
                </c:pt>
                <c:pt idx="42">
                  <c:v>22706</c:v>
                </c:pt>
                <c:pt idx="43">
                  <c:v>22707</c:v>
                </c:pt>
                <c:pt idx="44">
                  <c:v>22710</c:v>
                </c:pt>
                <c:pt idx="45">
                  <c:v>22711</c:v>
                </c:pt>
                <c:pt idx="46">
                  <c:v>22712</c:v>
                </c:pt>
                <c:pt idx="47">
                  <c:v>22713</c:v>
                </c:pt>
                <c:pt idx="48">
                  <c:v>22714</c:v>
                </c:pt>
                <c:pt idx="49">
                  <c:v>22717</c:v>
                </c:pt>
                <c:pt idx="50">
                  <c:v>22718</c:v>
                </c:pt>
                <c:pt idx="51">
                  <c:v>22719</c:v>
                </c:pt>
                <c:pt idx="52">
                  <c:v>22720</c:v>
                </c:pt>
                <c:pt idx="53">
                  <c:v>22721</c:v>
                </c:pt>
                <c:pt idx="54">
                  <c:v>22724</c:v>
                </c:pt>
                <c:pt idx="55">
                  <c:v>22725</c:v>
                </c:pt>
                <c:pt idx="56">
                  <c:v>22726</c:v>
                </c:pt>
                <c:pt idx="57">
                  <c:v>22727</c:v>
                </c:pt>
                <c:pt idx="58">
                  <c:v>22728</c:v>
                </c:pt>
                <c:pt idx="59">
                  <c:v>22731</c:v>
                </c:pt>
                <c:pt idx="60">
                  <c:v>22732</c:v>
                </c:pt>
                <c:pt idx="61">
                  <c:v>22733</c:v>
                </c:pt>
                <c:pt idx="62">
                  <c:v>22734</c:v>
                </c:pt>
                <c:pt idx="63">
                  <c:v>22735</c:v>
                </c:pt>
                <c:pt idx="64">
                  <c:v>22738</c:v>
                </c:pt>
                <c:pt idx="65">
                  <c:v>22739</c:v>
                </c:pt>
                <c:pt idx="66">
                  <c:v>22740</c:v>
                </c:pt>
                <c:pt idx="67">
                  <c:v>22741</c:v>
                </c:pt>
                <c:pt idx="68">
                  <c:v>22742</c:v>
                </c:pt>
                <c:pt idx="69">
                  <c:v>22745</c:v>
                </c:pt>
                <c:pt idx="70">
                  <c:v>22746</c:v>
                </c:pt>
                <c:pt idx="71">
                  <c:v>22747</c:v>
                </c:pt>
                <c:pt idx="72">
                  <c:v>22748</c:v>
                </c:pt>
                <c:pt idx="73">
                  <c:v>22749</c:v>
                </c:pt>
                <c:pt idx="74">
                  <c:v>22752</c:v>
                </c:pt>
                <c:pt idx="75">
                  <c:v>22753</c:v>
                </c:pt>
                <c:pt idx="76">
                  <c:v>22754</c:v>
                </c:pt>
                <c:pt idx="77">
                  <c:v>22755</c:v>
                </c:pt>
                <c:pt idx="78">
                  <c:v>22756</c:v>
                </c:pt>
                <c:pt idx="79">
                  <c:v>22759</c:v>
                </c:pt>
                <c:pt idx="80">
                  <c:v>22760</c:v>
                </c:pt>
                <c:pt idx="81">
                  <c:v>22761</c:v>
                </c:pt>
                <c:pt idx="82">
                  <c:v>22762</c:v>
                </c:pt>
                <c:pt idx="83">
                  <c:v>22763</c:v>
                </c:pt>
                <c:pt idx="84">
                  <c:v>22766</c:v>
                </c:pt>
                <c:pt idx="85">
                  <c:v>22767</c:v>
                </c:pt>
                <c:pt idx="86">
                  <c:v>22768</c:v>
                </c:pt>
                <c:pt idx="87">
                  <c:v>22769</c:v>
                </c:pt>
                <c:pt idx="88">
                  <c:v>22770</c:v>
                </c:pt>
                <c:pt idx="89">
                  <c:v>22773</c:v>
                </c:pt>
                <c:pt idx="90">
                  <c:v>22774</c:v>
                </c:pt>
                <c:pt idx="91">
                  <c:v>22775</c:v>
                </c:pt>
                <c:pt idx="92">
                  <c:v>22776</c:v>
                </c:pt>
                <c:pt idx="93">
                  <c:v>22777</c:v>
                </c:pt>
                <c:pt idx="94">
                  <c:v>22780</c:v>
                </c:pt>
                <c:pt idx="95">
                  <c:v>22781</c:v>
                </c:pt>
                <c:pt idx="96">
                  <c:v>22782</c:v>
                </c:pt>
                <c:pt idx="97">
                  <c:v>22783</c:v>
                </c:pt>
                <c:pt idx="98">
                  <c:v>22784</c:v>
                </c:pt>
                <c:pt idx="99">
                  <c:v>22787</c:v>
                </c:pt>
                <c:pt idx="100">
                  <c:v>22788</c:v>
                </c:pt>
                <c:pt idx="101">
                  <c:v>22789</c:v>
                </c:pt>
                <c:pt idx="102">
                  <c:v>22790</c:v>
                </c:pt>
                <c:pt idx="103">
                  <c:v>22791</c:v>
                </c:pt>
                <c:pt idx="104">
                  <c:v>22794</c:v>
                </c:pt>
                <c:pt idx="105">
                  <c:v>22795</c:v>
                </c:pt>
                <c:pt idx="106">
                  <c:v>22796</c:v>
                </c:pt>
                <c:pt idx="107">
                  <c:v>22797</c:v>
                </c:pt>
                <c:pt idx="108">
                  <c:v>22798</c:v>
                </c:pt>
                <c:pt idx="109">
                  <c:v>22801</c:v>
                </c:pt>
                <c:pt idx="110">
                  <c:v>22802</c:v>
                </c:pt>
                <c:pt idx="111">
                  <c:v>22803</c:v>
                </c:pt>
                <c:pt idx="112">
                  <c:v>22804</c:v>
                </c:pt>
                <c:pt idx="113">
                  <c:v>22805</c:v>
                </c:pt>
                <c:pt idx="114">
                  <c:v>22808</c:v>
                </c:pt>
                <c:pt idx="115">
                  <c:v>22809</c:v>
                </c:pt>
                <c:pt idx="116">
                  <c:v>22810</c:v>
                </c:pt>
                <c:pt idx="117">
                  <c:v>22811</c:v>
                </c:pt>
                <c:pt idx="118">
                  <c:v>22812</c:v>
                </c:pt>
                <c:pt idx="119">
                  <c:v>22815</c:v>
                </c:pt>
                <c:pt idx="120">
                  <c:v>22816</c:v>
                </c:pt>
                <c:pt idx="121">
                  <c:v>22817</c:v>
                </c:pt>
                <c:pt idx="122">
                  <c:v>22818</c:v>
                </c:pt>
                <c:pt idx="123">
                  <c:v>22819</c:v>
                </c:pt>
                <c:pt idx="124">
                  <c:v>22822</c:v>
                </c:pt>
                <c:pt idx="125">
                  <c:v>22823</c:v>
                </c:pt>
                <c:pt idx="126">
                  <c:v>22824</c:v>
                </c:pt>
                <c:pt idx="127">
                  <c:v>22825</c:v>
                </c:pt>
                <c:pt idx="128">
                  <c:v>22826</c:v>
                </c:pt>
                <c:pt idx="129">
                  <c:v>22829</c:v>
                </c:pt>
                <c:pt idx="130">
                  <c:v>22830</c:v>
                </c:pt>
                <c:pt idx="131">
                  <c:v>22831</c:v>
                </c:pt>
                <c:pt idx="132">
                  <c:v>22832</c:v>
                </c:pt>
                <c:pt idx="133">
                  <c:v>22833</c:v>
                </c:pt>
                <c:pt idx="134">
                  <c:v>22836</c:v>
                </c:pt>
                <c:pt idx="135">
                  <c:v>22837</c:v>
                </c:pt>
                <c:pt idx="136">
                  <c:v>22838</c:v>
                </c:pt>
                <c:pt idx="137">
                  <c:v>22839</c:v>
                </c:pt>
                <c:pt idx="138">
                  <c:v>22840</c:v>
                </c:pt>
                <c:pt idx="139">
                  <c:v>22843</c:v>
                </c:pt>
                <c:pt idx="140">
                  <c:v>22844</c:v>
                </c:pt>
                <c:pt idx="141">
                  <c:v>22845</c:v>
                </c:pt>
                <c:pt idx="142">
                  <c:v>22846</c:v>
                </c:pt>
                <c:pt idx="143">
                  <c:v>22847</c:v>
                </c:pt>
                <c:pt idx="144">
                  <c:v>22850</c:v>
                </c:pt>
                <c:pt idx="145">
                  <c:v>22851</c:v>
                </c:pt>
                <c:pt idx="146">
                  <c:v>22852</c:v>
                </c:pt>
                <c:pt idx="147">
                  <c:v>22853</c:v>
                </c:pt>
                <c:pt idx="148">
                  <c:v>22854</c:v>
                </c:pt>
                <c:pt idx="149">
                  <c:v>22857</c:v>
                </c:pt>
                <c:pt idx="150">
                  <c:v>22858</c:v>
                </c:pt>
                <c:pt idx="151">
                  <c:v>22859</c:v>
                </c:pt>
                <c:pt idx="152">
                  <c:v>22860</c:v>
                </c:pt>
                <c:pt idx="153">
                  <c:v>22861</c:v>
                </c:pt>
                <c:pt idx="154">
                  <c:v>22864</c:v>
                </c:pt>
                <c:pt idx="155">
                  <c:v>22865</c:v>
                </c:pt>
                <c:pt idx="156">
                  <c:v>22866</c:v>
                </c:pt>
                <c:pt idx="157">
                  <c:v>22867</c:v>
                </c:pt>
                <c:pt idx="158">
                  <c:v>22868</c:v>
                </c:pt>
                <c:pt idx="159">
                  <c:v>22871</c:v>
                </c:pt>
                <c:pt idx="160">
                  <c:v>22872</c:v>
                </c:pt>
                <c:pt idx="161">
                  <c:v>22873</c:v>
                </c:pt>
                <c:pt idx="162">
                  <c:v>22874</c:v>
                </c:pt>
                <c:pt idx="163">
                  <c:v>22875</c:v>
                </c:pt>
                <c:pt idx="164">
                  <c:v>22878</c:v>
                </c:pt>
                <c:pt idx="165">
                  <c:v>22879</c:v>
                </c:pt>
                <c:pt idx="166">
                  <c:v>22880</c:v>
                </c:pt>
                <c:pt idx="167">
                  <c:v>22881</c:v>
                </c:pt>
                <c:pt idx="168">
                  <c:v>22882</c:v>
                </c:pt>
                <c:pt idx="169">
                  <c:v>22885</c:v>
                </c:pt>
                <c:pt idx="170">
                  <c:v>22886</c:v>
                </c:pt>
                <c:pt idx="171">
                  <c:v>22887</c:v>
                </c:pt>
                <c:pt idx="172">
                  <c:v>22888</c:v>
                </c:pt>
                <c:pt idx="173">
                  <c:v>22889</c:v>
                </c:pt>
                <c:pt idx="174">
                  <c:v>22892</c:v>
                </c:pt>
                <c:pt idx="175">
                  <c:v>22893</c:v>
                </c:pt>
                <c:pt idx="176">
                  <c:v>22894</c:v>
                </c:pt>
                <c:pt idx="177">
                  <c:v>22895</c:v>
                </c:pt>
                <c:pt idx="178">
                  <c:v>22896</c:v>
                </c:pt>
                <c:pt idx="179">
                  <c:v>22899</c:v>
                </c:pt>
                <c:pt idx="180">
                  <c:v>22900</c:v>
                </c:pt>
                <c:pt idx="181">
                  <c:v>22901</c:v>
                </c:pt>
                <c:pt idx="182">
                  <c:v>22902</c:v>
                </c:pt>
                <c:pt idx="183">
                  <c:v>22903</c:v>
                </c:pt>
                <c:pt idx="184">
                  <c:v>22906</c:v>
                </c:pt>
                <c:pt idx="185">
                  <c:v>22907</c:v>
                </c:pt>
                <c:pt idx="186">
                  <c:v>22908</c:v>
                </c:pt>
                <c:pt idx="187">
                  <c:v>22909</c:v>
                </c:pt>
                <c:pt idx="188">
                  <c:v>22910</c:v>
                </c:pt>
                <c:pt idx="189">
                  <c:v>22913</c:v>
                </c:pt>
                <c:pt idx="190">
                  <c:v>22914</c:v>
                </c:pt>
                <c:pt idx="191">
                  <c:v>22915</c:v>
                </c:pt>
                <c:pt idx="192">
                  <c:v>22916</c:v>
                </c:pt>
                <c:pt idx="193">
                  <c:v>22917</c:v>
                </c:pt>
                <c:pt idx="194">
                  <c:v>22920</c:v>
                </c:pt>
                <c:pt idx="195">
                  <c:v>22921</c:v>
                </c:pt>
                <c:pt idx="196">
                  <c:v>22922</c:v>
                </c:pt>
                <c:pt idx="197">
                  <c:v>22923</c:v>
                </c:pt>
                <c:pt idx="198">
                  <c:v>22924</c:v>
                </c:pt>
                <c:pt idx="199">
                  <c:v>22927</c:v>
                </c:pt>
                <c:pt idx="200">
                  <c:v>22928</c:v>
                </c:pt>
                <c:pt idx="201">
                  <c:v>22929</c:v>
                </c:pt>
                <c:pt idx="202">
                  <c:v>22930</c:v>
                </c:pt>
                <c:pt idx="203">
                  <c:v>22931</c:v>
                </c:pt>
                <c:pt idx="204">
                  <c:v>22934</c:v>
                </c:pt>
                <c:pt idx="205">
                  <c:v>22935</c:v>
                </c:pt>
                <c:pt idx="206">
                  <c:v>22936</c:v>
                </c:pt>
                <c:pt idx="207">
                  <c:v>22937</c:v>
                </c:pt>
                <c:pt idx="208">
                  <c:v>22938</c:v>
                </c:pt>
                <c:pt idx="209">
                  <c:v>22941</c:v>
                </c:pt>
                <c:pt idx="210">
                  <c:v>22942</c:v>
                </c:pt>
                <c:pt idx="211">
                  <c:v>22943</c:v>
                </c:pt>
                <c:pt idx="212">
                  <c:v>22944</c:v>
                </c:pt>
                <c:pt idx="213">
                  <c:v>22945</c:v>
                </c:pt>
                <c:pt idx="214">
                  <c:v>22948</c:v>
                </c:pt>
                <c:pt idx="215">
                  <c:v>22949</c:v>
                </c:pt>
                <c:pt idx="216">
                  <c:v>22950</c:v>
                </c:pt>
                <c:pt idx="217">
                  <c:v>22951</c:v>
                </c:pt>
                <c:pt idx="218">
                  <c:v>22952</c:v>
                </c:pt>
                <c:pt idx="219">
                  <c:v>22955</c:v>
                </c:pt>
                <c:pt idx="220">
                  <c:v>22956</c:v>
                </c:pt>
                <c:pt idx="221">
                  <c:v>22957</c:v>
                </c:pt>
                <c:pt idx="222">
                  <c:v>22958</c:v>
                </c:pt>
                <c:pt idx="223">
                  <c:v>22959</c:v>
                </c:pt>
                <c:pt idx="224">
                  <c:v>22962</c:v>
                </c:pt>
                <c:pt idx="225">
                  <c:v>22963</c:v>
                </c:pt>
                <c:pt idx="226">
                  <c:v>22964</c:v>
                </c:pt>
                <c:pt idx="227">
                  <c:v>22965</c:v>
                </c:pt>
                <c:pt idx="228">
                  <c:v>22966</c:v>
                </c:pt>
                <c:pt idx="229">
                  <c:v>22969</c:v>
                </c:pt>
                <c:pt idx="230">
                  <c:v>22970</c:v>
                </c:pt>
                <c:pt idx="231">
                  <c:v>22971</c:v>
                </c:pt>
                <c:pt idx="232">
                  <c:v>22972</c:v>
                </c:pt>
                <c:pt idx="233">
                  <c:v>22973</c:v>
                </c:pt>
                <c:pt idx="234">
                  <c:v>22976</c:v>
                </c:pt>
                <c:pt idx="235">
                  <c:v>22977</c:v>
                </c:pt>
                <c:pt idx="236">
                  <c:v>22978</c:v>
                </c:pt>
                <c:pt idx="237">
                  <c:v>22979</c:v>
                </c:pt>
                <c:pt idx="238">
                  <c:v>22980</c:v>
                </c:pt>
                <c:pt idx="239">
                  <c:v>22983</c:v>
                </c:pt>
                <c:pt idx="240">
                  <c:v>22984</c:v>
                </c:pt>
                <c:pt idx="241">
                  <c:v>22985</c:v>
                </c:pt>
                <c:pt idx="242">
                  <c:v>22986</c:v>
                </c:pt>
                <c:pt idx="243">
                  <c:v>22987</c:v>
                </c:pt>
                <c:pt idx="244">
                  <c:v>22990</c:v>
                </c:pt>
                <c:pt idx="245">
                  <c:v>22991</c:v>
                </c:pt>
                <c:pt idx="246">
                  <c:v>22992</c:v>
                </c:pt>
                <c:pt idx="247">
                  <c:v>22993</c:v>
                </c:pt>
                <c:pt idx="248">
                  <c:v>22994</c:v>
                </c:pt>
                <c:pt idx="249">
                  <c:v>22997</c:v>
                </c:pt>
                <c:pt idx="250">
                  <c:v>22998</c:v>
                </c:pt>
                <c:pt idx="251">
                  <c:v>22999</c:v>
                </c:pt>
                <c:pt idx="252">
                  <c:v>23000</c:v>
                </c:pt>
                <c:pt idx="253">
                  <c:v>23001</c:v>
                </c:pt>
                <c:pt idx="254">
                  <c:v>23004</c:v>
                </c:pt>
                <c:pt idx="255">
                  <c:v>23005</c:v>
                </c:pt>
                <c:pt idx="256">
                  <c:v>23006</c:v>
                </c:pt>
                <c:pt idx="257">
                  <c:v>23007</c:v>
                </c:pt>
                <c:pt idx="258">
                  <c:v>23008</c:v>
                </c:pt>
                <c:pt idx="259">
                  <c:v>23011</c:v>
                </c:pt>
                <c:pt idx="260">
                  <c:v>23012</c:v>
                </c:pt>
                <c:pt idx="261">
                  <c:v>23013</c:v>
                </c:pt>
                <c:pt idx="262">
                  <c:v>23014</c:v>
                </c:pt>
                <c:pt idx="263">
                  <c:v>23015</c:v>
                </c:pt>
                <c:pt idx="264">
                  <c:v>23018</c:v>
                </c:pt>
                <c:pt idx="265">
                  <c:v>23019</c:v>
                </c:pt>
                <c:pt idx="266">
                  <c:v>23020</c:v>
                </c:pt>
                <c:pt idx="267">
                  <c:v>23021</c:v>
                </c:pt>
                <c:pt idx="268">
                  <c:v>23022</c:v>
                </c:pt>
                <c:pt idx="269">
                  <c:v>23025</c:v>
                </c:pt>
                <c:pt idx="270">
                  <c:v>23026</c:v>
                </c:pt>
                <c:pt idx="271">
                  <c:v>23027</c:v>
                </c:pt>
                <c:pt idx="272">
                  <c:v>23028</c:v>
                </c:pt>
                <c:pt idx="273">
                  <c:v>23029</c:v>
                </c:pt>
                <c:pt idx="274">
                  <c:v>23032</c:v>
                </c:pt>
                <c:pt idx="275">
                  <c:v>23033</c:v>
                </c:pt>
                <c:pt idx="276">
                  <c:v>23034</c:v>
                </c:pt>
                <c:pt idx="277">
                  <c:v>23035</c:v>
                </c:pt>
                <c:pt idx="278">
                  <c:v>23036</c:v>
                </c:pt>
                <c:pt idx="279">
                  <c:v>23039</c:v>
                </c:pt>
                <c:pt idx="280">
                  <c:v>23040</c:v>
                </c:pt>
                <c:pt idx="281">
                  <c:v>23041</c:v>
                </c:pt>
                <c:pt idx="282">
                  <c:v>23042</c:v>
                </c:pt>
                <c:pt idx="283">
                  <c:v>23043</c:v>
                </c:pt>
                <c:pt idx="284">
                  <c:v>23046</c:v>
                </c:pt>
                <c:pt idx="285">
                  <c:v>23047</c:v>
                </c:pt>
                <c:pt idx="286">
                  <c:v>23048</c:v>
                </c:pt>
                <c:pt idx="287">
                  <c:v>23049</c:v>
                </c:pt>
                <c:pt idx="288">
                  <c:v>23050</c:v>
                </c:pt>
                <c:pt idx="289">
                  <c:v>23053</c:v>
                </c:pt>
                <c:pt idx="290">
                  <c:v>23054</c:v>
                </c:pt>
                <c:pt idx="291">
                  <c:v>23055</c:v>
                </c:pt>
                <c:pt idx="292">
                  <c:v>23056</c:v>
                </c:pt>
                <c:pt idx="293">
                  <c:v>23057</c:v>
                </c:pt>
                <c:pt idx="294">
                  <c:v>23060</c:v>
                </c:pt>
                <c:pt idx="295">
                  <c:v>23061</c:v>
                </c:pt>
                <c:pt idx="296">
                  <c:v>23062</c:v>
                </c:pt>
                <c:pt idx="297">
                  <c:v>23063</c:v>
                </c:pt>
                <c:pt idx="298">
                  <c:v>23064</c:v>
                </c:pt>
                <c:pt idx="299">
                  <c:v>23067</c:v>
                </c:pt>
                <c:pt idx="300">
                  <c:v>23068</c:v>
                </c:pt>
                <c:pt idx="301">
                  <c:v>23069</c:v>
                </c:pt>
                <c:pt idx="302">
                  <c:v>23070</c:v>
                </c:pt>
                <c:pt idx="303">
                  <c:v>23071</c:v>
                </c:pt>
                <c:pt idx="304">
                  <c:v>23074</c:v>
                </c:pt>
                <c:pt idx="305">
                  <c:v>23075</c:v>
                </c:pt>
                <c:pt idx="306">
                  <c:v>23076</c:v>
                </c:pt>
                <c:pt idx="307">
                  <c:v>23077</c:v>
                </c:pt>
                <c:pt idx="308">
                  <c:v>23078</c:v>
                </c:pt>
                <c:pt idx="309">
                  <c:v>23081</c:v>
                </c:pt>
                <c:pt idx="310">
                  <c:v>23082</c:v>
                </c:pt>
                <c:pt idx="311">
                  <c:v>23083</c:v>
                </c:pt>
                <c:pt idx="312">
                  <c:v>23084</c:v>
                </c:pt>
                <c:pt idx="313">
                  <c:v>23085</c:v>
                </c:pt>
                <c:pt idx="314">
                  <c:v>23088</c:v>
                </c:pt>
                <c:pt idx="315">
                  <c:v>23089</c:v>
                </c:pt>
                <c:pt idx="316">
                  <c:v>23090</c:v>
                </c:pt>
                <c:pt idx="317">
                  <c:v>23091</c:v>
                </c:pt>
                <c:pt idx="318">
                  <c:v>23092</c:v>
                </c:pt>
                <c:pt idx="319">
                  <c:v>23095</c:v>
                </c:pt>
                <c:pt idx="320">
                  <c:v>23096</c:v>
                </c:pt>
                <c:pt idx="321">
                  <c:v>23097</c:v>
                </c:pt>
                <c:pt idx="322">
                  <c:v>23098</c:v>
                </c:pt>
                <c:pt idx="323">
                  <c:v>23099</c:v>
                </c:pt>
                <c:pt idx="324">
                  <c:v>23102</c:v>
                </c:pt>
                <c:pt idx="325">
                  <c:v>23103</c:v>
                </c:pt>
                <c:pt idx="326">
                  <c:v>23104</c:v>
                </c:pt>
                <c:pt idx="327">
                  <c:v>23105</c:v>
                </c:pt>
                <c:pt idx="328">
                  <c:v>23106</c:v>
                </c:pt>
                <c:pt idx="329">
                  <c:v>23109</c:v>
                </c:pt>
                <c:pt idx="330">
                  <c:v>23110</c:v>
                </c:pt>
                <c:pt idx="331">
                  <c:v>23111</c:v>
                </c:pt>
                <c:pt idx="332">
                  <c:v>23112</c:v>
                </c:pt>
                <c:pt idx="333">
                  <c:v>23113</c:v>
                </c:pt>
                <c:pt idx="334">
                  <c:v>23116</c:v>
                </c:pt>
                <c:pt idx="335">
                  <c:v>23117</c:v>
                </c:pt>
                <c:pt idx="336">
                  <c:v>23118</c:v>
                </c:pt>
                <c:pt idx="337">
                  <c:v>23119</c:v>
                </c:pt>
                <c:pt idx="338">
                  <c:v>23120</c:v>
                </c:pt>
                <c:pt idx="339">
                  <c:v>23123</c:v>
                </c:pt>
                <c:pt idx="340">
                  <c:v>23124</c:v>
                </c:pt>
                <c:pt idx="341">
                  <c:v>23125</c:v>
                </c:pt>
                <c:pt idx="342">
                  <c:v>23126</c:v>
                </c:pt>
                <c:pt idx="343">
                  <c:v>23127</c:v>
                </c:pt>
                <c:pt idx="344">
                  <c:v>23130</c:v>
                </c:pt>
                <c:pt idx="345">
                  <c:v>23131</c:v>
                </c:pt>
                <c:pt idx="346">
                  <c:v>23132</c:v>
                </c:pt>
                <c:pt idx="347">
                  <c:v>23133</c:v>
                </c:pt>
                <c:pt idx="348">
                  <c:v>23134</c:v>
                </c:pt>
                <c:pt idx="349">
                  <c:v>23137</c:v>
                </c:pt>
                <c:pt idx="350">
                  <c:v>23138</c:v>
                </c:pt>
                <c:pt idx="351">
                  <c:v>23139</c:v>
                </c:pt>
                <c:pt idx="352">
                  <c:v>23140</c:v>
                </c:pt>
                <c:pt idx="353">
                  <c:v>23141</c:v>
                </c:pt>
                <c:pt idx="354">
                  <c:v>23144</c:v>
                </c:pt>
                <c:pt idx="355">
                  <c:v>23145</c:v>
                </c:pt>
                <c:pt idx="356">
                  <c:v>23146</c:v>
                </c:pt>
                <c:pt idx="357">
                  <c:v>23147</c:v>
                </c:pt>
                <c:pt idx="358">
                  <c:v>23148</c:v>
                </c:pt>
                <c:pt idx="359">
                  <c:v>23151</c:v>
                </c:pt>
                <c:pt idx="360">
                  <c:v>23152</c:v>
                </c:pt>
                <c:pt idx="361">
                  <c:v>23153</c:v>
                </c:pt>
                <c:pt idx="362">
                  <c:v>23154</c:v>
                </c:pt>
                <c:pt idx="363">
                  <c:v>23155</c:v>
                </c:pt>
                <c:pt idx="364">
                  <c:v>23158</c:v>
                </c:pt>
                <c:pt idx="365">
                  <c:v>23159</c:v>
                </c:pt>
                <c:pt idx="366">
                  <c:v>23160</c:v>
                </c:pt>
                <c:pt idx="367">
                  <c:v>23161</c:v>
                </c:pt>
                <c:pt idx="368">
                  <c:v>23162</c:v>
                </c:pt>
                <c:pt idx="369">
                  <c:v>23165</c:v>
                </c:pt>
                <c:pt idx="370">
                  <c:v>23166</c:v>
                </c:pt>
                <c:pt idx="371">
                  <c:v>23167</c:v>
                </c:pt>
                <c:pt idx="372">
                  <c:v>23168</c:v>
                </c:pt>
                <c:pt idx="373">
                  <c:v>23169</c:v>
                </c:pt>
                <c:pt idx="374">
                  <c:v>23172</c:v>
                </c:pt>
                <c:pt idx="375">
                  <c:v>23173</c:v>
                </c:pt>
                <c:pt idx="376">
                  <c:v>23174</c:v>
                </c:pt>
                <c:pt idx="377">
                  <c:v>23175</c:v>
                </c:pt>
                <c:pt idx="378">
                  <c:v>23176</c:v>
                </c:pt>
                <c:pt idx="379">
                  <c:v>23179</c:v>
                </c:pt>
                <c:pt idx="380">
                  <c:v>23180</c:v>
                </c:pt>
                <c:pt idx="381">
                  <c:v>23181</c:v>
                </c:pt>
                <c:pt idx="382">
                  <c:v>23182</c:v>
                </c:pt>
                <c:pt idx="383">
                  <c:v>23183</c:v>
                </c:pt>
                <c:pt idx="384">
                  <c:v>23186</c:v>
                </c:pt>
                <c:pt idx="385">
                  <c:v>23187</c:v>
                </c:pt>
                <c:pt idx="386">
                  <c:v>23188</c:v>
                </c:pt>
                <c:pt idx="387">
                  <c:v>23189</c:v>
                </c:pt>
                <c:pt idx="388">
                  <c:v>23190</c:v>
                </c:pt>
                <c:pt idx="389">
                  <c:v>23193</c:v>
                </c:pt>
                <c:pt idx="390">
                  <c:v>23194</c:v>
                </c:pt>
                <c:pt idx="391">
                  <c:v>23195</c:v>
                </c:pt>
                <c:pt idx="392">
                  <c:v>23196</c:v>
                </c:pt>
                <c:pt idx="393">
                  <c:v>23197</c:v>
                </c:pt>
                <c:pt idx="394">
                  <c:v>23200</c:v>
                </c:pt>
                <c:pt idx="395">
                  <c:v>23201</c:v>
                </c:pt>
                <c:pt idx="396">
                  <c:v>23202</c:v>
                </c:pt>
                <c:pt idx="397">
                  <c:v>23203</c:v>
                </c:pt>
                <c:pt idx="398">
                  <c:v>23204</c:v>
                </c:pt>
                <c:pt idx="399">
                  <c:v>23207</c:v>
                </c:pt>
                <c:pt idx="400">
                  <c:v>23208</c:v>
                </c:pt>
                <c:pt idx="401">
                  <c:v>23209</c:v>
                </c:pt>
                <c:pt idx="402">
                  <c:v>23210</c:v>
                </c:pt>
                <c:pt idx="403">
                  <c:v>23211</c:v>
                </c:pt>
                <c:pt idx="404">
                  <c:v>23214</c:v>
                </c:pt>
                <c:pt idx="405">
                  <c:v>23215</c:v>
                </c:pt>
                <c:pt idx="406">
                  <c:v>23216</c:v>
                </c:pt>
                <c:pt idx="407">
                  <c:v>23217</c:v>
                </c:pt>
                <c:pt idx="408">
                  <c:v>23218</c:v>
                </c:pt>
                <c:pt idx="409">
                  <c:v>23221</c:v>
                </c:pt>
                <c:pt idx="410">
                  <c:v>23222</c:v>
                </c:pt>
                <c:pt idx="411">
                  <c:v>23223</c:v>
                </c:pt>
                <c:pt idx="412">
                  <c:v>23224</c:v>
                </c:pt>
                <c:pt idx="413">
                  <c:v>23225</c:v>
                </c:pt>
                <c:pt idx="414">
                  <c:v>23228</c:v>
                </c:pt>
                <c:pt idx="415">
                  <c:v>23229</c:v>
                </c:pt>
                <c:pt idx="416">
                  <c:v>23230</c:v>
                </c:pt>
                <c:pt idx="417">
                  <c:v>23231</c:v>
                </c:pt>
                <c:pt idx="418">
                  <c:v>23232</c:v>
                </c:pt>
                <c:pt idx="419">
                  <c:v>23235</c:v>
                </c:pt>
                <c:pt idx="420">
                  <c:v>23236</c:v>
                </c:pt>
                <c:pt idx="421">
                  <c:v>23237</c:v>
                </c:pt>
                <c:pt idx="422">
                  <c:v>23238</c:v>
                </c:pt>
                <c:pt idx="423">
                  <c:v>23239</c:v>
                </c:pt>
                <c:pt idx="424">
                  <c:v>23242</c:v>
                </c:pt>
                <c:pt idx="425">
                  <c:v>23243</c:v>
                </c:pt>
                <c:pt idx="426">
                  <c:v>23244</c:v>
                </c:pt>
                <c:pt idx="427">
                  <c:v>23245</c:v>
                </c:pt>
                <c:pt idx="428">
                  <c:v>23246</c:v>
                </c:pt>
                <c:pt idx="429">
                  <c:v>23249</c:v>
                </c:pt>
                <c:pt idx="430">
                  <c:v>23250</c:v>
                </c:pt>
                <c:pt idx="431">
                  <c:v>23251</c:v>
                </c:pt>
                <c:pt idx="432">
                  <c:v>23252</c:v>
                </c:pt>
                <c:pt idx="433">
                  <c:v>23253</c:v>
                </c:pt>
                <c:pt idx="434">
                  <c:v>23256</c:v>
                </c:pt>
                <c:pt idx="435">
                  <c:v>23257</c:v>
                </c:pt>
                <c:pt idx="436">
                  <c:v>23258</c:v>
                </c:pt>
                <c:pt idx="437">
                  <c:v>23259</c:v>
                </c:pt>
                <c:pt idx="438">
                  <c:v>23260</c:v>
                </c:pt>
                <c:pt idx="439">
                  <c:v>23263</c:v>
                </c:pt>
                <c:pt idx="440">
                  <c:v>23264</c:v>
                </c:pt>
                <c:pt idx="441">
                  <c:v>23265</c:v>
                </c:pt>
                <c:pt idx="442">
                  <c:v>23266</c:v>
                </c:pt>
                <c:pt idx="443">
                  <c:v>23267</c:v>
                </c:pt>
                <c:pt idx="444">
                  <c:v>23270</c:v>
                </c:pt>
                <c:pt idx="445">
                  <c:v>23271</c:v>
                </c:pt>
                <c:pt idx="446">
                  <c:v>23272</c:v>
                </c:pt>
                <c:pt idx="447">
                  <c:v>23273</c:v>
                </c:pt>
                <c:pt idx="448">
                  <c:v>23274</c:v>
                </c:pt>
                <c:pt idx="449">
                  <c:v>23277</c:v>
                </c:pt>
                <c:pt idx="450">
                  <c:v>23278</c:v>
                </c:pt>
                <c:pt idx="451">
                  <c:v>23279</c:v>
                </c:pt>
                <c:pt idx="452">
                  <c:v>23280</c:v>
                </c:pt>
                <c:pt idx="453">
                  <c:v>23281</c:v>
                </c:pt>
                <c:pt idx="454">
                  <c:v>23284</c:v>
                </c:pt>
                <c:pt idx="455">
                  <c:v>23285</c:v>
                </c:pt>
                <c:pt idx="456">
                  <c:v>23286</c:v>
                </c:pt>
                <c:pt idx="457">
                  <c:v>23287</c:v>
                </c:pt>
                <c:pt idx="458">
                  <c:v>23288</c:v>
                </c:pt>
                <c:pt idx="459">
                  <c:v>23291</c:v>
                </c:pt>
                <c:pt idx="460">
                  <c:v>23292</c:v>
                </c:pt>
                <c:pt idx="461">
                  <c:v>23293</c:v>
                </c:pt>
                <c:pt idx="462">
                  <c:v>23294</c:v>
                </c:pt>
                <c:pt idx="463">
                  <c:v>23295</c:v>
                </c:pt>
                <c:pt idx="464">
                  <c:v>23298</c:v>
                </c:pt>
                <c:pt idx="465">
                  <c:v>23299</c:v>
                </c:pt>
                <c:pt idx="466">
                  <c:v>23300</c:v>
                </c:pt>
                <c:pt idx="467">
                  <c:v>23301</c:v>
                </c:pt>
                <c:pt idx="468">
                  <c:v>23302</c:v>
                </c:pt>
                <c:pt idx="469">
                  <c:v>23305</c:v>
                </c:pt>
                <c:pt idx="470">
                  <c:v>23306</c:v>
                </c:pt>
                <c:pt idx="471">
                  <c:v>23307</c:v>
                </c:pt>
                <c:pt idx="472">
                  <c:v>23308</c:v>
                </c:pt>
                <c:pt idx="473">
                  <c:v>23309</c:v>
                </c:pt>
                <c:pt idx="474">
                  <c:v>23312</c:v>
                </c:pt>
                <c:pt idx="475">
                  <c:v>23313</c:v>
                </c:pt>
                <c:pt idx="476">
                  <c:v>23314</c:v>
                </c:pt>
                <c:pt idx="477">
                  <c:v>23315</c:v>
                </c:pt>
                <c:pt idx="478">
                  <c:v>23316</c:v>
                </c:pt>
                <c:pt idx="479">
                  <c:v>23319</c:v>
                </c:pt>
                <c:pt idx="480">
                  <c:v>23320</c:v>
                </c:pt>
                <c:pt idx="481">
                  <c:v>23321</c:v>
                </c:pt>
                <c:pt idx="482">
                  <c:v>23322</c:v>
                </c:pt>
                <c:pt idx="483">
                  <c:v>23323</c:v>
                </c:pt>
                <c:pt idx="484">
                  <c:v>23326</c:v>
                </c:pt>
                <c:pt idx="485">
                  <c:v>23327</c:v>
                </c:pt>
                <c:pt idx="486">
                  <c:v>23328</c:v>
                </c:pt>
                <c:pt idx="487">
                  <c:v>23329</c:v>
                </c:pt>
                <c:pt idx="488">
                  <c:v>23330</c:v>
                </c:pt>
                <c:pt idx="489">
                  <c:v>23333</c:v>
                </c:pt>
                <c:pt idx="490">
                  <c:v>23334</c:v>
                </c:pt>
                <c:pt idx="491">
                  <c:v>23335</c:v>
                </c:pt>
                <c:pt idx="492">
                  <c:v>23336</c:v>
                </c:pt>
                <c:pt idx="493">
                  <c:v>23337</c:v>
                </c:pt>
                <c:pt idx="494">
                  <c:v>23340</c:v>
                </c:pt>
                <c:pt idx="495">
                  <c:v>23341</c:v>
                </c:pt>
                <c:pt idx="496">
                  <c:v>23342</c:v>
                </c:pt>
                <c:pt idx="497">
                  <c:v>23343</c:v>
                </c:pt>
                <c:pt idx="498">
                  <c:v>23344</c:v>
                </c:pt>
                <c:pt idx="499">
                  <c:v>23347</c:v>
                </c:pt>
                <c:pt idx="500">
                  <c:v>23348</c:v>
                </c:pt>
                <c:pt idx="501">
                  <c:v>23349</c:v>
                </c:pt>
                <c:pt idx="502">
                  <c:v>23350</c:v>
                </c:pt>
                <c:pt idx="503">
                  <c:v>23351</c:v>
                </c:pt>
                <c:pt idx="504">
                  <c:v>23354</c:v>
                </c:pt>
                <c:pt idx="505">
                  <c:v>23355</c:v>
                </c:pt>
                <c:pt idx="506">
                  <c:v>23356</c:v>
                </c:pt>
                <c:pt idx="507">
                  <c:v>23357</c:v>
                </c:pt>
                <c:pt idx="508">
                  <c:v>23358</c:v>
                </c:pt>
                <c:pt idx="509">
                  <c:v>23361</c:v>
                </c:pt>
                <c:pt idx="510">
                  <c:v>23362</c:v>
                </c:pt>
                <c:pt idx="511">
                  <c:v>23363</c:v>
                </c:pt>
                <c:pt idx="512">
                  <c:v>23364</c:v>
                </c:pt>
                <c:pt idx="513">
                  <c:v>23365</c:v>
                </c:pt>
                <c:pt idx="514">
                  <c:v>23368</c:v>
                </c:pt>
                <c:pt idx="515">
                  <c:v>23369</c:v>
                </c:pt>
                <c:pt idx="516">
                  <c:v>23370</c:v>
                </c:pt>
                <c:pt idx="517">
                  <c:v>23371</c:v>
                </c:pt>
                <c:pt idx="518">
                  <c:v>23372</c:v>
                </c:pt>
                <c:pt idx="519">
                  <c:v>23375</c:v>
                </c:pt>
                <c:pt idx="520">
                  <c:v>23376</c:v>
                </c:pt>
                <c:pt idx="521">
                  <c:v>23377</c:v>
                </c:pt>
                <c:pt idx="522">
                  <c:v>23378</c:v>
                </c:pt>
                <c:pt idx="523">
                  <c:v>23379</c:v>
                </c:pt>
                <c:pt idx="524">
                  <c:v>23382</c:v>
                </c:pt>
                <c:pt idx="525">
                  <c:v>23383</c:v>
                </c:pt>
                <c:pt idx="526">
                  <c:v>23384</c:v>
                </c:pt>
                <c:pt idx="527">
                  <c:v>23385</c:v>
                </c:pt>
                <c:pt idx="528">
                  <c:v>23386</c:v>
                </c:pt>
                <c:pt idx="529">
                  <c:v>23389</c:v>
                </c:pt>
                <c:pt idx="530">
                  <c:v>23390</c:v>
                </c:pt>
                <c:pt idx="531">
                  <c:v>23391</c:v>
                </c:pt>
                <c:pt idx="532">
                  <c:v>23392</c:v>
                </c:pt>
                <c:pt idx="533">
                  <c:v>23393</c:v>
                </c:pt>
                <c:pt idx="534">
                  <c:v>23396</c:v>
                </c:pt>
                <c:pt idx="535">
                  <c:v>23397</c:v>
                </c:pt>
                <c:pt idx="536">
                  <c:v>23398</c:v>
                </c:pt>
                <c:pt idx="537">
                  <c:v>23399</c:v>
                </c:pt>
                <c:pt idx="538">
                  <c:v>23400</c:v>
                </c:pt>
                <c:pt idx="539">
                  <c:v>23403</c:v>
                </c:pt>
                <c:pt idx="540">
                  <c:v>23404</c:v>
                </c:pt>
                <c:pt idx="541">
                  <c:v>23405</c:v>
                </c:pt>
                <c:pt idx="542">
                  <c:v>23406</c:v>
                </c:pt>
                <c:pt idx="543">
                  <c:v>23407</c:v>
                </c:pt>
                <c:pt idx="544">
                  <c:v>23410</c:v>
                </c:pt>
                <c:pt idx="545">
                  <c:v>23411</c:v>
                </c:pt>
                <c:pt idx="546">
                  <c:v>23412</c:v>
                </c:pt>
                <c:pt idx="547">
                  <c:v>23413</c:v>
                </c:pt>
                <c:pt idx="548">
                  <c:v>23414</c:v>
                </c:pt>
                <c:pt idx="549">
                  <c:v>23417</c:v>
                </c:pt>
                <c:pt idx="550">
                  <c:v>23418</c:v>
                </c:pt>
                <c:pt idx="551">
                  <c:v>23419</c:v>
                </c:pt>
                <c:pt idx="552">
                  <c:v>23420</c:v>
                </c:pt>
                <c:pt idx="553">
                  <c:v>23421</c:v>
                </c:pt>
                <c:pt idx="554">
                  <c:v>23424</c:v>
                </c:pt>
                <c:pt idx="555">
                  <c:v>23425</c:v>
                </c:pt>
                <c:pt idx="556">
                  <c:v>23426</c:v>
                </c:pt>
                <c:pt idx="557">
                  <c:v>23427</c:v>
                </c:pt>
                <c:pt idx="558">
                  <c:v>23428</c:v>
                </c:pt>
                <c:pt idx="559">
                  <c:v>23431</c:v>
                </c:pt>
                <c:pt idx="560">
                  <c:v>23432</c:v>
                </c:pt>
                <c:pt idx="561">
                  <c:v>23433</c:v>
                </c:pt>
                <c:pt idx="562">
                  <c:v>23434</c:v>
                </c:pt>
                <c:pt idx="563">
                  <c:v>23435</c:v>
                </c:pt>
                <c:pt idx="564">
                  <c:v>23438</c:v>
                </c:pt>
                <c:pt idx="565">
                  <c:v>23439</c:v>
                </c:pt>
                <c:pt idx="566">
                  <c:v>23440</c:v>
                </c:pt>
                <c:pt idx="567">
                  <c:v>23441</c:v>
                </c:pt>
                <c:pt idx="568">
                  <c:v>23442</c:v>
                </c:pt>
                <c:pt idx="569">
                  <c:v>23445</c:v>
                </c:pt>
                <c:pt idx="570">
                  <c:v>23446</c:v>
                </c:pt>
                <c:pt idx="571">
                  <c:v>23447</c:v>
                </c:pt>
                <c:pt idx="572">
                  <c:v>23448</c:v>
                </c:pt>
                <c:pt idx="573">
                  <c:v>23449</c:v>
                </c:pt>
                <c:pt idx="574">
                  <c:v>23452</c:v>
                </c:pt>
                <c:pt idx="575">
                  <c:v>23453</c:v>
                </c:pt>
                <c:pt idx="576">
                  <c:v>23454</c:v>
                </c:pt>
                <c:pt idx="577">
                  <c:v>23455</c:v>
                </c:pt>
                <c:pt idx="578">
                  <c:v>23456</c:v>
                </c:pt>
                <c:pt idx="579">
                  <c:v>23459</c:v>
                </c:pt>
                <c:pt idx="580">
                  <c:v>23460</c:v>
                </c:pt>
                <c:pt idx="581">
                  <c:v>23461</c:v>
                </c:pt>
                <c:pt idx="582">
                  <c:v>23462</c:v>
                </c:pt>
                <c:pt idx="583">
                  <c:v>23463</c:v>
                </c:pt>
                <c:pt idx="584">
                  <c:v>23466</c:v>
                </c:pt>
                <c:pt idx="585">
                  <c:v>23467</c:v>
                </c:pt>
                <c:pt idx="586">
                  <c:v>23468</c:v>
                </c:pt>
                <c:pt idx="587">
                  <c:v>23469</c:v>
                </c:pt>
                <c:pt idx="588">
                  <c:v>23470</c:v>
                </c:pt>
                <c:pt idx="589">
                  <c:v>23473</c:v>
                </c:pt>
                <c:pt idx="590">
                  <c:v>23474</c:v>
                </c:pt>
                <c:pt idx="591">
                  <c:v>23475</c:v>
                </c:pt>
                <c:pt idx="592">
                  <c:v>23476</c:v>
                </c:pt>
                <c:pt idx="593">
                  <c:v>23477</c:v>
                </c:pt>
                <c:pt idx="594">
                  <c:v>23480</c:v>
                </c:pt>
                <c:pt idx="595">
                  <c:v>23481</c:v>
                </c:pt>
                <c:pt idx="596">
                  <c:v>23482</c:v>
                </c:pt>
                <c:pt idx="597">
                  <c:v>23483</c:v>
                </c:pt>
                <c:pt idx="598">
                  <c:v>23484</c:v>
                </c:pt>
                <c:pt idx="599">
                  <c:v>23487</c:v>
                </c:pt>
                <c:pt idx="600">
                  <c:v>23488</c:v>
                </c:pt>
                <c:pt idx="601">
                  <c:v>23489</c:v>
                </c:pt>
                <c:pt idx="602">
                  <c:v>23490</c:v>
                </c:pt>
                <c:pt idx="603">
                  <c:v>23491</c:v>
                </c:pt>
                <c:pt idx="604">
                  <c:v>23494</c:v>
                </c:pt>
                <c:pt idx="605">
                  <c:v>23495</c:v>
                </c:pt>
                <c:pt idx="606">
                  <c:v>23496</c:v>
                </c:pt>
                <c:pt idx="607">
                  <c:v>23497</c:v>
                </c:pt>
                <c:pt idx="608">
                  <c:v>23498</c:v>
                </c:pt>
                <c:pt idx="609">
                  <c:v>23501</c:v>
                </c:pt>
                <c:pt idx="610">
                  <c:v>23502</c:v>
                </c:pt>
                <c:pt idx="611">
                  <c:v>23503</c:v>
                </c:pt>
                <c:pt idx="612">
                  <c:v>23504</c:v>
                </c:pt>
                <c:pt idx="613">
                  <c:v>23505</c:v>
                </c:pt>
                <c:pt idx="614">
                  <c:v>23508</c:v>
                </c:pt>
                <c:pt idx="615">
                  <c:v>23509</c:v>
                </c:pt>
                <c:pt idx="616">
                  <c:v>23510</c:v>
                </c:pt>
                <c:pt idx="617">
                  <c:v>23511</c:v>
                </c:pt>
                <c:pt idx="618">
                  <c:v>23512</c:v>
                </c:pt>
                <c:pt idx="619">
                  <c:v>23515</c:v>
                </c:pt>
                <c:pt idx="620">
                  <c:v>23516</c:v>
                </c:pt>
                <c:pt idx="621">
                  <c:v>23517</c:v>
                </c:pt>
                <c:pt idx="622">
                  <c:v>23518</c:v>
                </c:pt>
                <c:pt idx="623">
                  <c:v>23519</c:v>
                </c:pt>
                <c:pt idx="624">
                  <c:v>23522</c:v>
                </c:pt>
                <c:pt idx="625">
                  <c:v>23523</c:v>
                </c:pt>
                <c:pt idx="626">
                  <c:v>23524</c:v>
                </c:pt>
                <c:pt idx="627">
                  <c:v>23525</c:v>
                </c:pt>
                <c:pt idx="628">
                  <c:v>23526</c:v>
                </c:pt>
                <c:pt idx="629">
                  <c:v>23529</c:v>
                </c:pt>
                <c:pt idx="630">
                  <c:v>23530</c:v>
                </c:pt>
                <c:pt idx="631">
                  <c:v>23531</c:v>
                </c:pt>
                <c:pt idx="632">
                  <c:v>23532</c:v>
                </c:pt>
                <c:pt idx="633">
                  <c:v>23533</c:v>
                </c:pt>
                <c:pt idx="634">
                  <c:v>23536</c:v>
                </c:pt>
                <c:pt idx="635">
                  <c:v>23537</c:v>
                </c:pt>
                <c:pt idx="636">
                  <c:v>23538</c:v>
                </c:pt>
                <c:pt idx="637">
                  <c:v>23539</c:v>
                </c:pt>
                <c:pt idx="638">
                  <c:v>23540</c:v>
                </c:pt>
                <c:pt idx="639">
                  <c:v>23543</c:v>
                </c:pt>
                <c:pt idx="640">
                  <c:v>23544</c:v>
                </c:pt>
                <c:pt idx="641">
                  <c:v>23545</c:v>
                </c:pt>
                <c:pt idx="642">
                  <c:v>23546</c:v>
                </c:pt>
                <c:pt idx="643">
                  <c:v>23547</c:v>
                </c:pt>
                <c:pt idx="644">
                  <c:v>23550</c:v>
                </c:pt>
                <c:pt idx="645">
                  <c:v>23551</c:v>
                </c:pt>
                <c:pt idx="646">
                  <c:v>23552</c:v>
                </c:pt>
                <c:pt idx="647">
                  <c:v>23553</c:v>
                </c:pt>
                <c:pt idx="648">
                  <c:v>23554</c:v>
                </c:pt>
                <c:pt idx="649">
                  <c:v>23557</c:v>
                </c:pt>
                <c:pt idx="650">
                  <c:v>23558</c:v>
                </c:pt>
                <c:pt idx="651">
                  <c:v>23559</c:v>
                </c:pt>
                <c:pt idx="652">
                  <c:v>23560</c:v>
                </c:pt>
                <c:pt idx="653">
                  <c:v>23561</c:v>
                </c:pt>
                <c:pt idx="654">
                  <c:v>23564</c:v>
                </c:pt>
                <c:pt idx="655">
                  <c:v>23565</c:v>
                </c:pt>
                <c:pt idx="656">
                  <c:v>23566</c:v>
                </c:pt>
                <c:pt idx="657">
                  <c:v>23567</c:v>
                </c:pt>
                <c:pt idx="658">
                  <c:v>23568</c:v>
                </c:pt>
                <c:pt idx="659">
                  <c:v>23571</c:v>
                </c:pt>
                <c:pt idx="660">
                  <c:v>23572</c:v>
                </c:pt>
                <c:pt idx="661">
                  <c:v>23573</c:v>
                </c:pt>
                <c:pt idx="662">
                  <c:v>23574</c:v>
                </c:pt>
                <c:pt idx="663">
                  <c:v>23575</c:v>
                </c:pt>
                <c:pt idx="664">
                  <c:v>23578</c:v>
                </c:pt>
                <c:pt idx="665">
                  <c:v>23579</c:v>
                </c:pt>
                <c:pt idx="666">
                  <c:v>23580</c:v>
                </c:pt>
                <c:pt idx="667">
                  <c:v>23581</c:v>
                </c:pt>
                <c:pt idx="668">
                  <c:v>23582</c:v>
                </c:pt>
                <c:pt idx="669">
                  <c:v>23585</c:v>
                </c:pt>
                <c:pt idx="670">
                  <c:v>23586</c:v>
                </c:pt>
                <c:pt idx="671">
                  <c:v>23587</c:v>
                </c:pt>
                <c:pt idx="672">
                  <c:v>23588</c:v>
                </c:pt>
                <c:pt idx="673">
                  <c:v>23589</c:v>
                </c:pt>
                <c:pt idx="674">
                  <c:v>23592</c:v>
                </c:pt>
                <c:pt idx="675">
                  <c:v>23593</c:v>
                </c:pt>
                <c:pt idx="676">
                  <c:v>23594</c:v>
                </c:pt>
                <c:pt idx="677">
                  <c:v>23595</c:v>
                </c:pt>
                <c:pt idx="678">
                  <c:v>23596</c:v>
                </c:pt>
                <c:pt idx="679">
                  <c:v>23599</c:v>
                </c:pt>
                <c:pt idx="680">
                  <c:v>23600</c:v>
                </c:pt>
                <c:pt idx="681">
                  <c:v>23601</c:v>
                </c:pt>
                <c:pt idx="682">
                  <c:v>23602</c:v>
                </c:pt>
                <c:pt idx="683">
                  <c:v>23603</c:v>
                </c:pt>
                <c:pt idx="684">
                  <c:v>23606</c:v>
                </c:pt>
                <c:pt idx="685">
                  <c:v>23607</c:v>
                </c:pt>
                <c:pt idx="686">
                  <c:v>23608</c:v>
                </c:pt>
                <c:pt idx="687">
                  <c:v>23609</c:v>
                </c:pt>
                <c:pt idx="688">
                  <c:v>23610</c:v>
                </c:pt>
                <c:pt idx="689">
                  <c:v>23613</c:v>
                </c:pt>
                <c:pt idx="690">
                  <c:v>23614</c:v>
                </c:pt>
                <c:pt idx="691">
                  <c:v>23615</c:v>
                </c:pt>
                <c:pt idx="692">
                  <c:v>23616</c:v>
                </c:pt>
                <c:pt idx="693">
                  <c:v>23617</c:v>
                </c:pt>
                <c:pt idx="694">
                  <c:v>23620</c:v>
                </c:pt>
                <c:pt idx="695">
                  <c:v>23621</c:v>
                </c:pt>
                <c:pt idx="696">
                  <c:v>23622</c:v>
                </c:pt>
                <c:pt idx="697">
                  <c:v>23623</c:v>
                </c:pt>
                <c:pt idx="698">
                  <c:v>23624</c:v>
                </c:pt>
                <c:pt idx="699">
                  <c:v>23627</c:v>
                </c:pt>
                <c:pt idx="700">
                  <c:v>23628</c:v>
                </c:pt>
                <c:pt idx="701">
                  <c:v>23629</c:v>
                </c:pt>
                <c:pt idx="702">
                  <c:v>23630</c:v>
                </c:pt>
                <c:pt idx="703">
                  <c:v>23631</c:v>
                </c:pt>
                <c:pt idx="704">
                  <c:v>23634</c:v>
                </c:pt>
                <c:pt idx="705">
                  <c:v>23635</c:v>
                </c:pt>
                <c:pt idx="706">
                  <c:v>23636</c:v>
                </c:pt>
                <c:pt idx="707">
                  <c:v>23637</c:v>
                </c:pt>
                <c:pt idx="708">
                  <c:v>23638</c:v>
                </c:pt>
                <c:pt idx="709">
                  <c:v>23641</c:v>
                </c:pt>
                <c:pt idx="710">
                  <c:v>23642</c:v>
                </c:pt>
                <c:pt idx="711">
                  <c:v>23643</c:v>
                </c:pt>
                <c:pt idx="712">
                  <c:v>23644</c:v>
                </c:pt>
                <c:pt idx="713">
                  <c:v>23645</c:v>
                </c:pt>
                <c:pt idx="714">
                  <c:v>23648</c:v>
                </c:pt>
                <c:pt idx="715">
                  <c:v>23649</c:v>
                </c:pt>
                <c:pt idx="716">
                  <c:v>23650</c:v>
                </c:pt>
                <c:pt idx="717">
                  <c:v>23651</c:v>
                </c:pt>
                <c:pt idx="718">
                  <c:v>23652</c:v>
                </c:pt>
                <c:pt idx="719">
                  <c:v>23655</c:v>
                </c:pt>
                <c:pt idx="720">
                  <c:v>23656</c:v>
                </c:pt>
                <c:pt idx="721">
                  <c:v>23657</c:v>
                </c:pt>
                <c:pt idx="722">
                  <c:v>23658</c:v>
                </c:pt>
                <c:pt idx="723">
                  <c:v>23659</c:v>
                </c:pt>
                <c:pt idx="724">
                  <c:v>23662</c:v>
                </c:pt>
                <c:pt idx="725">
                  <c:v>23663</c:v>
                </c:pt>
                <c:pt idx="726">
                  <c:v>23664</c:v>
                </c:pt>
                <c:pt idx="727">
                  <c:v>23665</c:v>
                </c:pt>
                <c:pt idx="728">
                  <c:v>23666</c:v>
                </c:pt>
                <c:pt idx="729">
                  <c:v>23669</c:v>
                </c:pt>
                <c:pt idx="730">
                  <c:v>23670</c:v>
                </c:pt>
                <c:pt idx="731">
                  <c:v>23671</c:v>
                </c:pt>
                <c:pt idx="732">
                  <c:v>23672</c:v>
                </c:pt>
                <c:pt idx="733">
                  <c:v>23673</c:v>
                </c:pt>
                <c:pt idx="734">
                  <c:v>23676</c:v>
                </c:pt>
                <c:pt idx="735">
                  <c:v>23677</c:v>
                </c:pt>
                <c:pt idx="736">
                  <c:v>23678</c:v>
                </c:pt>
                <c:pt idx="737">
                  <c:v>23679</c:v>
                </c:pt>
                <c:pt idx="738">
                  <c:v>23680</c:v>
                </c:pt>
                <c:pt idx="739">
                  <c:v>23683</c:v>
                </c:pt>
                <c:pt idx="740">
                  <c:v>23684</c:v>
                </c:pt>
                <c:pt idx="741">
                  <c:v>23685</c:v>
                </c:pt>
                <c:pt idx="742">
                  <c:v>23686</c:v>
                </c:pt>
                <c:pt idx="743">
                  <c:v>23687</c:v>
                </c:pt>
                <c:pt idx="744">
                  <c:v>23690</c:v>
                </c:pt>
                <c:pt idx="745">
                  <c:v>23691</c:v>
                </c:pt>
                <c:pt idx="746">
                  <c:v>23692</c:v>
                </c:pt>
                <c:pt idx="747">
                  <c:v>23693</c:v>
                </c:pt>
                <c:pt idx="748">
                  <c:v>23694</c:v>
                </c:pt>
                <c:pt idx="749">
                  <c:v>23697</c:v>
                </c:pt>
                <c:pt idx="750">
                  <c:v>23698</c:v>
                </c:pt>
                <c:pt idx="751">
                  <c:v>23699</c:v>
                </c:pt>
                <c:pt idx="752">
                  <c:v>23700</c:v>
                </c:pt>
                <c:pt idx="753">
                  <c:v>23701</c:v>
                </c:pt>
                <c:pt idx="754">
                  <c:v>23704</c:v>
                </c:pt>
                <c:pt idx="755">
                  <c:v>23705</c:v>
                </c:pt>
                <c:pt idx="756">
                  <c:v>23706</c:v>
                </c:pt>
                <c:pt idx="757">
                  <c:v>23707</c:v>
                </c:pt>
                <c:pt idx="758">
                  <c:v>23708</c:v>
                </c:pt>
                <c:pt idx="759">
                  <c:v>23711</c:v>
                </c:pt>
                <c:pt idx="760">
                  <c:v>23712</c:v>
                </c:pt>
                <c:pt idx="761">
                  <c:v>23713</c:v>
                </c:pt>
                <c:pt idx="762">
                  <c:v>23714</c:v>
                </c:pt>
                <c:pt idx="763">
                  <c:v>23715</c:v>
                </c:pt>
                <c:pt idx="764">
                  <c:v>23718</c:v>
                </c:pt>
                <c:pt idx="765">
                  <c:v>23719</c:v>
                </c:pt>
                <c:pt idx="766">
                  <c:v>23720</c:v>
                </c:pt>
                <c:pt idx="767">
                  <c:v>23721</c:v>
                </c:pt>
                <c:pt idx="768">
                  <c:v>23722</c:v>
                </c:pt>
                <c:pt idx="769">
                  <c:v>23725</c:v>
                </c:pt>
                <c:pt idx="770">
                  <c:v>23726</c:v>
                </c:pt>
                <c:pt idx="771">
                  <c:v>23727</c:v>
                </c:pt>
                <c:pt idx="772">
                  <c:v>23728</c:v>
                </c:pt>
                <c:pt idx="773">
                  <c:v>23729</c:v>
                </c:pt>
                <c:pt idx="774">
                  <c:v>23732</c:v>
                </c:pt>
                <c:pt idx="775">
                  <c:v>23733</c:v>
                </c:pt>
                <c:pt idx="776">
                  <c:v>23734</c:v>
                </c:pt>
                <c:pt idx="777">
                  <c:v>23735</c:v>
                </c:pt>
                <c:pt idx="778">
                  <c:v>23736</c:v>
                </c:pt>
                <c:pt idx="779">
                  <c:v>23739</c:v>
                </c:pt>
                <c:pt idx="780">
                  <c:v>23740</c:v>
                </c:pt>
                <c:pt idx="781">
                  <c:v>23741</c:v>
                </c:pt>
                <c:pt idx="782">
                  <c:v>23742</c:v>
                </c:pt>
                <c:pt idx="783">
                  <c:v>23743</c:v>
                </c:pt>
                <c:pt idx="784">
                  <c:v>23746</c:v>
                </c:pt>
                <c:pt idx="785">
                  <c:v>23747</c:v>
                </c:pt>
                <c:pt idx="786">
                  <c:v>23748</c:v>
                </c:pt>
                <c:pt idx="787">
                  <c:v>23749</c:v>
                </c:pt>
                <c:pt idx="788">
                  <c:v>23750</c:v>
                </c:pt>
                <c:pt idx="789">
                  <c:v>23753</c:v>
                </c:pt>
                <c:pt idx="790">
                  <c:v>23754</c:v>
                </c:pt>
                <c:pt idx="791">
                  <c:v>23755</c:v>
                </c:pt>
                <c:pt idx="792">
                  <c:v>23756</c:v>
                </c:pt>
                <c:pt idx="793">
                  <c:v>23757</c:v>
                </c:pt>
                <c:pt idx="794">
                  <c:v>23760</c:v>
                </c:pt>
                <c:pt idx="795">
                  <c:v>23761</c:v>
                </c:pt>
                <c:pt idx="796">
                  <c:v>23762</c:v>
                </c:pt>
                <c:pt idx="797">
                  <c:v>23763</c:v>
                </c:pt>
                <c:pt idx="798">
                  <c:v>23764</c:v>
                </c:pt>
                <c:pt idx="799">
                  <c:v>23767</c:v>
                </c:pt>
                <c:pt idx="800">
                  <c:v>23768</c:v>
                </c:pt>
                <c:pt idx="801">
                  <c:v>23769</c:v>
                </c:pt>
                <c:pt idx="802">
                  <c:v>23770</c:v>
                </c:pt>
                <c:pt idx="803">
                  <c:v>23771</c:v>
                </c:pt>
                <c:pt idx="804">
                  <c:v>23774</c:v>
                </c:pt>
                <c:pt idx="805">
                  <c:v>23775</c:v>
                </c:pt>
                <c:pt idx="806">
                  <c:v>23776</c:v>
                </c:pt>
                <c:pt idx="807">
                  <c:v>23777</c:v>
                </c:pt>
                <c:pt idx="808">
                  <c:v>23778</c:v>
                </c:pt>
                <c:pt idx="809">
                  <c:v>23781</c:v>
                </c:pt>
                <c:pt idx="810">
                  <c:v>23782</c:v>
                </c:pt>
                <c:pt idx="811">
                  <c:v>23783</c:v>
                </c:pt>
                <c:pt idx="812">
                  <c:v>23784</c:v>
                </c:pt>
                <c:pt idx="813">
                  <c:v>23785</c:v>
                </c:pt>
                <c:pt idx="814">
                  <c:v>23788</c:v>
                </c:pt>
                <c:pt idx="815">
                  <c:v>23789</c:v>
                </c:pt>
                <c:pt idx="816">
                  <c:v>23790</c:v>
                </c:pt>
                <c:pt idx="817">
                  <c:v>23791</c:v>
                </c:pt>
                <c:pt idx="818">
                  <c:v>23792</c:v>
                </c:pt>
                <c:pt idx="819">
                  <c:v>23795</c:v>
                </c:pt>
                <c:pt idx="820">
                  <c:v>23796</c:v>
                </c:pt>
                <c:pt idx="821">
                  <c:v>23797</c:v>
                </c:pt>
                <c:pt idx="822">
                  <c:v>23798</c:v>
                </c:pt>
                <c:pt idx="823">
                  <c:v>23799</c:v>
                </c:pt>
                <c:pt idx="824">
                  <c:v>23802</c:v>
                </c:pt>
                <c:pt idx="825">
                  <c:v>23803</c:v>
                </c:pt>
                <c:pt idx="826">
                  <c:v>23804</c:v>
                </c:pt>
                <c:pt idx="827">
                  <c:v>23805</c:v>
                </c:pt>
                <c:pt idx="828">
                  <c:v>23806</c:v>
                </c:pt>
                <c:pt idx="829">
                  <c:v>23809</c:v>
                </c:pt>
                <c:pt idx="830">
                  <c:v>23810</c:v>
                </c:pt>
                <c:pt idx="831">
                  <c:v>23811</c:v>
                </c:pt>
                <c:pt idx="832">
                  <c:v>23812</c:v>
                </c:pt>
                <c:pt idx="833">
                  <c:v>23813</c:v>
                </c:pt>
                <c:pt idx="834">
                  <c:v>23816</c:v>
                </c:pt>
                <c:pt idx="835">
                  <c:v>23817</c:v>
                </c:pt>
                <c:pt idx="836">
                  <c:v>23818</c:v>
                </c:pt>
                <c:pt idx="837">
                  <c:v>23819</c:v>
                </c:pt>
                <c:pt idx="838">
                  <c:v>23820</c:v>
                </c:pt>
                <c:pt idx="839">
                  <c:v>23823</c:v>
                </c:pt>
                <c:pt idx="840">
                  <c:v>23824</c:v>
                </c:pt>
                <c:pt idx="841">
                  <c:v>23825</c:v>
                </c:pt>
                <c:pt idx="842">
                  <c:v>23826</c:v>
                </c:pt>
                <c:pt idx="843">
                  <c:v>23827</c:v>
                </c:pt>
                <c:pt idx="844">
                  <c:v>23830</c:v>
                </c:pt>
                <c:pt idx="845">
                  <c:v>23831</c:v>
                </c:pt>
                <c:pt idx="846">
                  <c:v>23832</c:v>
                </c:pt>
                <c:pt idx="847">
                  <c:v>23833</c:v>
                </c:pt>
                <c:pt idx="848">
                  <c:v>23834</c:v>
                </c:pt>
                <c:pt idx="849">
                  <c:v>23837</c:v>
                </c:pt>
                <c:pt idx="850">
                  <c:v>23838</c:v>
                </c:pt>
                <c:pt idx="851">
                  <c:v>23839</c:v>
                </c:pt>
                <c:pt idx="852">
                  <c:v>23840</c:v>
                </c:pt>
                <c:pt idx="853">
                  <c:v>23841</c:v>
                </c:pt>
                <c:pt idx="854">
                  <c:v>23844</c:v>
                </c:pt>
                <c:pt idx="855">
                  <c:v>23845</c:v>
                </c:pt>
                <c:pt idx="856">
                  <c:v>23846</c:v>
                </c:pt>
                <c:pt idx="857">
                  <c:v>23847</c:v>
                </c:pt>
                <c:pt idx="858">
                  <c:v>23848</c:v>
                </c:pt>
                <c:pt idx="859">
                  <c:v>23851</c:v>
                </c:pt>
                <c:pt idx="860">
                  <c:v>23852</c:v>
                </c:pt>
                <c:pt idx="861">
                  <c:v>23853</c:v>
                </c:pt>
                <c:pt idx="862">
                  <c:v>23854</c:v>
                </c:pt>
                <c:pt idx="863">
                  <c:v>23855</c:v>
                </c:pt>
                <c:pt idx="864">
                  <c:v>23858</c:v>
                </c:pt>
                <c:pt idx="865">
                  <c:v>23859</c:v>
                </c:pt>
                <c:pt idx="866">
                  <c:v>23860</c:v>
                </c:pt>
                <c:pt idx="867">
                  <c:v>23861</c:v>
                </c:pt>
                <c:pt idx="868">
                  <c:v>23862</c:v>
                </c:pt>
                <c:pt idx="869">
                  <c:v>23865</c:v>
                </c:pt>
                <c:pt idx="870">
                  <c:v>23866</c:v>
                </c:pt>
                <c:pt idx="871">
                  <c:v>23867</c:v>
                </c:pt>
                <c:pt idx="872">
                  <c:v>23868</c:v>
                </c:pt>
                <c:pt idx="873">
                  <c:v>23869</c:v>
                </c:pt>
                <c:pt idx="874">
                  <c:v>23872</c:v>
                </c:pt>
                <c:pt idx="875">
                  <c:v>23873</c:v>
                </c:pt>
                <c:pt idx="876">
                  <c:v>23874</c:v>
                </c:pt>
                <c:pt idx="877">
                  <c:v>23875</c:v>
                </c:pt>
                <c:pt idx="878">
                  <c:v>23876</c:v>
                </c:pt>
                <c:pt idx="879">
                  <c:v>23879</c:v>
                </c:pt>
                <c:pt idx="880">
                  <c:v>23880</c:v>
                </c:pt>
                <c:pt idx="881">
                  <c:v>23881</c:v>
                </c:pt>
                <c:pt idx="882">
                  <c:v>23882</c:v>
                </c:pt>
                <c:pt idx="883">
                  <c:v>23883</c:v>
                </c:pt>
                <c:pt idx="884">
                  <c:v>23886</c:v>
                </c:pt>
                <c:pt idx="885">
                  <c:v>23887</c:v>
                </c:pt>
                <c:pt idx="886">
                  <c:v>23888</c:v>
                </c:pt>
                <c:pt idx="887">
                  <c:v>23889</c:v>
                </c:pt>
                <c:pt idx="888">
                  <c:v>23890</c:v>
                </c:pt>
                <c:pt idx="889">
                  <c:v>23893</c:v>
                </c:pt>
                <c:pt idx="890">
                  <c:v>23894</c:v>
                </c:pt>
                <c:pt idx="891">
                  <c:v>23895</c:v>
                </c:pt>
                <c:pt idx="892">
                  <c:v>23896</c:v>
                </c:pt>
                <c:pt idx="893">
                  <c:v>23897</c:v>
                </c:pt>
                <c:pt idx="894">
                  <c:v>23900</c:v>
                </c:pt>
                <c:pt idx="895">
                  <c:v>23901</c:v>
                </c:pt>
                <c:pt idx="896">
                  <c:v>23902</c:v>
                </c:pt>
                <c:pt idx="897">
                  <c:v>23903</c:v>
                </c:pt>
                <c:pt idx="898">
                  <c:v>23904</c:v>
                </c:pt>
                <c:pt idx="899">
                  <c:v>23907</c:v>
                </c:pt>
                <c:pt idx="900">
                  <c:v>23908</c:v>
                </c:pt>
                <c:pt idx="901">
                  <c:v>23909</c:v>
                </c:pt>
                <c:pt idx="902">
                  <c:v>23910</c:v>
                </c:pt>
                <c:pt idx="903">
                  <c:v>23911</c:v>
                </c:pt>
                <c:pt idx="904">
                  <c:v>23914</c:v>
                </c:pt>
                <c:pt idx="905">
                  <c:v>23915</c:v>
                </c:pt>
                <c:pt idx="906">
                  <c:v>23916</c:v>
                </c:pt>
                <c:pt idx="907">
                  <c:v>23917</c:v>
                </c:pt>
                <c:pt idx="908">
                  <c:v>23918</c:v>
                </c:pt>
                <c:pt idx="909">
                  <c:v>23921</c:v>
                </c:pt>
                <c:pt idx="910">
                  <c:v>23922</c:v>
                </c:pt>
                <c:pt idx="911">
                  <c:v>23923</c:v>
                </c:pt>
                <c:pt idx="912">
                  <c:v>23924</c:v>
                </c:pt>
                <c:pt idx="913">
                  <c:v>23925</c:v>
                </c:pt>
                <c:pt idx="914">
                  <c:v>23928</c:v>
                </c:pt>
                <c:pt idx="915">
                  <c:v>23929</c:v>
                </c:pt>
                <c:pt idx="916">
                  <c:v>23930</c:v>
                </c:pt>
                <c:pt idx="917">
                  <c:v>23931</c:v>
                </c:pt>
                <c:pt idx="918">
                  <c:v>23932</c:v>
                </c:pt>
                <c:pt idx="919">
                  <c:v>23935</c:v>
                </c:pt>
                <c:pt idx="920">
                  <c:v>23936</c:v>
                </c:pt>
                <c:pt idx="921">
                  <c:v>23937</c:v>
                </c:pt>
                <c:pt idx="922">
                  <c:v>23938</c:v>
                </c:pt>
                <c:pt idx="923">
                  <c:v>23939</c:v>
                </c:pt>
                <c:pt idx="924">
                  <c:v>23942</c:v>
                </c:pt>
                <c:pt idx="925">
                  <c:v>23943</c:v>
                </c:pt>
                <c:pt idx="926">
                  <c:v>23944</c:v>
                </c:pt>
                <c:pt idx="927">
                  <c:v>23945</c:v>
                </c:pt>
                <c:pt idx="928">
                  <c:v>23946</c:v>
                </c:pt>
                <c:pt idx="929">
                  <c:v>23949</c:v>
                </c:pt>
                <c:pt idx="930">
                  <c:v>23950</c:v>
                </c:pt>
                <c:pt idx="931">
                  <c:v>23951</c:v>
                </c:pt>
                <c:pt idx="932">
                  <c:v>23952</c:v>
                </c:pt>
                <c:pt idx="933">
                  <c:v>23953</c:v>
                </c:pt>
                <c:pt idx="934">
                  <c:v>23956</c:v>
                </c:pt>
                <c:pt idx="935">
                  <c:v>23957</c:v>
                </c:pt>
                <c:pt idx="936">
                  <c:v>23958</c:v>
                </c:pt>
                <c:pt idx="937">
                  <c:v>23959</c:v>
                </c:pt>
                <c:pt idx="938">
                  <c:v>23960</c:v>
                </c:pt>
                <c:pt idx="939">
                  <c:v>23963</c:v>
                </c:pt>
                <c:pt idx="940">
                  <c:v>23964</c:v>
                </c:pt>
                <c:pt idx="941">
                  <c:v>23965</c:v>
                </c:pt>
                <c:pt idx="942">
                  <c:v>23966</c:v>
                </c:pt>
                <c:pt idx="943">
                  <c:v>23967</c:v>
                </c:pt>
                <c:pt idx="944">
                  <c:v>23970</c:v>
                </c:pt>
                <c:pt idx="945">
                  <c:v>23971</c:v>
                </c:pt>
                <c:pt idx="946">
                  <c:v>23972</c:v>
                </c:pt>
                <c:pt idx="947">
                  <c:v>23973</c:v>
                </c:pt>
                <c:pt idx="948">
                  <c:v>23974</c:v>
                </c:pt>
                <c:pt idx="949">
                  <c:v>23977</c:v>
                </c:pt>
                <c:pt idx="950">
                  <c:v>23978</c:v>
                </c:pt>
                <c:pt idx="951">
                  <c:v>23979</c:v>
                </c:pt>
                <c:pt idx="952">
                  <c:v>23980</c:v>
                </c:pt>
                <c:pt idx="953">
                  <c:v>23981</c:v>
                </c:pt>
                <c:pt idx="954">
                  <c:v>23984</c:v>
                </c:pt>
                <c:pt idx="955">
                  <c:v>23985</c:v>
                </c:pt>
                <c:pt idx="956">
                  <c:v>23986</c:v>
                </c:pt>
                <c:pt idx="957">
                  <c:v>23987</c:v>
                </c:pt>
                <c:pt idx="958">
                  <c:v>23988</c:v>
                </c:pt>
                <c:pt idx="959">
                  <c:v>23991</c:v>
                </c:pt>
                <c:pt idx="960">
                  <c:v>23992</c:v>
                </c:pt>
                <c:pt idx="961">
                  <c:v>23993</c:v>
                </c:pt>
                <c:pt idx="962">
                  <c:v>23994</c:v>
                </c:pt>
                <c:pt idx="963">
                  <c:v>23995</c:v>
                </c:pt>
                <c:pt idx="964">
                  <c:v>23998</c:v>
                </c:pt>
                <c:pt idx="965">
                  <c:v>23999</c:v>
                </c:pt>
                <c:pt idx="966">
                  <c:v>24000</c:v>
                </c:pt>
                <c:pt idx="967">
                  <c:v>24001</c:v>
                </c:pt>
                <c:pt idx="968">
                  <c:v>24002</c:v>
                </c:pt>
                <c:pt idx="969">
                  <c:v>24005</c:v>
                </c:pt>
                <c:pt idx="970">
                  <c:v>24006</c:v>
                </c:pt>
                <c:pt idx="971">
                  <c:v>24007</c:v>
                </c:pt>
                <c:pt idx="972">
                  <c:v>24008</c:v>
                </c:pt>
                <c:pt idx="973">
                  <c:v>24009</c:v>
                </c:pt>
                <c:pt idx="974">
                  <c:v>24012</c:v>
                </c:pt>
                <c:pt idx="975">
                  <c:v>24013</c:v>
                </c:pt>
                <c:pt idx="976">
                  <c:v>24014</c:v>
                </c:pt>
                <c:pt idx="977">
                  <c:v>24015</c:v>
                </c:pt>
                <c:pt idx="978">
                  <c:v>24016</c:v>
                </c:pt>
                <c:pt idx="979">
                  <c:v>24019</c:v>
                </c:pt>
                <c:pt idx="980">
                  <c:v>24020</c:v>
                </c:pt>
                <c:pt idx="981">
                  <c:v>24021</c:v>
                </c:pt>
                <c:pt idx="982">
                  <c:v>24022</c:v>
                </c:pt>
                <c:pt idx="983">
                  <c:v>24023</c:v>
                </c:pt>
                <c:pt idx="984">
                  <c:v>24026</c:v>
                </c:pt>
                <c:pt idx="985">
                  <c:v>24027</c:v>
                </c:pt>
                <c:pt idx="986">
                  <c:v>24028</c:v>
                </c:pt>
                <c:pt idx="987">
                  <c:v>24029</c:v>
                </c:pt>
                <c:pt idx="988">
                  <c:v>24030</c:v>
                </c:pt>
                <c:pt idx="989">
                  <c:v>24033</c:v>
                </c:pt>
                <c:pt idx="990">
                  <c:v>24034</c:v>
                </c:pt>
                <c:pt idx="991">
                  <c:v>24035</c:v>
                </c:pt>
                <c:pt idx="992">
                  <c:v>24036</c:v>
                </c:pt>
                <c:pt idx="993">
                  <c:v>24037</c:v>
                </c:pt>
                <c:pt idx="994">
                  <c:v>24040</c:v>
                </c:pt>
                <c:pt idx="995">
                  <c:v>24041</c:v>
                </c:pt>
                <c:pt idx="996">
                  <c:v>24042</c:v>
                </c:pt>
                <c:pt idx="997">
                  <c:v>24043</c:v>
                </c:pt>
                <c:pt idx="998">
                  <c:v>24044</c:v>
                </c:pt>
                <c:pt idx="999">
                  <c:v>24047</c:v>
                </c:pt>
                <c:pt idx="1000">
                  <c:v>24048</c:v>
                </c:pt>
                <c:pt idx="1001">
                  <c:v>24049</c:v>
                </c:pt>
                <c:pt idx="1002">
                  <c:v>24050</c:v>
                </c:pt>
                <c:pt idx="1003">
                  <c:v>24051</c:v>
                </c:pt>
                <c:pt idx="1004">
                  <c:v>24054</c:v>
                </c:pt>
                <c:pt idx="1005">
                  <c:v>24055</c:v>
                </c:pt>
                <c:pt idx="1006">
                  <c:v>24056</c:v>
                </c:pt>
                <c:pt idx="1007">
                  <c:v>24057</c:v>
                </c:pt>
                <c:pt idx="1008">
                  <c:v>24058</c:v>
                </c:pt>
                <c:pt idx="1009">
                  <c:v>24061</c:v>
                </c:pt>
                <c:pt idx="1010">
                  <c:v>24062</c:v>
                </c:pt>
                <c:pt idx="1011">
                  <c:v>24063</c:v>
                </c:pt>
                <c:pt idx="1012">
                  <c:v>24064</c:v>
                </c:pt>
                <c:pt idx="1013">
                  <c:v>24065</c:v>
                </c:pt>
                <c:pt idx="1014">
                  <c:v>24068</c:v>
                </c:pt>
                <c:pt idx="1015">
                  <c:v>24069</c:v>
                </c:pt>
                <c:pt idx="1016">
                  <c:v>24070</c:v>
                </c:pt>
                <c:pt idx="1017">
                  <c:v>24071</c:v>
                </c:pt>
                <c:pt idx="1018">
                  <c:v>24072</c:v>
                </c:pt>
                <c:pt idx="1019">
                  <c:v>24075</c:v>
                </c:pt>
                <c:pt idx="1020">
                  <c:v>24076</c:v>
                </c:pt>
                <c:pt idx="1021">
                  <c:v>24077</c:v>
                </c:pt>
                <c:pt idx="1022">
                  <c:v>24078</c:v>
                </c:pt>
                <c:pt idx="1023">
                  <c:v>24079</c:v>
                </c:pt>
                <c:pt idx="1024">
                  <c:v>24082</c:v>
                </c:pt>
                <c:pt idx="1025">
                  <c:v>24083</c:v>
                </c:pt>
                <c:pt idx="1026">
                  <c:v>24084</c:v>
                </c:pt>
                <c:pt idx="1027">
                  <c:v>24085</c:v>
                </c:pt>
                <c:pt idx="1028">
                  <c:v>24086</c:v>
                </c:pt>
                <c:pt idx="1029">
                  <c:v>24089</c:v>
                </c:pt>
                <c:pt idx="1030">
                  <c:v>24090</c:v>
                </c:pt>
                <c:pt idx="1031">
                  <c:v>24091</c:v>
                </c:pt>
                <c:pt idx="1032">
                  <c:v>24092</c:v>
                </c:pt>
                <c:pt idx="1033">
                  <c:v>24093</c:v>
                </c:pt>
                <c:pt idx="1034">
                  <c:v>24096</c:v>
                </c:pt>
                <c:pt idx="1035">
                  <c:v>24097</c:v>
                </c:pt>
                <c:pt idx="1036">
                  <c:v>24098</c:v>
                </c:pt>
                <c:pt idx="1037">
                  <c:v>24099</c:v>
                </c:pt>
                <c:pt idx="1038">
                  <c:v>24100</c:v>
                </c:pt>
                <c:pt idx="1039">
                  <c:v>24103</c:v>
                </c:pt>
                <c:pt idx="1040">
                  <c:v>24104</c:v>
                </c:pt>
                <c:pt idx="1041">
                  <c:v>24105</c:v>
                </c:pt>
                <c:pt idx="1042">
                  <c:v>24106</c:v>
                </c:pt>
                <c:pt idx="1043">
                  <c:v>24107</c:v>
                </c:pt>
                <c:pt idx="1044">
                  <c:v>24110</c:v>
                </c:pt>
                <c:pt idx="1045">
                  <c:v>24111</c:v>
                </c:pt>
                <c:pt idx="1046">
                  <c:v>24112</c:v>
                </c:pt>
                <c:pt idx="1047">
                  <c:v>24113</c:v>
                </c:pt>
                <c:pt idx="1048">
                  <c:v>24114</c:v>
                </c:pt>
                <c:pt idx="1049">
                  <c:v>24117</c:v>
                </c:pt>
                <c:pt idx="1050">
                  <c:v>24118</c:v>
                </c:pt>
                <c:pt idx="1051">
                  <c:v>24119</c:v>
                </c:pt>
                <c:pt idx="1052">
                  <c:v>24120</c:v>
                </c:pt>
                <c:pt idx="1053">
                  <c:v>24121</c:v>
                </c:pt>
                <c:pt idx="1054">
                  <c:v>24124</c:v>
                </c:pt>
                <c:pt idx="1055">
                  <c:v>24125</c:v>
                </c:pt>
                <c:pt idx="1056">
                  <c:v>24126</c:v>
                </c:pt>
                <c:pt idx="1057">
                  <c:v>24127</c:v>
                </c:pt>
                <c:pt idx="1058">
                  <c:v>24128</c:v>
                </c:pt>
                <c:pt idx="1059">
                  <c:v>24131</c:v>
                </c:pt>
                <c:pt idx="1060">
                  <c:v>24132</c:v>
                </c:pt>
                <c:pt idx="1061">
                  <c:v>24133</c:v>
                </c:pt>
                <c:pt idx="1062">
                  <c:v>24134</c:v>
                </c:pt>
                <c:pt idx="1063">
                  <c:v>24135</c:v>
                </c:pt>
                <c:pt idx="1064">
                  <c:v>24138</c:v>
                </c:pt>
                <c:pt idx="1065">
                  <c:v>24139</c:v>
                </c:pt>
                <c:pt idx="1066">
                  <c:v>24140</c:v>
                </c:pt>
                <c:pt idx="1067">
                  <c:v>24141</c:v>
                </c:pt>
                <c:pt idx="1068">
                  <c:v>24142</c:v>
                </c:pt>
                <c:pt idx="1069">
                  <c:v>24145</c:v>
                </c:pt>
                <c:pt idx="1070">
                  <c:v>24146</c:v>
                </c:pt>
                <c:pt idx="1071">
                  <c:v>24147</c:v>
                </c:pt>
                <c:pt idx="1072">
                  <c:v>24148</c:v>
                </c:pt>
                <c:pt idx="1073">
                  <c:v>24149</c:v>
                </c:pt>
                <c:pt idx="1074">
                  <c:v>24152</c:v>
                </c:pt>
                <c:pt idx="1075">
                  <c:v>24153</c:v>
                </c:pt>
                <c:pt idx="1076">
                  <c:v>24154</c:v>
                </c:pt>
                <c:pt idx="1077">
                  <c:v>24155</c:v>
                </c:pt>
                <c:pt idx="1078">
                  <c:v>24156</c:v>
                </c:pt>
                <c:pt idx="1079">
                  <c:v>24159</c:v>
                </c:pt>
                <c:pt idx="1080">
                  <c:v>24160</c:v>
                </c:pt>
                <c:pt idx="1081">
                  <c:v>24161</c:v>
                </c:pt>
                <c:pt idx="1082">
                  <c:v>24162</c:v>
                </c:pt>
                <c:pt idx="1083">
                  <c:v>24163</c:v>
                </c:pt>
                <c:pt idx="1084">
                  <c:v>24166</c:v>
                </c:pt>
                <c:pt idx="1085">
                  <c:v>24167</c:v>
                </c:pt>
                <c:pt idx="1086">
                  <c:v>24168</c:v>
                </c:pt>
                <c:pt idx="1087">
                  <c:v>24169</c:v>
                </c:pt>
                <c:pt idx="1088">
                  <c:v>24170</c:v>
                </c:pt>
                <c:pt idx="1089">
                  <c:v>24173</c:v>
                </c:pt>
                <c:pt idx="1090">
                  <c:v>24174</c:v>
                </c:pt>
                <c:pt idx="1091">
                  <c:v>24175</c:v>
                </c:pt>
                <c:pt idx="1092">
                  <c:v>24176</c:v>
                </c:pt>
                <c:pt idx="1093">
                  <c:v>24177</c:v>
                </c:pt>
                <c:pt idx="1094">
                  <c:v>24180</c:v>
                </c:pt>
                <c:pt idx="1095">
                  <c:v>24181</c:v>
                </c:pt>
                <c:pt idx="1096">
                  <c:v>24182</c:v>
                </c:pt>
                <c:pt idx="1097">
                  <c:v>24183</c:v>
                </c:pt>
                <c:pt idx="1098">
                  <c:v>24184</c:v>
                </c:pt>
                <c:pt idx="1099">
                  <c:v>24187</c:v>
                </c:pt>
                <c:pt idx="1100">
                  <c:v>24188</c:v>
                </c:pt>
                <c:pt idx="1101">
                  <c:v>24189</c:v>
                </c:pt>
                <c:pt idx="1102">
                  <c:v>24190</c:v>
                </c:pt>
                <c:pt idx="1103">
                  <c:v>24191</c:v>
                </c:pt>
                <c:pt idx="1104">
                  <c:v>24194</c:v>
                </c:pt>
                <c:pt idx="1105">
                  <c:v>24195</c:v>
                </c:pt>
                <c:pt idx="1106">
                  <c:v>24196</c:v>
                </c:pt>
                <c:pt idx="1107">
                  <c:v>24197</c:v>
                </c:pt>
                <c:pt idx="1108">
                  <c:v>24198</c:v>
                </c:pt>
                <c:pt idx="1109">
                  <c:v>24201</c:v>
                </c:pt>
                <c:pt idx="1110">
                  <c:v>24202</c:v>
                </c:pt>
                <c:pt idx="1111">
                  <c:v>24203</c:v>
                </c:pt>
                <c:pt idx="1112">
                  <c:v>24204</c:v>
                </c:pt>
                <c:pt idx="1113">
                  <c:v>24205</c:v>
                </c:pt>
                <c:pt idx="1114">
                  <c:v>24208</c:v>
                </c:pt>
                <c:pt idx="1115">
                  <c:v>24209</c:v>
                </c:pt>
                <c:pt idx="1116">
                  <c:v>24210</c:v>
                </c:pt>
                <c:pt idx="1117">
                  <c:v>24211</c:v>
                </c:pt>
                <c:pt idx="1118">
                  <c:v>24212</c:v>
                </c:pt>
                <c:pt idx="1119">
                  <c:v>24215</c:v>
                </c:pt>
                <c:pt idx="1120">
                  <c:v>24216</c:v>
                </c:pt>
                <c:pt idx="1121">
                  <c:v>24217</c:v>
                </c:pt>
                <c:pt idx="1122">
                  <c:v>24218</c:v>
                </c:pt>
                <c:pt idx="1123">
                  <c:v>24219</c:v>
                </c:pt>
                <c:pt idx="1124">
                  <c:v>24222</c:v>
                </c:pt>
                <c:pt idx="1125">
                  <c:v>24223</c:v>
                </c:pt>
                <c:pt idx="1126">
                  <c:v>24224</c:v>
                </c:pt>
                <c:pt idx="1127">
                  <c:v>24225</c:v>
                </c:pt>
                <c:pt idx="1128">
                  <c:v>24226</c:v>
                </c:pt>
                <c:pt idx="1129">
                  <c:v>24229</c:v>
                </c:pt>
                <c:pt idx="1130">
                  <c:v>24230</c:v>
                </c:pt>
                <c:pt idx="1131">
                  <c:v>24231</c:v>
                </c:pt>
                <c:pt idx="1132">
                  <c:v>24232</c:v>
                </c:pt>
                <c:pt idx="1133">
                  <c:v>24233</c:v>
                </c:pt>
                <c:pt idx="1134">
                  <c:v>24236</c:v>
                </c:pt>
                <c:pt idx="1135">
                  <c:v>24237</c:v>
                </c:pt>
                <c:pt idx="1136">
                  <c:v>24238</c:v>
                </c:pt>
                <c:pt idx="1137">
                  <c:v>24239</c:v>
                </c:pt>
                <c:pt idx="1138">
                  <c:v>24240</c:v>
                </c:pt>
                <c:pt idx="1139">
                  <c:v>24243</c:v>
                </c:pt>
                <c:pt idx="1140">
                  <c:v>24244</c:v>
                </c:pt>
                <c:pt idx="1141">
                  <c:v>24245</c:v>
                </c:pt>
                <c:pt idx="1142">
                  <c:v>24246</c:v>
                </c:pt>
                <c:pt idx="1143">
                  <c:v>24247</c:v>
                </c:pt>
                <c:pt idx="1144">
                  <c:v>24250</c:v>
                </c:pt>
                <c:pt idx="1145">
                  <c:v>24251</c:v>
                </c:pt>
                <c:pt idx="1146">
                  <c:v>24252</c:v>
                </c:pt>
                <c:pt idx="1147">
                  <c:v>24253</c:v>
                </c:pt>
                <c:pt idx="1148">
                  <c:v>24254</c:v>
                </c:pt>
                <c:pt idx="1149">
                  <c:v>24257</c:v>
                </c:pt>
                <c:pt idx="1150">
                  <c:v>24258</c:v>
                </c:pt>
                <c:pt idx="1151">
                  <c:v>24259</c:v>
                </c:pt>
                <c:pt idx="1152">
                  <c:v>24260</c:v>
                </c:pt>
                <c:pt idx="1153">
                  <c:v>24261</c:v>
                </c:pt>
                <c:pt idx="1154">
                  <c:v>24264</c:v>
                </c:pt>
                <c:pt idx="1155">
                  <c:v>24265</c:v>
                </c:pt>
                <c:pt idx="1156">
                  <c:v>24266</c:v>
                </c:pt>
                <c:pt idx="1157">
                  <c:v>24267</c:v>
                </c:pt>
                <c:pt idx="1158">
                  <c:v>24268</c:v>
                </c:pt>
                <c:pt idx="1159">
                  <c:v>24271</c:v>
                </c:pt>
                <c:pt idx="1160">
                  <c:v>24272</c:v>
                </c:pt>
                <c:pt idx="1161">
                  <c:v>24273</c:v>
                </c:pt>
                <c:pt idx="1162">
                  <c:v>24274</c:v>
                </c:pt>
                <c:pt idx="1163">
                  <c:v>24275</c:v>
                </c:pt>
                <c:pt idx="1164">
                  <c:v>24278</c:v>
                </c:pt>
                <c:pt idx="1165">
                  <c:v>24279</c:v>
                </c:pt>
                <c:pt idx="1166">
                  <c:v>24280</c:v>
                </c:pt>
                <c:pt idx="1167">
                  <c:v>24281</c:v>
                </c:pt>
                <c:pt idx="1168">
                  <c:v>24282</c:v>
                </c:pt>
                <c:pt idx="1169">
                  <c:v>24285</c:v>
                </c:pt>
                <c:pt idx="1170">
                  <c:v>24286</c:v>
                </c:pt>
                <c:pt idx="1171">
                  <c:v>24287</c:v>
                </c:pt>
                <c:pt idx="1172">
                  <c:v>24288</c:v>
                </c:pt>
                <c:pt idx="1173">
                  <c:v>24289</c:v>
                </c:pt>
                <c:pt idx="1174">
                  <c:v>24292</c:v>
                </c:pt>
                <c:pt idx="1175">
                  <c:v>24293</c:v>
                </c:pt>
                <c:pt idx="1176">
                  <c:v>24294</c:v>
                </c:pt>
                <c:pt idx="1177">
                  <c:v>24295</c:v>
                </c:pt>
                <c:pt idx="1178">
                  <c:v>24296</c:v>
                </c:pt>
                <c:pt idx="1179">
                  <c:v>24299</c:v>
                </c:pt>
                <c:pt idx="1180">
                  <c:v>24300</c:v>
                </c:pt>
                <c:pt idx="1181">
                  <c:v>24301</c:v>
                </c:pt>
                <c:pt idx="1182">
                  <c:v>24302</c:v>
                </c:pt>
                <c:pt idx="1183">
                  <c:v>24303</c:v>
                </c:pt>
                <c:pt idx="1184">
                  <c:v>24306</c:v>
                </c:pt>
                <c:pt idx="1185">
                  <c:v>24307</c:v>
                </c:pt>
                <c:pt idx="1186">
                  <c:v>24308</c:v>
                </c:pt>
                <c:pt idx="1187">
                  <c:v>24309</c:v>
                </c:pt>
                <c:pt idx="1188">
                  <c:v>24310</c:v>
                </c:pt>
                <c:pt idx="1189">
                  <c:v>24313</c:v>
                </c:pt>
                <c:pt idx="1190">
                  <c:v>24314</c:v>
                </c:pt>
                <c:pt idx="1191">
                  <c:v>24315</c:v>
                </c:pt>
                <c:pt idx="1192">
                  <c:v>24316</c:v>
                </c:pt>
                <c:pt idx="1193">
                  <c:v>24317</c:v>
                </c:pt>
                <c:pt idx="1194">
                  <c:v>24320</c:v>
                </c:pt>
                <c:pt idx="1195">
                  <c:v>24321</c:v>
                </c:pt>
                <c:pt idx="1196">
                  <c:v>24322</c:v>
                </c:pt>
                <c:pt idx="1197">
                  <c:v>24323</c:v>
                </c:pt>
                <c:pt idx="1198">
                  <c:v>24324</c:v>
                </c:pt>
                <c:pt idx="1199">
                  <c:v>24327</c:v>
                </c:pt>
                <c:pt idx="1200">
                  <c:v>24328</c:v>
                </c:pt>
                <c:pt idx="1201">
                  <c:v>24329</c:v>
                </c:pt>
                <c:pt idx="1202">
                  <c:v>24330</c:v>
                </c:pt>
                <c:pt idx="1203">
                  <c:v>24331</c:v>
                </c:pt>
                <c:pt idx="1204">
                  <c:v>24334</c:v>
                </c:pt>
                <c:pt idx="1205">
                  <c:v>24335</c:v>
                </c:pt>
                <c:pt idx="1206">
                  <c:v>24336</c:v>
                </c:pt>
                <c:pt idx="1207">
                  <c:v>24337</c:v>
                </c:pt>
                <c:pt idx="1208">
                  <c:v>24338</c:v>
                </c:pt>
                <c:pt idx="1209">
                  <c:v>24341</c:v>
                </c:pt>
                <c:pt idx="1210">
                  <c:v>24342</c:v>
                </c:pt>
                <c:pt idx="1211">
                  <c:v>24343</c:v>
                </c:pt>
                <c:pt idx="1212">
                  <c:v>24344</c:v>
                </c:pt>
                <c:pt idx="1213">
                  <c:v>24345</c:v>
                </c:pt>
                <c:pt idx="1214">
                  <c:v>24348</c:v>
                </c:pt>
                <c:pt idx="1215">
                  <c:v>24349</c:v>
                </c:pt>
                <c:pt idx="1216">
                  <c:v>24350</c:v>
                </c:pt>
                <c:pt idx="1217">
                  <c:v>24351</c:v>
                </c:pt>
                <c:pt idx="1218">
                  <c:v>24352</c:v>
                </c:pt>
                <c:pt idx="1219">
                  <c:v>24355</c:v>
                </c:pt>
                <c:pt idx="1220">
                  <c:v>24356</c:v>
                </c:pt>
                <c:pt idx="1221">
                  <c:v>24357</c:v>
                </c:pt>
                <c:pt idx="1222">
                  <c:v>24358</c:v>
                </c:pt>
                <c:pt idx="1223">
                  <c:v>24359</c:v>
                </c:pt>
                <c:pt idx="1224">
                  <c:v>24362</c:v>
                </c:pt>
                <c:pt idx="1225">
                  <c:v>24363</c:v>
                </c:pt>
                <c:pt idx="1226">
                  <c:v>24364</c:v>
                </c:pt>
                <c:pt idx="1227">
                  <c:v>24365</c:v>
                </c:pt>
                <c:pt idx="1228">
                  <c:v>24366</c:v>
                </c:pt>
                <c:pt idx="1229">
                  <c:v>24369</c:v>
                </c:pt>
                <c:pt idx="1230">
                  <c:v>24370</c:v>
                </c:pt>
                <c:pt idx="1231">
                  <c:v>24371</c:v>
                </c:pt>
                <c:pt idx="1232">
                  <c:v>24372</c:v>
                </c:pt>
                <c:pt idx="1233">
                  <c:v>24373</c:v>
                </c:pt>
                <c:pt idx="1234">
                  <c:v>24376</c:v>
                </c:pt>
                <c:pt idx="1235">
                  <c:v>24377</c:v>
                </c:pt>
                <c:pt idx="1236">
                  <c:v>24378</c:v>
                </c:pt>
                <c:pt idx="1237">
                  <c:v>24379</c:v>
                </c:pt>
                <c:pt idx="1238">
                  <c:v>24380</c:v>
                </c:pt>
                <c:pt idx="1239">
                  <c:v>24383</c:v>
                </c:pt>
                <c:pt idx="1240">
                  <c:v>24384</c:v>
                </c:pt>
                <c:pt idx="1241">
                  <c:v>24385</c:v>
                </c:pt>
                <c:pt idx="1242">
                  <c:v>24386</c:v>
                </c:pt>
                <c:pt idx="1243">
                  <c:v>24387</c:v>
                </c:pt>
                <c:pt idx="1244">
                  <c:v>24390</c:v>
                </c:pt>
                <c:pt idx="1245">
                  <c:v>24391</c:v>
                </c:pt>
                <c:pt idx="1246">
                  <c:v>24392</c:v>
                </c:pt>
                <c:pt idx="1247">
                  <c:v>24393</c:v>
                </c:pt>
                <c:pt idx="1248">
                  <c:v>24394</c:v>
                </c:pt>
                <c:pt idx="1249">
                  <c:v>24397</c:v>
                </c:pt>
                <c:pt idx="1250">
                  <c:v>24398</c:v>
                </c:pt>
                <c:pt idx="1251">
                  <c:v>24399</c:v>
                </c:pt>
                <c:pt idx="1252">
                  <c:v>24400</c:v>
                </c:pt>
                <c:pt idx="1253">
                  <c:v>24401</c:v>
                </c:pt>
                <c:pt idx="1254">
                  <c:v>24404</c:v>
                </c:pt>
                <c:pt idx="1255">
                  <c:v>24405</c:v>
                </c:pt>
                <c:pt idx="1256">
                  <c:v>24406</c:v>
                </c:pt>
                <c:pt idx="1257">
                  <c:v>24407</c:v>
                </c:pt>
                <c:pt idx="1258">
                  <c:v>24408</c:v>
                </c:pt>
                <c:pt idx="1259">
                  <c:v>24411</c:v>
                </c:pt>
                <c:pt idx="1260">
                  <c:v>24412</c:v>
                </c:pt>
                <c:pt idx="1261">
                  <c:v>24413</c:v>
                </c:pt>
                <c:pt idx="1262">
                  <c:v>24414</c:v>
                </c:pt>
                <c:pt idx="1263">
                  <c:v>24415</c:v>
                </c:pt>
                <c:pt idx="1264">
                  <c:v>24418</c:v>
                </c:pt>
                <c:pt idx="1265">
                  <c:v>24419</c:v>
                </c:pt>
                <c:pt idx="1266">
                  <c:v>24420</c:v>
                </c:pt>
                <c:pt idx="1267">
                  <c:v>24421</c:v>
                </c:pt>
                <c:pt idx="1268">
                  <c:v>24422</c:v>
                </c:pt>
                <c:pt idx="1269">
                  <c:v>24425</c:v>
                </c:pt>
                <c:pt idx="1270">
                  <c:v>24426</c:v>
                </c:pt>
                <c:pt idx="1271">
                  <c:v>24427</c:v>
                </c:pt>
                <c:pt idx="1272">
                  <c:v>24428</c:v>
                </c:pt>
                <c:pt idx="1273">
                  <c:v>24429</c:v>
                </c:pt>
                <c:pt idx="1274">
                  <c:v>24432</c:v>
                </c:pt>
                <c:pt idx="1275">
                  <c:v>24433</c:v>
                </c:pt>
                <c:pt idx="1276">
                  <c:v>24434</c:v>
                </c:pt>
                <c:pt idx="1277">
                  <c:v>24435</c:v>
                </c:pt>
                <c:pt idx="1278">
                  <c:v>24436</c:v>
                </c:pt>
                <c:pt idx="1279">
                  <c:v>24439</c:v>
                </c:pt>
                <c:pt idx="1280">
                  <c:v>24440</c:v>
                </c:pt>
                <c:pt idx="1281">
                  <c:v>24441</c:v>
                </c:pt>
                <c:pt idx="1282">
                  <c:v>24442</c:v>
                </c:pt>
                <c:pt idx="1283">
                  <c:v>24443</c:v>
                </c:pt>
                <c:pt idx="1284">
                  <c:v>24446</c:v>
                </c:pt>
                <c:pt idx="1285">
                  <c:v>24447</c:v>
                </c:pt>
                <c:pt idx="1286">
                  <c:v>24448</c:v>
                </c:pt>
                <c:pt idx="1287">
                  <c:v>24449</c:v>
                </c:pt>
                <c:pt idx="1288">
                  <c:v>24450</c:v>
                </c:pt>
                <c:pt idx="1289">
                  <c:v>24453</c:v>
                </c:pt>
                <c:pt idx="1290">
                  <c:v>24454</c:v>
                </c:pt>
                <c:pt idx="1291">
                  <c:v>24455</c:v>
                </c:pt>
                <c:pt idx="1292">
                  <c:v>24456</c:v>
                </c:pt>
                <c:pt idx="1293">
                  <c:v>24457</c:v>
                </c:pt>
                <c:pt idx="1294">
                  <c:v>24460</c:v>
                </c:pt>
                <c:pt idx="1295">
                  <c:v>24461</c:v>
                </c:pt>
                <c:pt idx="1296">
                  <c:v>24462</c:v>
                </c:pt>
                <c:pt idx="1297">
                  <c:v>24463</c:v>
                </c:pt>
                <c:pt idx="1298">
                  <c:v>24464</c:v>
                </c:pt>
                <c:pt idx="1299">
                  <c:v>24467</c:v>
                </c:pt>
                <c:pt idx="1300">
                  <c:v>24468</c:v>
                </c:pt>
                <c:pt idx="1301">
                  <c:v>24469</c:v>
                </c:pt>
                <c:pt idx="1302">
                  <c:v>24470</c:v>
                </c:pt>
                <c:pt idx="1303">
                  <c:v>24471</c:v>
                </c:pt>
                <c:pt idx="1304">
                  <c:v>24474</c:v>
                </c:pt>
                <c:pt idx="1305">
                  <c:v>24475</c:v>
                </c:pt>
                <c:pt idx="1306">
                  <c:v>24476</c:v>
                </c:pt>
                <c:pt idx="1307">
                  <c:v>24477</c:v>
                </c:pt>
                <c:pt idx="1308">
                  <c:v>24478</c:v>
                </c:pt>
                <c:pt idx="1309">
                  <c:v>24481</c:v>
                </c:pt>
                <c:pt idx="1310">
                  <c:v>24482</c:v>
                </c:pt>
                <c:pt idx="1311">
                  <c:v>24483</c:v>
                </c:pt>
                <c:pt idx="1312">
                  <c:v>24484</c:v>
                </c:pt>
                <c:pt idx="1313">
                  <c:v>24485</c:v>
                </c:pt>
                <c:pt idx="1314">
                  <c:v>24488</c:v>
                </c:pt>
                <c:pt idx="1315">
                  <c:v>24489</c:v>
                </c:pt>
                <c:pt idx="1316">
                  <c:v>24490</c:v>
                </c:pt>
                <c:pt idx="1317">
                  <c:v>24491</c:v>
                </c:pt>
                <c:pt idx="1318">
                  <c:v>24492</c:v>
                </c:pt>
                <c:pt idx="1319">
                  <c:v>24495</c:v>
                </c:pt>
                <c:pt idx="1320">
                  <c:v>24496</c:v>
                </c:pt>
                <c:pt idx="1321">
                  <c:v>24497</c:v>
                </c:pt>
                <c:pt idx="1322">
                  <c:v>24498</c:v>
                </c:pt>
                <c:pt idx="1323">
                  <c:v>24499</c:v>
                </c:pt>
                <c:pt idx="1324">
                  <c:v>24502</c:v>
                </c:pt>
                <c:pt idx="1325">
                  <c:v>24503</c:v>
                </c:pt>
                <c:pt idx="1326">
                  <c:v>24504</c:v>
                </c:pt>
                <c:pt idx="1327">
                  <c:v>24505</c:v>
                </c:pt>
                <c:pt idx="1328">
                  <c:v>24506</c:v>
                </c:pt>
                <c:pt idx="1329">
                  <c:v>24509</c:v>
                </c:pt>
                <c:pt idx="1330">
                  <c:v>24510</c:v>
                </c:pt>
                <c:pt idx="1331">
                  <c:v>24511</c:v>
                </c:pt>
                <c:pt idx="1332">
                  <c:v>24512</c:v>
                </c:pt>
                <c:pt idx="1333">
                  <c:v>24513</c:v>
                </c:pt>
                <c:pt idx="1334">
                  <c:v>24516</c:v>
                </c:pt>
                <c:pt idx="1335">
                  <c:v>24517</c:v>
                </c:pt>
                <c:pt idx="1336">
                  <c:v>24518</c:v>
                </c:pt>
                <c:pt idx="1337">
                  <c:v>24519</c:v>
                </c:pt>
                <c:pt idx="1338">
                  <c:v>24520</c:v>
                </c:pt>
                <c:pt idx="1339">
                  <c:v>24523</c:v>
                </c:pt>
                <c:pt idx="1340">
                  <c:v>24524</c:v>
                </c:pt>
                <c:pt idx="1341">
                  <c:v>24525</c:v>
                </c:pt>
                <c:pt idx="1342">
                  <c:v>24526</c:v>
                </c:pt>
                <c:pt idx="1343">
                  <c:v>24527</c:v>
                </c:pt>
                <c:pt idx="1344">
                  <c:v>24530</c:v>
                </c:pt>
                <c:pt idx="1345">
                  <c:v>24531</c:v>
                </c:pt>
                <c:pt idx="1346">
                  <c:v>24532</c:v>
                </c:pt>
                <c:pt idx="1347">
                  <c:v>24533</c:v>
                </c:pt>
                <c:pt idx="1348">
                  <c:v>24534</c:v>
                </c:pt>
                <c:pt idx="1349">
                  <c:v>24537</c:v>
                </c:pt>
                <c:pt idx="1350">
                  <c:v>24538</c:v>
                </c:pt>
                <c:pt idx="1351">
                  <c:v>24539</c:v>
                </c:pt>
                <c:pt idx="1352">
                  <c:v>24540</c:v>
                </c:pt>
                <c:pt idx="1353">
                  <c:v>24541</c:v>
                </c:pt>
                <c:pt idx="1354">
                  <c:v>24544</c:v>
                </c:pt>
                <c:pt idx="1355">
                  <c:v>24545</c:v>
                </c:pt>
                <c:pt idx="1356">
                  <c:v>24546</c:v>
                </c:pt>
                <c:pt idx="1357">
                  <c:v>24547</c:v>
                </c:pt>
                <c:pt idx="1358">
                  <c:v>24548</c:v>
                </c:pt>
                <c:pt idx="1359">
                  <c:v>24551</c:v>
                </c:pt>
                <c:pt idx="1360">
                  <c:v>24552</c:v>
                </c:pt>
                <c:pt idx="1361">
                  <c:v>24553</c:v>
                </c:pt>
                <c:pt idx="1362">
                  <c:v>24554</c:v>
                </c:pt>
                <c:pt idx="1363">
                  <c:v>24555</c:v>
                </c:pt>
                <c:pt idx="1364">
                  <c:v>24558</c:v>
                </c:pt>
                <c:pt idx="1365">
                  <c:v>24559</c:v>
                </c:pt>
                <c:pt idx="1366">
                  <c:v>24560</c:v>
                </c:pt>
                <c:pt idx="1367">
                  <c:v>24561</c:v>
                </c:pt>
                <c:pt idx="1368">
                  <c:v>24562</c:v>
                </c:pt>
                <c:pt idx="1369">
                  <c:v>24565</c:v>
                </c:pt>
                <c:pt idx="1370">
                  <c:v>24566</c:v>
                </c:pt>
                <c:pt idx="1371">
                  <c:v>24567</c:v>
                </c:pt>
                <c:pt idx="1372">
                  <c:v>24568</c:v>
                </c:pt>
                <c:pt idx="1373">
                  <c:v>24569</c:v>
                </c:pt>
                <c:pt idx="1374">
                  <c:v>24572</c:v>
                </c:pt>
                <c:pt idx="1375">
                  <c:v>24573</c:v>
                </c:pt>
                <c:pt idx="1376">
                  <c:v>24574</c:v>
                </c:pt>
                <c:pt idx="1377">
                  <c:v>24575</c:v>
                </c:pt>
                <c:pt idx="1378">
                  <c:v>24576</c:v>
                </c:pt>
                <c:pt idx="1379">
                  <c:v>24579</c:v>
                </c:pt>
                <c:pt idx="1380">
                  <c:v>24580</c:v>
                </c:pt>
                <c:pt idx="1381">
                  <c:v>24581</c:v>
                </c:pt>
                <c:pt idx="1382">
                  <c:v>24582</c:v>
                </c:pt>
                <c:pt idx="1383">
                  <c:v>24583</c:v>
                </c:pt>
                <c:pt idx="1384">
                  <c:v>24586</c:v>
                </c:pt>
                <c:pt idx="1385">
                  <c:v>24587</c:v>
                </c:pt>
                <c:pt idx="1386">
                  <c:v>24588</c:v>
                </c:pt>
                <c:pt idx="1387">
                  <c:v>24589</c:v>
                </c:pt>
                <c:pt idx="1388">
                  <c:v>24590</c:v>
                </c:pt>
                <c:pt idx="1389">
                  <c:v>24593</c:v>
                </c:pt>
                <c:pt idx="1390">
                  <c:v>24594</c:v>
                </c:pt>
                <c:pt idx="1391">
                  <c:v>24595</c:v>
                </c:pt>
                <c:pt idx="1392">
                  <c:v>24596</c:v>
                </c:pt>
                <c:pt idx="1393">
                  <c:v>24597</c:v>
                </c:pt>
                <c:pt idx="1394">
                  <c:v>24600</c:v>
                </c:pt>
                <c:pt idx="1395">
                  <c:v>24601</c:v>
                </c:pt>
                <c:pt idx="1396">
                  <c:v>24602</c:v>
                </c:pt>
                <c:pt idx="1397">
                  <c:v>24603</c:v>
                </c:pt>
                <c:pt idx="1398">
                  <c:v>24604</c:v>
                </c:pt>
                <c:pt idx="1399">
                  <c:v>24607</c:v>
                </c:pt>
                <c:pt idx="1400">
                  <c:v>24608</c:v>
                </c:pt>
                <c:pt idx="1401">
                  <c:v>24609</c:v>
                </c:pt>
                <c:pt idx="1402">
                  <c:v>24610</c:v>
                </c:pt>
                <c:pt idx="1403">
                  <c:v>24611</c:v>
                </c:pt>
                <c:pt idx="1404">
                  <c:v>24614</c:v>
                </c:pt>
                <c:pt idx="1405">
                  <c:v>24615</c:v>
                </c:pt>
                <c:pt idx="1406">
                  <c:v>24616</c:v>
                </c:pt>
                <c:pt idx="1407">
                  <c:v>24617</c:v>
                </c:pt>
                <c:pt idx="1408">
                  <c:v>24618</c:v>
                </c:pt>
                <c:pt idx="1409">
                  <c:v>24621</c:v>
                </c:pt>
                <c:pt idx="1410">
                  <c:v>24622</c:v>
                </c:pt>
                <c:pt idx="1411">
                  <c:v>24623</c:v>
                </c:pt>
                <c:pt idx="1412">
                  <c:v>24624</c:v>
                </c:pt>
                <c:pt idx="1413">
                  <c:v>24625</c:v>
                </c:pt>
                <c:pt idx="1414">
                  <c:v>24628</c:v>
                </c:pt>
                <c:pt idx="1415">
                  <c:v>24629</c:v>
                </c:pt>
                <c:pt idx="1416">
                  <c:v>24630</c:v>
                </c:pt>
                <c:pt idx="1417">
                  <c:v>24631</c:v>
                </c:pt>
                <c:pt idx="1418">
                  <c:v>24632</c:v>
                </c:pt>
                <c:pt idx="1419">
                  <c:v>24635</c:v>
                </c:pt>
                <c:pt idx="1420">
                  <c:v>24636</c:v>
                </c:pt>
                <c:pt idx="1421">
                  <c:v>24637</c:v>
                </c:pt>
                <c:pt idx="1422">
                  <c:v>24638</c:v>
                </c:pt>
                <c:pt idx="1423">
                  <c:v>24639</c:v>
                </c:pt>
                <c:pt idx="1424">
                  <c:v>24642</c:v>
                </c:pt>
                <c:pt idx="1425">
                  <c:v>24643</c:v>
                </c:pt>
                <c:pt idx="1426">
                  <c:v>24644</c:v>
                </c:pt>
                <c:pt idx="1427">
                  <c:v>24645</c:v>
                </c:pt>
                <c:pt idx="1428">
                  <c:v>24646</c:v>
                </c:pt>
                <c:pt idx="1429">
                  <c:v>24649</c:v>
                </c:pt>
                <c:pt idx="1430">
                  <c:v>24650</c:v>
                </c:pt>
                <c:pt idx="1431">
                  <c:v>24651</c:v>
                </c:pt>
                <c:pt idx="1432">
                  <c:v>24652</c:v>
                </c:pt>
                <c:pt idx="1433">
                  <c:v>24653</c:v>
                </c:pt>
                <c:pt idx="1434">
                  <c:v>24656</c:v>
                </c:pt>
                <c:pt idx="1435">
                  <c:v>24657</c:v>
                </c:pt>
                <c:pt idx="1436">
                  <c:v>24658</c:v>
                </c:pt>
                <c:pt idx="1437">
                  <c:v>24659</c:v>
                </c:pt>
                <c:pt idx="1438">
                  <c:v>24660</c:v>
                </c:pt>
                <c:pt idx="1439">
                  <c:v>24663</c:v>
                </c:pt>
                <c:pt idx="1440">
                  <c:v>24664</c:v>
                </c:pt>
                <c:pt idx="1441">
                  <c:v>24665</c:v>
                </c:pt>
                <c:pt idx="1442">
                  <c:v>24666</c:v>
                </c:pt>
                <c:pt idx="1443">
                  <c:v>24667</c:v>
                </c:pt>
                <c:pt idx="1444">
                  <c:v>24670</c:v>
                </c:pt>
                <c:pt idx="1445">
                  <c:v>24671</c:v>
                </c:pt>
                <c:pt idx="1446">
                  <c:v>24672</c:v>
                </c:pt>
                <c:pt idx="1447">
                  <c:v>24673</c:v>
                </c:pt>
                <c:pt idx="1448">
                  <c:v>24674</c:v>
                </c:pt>
                <c:pt idx="1449">
                  <c:v>24677</c:v>
                </c:pt>
                <c:pt idx="1450">
                  <c:v>24678</c:v>
                </c:pt>
                <c:pt idx="1451">
                  <c:v>24679</c:v>
                </c:pt>
                <c:pt idx="1452">
                  <c:v>24680</c:v>
                </c:pt>
                <c:pt idx="1453">
                  <c:v>24681</c:v>
                </c:pt>
                <c:pt idx="1454">
                  <c:v>24684</c:v>
                </c:pt>
                <c:pt idx="1455">
                  <c:v>24685</c:v>
                </c:pt>
                <c:pt idx="1456">
                  <c:v>24686</c:v>
                </c:pt>
                <c:pt idx="1457">
                  <c:v>24687</c:v>
                </c:pt>
                <c:pt idx="1458">
                  <c:v>24688</c:v>
                </c:pt>
                <c:pt idx="1459">
                  <c:v>24691</c:v>
                </c:pt>
                <c:pt idx="1460">
                  <c:v>24692</c:v>
                </c:pt>
                <c:pt idx="1461">
                  <c:v>24693</c:v>
                </c:pt>
                <c:pt idx="1462">
                  <c:v>24694</c:v>
                </c:pt>
                <c:pt idx="1463">
                  <c:v>24695</c:v>
                </c:pt>
                <c:pt idx="1464">
                  <c:v>24698</c:v>
                </c:pt>
                <c:pt idx="1465">
                  <c:v>24699</c:v>
                </c:pt>
                <c:pt idx="1466">
                  <c:v>24700</c:v>
                </c:pt>
                <c:pt idx="1467">
                  <c:v>24701</c:v>
                </c:pt>
                <c:pt idx="1468">
                  <c:v>24702</c:v>
                </c:pt>
                <c:pt idx="1469">
                  <c:v>24705</c:v>
                </c:pt>
                <c:pt idx="1470">
                  <c:v>24706</c:v>
                </c:pt>
                <c:pt idx="1471">
                  <c:v>24707</c:v>
                </c:pt>
                <c:pt idx="1472">
                  <c:v>24708</c:v>
                </c:pt>
                <c:pt idx="1473">
                  <c:v>24709</c:v>
                </c:pt>
                <c:pt idx="1474">
                  <c:v>24712</c:v>
                </c:pt>
                <c:pt idx="1475">
                  <c:v>24713</c:v>
                </c:pt>
                <c:pt idx="1476">
                  <c:v>24714</c:v>
                </c:pt>
                <c:pt idx="1477">
                  <c:v>24715</c:v>
                </c:pt>
                <c:pt idx="1478">
                  <c:v>24716</c:v>
                </c:pt>
                <c:pt idx="1479">
                  <c:v>24719</c:v>
                </c:pt>
                <c:pt idx="1480">
                  <c:v>24720</c:v>
                </c:pt>
                <c:pt idx="1481">
                  <c:v>24721</c:v>
                </c:pt>
                <c:pt idx="1482">
                  <c:v>24722</c:v>
                </c:pt>
                <c:pt idx="1483">
                  <c:v>24723</c:v>
                </c:pt>
                <c:pt idx="1484">
                  <c:v>24726</c:v>
                </c:pt>
                <c:pt idx="1485">
                  <c:v>24727</c:v>
                </c:pt>
                <c:pt idx="1486">
                  <c:v>24728</c:v>
                </c:pt>
                <c:pt idx="1487">
                  <c:v>24729</c:v>
                </c:pt>
                <c:pt idx="1488">
                  <c:v>24730</c:v>
                </c:pt>
                <c:pt idx="1489">
                  <c:v>24733</c:v>
                </c:pt>
                <c:pt idx="1490">
                  <c:v>24734</c:v>
                </c:pt>
                <c:pt idx="1491">
                  <c:v>24735</c:v>
                </c:pt>
                <c:pt idx="1492">
                  <c:v>24736</c:v>
                </c:pt>
                <c:pt idx="1493">
                  <c:v>24737</c:v>
                </c:pt>
                <c:pt idx="1494">
                  <c:v>24740</c:v>
                </c:pt>
                <c:pt idx="1495">
                  <c:v>24741</c:v>
                </c:pt>
                <c:pt idx="1496">
                  <c:v>24742</c:v>
                </c:pt>
                <c:pt idx="1497">
                  <c:v>24743</c:v>
                </c:pt>
                <c:pt idx="1498">
                  <c:v>24744</c:v>
                </c:pt>
                <c:pt idx="1499">
                  <c:v>24747</c:v>
                </c:pt>
                <c:pt idx="1500">
                  <c:v>24748</c:v>
                </c:pt>
                <c:pt idx="1501">
                  <c:v>24749</c:v>
                </c:pt>
                <c:pt idx="1502">
                  <c:v>24750</c:v>
                </c:pt>
                <c:pt idx="1503">
                  <c:v>24751</c:v>
                </c:pt>
                <c:pt idx="1504">
                  <c:v>24754</c:v>
                </c:pt>
                <c:pt idx="1505">
                  <c:v>24755</c:v>
                </c:pt>
                <c:pt idx="1506">
                  <c:v>24756</c:v>
                </c:pt>
                <c:pt idx="1507">
                  <c:v>24757</c:v>
                </c:pt>
                <c:pt idx="1508">
                  <c:v>24758</c:v>
                </c:pt>
                <c:pt idx="1509">
                  <c:v>24761</c:v>
                </c:pt>
                <c:pt idx="1510">
                  <c:v>24762</c:v>
                </c:pt>
                <c:pt idx="1511">
                  <c:v>24763</c:v>
                </c:pt>
                <c:pt idx="1512">
                  <c:v>24764</c:v>
                </c:pt>
                <c:pt idx="1513">
                  <c:v>24765</c:v>
                </c:pt>
                <c:pt idx="1514">
                  <c:v>24768</c:v>
                </c:pt>
                <c:pt idx="1515">
                  <c:v>24769</c:v>
                </c:pt>
                <c:pt idx="1516">
                  <c:v>24770</c:v>
                </c:pt>
                <c:pt idx="1517">
                  <c:v>24771</c:v>
                </c:pt>
                <c:pt idx="1518">
                  <c:v>24772</c:v>
                </c:pt>
                <c:pt idx="1519">
                  <c:v>24775</c:v>
                </c:pt>
                <c:pt idx="1520">
                  <c:v>24776</c:v>
                </c:pt>
                <c:pt idx="1521">
                  <c:v>24777</c:v>
                </c:pt>
                <c:pt idx="1522">
                  <c:v>24778</c:v>
                </c:pt>
                <c:pt idx="1523">
                  <c:v>24779</c:v>
                </c:pt>
                <c:pt idx="1524">
                  <c:v>24782</c:v>
                </c:pt>
                <c:pt idx="1525">
                  <c:v>24783</c:v>
                </c:pt>
                <c:pt idx="1526">
                  <c:v>24784</c:v>
                </c:pt>
                <c:pt idx="1527">
                  <c:v>24785</c:v>
                </c:pt>
                <c:pt idx="1528">
                  <c:v>24786</c:v>
                </c:pt>
                <c:pt idx="1529">
                  <c:v>24789</c:v>
                </c:pt>
                <c:pt idx="1530">
                  <c:v>24790</c:v>
                </c:pt>
                <c:pt idx="1531">
                  <c:v>24791</c:v>
                </c:pt>
                <c:pt idx="1532">
                  <c:v>24792</c:v>
                </c:pt>
                <c:pt idx="1533">
                  <c:v>24793</c:v>
                </c:pt>
                <c:pt idx="1534">
                  <c:v>24796</c:v>
                </c:pt>
                <c:pt idx="1535">
                  <c:v>24797</c:v>
                </c:pt>
                <c:pt idx="1536">
                  <c:v>24798</c:v>
                </c:pt>
                <c:pt idx="1537">
                  <c:v>24799</c:v>
                </c:pt>
                <c:pt idx="1538">
                  <c:v>24800</c:v>
                </c:pt>
                <c:pt idx="1539">
                  <c:v>24803</c:v>
                </c:pt>
                <c:pt idx="1540">
                  <c:v>24804</c:v>
                </c:pt>
                <c:pt idx="1541">
                  <c:v>24805</c:v>
                </c:pt>
                <c:pt idx="1542">
                  <c:v>24806</c:v>
                </c:pt>
                <c:pt idx="1543">
                  <c:v>24807</c:v>
                </c:pt>
                <c:pt idx="1544">
                  <c:v>24810</c:v>
                </c:pt>
                <c:pt idx="1545">
                  <c:v>24811</c:v>
                </c:pt>
                <c:pt idx="1546">
                  <c:v>24812</c:v>
                </c:pt>
                <c:pt idx="1547">
                  <c:v>24813</c:v>
                </c:pt>
                <c:pt idx="1548">
                  <c:v>24814</c:v>
                </c:pt>
                <c:pt idx="1549">
                  <c:v>24817</c:v>
                </c:pt>
                <c:pt idx="1550">
                  <c:v>24818</c:v>
                </c:pt>
                <c:pt idx="1551">
                  <c:v>24819</c:v>
                </c:pt>
                <c:pt idx="1552">
                  <c:v>24820</c:v>
                </c:pt>
                <c:pt idx="1553">
                  <c:v>24821</c:v>
                </c:pt>
                <c:pt idx="1554">
                  <c:v>24824</c:v>
                </c:pt>
                <c:pt idx="1555">
                  <c:v>24825</c:v>
                </c:pt>
                <c:pt idx="1556">
                  <c:v>24826</c:v>
                </c:pt>
                <c:pt idx="1557">
                  <c:v>24827</c:v>
                </c:pt>
                <c:pt idx="1558">
                  <c:v>24828</c:v>
                </c:pt>
                <c:pt idx="1559">
                  <c:v>24831</c:v>
                </c:pt>
                <c:pt idx="1560">
                  <c:v>24832</c:v>
                </c:pt>
                <c:pt idx="1561">
                  <c:v>24833</c:v>
                </c:pt>
                <c:pt idx="1562">
                  <c:v>24834</c:v>
                </c:pt>
                <c:pt idx="1563">
                  <c:v>24835</c:v>
                </c:pt>
                <c:pt idx="1564">
                  <c:v>24838</c:v>
                </c:pt>
                <c:pt idx="1565">
                  <c:v>24839</c:v>
                </c:pt>
                <c:pt idx="1566">
                  <c:v>24840</c:v>
                </c:pt>
                <c:pt idx="1567">
                  <c:v>24841</c:v>
                </c:pt>
                <c:pt idx="1568">
                  <c:v>24842</c:v>
                </c:pt>
                <c:pt idx="1569">
                  <c:v>24845</c:v>
                </c:pt>
                <c:pt idx="1570">
                  <c:v>24846</c:v>
                </c:pt>
                <c:pt idx="1571">
                  <c:v>24847</c:v>
                </c:pt>
                <c:pt idx="1572">
                  <c:v>24848</c:v>
                </c:pt>
                <c:pt idx="1573">
                  <c:v>24849</c:v>
                </c:pt>
                <c:pt idx="1574">
                  <c:v>24852</c:v>
                </c:pt>
                <c:pt idx="1575">
                  <c:v>24853</c:v>
                </c:pt>
                <c:pt idx="1576">
                  <c:v>24854</c:v>
                </c:pt>
                <c:pt idx="1577">
                  <c:v>24855</c:v>
                </c:pt>
                <c:pt idx="1578">
                  <c:v>24856</c:v>
                </c:pt>
                <c:pt idx="1579">
                  <c:v>24859</c:v>
                </c:pt>
                <c:pt idx="1580">
                  <c:v>24860</c:v>
                </c:pt>
                <c:pt idx="1581">
                  <c:v>24861</c:v>
                </c:pt>
                <c:pt idx="1582">
                  <c:v>24862</c:v>
                </c:pt>
                <c:pt idx="1583">
                  <c:v>24863</c:v>
                </c:pt>
                <c:pt idx="1584">
                  <c:v>24866</c:v>
                </c:pt>
                <c:pt idx="1585">
                  <c:v>24867</c:v>
                </c:pt>
                <c:pt idx="1586">
                  <c:v>24868</c:v>
                </c:pt>
                <c:pt idx="1587">
                  <c:v>24869</c:v>
                </c:pt>
                <c:pt idx="1588">
                  <c:v>24870</c:v>
                </c:pt>
                <c:pt idx="1589">
                  <c:v>24873</c:v>
                </c:pt>
                <c:pt idx="1590">
                  <c:v>24874</c:v>
                </c:pt>
                <c:pt idx="1591">
                  <c:v>24875</c:v>
                </c:pt>
                <c:pt idx="1592">
                  <c:v>24876</c:v>
                </c:pt>
                <c:pt idx="1593">
                  <c:v>24877</c:v>
                </c:pt>
                <c:pt idx="1594">
                  <c:v>24880</c:v>
                </c:pt>
                <c:pt idx="1595">
                  <c:v>24881</c:v>
                </c:pt>
                <c:pt idx="1596">
                  <c:v>24882</c:v>
                </c:pt>
                <c:pt idx="1597">
                  <c:v>24883</c:v>
                </c:pt>
                <c:pt idx="1598">
                  <c:v>24884</c:v>
                </c:pt>
                <c:pt idx="1599">
                  <c:v>24887</c:v>
                </c:pt>
                <c:pt idx="1600">
                  <c:v>24888</c:v>
                </c:pt>
                <c:pt idx="1601">
                  <c:v>24889</c:v>
                </c:pt>
                <c:pt idx="1602">
                  <c:v>24890</c:v>
                </c:pt>
                <c:pt idx="1603">
                  <c:v>24891</c:v>
                </c:pt>
                <c:pt idx="1604">
                  <c:v>24894</c:v>
                </c:pt>
                <c:pt idx="1605">
                  <c:v>24895</c:v>
                </c:pt>
                <c:pt idx="1606">
                  <c:v>24896</c:v>
                </c:pt>
                <c:pt idx="1607">
                  <c:v>24897</c:v>
                </c:pt>
                <c:pt idx="1608">
                  <c:v>24898</c:v>
                </c:pt>
                <c:pt idx="1609">
                  <c:v>24901</c:v>
                </c:pt>
                <c:pt idx="1610">
                  <c:v>24902</c:v>
                </c:pt>
                <c:pt idx="1611">
                  <c:v>24903</c:v>
                </c:pt>
                <c:pt idx="1612">
                  <c:v>24904</c:v>
                </c:pt>
                <c:pt idx="1613">
                  <c:v>24905</c:v>
                </c:pt>
                <c:pt idx="1614">
                  <c:v>24908</c:v>
                </c:pt>
                <c:pt idx="1615">
                  <c:v>24909</c:v>
                </c:pt>
                <c:pt idx="1616">
                  <c:v>24910</c:v>
                </c:pt>
                <c:pt idx="1617">
                  <c:v>24911</c:v>
                </c:pt>
                <c:pt idx="1618">
                  <c:v>24912</c:v>
                </c:pt>
                <c:pt idx="1619">
                  <c:v>24915</c:v>
                </c:pt>
                <c:pt idx="1620">
                  <c:v>24916</c:v>
                </c:pt>
                <c:pt idx="1621">
                  <c:v>24917</c:v>
                </c:pt>
                <c:pt idx="1622">
                  <c:v>24918</c:v>
                </c:pt>
                <c:pt idx="1623">
                  <c:v>24919</c:v>
                </c:pt>
                <c:pt idx="1624">
                  <c:v>24922</c:v>
                </c:pt>
                <c:pt idx="1625">
                  <c:v>24923</c:v>
                </c:pt>
                <c:pt idx="1626">
                  <c:v>24924</c:v>
                </c:pt>
                <c:pt idx="1627">
                  <c:v>24925</c:v>
                </c:pt>
                <c:pt idx="1628">
                  <c:v>24926</c:v>
                </c:pt>
                <c:pt idx="1629">
                  <c:v>24929</c:v>
                </c:pt>
                <c:pt idx="1630">
                  <c:v>24930</c:v>
                </c:pt>
                <c:pt idx="1631">
                  <c:v>24931</c:v>
                </c:pt>
                <c:pt idx="1632">
                  <c:v>24932</c:v>
                </c:pt>
                <c:pt idx="1633">
                  <c:v>24933</c:v>
                </c:pt>
                <c:pt idx="1634">
                  <c:v>24936</c:v>
                </c:pt>
                <c:pt idx="1635">
                  <c:v>24937</c:v>
                </c:pt>
                <c:pt idx="1636">
                  <c:v>24938</c:v>
                </c:pt>
                <c:pt idx="1637">
                  <c:v>24939</c:v>
                </c:pt>
                <c:pt idx="1638">
                  <c:v>24940</c:v>
                </c:pt>
                <c:pt idx="1639">
                  <c:v>24943</c:v>
                </c:pt>
                <c:pt idx="1640">
                  <c:v>24944</c:v>
                </c:pt>
                <c:pt idx="1641">
                  <c:v>24945</c:v>
                </c:pt>
                <c:pt idx="1642">
                  <c:v>24946</c:v>
                </c:pt>
                <c:pt idx="1643">
                  <c:v>24947</c:v>
                </c:pt>
                <c:pt idx="1644">
                  <c:v>24950</c:v>
                </c:pt>
                <c:pt idx="1645">
                  <c:v>24951</c:v>
                </c:pt>
                <c:pt idx="1646">
                  <c:v>24952</c:v>
                </c:pt>
                <c:pt idx="1647">
                  <c:v>24953</c:v>
                </c:pt>
                <c:pt idx="1648">
                  <c:v>24954</c:v>
                </c:pt>
                <c:pt idx="1649">
                  <c:v>24957</c:v>
                </c:pt>
                <c:pt idx="1650">
                  <c:v>24958</c:v>
                </c:pt>
                <c:pt idx="1651">
                  <c:v>24959</c:v>
                </c:pt>
                <c:pt idx="1652">
                  <c:v>24960</c:v>
                </c:pt>
                <c:pt idx="1653">
                  <c:v>24961</c:v>
                </c:pt>
                <c:pt idx="1654">
                  <c:v>24964</c:v>
                </c:pt>
                <c:pt idx="1655">
                  <c:v>24965</c:v>
                </c:pt>
                <c:pt idx="1656">
                  <c:v>24966</c:v>
                </c:pt>
                <c:pt idx="1657">
                  <c:v>24967</c:v>
                </c:pt>
                <c:pt idx="1658">
                  <c:v>24968</c:v>
                </c:pt>
                <c:pt idx="1659">
                  <c:v>24971</c:v>
                </c:pt>
                <c:pt idx="1660">
                  <c:v>24972</c:v>
                </c:pt>
                <c:pt idx="1661">
                  <c:v>24973</c:v>
                </c:pt>
                <c:pt idx="1662">
                  <c:v>24974</c:v>
                </c:pt>
                <c:pt idx="1663">
                  <c:v>24975</c:v>
                </c:pt>
                <c:pt idx="1664">
                  <c:v>24978</c:v>
                </c:pt>
                <c:pt idx="1665">
                  <c:v>24979</c:v>
                </c:pt>
                <c:pt idx="1666">
                  <c:v>24980</c:v>
                </c:pt>
                <c:pt idx="1667">
                  <c:v>24981</c:v>
                </c:pt>
                <c:pt idx="1668">
                  <c:v>24982</c:v>
                </c:pt>
                <c:pt idx="1669">
                  <c:v>24985</c:v>
                </c:pt>
                <c:pt idx="1670">
                  <c:v>24986</c:v>
                </c:pt>
                <c:pt idx="1671">
                  <c:v>24987</c:v>
                </c:pt>
                <c:pt idx="1672">
                  <c:v>24988</c:v>
                </c:pt>
                <c:pt idx="1673">
                  <c:v>24989</c:v>
                </c:pt>
                <c:pt idx="1674">
                  <c:v>24992</c:v>
                </c:pt>
                <c:pt idx="1675">
                  <c:v>24993</c:v>
                </c:pt>
                <c:pt idx="1676">
                  <c:v>24994</c:v>
                </c:pt>
                <c:pt idx="1677">
                  <c:v>24995</c:v>
                </c:pt>
                <c:pt idx="1678">
                  <c:v>24996</c:v>
                </c:pt>
                <c:pt idx="1679">
                  <c:v>24999</c:v>
                </c:pt>
                <c:pt idx="1680">
                  <c:v>25000</c:v>
                </c:pt>
                <c:pt idx="1681">
                  <c:v>25001</c:v>
                </c:pt>
                <c:pt idx="1682">
                  <c:v>25002</c:v>
                </c:pt>
                <c:pt idx="1683">
                  <c:v>25003</c:v>
                </c:pt>
                <c:pt idx="1684">
                  <c:v>25006</c:v>
                </c:pt>
                <c:pt idx="1685">
                  <c:v>25007</c:v>
                </c:pt>
                <c:pt idx="1686">
                  <c:v>25008</c:v>
                </c:pt>
                <c:pt idx="1687">
                  <c:v>25009</c:v>
                </c:pt>
                <c:pt idx="1688">
                  <c:v>25010</c:v>
                </c:pt>
                <c:pt idx="1689">
                  <c:v>25013</c:v>
                </c:pt>
                <c:pt idx="1690">
                  <c:v>25014</c:v>
                </c:pt>
                <c:pt idx="1691">
                  <c:v>25015</c:v>
                </c:pt>
                <c:pt idx="1692">
                  <c:v>25016</c:v>
                </c:pt>
                <c:pt idx="1693">
                  <c:v>25017</c:v>
                </c:pt>
                <c:pt idx="1694">
                  <c:v>25020</c:v>
                </c:pt>
                <c:pt idx="1695">
                  <c:v>25021</c:v>
                </c:pt>
                <c:pt idx="1696">
                  <c:v>25022</c:v>
                </c:pt>
                <c:pt idx="1697">
                  <c:v>25023</c:v>
                </c:pt>
                <c:pt idx="1698">
                  <c:v>25024</c:v>
                </c:pt>
                <c:pt idx="1699">
                  <c:v>25027</c:v>
                </c:pt>
                <c:pt idx="1700">
                  <c:v>25028</c:v>
                </c:pt>
                <c:pt idx="1701">
                  <c:v>25029</c:v>
                </c:pt>
                <c:pt idx="1702">
                  <c:v>25030</c:v>
                </c:pt>
                <c:pt idx="1703">
                  <c:v>25031</c:v>
                </c:pt>
                <c:pt idx="1704">
                  <c:v>25034</c:v>
                </c:pt>
                <c:pt idx="1705">
                  <c:v>25035</c:v>
                </c:pt>
                <c:pt idx="1706">
                  <c:v>25036</c:v>
                </c:pt>
                <c:pt idx="1707">
                  <c:v>25037</c:v>
                </c:pt>
                <c:pt idx="1708">
                  <c:v>25038</c:v>
                </c:pt>
                <c:pt idx="1709">
                  <c:v>25041</c:v>
                </c:pt>
                <c:pt idx="1710">
                  <c:v>25042</c:v>
                </c:pt>
                <c:pt idx="1711">
                  <c:v>25043</c:v>
                </c:pt>
                <c:pt idx="1712">
                  <c:v>25044</c:v>
                </c:pt>
                <c:pt idx="1713">
                  <c:v>25045</c:v>
                </c:pt>
                <c:pt idx="1714">
                  <c:v>25048</c:v>
                </c:pt>
                <c:pt idx="1715">
                  <c:v>25049</c:v>
                </c:pt>
                <c:pt idx="1716">
                  <c:v>25050</c:v>
                </c:pt>
                <c:pt idx="1717">
                  <c:v>25051</c:v>
                </c:pt>
                <c:pt idx="1718">
                  <c:v>25052</c:v>
                </c:pt>
                <c:pt idx="1719">
                  <c:v>25055</c:v>
                </c:pt>
                <c:pt idx="1720">
                  <c:v>25056</c:v>
                </c:pt>
                <c:pt idx="1721">
                  <c:v>25057</c:v>
                </c:pt>
                <c:pt idx="1722">
                  <c:v>25058</c:v>
                </c:pt>
                <c:pt idx="1723">
                  <c:v>25059</c:v>
                </c:pt>
                <c:pt idx="1724">
                  <c:v>25062</c:v>
                </c:pt>
                <c:pt idx="1725">
                  <c:v>25063</c:v>
                </c:pt>
                <c:pt idx="1726">
                  <c:v>25064</c:v>
                </c:pt>
                <c:pt idx="1727">
                  <c:v>25065</c:v>
                </c:pt>
                <c:pt idx="1728">
                  <c:v>25066</c:v>
                </c:pt>
                <c:pt idx="1729">
                  <c:v>25069</c:v>
                </c:pt>
                <c:pt idx="1730">
                  <c:v>25070</c:v>
                </c:pt>
                <c:pt idx="1731">
                  <c:v>25071</c:v>
                </c:pt>
                <c:pt idx="1732">
                  <c:v>25072</c:v>
                </c:pt>
                <c:pt idx="1733">
                  <c:v>25073</c:v>
                </c:pt>
                <c:pt idx="1734">
                  <c:v>25076</c:v>
                </c:pt>
                <c:pt idx="1735">
                  <c:v>25077</c:v>
                </c:pt>
                <c:pt idx="1736">
                  <c:v>25078</c:v>
                </c:pt>
                <c:pt idx="1737">
                  <c:v>25079</c:v>
                </c:pt>
                <c:pt idx="1738">
                  <c:v>25080</c:v>
                </c:pt>
                <c:pt idx="1739">
                  <c:v>25083</c:v>
                </c:pt>
                <c:pt idx="1740">
                  <c:v>25084</c:v>
                </c:pt>
                <c:pt idx="1741">
                  <c:v>25085</c:v>
                </c:pt>
                <c:pt idx="1742">
                  <c:v>25086</c:v>
                </c:pt>
                <c:pt idx="1743">
                  <c:v>25087</c:v>
                </c:pt>
                <c:pt idx="1744">
                  <c:v>25090</c:v>
                </c:pt>
                <c:pt idx="1745">
                  <c:v>25091</c:v>
                </c:pt>
                <c:pt idx="1746">
                  <c:v>25092</c:v>
                </c:pt>
                <c:pt idx="1747">
                  <c:v>25093</c:v>
                </c:pt>
                <c:pt idx="1748">
                  <c:v>25094</c:v>
                </c:pt>
                <c:pt idx="1749">
                  <c:v>25097</c:v>
                </c:pt>
                <c:pt idx="1750">
                  <c:v>25098</c:v>
                </c:pt>
                <c:pt idx="1751">
                  <c:v>25099</c:v>
                </c:pt>
                <c:pt idx="1752">
                  <c:v>25100</c:v>
                </c:pt>
                <c:pt idx="1753">
                  <c:v>25101</c:v>
                </c:pt>
                <c:pt idx="1754">
                  <c:v>25104</c:v>
                </c:pt>
                <c:pt idx="1755">
                  <c:v>25105</c:v>
                </c:pt>
                <c:pt idx="1756">
                  <c:v>25106</c:v>
                </c:pt>
                <c:pt idx="1757">
                  <c:v>25107</c:v>
                </c:pt>
                <c:pt idx="1758">
                  <c:v>25108</c:v>
                </c:pt>
                <c:pt idx="1759">
                  <c:v>25111</c:v>
                </c:pt>
                <c:pt idx="1760">
                  <c:v>25112</c:v>
                </c:pt>
                <c:pt idx="1761">
                  <c:v>25113</c:v>
                </c:pt>
                <c:pt idx="1762">
                  <c:v>25114</c:v>
                </c:pt>
                <c:pt idx="1763">
                  <c:v>25115</c:v>
                </c:pt>
                <c:pt idx="1764">
                  <c:v>25118</c:v>
                </c:pt>
                <c:pt idx="1765">
                  <c:v>25119</c:v>
                </c:pt>
                <c:pt idx="1766">
                  <c:v>25120</c:v>
                </c:pt>
                <c:pt idx="1767">
                  <c:v>25121</c:v>
                </c:pt>
                <c:pt idx="1768">
                  <c:v>25122</c:v>
                </c:pt>
                <c:pt idx="1769">
                  <c:v>25125</c:v>
                </c:pt>
                <c:pt idx="1770">
                  <c:v>25126</c:v>
                </c:pt>
                <c:pt idx="1771">
                  <c:v>25127</c:v>
                </c:pt>
                <c:pt idx="1772">
                  <c:v>25128</c:v>
                </c:pt>
                <c:pt idx="1773">
                  <c:v>25129</c:v>
                </c:pt>
                <c:pt idx="1774">
                  <c:v>25132</c:v>
                </c:pt>
                <c:pt idx="1775">
                  <c:v>25133</c:v>
                </c:pt>
                <c:pt idx="1776">
                  <c:v>25134</c:v>
                </c:pt>
                <c:pt idx="1777">
                  <c:v>25135</c:v>
                </c:pt>
                <c:pt idx="1778">
                  <c:v>25136</c:v>
                </c:pt>
                <c:pt idx="1779">
                  <c:v>25139</c:v>
                </c:pt>
                <c:pt idx="1780">
                  <c:v>25140</c:v>
                </c:pt>
                <c:pt idx="1781">
                  <c:v>25141</c:v>
                </c:pt>
                <c:pt idx="1782">
                  <c:v>25142</c:v>
                </c:pt>
                <c:pt idx="1783">
                  <c:v>25143</c:v>
                </c:pt>
                <c:pt idx="1784">
                  <c:v>25146</c:v>
                </c:pt>
                <c:pt idx="1785">
                  <c:v>25147</c:v>
                </c:pt>
                <c:pt idx="1786">
                  <c:v>25148</c:v>
                </c:pt>
                <c:pt idx="1787">
                  <c:v>25149</c:v>
                </c:pt>
                <c:pt idx="1788">
                  <c:v>25150</c:v>
                </c:pt>
                <c:pt idx="1789">
                  <c:v>25153</c:v>
                </c:pt>
                <c:pt idx="1790">
                  <c:v>25154</c:v>
                </c:pt>
                <c:pt idx="1791">
                  <c:v>25155</c:v>
                </c:pt>
                <c:pt idx="1792">
                  <c:v>25156</c:v>
                </c:pt>
                <c:pt idx="1793">
                  <c:v>25157</c:v>
                </c:pt>
                <c:pt idx="1794">
                  <c:v>25160</c:v>
                </c:pt>
                <c:pt idx="1795">
                  <c:v>25161</c:v>
                </c:pt>
                <c:pt idx="1796">
                  <c:v>25162</c:v>
                </c:pt>
                <c:pt idx="1797">
                  <c:v>25163</c:v>
                </c:pt>
                <c:pt idx="1798">
                  <c:v>25164</c:v>
                </c:pt>
                <c:pt idx="1799">
                  <c:v>25167</c:v>
                </c:pt>
                <c:pt idx="1800">
                  <c:v>25168</c:v>
                </c:pt>
                <c:pt idx="1801">
                  <c:v>25169</c:v>
                </c:pt>
                <c:pt idx="1802">
                  <c:v>25170</c:v>
                </c:pt>
                <c:pt idx="1803">
                  <c:v>25171</c:v>
                </c:pt>
                <c:pt idx="1804">
                  <c:v>25174</c:v>
                </c:pt>
                <c:pt idx="1805">
                  <c:v>25175</c:v>
                </c:pt>
                <c:pt idx="1806">
                  <c:v>25176</c:v>
                </c:pt>
                <c:pt idx="1807">
                  <c:v>25177</c:v>
                </c:pt>
                <c:pt idx="1808">
                  <c:v>25178</c:v>
                </c:pt>
                <c:pt idx="1809">
                  <c:v>25181</c:v>
                </c:pt>
                <c:pt idx="1810">
                  <c:v>25182</c:v>
                </c:pt>
                <c:pt idx="1811">
                  <c:v>25183</c:v>
                </c:pt>
                <c:pt idx="1812">
                  <c:v>25184</c:v>
                </c:pt>
                <c:pt idx="1813">
                  <c:v>25185</c:v>
                </c:pt>
                <c:pt idx="1814">
                  <c:v>25188</c:v>
                </c:pt>
                <c:pt idx="1815">
                  <c:v>25189</c:v>
                </c:pt>
                <c:pt idx="1816">
                  <c:v>25190</c:v>
                </c:pt>
                <c:pt idx="1817">
                  <c:v>25191</c:v>
                </c:pt>
                <c:pt idx="1818">
                  <c:v>25192</c:v>
                </c:pt>
                <c:pt idx="1819">
                  <c:v>25195</c:v>
                </c:pt>
                <c:pt idx="1820">
                  <c:v>25196</c:v>
                </c:pt>
                <c:pt idx="1821">
                  <c:v>25197</c:v>
                </c:pt>
                <c:pt idx="1822">
                  <c:v>25198</c:v>
                </c:pt>
                <c:pt idx="1823">
                  <c:v>25199</c:v>
                </c:pt>
                <c:pt idx="1824">
                  <c:v>25202</c:v>
                </c:pt>
                <c:pt idx="1825">
                  <c:v>25203</c:v>
                </c:pt>
                <c:pt idx="1826">
                  <c:v>25204</c:v>
                </c:pt>
                <c:pt idx="1827">
                  <c:v>25205</c:v>
                </c:pt>
                <c:pt idx="1828">
                  <c:v>25206</c:v>
                </c:pt>
                <c:pt idx="1829">
                  <c:v>25209</c:v>
                </c:pt>
                <c:pt idx="1830">
                  <c:v>25210</c:v>
                </c:pt>
                <c:pt idx="1831">
                  <c:v>25211</c:v>
                </c:pt>
                <c:pt idx="1832">
                  <c:v>25212</c:v>
                </c:pt>
                <c:pt idx="1833">
                  <c:v>25213</c:v>
                </c:pt>
                <c:pt idx="1834">
                  <c:v>25216</c:v>
                </c:pt>
                <c:pt idx="1835">
                  <c:v>25217</c:v>
                </c:pt>
                <c:pt idx="1836">
                  <c:v>25218</c:v>
                </c:pt>
                <c:pt idx="1837">
                  <c:v>25219</c:v>
                </c:pt>
                <c:pt idx="1838">
                  <c:v>25220</c:v>
                </c:pt>
                <c:pt idx="1839">
                  <c:v>25223</c:v>
                </c:pt>
                <c:pt idx="1840">
                  <c:v>25224</c:v>
                </c:pt>
                <c:pt idx="1841">
                  <c:v>25225</c:v>
                </c:pt>
                <c:pt idx="1842">
                  <c:v>25226</c:v>
                </c:pt>
                <c:pt idx="1843">
                  <c:v>25227</c:v>
                </c:pt>
                <c:pt idx="1844">
                  <c:v>25230</c:v>
                </c:pt>
                <c:pt idx="1845">
                  <c:v>25231</c:v>
                </c:pt>
                <c:pt idx="1846">
                  <c:v>25232</c:v>
                </c:pt>
                <c:pt idx="1847">
                  <c:v>25233</c:v>
                </c:pt>
                <c:pt idx="1848">
                  <c:v>25234</c:v>
                </c:pt>
                <c:pt idx="1849">
                  <c:v>25237</c:v>
                </c:pt>
                <c:pt idx="1850">
                  <c:v>25238</c:v>
                </c:pt>
                <c:pt idx="1851">
                  <c:v>25239</c:v>
                </c:pt>
                <c:pt idx="1852">
                  <c:v>25240</c:v>
                </c:pt>
                <c:pt idx="1853">
                  <c:v>25241</c:v>
                </c:pt>
                <c:pt idx="1854">
                  <c:v>25244</c:v>
                </c:pt>
                <c:pt idx="1855">
                  <c:v>25245</c:v>
                </c:pt>
                <c:pt idx="1856">
                  <c:v>25246</c:v>
                </c:pt>
                <c:pt idx="1857">
                  <c:v>25247</c:v>
                </c:pt>
                <c:pt idx="1858">
                  <c:v>25248</c:v>
                </c:pt>
                <c:pt idx="1859">
                  <c:v>25251</c:v>
                </c:pt>
                <c:pt idx="1860">
                  <c:v>25252</c:v>
                </c:pt>
                <c:pt idx="1861">
                  <c:v>25253</c:v>
                </c:pt>
                <c:pt idx="1862">
                  <c:v>25254</c:v>
                </c:pt>
                <c:pt idx="1863">
                  <c:v>25255</c:v>
                </c:pt>
                <c:pt idx="1864">
                  <c:v>25258</c:v>
                </c:pt>
                <c:pt idx="1865">
                  <c:v>25259</c:v>
                </c:pt>
                <c:pt idx="1866">
                  <c:v>25260</c:v>
                </c:pt>
                <c:pt idx="1867">
                  <c:v>25261</c:v>
                </c:pt>
                <c:pt idx="1868">
                  <c:v>25262</c:v>
                </c:pt>
                <c:pt idx="1869">
                  <c:v>25265</c:v>
                </c:pt>
                <c:pt idx="1870">
                  <c:v>25266</c:v>
                </c:pt>
                <c:pt idx="1871">
                  <c:v>25267</c:v>
                </c:pt>
                <c:pt idx="1872">
                  <c:v>25268</c:v>
                </c:pt>
                <c:pt idx="1873">
                  <c:v>25269</c:v>
                </c:pt>
                <c:pt idx="1874">
                  <c:v>25272</c:v>
                </c:pt>
                <c:pt idx="1875">
                  <c:v>25273</c:v>
                </c:pt>
                <c:pt idx="1876">
                  <c:v>25274</c:v>
                </c:pt>
                <c:pt idx="1877">
                  <c:v>25275</c:v>
                </c:pt>
                <c:pt idx="1878">
                  <c:v>25276</c:v>
                </c:pt>
                <c:pt idx="1879">
                  <c:v>25279</c:v>
                </c:pt>
                <c:pt idx="1880">
                  <c:v>25280</c:v>
                </c:pt>
                <c:pt idx="1881">
                  <c:v>25281</c:v>
                </c:pt>
                <c:pt idx="1882">
                  <c:v>25282</c:v>
                </c:pt>
                <c:pt idx="1883">
                  <c:v>25283</c:v>
                </c:pt>
                <c:pt idx="1884">
                  <c:v>25286</c:v>
                </c:pt>
                <c:pt idx="1885">
                  <c:v>25287</c:v>
                </c:pt>
                <c:pt idx="1886">
                  <c:v>25288</c:v>
                </c:pt>
                <c:pt idx="1887">
                  <c:v>25289</c:v>
                </c:pt>
                <c:pt idx="1888">
                  <c:v>25290</c:v>
                </c:pt>
                <c:pt idx="1889">
                  <c:v>25293</c:v>
                </c:pt>
                <c:pt idx="1890">
                  <c:v>25294</c:v>
                </c:pt>
                <c:pt idx="1891">
                  <c:v>25295</c:v>
                </c:pt>
                <c:pt idx="1892">
                  <c:v>25296</c:v>
                </c:pt>
                <c:pt idx="1893">
                  <c:v>25297</c:v>
                </c:pt>
                <c:pt idx="1894">
                  <c:v>25300</c:v>
                </c:pt>
                <c:pt idx="1895">
                  <c:v>25301</c:v>
                </c:pt>
                <c:pt idx="1896">
                  <c:v>25302</c:v>
                </c:pt>
                <c:pt idx="1897">
                  <c:v>25303</c:v>
                </c:pt>
                <c:pt idx="1898">
                  <c:v>25304</c:v>
                </c:pt>
                <c:pt idx="1899">
                  <c:v>25307</c:v>
                </c:pt>
                <c:pt idx="1900">
                  <c:v>25308</c:v>
                </c:pt>
                <c:pt idx="1901">
                  <c:v>25309</c:v>
                </c:pt>
                <c:pt idx="1902">
                  <c:v>25310</c:v>
                </c:pt>
                <c:pt idx="1903">
                  <c:v>25311</c:v>
                </c:pt>
                <c:pt idx="1904">
                  <c:v>25314</c:v>
                </c:pt>
                <c:pt idx="1905">
                  <c:v>25315</c:v>
                </c:pt>
                <c:pt idx="1906">
                  <c:v>25316</c:v>
                </c:pt>
                <c:pt idx="1907">
                  <c:v>25317</c:v>
                </c:pt>
                <c:pt idx="1908">
                  <c:v>25318</c:v>
                </c:pt>
                <c:pt idx="1909">
                  <c:v>25321</c:v>
                </c:pt>
                <c:pt idx="1910">
                  <c:v>25322</c:v>
                </c:pt>
                <c:pt idx="1911">
                  <c:v>25323</c:v>
                </c:pt>
                <c:pt idx="1912">
                  <c:v>25324</c:v>
                </c:pt>
                <c:pt idx="1913">
                  <c:v>25325</c:v>
                </c:pt>
                <c:pt idx="1914">
                  <c:v>25328</c:v>
                </c:pt>
                <c:pt idx="1915">
                  <c:v>25329</c:v>
                </c:pt>
                <c:pt idx="1916">
                  <c:v>25330</c:v>
                </c:pt>
                <c:pt idx="1917">
                  <c:v>25331</c:v>
                </c:pt>
                <c:pt idx="1918">
                  <c:v>25332</c:v>
                </c:pt>
                <c:pt idx="1919">
                  <c:v>25335</c:v>
                </c:pt>
                <c:pt idx="1920">
                  <c:v>25336</c:v>
                </c:pt>
                <c:pt idx="1921">
                  <c:v>25337</c:v>
                </c:pt>
                <c:pt idx="1922">
                  <c:v>25338</c:v>
                </c:pt>
                <c:pt idx="1923">
                  <c:v>25339</c:v>
                </c:pt>
                <c:pt idx="1924">
                  <c:v>25342</c:v>
                </c:pt>
                <c:pt idx="1925">
                  <c:v>25343</c:v>
                </c:pt>
                <c:pt idx="1926">
                  <c:v>25344</c:v>
                </c:pt>
                <c:pt idx="1927">
                  <c:v>25345</c:v>
                </c:pt>
                <c:pt idx="1928">
                  <c:v>25346</c:v>
                </c:pt>
                <c:pt idx="1929">
                  <c:v>25349</c:v>
                </c:pt>
                <c:pt idx="1930">
                  <c:v>25350</c:v>
                </c:pt>
                <c:pt idx="1931">
                  <c:v>25351</c:v>
                </c:pt>
                <c:pt idx="1932">
                  <c:v>25352</c:v>
                </c:pt>
                <c:pt idx="1933">
                  <c:v>25353</c:v>
                </c:pt>
                <c:pt idx="1934">
                  <c:v>25356</c:v>
                </c:pt>
                <c:pt idx="1935">
                  <c:v>25357</c:v>
                </c:pt>
                <c:pt idx="1936">
                  <c:v>25358</c:v>
                </c:pt>
                <c:pt idx="1937">
                  <c:v>25359</c:v>
                </c:pt>
                <c:pt idx="1938">
                  <c:v>25360</c:v>
                </c:pt>
                <c:pt idx="1939">
                  <c:v>25363</c:v>
                </c:pt>
                <c:pt idx="1940">
                  <c:v>25364</c:v>
                </c:pt>
                <c:pt idx="1941">
                  <c:v>25365</c:v>
                </c:pt>
                <c:pt idx="1942">
                  <c:v>25366</c:v>
                </c:pt>
                <c:pt idx="1943">
                  <c:v>25367</c:v>
                </c:pt>
                <c:pt idx="1944">
                  <c:v>25370</c:v>
                </c:pt>
                <c:pt idx="1945">
                  <c:v>25371</c:v>
                </c:pt>
                <c:pt idx="1946">
                  <c:v>25372</c:v>
                </c:pt>
                <c:pt idx="1947">
                  <c:v>25373</c:v>
                </c:pt>
                <c:pt idx="1948">
                  <c:v>25374</c:v>
                </c:pt>
                <c:pt idx="1949">
                  <c:v>25377</c:v>
                </c:pt>
                <c:pt idx="1950">
                  <c:v>25378</c:v>
                </c:pt>
                <c:pt idx="1951">
                  <c:v>25379</c:v>
                </c:pt>
                <c:pt idx="1952">
                  <c:v>25380</c:v>
                </c:pt>
                <c:pt idx="1953">
                  <c:v>25381</c:v>
                </c:pt>
                <c:pt idx="1954">
                  <c:v>25384</c:v>
                </c:pt>
                <c:pt idx="1955">
                  <c:v>25385</c:v>
                </c:pt>
                <c:pt idx="1956">
                  <c:v>25386</c:v>
                </c:pt>
                <c:pt idx="1957">
                  <c:v>25387</c:v>
                </c:pt>
                <c:pt idx="1958">
                  <c:v>25388</c:v>
                </c:pt>
                <c:pt idx="1959">
                  <c:v>25391</c:v>
                </c:pt>
                <c:pt idx="1960">
                  <c:v>25392</c:v>
                </c:pt>
                <c:pt idx="1961">
                  <c:v>25393</c:v>
                </c:pt>
                <c:pt idx="1962">
                  <c:v>25394</c:v>
                </c:pt>
                <c:pt idx="1963">
                  <c:v>25395</c:v>
                </c:pt>
                <c:pt idx="1964">
                  <c:v>25398</c:v>
                </c:pt>
                <c:pt idx="1965">
                  <c:v>25399</c:v>
                </c:pt>
                <c:pt idx="1966">
                  <c:v>25400</c:v>
                </c:pt>
                <c:pt idx="1967">
                  <c:v>25401</c:v>
                </c:pt>
                <c:pt idx="1968">
                  <c:v>25402</c:v>
                </c:pt>
                <c:pt idx="1969">
                  <c:v>25405</c:v>
                </c:pt>
                <c:pt idx="1970">
                  <c:v>25406</c:v>
                </c:pt>
                <c:pt idx="1971">
                  <c:v>25407</c:v>
                </c:pt>
                <c:pt idx="1972">
                  <c:v>25408</c:v>
                </c:pt>
                <c:pt idx="1973">
                  <c:v>25409</c:v>
                </c:pt>
                <c:pt idx="1974">
                  <c:v>25412</c:v>
                </c:pt>
                <c:pt idx="1975">
                  <c:v>25413</c:v>
                </c:pt>
                <c:pt idx="1976">
                  <c:v>25414</c:v>
                </c:pt>
                <c:pt idx="1977">
                  <c:v>25415</c:v>
                </c:pt>
                <c:pt idx="1978">
                  <c:v>25416</c:v>
                </c:pt>
                <c:pt idx="1979">
                  <c:v>25419</c:v>
                </c:pt>
                <c:pt idx="1980">
                  <c:v>25420</c:v>
                </c:pt>
                <c:pt idx="1981">
                  <c:v>25421</c:v>
                </c:pt>
                <c:pt idx="1982">
                  <c:v>25422</c:v>
                </c:pt>
                <c:pt idx="1983">
                  <c:v>25423</c:v>
                </c:pt>
                <c:pt idx="1984">
                  <c:v>25426</c:v>
                </c:pt>
                <c:pt idx="1985">
                  <c:v>25427</c:v>
                </c:pt>
                <c:pt idx="1986">
                  <c:v>25428</c:v>
                </c:pt>
                <c:pt idx="1987">
                  <c:v>25429</c:v>
                </c:pt>
                <c:pt idx="1988">
                  <c:v>25430</c:v>
                </c:pt>
                <c:pt idx="1989">
                  <c:v>25433</c:v>
                </c:pt>
                <c:pt idx="1990">
                  <c:v>25434</c:v>
                </c:pt>
                <c:pt idx="1991">
                  <c:v>25435</c:v>
                </c:pt>
                <c:pt idx="1992">
                  <c:v>25436</c:v>
                </c:pt>
                <c:pt idx="1993">
                  <c:v>25437</c:v>
                </c:pt>
                <c:pt idx="1994">
                  <c:v>25440</c:v>
                </c:pt>
                <c:pt idx="1995">
                  <c:v>25441</c:v>
                </c:pt>
                <c:pt idx="1996">
                  <c:v>25442</c:v>
                </c:pt>
                <c:pt idx="1997">
                  <c:v>25443</c:v>
                </c:pt>
                <c:pt idx="1998">
                  <c:v>25444</c:v>
                </c:pt>
                <c:pt idx="1999">
                  <c:v>25447</c:v>
                </c:pt>
                <c:pt idx="2000">
                  <c:v>25448</c:v>
                </c:pt>
                <c:pt idx="2001">
                  <c:v>25449</c:v>
                </c:pt>
                <c:pt idx="2002">
                  <c:v>25450</c:v>
                </c:pt>
                <c:pt idx="2003">
                  <c:v>25451</c:v>
                </c:pt>
                <c:pt idx="2004">
                  <c:v>25454</c:v>
                </c:pt>
                <c:pt idx="2005">
                  <c:v>25455</c:v>
                </c:pt>
                <c:pt idx="2006">
                  <c:v>25456</c:v>
                </c:pt>
                <c:pt idx="2007">
                  <c:v>25457</c:v>
                </c:pt>
                <c:pt idx="2008">
                  <c:v>25458</c:v>
                </c:pt>
                <c:pt idx="2009">
                  <c:v>25461</c:v>
                </c:pt>
                <c:pt idx="2010">
                  <c:v>25462</c:v>
                </c:pt>
                <c:pt idx="2011">
                  <c:v>25463</c:v>
                </c:pt>
                <c:pt idx="2012">
                  <c:v>25464</c:v>
                </c:pt>
                <c:pt idx="2013">
                  <c:v>25465</c:v>
                </c:pt>
                <c:pt idx="2014">
                  <c:v>25468</c:v>
                </c:pt>
                <c:pt idx="2015">
                  <c:v>25469</c:v>
                </c:pt>
                <c:pt idx="2016">
                  <c:v>25470</c:v>
                </c:pt>
                <c:pt idx="2017">
                  <c:v>25471</c:v>
                </c:pt>
                <c:pt idx="2018">
                  <c:v>25472</c:v>
                </c:pt>
                <c:pt idx="2019">
                  <c:v>25475</c:v>
                </c:pt>
                <c:pt idx="2020">
                  <c:v>25476</c:v>
                </c:pt>
                <c:pt idx="2021">
                  <c:v>25477</c:v>
                </c:pt>
                <c:pt idx="2022">
                  <c:v>25478</c:v>
                </c:pt>
                <c:pt idx="2023">
                  <c:v>25479</c:v>
                </c:pt>
                <c:pt idx="2024">
                  <c:v>25482</c:v>
                </c:pt>
                <c:pt idx="2025">
                  <c:v>25483</c:v>
                </c:pt>
                <c:pt idx="2026">
                  <c:v>25484</c:v>
                </c:pt>
                <c:pt idx="2027">
                  <c:v>25485</c:v>
                </c:pt>
                <c:pt idx="2028">
                  <c:v>25486</c:v>
                </c:pt>
                <c:pt idx="2029">
                  <c:v>25489</c:v>
                </c:pt>
                <c:pt idx="2030">
                  <c:v>25490</c:v>
                </c:pt>
                <c:pt idx="2031">
                  <c:v>25491</c:v>
                </c:pt>
                <c:pt idx="2032">
                  <c:v>25492</c:v>
                </c:pt>
                <c:pt idx="2033">
                  <c:v>25493</c:v>
                </c:pt>
                <c:pt idx="2034">
                  <c:v>25496</c:v>
                </c:pt>
                <c:pt idx="2035">
                  <c:v>25497</c:v>
                </c:pt>
                <c:pt idx="2036">
                  <c:v>25498</c:v>
                </c:pt>
                <c:pt idx="2037">
                  <c:v>25499</c:v>
                </c:pt>
                <c:pt idx="2038">
                  <c:v>25500</c:v>
                </c:pt>
                <c:pt idx="2039">
                  <c:v>25503</c:v>
                </c:pt>
                <c:pt idx="2040">
                  <c:v>25504</c:v>
                </c:pt>
                <c:pt idx="2041">
                  <c:v>25505</c:v>
                </c:pt>
                <c:pt idx="2042">
                  <c:v>25506</c:v>
                </c:pt>
                <c:pt idx="2043">
                  <c:v>25507</c:v>
                </c:pt>
                <c:pt idx="2044">
                  <c:v>25510</c:v>
                </c:pt>
                <c:pt idx="2045">
                  <c:v>25511</c:v>
                </c:pt>
                <c:pt idx="2046">
                  <c:v>25512</c:v>
                </c:pt>
                <c:pt idx="2047">
                  <c:v>25513</c:v>
                </c:pt>
                <c:pt idx="2048">
                  <c:v>25514</c:v>
                </c:pt>
                <c:pt idx="2049">
                  <c:v>25517</c:v>
                </c:pt>
                <c:pt idx="2050">
                  <c:v>25518</c:v>
                </c:pt>
                <c:pt idx="2051">
                  <c:v>25519</c:v>
                </c:pt>
                <c:pt idx="2052">
                  <c:v>25520</c:v>
                </c:pt>
                <c:pt idx="2053">
                  <c:v>25521</c:v>
                </c:pt>
                <c:pt idx="2054">
                  <c:v>25524</c:v>
                </c:pt>
                <c:pt idx="2055">
                  <c:v>25525</c:v>
                </c:pt>
                <c:pt idx="2056">
                  <c:v>25526</c:v>
                </c:pt>
                <c:pt idx="2057">
                  <c:v>25527</c:v>
                </c:pt>
                <c:pt idx="2058">
                  <c:v>25528</c:v>
                </c:pt>
                <c:pt idx="2059">
                  <c:v>25531</c:v>
                </c:pt>
                <c:pt idx="2060">
                  <c:v>25532</c:v>
                </c:pt>
                <c:pt idx="2061">
                  <c:v>25533</c:v>
                </c:pt>
                <c:pt idx="2062">
                  <c:v>25534</c:v>
                </c:pt>
                <c:pt idx="2063">
                  <c:v>25535</c:v>
                </c:pt>
                <c:pt idx="2064">
                  <c:v>25538</c:v>
                </c:pt>
                <c:pt idx="2065">
                  <c:v>25539</c:v>
                </c:pt>
                <c:pt idx="2066">
                  <c:v>25540</c:v>
                </c:pt>
                <c:pt idx="2067">
                  <c:v>25541</c:v>
                </c:pt>
                <c:pt idx="2068">
                  <c:v>25542</c:v>
                </c:pt>
                <c:pt idx="2069">
                  <c:v>25545</c:v>
                </c:pt>
                <c:pt idx="2070">
                  <c:v>25546</c:v>
                </c:pt>
                <c:pt idx="2071">
                  <c:v>25547</c:v>
                </c:pt>
                <c:pt idx="2072">
                  <c:v>25548</c:v>
                </c:pt>
                <c:pt idx="2073">
                  <c:v>25549</c:v>
                </c:pt>
                <c:pt idx="2074">
                  <c:v>25552</c:v>
                </c:pt>
                <c:pt idx="2075">
                  <c:v>25553</c:v>
                </c:pt>
                <c:pt idx="2076">
                  <c:v>25554</c:v>
                </c:pt>
                <c:pt idx="2077">
                  <c:v>25555</c:v>
                </c:pt>
                <c:pt idx="2078">
                  <c:v>25556</c:v>
                </c:pt>
                <c:pt idx="2079">
                  <c:v>25559</c:v>
                </c:pt>
                <c:pt idx="2080">
                  <c:v>25560</c:v>
                </c:pt>
                <c:pt idx="2081">
                  <c:v>25561</c:v>
                </c:pt>
                <c:pt idx="2082">
                  <c:v>25562</c:v>
                </c:pt>
                <c:pt idx="2083">
                  <c:v>25563</c:v>
                </c:pt>
                <c:pt idx="2084">
                  <c:v>25566</c:v>
                </c:pt>
                <c:pt idx="2085">
                  <c:v>25567</c:v>
                </c:pt>
                <c:pt idx="2086">
                  <c:v>25568</c:v>
                </c:pt>
                <c:pt idx="2087">
                  <c:v>25569</c:v>
                </c:pt>
                <c:pt idx="2088">
                  <c:v>25570</c:v>
                </c:pt>
                <c:pt idx="2089">
                  <c:v>25573</c:v>
                </c:pt>
                <c:pt idx="2090">
                  <c:v>25574</c:v>
                </c:pt>
                <c:pt idx="2091">
                  <c:v>25575</c:v>
                </c:pt>
                <c:pt idx="2092">
                  <c:v>25576</c:v>
                </c:pt>
                <c:pt idx="2093">
                  <c:v>25577</c:v>
                </c:pt>
                <c:pt idx="2094">
                  <c:v>25580</c:v>
                </c:pt>
                <c:pt idx="2095">
                  <c:v>25581</c:v>
                </c:pt>
                <c:pt idx="2096">
                  <c:v>25582</c:v>
                </c:pt>
                <c:pt idx="2097">
                  <c:v>25583</c:v>
                </c:pt>
                <c:pt idx="2098">
                  <c:v>25584</c:v>
                </c:pt>
                <c:pt idx="2099">
                  <c:v>25587</c:v>
                </c:pt>
                <c:pt idx="2100">
                  <c:v>25588</c:v>
                </c:pt>
                <c:pt idx="2101">
                  <c:v>25589</c:v>
                </c:pt>
                <c:pt idx="2102">
                  <c:v>25590</c:v>
                </c:pt>
                <c:pt idx="2103">
                  <c:v>25591</c:v>
                </c:pt>
                <c:pt idx="2104">
                  <c:v>25594</c:v>
                </c:pt>
                <c:pt idx="2105">
                  <c:v>25595</c:v>
                </c:pt>
                <c:pt idx="2106">
                  <c:v>25596</c:v>
                </c:pt>
                <c:pt idx="2107">
                  <c:v>25597</c:v>
                </c:pt>
                <c:pt idx="2108">
                  <c:v>25598</c:v>
                </c:pt>
                <c:pt idx="2109">
                  <c:v>25601</c:v>
                </c:pt>
                <c:pt idx="2110">
                  <c:v>25602</c:v>
                </c:pt>
                <c:pt idx="2111">
                  <c:v>25603</c:v>
                </c:pt>
                <c:pt idx="2112">
                  <c:v>25604</c:v>
                </c:pt>
                <c:pt idx="2113">
                  <c:v>25605</c:v>
                </c:pt>
                <c:pt idx="2114">
                  <c:v>25608</c:v>
                </c:pt>
                <c:pt idx="2115">
                  <c:v>25609</c:v>
                </c:pt>
                <c:pt idx="2116">
                  <c:v>25610</c:v>
                </c:pt>
                <c:pt idx="2117">
                  <c:v>25611</c:v>
                </c:pt>
                <c:pt idx="2118">
                  <c:v>25612</c:v>
                </c:pt>
                <c:pt idx="2119">
                  <c:v>25615</c:v>
                </c:pt>
                <c:pt idx="2120">
                  <c:v>25616</c:v>
                </c:pt>
                <c:pt idx="2121">
                  <c:v>25617</c:v>
                </c:pt>
                <c:pt idx="2122">
                  <c:v>25618</c:v>
                </c:pt>
                <c:pt idx="2123">
                  <c:v>25619</c:v>
                </c:pt>
                <c:pt idx="2124">
                  <c:v>25622</c:v>
                </c:pt>
                <c:pt idx="2125">
                  <c:v>25623</c:v>
                </c:pt>
                <c:pt idx="2126">
                  <c:v>25624</c:v>
                </c:pt>
                <c:pt idx="2127">
                  <c:v>25625</c:v>
                </c:pt>
                <c:pt idx="2128">
                  <c:v>25626</c:v>
                </c:pt>
                <c:pt idx="2129">
                  <c:v>25629</c:v>
                </c:pt>
                <c:pt idx="2130">
                  <c:v>25630</c:v>
                </c:pt>
                <c:pt idx="2131">
                  <c:v>25631</c:v>
                </c:pt>
                <c:pt idx="2132">
                  <c:v>25632</c:v>
                </c:pt>
                <c:pt idx="2133">
                  <c:v>25633</c:v>
                </c:pt>
                <c:pt idx="2134">
                  <c:v>25636</c:v>
                </c:pt>
                <c:pt idx="2135">
                  <c:v>25637</c:v>
                </c:pt>
                <c:pt idx="2136">
                  <c:v>25638</c:v>
                </c:pt>
                <c:pt idx="2137">
                  <c:v>25639</c:v>
                </c:pt>
                <c:pt idx="2138">
                  <c:v>25640</c:v>
                </c:pt>
                <c:pt idx="2139">
                  <c:v>25643</c:v>
                </c:pt>
                <c:pt idx="2140">
                  <c:v>25644</c:v>
                </c:pt>
                <c:pt idx="2141">
                  <c:v>25645</c:v>
                </c:pt>
                <c:pt idx="2142">
                  <c:v>25646</c:v>
                </c:pt>
                <c:pt idx="2143">
                  <c:v>25647</c:v>
                </c:pt>
                <c:pt idx="2144">
                  <c:v>25650</c:v>
                </c:pt>
                <c:pt idx="2145">
                  <c:v>25651</c:v>
                </c:pt>
                <c:pt idx="2146">
                  <c:v>25652</c:v>
                </c:pt>
                <c:pt idx="2147">
                  <c:v>25653</c:v>
                </c:pt>
                <c:pt idx="2148">
                  <c:v>25654</c:v>
                </c:pt>
                <c:pt idx="2149">
                  <c:v>25657</c:v>
                </c:pt>
                <c:pt idx="2150">
                  <c:v>25658</c:v>
                </c:pt>
                <c:pt idx="2151">
                  <c:v>25659</c:v>
                </c:pt>
                <c:pt idx="2152">
                  <c:v>25660</c:v>
                </c:pt>
                <c:pt idx="2153">
                  <c:v>25661</c:v>
                </c:pt>
                <c:pt idx="2154">
                  <c:v>25664</c:v>
                </c:pt>
                <c:pt idx="2155">
                  <c:v>25665</c:v>
                </c:pt>
                <c:pt idx="2156">
                  <c:v>25666</c:v>
                </c:pt>
                <c:pt idx="2157">
                  <c:v>25667</c:v>
                </c:pt>
                <c:pt idx="2158">
                  <c:v>25668</c:v>
                </c:pt>
                <c:pt idx="2159">
                  <c:v>25671</c:v>
                </c:pt>
                <c:pt idx="2160">
                  <c:v>25672</c:v>
                </c:pt>
                <c:pt idx="2161">
                  <c:v>25673</c:v>
                </c:pt>
                <c:pt idx="2162">
                  <c:v>25674</c:v>
                </c:pt>
                <c:pt idx="2163">
                  <c:v>25675</c:v>
                </c:pt>
                <c:pt idx="2164">
                  <c:v>25678</c:v>
                </c:pt>
                <c:pt idx="2165">
                  <c:v>25679</c:v>
                </c:pt>
                <c:pt idx="2166">
                  <c:v>25680</c:v>
                </c:pt>
                <c:pt idx="2167">
                  <c:v>25681</c:v>
                </c:pt>
                <c:pt idx="2168">
                  <c:v>25682</c:v>
                </c:pt>
                <c:pt idx="2169">
                  <c:v>25685</c:v>
                </c:pt>
                <c:pt idx="2170">
                  <c:v>25686</c:v>
                </c:pt>
                <c:pt idx="2171">
                  <c:v>25687</c:v>
                </c:pt>
                <c:pt idx="2172">
                  <c:v>25688</c:v>
                </c:pt>
                <c:pt idx="2173">
                  <c:v>25689</c:v>
                </c:pt>
                <c:pt idx="2174">
                  <c:v>25692</c:v>
                </c:pt>
                <c:pt idx="2175">
                  <c:v>25693</c:v>
                </c:pt>
                <c:pt idx="2176">
                  <c:v>25694</c:v>
                </c:pt>
                <c:pt idx="2177">
                  <c:v>25695</c:v>
                </c:pt>
                <c:pt idx="2178">
                  <c:v>25696</c:v>
                </c:pt>
                <c:pt idx="2179">
                  <c:v>25699</c:v>
                </c:pt>
                <c:pt idx="2180">
                  <c:v>25700</c:v>
                </c:pt>
                <c:pt idx="2181">
                  <c:v>25701</c:v>
                </c:pt>
                <c:pt idx="2182">
                  <c:v>25702</c:v>
                </c:pt>
                <c:pt idx="2183">
                  <c:v>25703</c:v>
                </c:pt>
                <c:pt idx="2184">
                  <c:v>25706</c:v>
                </c:pt>
                <c:pt idx="2185">
                  <c:v>25707</c:v>
                </c:pt>
                <c:pt idx="2186">
                  <c:v>25708</c:v>
                </c:pt>
                <c:pt idx="2187">
                  <c:v>25709</c:v>
                </c:pt>
                <c:pt idx="2188">
                  <c:v>25710</c:v>
                </c:pt>
                <c:pt idx="2189">
                  <c:v>25713</c:v>
                </c:pt>
                <c:pt idx="2190">
                  <c:v>25714</c:v>
                </c:pt>
                <c:pt idx="2191">
                  <c:v>25715</c:v>
                </c:pt>
                <c:pt idx="2192">
                  <c:v>25716</c:v>
                </c:pt>
                <c:pt idx="2193">
                  <c:v>25717</c:v>
                </c:pt>
                <c:pt idx="2194">
                  <c:v>25720</c:v>
                </c:pt>
                <c:pt idx="2195">
                  <c:v>25721</c:v>
                </c:pt>
                <c:pt idx="2196">
                  <c:v>25722</c:v>
                </c:pt>
                <c:pt idx="2197">
                  <c:v>25723</c:v>
                </c:pt>
                <c:pt idx="2198">
                  <c:v>25724</c:v>
                </c:pt>
                <c:pt idx="2199">
                  <c:v>25727</c:v>
                </c:pt>
                <c:pt idx="2200">
                  <c:v>25728</c:v>
                </c:pt>
                <c:pt idx="2201">
                  <c:v>25729</c:v>
                </c:pt>
                <c:pt idx="2202">
                  <c:v>25730</c:v>
                </c:pt>
                <c:pt idx="2203">
                  <c:v>25731</c:v>
                </c:pt>
                <c:pt idx="2204">
                  <c:v>25734</c:v>
                </c:pt>
                <c:pt idx="2205">
                  <c:v>25735</c:v>
                </c:pt>
                <c:pt idx="2206">
                  <c:v>25736</c:v>
                </c:pt>
                <c:pt idx="2207">
                  <c:v>25737</c:v>
                </c:pt>
                <c:pt idx="2208">
                  <c:v>25738</c:v>
                </c:pt>
                <c:pt idx="2209">
                  <c:v>25741</c:v>
                </c:pt>
                <c:pt idx="2210">
                  <c:v>25742</c:v>
                </c:pt>
                <c:pt idx="2211">
                  <c:v>25743</c:v>
                </c:pt>
                <c:pt idx="2212">
                  <c:v>25744</c:v>
                </c:pt>
                <c:pt idx="2213">
                  <c:v>25745</c:v>
                </c:pt>
                <c:pt idx="2214">
                  <c:v>25748</c:v>
                </c:pt>
                <c:pt idx="2215">
                  <c:v>25749</c:v>
                </c:pt>
                <c:pt idx="2216">
                  <c:v>25750</c:v>
                </c:pt>
                <c:pt idx="2217">
                  <c:v>25751</c:v>
                </c:pt>
                <c:pt idx="2218">
                  <c:v>25752</c:v>
                </c:pt>
                <c:pt idx="2219">
                  <c:v>25755</c:v>
                </c:pt>
                <c:pt idx="2220">
                  <c:v>25756</c:v>
                </c:pt>
                <c:pt idx="2221">
                  <c:v>25757</c:v>
                </c:pt>
                <c:pt idx="2222">
                  <c:v>25758</c:v>
                </c:pt>
                <c:pt idx="2223">
                  <c:v>25759</c:v>
                </c:pt>
                <c:pt idx="2224">
                  <c:v>25762</c:v>
                </c:pt>
                <c:pt idx="2225">
                  <c:v>25763</c:v>
                </c:pt>
                <c:pt idx="2226">
                  <c:v>25764</c:v>
                </c:pt>
                <c:pt idx="2227">
                  <c:v>25765</c:v>
                </c:pt>
                <c:pt idx="2228">
                  <c:v>25766</c:v>
                </c:pt>
                <c:pt idx="2229">
                  <c:v>25769</c:v>
                </c:pt>
                <c:pt idx="2230">
                  <c:v>25770</c:v>
                </c:pt>
                <c:pt idx="2231">
                  <c:v>25771</c:v>
                </c:pt>
                <c:pt idx="2232">
                  <c:v>25772</c:v>
                </c:pt>
                <c:pt idx="2233">
                  <c:v>25773</c:v>
                </c:pt>
                <c:pt idx="2234">
                  <c:v>25776</c:v>
                </c:pt>
                <c:pt idx="2235">
                  <c:v>25777</c:v>
                </c:pt>
                <c:pt idx="2236">
                  <c:v>25778</c:v>
                </c:pt>
                <c:pt idx="2237">
                  <c:v>25779</c:v>
                </c:pt>
                <c:pt idx="2238">
                  <c:v>25780</c:v>
                </c:pt>
                <c:pt idx="2239">
                  <c:v>25783</c:v>
                </c:pt>
                <c:pt idx="2240">
                  <c:v>25784</c:v>
                </c:pt>
                <c:pt idx="2241">
                  <c:v>25785</c:v>
                </c:pt>
                <c:pt idx="2242">
                  <c:v>25786</c:v>
                </c:pt>
                <c:pt idx="2243">
                  <c:v>25787</c:v>
                </c:pt>
                <c:pt idx="2244">
                  <c:v>25790</c:v>
                </c:pt>
                <c:pt idx="2245">
                  <c:v>25791</c:v>
                </c:pt>
                <c:pt idx="2246">
                  <c:v>25792</c:v>
                </c:pt>
                <c:pt idx="2247">
                  <c:v>25793</c:v>
                </c:pt>
                <c:pt idx="2248">
                  <c:v>25794</c:v>
                </c:pt>
                <c:pt idx="2249">
                  <c:v>25797</c:v>
                </c:pt>
                <c:pt idx="2250">
                  <c:v>25798</c:v>
                </c:pt>
                <c:pt idx="2251">
                  <c:v>25799</c:v>
                </c:pt>
                <c:pt idx="2252">
                  <c:v>25800</c:v>
                </c:pt>
                <c:pt idx="2253">
                  <c:v>25801</c:v>
                </c:pt>
                <c:pt idx="2254">
                  <c:v>25804</c:v>
                </c:pt>
                <c:pt idx="2255">
                  <c:v>25805</c:v>
                </c:pt>
                <c:pt idx="2256">
                  <c:v>25806</c:v>
                </c:pt>
                <c:pt idx="2257">
                  <c:v>25807</c:v>
                </c:pt>
                <c:pt idx="2258">
                  <c:v>25808</c:v>
                </c:pt>
                <c:pt idx="2259">
                  <c:v>25811</c:v>
                </c:pt>
                <c:pt idx="2260">
                  <c:v>25812</c:v>
                </c:pt>
                <c:pt idx="2261">
                  <c:v>25813</c:v>
                </c:pt>
                <c:pt idx="2262">
                  <c:v>25814</c:v>
                </c:pt>
                <c:pt idx="2263">
                  <c:v>25815</c:v>
                </c:pt>
                <c:pt idx="2264">
                  <c:v>25818</c:v>
                </c:pt>
                <c:pt idx="2265">
                  <c:v>25819</c:v>
                </c:pt>
                <c:pt idx="2266">
                  <c:v>25820</c:v>
                </c:pt>
                <c:pt idx="2267">
                  <c:v>25821</c:v>
                </c:pt>
                <c:pt idx="2268">
                  <c:v>25822</c:v>
                </c:pt>
                <c:pt idx="2269">
                  <c:v>25825</c:v>
                </c:pt>
                <c:pt idx="2270">
                  <c:v>25826</c:v>
                </c:pt>
                <c:pt idx="2271">
                  <c:v>25827</c:v>
                </c:pt>
                <c:pt idx="2272">
                  <c:v>25828</c:v>
                </c:pt>
                <c:pt idx="2273">
                  <c:v>25829</c:v>
                </c:pt>
                <c:pt idx="2274">
                  <c:v>25832</c:v>
                </c:pt>
                <c:pt idx="2275">
                  <c:v>25833</c:v>
                </c:pt>
                <c:pt idx="2276">
                  <c:v>25834</c:v>
                </c:pt>
                <c:pt idx="2277">
                  <c:v>25835</c:v>
                </c:pt>
                <c:pt idx="2278">
                  <c:v>25836</c:v>
                </c:pt>
                <c:pt idx="2279">
                  <c:v>25839</c:v>
                </c:pt>
                <c:pt idx="2280">
                  <c:v>25840</c:v>
                </c:pt>
                <c:pt idx="2281">
                  <c:v>25841</c:v>
                </c:pt>
                <c:pt idx="2282">
                  <c:v>25842</c:v>
                </c:pt>
                <c:pt idx="2283">
                  <c:v>25843</c:v>
                </c:pt>
                <c:pt idx="2284">
                  <c:v>25846</c:v>
                </c:pt>
                <c:pt idx="2285">
                  <c:v>25847</c:v>
                </c:pt>
                <c:pt idx="2286">
                  <c:v>25848</c:v>
                </c:pt>
                <c:pt idx="2287">
                  <c:v>25849</c:v>
                </c:pt>
                <c:pt idx="2288">
                  <c:v>25850</c:v>
                </c:pt>
                <c:pt idx="2289">
                  <c:v>25853</c:v>
                </c:pt>
                <c:pt idx="2290">
                  <c:v>25854</c:v>
                </c:pt>
                <c:pt idx="2291">
                  <c:v>25855</c:v>
                </c:pt>
                <c:pt idx="2292">
                  <c:v>25856</c:v>
                </c:pt>
                <c:pt idx="2293">
                  <c:v>25857</c:v>
                </c:pt>
                <c:pt idx="2294">
                  <c:v>25860</c:v>
                </c:pt>
                <c:pt idx="2295">
                  <c:v>25861</c:v>
                </c:pt>
                <c:pt idx="2296">
                  <c:v>25862</c:v>
                </c:pt>
                <c:pt idx="2297">
                  <c:v>25863</c:v>
                </c:pt>
                <c:pt idx="2298">
                  <c:v>25864</c:v>
                </c:pt>
                <c:pt idx="2299">
                  <c:v>25867</c:v>
                </c:pt>
                <c:pt idx="2300">
                  <c:v>25868</c:v>
                </c:pt>
                <c:pt idx="2301">
                  <c:v>25869</c:v>
                </c:pt>
                <c:pt idx="2302">
                  <c:v>25870</c:v>
                </c:pt>
                <c:pt idx="2303">
                  <c:v>25871</c:v>
                </c:pt>
                <c:pt idx="2304">
                  <c:v>25874</c:v>
                </c:pt>
                <c:pt idx="2305">
                  <c:v>25875</c:v>
                </c:pt>
                <c:pt idx="2306">
                  <c:v>25876</c:v>
                </c:pt>
                <c:pt idx="2307">
                  <c:v>25877</c:v>
                </c:pt>
                <c:pt idx="2308">
                  <c:v>25878</c:v>
                </c:pt>
                <c:pt idx="2309">
                  <c:v>25881</c:v>
                </c:pt>
                <c:pt idx="2310">
                  <c:v>25882</c:v>
                </c:pt>
                <c:pt idx="2311">
                  <c:v>25883</c:v>
                </c:pt>
                <c:pt idx="2312">
                  <c:v>25884</c:v>
                </c:pt>
                <c:pt idx="2313">
                  <c:v>25885</c:v>
                </c:pt>
                <c:pt idx="2314">
                  <c:v>25888</c:v>
                </c:pt>
                <c:pt idx="2315">
                  <c:v>25889</c:v>
                </c:pt>
                <c:pt idx="2316">
                  <c:v>25890</c:v>
                </c:pt>
                <c:pt idx="2317">
                  <c:v>25891</c:v>
                </c:pt>
                <c:pt idx="2318">
                  <c:v>25892</c:v>
                </c:pt>
                <c:pt idx="2319">
                  <c:v>25895</c:v>
                </c:pt>
                <c:pt idx="2320">
                  <c:v>25896</c:v>
                </c:pt>
                <c:pt idx="2321">
                  <c:v>25897</c:v>
                </c:pt>
                <c:pt idx="2322">
                  <c:v>25898</c:v>
                </c:pt>
                <c:pt idx="2323">
                  <c:v>25899</c:v>
                </c:pt>
                <c:pt idx="2324">
                  <c:v>25902</c:v>
                </c:pt>
                <c:pt idx="2325">
                  <c:v>25903</c:v>
                </c:pt>
                <c:pt idx="2326">
                  <c:v>25904</c:v>
                </c:pt>
                <c:pt idx="2327">
                  <c:v>25905</c:v>
                </c:pt>
                <c:pt idx="2328">
                  <c:v>25906</c:v>
                </c:pt>
                <c:pt idx="2329">
                  <c:v>25909</c:v>
                </c:pt>
                <c:pt idx="2330">
                  <c:v>25910</c:v>
                </c:pt>
                <c:pt idx="2331">
                  <c:v>25911</c:v>
                </c:pt>
                <c:pt idx="2332">
                  <c:v>25912</c:v>
                </c:pt>
                <c:pt idx="2333">
                  <c:v>25913</c:v>
                </c:pt>
                <c:pt idx="2334">
                  <c:v>25916</c:v>
                </c:pt>
                <c:pt idx="2335">
                  <c:v>25917</c:v>
                </c:pt>
                <c:pt idx="2336">
                  <c:v>25918</c:v>
                </c:pt>
                <c:pt idx="2337">
                  <c:v>25919</c:v>
                </c:pt>
                <c:pt idx="2338">
                  <c:v>25920</c:v>
                </c:pt>
                <c:pt idx="2339">
                  <c:v>25923</c:v>
                </c:pt>
                <c:pt idx="2340">
                  <c:v>25924</c:v>
                </c:pt>
                <c:pt idx="2341">
                  <c:v>25925</c:v>
                </c:pt>
                <c:pt idx="2342">
                  <c:v>25926</c:v>
                </c:pt>
                <c:pt idx="2343">
                  <c:v>25927</c:v>
                </c:pt>
                <c:pt idx="2344">
                  <c:v>25930</c:v>
                </c:pt>
                <c:pt idx="2345">
                  <c:v>25931</c:v>
                </c:pt>
                <c:pt idx="2346">
                  <c:v>25932</c:v>
                </c:pt>
                <c:pt idx="2347">
                  <c:v>25933</c:v>
                </c:pt>
                <c:pt idx="2348">
                  <c:v>25934</c:v>
                </c:pt>
                <c:pt idx="2349">
                  <c:v>25937</c:v>
                </c:pt>
                <c:pt idx="2350">
                  <c:v>25938</c:v>
                </c:pt>
                <c:pt idx="2351">
                  <c:v>25939</c:v>
                </c:pt>
                <c:pt idx="2352">
                  <c:v>25940</c:v>
                </c:pt>
                <c:pt idx="2353">
                  <c:v>25941</c:v>
                </c:pt>
                <c:pt idx="2354">
                  <c:v>25944</c:v>
                </c:pt>
                <c:pt idx="2355">
                  <c:v>25945</c:v>
                </c:pt>
                <c:pt idx="2356">
                  <c:v>25946</c:v>
                </c:pt>
                <c:pt idx="2357">
                  <c:v>25947</c:v>
                </c:pt>
                <c:pt idx="2358">
                  <c:v>25948</c:v>
                </c:pt>
                <c:pt idx="2359">
                  <c:v>25951</c:v>
                </c:pt>
                <c:pt idx="2360">
                  <c:v>25952</c:v>
                </c:pt>
                <c:pt idx="2361">
                  <c:v>25953</c:v>
                </c:pt>
                <c:pt idx="2362">
                  <c:v>25954</c:v>
                </c:pt>
                <c:pt idx="2363">
                  <c:v>25955</c:v>
                </c:pt>
                <c:pt idx="2364">
                  <c:v>25958</c:v>
                </c:pt>
                <c:pt idx="2365">
                  <c:v>25959</c:v>
                </c:pt>
                <c:pt idx="2366">
                  <c:v>25960</c:v>
                </c:pt>
                <c:pt idx="2367">
                  <c:v>25961</c:v>
                </c:pt>
                <c:pt idx="2368">
                  <c:v>25962</c:v>
                </c:pt>
                <c:pt idx="2369">
                  <c:v>25965</c:v>
                </c:pt>
                <c:pt idx="2370">
                  <c:v>25966</c:v>
                </c:pt>
                <c:pt idx="2371">
                  <c:v>25967</c:v>
                </c:pt>
                <c:pt idx="2372">
                  <c:v>25968</c:v>
                </c:pt>
                <c:pt idx="2373">
                  <c:v>25969</c:v>
                </c:pt>
                <c:pt idx="2374">
                  <c:v>25972</c:v>
                </c:pt>
                <c:pt idx="2375">
                  <c:v>25973</c:v>
                </c:pt>
                <c:pt idx="2376">
                  <c:v>25974</c:v>
                </c:pt>
                <c:pt idx="2377">
                  <c:v>25975</c:v>
                </c:pt>
                <c:pt idx="2378">
                  <c:v>25976</c:v>
                </c:pt>
                <c:pt idx="2379">
                  <c:v>25979</c:v>
                </c:pt>
                <c:pt idx="2380">
                  <c:v>25980</c:v>
                </c:pt>
                <c:pt idx="2381">
                  <c:v>25981</c:v>
                </c:pt>
                <c:pt idx="2382">
                  <c:v>25982</c:v>
                </c:pt>
                <c:pt idx="2383">
                  <c:v>25983</c:v>
                </c:pt>
                <c:pt idx="2384">
                  <c:v>25986</c:v>
                </c:pt>
                <c:pt idx="2385">
                  <c:v>25987</c:v>
                </c:pt>
                <c:pt idx="2386">
                  <c:v>25988</c:v>
                </c:pt>
                <c:pt idx="2387">
                  <c:v>25989</c:v>
                </c:pt>
                <c:pt idx="2388">
                  <c:v>25990</c:v>
                </c:pt>
                <c:pt idx="2389">
                  <c:v>25993</c:v>
                </c:pt>
                <c:pt idx="2390">
                  <c:v>25994</c:v>
                </c:pt>
                <c:pt idx="2391">
                  <c:v>25995</c:v>
                </c:pt>
                <c:pt idx="2392">
                  <c:v>25996</c:v>
                </c:pt>
                <c:pt idx="2393">
                  <c:v>25997</c:v>
                </c:pt>
                <c:pt idx="2394">
                  <c:v>26000</c:v>
                </c:pt>
                <c:pt idx="2395">
                  <c:v>26001</c:v>
                </c:pt>
                <c:pt idx="2396">
                  <c:v>26002</c:v>
                </c:pt>
                <c:pt idx="2397">
                  <c:v>26003</c:v>
                </c:pt>
                <c:pt idx="2398">
                  <c:v>26004</c:v>
                </c:pt>
                <c:pt idx="2399">
                  <c:v>26007</c:v>
                </c:pt>
                <c:pt idx="2400">
                  <c:v>26008</c:v>
                </c:pt>
                <c:pt idx="2401">
                  <c:v>26009</c:v>
                </c:pt>
                <c:pt idx="2402">
                  <c:v>26010</c:v>
                </c:pt>
                <c:pt idx="2403">
                  <c:v>26011</c:v>
                </c:pt>
                <c:pt idx="2404">
                  <c:v>26014</c:v>
                </c:pt>
                <c:pt idx="2405">
                  <c:v>26015</c:v>
                </c:pt>
                <c:pt idx="2406">
                  <c:v>26016</c:v>
                </c:pt>
                <c:pt idx="2407">
                  <c:v>26017</c:v>
                </c:pt>
                <c:pt idx="2408">
                  <c:v>26018</c:v>
                </c:pt>
                <c:pt idx="2409">
                  <c:v>26021</c:v>
                </c:pt>
                <c:pt idx="2410">
                  <c:v>26022</c:v>
                </c:pt>
                <c:pt idx="2411">
                  <c:v>26023</c:v>
                </c:pt>
                <c:pt idx="2412">
                  <c:v>26024</c:v>
                </c:pt>
                <c:pt idx="2413">
                  <c:v>26025</c:v>
                </c:pt>
                <c:pt idx="2414">
                  <c:v>26028</c:v>
                </c:pt>
                <c:pt idx="2415">
                  <c:v>26029</c:v>
                </c:pt>
                <c:pt idx="2416">
                  <c:v>26030</c:v>
                </c:pt>
                <c:pt idx="2417">
                  <c:v>26031</c:v>
                </c:pt>
                <c:pt idx="2418">
                  <c:v>26032</c:v>
                </c:pt>
                <c:pt idx="2419">
                  <c:v>26035</c:v>
                </c:pt>
                <c:pt idx="2420">
                  <c:v>26036</c:v>
                </c:pt>
                <c:pt idx="2421">
                  <c:v>26037</c:v>
                </c:pt>
                <c:pt idx="2422">
                  <c:v>26038</c:v>
                </c:pt>
                <c:pt idx="2423">
                  <c:v>26039</c:v>
                </c:pt>
                <c:pt idx="2424">
                  <c:v>26042</c:v>
                </c:pt>
                <c:pt idx="2425">
                  <c:v>26043</c:v>
                </c:pt>
                <c:pt idx="2426">
                  <c:v>26044</c:v>
                </c:pt>
                <c:pt idx="2427">
                  <c:v>26045</c:v>
                </c:pt>
                <c:pt idx="2428">
                  <c:v>26046</c:v>
                </c:pt>
                <c:pt idx="2429">
                  <c:v>26049</c:v>
                </c:pt>
                <c:pt idx="2430">
                  <c:v>26050</c:v>
                </c:pt>
                <c:pt idx="2431">
                  <c:v>26051</c:v>
                </c:pt>
                <c:pt idx="2432">
                  <c:v>26052</c:v>
                </c:pt>
                <c:pt idx="2433">
                  <c:v>26053</c:v>
                </c:pt>
                <c:pt idx="2434">
                  <c:v>26056</c:v>
                </c:pt>
                <c:pt idx="2435">
                  <c:v>26057</c:v>
                </c:pt>
                <c:pt idx="2436">
                  <c:v>26058</c:v>
                </c:pt>
                <c:pt idx="2437">
                  <c:v>26059</c:v>
                </c:pt>
                <c:pt idx="2438">
                  <c:v>26060</c:v>
                </c:pt>
                <c:pt idx="2439">
                  <c:v>26063</c:v>
                </c:pt>
                <c:pt idx="2440">
                  <c:v>26064</c:v>
                </c:pt>
                <c:pt idx="2441">
                  <c:v>26065</c:v>
                </c:pt>
                <c:pt idx="2442">
                  <c:v>26066</c:v>
                </c:pt>
                <c:pt idx="2443">
                  <c:v>26067</c:v>
                </c:pt>
                <c:pt idx="2444">
                  <c:v>26070</c:v>
                </c:pt>
                <c:pt idx="2445">
                  <c:v>26071</c:v>
                </c:pt>
                <c:pt idx="2446">
                  <c:v>26072</c:v>
                </c:pt>
                <c:pt idx="2447">
                  <c:v>26073</c:v>
                </c:pt>
                <c:pt idx="2448">
                  <c:v>26074</c:v>
                </c:pt>
                <c:pt idx="2449">
                  <c:v>26077</c:v>
                </c:pt>
                <c:pt idx="2450">
                  <c:v>26078</c:v>
                </c:pt>
                <c:pt idx="2451">
                  <c:v>26079</c:v>
                </c:pt>
                <c:pt idx="2452">
                  <c:v>26080</c:v>
                </c:pt>
                <c:pt idx="2453">
                  <c:v>26081</c:v>
                </c:pt>
                <c:pt idx="2454">
                  <c:v>26084</c:v>
                </c:pt>
                <c:pt idx="2455">
                  <c:v>26085</c:v>
                </c:pt>
                <c:pt idx="2456">
                  <c:v>26086</c:v>
                </c:pt>
                <c:pt idx="2457">
                  <c:v>26087</c:v>
                </c:pt>
                <c:pt idx="2458">
                  <c:v>26088</c:v>
                </c:pt>
                <c:pt idx="2459">
                  <c:v>26091</c:v>
                </c:pt>
                <c:pt idx="2460">
                  <c:v>26092</c:v>
                </c:pt>
                <c:pt idx="2461">
                  <c:v>26093</c:v>
                </c:pt>
                <c:pt idx="2462">
                  <c:v>26094</c:v>
                </c:pt>
                <c:pt idx="2463">
                  <c:v>26095</c:v>
                </c:pt>
                <c:pt idx="2464">
                  <c:v>26098</c:v>
                </c:pt>
                <c:pt idx="2465">
                  <c:v>26099</c:v>
                </c:pt>
                <c:pt idx="2466">
                  <c:v>26100</c:v>
                </c:pt>
                <c:pt idx="2467">
                  <c:v>26101</c:v>
                </c:pt>
                <c:pt idx="2468">
                  <c:v>26102</c:v>
                </c:pt>
                <c:pt idx="2469">
                  <c:v>26105</c:v>
                </c:pt>
                <c:pt idx="2470">
                  <c:v>26106</c:v>
                </c:pt>
                <c:pt idx="2471">
                  <c:v>26107</c:v>
                </c:pt>
                <c:pt idx="2472">
                  <c:v>26108</c:v>
                </c:pt>
                <c:pt idx="2473">
                  <c:v>26109</c:v>
                </c:pt>
                <c:pt idx="2474">
                  <c:v>26112</c:v>
                </c:pt>
                <c:pt idx="2475">
                  <c:v>26113</c:v>
                </c:pt>
                <c:pt idx="2476">
                  <c:v>26114</c:v>
                </c:pt>
                <c:pt idx="2477">
                  <c:v>26115</c:v>
                </c:pt>
                <c:pt idx="2478">
                  <c:v>26116</c:v>
                </c:pt>
                <c:pt idx="2479">
                  <c:v>26119</c:v>
                </c:pt>
                <c:pt idx="2480">
                  <c:v>26120</c:v>
                </c:pt>
                <c:pt idx="2481">
                  <c:v>26121</c:v>
                </c:pt>
                <c:pt idx="2482">
                  <c:v>26122</c:v>
                </c:pt>
                <c:pt idx="2483">
                  <c:v>26123</c:v>
                </c:pt>
                <c:pt idx="2484">
                  <c:v>26126</c:v>
                </c:pt>
                <c:pt idx="2485">
                  <c:v>26127</c:v>
                </c:pt>
                <c:pt idx="2486">
                  <c:v>26128</c:v>
                </c:pt>
                <c:pt idx="2487">
                  <c:v>26129</c:v>
                </c:pt>
                <c:pt idx="2488">
                  <c:v>26130</c:v>
                </c:pt>
                <c:pt idx="2489">
                  <c:v>26133</c:v>
                </c:pt>
                <c:pt idx="2490">
                  <c:v>26134</c:v>
                </c:pt>
                <c:pt idx="2491">
                  <c:v>26135</c:v>
                </c:pt>
                <c:pt idx="2492">
                  <c:v>26136</c:v>
                </c:pt>
                <c:pt idx="2493">
                  <c:v>26137</c:v>
                </c:pt>
                <c:pt idx="2494">
                  <c:v>26140</c:v>
                </c:pt>
                <c:pt idx="2495">
                  <c:v>26141</c:v>
                </c:pt>
                <c:pt idx="2496">
                  <c:v>26142</c:v>
                </c:pt>
                <c:pt idx="2497">
                  <c:v>26143</c:v>
                </c:pt>
                <c:pt idx="2498">
                  <c:v>26144</c:v>
                </c:pt>
                <c:pt idx="2499">
                  <c:v>26147</c:v>
                </c:pt>
                <c:pt idx="2500">
                  <c:v>26148</c:v>
                </c:pt>
                <c:pt idx="2501">
                  <c:v>26149</c:v>
                </c:pt>
                <c:pt idx="2502">
                  <c:v>26150</c:v>
                </c:pt>
                <c:pt idx="2503">
                  <c:v>26151</c:v>
                </c:pt>
                <c:pt idx="2504">
                  <c:v>26154</c:v>
                </c:pt>
                <c:pt idx="2505">
                  <c:v>26155</c:v>
                </c:pt>
                <c:pt idx="2506">
                  <c:v>26156</c:v>
                </c:pt>
                <c:pt idx="2507">
                  <c:v>26157</c:v>
                </c:pt>
                <c:pt idx="2508">
                  <c:v>26158</c:v>
                </c:pt>
                <c:pt idx="2509">
                  <c:v>26161</c:v>
                </c:pt>
                <c:pt idx="2510">
                  <c:v>26162</c:v>
                </c:pt>
                <c:pt idx="2511">
                  <c:v>26163</c:v>
                </c:pt>
                <c:pt idx="2512">
                  <c:v>26164</c:v>
                </c:pt>
                <c:pt idx="2513">
                  <c:v>26165</c:v>
                </c:pt>
                <c:pt idx="2514">
                  <c:v>26168</c:v>
                </c:pt>
                <c:pt idx="2515">
                  <c:v>26169</c:v>
                </c:pt>
                <c:pt idx="2516">
                  <c:v>26170</c:v>
                </c:pt>
                <c:pt idx="2517">
                  <c:v>26171</c:v>
                </c:pt>
                <c:pt idx="2518">
                  <c:v>26172</c:v>
                </c:pt>
                <c:pt idx="2519">
                  <c:v>26175</c:v>
                </c:pt>
                <c:pt idx="2520">
                  <c:v>26176</c:v>
                </c:pt>
                <c:pt idx="2521">
                  <c:v>26177</c:v>
                </c:pt>
                <c:pt idx="2522">
                  <c:v>26178</c:v>
                </c:pt>
                <c:pt idx="2523">
                  <c:v>26179</c:v>
                </c:pt>
                <c:pt idx="2524">
                  <c:v>26182</c:v>
                </c:pt>
                <c:pt idx="2525">
                  <c:v>26183</c:v>
                </c:pt>
                <c:pt idx="2526">
                  <c:v>26184</c:v>
                </c:pt>
                <c:pt idx="2527">
                  <c:v>26185</c:v>
                </c:pt>
                <c:pt idx="2528">
                  <c:v>26186</c:v>
                </c:pt>
                <c:pt idx="2529">
                  <c:v>26189</c:v>
                </c:pt>
                <c:pt idx="2530">
                  <c:v>26190</c:v>
                </c:pt>
                <c:pt idx="2531">
                  <c:v>26191</c:v>
                </c:pt>
                <c:pt idx="2532">
                  <c:v>26192</c:v>
                </c:pt>
                <c:pt idx="2533">
                  <c:v>26193</c:v>
                </c:pt>
                <c:pt idx="2534">
                  <c:v>26196</c:v>
                </c:pt>
                <c:pt idx="2535">
                  <c:v>26197</c:v>
                </c:pt>
                <c:pt idx="2536">
                  <c:v>26198</c:v>
                </c:pt>
                <c:pt idx="2537">
                  <c:v>26199</c:v>
                </c:pt>
                <c:pt idx="2538">
                  <c:v>26200</c:v>
                </c:pt>
                <c:pt idx="2539">
                  <c:v>26203</c:v>
                </c:pt>
                <c:pt idx="2540">
                  <c:v>26204</c:v>
                </c:pt>
                <c:pt idx="2541">
                  <c:v>26205</c:v>
                </c:pt>
                <c:pt idx="2542">
                  <c:v>26206</c:v>
                </c:pt>
                <c:pt idx="2543">
                  <c:v>26207</c:v>
                </c:pt>
                <c:pt idx="2544">
                  <c:v>26210</c:v>
                </c:pt>
                <c:pt idx="2545">
                  <c:v>26211</c:v>
                </c:pt>
                <c:pt idx="2546">
                  <c:v>26212</c:v>
                </c:pt>
                <c:pt idx="2547">
                  <c:v>26213</c:v>
                </c:pt>
                <c:pt idx="2548">
                  <c:v>26214</c:v>
                </c:pt>
                <c:pt idx="2549">
                  <c:v>26217</c:v>
                </c:pt>
                <c:pt idx="2550">
                  <c:v>26218</c:v>
                </c:pt>
                <c:pt idx="2551">
                  <c:v>26219</c:v>
                </c:pt>
                <c:pt idx="2552">
                  <c:v>26220</c:v>
                </c:pt>
                <c:pt idx="2553">
                  <c:v>26221</c:v>
                </c:pt>
                <c:pt idx="2554">
                  <c:v>26224</c:v>
                </c:pt>
                <c:pt idx="2555">
                  <c:v>26225</c:v>
                </c:pt>
                <c:pt idx="2556">
                  <c:v>26226</c:v>
                </c:pt>
                <c:pt idx="2557">
                  <c:v>26227</c:v>
                </c:pt>
                <c:pt idx="2558">
                  <c:v>26228</c:v>
                </c:pt>
                <c:pt idx="2559">
                  <c:v>26231</c:v>
                </c:pt>
                <c:pt idx="2560">
                  <c:v>26232</c:v>
                </c:pt>
                <c:pt idx="2561">
                  <c:v>26233</c:v>
                </c:pt>
                <c:pt idx="2562">
                  <c:v>26234</c:v>
                </c:pt>
                <c:pt idx="2563">
                  <c:v>26235</c:v>
                </c:pt>
                <c:pt idx="2564">
                  <c:v>26238</c:v>
                </c:pt>
                <c:pt idx="2565">
                  <c:v>26239</c:v>
                </c:pt>
                <c:pt idx="2566">
                  <c:v>26240</c:v>
                </c:pt>
                <c:pt idx="2567">
                  <c:v>26241</c:v>
                </c:pt>
                <c:pt idx="2568">
                  <c:v>26242</c:v>
                </c:pt>
                <c:pt idx="2569">
                  <c:v>26245</c:v>
                </c:pt>
                <c:pt idx="2570">
                  <c:v>26246</c:v>
                </c:pt>
                <c:pt idx="2571">
                  <c:v>26247</c:v>
                </c:pt>
                <c:pt idx="2572">
                  <c:v>26248</c:v>
                </c:pt>
                <c:pt idx="2573">
                  <c:v>26249</c:v>
                </c:pt>
                <c:pt idx="2574">
                  <c:v>26252</c:v>
                </c:pt>
                <c:pt idx="2575">
                  <c:v>26253</c:v>
                </c:pt>
                <c:pt idx="2576">
                  <c:v>26254</c:v>
                </c:pt>
                <c:pt idx="2577">
                  <c:v>26255</c:v>
                </c:pt>
                <c:pt idx="2578">
                  <c:v>26256</c:v>
                </c:pt>
                <c:pt idx="2579">
                  <c:v>26259</c:v>
                </c:pt>
                <c:pt idx="2580">
                  <c:v>26260</c:v>
                </c:pt>
                <c:pt idx="2581">
                  <c:v>26261</c:v>
                </c:pt>
                <c:pt idx="2582">
                  <c:v>26262</c:v>
                </c:pt>
                <c:pt idx="2583">
                  <c:v>26263</c:v>
                </c:pt>
                <c:pt idx="2584">
                  <c:v>26266</c:v>
                </c:pt>
                <c:pt idx="2585">
                  <c:v>26267</c:v>
                </c:pt>
                <c:pt idx="2586">
                  <c:v>26268</c:v>
                </c:pt>
                <c:pt idx="2587">
                  <c:v>26269</c:v>
                </c:pt>
                <c:pt idx="2588">
                  <c:v>26270</c:v>
                </c:pt>
                <c:pt idx="2589">
                  <c:v>26273</c:v>
                </c:pt>
                <c:pt idx="2590">
                  <c:v>26274</c:v>
                </c:pt>
                <c:pt idx="2591">
                  <c:v>26275</c:v>
                </c:pt>
                <c:pt idx="2592">
                  <c:v>26276</c:v>
                </c:pt>
                <c:pt idx="2593">
                  <c:v>26277</c:v>
                </c:pt>
                <c:pt idx="2594">
                  <c:v>26280</c:v>
                </c:pt>
                <c:pt idx="2595">
                  <c:v>26281</c:v>
                </c:pt>
                <c:pt idx="2596">
                  <c:v>26282</c:v>
                </c:pt>
                <c:pt idx="2597">
                  <c:v>26283</c:v>
                </c:pt>
                <c:pt idx="2598">
                  <c:v>26284</c:v>
                </c:pt>
                <c:pt idx="2599">
                  <c:v>26287</c:v>
                </c:pt>
                <c:pt idx="2600">
                  <c:v>26288</c:v>
                </c:pt>
                <c:pt idx="2601">
                  <c:v>26289</c:v>
                </c:pt>
                <c:pt idx="2602">
                  <c:v>26290</c:v>
                </c:pt>
                <c:pt idx="2603">
                  <c:v>26291</c:v>
                </c:pt>
                <c:pt idx="2604">
                  <c:v>26294</c:v>
                </c:pt>
                <c:pt idx="2605">
                  <c:v>26295</c:v>
                </c:pt>
                <c:pt idx="2606">
                  <c:v>26296</c:v>
                </c:pt>
                <c:pt idx="2607">
                  <c:v>26297</c:v>
                </c:pt>
                <c:pt idx="2608">
                  <c:v>26298</c:v>
                </c:pt>
                <c:pt idx="2609">
                  <c:v>26301</c:v>
                </c:pt>
                <c:pt idx="2610">
                  <c:v>26302</c:v>
                </c:pt>
                <c:pt idx="2611">
                  <c:v>26303</c:v>
                </c:pt>
                <c:pt idx="2612">
                  <c:v>26304</c:v>
                </c:pt>
                <c:pt idx="2613">
                  <c:v>26305</c:v>
                </c:pt>
                <c:pt idx="2614">
                  <c:v>26308</c:v>
                </c:pt>
                <c:pt idx="2615">
                  <c:v>26309</c:v>
                </c:pt>
                <c:pt idx="2616">
                  <c:v>26310</c:v>
                </c:pt>
                <c:pt idx="2617">
                  <c:v>26311</c:v>
                </c:pt>
                <c:pt idx="2618">
                  <c:v>26312</c:v>
                </c:pt>
                <c:pt idx="2619">
                  <c:v>26315</c:v>
                </c:pt>
                <c:pt idx="2620">
                  <c:v>26316</c:v>
                </c:pt>
                <c:pt idx="2621">
                  <c:v>26317</c:v>
                </c:pt>
                <c:pt idx="2622">
                  <c:v>26318</c:v>
                </c:pt>
                <c:pt idx="2623">
                  <c:v>26319</c:v>
                </c:pt>
                <c:pt idx="2624">
                  <c:v>26322</c:v>
                </c:pt>
                <c:pt idx="2625">
                  <c:v>26323</c:v>
                </c:pt>
                <c:pt idx="2626">
                  <c:v>26324</c:v>
                </c:pt>
                <c:pt idx="2627">
                  <c:v>26325</c:v>
                </c:pt>
                <c:pt idx="2628">
                  <c:v>26326</c:v>
                </c:pt>
                <c:pt idx="2629">
                  <c:v>26329</c:v>
                </c:pt>
                <c:pt idx="2630">
                  <c:v>26330</c:v>
                </c:pt>
                <c:pt idx="2631">
                  <c:v>26331</c:v>
                </c:pt>
                <c:pt idx="2632">
                  <c:v>26332</c:v>
                </c:pt>
                <c:pt idx="2633">
                  <c:v>26333</c:v>
                </c:pt>
                <c:pt idx="2634">
                  <c:v>26336</c:v>
                </c:pt>
                <c:pt idx="2635">
                  <c:v>26337</c:v>
                </c:pt>
                <c:pt idx="2636">
                  <c:v>26338</c:v>
                </c:pt>
                <c:pt idx="2637">
                  <c:v>26339</c:v>
                </c:pt>
                <c:pt idx="2638">
                  <c:v>26340</c:v>
                </c:pt>
                <c:pt idx="2639">
                  <c:v>26343</c:v>
                </c:pt>
                <c:pt idx="2640">
                  <c:v>26344</c:v>
                </c:pt>
                <c:pt idx="2641">
                  <c:v>26345</c:v>
                </c:pt>
                <c:pt idx="2642">
                  <c:v>26346</c:v>
                </c:pt>
                <c:pt idx="2643">
                  <c:v>26347</c:v>
                </c:pt>
                <c:pt idx="2644">
                  <c:v>26350</c:v>
                </c:pt>
                <c:pt idx="2645">
                  <c:v>26351</c:v>
                </c:pt>
                <c:pt idx="2646">
                  <c:v>26352</c:v>
                </c:pt>
                <c:pt idx="2647">
                  <c:v>26353</c:v>
                </c:pt>
                <c:pt idx="2648">
                  <c:v>26354</c:v>
                </c:pt>
                <c:pt idx="2649">
                  <c:v>26357</c:v>
                </c:pt>
                <c:pt idx="2650">
                  <c:v>26358</c:v>
                </c:pt>
                <c:pt idx="2651">
                  <c:v>26359</c:v>
                </c:pt>
                <c:pt idx="2652">
                  <c:v>26360</c:v>
                </c:pt>
                <c:pt idx="2653">
                  <c:v>26361</c:v>
                </c:pt>
                <c:pt idx="2654">
                  <c:v>26364</c:v>
                </c:pt>
                <c:pt idx="2655">
                  <c:v>26365</c:v>
                </c:pt>
                <c:pt idx="2656">
                  <c:v>26366</c:v>
                </c:pt>
                <c:pt idx="2657">
                  <c:v>26367</c:v>
                </c:pt>
                <c:pt idx="2658">
                  <c:v>26368</c:v>
                </c:pt>
                <c:pt idx="2659">
                  <c:v>26371</c:v>
                </c:pt>
                <c:pt idx="2660">
                  <c:v>26372</c:v>
                </c:pt>
                <c:pt idx="2661">
                  <c:v>26373</c:v>
                </c:pt>
                <c:pt idx="2662">
                  <c:v>26374</c:v>
                </c:pt>
                <c:pt idx="2663">
                  <c:v>26375</c:v>
                </c:pt>
                <c:pt idx="2664">
                  <c:v>26378</c:v>
                </c:pt>
                <c:pt idx="2665">
                  <c:v>26379</c:v>
                </c:pt>
                <c:pt idx="2666">
                  <c:v>26380</c:v>
                </c:pt>
                <c:pt idx="2667">
                  <c:v>26381</c:v>
                </c:pt>
                <c:pt idx="2668">
                  <c:v>26382</c:v>
                </c:pt>
                <c:pt idx="2669">
                  <c:v>26385</c:v>
                </c:pt>
                <c:pt idx="2670">
                  <c:v>26386</c:v>
                </c:pt>
                <c:pt idx="2671">
                  <c:v>26387</c:v>
                </c:pt>
                <c:pt idx="2672">
                  <c:v>26388</c:v>
                </c:pt>
                <c:pt idx="2673">
                  <c:v>26389</c:v>
                </c:pt>
                <c:pt idx="2674">
                  <c:v>26392</c:v>
                </c:pt>
                <c:pt idx="2675">
                  <c:v>26393</c:v>
                </c:pt>
                <c:pt idx="2676">
                  <c:v>26394</c:v>
                </c:pt>
                <c:pt idx="2677">
                  <c:v>26395</c:v>
                </c:pt>
                <c:pt idx="2678">
                  <c:v>26396</c:v>
                </c:pt>
                <c:pt idx="2679">
                  <c:v>26399</c:v>
                </c:pt>
                <c:pt idx="2680">
                  <c:v>26400</c:v>
                </c:pt>
                <c:pt idx="2681">
                  <c:v>26401</c:v>
                </c:pt>
                <c:pt idx="2682">
                  <c:v>26402</c:v>
                </c:pt>
                <c:pt idx="2683">
                  <c:v>26403</c:v>
                </c:pt>
                <c:pt idx="2684">
                  <c:v>26406</c:v>
                </c:pt>
                <c:pt idx="2685">
                  <c:v>26407</c:v>
                </c:pt>
                <c:pt idx="2686">
                  <c:v>26408</c:v>
                </c:pt>
                <c:pt idx="2687">
                  <c:v>26409</c:v>
                </c:pt>
                <c:pt idx="2688">
                  <c:v>26410</c:v>
                </c:pt>
                <c:pt idx="2689">
                  <c:v>26413</c:v>
                </c:pt>
                <c:pt idx="2690">
                  <c:v>26414</c:v>
                </c:pt>
                <c:pt idx="2691">
                  <c:v>26415</c:v>
                </c:pt>
                <c:pt idx="2692">
                  <c:v>26416</c:v>
                </c:pt>
                <c:pt idx="2693">
                  <c:v>26417</c:v>
                </c:pt>
                <c:pt idx="2694">
                  <c:v>26420</c:v>
                </c:pt>
                <c:pt idx="2695">
                  <c:v>26421</c:v>
                </c:pt>
                <c:pt idx="2696">
                  <c:v>26422</c:v>
                </c:pt>
                <c:pt idx="2697">
                  <c:v>26423</c:v>
                </c:pt>
                <c:pt idx="2698">
                  <c:v>26424</c:v>
                </c:pt>
                <c:pt idx="2699">
                  <c:v>26427</c:v>
                </c:pt>
                <c:pt idx="2700">
                  <c:v>26428</c:v>
                </c:pt>
                <c:pt idx="2701">
                  <c:v>26429</c:v>
                </c:pt>
                <c:pt idx="2702">
                  <c:v>26430</c:v>
                </c:pt>
                <c:pt idx="2703">
                  <c:v>26431</c:v>
                </c:pt>
                <c:pt idx="2704">
                  <c:v>26434</c:v>
                </c:pt>
                <c:pt idx="2705">
                  <c:v>26435</c:v>
                </c:pt>
                <c:pt idx="2706">
                  <c:v>26436</c:v>
                </c:pt>
                <c:pt idx="2707">
                  <c:v>26437</c:v>
                </c:pt>
                <c:pt idx="2708">
                  <c:v>26438</c:v>
                </c:pt>
                <c:pt idx="2709">
                  <c:v>26441</c:v>
                </c:pt>
                <c:pt idx="2710">
                  <c:v>26442</c:v>
                </c:pt>
                <c:pt idx="2711">
                  <c:v>26443</c:v>
                </c:pt>
                <c:pt idx="2712">
                  <c:v>26444</c:v>
                </c:pt>
                <c:pt idx="2713">
                  <c:v>26445</c:v>
                </c:pt>
                <c:pt idx="2714">
                  <c:v>26448</c:v>
                </c:pt>
                <c:pt idx="2715">
                  <c:v>26449</c:v>
                </c:pt>
                <c:pt idx="2716">
                  <c:v>26450</c:v>
                </c:pt>
                <c:pt idx="2717">
                  <c:v>26451</c:v>
                </c:pt>
                <c:pt idx="2718">
                  <c:v>26452</c:v>
                </c:pt>
                <c:pt idx="2719">
                  <c:v>26455</c:v>
                </c:pt>
                <c:pt idx="2720">
                  <c:v>26456</c:v>
                </c:pt>
                <c:pt idx="2721">
                  <c:v>26457</c:v>
                </c:pt>
                <c:pt idx="2722">
                  <c:v>26458</c:v>
                </c:pt>
                <c:pt idx="2723">
                  <c:v>26459</c:v>
                </c:pt>
                <c:pt idx="2724">
                  <c:v>26462</c:v>
                </c:pt>
                <c:pt idx="2725">
                  <c:v>26463</c:v>
                </c:pt>
                <c:pt idx="2726">
                  <c:v>26464</c:v>
                </c:pt>
                <c:pt idx="2727">
                  <c:v>26465</c:v>
                </c:pt>
                <c:pt idx="2728">
                  <c:v>26466</c:v>
                </c:pt>
                <c:pt idx="2729">
                  <c:v>26469</c:v>
                </c:pt>
                <c:pt idx="2730">
                  <c:v>26470</c:v>
                </c:pt>
                <c:pt idx="2731">
                  <c:v>26471</c:v>
                </c:pt>
                <c:pt idx="2732">
                  <c:v>26472</c:v>
                </c:pt>
                <c:pt idx="2733">
                  <c:v>26473</c:v>
                </c:pt>
                <c:pt idx="2734">
                  <c:v>26476</c:v>
                </c:pt>
                <c:pt idx="2735">
                  <c:v>26477</c:v>
                </c:pt>
                <c:pt idx="2736">
                  <c:v>26478</c:v>
                </c:pt>
                <c:pt idx="2737">
                  <c:v>26479</c:v>
                </c:pt>
                <c:pt idx="2738">
                  <c:v>26480</c:v>
                </c:pt>
                <c:pt idx="2739">
                  <c:v>26483</c:v>
                </c:pt>
                <c:pt idx="2740">
                  <c:v>26484</c:v>
                </c:pt>
                <c:pt idx="2741">
                  <c:v>26485</c:v>
                </c:pt>
                <c:pt idx="2742">
                  <c:v>26486</c:v>
                </c:pt>
                <c:pt idx="2743">
                  <c:v>26487</c:v>
                </c:pt>
                <c:pt idx="2744">
                  <c:v>26490</c:v>
                </c:pt>
                <c:pt idx="2745">
                  <c:v>26491</c:v>
                </c:pt>
                <c:pt idx="2746">
                  <c:v>26492</c:v>
                </c:pt>
                <c:pt idx="2747">
                  <c:v>26493</c:v>
                </c:pt>
                <c:pt idx="2748">
                  <c:v>26494</c:v>
                </c:pt>
                <c:pt idx="2749">
                  <c:v>26497</c:v>
                </c:pt>
                <c:pt idx="2750">
                  <c:v>26498</c:v>
                </c:pt>
                <c:pt idx="2751">
                  <c:v>26499</c:v>
                </c:pt>
                <c:pt idx="2752">
                  <c:v>26500</c:v>
                </c:pt>
                <c:pt idx="2753">
                  <c:v>26501</c:v>
                </c:pt>
                <c:pt idx="2754">
                  <c:v>26504</c:v>
                </c:pt>
                <c:pt idx="2755">
                  <c:v>26505</c:v>
                </c:pt>
                <c:pt idx="2756">
                  <c:v>26506</c:v>
                </c:pt>
                <c:pt idx="2757">
                  <c:v>26507</c:v>
                </c:pt>
                <c:pt idx="2758">
                  <c:v>26508</c:v>
                </c:pt>
                <c:pt idx="2759">
                  <c:v>26511</c:v>
                </c:pt>
                <c:pt idx="2760">
                  <c:v>26512</c:v>
                </c:pt>
                <c:pt idx="2761">
                  <c:v>26513</c:v>
                </c:pt>
                <c:pt idx="2762">
                  <c:v>26514</c:v>
                </c:pt>
                <c:pt idx="2763">
                  <c:v>26515</c:v>
                </c:pt>
                <c:pt idx="2764">
                  <c:v>26518</c:v>
                </c:pt>
                <c:pt idx="2765">
                  <c:v>26519</c:v>
                </c:pt>
                <c:pt idx="2766">
                  <c:v>26520</c:v>
                </c:pt>
                <c:pt idx="2767">
                  <c:v>26521</c:v>
                </c:pt>
                <c:pt idx="2768">
                  <c:v>26522</c:v>
                </c:pt>
                <c:pt idx="2769">
                  <c:v>26525</c:v>
                </c:pt>
                <c:pt idx="2770">
                  <c:v>26526</c:v>
                </c:pt>
                <c:pt idx="2771">
                  <c:v>26527</c:v>
                </c:pt>
                <c:pt idx="2772">
                  <c:v>26528</c:v>
                </c:pt>
                <c:pt idx="2773">
                  <c:v>26529</c:v>
                </c:pt>
                <c:pt idx="2774">
                  <c:v>26532</c:v>
                </c:pt>
                <c:pt idx="2775">
                  <c:v>26533</c:v>
                </c:pt>
                <c:pt idx="2776">
                  <c:v>26534</c:v>
                </c:pt>
                <c:pt idx="2777">
                  <c:v>26535</c:v>
                </c:pt>
                <c:pt idx="2778">
                  <c:v>26536</c:v>
                </c:pt>
                <c:pt idx="2779">
                  <c:v>26539</c:v>
                </c:pt>
                <c:pt idx="2780">
                  <c:v>26540</c:v>
                </c:pt>
                <c:pt idx="2781">
                  <c:v>26541</c:v>
                </c:pt>
                <c:pt idx="2782">
                  <c:v>26542</c:v>
                </c:pt>
                <c:pt idx="2783">
                  <c:v>26543</c:v>
                </c:pt>
                <c:pt idx="2784">
                  <c:v>26546</c:v>
                </c:pt>
                <c:pt idx="2785">
                  <c:v>26547</c:v>
                </c:pt>
                <c:pt idx="2786">
                  <c:v>26548</c:v>
                </c:pt>
                <c:pt idx="2787">
                  <c:v>26549</c:v>
                </c:pt>
                <c:pt idx="2788">
                  <c:v>26550</c:v>
                </c:pt>
                <c:pt idx="2789">
                  <c:v>26553</c:v>
                </c:pt>
                <c:pt idx="2790">
                  <c:v>26554</c:v>
                </c:pt>
                <c:pt idx="2791">
                  <c:v>26555</c:v>
                </c:pt>
                <c:pt idx="2792">
                  <c:v>26556</c:v>
                </c:pt>
                <c:pt idx="2793">
                  <c:v>26557</c:v>
                </c:pt>
                <c:pt idx="2794">
                  <c:v>26560</c:v>
                </c:pt>
                <c:pt idx="2795">
                  <c:v>26561</c:v>
                </c:pt>
                <c:pt idx="2796">
                  <c:v>26562</c:v>
                </c:pt>
                <c:pt idx="2797">
                  <c:v>26563</c:v>
                </c:pt>
                <c:pt idx="2798">
                  <c:v>26564</c:v>
                </c:pt>
                <c:pt idx="2799">
                  <c:v>26567</c:v>
                </c:pt>
                <c:pt idx="2800">
                  <c:v>26568</c:v>
                </c:pt>
                <c:pt idx="2801">
                  <c:v>26569</c:v>
                </c:pt>
                <c:pt idx="2802">
                  <c:v>26570</c:v>
                </c:pt>
                <c:pt idx="2803">
                  <c:v>26571</c:v>
                </c:pt>
                <c:pt idx="2804">
                  <c:v>26574</c:v>
                </c:pt>
                <c:pt idx="2805">
                  <c:v>26575</c:v>
                </c:pt>
                <c:pt idx="2806">
                  <c:v>26576</c:v>
                </c:pt>
                <c:pt idx="2807">
                  <c:v>26577</c:v>
                </c:pt>
                <c:pt idx="2808">
                  <c:v>26578</c:v>
                </c:pt>
                <c:pt idx="2809">
                  <c:v>26581</c:v>
                </c:pt>
                <c:pt idx="2810">
                  <c:v>26582</c:v>
                </c:pt>
                <c:pt idx="2811">
                  <c:v>26583</c:v>
                </c:pt>
                <c:pt idx="2812">
                  <c:v>26584</c:v>
                </c:pt>
                <c:pt idx="2813">
                  <c:v>26585</c:v>
                </c:pt>
                <c:pt idx="2814">
                  <c:v>26588</c:v>
                </c:pt>
                <c:pt idx="2815">
                  <c:v>26589</c:v>
                </c:pt>
                <c:pt idx="2816">
                  <c:v>26590</c:v>
                </c:pt>
                <c:pt idx="2817">
                  <c:v>26591</c:v>
                </c:pt>
                <c:pt idx="2818">
                  <c:v>26592</c:v>
                </c:pt>
                <c:pt idx="2819">
                  <c:v>26595</c:v>
                </c:pt>
                <c:pt idx="2820">
                  <c:v>26596</c:v>
                </c:pt>
                <c:pt idx="2821">
                  <c:v>26597</c:v>
                </c:pt>
                <c:pt idx="2822">
                  <c:v>26598</c:v>
                </c:pt>
                <c:pt idx="2823">
                  <c:v>26599</c:v>
                </c:pt>
                <c:pt idx="2824">
                  <c:v>26602</c:v>
                </c:pt>
                <c:pt idx="2825">
                  <c:v>26603</c:v>
                </c:pt>
                <c:pt idx="2826">
                  <c:v>26604</c:v>
                </c:pt>
                <c:pt idx="2827">
                  <c:v>26605</c:v>
                </c:pt>
                <c:pt idx="2828">
                  <c:v>26606</c:v>
                </c:pt>
                <c:pt idx="2829">
                  <c:v>26609</c:v>
                </c:pt>
                <c:pt idx="2830">
                  <c:v>26610</c:v>
                </c:pt>
                <c:pt idx="2831">
                  <c:v>26611</c:v>
                </c:pt>
                <c:pt idx="2832">
                  <c:v>26612</c:v>
                </c:pt>
                <c:pt idx="2833">
                  <c:v>26613</c:v>
                </c:pt>
                <c:pt idx="2834">
                  <c:v>26616</c:v>
                </c:pt>
                <c:pt idx="2835">
                  <c:v>26617</c:v>
                </c:pt>
                <c:pt idx="2836">
                  <c:v>26618</c:v>
                </c:pt>
                <c:pt idx="2837">
                  <c:v>26619</c:v>
                </c:pt>
                <c:pt idx="2838">
                  <c:v>26620</c:v>
                </c:pt>
                <c:pt idx="2839">
                  <c:v>26623</c:v>
                </c:pt>
                <c:pt idx="2840">
                  <c:v>26624</c:v>
                </c:pt>
                <c:pt idx="2841">
                  <c:v>26625</c:v>
                </c:pt>
                <c:pt idx="2842">
                  <c:v>26626</c:v>
                </c:pt>
                <c:pt idx="2843">
                  <c:v>26627</c:v>
                </c:pt>
                <c:pt idx="2844">
                  <c:v>26630</c:v>
                </c:pt>
                <c:pt idx="2845">
                  <c:v>26631</c:v>
                </c:pt>
                <c:pt idx="2846">
                  <c:v>26632</c:v>
                </c:pt>
                <c:pt idx="2847">
                  <c:v>26633</c:v>
                </c:pt>
                <c:pt idx="2848">
                  <c:v>26634</c:v>
                </c:pt>
                <c:pt idx="2849">
                  <c:v>26637</c:v>
                </c:pt>
                <c:pt idx="2850">
                  <c:v>26638</c:v>
                </c:pt>
                <c:pt idx="2851">
                  <c:v>26639</c:v>
                </c:pt>
                <c:pt idx="2852">
                  <c:v>26640</c:v>
                </c:pt>
                <c:pt idx="2853">
                  <c:v>26641</c:v>
                </c:pt>
                <c:pt idx="2854">
                  <c:v>26644</c:v>
                </c:pt>
                <c:pt idx="2855">
                  <c:v>26645</c:v>
                </c:pt>
                <c:pt idx="2856">
                  <c:v>26646</c:v>
                </c:pt>
                <c:pt idx="2857">
                  <c:v>26647</c:v>
                </c:pt>
                <c:pt idx="2858">
                  <c:v>26648</c:v>
                </c:pt>
                <c:pt idx="2859">
                  <c:v>26651</c:v>
                </c:pt>
                <c:pt idx="2860">
                  <c:v>26652</c:v>
                </c:pt>
                <c:pt idx="2861">
                  <c:v>26653</c:v>
                </c:pt>
                <c:pt idx="2862">
                  <c:v>26654</c:v>
                </c:pt>
                <c:pt idx="2863">
                  <c:v>26655</c:v>
                </c:pt>
                <c:pt idx="2864">
                  <c:v>26658</c:v>
                </c:pt>
                <c:pt idx="2865">
                  <c:v>26659</c:v>
                </c:pt>
                <c:pt idx="2866">
                  <c:v>26660</c:v>
                </c:pt>
                <c:pt idx="2867">
                  <c:v>26661</c:v>
                </c:pt>
                <c:pt idx="2868">
                  <c:v>26662</c:v>
                </c:pt>
                <c:pt idx="2869">
                  <c:v>26665</c:v>
                </c:pt>
                <c:pt idx="2870">
                  <c:v>26666</c:v>
                </c:pt>
                <c:pt idx="2871">
                  <c:v>26667</c:v>
                </c:pt>
                <c:pt idx="2872">
                  <c:v>26668</c:v>
                </c:pt>
                <c:pt idx="2873">
                  <c:v>26669</c:v>
                </c:pt>
                <c:pt idx="2874">
                  <c:v>26672</c:v>
                </c:pt>
                <c:pt idx="2875">
                  <c:v>26673</c:v>
                </c:pt>
                <c:pt idx="2876">
                  <c:v>26674</c:v>
                </c:pt>
                <c:pt idx="2877">
                  <c:v>26675</c:v>
                </c:pt>
                <c:pt idx="2878">
                  <c:v>26676</c:v>
                </c:pt>
                <c:pt idx="2879">
                  <c:v>26679</c:v>
                </c:pt>
                <c:pt idx="2880">
                  <c:v>26680</c:v>
                </c:pt>
                <c:pt idx="2881">
                  <c:v>26681</c:v>
                </c:pt>
                <c:pt idx="2882">
                  <c:v>26682</c:v>
                </c:pt>
                <c:pt idx="2883">
                  <c:v>26683</c:v>
                </c:pt>
                <c:pt idx="2884">
                  <c:v>26686</c:v>
                </c:pt>
                <c:pt idx="2885">
                  <c:v>26687</c:v>
                </c:pt>
                <c:pt idx="2886">
                  <c:v>26688</c:v>
                </c:pt>
                <c:pt idx="2887">
                  <c:v>26689</c:v>
                </c:pt>
                <c:pt idx="2888">
                  <c:v>26690</c:v>
                </c:pt>
                <c:pt idx="2889">
                  <c:v>26693</c:v>
                </c:pt>
                <c:pt idx="2890">
                  <c:v>26694</c:v>
                </c:pt>
                <c:pt idx="2891">
                  <c:v>26695</c:v>
                </c:pt>
                <c:pt idx="2892">
                  <c:v>26696</c:v>
                </c:pt>
                <c:pt idx="2893">
                  <c:v>26697</c:v>
                </c:pt>
                <c:pt idx="2894">
                  <c:v>26700</c:v>
                </c:pt>
                <c:pt idx="2895">
                  <c:v>26701</c:v>
                </c:pt>
                <c:pt idx="2896">
                  <c:v>26702</c:v>
                </c:pt>
                <c:pt idx="2897">
                  <c:v>26703</c:v>
                </c:pt>
                <c:pt idx="2898">
                  <c:v>26704</c:v>
                </c:pt>
                <c:pt idx="2899">
                  <c:v>26707</c:v>
                </c:pt>
                <c:pt idx="2900">
                  <c:v>26708</c:v>
                </c:pt>
                <c:pt idx="2901">
                  <c:v>26709</c:v>
                </c:pt>
                <c:pt idx="2902">
                  <c:v>26710</c:v>
                </c:pt>
                <c:pt idx="2903">
                  <c:v>26711</c:v>
                </c:pt>
                <c:pt idx="2904">
                  <c:v>26714</c:v>
                </c:pt>
                <c:pt idx="2905">
                  <c:v>26715</c:v>
                </c:pt>
                <c:pt idx="2906">
                  <c:v>26716</c:v>
                </c:pt>
                <c:pt idx="2907">
                  <c:v>26717</c:v>
                </c:pt>
                <c:pt idx="2908">
                  <c:v>26718</c:v>
                </c:pt>
                <c:pt idx="2909">
                  <c:v>26721</c:v>
                </c:pt>
                <c:pt idx="2910">
                  <c:v>26722</c:v>
                </c:pt>
                <c:pt idx="2911">
                  <c:v>26723</c:v>
                </c:pt>
                <c:pt idx="2912">
                  <c:v>26724</c:v>
                </c:pt>
                <c:pt idx="2913">
                  <c:v>26725</c:v>
                </c:pt>
                <c:pt idx="2914">
                  <c:v>26728</c:v>
                </c:pt>
                <c:pt idx="2915">
                  <c:v>26729</c:v>
                </c:pt>
                <c:pt idx="2916">
                  <c:v>26730</c:v>
                </c:pt>
                <c:pt idx="2917">
                  <c:v>26731</c:v>
                </c:pt>
                <c:pt idx="2918">
                  <c:v>26732</c:v>
                </c:pt>
                <c:pt idx="2919">
                  <c:v>26735</c:v>
                </c:pt>
                <c:pt idx="2920">
                  <c:v>26736</c:v>
                </c:pt>
                <c:pt idx="2921">
                  <c:v>26737</c:v>
                </c:pt>
                <c:pt idx="2922">
                  <c:v>26738</c:v>
                </c:pt>
                <c:pt idx="2923">
                  <c:v>26739</c:v>
                </c:pt>
                <c:pt idx="2924">
                  <c:v>26742</c:v>
                </c:pt>
                <c:pt idx="2925">
                  <c:v>26743</c:v>
                </c:pt>
                <c:pt idx="2926">
                  <c:v>26744</c:v>
                </c:pt>
                <c:pt idx="2927">
                  <c:v>26745</c:v>
                </c:pt>
                <c:pt idx="2928">
                  <c:v>26746</c:v>
                </c:pt>
                <c:pt idx="2929">
                  <c:v>26749</c:v>
                </c:pt>
                <c:pt idx="2930">
                  <c:v>26750</c:v>
                </c:pt>
                <c:pt idx="2931">
                  <c:v>26751</c:v>
                </c:pt>
                <c:pt idx="2932">
                  <c:v>26752</c:v>
                </c:pt>
                <c:pt idx="2933">
                  <c:v>26753</c:v>
                </c:pt>
                <c:pt idx="2934">
                  <c:v>26756</c:v>
                </c:pt>
                <c:pt idx="2935">
                  <c:v>26757</c:v>
                </c:pt>
                <c:pt idx="2936">
                  <c:v>26758</c:v>
                </c:pt>
                <c:pt idx="2937">
                  <c:v>26759</c:v>
                </c:pt>
                <c:pt idx="2938">
                  <c:v>26760</c:v>
                </c:pt>
                <c:pt idx="2939">
                  <c:v>26763</c:v>
                </c:pt>
                <c:pt idx="2940">
                  <c:v>26764</c:v>
                </c:pt>
                <c:pt idx="2941">
                  <c:v>26765</c:v>
                </c:pt>
                <c:pt idx="2942">
                  <c:v>26766</c:v>
                </c:pt>
                <c:pt idx="2943">
                  <c:v>26767</c:v>
                </c:pt>
                <c:pt idx="2944">
                  <c:v>26770</c:v>
                </c:pt>
                <c:pt idx="2945">
                  <c:v>26771</c:v>
                </c:pt>
                <c:pt idx="2946">
                  <c:v>26772</c:v>
                </c:pt>
                <c:pt idx="2947">
                  <c:v>26773</c:v>
                </c:pt>
                <c:pt idx="2948">
                  <c:v>26774</c:v>
                </c:pt>
                <c:pt idx="2949">
                  <c:v>26777</c:v>
                </c:pt>
                <c:pt idx="2950">
                  <c:v>26778</c:v>
                </c:pt>
                <c:pt idx="2951">
                  <c:v>26779</c:v>
                </c:pt>
                <c:pt idx="2952">
                  <c:v>26780</c:v>
                </c:pt>
                <c:pt idx="2953">
                  <c:v>26781</c:v>
                </c:pt>
                <c:pt idx="2954">
                  <c:v>26784</c:v>
                </c:pt>
                <c:pt idx="2955">
                  <c:v>26785</c:v>
                </c:pt>
                <c:pt idx="2956">
                  <c:v>26786</c:v>
                </c:pt>
                <c:pt idx="2957">
                  <c:v>26787</c:v>
                </c:pt>
                <c:pt idx="2958">
                  <c:v>26788</c:v>
                </c:pt>
                <c:pt idx="2959">
                  <c:v>26791</c:v>
                </c:pt>
                <c:pt idx="2960">
                  <c:v>26792</c:v>
                </c:pt>
                <c:pt idx="2961">
                  <c:v>26793</c:v>
                </c:pt>
                <c:pt idx="2962">
                  <c:v>26794</c:v>
                </c:pt>
                <c:pt idx="2963">
                  <c:v>26795</c:v>
                </c:pt>
                <c:pt idx="2964">
                  <c:v>26798</c:v>
                </c:pt>
                <c:pt idx="2965">
                  <c:v>26799</c:v>
                </c:pt>
                <c:pt idx="2966">
                  <c:v>26800</c:v>
                </c:pt>
                <c:pt idx="2967">
                  <c:v>26801</c:v>
                </c:pt>
                <c:pt idx="2968">
                  <c:v>26802</c:v>
                </c:pt>
                <c:pt idx="2969">
                  <c:v>26805</c:v>
                </c:pt>
                <c:pt idx="2970">
                  <c:v>26806</c:v>
                </c:pt>
                <c:pt idx="2971">
                  <c:v>26807</c:v>
                </c:pt>
                <c:pt idx="2972">
                  <c:v>26808</c:v>
                </c:pt>
                <c:pt idx="2973">
                  <c:v>26809</c:v>
                </c:pt>
                <c:pt idx="2974">
                  <c:v>26812</c:v>
                </c:pt>
                <c:pt idx="2975">
                  <c:v>26813</c:v>
                </c:pt>
                <c:pt idx="2976">
                  <c:v>26814</c:v>
                </c:pt>
                <c:pt idx="2977">
                  <c:v>26815</c:v>
                </c:pt>
                <c:pt idx="2978">
                  <c:v>26816</c:v>
                </c:pt>
                <c:pt idx="2979">
                  <c:v>26819</c:v>
                </c:pt>
                <c:pt idx="2980">
                  <c:v>26820</c:v>
                </c:pt>
                <c:pt idx="2981">
                  <c:v>26821</c:v>
                </c:pt>
                <c:pt idx="2982">
                  <c:v>26822</c:v>
                </c:pt>
                <c:pt idx="2983">
                  <c:v>26823</c:v>
                </c:pt>
                <c:pt idx="2984">
                  <c:v>26826</c:v>
                </c:pt>
                <c:pt idx="2985">
                  <c:v>26827</c:v>
                </c:pt>
                <c:pt idx="2986">
                  <c:v>26828</c:v>
                </c:pt>
                <c:pt idx="2987">
                  <c:v>26829</c:v>
                </c:pt>
                <c:pt idx="2988">
                  <c:v>26830</c:v>
                </c:pt>
                <c:pt idx="2989">
                  <c:v>26833</c:v>
                </c:pt>
                <c:pt idx="2990">
                  <c:v>26834</c:v>
                </c:pt>
                <c:pt idx="2991">
                  <c:v>26835</c:v>
                </c:pt>
                <c:pt idx="2992">
                  <c:v>26836</c:v>
                </c:pt>
                <c:pt idx="2993">
                  <c:v>26837</c:v>
                </c:pt>
                <c:pt idx="2994">
                  <c:v>26840</c:v>
                </c:pt>
                <c:pt idx="2995">
                  <c:v>26841</c:v>
                </c:pt>
                <c:pt idx="2996">
                  <c:v>26842</c:v>
                </c:pt>
                <c:pt idx="2997">
                  <c:v>26843</c:v>
                </c:pt>
                <c:pt idx="2998">
                  <c:v>26844</c:v>
                </c:pt>
                <c:pt idx="2999">
                  <c:v>26847</c:v>
                </c:pt>
                <c:pt idx="3000">
                  <c:v>26848</c:v>
                </c:pt>
                <c:pt idx="3001">
                  <c:v>26849</c:v>
                </c:pt>
                <c:pt idx="3002">
                  <c:v>26850</c:v>
                </c:pt>
                <c:pt idx="3003">
                  <c:v>26851</c:v>
                </c:pt>
                <c:pt idx="3004">
                  <c:v>26854</c:v>
                </c:pt>
                <c:pt idx="3005">
                  <c:v>26855</c:v>
                </c:pt>
                <c:pt idx="3006">
                  <c:v>26856</c:v>
                </c:pt>
                <c:pt idx="3007">
                  <c:v>26857</c:v>
                </c:pt>
                <c:pt idx="3008">
                  <c:v>26858</c:v>
                </c:pt>
                <c:pt idx="3009">
                  <c:v>26861</c:v>
                </c:pt>
                <c:pt idx="3010">
                  <c:v>26862</c:v>
                </c:pt>
                <c:pt idx="3011">
                  <c:v>26863</c:v>
                </c:pt>
                <c:pt idx="3012">
                  <c:v>26864</c:v>
                </c:pt>
                <c:pt idx="3013">
                  <c:v>26865</c:v>
                </c:pt>
                <c:pt idx="3014">
                  <c:v>26868</c:v>
                </c:pt>
                <c:pt idx="3015">
                  <c:v>26869</c:v>
                </c:pt>
                <c:pt idx="3016">
                  <c:v>26870</c:v>
                </c:pt>
                <c:pt idx="3017">
                  <c:v>26871</c:v>
                </c:pt>
                <c:pt idx="3018">
                  <c:v>26872</c:v>
                </c:pt>
                <c:pt idx="3019">
                  <c:v>26875</c:v>
                </c:pt>
                <c:pt idx="3020">
                  <c:v>26876</c:v>
                </c:pt>
                <c:pt idx="3021">
                  <c:v>26877</c:v>
                </c:pt>
                <c:pt idx="3022">
                  <c:v>26878</c:v>
                </c:pt>
                <c:pt idx="3023">
                  <c:v>26879</c:v>
                </c:pt>
                <c:pt idx="3024">
                  <c:v>26882</c:v>
                </c:pt>
                <c:pt idx="3025">
                  <c:v>26883</c:v>
                </c:pt>
                <c:pt idx="3026">
                  <c:v>26884</c:v>
                </c:pt>
                <c:pt idx="3027">
                  <c:v>26885</c:v>
                </c:pt>
                <c:pt idx="3028">
                  <c:v>26886</c:v>
                </c:pt>
                <c:pt idx="3029">
                  <c:v>26889</c:v>
                </c:pt>
                <c:pt idx="3030">
                  <c:v>26890</c:v>
                </c:pt>
                <c:pt idx="3031">
                  <c:v>26891</c:v>
                </c:pt>
                <c:pt idx="3032">
                  <c:v>26892</c:v>
                </c:pt>
                <c:pt idx="3033">
                  <c:v>26893</c:v>
                </c:pt>
                <c:pt idx="3034">
                  <c:v>26896</c:v>
                </c:pt>
                <c:pt idx="3035">
                  <c:v>26897</c:v>
                </c:pt>
                <c:pt idx="3036">
                  <c:v>26898</c:v>
                </c:pt>
                <c:pt idx="3037">
                  <c:v>26899</c:v>
                </c:pt>
                <c:pt idx="3038">
                  <c:v>26900</c:v>
                </c:pt>
                <c:pt idx="3039">
                  <c:v>26903</c:v>
                </c:pt>
                <c:pt idx="3040">
                  <c:v>26904</c:v>
                </c:pt>
                <c:pt idx="3041">
                  <c:v>26905</c:v>
                </c:pt>
                <c:pt idx="3042">
                  <c:v>26906</c:v>
                </c:pt>
                <c:pt idx="3043">
                  <c:v>26907</c:v>
                </c:pt>
                <c:pt idx="3044">
                  <c:v>26910</c:v>
                </c:pt>
                <c:pt idx="3045">
                  <c:v>26911</c:v>
                </c:pt>
                <c:pt idx="3046">
                  <c:v>26912</c:v>
                </c:pt>
                <c:pt idx="3047">
                  <c:v>26913</c:v>
                </c:pt>
                <c:pt idx="3048">
                  <c:v>26914</c:v>
                </c:pt>
                <c:pt idx="3049">
                  <c:v>26917</c:v>
                </c:pt>
                <c:pt idx="3050">
                  <c:v>26918</c:v>
                </c:pt>
                <c:pt idx="3051">
                  <c:v>26919</c:v>
                </c:pt>
                <c:pt idx="3052">
                  <c:v>26920</c:v>
                </c:pt>
                <c:pt idx="3053">
                  <c:v>26921</c:v>
                </c:pt>
                <c:pt idx="3054">
                  <c:v>26924</c:v>
                </c:pt>
                <c:pt idx="3055">
                  <c:v>26925</c:v>
                </c:pt>
                <c:pt idx="3056">
                  <c:v>26926</c:v>
                </c:pt>
                <c:pt idx="3057">
                  <c:v>26927</c:v>
                </c:pt>
                <c:pt idx="3058">
                  <c:v>26928</c:v>
                </c:pt>
                <c:pt idx="3059">
                  <c:v>26931</c:v>
                </c:pt>
                <c:pt idx="3060">
                  <c:v>26932</c:v>
                </c:pt>
                <c:pt idx="3061">
                  <c:v>26933</c:v>
                </c:pt>
                <c:pt idx="3062">
                  <c:v>26934</c:v>
                </c:pt>
                <c:pt idx="3063">
                  <c:v>26935</c:v>
                </c:pt>
                <c:pt idx="3064">
                  <c:v>26938</c:v>
                </c:pt>
                <c:pt idx="3065">
                  <c:v>26939</c:v>
                </c:pt>
                <c:pt idx="3066">
                  <c:v>26940</c:v>
                </c:pt>
                <c:pt idx="3067">
                  <c:v>26941</c:v>
                </c:pt>
                <c:pt idx="3068">
                  <c:v>26942</c:v>
                </c:pt>
                <c:pt idx="3069">
                  <c:v>26945</c:v>
                </c:pt>
                <c:pt idx="3070">
                  <c:v>26946</c:v>
                </c:pt>
                <c:pt idx="3071">
                  <c:v>26947</c:v>
                </c:pt>
                <c:pt idx="3072">
                  <c:v>26948</c:v>
                </c:pt>
                <c:pt idx="3073">
                  <c:v>26949</c:v>
                </c:pt>
                <c:pt idx="3074">
                  <c:v>26952</c:v>
                </c:pt>
                <c:pt idx="3075">
                  <c:v>26953</c:v>
                </c:pt>
                <c:pt idx="3076">
                  <c:v>26954</c:v>
                </c:pt>
                <c:pt idx="3077">
                  <c:v>26955</c:v>
                </c:pt>
                <c:pt idx="3078">
                  <c:v>26956</c:v>
                </c:pt>
                <c:pt idx="3079">
                  <c:v>26959</c:v>
                </c:pt>
                <c:pt idx="3080">
                  <c:v>26960</c:v>
                </c:pt>
                <c:pt idx="3081">
                  <c:v>26961</c:v>
                </c:pt>
                <c:pt idx="3082">
                  <c:v>26962</c:v>
                </c:pt>
                <c:pt idx="3083">
                  <c:v>26963</c:v>
                </c:pt>
                <c:pt idx="3084">
                  <c:v>26966</c:v>
                </c:pt>
                <c:pt idx="3085">
                  <c:v>26967</c:v>
                </c:pt>
                <c:pt idx="3086">
                  <c:v>26968</c:v>
                </c:pt>
                <c:pt idx="3087">
                  <c:v>26969</c:v>
                </c:pt>
                <c:pt idx="3088">
                  <c:v>26970</c:v>
                </c:pt>
                <c:pt idx="3089">
                  <c:v>26973</c:v>
                </c:pt>
                <c:pt idx="3090">
                  <c:v>26974</c:v>
                </c:pt>
                <c:pt idx="3091">
                  <c:v>26975</c:v>
                </c:pt>
                <c:pt idx="3092">
                  <c:v>26976</c:v>
                </c:pt>
                <c:pt idx="3093">
                  <c:v>26977</c:v>
                </c:pt>
                <c:pt idx="3094">
                  <c:v>26980</c:v>
                </c:pt>
                <c:pt idx="3095">
                  <c:v>26981</c:v>
                </c:pt>
                <c:pt idx="3096">
                  <c:v>26982</c:v>
                </c:pt>
                <c:pt idx="3097">
                  <c:v>26983</c:v>
                </c:pt>
                <c:pt idx="3098">
                  <c:v>26984</c:v>
                </c:pt>
                <c:pt idx="3099">
                  <c:v>26987</c:v>
                </c:pt>
                <c:pt idx="3100">
                  <c:v>26988</c:v>
                </c:pt>
                <c:pt idx="3101">
                  <c:v>26989</c:v>
                </c:pt>
                <c:pt idx="3102">
                  <c:v>26990</c:v>
                </c:pt>
                <c:pt idx="3103">
                  <c:v>26991</c:v>
                </c:pt>
                <c:pt idx="3104">
                  <c:v>26994</c:v>
                </c:pt>
                <c:pt idx="3105">
                  <c:v>26995</c:v>
                </c:pt>
                <c:pt idx="3106">
                  <c:v>26996</c:v>
                </c:pt>
                <c:pt idx="3107">
                  <c:v>26997</c:v>
                </c:pt>
                <c:pt idx="3108">
                  <c:v>26998</c:v>
                </c:pt>
                <c:pt idx="3109">
                  <c:v>27001</c:v>
                </c:pt>
                <c:pt idx="3110">
                  <c:v>27002</c:v>
                </c:pt>
                <c:pt idx="3111">
                  <c:v>27003</c:v>
                </c:pt>
                <c:pt idx="3112">
                  <c:v>27004</c:v>
                </c:pt>
                <c:pt idx="3113">
                  <c:v>27005</c:v>
                </c:pt>
                <c:pt idx="3114">
                  <c:v>27008</c:v>
                </c:pt>
                <c:pt idx="3115">
                  <c:v>27009</c:v>
                </c:pt>
                <c:pt idx="3116">
                  <c:v>27010</c:v>
                </c:pt>
                <c:pt idx="3117">
                  <c:v>27011</c:v>
                </c:pt>
                <c:pt idx="3118">
                  <c:v>27012</c:v>
                </c:pt>
                <c:pt idx="3119">
                  <c:v>27015</c:v>
                </c:pt>
                <c:pt idx="3120">
                  <c:v>27016</c:v>
                </c:pt>
                <c:pt idx="3121">
                  <c:v>27017</c:v>
                </c:pt>
                <c:pt idx="3122">
                  <c:v>27018</c:v>
                </c:pt>
                <c:pt idx="3123">
                  <c:v>27019</c:v>
                </c:pt>
                <c:pt idx="3124">
                  <c:v>27022</c:v>
                </c:pt>
                <c:pt idx="3125">
                  <c:v>27023</c:v>
                </c:pt>
                <c:pt idx="3126">
                  <c:v>27024</c:v>
                </c:pt>
                <c:pt idx="3127">
                  <c:v>27025</c:v>
                </c:pt>
                <c:pt idx="3128">
                  <c:v>27026</c:v>
                </c:pt>
                <c:pt idx="3129">
                  <c:v>27029</c:v>
                </c:pt>
                <c:pt idx="3130">
                  <c:v>27030</c:v>
                </c:pt>
                <c:pt idx="3131">
                  <c:v>27031</c:v>
                </c:pt>
                <c:pt idx="3132">
                  <c:v>27032</c:v>
                </c:pt>
                <c:pt idx="3133">
                  <c:v>27033</c:v>
                </c:pt>
                <c:pt idx="3134">
                  <c:v>27036</c:v>
                </c:pt>
                <c:pt idx="3135">
                  <c:v>27037</c:v>
                </c:pt>
                <c:pt idx="3136">
                  <c:v>27038</c:v>
                </c:pt>
                <c:pt idx="3137">
                  <c:v>27039</c:v>
                </c:pt>
                <c:pt idx="3138">
                  <c:v>27040</c:v>
                </c:pt>
                <c:pt idx="3139">
                  <c:v>27043</c:v>
                </c:pt>
                <c:pt idx="3140">
                  <c:v>27044</c:v>
                </c:pt>
                <c:pt idx="3141">
                  <c:v>27045</c:v>
                </c:pt>
                <c:pt idx="3142">
                  <c:v>27046</c:v>
                </c:pt>
                <c:pt idx="3143">
                  <c:v>27047</c:v>
                </c:pt>
                <c:pt idx="3144">
                  <c:v>27050</c:v>
                </c:pt>
                <c:pt idx="3145">
                  <c:v>27051</c:v>
                </c:pt>
                <c:pt idx="3146">
                  <c:v>27052</c:v>
                </c:pt>
                <c:pt idx="3147">
                  <c:v>27053</c:v>
                </c:pt>
                <c:pt idx="3148">
                  <c:v>27054</c:v>
                </c:pt>
                <c:pt idx="3149">
                  <c:v>27057</c:v>
                </c:pt>
                <c:pt idx="3150">
                  <c:v>27058</c:v>
                </c:pt>
                <c:pt idx="3151">
                  <c:v>27059</c:v>
                </c:pt>
                <c:pt idx="3152">
                  <c:v>27060</c:v>
                </c:pt>
                <c:pt idx="3153">
                  <c:v>27061</c:v>
                </c:pt>
                <c:pt idx="3154">
                  <c:v>27064</c:v>
                </c:pt>
                <c:pt idx="3155">
                  <c:v>27065</c:v>
                </c:pt>
                <c:pt idx="3156">
                  <c:v>27066</c:v>
                </c:pt>
                <c:pt idx="3157">
                  <c:v>27067</c:v>
                </c:pt>
                <c:pt idx="3158">
                  <c:v>27068</c:v>
                </c:pt>
                <c:pt idx="3159">
                  <c:v>27071</c:v>
                </c:pt>
                <c:pt idx="3160">
                  <c:v>27072</c:v>
                </c:pt>
                <c:pt idx="3161">
                  <c:v>27073</c:v>
                </c:pt>
                <c:pt idx="3162">
                  <c:v>27074</c:v>
                </c:pt>
                <c:pt idx="3163">
                  <c:v>27075</c:v>
                </c:pt>
                <c:pt idx="3164">
                  <c:v>27078</c:v>
                </c:pt>
                <c:pt idx="3165">
                  <c:v>27079</c:v>
                </c:pt>
                <c:pt idx="3166">
                  <c:v>27080</c:v>
                </c:pt>
                <c:pt idx="3167">
                  <c:v>27081</c:v>
                </c:pt>
                <c:pt idx="3168">
                  <c:v>27082</c:v>
                </c:pt>
                <c:pt idx="3169">
                  <c:v>27085</c:v>
                </c:pt>
                <c:pt idx="3170">
                  <c:v>27086</c:v>
                </c:pt>
                <c:pt idx="3171">
                  <c:v>27087</c:v>
                </c:pt>
                <c:pt idx="3172">
                  <c:v>27088</c:v>
                </c:pt>
                <c:pt idx="3173">
                  <c:v>27089</c:v>
                </c:pt>
                <c:pt idx="3174">
                  <c:v>27092</c:v>
                </c:pt>
                <c:pt idx="3175">
                  <c:v>27093</c:v>
                </c:pt>
                <c:pt idx="3176">
                  <c:v>27094</c:v>
                </c:pt>
                <c:pt idx="3177">
                  <c:v>27095</c:v>
                </c:pt>
                <c:pt idx="3178">
                  <c:v>27096</c:v>
                </c:pt>
                <c:pt idx="3179">
                  <c:v>27099</c:v>
                </c:pt>
                <c:pt idx="3180">
                  <c:v>27100</c:v>
                </c:pt>
                <c:pt idx="3181">
                  <c:v>27101</c:v>
                </c:pt>
                <c:pt idx="3182">
                  <c:v>27102</c:v>
                </c:pt>
                <c:pt idx="3183">
                  <c:v>27103</c:v>
                </c:pt>
                <c:pt idx="3184">
                  <c:v>27106</c:v>
                </c:pt>
                <c:pt idx="3185">
                  <c:v>27107</c:v>
                </c:pt>
                <c:pt idx="3186">
                  <c:v>27108</c:v>
                </c:pt>
                <c:pt idx="3187">
                  <c:v>27109</c:v>
                </c:pt>
                <c:pt idx="3188">
                  <c:v>27110</c:v>
                </c:pt>
                <c:pt idx="3189">
                  <c:v>27113</c:v>
                </c:pt>
                <c:pt idx="3190">
                  <c:v>27114</c:v>
                </c:pt>
                <c:pt idx="3191">
                  <c:v>27115</c:v>
                </c:pt>
                <c:pt idx="3192">
                  <c:v>27116</c:v>
                </c:pt>
                <c:pt idx="3193">
                  <c:v>27117</c:v>
                </c:pt>
                <c:pt idx="3194">
                  <c:v>27120</c:v>
                </c:pt>
                <c:pt idx="3195">
                  <c:v>27121</c:v>
                </c:pt>
                <c:pt idx="3196">
                  <c:v>27122</c:v>
                </c:pt>
                <c:pt idx="3197">
                  <c:v>27123</c:v>
                </c:pt>
                <c:pt idx="3198">
                  <c:v>27124</c:v>
                </c:pt>
                <c:pt idx="3199">
                  <c:v>27127</c:v>
                </c:pt>
                <c:pt idx="3200">
                  <c:v>27128</c:v>
                </c:pt>
                <c:pt idx="3201">
                  <c:v>27129</c:v>
                </c:pt>
                <c:pt idx="3202">
                  <c:v>27130</c:v>
                </c:pt>
                <c:pt idx="3203">
                  <c:v>27131</c:v>
                </c:pt>
                <c:pt idx="3204">
                  <c:v>27134</c:v>
                </c:pt>
                <c:pt idx="3205">
                  <c:v>27135</c:v>
                </c:pt>
                <c:pt idx="3206">
                  <c:v>27136</c:v>
                </c:pt>
                <c:pt idx="3207">
                  <c:v>27137</c:v>
                </c:pt>
                <c:pt idx="3208">
                  <c:v>27138</c:v>
                </c:pt>
                <c:pt idx="3209">
                  <c:v>27141</c:v>
                </c:pt>
                <c:pt idx="3210">
                  <c:v>27142</c:v>
                </c:pt>
                <c:pt idx="3211">
                  <c:v>27143</c:v>
                </c:pt>
                <c:pt idx="3212">
                  <c:v>27144</c:v>
                </c:pt>
                <c:pt idx="3213">
                  <c:v>27145</c:v>
                </c:pt>
                <c:pt idx="3214">
                  <c:v>27148</c:v>
                </c:pt>
                <c:pt idx="3215">
                  <c:v>27149</c:v>
                </c:pt>
                <c:pt idx="3216">
                  <c:v>27150</c:v>
                </c:pt>
                <c:pt idx="3217">
                  <c:v>27151</c:v>
                </c:pt>
                <c:pt idx="3218">
                  <c:v>27152</c:v>
                </c:pt>
                <c:pt idx="3219">
                  <c:v>27155</c:v>
                </c:pt>
                <c:pt idx="3220">
                  <c:v>27156</c:v>
                </c:pt>
                <c:pt idx="3221">
                  <c:v>27157</c:v>
                </c:pt>
                <c:pt idx="3222">
                  <c:v>27158</c:v>
                </c:pt>
                <c:pt idx="3223">
                  <c:v>27159</c:v>
                </c:pt>
                <c:pt idx="3224">
                  <c:v>27162</c:v>
                </c:pt>
                <c:pt idx="3225">
                  <c:v>27163</c:v>
                </c:pt>
                <c:pt idx="3226">
                  <c:v>27164</c:v>
                </c:pt>
                <c:pt idx="3227">
                  <c:v>27165</c:v>
                </c:pt>
                <c:pt idx="3228">
                  <c:v>27166</c:v>
                </c:pt>
                <c:pt idx="3229">
                  <c:v>27169</c:v>
                </c:pt>
                <c:pt idx="3230">
                  <c:v>27170</c:v>
                </c:pt>
                <c:pt idx="3231">
                  <c:v>27171</c:v>
                </c:pt>
                <c:pt idx="3232">
                  <c:v>27172</c:v>
                </c:pt>
                <c:pt idx="3233">
                  <c:v>27173</c:v>
                </c:pt>
                <c:pt idx="3234">
                  <c:v>27176</c:v>
                </c:pt>
                <c:pt idx="3235">
                  <c:v>27177</c:v>
                </c:pt>
                <c:pt idx="3236">
                  <c:v>27178</c:v>
                </c:pt>
                <c:pt idx="3237">
                  <c:v>27179</c:v>
                </c:pt>
                <c:pt idx="3238">
                  <c:v>27180</c:v>
                </c:pt>
                <c:pt idx="3239">
                  <c:v>27183</c:v>
                </c:pt>
                <c:pt idx="3240">
                  <c:v>27184</c:v>
                </c:pt>
                <c:pt idx="3241">
                  <c:v>27185</c:v>
                </c:pt>
                <c:pt idx="3242">
                  <c:v>27186</c:v>
                </c:pt>
                <c:pt idx="3243">
                  <c:v>27187</c:v>
                </c:pt>
                <c:pt idx="3244">
                  <c:v>27190</c:v>
                </c:pt>
                <c:pt idx="3245">
                  <c:v>27191</c:v>
                </c:pt>
                <c:pt idx="3246">
                  <c:v>27192</c:v>
                </c:pt>
                <c:pt idx="3247">
                  <c:v>27193</c:v>
                </c:pt>
                <c:pt idx="3248">
                  <c:v>27194</c:v>
                </c:pt>
                <c:pt idx="3249">
                  <c:v>27197</c:v>
                </c:pt>
                <c:pt idx="3250">
                  <c:v>27198</c:v>
                </c:pt>
                <c:pt idx="3251">
                  <c:v>27199</c:v>
                </c:pt>
                <c:pt idx="3252">
                  <c:v>27200</c:v>
                </c:pt>
                <c:pt idx="3253">
                  <c:v>27201</c:v>
                </c:pt>
                <c:pt idx="3254">
                  <c:v>27204</c:v>
                </c:pt>
                <c:pt idx="3255">
                  <c:v>27205</c:v>
                </c:pt>
                <c:pt idx="3256">
                  <c:v>27206</c:v>
                </c:pt>
                <c:pt idx="3257">
                  <c:v>27207</c:v>
                </c:pt>
                <c:pt idx="3258">
                  <c:v>27208</c:v>
                </c:pt>
                <c:pt idx="3259">
                  <c:v>27211</c:v>
                </c:pt>
                <c:pt idx="3260">
                  <c:v>27212</c:v>
                </c:pt>
                <c:pt idx="3261">
                  <c:v>27213</c:v>
                </c:pt>
                <c:pt idx="3262">
                  <c:v>27214</c:v>
                </c:pt>
                <c:pt idx="3263">
                  <c:v>27215</c:v>
                </c:pt>
                <c:pt idx="3264">
                  <c:v>27218</c:v>
                </c:pt>
                <c:pt idx="3265">
                  <c:v>27219</c:v>
                </c:pt>
                <c:pt idx="3266">
                  <c:v>27220</c:v>
                </c:pt>
                <c:pt idx="3267">
                  <c:v>27221</c:v>
                </c:pt>
                <c:pt idx="3268">
                  <c:v>27222</c:v>
                </c:pt>
                <c:pt idx="3269">
                  <c:v>27225</c:v>
                </c:pt>
                <c:pt idx="3270">
                  <c:v>27226</c:v>
                </c:pt>
                <c:pt idx="3271">
                  <c:v>27227</c:v>
                </c:pt>
                <c:pt idx="3272">
                  <c:v>27228</c:v>
                </c:pt>
                <c:pt idx="3273">
                  <c:v>27229</c:v>
                </c:pt>
                <c:pt idx="3274">
                  <c:v>27232</c:v>
                </c:pt>
                <c:pt idx="3275">
                  <c:v>27233</c:v>
                </c:pt>
                <c:pt idx="3276">
                  <c:v>27234</c:v>
                </c:pt>
                <c:pt idx="3277">
                  <c:v>27235</c:v>
                </c:pt>
                <c:pt idx="3278">
                  <c:v>27236</c:v>
                </c:pt>
                <c:pt idx="3279">
                  <c:v>27239</c:v>
                </c:pt>
                <c:pt idx="3280">
                  <c:v>27240</c:v>
                </c:pt>
                <c:pt idx="3281">
                  <c:v>27241</c:v>
                </c:pt>
                <c:pt idx="3282">
                  <c:v>27242</c:v>
                </c:pt>
                <c:pt idx="3283">
                  <c:v>27243</c:v>
                </c:pt>
                <c:pt idx="3284">
                  <c:v>27246</c:v>
                </c:pt>
                <c:pt idx="3285">
                  <c:v>27247</c:v>
                </c:pt>
                <c:pt idx="3286">
                  <c:v>27248</c:v>
                </c:pt>
                <c:pt idx="3287">
                  <c:v>27249</c:v>
                </c:pt>
                <c:pt idx="3288">
                  <c:v>27250</c:v>
                </c:pt>
                <c:pt idx="3289">
                  <c:v>27253</c:v>
                </c:pt>
                <c:pt idx="3290">
                  <c:v>27254</c:v>
                </c:pt>
                <c:pt idx="3291">
                  <c:v>27255</c:v>
                </c:pt>
                <c:pt idx="3292">
                  <c:v>27256</c:v>
                </c:pt>
                <c:pt idx="3293">
                  <c:v>27257</c:v>
                </c:pt>
                <c:pt idx="3294">
                  <c:v>27260</c:v>
                </c:pt>
                <c:pt idx="3295">
                  <c:v>27261</c:v>
                </c:pt>
                <c:pt idx="3296">
                  <c:v>27262</c:v>
                </c:pt>
                <c:pt idx="3297">
                  <c:v>27263</c:v>
                </c:pt>
                <c:pt idx="3298">
                  <c:v>27264</c:v>
                </c:pt>
                <c:pt idx="3299">
                  <c:v>27267</c:v>
                </c:pt>
                <c:pt idx="3300">
                  <c:v>27268</c:v>
                </c:pt>
                <c:pt idx="3301">
                  <c:v>27269</c:v>
                </c:pt>
                <c:pt idx="3302">
                  <c:v>27270</c:v>
                </c:pt>
                <c:pt idx="3303">
                  <c:v>27271</c:v>
                </c:pt>
                <c:pt idx="3304">
                  <c:v>27274</c:v>
                </c:pt>
                <c:pt idx="3305">
                  <c:v>27275</c:v>
                </c:pt>
                <c:pt idx="3306">
                  <c:v>27276</c:v>
                </c:pt>
                <c:pt idx="3307">
                  <c:v>27277</c:v>
                </c:pt>
                <c:pt idx="3308">
                  <c:v>27278</c:v>
                </c:pt>
                <c:pt idx="3309">
                  <c:v>27281</c:v>
                </c:pt>
                <c:pt idx="3310">
                  <c:v>27282</c:v>
                </c:pt>
                <c:pt idx="3311">
                  <c:v>27283</c:v>
                </c:pt>
                <c:pt idx="3312">
                  <c:v>27284</c:v>
                </c:pt>
                <c:pt idx="3313">
                  <c:v>27285</c:v>
                </c:pt>
                <c:pt idx="3314">
                  <c:v>27288</c:v>
                </c:pt>
                <c:pt idx="3315">
                  <c:v>27289</c:v>
                </c:pt>
                <c:pt idx="3316">
                  <c:v>27290</c:v>
                </c:pt>
                <c:pt idx="3317">
                  <c:v>27291</c:v>
                </c:pt>
                <c:pt idx="3318">
                  <c:v>27292</c:v>
                </c:pt>
                <c:pt idx="3319">
                  <c:v>27295</c:v>
                </c:pt>
                <c:pt idx="3320">
                  <c:v>27296</c:v>
                </c:pt>
                <c:pt idx="3321">
                  <c:v>27297</c:v>
                </c:pt>
                <c:pt idx="3322">
                  <c:v>27298</c:v>
                </c:pt>
                <c:pt idx="3323">
                  <c:v>27299</c:v>
                </c:pt>
                <c:pt idx="3324">
                  <c:v>27302</c:v>
                </c:pt>
                <c:pt idx="3325">
                  <c:v>27303</c:v>
                </c:pt>
                <c:pt idx="3326">
                  <c:v>27304</c:v>
                </c:pt>
                <c:pt idx="3327">
                  <c:v>27305</c:v>
                </c:pt>
                <c:pt idx="3328">
                  <c:v>27306</c:v>
                </c:pt>
                <c:pt idx="3329">
                  <c:v>27309</c:v>
                </c:pt>
                <c:pt idx="3330">
                  <c:v>27310</c:v>
                </c:pt>
                <c:pt idx="3331">
                  <c:v>27311</c:v>
                </c:pt>
                <c:pt idx="3332">
                  <c:v>27312</c:v>
                </c:pt>
                <c:pt idx="3333">
                  <c:v>27313</c:v>
                </c:pt>
                <c:pt idx="3334">
                  <c:v>27316</c:v>
                </c:pt>
                <c:pt idx="3335">
                  <c:v>27317</c:v>
                </c:pt>
                <c:pt idx="3336">
                  <c:v>27318</c:v>
                </c:pt>
                <c:pt idx="3337">
                  <c:v>27319</c:v>
                </c:pt>
                <c:pt idx="3338">
                  <c:v>27320</c:v>
                </c:pt>
                <c:pt idx="3339">
                  <c:v>27323</c:v>
                </c:pt>
                <c:pt idx="3340">
                  <c:v>27324</c:v>
                </c:pt>
                <c:pt idx="3341">
                  <c:v>27325</c:v>
                </c:pt>
                <c:pt idx="3342">
                  <c:v>27326</c:v>
                </c:pt>
                <c:pt idx="3343">
                  <c:v>27327</c:v>
                </c:pt>
                <c:pt idx="3344">
                  <c:v>27330</c:v>
                </c:pt>
                <c:pt idx="3345">
                  <c:v>27331</c:v>
                </c:pt>
                <c:pt idx="3346">
                  <c:v>27332</c:v>
                </c:pt>
                <c:pt idx="3347">
                  <c:v>27333</c:v>
                </c:pt>
                <c:pt idx="3348">
                  <c:v>27334</c:v>
                </c:pt>
                <c:pt idx="3349">
                  <c:v>27337</c:v>
                </c:pt>
                <c:pt idx="3350">
                  <c:v>27338</c:v>
                </c:pt>
                <c:pt idx="3351">
                  <c:v>27339</c:v>
                </c:pt>
                <c:pt idx="3352">
                  <c:v>27340</c:v>
                </c:pt>
                <c:pt idx="3353">
                  <c:v>27341</c:v>
                </c:pt>
                <c:pt idx="3354">
                  <c:v>27344</c:v>
                </c:pt>
                <c:pt idx="3355">
                  <c:v>27345</c:v>
                </c:pt>
                <c:pt idx="3356">
                  <c:v>27346</c:v>
                </c:pt>
                <c:pt idx="3357">
                  <c:v>27347</c:v>
                </c:pt>
                <c:pt idx="3358">
                  <c:v>27348</c:v>
                </c:pt>
                <c:pt idx="3359">
                  <c:v>27351</c:v>
                </c:pt>
                <c:pt idx="3360">
                  <c:v>27352</c:v>
                </c:pt>
                <c:pt idx="3361">
                  <c:v>27353</c:v>
                </c:pt>
                <c:pt idx="3362">
                  <c:v>27354</c:v>
                </c:pt>
                <c:pt idx="3363">
                  <c:v>27355</c:v>
                </c:pt>
                <c:pt idx="3364">
                  <c:v>27358</c:v>
                </c:pt>
                <c:pt idx="3365">
                  <c:v>27359</c:v>
                </c:pt>
                <c:pt idx="3366">
                  <c:v>27360</c:v>
                </c:pt>
                <c:pt idx="3367">
                  <c:v>27361</c:v>
                </c:pt>
                <c:pt idx="3368">
                  <c:v>27362</c:v>
                </c:pt>
                <c:pt idx="3369">
                  <c:v>27365</c:v>
                </c:pt>
                <c:pt idx="3370">
                  <c:v>27366</c:v>
                </c:pt>
                <c:pt idx="3371">
                  <c:v>27367</c:v>
                </c:pt>
                <c:pt idx="3372">
                  <c:v>27368</c:v>
                </c:pt>
                <c:pt idx="3373">
                  <c:v>27369</c:v>
                </c:pt>
                <c:pt idx="3374">
                  <c:v>27372</c:v>
                </c:pt>
                <c:pt idx="3375">
                  <c:v>27373</c:v>
                </c:pt>
                <c:pt idx="3376">
                  <c:v>27374</c:v>
                </c:pt>
                <c:pt idx="3377">
                  <c:v>27375</c:v>
                </c:pt>
                <c:pt idx="3378">
                  <c:v>27376</c:v>
                </c:pt>
                <c:pt idx="3379">
                  <c:v>27379</c:v>
                </c:pt>
                <c:pt idx="3380">
                  <c:v>27380</c:v>
                </c:pt>
                <c:pt idx="3381">
                  <c:v>27381</c:v>
                </c:pt>
                <c:pt idx="3382">
                  <c:v>27382</c:v>
                </c:pt>
                <c:pt idx="3383">
                  <c:v>27383</c:v>
                </c:pt>
                <c:pt idx="3384">
                  <c:v>27386</c:v>
                </c:pt>
                <c:pt idx="3385">
                  <c:v>27387</c:v>
                </c:pt>
                <c:pt idx="3386">
                  <c:v>27388</c:v>
                </c:pt>
                <c:pt idx="3387">
                  <c:v>27389</c:v>
                </c:pt>
                <c:pt idx="3388">
                  <c:v>27390</c:v>
                </c:pt>
                <c:pt idx="3389">
                  <c:v>27393</c:v>
                </c:pt>
                <c:pt idx="3390">
                  <c:v>27394</c:v>
                </c:pt>
                <c:pt idx="3391">
                  <c:v>27395</c:v>
                </c:pt>
                <c:pt idx="3392">
                  <c:v>27396</c:v>
                </c:pt>
                <c:pt idx="3393">
                  <c:v>27397</c:v>
                </c:pt>
                <c:pt idx="3394">
                  <c:v>27400</c:v>
                </c:pt>
                <c:pt idx="3395">
                  <c:v>27401</c:v>
                </c:pt>
                <c:pt idx="3396">
                  <c:v>27402</c:v>
                </c:pt>
                <c:pt idx="3397">
                  <c:v>27403</c:v>
                </c:pt>
                <c:pt idx="3398">
                  <c:v>27404</c:v>
                </c:pt>
                <c:pt idx="3399">
                  <c:v>27407</c:v>
                </c:pt>
                <c:pt idx="3400">
                  <c:v>27408</c:v>
                </c:pt>
                <c:pt idx="3401">
                  <c:v>27409</c:v>
                </c:pt>
                <c:pt idx="3402">
                  <c:v>27410</c:v>
                </c:pt>
                <c:pt idx="3403">
                  <c:v>27411</c:v>
                </c:pt>
                <c:pt idx="3404">
                  <c:v>27414</c:v>
                </c:pt>
                <c:pt idx="3405">
                  <c:v>27415</c:v>
                </c:pt>
                <c:pt idx="3406">
                  <c:v>27416</c:v>
                </c:pt>
                <c:pt idx="3407">
                  <c:v>27417</c:v>
                </c:pt>
                <c:pt idx="3408">
                  <c:v>27418</c:v>
                </c:pt>
                <c:pt idx="3409">
                  <c:v>27421</c:v>
                </c:pt>
                <c:pt idx="3410">
                  <c:v>27422</c:v>
                </c:pt>
                <c:pt idx="3411">
                  <c:v>27423</c:v>
                </c:pt>
                <c:pt idx="3412">
                  <c:v>27424</c:v>
                </c:pt>
                <c:pt idx="3413">
                  <c:v>27425</c:v>
                </c:pt>
                <c:pt idx="3414">
                  <c:v>27428</c:v>
                </c:pt>
                <c:pt idx="3415">
                  <c:v>27429</c:v>
                </c:pt>
                <c:pt idx="3416">
                  <c:v>27430</c:v>
                </c:pt>
                <c:pt idx="3417">
                  <c:v>27431</c:v>
                </c:pt>
                <c:pt idx="3418">
                  <c:v>27432</c:v>
                </c:pt>
                <c:pt idx="3419">
                  <c:v>27435</c:v>
                </c:pt>
                <c:pt idx="3420">
                  <c:v>27436</c:v>
                </c:pt>
                <c:pt idx="3421">
                  <c:v>27437</c:v>
                </c:pt>
                <c:pt idx="3422">
                  <c:v>27438</c:v>
                </c:pt>
                <c:pt idx="3423">
                  <c:v>27439</c:v>
                </c:pt>
                <c:pt idx="3424">
                  <c:v>27442</c:v>
                </c:pt>
                <c:pt idx="3425">
                  <c:v>27443</c:v>
                </c:pt>
                <c:pt idx="3426">
                  <c:v>27444</c:v>
                </c:pt>
                <c:pt idx="3427">
                  <c:v>27445</c:v>
                </c:pt>
                <c:pt idx="3428">
                  <c:v>27446</c:v>
                </c:pt>
                <c:pt idx="3429">
                  <c:v>27449</c:v>
                </c:pt>
                <c:pt idx="3430">
                  <c:v>27450</c:v>
                </c:pt>
                <c:pt idx="3431">
                  <c:v>27451</c:v>
                </c:pt>
                <c:pt idx="3432">
                  <c:v>27452</c:v>
                </c:pt>
                <c:pt idx="3433">
                  <c:v>27453</c:v>
                </c:pt>
                <c:pt idx="3434">
                  <c:v>27456</c:v>
                </c:pt>
                <c:pt idx="3435">
                  <c:v>27457</c:v>
                </c:pt>
                <c:pt idx="3436">
                  <c:v>27458</c:v>
                </c:pt>
                <c:pt idx="3437">
                  <c:v>27459</c:v>
                </c:pt>
                <c:pt idx="3438">
                  <c:v>27460</c:v>
                </c:pt>
                <c:pt idx="3439">
                  <c:v>27463</c:v>
                </c:pt>
                <c:pt idx="3440">
                  <c:v>27464</c:v>
                </c:pt>
                <c:pt idx="3441">
                  <c:v>27465</c:v>
                </c:pt>
                <c:pt idx="3442">
                  <c:v>27466</c:v>
                </c:pt>
                <c:pt idx="3443">
                  <c:v>27467</c:v>
                </c:pt>
                <c:pt idx="3444">
                  <c:v>27470</c:v>
                </c:pt>
                <c:pt idx="3445">
                  <c:v>27471</c:v>
                </c:pt>
                <c:pt idx="3446">
                  <c:v>27472</c:v>
                </c:pt>
                <c:pt idx="3447">
                  <c:v>27473</c:v>
                </c:pt>
                <c:pt idx="3448">
                  <c:v>27474</c:v>
                </c:pt>
                <c:pt idx="3449">
                  <c:v>27477</c:v>
                </c:pt>
                <c:pt idx="3450">
                  <c:v>27478</c:v>
                </c:pt>
                <c:pt idx="3451">
                  <c:v>27479</c:v>
                </c:pt>
                <c:pt idx="3452">
                  <c:v>27480</c:v>
                </c:pt>
                <c:pt idx="3453">
                  <c:v>27481</c:v>
                </c:pt>
                <c:pt idx="3454">
                  <c:v>27484</c:v>
                </c:pt>
                <c:pt idx="3455">
                  <c:v>27485</c:v>
                </c:pt>
                <c:pt idx="3456">
                  <c:v>27486</c:v>
                </c:pt>
                <c:pt idx="3457">
                  <c:v>27487</c:v>
                </c:pt>
                <c:pt idx="3458">
                  <c:v>27488</c:v>
                </c:pt>
                <c:pt idx="3459">
                  <c:v>27491</c:v>
                </c:pt>
                <c:pt idx="3460">
                  <c:v>27492</c:v>
                </c:pt>
                <c:pt idx="3461">
                  <c:v>27493</c:v>
                </c:pt>
                <c:pt idx="3462">
                  <c:v>27494</c:v>
                </c:pt>
                <c:pt idx="3463">
                  <c:v>27495</c:v>
                </c:pt>
                <c:pt idx="3464">
                  <c:v>27498</c:v>
                </c:pt>
                <c:pt idx="3465">
                  <c:v>27499</c:v>
                </c:pt>
                <c:pt idx="3466">
                  <c:v>27500</c:v>
                </c:pt>
                <c:pt idx="3467">
                  <c:v>27501</c:v>
                </c:pt>
                <c:pt idx="3468">
                  <c:v>27502</c:v>
                </c:pt>
                <c:pt idx="3469">
                  <c:v>27505</c:v>
                </c:pt>
                <c:pt idx="3470">
                  <c:v>27506</c:v>
                </c:pt>
                <c:pt idx="3471">
                  <c:v>27507</c:v>
                </c:pt>
                <c:pt idx="3472">
                  <c:v>27508</c:v>
                </c:pt>
                <c:pt idx="3473">
                  <c:v>27509</c:v>
                </c:pt>
                <c:pt idx="3474">
                  <c:v>27512</c:v>
                </c:pt>
                <c:pt idx="3475">
                  <c:v>27513</c:v>
                </c:pt>
                <c:pt idx="3476">
                  <c:v>27514</c:v>
                </c:pt>
                <c:pt idx="3477">
                  <c:v>27515</c:v>
                </c:pt>
                <c:pt idx="3478">
                  <c:v>27516</c:v>
                </c:pt>
                <c:pt idx="3479">
                  <c:v>27519</c:v>
                </c:pt>
                <c:pt idx="3480">
                  <c:v>27520</c:v>
                </c:pt>
                <c:pt idx="3481">
                  <c:v>27521</c:v>
                </c:pt>
                <c:pt idx="3482">
                  <c:v>27522</c:v>
                </c:pt>
                <c:pt idx="3483">
                  <c:v>27523</c:v>
                </c:pt>
                <c:pt idx="3484">
                  <c:v>27526</c:v>
                </c:pt>
                <c:pt idx="3485">
                  <c:v>27527</c:v>
                </c:pt>
                <c:pt idx="3486">
                  <c:v>27528</c:v>
                </c:pt>
                <c:pt idx="3487">
                  <c:v>27529</c:v>
                </c:pt>
                <c:pt idx="3488">
                  <c:v>27530</c:v>
                </c:pt>
                <c:pt idx="3489">
                  <c:v>27533</c:v>
                </c:pt>
                <c:pt idx="3490">
                  <c:v>27534</c:v>
                </c:pt>
                <c:pt idx="3491">
                  <c:v>27535</c:v>
                </c:pt>
                <c:pt idx="3492">
                  <c:v>27536</c:v>
                </c:pt>
                <c:pt idx="3493">
                  <c:v>27537</c:v>
                </c:pt>
                <c:pt idx="3494">
                  <c:v>27540</c:v>
                </c:pt>
                <c:pt idx="3495">
                  <c:v>27541</c:v>
                </c:pt>
                <c:pt idx="3496">
                  <c:v>27542</c:v>
                </c:pt>
                <c:pt idx="3497">
                  <c:v>27543</c:v>
                </c:pt>
                <c:pt idx="3498">
                  <c:v>27544</c:v>
                </c:pt>
                <c:pt idx="3499">
                  <c:v>27547</c:v>
                </c:pt>
                <c:pt idx="3500">
                  <c:v>27548</c:v>
                </c:pt>
                <c:pt idx="3501">
                  <c:v>27549</c:v>
                </c:pt>
                <c:pt idx="3502">
                  <c:v>27550</c:v>
                </c:pt>
                <c:pt idx="3503">
                  <c:v>27551</c:v>
                </c:pt>
                <c:pt idx="3504">
                  <c:v>27554</c:v>
                </c:pt>
                <c:pt idx="3505">
                  <c:v>27555</c:v>
                </c:pt>
                <c:pt idx="3506">
                  <c:v>27556</c:v>
                </c:pt>
                <c:pt idx="3507">
                  <c:v>27557</c:v>
                </c:pt>
                <c:pt idx="3508">
                  <c:v>27558</c:v>
                </c:pt>
                <c:pt idx="3509">
                  <c:v>27561</c:v>
                </c:pt>
                <c:pt idx="3510">
                  <c:v>27562</c:v>
                </c:pt>
                <c:pt idx="3511">
                  <c:v>27563</c:v>
                </c:pt>
                <c:pt idx="3512">
                  <c:v>27564</c:v>
                </c:pt>
                <c:pt idx="3513">
                  <c:v>27565</c:v>
                </c:pt>
                <c:pt idx="3514">
                  <c:v>27568</c:v>
                </c:pt>
                <c:pt idx="3515">
                  <c:v>27569</c:v>
                </c:pt>
                <c:pt idx="3516">
                  <c:v>27570</c:v>
                </c:pt>
                <c:pt idx="3517">
                  <c:v>27571</c:v>
                </c:pt>
                <c:pt idx="3518">
                  <c:v>27572</c:v>
                </c:pt>
                <c:pt idx="3519">
                  <c:v>27575</c:v>
                </c:pt>
                <c:pt idx="3520">
                  <c:v>27576</c:v>
                </c:pt>
                <c:pt idx="3521">
                  <c:v>27577</c:v>
                </c:pt>
                <c:pt idx="3522">
                  <c:v>27578</c:v>
                </c:pt>
                <c:pt idx="3523">
                  <c:v>27579</c:v>
                </c:pt>
                <c:pt idx="3524">
                  <c:v>27582</c:v>
                </c:pt>
                <c:pt idx="3525">
                  <c:v>27583</c:v>
                </c:pt>
                <c:pt idx="3526">
                  <c:v>27584</c:v>
                </c:pt>
                <c:pt idx="3527">
                  <c:v>27585</c:v>
                </c:pt>
                <c:pt idx="3528">
                  <c:v>27586</c:v>
                </c:pt>
                <c:pt idx="3529">
                  <c:v>27589</c:v>
                </c:pt>
                <c:pt idx="3530">
                  <c:v>27590</c:v>
                </c:pt>
                <c:pt idx="3531">
                  <c:v>27591</c:v>
                </c:pt>
                <c:pt idx="3532">
                  <c:v>27592</c:v>
                </c:pt>
                <c:pt idx="3533">
                  <c:v>27593</c:v>
                </c:pt>
                <c:pt idx="3534">
                  <c:v>27596</c:v>
                </c:pt>
                <c:pt idx="3535">
                  <c:v>27597</c:v>
                </c:pt>
                <c:pt idx="3536">
                  <c:v>27598</c:v>
                </c:pt>
                <c:pt idx="3537">
                  <c:v>27599</c:v>
                </c:pt>
                <c:pt idx="3538">
                  <c:v>27600</c:v>
                </c:pt>
                <c:pt idx="3539">
                  <c:v>27603</c:v>
                </c:pt>
                <c:pt idx="3540">
                  <c:v>27604</c:v>
                </c:pt>
                <c:pt idx="3541">
                  <c:v>27605</c:v>
                </c:pt>
                <c:pt idx="3542">
                  <c:v>27606</c:v>
                </c:pt>
                <c:pt idx="3543">
                  <c:v>27607</c:v>
                </c:pt>
                <c:pt idx="3544">
                  <c:v>27610</c:v>
                </c:pt>
                <c:pt idx="3545">
                  <c:v>27611</c:v>
                </c:pt>
                <c:pt idx="3546">
                  <c:v>27612</c:v>
                </c:pt>
                <c:pt idx="3547">
                  <c:v>27613</c:v>
                </c:pt>
                <c:pt idx="3548">
                  <c:v>27614</c:v>
                </c:pt>
                <c:pt idx="3549">
                  <c:v>27617</c:v>
                </c:pt>
                <c:pt idx="3550">
                  <c:v>27618</c:v>
                </c:pt>
                <c:pt idx="3551">
                  <c:v>27619</c:v>
                </c:pt>
                <c:pt idx="3552">
                  <c:v>27620</c:v>
                </c:pt>
                <c:pt idx="3553">
                  <c:v>27621</c:v>
                </c:pt>
                <c:pt idx="3554">
                  <c:v>27624</c:v>
                </c:pt>
                <c:pt idx="3555">
                  <c:v>27625</c:v>
                </c:pt>
                <c:pt idx="3556">
                  <c:v>27626</c:v>
                </c:pt>
                <c:pt idx="3557">
                  <c:v>27627</c:v>
                </c:pt>
                <c:pt idx="3558">
                  <c:v>27628</c:v>
                </c:pt>
                <c:pt idx="3559">
                  <c:v>27631</c:v>
                </c:pt>
                <c:pt idx="3560">
                  <c:v>27632</c:v>
                </c:pt>
                <c:pt idx="3561">
                  <c:v>27633</c:v>
                </c:pt>
                <c:pt idx="3562">
                  <c:v>27634</c:v>
                </c:pt>
                <c:pt idx="3563">
                  <c:v>27635</c:v>
                </c:pt>
                <c:pt idx="3564">
                  <c:v>27638</c:v>
                </c:pt>
                <c:pt idx="3565">
                  <c:v>27639</c:v>
                </c:pt>
                <c:pt idx="3566">
                  <c:v>27640</c:v>
                </c:pt>
                <c:pt idx="3567">
                  <c:v>27641</c:v>
                </c:pt>
                <c:pt idx="3568">
                  <c:v>27642</c:v>
                </c:pt>
                <c:pt idx="3569">
                  <c:v>27645</c:v>
                </c:pt>
                <c:pt idx="3570">
                  <c:v>27646</c:v>
                </c:pt>
                <c:pt idx="3571">
                  <c:v>27647</c:v>
                </c:pt>
                <c:pt idx="3572">
                  <c:v>27648</c:v>
                </c:pt>
                <c:pt idx="3573">
                  <c:v>27649</c:v>
                </c:pt>
                <c:pt idx="3574">
                  <c:v>27652</c:v>
                </c:pt>
                <c:pt idx="3575">
                  <c:v>27653</c:v>
                </c:pt>
                <c:pt idx="3576">
                  <c:v>27654</c:v>
                </c:pt>
                <c:pt idx="3577">
                  <c:v>27655</c:v>
                </c:pt>
                <c:pt idx="3578">
                  <c:v>27656</c:v>
                </c:pt>
                <c:pt idx="3579">
                  <c:v>27659</c:v>
                </c:pt>
                <c:pt idx="3580">
                  <c:v>27660</c:v>
                </c:pt>
                <c:pt idx="3581">
                  <c:v>27661</c:v>
                </c:pt>
                <c:pt idx="3582">
                  <c:v>27662</c:v>
                </c:pt>
                <c:pt idx="3583">
                  <c:v>27663</c:v>
                </c:pt>
                <c:pt idx="3584">
                  <c:v>27666</c:v>
                </c:pt>
                <c:pt idx="3585">
                  <c:v>27667</c:v>
                </c:pt>
                <c:pt idx="3586">
                  <c:v>27668</c:v>
                </c:pt>
                <c:pt idx="3587">
                  <c:v>27669</c:v>
                </c:pt>
                <c:pt idx="3588">
                  <c:v>27670</c:v>
                </c:pt>
                <c:pt idx="3589">
                  <c:v>27673</c:v>
                </c:pt>
                <c:pt idx="3590">
                  <c:v>27674</c:v>
                </c:pt>
                <c:pt idx="3591">
                  <c:v>27675</c:v>
                </c:pt>
                <c:pt idx="3592">
                  <c:v>27676</c:v>
                </c:pt>
                <c:pt idx="3593">
                  <c:v>27677</c:v>
                </c:pt>
                <c:pt idx="3594">
                  <c:v>27680</c:v>
                </c:pt>
                <c:pt idx="3595">
                  <c:v>27681</c:v>
                </c:pt>
                <c:pt idx="3596">
                  <c:v>27682</c:v>
                </c:pt>
                <c:pt idx="3597">
                  <c:v>27683</c:v>
                </c:pt>
                <c:pt idx="3598">
                  <c:v>27684</c:v>
                </c:pt>
                <c:pt idx="3599">
                  <c:v>27687</c:v>
                </c:pt>
                <c:pt idx="3600">
                  <c:v>27688</c:v>
                </c:pt>
                <c:pt idx="3601">
                  <c:v>27689</c:v>
                </c:pt>
                <c:pt idx="3602">
                  <c:v>27690</c:v>
                </c:pt>
                <c:pt idx="3603">
                  <c:v>27691</c:v>
                </c:pt>
                <c:pt idx="3604">
                  <c:v>27694</c:v>
                </c:pt>
                <c:pt idx="3605">
                  <c:v>27695</c:v>
                </c:pt>
                <c:pt idx="3606">
                  <c:v>27696</c:v>
                </c:pt>
                <c:pt idx="3607">
                  <c:v>27697</c:v>
                </c:pt>
                <c:pt idx="3608">
                  <c:v>27698</c:v>
                </c:pt>
                <c:pt idx="3609">
                  <c:v>27701</c:v>
                </c:pt>
                <c:pt idx="3610">
                  <c:v>27702</c:v>
                </c:pt>
                <c:pt idx="3611">
                  <c:v>27703</c:v>
                </c:pt>
                <c:pt idx="3612">
                  <c:v>27704</c:v>
                </c:pt>
                <c:pt idx="3613">
                  <c:v>27705</c:v>
                </c:pt>
                <c:pt idx="3614">
                  <c:v>27708</c:v>
                </c:pt>
                <c:pt idx="3615">
                  <c:v>27709</c:v>
                </c:pt>
                <c:pt idx="3616">
                  <c:v>27710</c:v>
                </c:pt>
                <c:pt idx="3617">
                  <c:v>27711</c:v>
                </c:pt>
                <c:pt idx="3618">
                  <c:v>27712</c:v>
                </c:pt>
                <c:pt idx="3619">
                  <c:v>27715</c:v>
                </c:pt>
                <c:pt idx="3620">
                  <c:v>27716</c:v>
                </c:pt>
                <c:pt idx="3621">
                  <c:v>27717</c:v>
                </c:pt>
                <c:pt idx="3622">
                  <c:v>27718</c:v>
                </c:pt>
                <c:pt idx="3623">
                  <c:v>27719</c:v>
                </c:pt>
                <c:pt idx="3624">
                  <c:v>27722</c:v>
                </c:pt>
                <c:pt idx="3625">
                  <c:v>27723</c:v>
                </c:pt>
                <c:pt idx="3626">
                  <c:v>27724</c:v>
                </c:pt>
                <c:pt idx="3627">
                  <c:v>27725</c:v>
                </c:pt>
                <c:pt idx="3628">
                  <c:v>27726</c:v>
                </c:pt>
                <c:pt idx="3629">
                  <c:v>27729</c:v>
                </c:pt>
                <c:pt idx="3630">
                  <c:v>27730</c:v>
                </c:pt>
                <c:pt idx="3631">
                  <c:v>27731</c:v>
                </c:pt>
                <c:pt idx="3632">
                  <c:v>27732</c:v>
                </c:pt>
                <c:pt idx="3633">
                  <c:v>27733</c:v>
                </c:pt>
                <c:pt idx="3634">
                  <c:v>27736</c:v>
                </c:pt>
                <c:pt idx="3635">
                  <c:v>27737</c:v>
                </c:pt>
                <c:pt idx="3636">
                  <c:v>27738</c:v>
                </c:pt>
                <c:pt idx="3637">
                  <c:v>27739</c:v>
                </c:pt>
                <c:pt idx="3638">
                  <c:v>27740</c:v>
                </c:pt>
                <c:pt idx="3639">
                  <c:v>27743</c:v>
                </c:pt>
                <c:pt idx="3640">
                  <c:v>27744</c:v>
                </c:pt>
                <c:pt idx="3641">
                  <c:v>27745</c:v>
                </c:pt>
                <c:pt idx="3642">
                  <c:v>27746</c:v>
                </c:pt>
                <c:pt idx="3643">
                  <c:v>27747</c:v>
                </c:pt>
                <c:pt idx="3644">
                  <c:v>27750</c:v>
                </c:pt>
                <c:pt idx="3645">
                  <c:v>27751</c:v>
                </c:pt>
                <c:pt idx="3646">
                  <c:v>27752</c:v>
                </c:pt>
                <c:pt idx="3647">
                  <c:v>27753</c:v>
                </c:pt>
                <c:pt idx="3648">
                  <c:v>27754</c:v>
                </c:pt>
                <c:pt idx="3649">
                  <c:v>27757</c:v>
                </c:pt>
                <c:pt idx="3650">
                  <c:v>27758</c:v>
                </c:pt>
                <c:pt idx="3651">
                  <c:v>27759</c:v>
                </c:pt>
                <c:pt idx="3652">
                  <c:v>27760</c:v>
                </c:pt>
                <c:pt idx="3653">
                  <c:v>27761</c:v>
                </c:pt>
                <c:pt idx="3654">
                  <c:v>27764</c:v>
                </c:pt>
                <c:pt idx="3655">
                  <c:v>27765</c:v>
                </c:pt>
                <c:pt idx="3656">
                  <c:v>27766</c:v>
                </c:pt>
                <c:pt idx="3657">
                  <c:v>27767</c:v>
                </c:pt>
                <c:pt idx="3658">
                  <c:v>27768</c:v>
                </c:pt>
                <c:pt idx="3659">
                  <c:v>27771</c:v>
                </c:pt>
                <c:pt idx="3660">
                  <c:v>27772</c:v>
                </c:pt>
                <c:pt idx="3661">
                  <c:v>27773</c:v>
                </c:pt>
                <c:pt idx="3662">
                  <c:v>27774</c:v>
                </c:pt>
                <c:pt idx="3663">
                  <c:v>27775</c:v>
                </c:pt>
                <c:pt idx="3664">
                  <c:v>27778</c:v>
                </c:pt>
                <c:pt idx="3665">
                  <c:v>27779</c:v>
                </c:pt>
                <c:pt idx="3666">
                  <c:v>27780</c:v>
                </c:pt>
                <c:pt idx="3667">
                  <c:v>27781</c:v>
                </c:pt>
                <c:pt idx="3668">
                  <c:v>27782</c:v>
                </c:pt>
                <c:pt idx="3669">
                  <c:v>27785</c:v>
                </c:pt>
                <c:pt idx="3670">
                  <c:v>27786</c:v>
                </c:pt>
                <c:pt idx="3671">
                  <c:v>27787</c:v>
                </c:pt>
                <c:pt idx="3672">
                  <c:v>27788</c:v>
                </c:pt>
                <c:pt idx="3673">
                  <c:v>27789</c:v>
                </c:pt>
                <c:pt idx="3674">
                  <c:v>27792</c:v>
                </c:pt>
                <c:pt idx="3675">
                  <c:v>27793</c:v>
                </c:pt>
                <c:pt idx="3676">
                  <c:v>27794</c:v>
                </c:pt>
                <c:pt idx="3677">
                  <c:v>27795</c:v>
                </c:pt>
                <c:pt idx="3678">
                  <c:v>27796</c:v>
                </c:pt>
                <c:pt idx="3679">
                  <c:v>27799</c:v>
                </c:pt>
                <c:pt idx="3680">
                  <c:v>27800</c:v>
                </c:pt>
                <c:pt idx="3681">
                  <c:v>27801</c:v>
                </c:pt>
                <c:pt idx="3682">
                  <c:v>27802</c:v>
                </c:pt>
                <c:pt idx="3683">
                  <c:v>27803</c:v>
                </c:pt>
                <c:pt idx="3684">
                  <c:v>27806</c:v>
                </c:pt>
                <c:pt idx="3685">
                  <c:v>27807</c:v>
                </c:pt>
                <c:pt idx="3686">
                  <c:v>27808</c:v>
                </c:pt>
                <c:pt idx="3687">
                  <c:v>27809</c:v>
                </c:pt>
                <c:pt idx="3688">
                  <c:v>27810</c:v>
                </c:pt>
                <c:pt idx="3689">
                  <c:v>27813</c:v>
                </c:pt>
                <c:pt idx="3690">
                  <c:v>27814</c:v>
                </c:pt>
                <c:pt idx="3691">
                  <c:v>27815</c:v>
                </c:pt>
                <c:pt idx="3692">
                  <c:v>27816</c:v>
                </c:pt>
                <c:pt idx="3693">
                  <c:v>27817</c:v>
                </c:pt>
                <c:pt idx="3694">
                  <c:v>27820</c:v>
                </c:pt>
                <c:pt idx="3695">
                  <c:v>27821</c:v>
                </c:pt>
                <c:pt idx="3696">
                  <c:v>27822</c:v>
                </c:pt>
                <c:pt idx="3697">
                  <c:v>27823</c:v>
                </c:pt>
                <c:pt idx="3698">
                  <c:v>27824</c:v>
                </c:pt>
                <c:pt idx="3699">
                  <c:v>27827</c:v>
                </c:pt>
                <c:pt idx="3700">
                  <c:v>27828</c:v>
                </c:pt>
                <c:pt idx="3701">
                  <c:v>27829</c:v>
                </c:pt>
                <c:pt idx="3702">
                  <c:v>27830</c:v>
                </c:pt>
                <c:pt idx="3703">
                  <c:v>27831</c:v>
                </c:pt>
                <c:pt idx="3704">
                  <c:v>27834</c:v>
                </c:pt>
                <c:pt idx="3705">
                  <c:v>27835</c:v>
                </c:pt>
                <c:pt idx="3706">
                  <c:v>27836</c:v>
                </c:pt>
                <c:pt idx="3707">
                  <c:v>27837</c:v>
                </c:pt>
                <c:pt idx="3708">
                  <c:v>27838</c:v>
                </c:pt>
                <c:pt idx="3709">
                  <c:v>27841</c:v>
                </c:pt>
                <c:pt idx="3710">
                  <c:v>27842</c:v>
                </c:pt>
                <c:pt idx="3711">
                  <c:v>27843</c:v>
                </c:pt>
                <c:pt idx="3712">
                  <c:v>27844</c:v>
                </c:pt>
                <c:pt idx="3713">
                  <c:v>27845</c:v>
                </c:pt>
                <c:pt idx="3714">
                  <c:v>27848</c:v>
                </c:pt>
                <c:pt idx="3715">
                  <c:v>27849</c:v>
                </c:pt>
                <c:pt idx="3716">
                  <c:v>27850</c:v>
                </c:pt>
                <c:pt idx="3717">
                  <c:v>27851</c:v>
                </c:pt>
                <c:pt idx="3718">
                  <c:v>27852</c:v>
                </c:pt>
                <c:pt idx="3719">
                  <c:v>27855</c:v>
                </c:pt>
                <c:pt idx="3720">
                  <c:v>27856</c:v>
                </c:pt>
                <c:pt idx="3721">
                  <c:v>27857</c:v>
                </c:pt>
                <c:pt idx="3722">
                  <c:v>27858</c:v>
                </c:pt>
                <c:pt idx="3723">
                  <c:v>27859</c:v>
                </c:pt>
                <c:pt idx="3724">
                  <c:v>27862</c:v>
                </c:pt>
                <c:pt idx="3725">
                  <c:v>27863</c:v>
                </c:pt>
                <c:pt idx="3726">
                  <c:v>27864</c:v>
                </c:pt>
                <c:pt idx="3727">
                  <c:v>27865</c:v>
                </c:pt>
                <c:pt idx="3728">
                  <c:v>27866</c:v>
                </c:pt>
                <c:pt idx="3729">
                  <c:v>27869</c:v>
                </c:pt>
                <c:pt idx="3730">
                  <c:v>27870</c:v>
                </c:pt>
                <c:pt idx="3731">
                  <c:v>27871</c:v>
                </c:pt>
                <c:pt idx="3732">
                  <c:v>27872</c:v>
                </c:pt>
                <c:pt idx="3733">
                  <c:v>27873</c:v>
                </c:pt>
                <c:pt idx="3734">
                  <c:v>27876</c:v>
                </c:pt>
                <c:pt idx="3735">
                  <c:v>27877</c:v>
                </c:pt>
                <c:pt idx="3736">
                  <c:v>27878</c:v>
                </c:pt>
                <c:pt idx="3737">
                  <c:v>27879</c:v>
                </c:pt>
                <c:pt idx="3738">
                  <c:v>27880</c:v>
                </c:pt>
                <c:pt idx="3739">
                  <c:v>27883</c:v>
                </c:pt>
                <c:pt idx="3740">
                  <c:v>27884</c:v>
                </c:pt>
                <c:pt idx="3741">
                  <c:v>27885</c:v>
                </c:pt>
                <c:pt idx="3742">
                  <c:v>27886</c:v>
                </c:pt>
                <c:pt idx="3743">
                  <c:v>27887</c:v>
                </c:pt>
                <c:pt idx="3744">
                  <c:v>27890</c:v>
                </c:pt>
                <c:pt idx="3745">
                  <c:v>27891</c:v>
                </c:pt>
                <c:pt idx="3746">
                  <c:v>27892</c:v>
                </c:pt>
                <c:pt idx="3747">
                  <c:v>27893</c:v>
                </c:pt>
                <c:pt idx="3748">
                  <c:v>27894</c:v>
                </c:pt>
                <c:pt idx="3749">
                  <c:v>27897</c:v>
                </c:pt>
                <c:pt idx="3750">
                  <c:v>27898</c:v>
                </c:pt>
                <c:pt idx="3751">
                  <c:v>27899</c:v>
                </c:pt>
                <c:pt idx="3752">
                  <c:v>27900</c:v>
                </c:pt>
                <c:pt idx="3753">
                  <c:v>27901</c:v>
                </c:pt>
                <c:pt idx="3754">
                  <c:v>27904</c:v>
                </c:pt>
                <c:pt idx="3755">
                  <c:v>27905</c:v>
                </c:pt>
                <c:pt idx="3756">
                  <c:v>27906</c:v>
                </c:pt>
                <c:pt idx="3757">
                  <c:v>27907</c:v>
                </c:pt>
                <c:pt idx="3758">
                  <c:v>27908</c:v>
                </c:pt>
                <c:pt idx="3759">
                  <c:v>27911</c:v>
                </c:pt>
                <c:pt idx="3760">
                  <c:v>27912</c:v>
                </c:pt>
                <c:pt idx="3761">
                  <c:v>27913</c:v>
                </c:pt>
                <c:pt idx="3762">
                  <c:v>27914</c:v>
                </c:pt>
                <c:pt idx="3763">
                  <c:v>27915</c:v>
                </c:pt>
                <c:pt idx="3764">
                  <c:v>27918</c:v>
                </c:pt>
                <c:pt idx="3765">
                  <c:v>27919</c:v>
                </c:pt>
                <c:pt idx="3766">
                  <c:v>27920</c:v>
                </c:pt>
                <c:pt idx="3767">
                  <c:v>27921</c:v>
                </c:pt>
                <c:pt idx="3768">
                  <c:v>27922</c:v>
                </c:pt>
                <c:pt idx="3769">
                  <c:v>27925</c:v>
                </c:pt>
                <c:pt idx="3770">
                  <c:v>27926</c:v>
                </c:pt>
                <c:pt idx="3771">
                  <c:v>27927</c:v>
                </c:pt>
                <c:pt idx="3772">
                  <c:v>27928</c:v>
                </c:pt>
                <c:pt idx="3773">
                  <c:v>27929</c:v>
                </c:pt>
                <c:pt idx="3774">
                  <c:v>27932</c:v>
                </c:pt>
                <c:pt idx="3775">
                  <c:v>27933</c:v>
                </c:pt>
                <c:pt idx="3776">
                  <c:v>27934</c:v>
                </c:pt>
                <c:pt idx="3777">
                  <c:v>27935</c:v>
                </c:pt>
                <c:pt idx="3778">
                  <c:v>27936</c:v>
                </c:pt>
                <c:pt idx="3779">
                  <c:v>27939</c:v>
                </c:pt>
                <c:pt idx="3780">
                  <c:v>27940</c:v>
                </c:pt>
                <c:pt idx="3781">
                  <c:v>27941</c:v>
                </c:pt>
                <c:pt idx="3782">
                  <c:v>27942</c:v>
                </c:pt>
                <c:pt idx="3783">
                  <c:v>27943</c:v>
                </c:pt>
                <c:pt idx="3784">
                  <c:v>27946</c:v>
                </c:pt>
                <c:pt idx="3785">
                  <c:v>27947</c:v>
                </c:pt>
                <c:pt idx="3786">
                  <c:v>27948</c:v>
                </c:pt>
                <c:pt idx="3787">
                  <c:v>27949</c:v>
                </c:pt>
                <c:pt idx="3788">
                  <c:v>27950</c:v>
                </c:pt>
                <c:pt idx="3789">
                  <c:v>27953</c:v>
                </c:pt>
                <c:pt idx="3790">
                  <c:v>27954</c:v>
                </c:pt>
                <c:pt idx="3791">
                  <c:v>27955</c:v>
                </c:pt>
                <c:pt idx="3792">
                  <c:v>27956</c:v>
                </c:pt>
                <c:pt idx="3793">
                  <c:v>27957</c:v>
                </c:pt>
                <c:pt idx="3794">
                  <c:v>27960</c:v>
                </c:pt>
                <c:pt idx="3795">
                  <c:v>27961</c:v>
                </c:pt>
                <c:pt idx="3796">
                  <c:v>27962</c:v>
                </c:pt>
                <c:pt idx="3797">
                  <c:v>27963</c:v>
                </c:pt>
                <c:pt idx="3798">
                  <c:v>27964</c:v>
                </c:pt>
                <c:pt idx="3799">
                  <c:v>27967</c:v>
                </c:pt>
                <c:pt idx="3800">
                  <c:v>27968</c:v>
                </c:pt>
                <c:pt idx="3801">
                  <c:v>27969</c:v>
                </c:pt>
                <c:pt idx="3802">
                  <c:v>27970</c:v>
                </c:pt>
                <c:pt idx="3803">
                  <c:v>27971</c:v>
                </c:pt>
                <c:pt idx="3804">
                  <c:v>27974</c:v>
                </c:pt>
                <c:pt idx="3805">
                  <c:v>27975</c:v>
                </c:pt>
                <c:pt idx="3806">
                  <c:v>27976</c:v>
                </c:pt>
                <c:pt idx="3807">
                  <c:v>27977</c:v>
                </c:pt>
                <c:pt idx="3808">
                  <c:v>27978</c:v>
                </c:pt>
                <c:pt idx="3809">
                  <c:v>27981</c:v>
                </c:pt>
                <c:pt idx="3810">
                  <c:v>27982</c:v>
                </c:pt>
                <c:pt idx="3811">
                  <c:v>27983</c:v>
                </c:pt>
                <c:pt idx="3812">
                  <c:v>27984</c:v>
                </c:pt>
                <c:pt idx="3813">
                  <c:v>27985</c:v>
                </c:pt>
                <c:pt idx="3814">
                  <c:v>27988</c:v>
                </c:pt>
                <c:pt idx="3815">
                  <c:v>27989</c:v>
                </c:pt>
                <c:pt idx="3816">
                  <c:v>27990</c:v>
                </c:pt>
                <c:pt idx="3817">
                  <c:v>27991</c:v>
                </c:pt>
                <c:pt idx="3818">
                  <c:v>27992</c:v>
                </c:pt>
                <c:pt idx="3819">
                  <c:v>27995</c:v>
                </c:pt>
                <c:pt idx="3820">
                  <c:v>27996</c:v>
                </c:pt>
                <c:pt idx="3821">
                  <c:v>27997</c:v>
                </c:pt>
                <c:pt idx="3822">
                  <c:v>27998</c:v>
                </c:pt>
                <c:pt idx="3823">
                  <c:v>27999</c:v>
                </c:pt>
                <c:pt idx="3824">
                  <c:v>28002</c:v>
                </c:pt>
                <c:pt idx="3825">
                  <c:v>28003</c:v>
                </c:pt>
                <c:pt idx="3826">
                  <c:v>28004</c:v>
                </c:pt>
                <c:pt idx="3827">
                  <c:v>28005</c:v>
                </c:pt>
                <c:pt idx="3828">
                  <c:v>28006</c:v>
                </c:pt>
                <c:pt idx="3829">
                  <c:v>28009</c:v>
                </c:pt>
                <c:pt idx="3830">
                  <c:v>28010</c:v>
                </c:pt>
                <c:pt idx="3831">
                  <c:v>28011</c:v>
                </c:pt>
                <c:pt idx="3832">
                  <c:v>28012</c:v>
                </c:pt>
                <c:pt idx="3833">
                  <c:v>28013</c:v>
                </c:pt>
                <c:pt idx="3834">
                  <c:v>28016</c:v>
                </c:pt>
                <c:pt idx="3835">
                  <c:v>28017</c:v>
                </c:pt>
                <c:pt idx="3836">
                  <c:v>28018</c:v>
                </c:pt>
                <c:pt idx="3837">
                  <c:v>28019</c:v>
                </c:pt>
                <c:pt idx="3838">
                  <c:v>28020</c:v>
                </c:pt>
                <c:pt idx="3839">
                  <c:v>28023</c:v>
                </c:pt>
                <c:pt idx="3840">
                  <c:v>28024</c:v>
                </c:pt>
                <c:pt idx="3841">
                  <c:v>28025</c:v>
                </c:pt>
                <c:pt idx="3842">
                  <c:v>28026</c:v>
                </c:pt>
                <c:pt idx="3843">
                  <c:v>28027</c:v>
                </c:pt>
                <c:pt idx="3844">
                  <c:v>28030</c:v>
                </c:pt>
                <c:pt idx="3845">
                  <c:v>28031</c:v>
                </c:pt>
                <c:pt idx="3846">
                  <c:v>28032</c:v>
                </c:pt>
                <c:pt idx="3847">
                  <c:v>28033</c:v>
                </c:pt>
                <c:pt idx="3848">
                  <c:v>28034</c:v>
                </c:pt>
                <c:pt idx="3849">
                  <c:v>28037</c:v>
                </c:pt>
                <c:pt idx="3850">
                  <c:v>28038</c:v>
                </c:pt>
                <c:pt idx="3851">
                  <c:v>28039</c:v>
                </c:pt>
                <c:pt idx="3852">
                  <c:v>28040</c:v>
                </c:pt>
                <c:pt idx="3853">
                  <c:v>28041</c:v>
                </c:pt>
                <c:pt idx="3854">
                  <c:v>28044</c:v>
                </c:pt>
                <c:pt idx="3855">
                  <c:v>28045</c:v>
                </c:pt>
                <c:pt idx="3856">
                  <c:v>28046</c:v>
                </c:pt>
                <c:pt idx="3857">
                  <c:v>28047</c:v>
                </c:pt>
                <c:pt idx="3858">
                  <c:v>28048</c:v>
                </c:pt>
                <c:pt idx="3859">
                  <c:v>28051</c:v>
                </c:pt>
                <c:pt idx="3860">
                  <c:v>28052</c:v>
                </c:pt>
                <c:pt idx="3861">
                  <c:v>28053</c:v>
                </c:pt>
                <c:pt idx="3862">
                  <c:v>28054</c:v>
                </c:pt>
                <c:pt idx="3863">
                  <c:v>28055</c:v>
                </c:pt>
                <c:pt idx="3864">
                  <c:v>28058</c:v>
                </c:pt>
                <c:pt idx="3865">
                  <c:v>28059</c:v>
                </c:pt>
                <c:pt idx="3866">
                  <c:v>28060</c:v>
                </c:pt>
                <c:pt idx="3867">
                  <c:v>28061</c:v>
                </c:pt>
                <c:pt idx="3868">
                  <c:v>28062</c:v>
                </c:pt>
                <c:pt idx="3869">
                  <c:v>28065</c:v>
                </c:pt>
                <c:pt idx="3870">
                  <c:v>28066</c:v>
                </c:pt>
                <c:pt idx="3871">
                  <c:v>28067</c:v>
                </c:pt>
                <c:pt idx="3872">
                  <c:v>28068</c:v>
                </c:pt>
                <c:pt idx="3873">
                  <c:v>28069</c:v>
                </c:pt>
                <c:pt idx="3874">
                  <c:v>28072</c:v>
                </c:pt>
                <c:pt idx="3875">
                  <c:v>28073</c:v>
                </c:pt>
                <c:pt idx="3876">
                  <c:v>28074</c:v>
                </c:pt>
                <c:pt idx="3877">
                  <c:v>28075</c:v>
                </c:pt>
                <c:pt idx="3878">
                  <c:v>28076</c:v>
                </c:pt>
                <c:pt idx="3879">
                  <c:v>28079</c:v>
                </c:pt>
                <c:pt idx="3880">
                  <c:v>28080</c:v>
                </c:pt>
                <c:pt idx="3881">
                  <c:v>28081</c:v>
                </c:pt>
                <c:pt idx="3882">
                  <c:v>28082</c:v>
                </c:pt>
                <c:pt idx="3883">
                  <c:v>28083</c:v>
                </c:pt>
                <c:pt idx="3884">
                  <c:v>28086</c:v>
                </c:pt>
                <c:pt idx="3885">
                  <c:v>28087</c:v>
                </c:pt>
                <c:pt idx="3886">
                  <c:v>28088</c:v>
                </c:pt>
                <c:pt idx="3887">
                  <c:v>28089</c:v>
                </c:pt>
                <c:pt idx="3888">
                  <c:v>28090</c:v>
                </c:pt>
                <c:pt idx="3889">
                  <c:v>28093</c:v>
                </c:pt>
                <c:pt idx="3890">
                  <c:v>28094</c:v>
                </c:pt>
                <c:pt idx="3891">
                  <c:v>28095</c:v>
                </c:pt>
                <c:pt idx="3892">
                  <c:v>28096</c:v>
                </c:pt>
                <c:pt idx="3893">
                  <c:v>28097</c:v>
                </c:pt>
                <c:pt idx="3894">
                  <c:v>28100</c:v>
                </c:pt>
                <c:pt idx="3895">
                  <c:v>28101</c:v>
                </c:pt>
                <c:pt idx="3896">
                  <c:v>28102</c:v>
                </c:pt>
                <c:pt idx="3897">
                  <c:v>28103</c:v>
                </c:pt>
                <c:pt idx="3898">
                  <c:v>28104</c:v>
                </c:pt>
                <c:pt idx="3899">
                  <c:v>28107</c:v>
                </c:pt>
                <c:pt idx="3900">
                  <c:v>28108</c:v>
                </c:pt>
                <c:pt idx="3901">
                  <c:v>28109</c:v>
                </c:pt>
                <c:pt idx="3902">
                  <c:v>28110</c:v>
                </c:pt>
                <c:pt idx="3903">
                  <c:v>28111</c:v>
                </c:pt>
                <c:pt idx="3904">
                  <c:v>28114</c:v>
                </c:pt>
                <c:pt idx="3905">
                  <c:v>28115</c:v>
                </c:pt>
                <c:pt idx="3906">
                  <c:v>28116</c:v>
                </c:pt>
                <c:pt idx="3907">
                  <c:v>28117</c:v>
                </c:pt>
                <c:pt idx="3908">
                  <c:v>28118</c:v>
                </c:pt>
                <c:pt idx="3909">
                  <c:v>28121</c:v>
                </c:pt>
                <c:pt idx="3910">
                  <c:v>28122</c:v>
                </c:pt>
                <c:pt idx="3911">
                  <c:v>28123</c:v>
                </c:pt>
                <c:pt idx="3912">
                  <c:v>28124</c:v>
                </c:pt>
                <c:pt idx="3913">
                  <c:v>28125</c:v>
                </c:pt>
                <c:pt idx="3914">
                  <c:v>28128</c:v>
                </c:pt>
                <c:pt idx="3915">
                  <c:v>28129</c:v>
                </c:pt>
                <c:pt idx="3916">
                  <c:v>28130</c:v>
                </c:pt>
                <c:pt idx="3917">
                  <c:v>28131</c:v>
                </c:pt>
                <c:pt idx="3918">
                  <c:v>28132</c:v>
                </c:pt>
                <c:pt idx="3919">
                  <c:v>28135</c:v>
                </c:pt>
                <c:pt idx="3920">
                  <c:v>28136</c:v>
                </c:pt>
                <c:pt idx="3921">
                  <c:v>28137</c:v>
                </c:pt>
                <c:pt idx="3922">
                  <c:v>28138</c:v>
                </c:pt>
                <c:pt idx="3923">
                  <c:v>28139</c:v>
                </c:pt>
                <c:pt idx="3924">
                  <c:v>28142</c:v>
                </c:pt>
                <c:pt idx="3925">
                  <c:v>28143</c:v>
                </c:pt>
                <c:pt idx="3926">
                  <c:v>28144</c:v>
                </c:pt>
                <c:pt idx="3927">
                  <c:v>28145</c:v>
                </c:pt>
                <c:pt idx="3928">
                  <c:v>28146</c:v>
                </c:pt>
                <c:pt idx="3929">
                  <c:v>28149</c:v>
                </c:pt>
                <c:pt idx="3930">
                  <c:v>28150</c:v>
                </c:pt>
                <c:pt idx="3931">
                  <c:v>28151</c:v>
                </c:pt>
                <c:pt idx="3932">
                  <c:v>28152</c:v>
                </c:pt>
                <c:pt idx="3933">
                  <c:v>28153</c:v>
                </c:pt>
                <c:pt idx="3934">
                  <c:v>28156</c:v>
                </c:pt>
                <c:pt idx="3935">
                  <c:v>28157</c:v>
                </c:pt>
                <c:pt idx="3936">
                  <c:v>28158</c:v>
                </c:pt>
                <c:pt idx="3937">
                  <c:v>28159</c:v>
                </c:pt>
                <c:pt idx="3938">
                  <c:v>28160</c:v>
                </c:pt>
                <c:pt idx="3939">
                  <c:v>28163</c:v>
                </c:pt>
                <c:pt idx="3940">
                  <c:v>28164</c:v>
                </c:pt>
                <c:pt idx="3941">
                  <c:v>28165</c:v>
                </c:pt>
                <c:pt idx="3942">
                  <c:v>28166</c:v>
                </c:pt>
                <c:pt idx="3943">
                  <c:v>28167</c:v>
                </c:pt>
                <c:pt idx="3944">
                  <c:v>28170</c:v>
                </c:pt>
                <c:pt idx="3945">
                  <c:v>28171</c:v>
                </c:pt>
                <c:pt idx="3946">
                  <c:v>28172</c:v>
                </c:pt>
                <c:pt idx="3947">
                  <c:v>28173</c:v>
                </c:pt>
                <c:pt idx="3948">
                  <c:v>28174</c:v>
                </c:pt>
                <c:pt idx="3949">
                  <c:v>28177</c:v>
                </c:pt>
                <c:pt idx="3950">
                  <c:v>28178</c:v>
                </c:pt>
                <c:pt idx="3951">
                  <c:v>28179</c:v>
                </c:pt>
                <c:pt idx="3952">
                  <c:v>28180</c:v>
                </c:pt>
                <c:pt idx="3953">
                  <c:v>28181</c:v>
                </c:pt>
                <c:pt idx="3954">
                  <c:v>28184</c:v>
                </c:pt>
                <c:pt idx="3955">
                  <c:v>28185</c:v>
                </c:pt>
                <c:pt idx="3956">
                  <c:v>28186</c:v>
                </c:pt>
                <c:pt idx="3957">
                  <c:v>28187</c:v>
                </c:pt>
                <c:pt idx="3958">
                  <c:v>28188</c:v>
                </c:pt>
                <c:pt idx="3959">
                  <c:v>28191</c:v>
                </c:pt>
                <c:pt idx="3960">
                  <c:v>28192</c:v>
                </c:pt>
                <c:pt idx="3961">
                  <c:v>28193</c:v>
                </c:pt>
                <c:pt idx="3962">
                  <c:v>28194</c:v>
                </c:pt>
                <c:pt idx="3963">
                  <c:v>28195</c:v>
                </c:pt>
                <c:pt idx="3964">
                  <c:v>28198</c:v>
                </c:pt>
                <c:pt idx="3965">
                  <c:v>28199</c:v>
                </c:pt>
                <c:pt idx="3966">
                  <c:v>28200</c:v>
                </c:pt>
                <c:pt idx="3967">
                  <c:v>28201</c:v>
                </c:pt>
                <c:pt idx="3968">
                  <c:v>28202</c:v>
                </c:pt>
                <c:pt idx="3969">
                  <c:v>28205</c:v>
                </c:pt>
                <c:pt idx="3970">
                  <c:v>28206</c:v>
                </c:pt>
                <c:pt idx="3971">
                  <c:v>28207</c:v>
                </c:pt>
                <c:pt idx="3972">
                  <c:v>28208</c:v>
                </c:pt>
                <c:pt idx="3973">
                  <c:v>28209</c:v>
                </c:pt>
                <c:pt idx="3974">
                  <c:v>28212</c:v>
                </c:pt>
                <c:pt idx="3975">
                  <c:v>28213</c:v>
                </c:pt>
                <c:pt idx="3976">
                  <c:v>28214</c:v>
                </c:pt>
                <c:pt idx="3977">
                  <c:v>28215</c:v>
                </c:pt>
                <c:pt idx="3978">
                  <c:v>28216</c:v>
                </c:pt>
                <c:pt idx="3979">
                  <c:v>28219</c:v>
                </c:pt>
                <c:pt idx="3980">
                  <c:v>28220</c:v>
                </c:pt>
                <c:pt idx="3981">
                  <c:v>28221</c:v>
                </c:pt>
                <c:pt idx="3982">
                  <c:v>28222</c:v>
                </c:pt>
                <c:pt idx="3983">
                  <c:v>28223</c:v>
                </c:pt>
                <c:pt idx="3984">
                  <c:v>28226</c:v>
                </c:pt>
                <c:pt idx="3985">
                  <c:v>28227</c:v>
                </c:pt>
                <c:pt idx="3986">
                  <c:v>28228</c:v>
                </c:pt>
                <c:pt idx="3987">
                  <c:v>28229</c:v>
                </c:pt>
                <c:pt idx="3988">
                  <c:v>28230</c:v>
                </c:pt>
                <c:pt idx="3989">
                  <c:v>28233</c:v>
                </c:pt>
                <c:pt idx="3990">
                  <c:v>28234</c:v>
                </c:pt>
                <c:pt idx="3991">
                  <c:v>28235</c:v>
                </c:pt>
                <c:pt idx="3992">
                  <c:v>28236</c:v>
                </c:pt>
                <c:pt idx="3993">
                  <c:v>28237</c:v>
                </c:pt>
                <c:pt idx="3994">
                  <c:v>28240</c:v>
                </c:pt>
                <c:pt idx="3995">
                  <c:v>28241</c:v>
                </c:pt>
                <c:pt idx="3996">
                  <c:v>28242</c:v>
                </c:pt>
                <c:pt idx="3997">
                  <c:v>28243</c:v>
                </c:pt>
                <c:pt idx="3998">
                  <c:v>28244</c:v>
                </c:pt>
                <c:pt idx="3999">
                  <c:v>28247</c:v>
                </c:pt>
                <c:pt idx="4000">
                  <c:v>28248</c:v>
                </c:pt>
                <c:pt idx="4001">
                  <c:v>28249</c:v>
                </c:pt>
                <c:pt idx="4002">
                  <c:v>28250</c:v>
                </c:pt>
                <c:pt idx="4003">
                  <c:v>28251</c:v>
                </c:pt>
                <c:pt idx="4004">
                  <c:v>28254</c:v>
                </c:pt>
                <c:pt idx="4005">
                  <c:v>28255</c:v>
                </c:pt>
                <c:pt idx="4006">
                  <c:v>28256</c:v>
                </c:pt>
                <c:pt idx="4007">
                  <c:v>28257</c:v>
                </c:pt>
                <c:pt idx="4008">
                  <c:v>28258</c:v>
                </c:pt>
                <c:pt idx="4009">
                  <c:v>28261</c:v>
                </c:pt>
                <c:pt idx="4010">
                  <c:v>28262</c:v>
                </c:pt>
                <c:pt idx="4011">
                  <c:v>28263</c:v>
                </c:pt>
                <c:pt idx="4012">
                  <c:v>28264</c:v>
                </c:pt>
                <c:pt idx="4013">
                  <c:v>28265</c:v>
                </c:pt>
                <c:pt idx="4014">
                  <c:v>28268</c:v>
                </c:pt>
                <c:pt idx="4015">
                  <c:v>28269</c:v>
                </c:pt>
                <c:pt idx="4016">
                  <c:v>28270</c:v>
                </c:pt>
                <c:pt idx="4017">
                  <c:v>28271</c:v>
                </c:pt>
                <c:pt idx="4018">
                  <c:v>28272</c:v>
                </c:pt>
                <c:pt idx="4019">
                  <c:v>28275</c:v>
                </c:pt>
                <c:pt idx="4020">
                  <c:v>28276</c:v>
                </c:pt>
                <c:pt idx="4021">
                  <c:v>28277</c:v>
                </c:pt>
                <c:pt idx="4022">
                  <c:v>28278</c:v>
                </c:pt>
                <c:pt idx="4023">
                  <c:v>28279</c:v>
                </c:pt>
                <c:pt idx="4024">
                  <c:v>28282</c:v>
                </c:pt>
                <c:pt idx="4025">
                  <c:v>28283</c:v>
                </c:pt>
                <c:pt idx="4026">
                  <c:v>28284</c:v>
                </c:pt>
                <c:pt idx="4027">
                  <c:v>28285</c:v>
                </c:pt>
                <c:pt idx="4028">
                  <c:v>28286</c:v>
                </c:pt>
                <c:pt idx="4029">
                  <c:v>28289</c:v>
                </c:pt>
                <c:pt idx="4030">
                  <c:v>28290</c:v>
                </c:pt>
                <c:pt idx="4031">
                  <c:v>28291</c:v>
                </c:pt>
                <c:pt idx="4032">
                  <c:v>28292</c:v>
                </c:pt>
                <c:pt idx="4033">
                  <c:v>28293</c:v>
                </c:pt>
                <c:pt idx="4034">
                  <c:v>28296</c:v>
                </c:pt>
                <c:pt idx="4035">
                  <c:v>28297</c:v>
                </c:pt>
                <c:pt idx="4036">
                  <c:v>28298</c:v>
                </c:pt>
                <c:pt idx="4037">
                  <c:v>28299</c:v>
                </c:pt>
                <c:pt idx="4038">
                  <c:v>28300</c:v>
                </c:pt>
                <c:pt idx="4039">
                  <c:v>28303</c:v>
                </c:pt>
                <c:pt idx="4040">
                  <c:v>28304</c:v>
                </c:pt>
                <c:pt idx="4041">
                  <c:v>28305</c:v>
                </c:pt>
                <c:pt idx="4042">
                  <c:v>28306</c:v>
                </c:pt>
                <c:pt idx="4043">
                  <c:v>28307</c:v>
                </c:pt>
                <c:pt idx="4044">
                  <c:v>28310</c:v>
                </c:pt>
                <c:pt idx="4045">
                  <c:v>28311</c:v>
                </c:pt>
                <c:pt idx="4046">
                  <c:v>28312</c:v>
                </c:pt>
                <c:pt idx="4047">
                  <c:v>28313</c:v>
                </c:pt>
                <c:pt idx="4048">
                  <c:v>28314</c:v>
                </c:pt>
                <c:pt idx="4049">
                  <c:v>28317</c:v>
                </c:pt>
                <c:pt idx="4050">
                  <c:v>28318</c:v>
                </c:pt>
                <c:pt idx="4051">
                  <c:v>28319</c:v>
                </c:pt>
                <c:pt idx="4052">
                  <c:v>28320</c:v>
                </c:pt>
                <c:pt idx="4053">
                  <c:v>28321</c:v>
                </c:pt>
                <c:pt idx="4054">
                  <c:v>28324</c:v>
                </c:pt>
                <c:pt idx="4055">
                  <c:v>28325</c:v>
                </c:pt>
                <c:pt idx="4056">
                  <c:v>28326</c:v>
                </c:pt>
                <c:pt idx="4057">
                  <c:v>28327</c:v>
                </c:pt>
                <c:pt idx="4058">
                  <c:v>28328</c:v>
                </c:pt>
                <c:pt idx="4059">
                  <c:v>28331</c:v>
                </c:pt>
                <c:pt idx="4060">
                  <c:v>28332</c:v>
                </c:pt>
                <c:pt idx="4061">
                  <c:v>28333</c:v>
                </c:pt>
                <c:pt idx="4062">
                  <c:v>28334</c:v>
                </c:pt>
                <c:pt idx="4063">
                  <c:v>28335</c:v>
                </c:pt>
                <c:pt idx="4064">
                  <c:v>28338</c:v>
                </c:pt>
                <c:pt idx="4065">
                  <c:v>28339</c:v>
                </c:pt>
                <c:pt idx="4066">
                  <c:v>28340</c:v>
                </c:pt>
                <c:pt idx="4067">
                  <c:v>28341</c:v>
                </c:pt>
                <c:pt idx="4068">
                  <c:v>28342</c:v>
                </c:pt>
                <c:pt idx="4069">
                  <c:v>28345</c:v>
                </c:pt>
                <c:pt idx="4070">
                  <c:v>28346</c:v>
                </c:pt>
                <c:pt idx="4071">
                  <c:v>28347</c:v>
                </c:pt>
                <c:pt idx="4072">
                  <c:v>28348</c:v>
                </c:pt>
                <c:pt idx="4073">
                  <c:v>28349</c:v>
                </c:pt>
                <c:pt idx="4074">
                  <c:v>28352</c:v>
                </c:pt>
                <c:pt idx="4075">
                  <c:v>28353</c:v>
                </c:pt>
                <c:pt idx="4076">
                  <c:v>28354</c:v>
                </c:pt>
                <c:pt idx="4077">
                  <c:v>28355</c:v>
                </c:pt>
                <c:pt idx="4078">
                  <c:v>28356</c:v>
                </c:pt>
                <c:pt idx="4079">
                  <c:v>28359</c:v>
                </c:pt>
                <c:pt idx="4080">
                  <c:v>28360</c:v>
                </c:pt>
                <c:pt idx="4081">
                  <c:v>28361</c:v>
                </c:pt>
                <c:pt idx="4082">
                  <c:v>28362</c:v>
                </c:pt>
                <c:pt idx="4083">
                  <c:v>28363</c:v>
                </c:pt>
                <c:pt idx="4084">
                  <c:v>28366</c:v>
                </c:pt>
                <c:pt idx="4085">
                  <c:v>28367</c:v>
                </c:pt>
                <c:pt idx="4086">
                  <c:v>28368</c:v>
                </c:pt>
                <c:pt idx="4087">
                  <c:v>28369</c:v>
                </c:pt>
                <c:pt idx="4088">
                  <c:v>28370</c:v>
                </c:pt>
                <c:pt idx="4089">
                  <c:v>28373</c:v>
                </c:pt>
                <c:pt idx="4090">
                  <c:v>28374</c:v>
                </c:pt>
                <c:pt idx="4091">
                  <c:v>28375</c:v>
                </c:pt>
                <c:pt idx="4092">
                  <c:v>28376</c:v>
                </c:pt>
                <c:pt idx="4093">
                  <c:v>28377</c:v>
                </c:pt>
                <c:pt idx="4094">
                  <c:v>28380</c:v>
                </c:pt>
                <c:pt idx="4095">
                  <c:v>28381</c:v>
                </c:pt>
                <c:pt idx="4096">
                  <c:v>28382</c:v>
                </c:pt>
                <c:pt idx="4097">
                  <c:v>28383</c:v>
                </c:pt>
                <c:pt idx="4098">
                  <c:v>28384</c:v>
                </c:pt>
                <c:pt idx="4099">
                  <c:v>28387</c:v>
                </c:pt>
                <c:pt idx="4100">
                  <c:v>28388</c:v>
                </c:pt>
                <c:pt idx="4101">
                  <c:v>28389</c:v>
                </c:pt>
                <c:pt idx="4102">
                  <c:v>28390</c:v>
                </c:pt>
                <c:pt idx="4103">
                  <c:v>28391</c:v>
                </c:pt>
                <c:pt idx="4104">
                  <c:v>28394</c:v>
                </c:pt>
                <c:pt idx="4105">
                  <c:v>28395</c:v>
                </c:pt>
                <c:pt idx="4106">
                  <c:v>28396</c:v>
                </c:pt>
                <c:pt idx="4107">
                  <c:v>28397</c:v>
                </c:pt>
                <c:pt idx="4108">
                  <c:v>28398</c:v>
                </c:pt>
                <c:pt idx="4109">
                  <c:v>28401</c:v>
                </c:pt>
                <c:pt idx="4110">
                  <c:v>28402</c:v>
                </c:pt>
                <c:pt idx="4111">
                  <c:v>28403</c:v>
                </c:pt>
                <c:pt idx="4112">
                  <c:v>28404</c:v>
                </c:pt>
                <c:pt idx="4113">
                  <c:v>28405</c:v>
                </c:pt>
                <c:pt idx="4114">
                  <c:v>28408</c:v>
                </c:pt>
                <c:pt idx="4115">
                  <c:v>28409</c:v>
                </c:pt>
                <c:pt idx="4116">
                  <c:v>28410</c:v>
                </c:pt>
                <c:pt idx="4117">
                  <c:v>28411</c:v>
                </c:pt>
                <c:pt idx="4118">
                  <c:v>28412</c:v>
                </c:pt>
                <c:pt idx="4119">
                  <c:v>28415</c:v>
                </c:pt>
                <c:pt idx="4120">
                  <c:v>28416</c:v>
                </c:pt>
                <c:pt idx="4121">
                  <c:v>28417</c:v>
                </c:pt>
                <c:pt idx="4122">
                  <c:v>28418</c:v>
                </c:pt>
                <c:pt idx="4123">
                  <c:v>28419</c:v>
                </c:pt>
                <c:pt idx="4124">
                  <c:v>28422</c:v>
                </c:pt>
                <c:pt idx="4125">
                  <c:v>28423</c:v>
                </c:pt>
                <c:pt idx="4126">
                  <c:v>28424</c:v>
                </c:pt>
                <c:pt idx="4127">
                  <c:v>28425</c:v>
                </c:pt>
                <c:pt idx="4128">
                  <c:v>28426</c:v>
                </c:pt>
                <c:pt idx="4129">
                  <c:v>28429</c:v>
                </c:pt>
                <c:pt idx="4130">
                  <c:v>28430</c:v>
                </c:pt>
                <c:pt idx="4131">
                  <c:v>28431</c:v>
                </c:pt>
                <c:pt idx="4132">
                  <c:v>28432</c:v>
                </c:pt>
                <c:pt idx="4133">
                  <c:v>28433</c:v>
                </c:pt>
                <c:pt idx="4134">
                  <c:v>28436</c:v>
                </c:pt>
                <c:pt idx="4135">
                  <c:v>28437</c:v>
                </c:pt>
                <c:pt idx="4136">
                  <c:v>28438</c:v>
                </c:pt>
                <c:pt idx="4137">
                  <c:v>28439</c:v>
                </c:pt>
                <c:pt idx="4138">
                  <c:v>28440</c:v>
                </c:pt>
                <c:pt idx="4139">
                  <c:v>28443</c:v>
                </c:pt>
                <c:pt idx="4140">
                  <c:v>28444</c:v>
                </c:pt>
                <c:pt idx="4141">
                  <c:v>28445</c:v>
                </c:pt>
                <c:pt idx="4142">
                  <c:v>28446</c:v>
                </c:pt>
                <c:pt idx="4143">
                  <c:v>28447</c:v>
                </c:pt>
                <c:pt idx="4144">
                  <c:v>28450</c:v>
                </c:pt>
                <c:pt idx="4145">
                  <c:v>28451</c:v>
                </c:pt>
                <c:pt idx="4146">
                  <c:v>28452</c:v>
                </c:pt>
                <c:pt idx="4147">
                  <c:v>28453</c:v>
                </c:pt>
                <c:pt idx="4148">
                  <c:v>28454</c:v>
                </c:pt>
                <c:pt idx="4149">
                  <c:v>28457</c:v>
                </c:pt>
                <c:pt idx="4150">
                  <c:v>28458</c:v>
                </c:pt>
                <c:pt idx="4151">
                  <c:v>28459</c:v>
                </c:pt>
                <c:pt idx="4152">
                  <c:v>28460</c:v>
                </c:pt>
                <c:pt idx="4153">
                  <c:v>28461</c:v>
                </c:pt>
                <c:pt idx="4154">
                  <c:v>28464</c:v>
                </c:pt>
                <c:pt idx="4155">
                  <c:v>28465</c:v>
                </c:pt>
                <c:pt idx="4156">
                  <c:v>28466</c:v>
                </c:pt>
                <c:pt idx="4157">
                  <c:v>28467</c:v>
                </c:pt>
                <c:pt idx="4158">
                  <c:v>28468</c:v>
                </c:pt>
                <c:pt idx="4159">
                  <c:v>28471</c:v>
                </c:pt>
                <c:pt idx="4160">
                  <c:v>28472</c:v>
                </c:pt>
                <c:pt idx="4161">
                  <c:v>28473</c:v>
                </c:pt>
                <c:pt idx="4162">
                  <c:v>28474</c:v>
                </c:pt>
                <c:pt idx="4163">
                  <c:v>28475</c:v>
                </c:pt>
                <c:pt idx="4164">
                  <c:v>28478</c:v>
                </c:pt>
                <c:pt idx="4165">
                  <c:v>28479</c:v>
                </c:pt>
                <c:pt idx="4166">
                  <c:v>28480</c:v>
                </c:pt>
                <c:pt idx="4167">
                  <c:v>28481</c:v>
                </c:pt>
                <c:pt idx="4168">
                  <c:v>28482</c:v>
                </c:pt>
                <c:pt idx="4169">
                  <c:v>28485</c:v>
                </c:pt>
                <c:pt idx="4170">
                  <c:v>28486</c:v>
                </c:pt>
                <c:pt idx="4171">
                  <c:v>28487</c:v>
                </c:pt>
                <c:pt idx="4172">
                  <c:v>28488</c:v>
                </c:pt>
                <c:pt idx="4173">
                  <c:v>28489</c:v>
                </c:pt>
                <c:pt idx="4174">
                  <c:v>28492</c:v>
                </c:pt>
                <c:pt idx="4175">
                  <c:v>28493</c:v>
                </c:pt>
                <c:pt idx="4176">
                  <c:v>28494</c:v>
                </c:pt>
                <c:pt idx="4177">
                  <c:v>28495</c:v>
                </c:pt>
                <c:pt idx="4178">
                  <c:v>28496</c:v>
                </c:pt>
                <c:pt idx="4179">
                  <c:v>28499</c:v>
                </c:pt>
                <c:pt idx="4180">
                  <c:v>28500</c:v>
                </c:pt>
                <c:pt idx="4181">
                  <c:v>28501</c:v>
                </c:pt>
                <c:pt idx="4182">
                  <c:v>28502</c:v>
                </c:pt>
                <c:pt idx="4183">
                  <c:v>28503</c:v>
                </c:pt>
                <c:pt idx="4184">
                  <c:v>28506</c:v>
                </c:pt>
                <c:pt idx="4185">
                  <c:v>28507</c:v>
                </c:pt>
                <c:pt idx="4186">
                  <c:v>28508</c:v>
                </c:pt>
                <c:pt idx="4187">
                  <c:v>28509</c:v>
                </c:pt>
                <c:pt idx="4188">
                  <c:v>28510</c:v>
                </c:pt>
                <c:pt idx="4189">
                  <c:v>28513</c:v>
                </c:pt>
                <c:pt idx="4190">
                  <c:v>28514</c:v>
                </c:pt>
                <c:pt idx="4191">
                  <c:v>28515</c:v>
                </c:pt>
                <c:pt idx="4192">
                  <c:v>28516</c:v>
                </c:pt>
                <c:pt idx="4193">
                  <c:v>28517</c:v>
                </c:pt>
                <c:pt idx="4194">
                  <c:v>28520</c:v>
                </c:pt>
                <c:pt idx="4195">
                  <c:v>28521</c:v>
                </c:pt>
                <c:pt idx="4196">
                  <c:v>28522</c:v>
                </c:pt>
                <c:pt idx="4197">
                  <c:v>28523</c:v>
                </c:pt>
                <c:pt idx="4198">
                  <c:v>28524</c:v>
                </c:pt>
                <c:pt idx="4199">
                  <c:v>28527</c:v>
                </c:pt>
                <c:pt idx="4200">
                  <c:v>28528</c:v>
                </c:pt>
                <c:pt idx="4201">
                  <c:v>28529</c:v>
                </c:pt>
                <c:pt idx="4202">
                  <c:v>28530</c:v>
                </c:pt>
                <c:pt idx="4203">
                  <c:v>28531</c:v>
                </c:pt>
                <c:pt idx="4204">
                  <c:v>28534</c:v>
                </c:pt>
                <c:pt idx="4205">
                  <c:v>28535</c:v>
                </c:pt>
                <c:pt idx="4206">
                  <c:v>28536</c:v>
                </c:pt>
                <c:pt idx="4207">
                  <c:v>28537</c:v>
                </c:pt>
                <c:pt idx="4208">
                  <c:v>28538</c:v>
                </c:pt>
                <c:pt idx="4209">
                  <c:v>28541</c:v>
                </c:pt>
                <c:pt idx="4210">
                  <c:v>28542</c:v>
                </c:pt>
                <c:pt idx="4211">
                  <c:v>28543</c:v>
                </c:pt>
                <c:pt idx="4212">
                  <c:v>28544</c:v>
                </c:pt>
                <c:pt idx="4213">
                  <c:v>28545</c:v>
                </c:pt>
                <c:pt idx="4214">
                  <c:v>28548</c:v>
                </c:pt>
                <c:pt idx="4215">
                  <c:v>28549</c:v>
                </c:pt>
                <c:pt idx="4216">
                  <c:v>28550</c:v>
                </c:pt>
                <c:pt idx="4217">
                  <c:v>28551</c:v>
                </c:pt>
                <c:pt idx="4218">
                  <c:v>28552</c:v>
                </c:pt>
                <c:pt idx="4219">
                  <c:v>28555</c:v>
                </c:pt>
                <c:pt idx="4220">
                  <c:v>28556</c:v>
                </c:pt>
                <c:pt idx="4221">
                  <c:v>28557</c:v>
                </c:pt>
                <c:pt idx="4222">
                  <c:v>28558</c:v>
                </c:pt>
                <c:pt idx="4223">
                  <c:v>28559</c:v>
                </c:pt>
                <c:pt idx="4224">
                  <c:v>28562</c:v>
                </c:pt>
                <c:pt idx="4225">
                  <c:v>28563</c:v>
                </c:pt>
                <c:pt idx="4226">
                  <c:v>28564</c:v>
                </c:pt>
                <c:pt idx="4227">
                  <c:v>28565</c:v>
                </c:pt>
                <c:pt idx="4228">
                  <c:v>28566</c:v>
                </c:pt>
                <c:pt idx="4229">
                  <c:v>28569</c:v>
                </c:pt>
                <c:pt idx="4230">
                  <c:v>28570</c:v>
                </c:pt>
                <c:pt idx="4231">
                  <c:v>28571</c:v>
                </c:pt>
                <c:pt idx="4232">
                  <c:v>28572</c:v>
                </c:pt>
                <c:pt idx="4233">
                  <c:v>28573</c:v>
                </c:pt>
                <c:pt idx="4234">
                  <c:v>28576</c:v>
                </c:pt>
                <c:pt idx="4235">
                  <c:v>28577</c:v>
                </c:pt>
                <c:pt idx="4236">
                  <c:v>28578</c:v>
                </c:pt>
                <c:pt idx="4237">
                  <c:v>28579</c:v>
                </c:pt>
                <c:pt idx="4238">
                  <c:v>28580</c:v>
                </c:pt>
                <c:pt idx="4239">
                  <c:v>28583</c:v>
                </c:pt>
                <c:pt idx="4240">
                  <c:v>28584</c:v>
                </c:pt>
                <c:pt idx="4241">
                  <c:v>28585</c:v>
                </c:pt>
                <c:pt idx="4242">
                  <c:v>28586</c:v>
                </c:pt>
                <c:pt idx="4243">
                  <c:v>28587</c:v>
                </c:pt>
                <c:pt idx="4244">
                  <c:v>28590</c:v>
                </c:pt>
                <c:pt idx="4245">
                  <c:v>28591</c:v>
                </c:pt>
                <c:pt idx="4246">
                  <c:v>28592</c:v>
                </c:pt>
                <c:pt idx="4247">
                  <c:v>28593</c:v>
                </c:pt>
                <c:pt idx="4248">
                  <c:v>28594</c:v>
                </c:pt>
                <c:pt idx="4249">
                  <c:v>28597</c:v>
                </c:pt>
                <c:pt idx="4250">
                  <c:v>28598</c:v>
                </c:pt>
                <c:pt idx="4251">
                  <c:v>28599</c:v>
                </c:pt>
                <c:pt idx="4252">
                  <c:v>28600</c:v>
                </c:pt>
                <c:pt idx="4253">
                  <c:v>28601</c:v>
                </c:pt>
                <c:pt idx="4254">
                  <c:v>28604</c:v>
                </c:pt>
                <c:pt idx="4255">
                  <c:v>28605</c:v>
                </c:pt>
                <c:pt idx="4256">
                  <c:v>28606</c:v>
                </c:pt>
                <c:pt idx="4257">
                  <c:v>28607</c:v>
                </c:pt>
                <c:pt idx="4258">
                  <c:v>28608</c:v>
                </c:pt>
                <c:pt idx="4259">
                  <c:v>28611</c:v>
                </c:pt>
                <c:pt idx="4260">
                  <c:v>28612</c:v>
                </c:pt>
                <c:pt idx="4261">
                  <c:v>28613</c:v>
                </c:pt>
                <c:pt idx="4262">
                  <c:v>28614</c:v>
                </c:pt>
                <c:pt idx="4263">
                  <c:v>28615</c:v>
                </c:pt>
                <c:pt idx="4264">
                  <c:v>28618</c:v>
                </c:pt>
                <c:pt idx="4265">
                  <c:v>28619</c:v>
                </c:pt>
                <c:pt idx="4266">
                  <c:v>28620</c:v>
                </c:pt>
                <c:pt idx="4267">
                  <c:v>28621</c:v>
                </c:pt>
                <c:pt idx="4268">
                  <c:v>28622</c:v>
                </c:pt>
                <c:pt idx="4269">
                  <c:v>28625</c:v>
                </c:pt>
                <c:pt idx="4270">
                  <c:v>28626</c:v>
                </c:pt>
                <c:pt idx="4271">
                  <c:v>28627</c:v>
                </c:pt>
                <c:pt idx="4272">
                  <c:v>28628</c:v>
                </c:pt>
                <c:pt idx="4273">
                  <c:v>28629</c:v>
                </c:pt>
                <c:pt idx="4274">
                  <c:v>28632</c:v>
                </c:pt>
                <c:pt idx="4275">
                  <c:v>28633</c:v>
                </c:pt>
                <c:pt idx="4276">
                  <c:v>28634</c:v>
                </c:pt>
                <c:pt idx="4277">
                  <c:v>28635</c:v>
                </c:pt>
                <c:pt idx="4278">
                  <c:v>28636</c:v>
                </c:pt>
                <c:pt idx="4279">
                  <c:v>28639</c:v>
                </c:pt>
                <c:pt idx="4280">
                  <c:v>28640</c:v>
                </c:pt>
                <c:pt idx="4281">
                  <c:v>28641</c:v>
                </c:pt>
                <c:pt idx="4282">
                  <c:v>28642</c:v>
                </c:pt>
                <c:pt idx="4283">
                  <c:v>28643</c:v>
                </c:pt>
                <c:pt idx="4284">
                  <c:v>28646</c:v>
                </c:pt>
                <c:pt idx="4285">
                  <c:v>28647</c:v>
                </c:pt>
                <c:pt idx="4286">
                  <c:v>28648</c:v>
                </c:pt>
                <c:pt idx="4287">
                  <c:v>28649</c:v>
                </c:pt>
                <c:pt idx="4288">
                  <c:v>28650</c:v>
                </c:pt>
                <c:pt idx="4289">
                  <c:v>28653</c:v>
                </c:pt>
                <c:pt idx="4290">
                  <c:v>28654</c:v>
                </c:pt>
                <c:pt idx="4291">
                  <c:v>28655</c:v>
                </c:pt>
                <c:pt idx="4292">
                  <c:v>28656</c:v>
                </c:pt>
                <c:pt idx="4293">
                  <c:v>28657</c:v>
                </c:pt>
                <c:pt idx="4294">
                  <c:v>28660</c:v>
                </c:pt>
                <c:pt idx="4295">
                  <c:v>28661</c:v>
                </c:pt>
                <c:pt idx="4296">
                  <c:v>28662</c:v>
                </c:pt>
                <c:pt idx="4297">
                  <c:v>28663</c:v>
                </c:pt>
                <c:pt idx="4298">
                  <c:v>28664</c:v>
                </c:pt>
                <c:pt idx="4299">
                  <c:v>28667</c:v>
                </c:pt>
                <c:pt idx="4300">
                  <c:v>28668</c:v>
                </c:pt>
                <c:pt idx="4301">
                  <c:v>28669</c:v>
                </c:pt>
                <c:pt idx="4302">
                  <c:v>28670</c:v>
                </c:pt>
                <c:pt idx="4303">
                  <c:v>28671</c:v>
                </c:pt>
                <c:pt idx="4304">
                  <c:v>28674</c:v>
                </c:pt>
                <c:pt idx="4305">
                  <c:v>28675</c:v>
                </c:pt>
                <c:pt idx="4306">
                  <c:v>28676</c:v>
                </c:pt>
                <c:pt idx="4307">
                  <c:v>28677</c:v>
                </c:pt>
                <c:pt idx="4308">
                  <c:v>28678</c:v>
                </c:pt>
                <c:pt idx="4309">
                  <c:v>28681</c:v>
                </c:pt>
                <c:pt idx="4310">
                  <c:v>28682</c:v>
                </c:pt>
                <c:pt idx="4311">
                  <c:v>28683</c:v>
                </c:pt>
                <c:pt idx="4312">
                  <c:v>28684</c:v>
                </c:pt>
                <c:pt idx="4313">
                  <c:v>28685</c:v>
                </c:pt>
                <c:pt idx="4314">
                  <c:v>28688</c:v>
                </c:pt>
                <c:pt idx="4315">
                  <c:v>28689</c:v>
                </c:pt>
                <c:pt idx="4316">
                  <c:v>28690</c:v>
                </c:pt>
                <c:pt idx="4317">
                  <c:v>28691</c:v>
                </c:pt>
                <c:pt idx="4318">
                  <c:v>28692</c:v>
                </c:pt>
                <c:pt idx="4319">
                  <c:v>28695</c:v>
                </c:pt>
                <c:pt idx="4320">
                  <c:v>28696</c:v>
                </c:pt>
                <c:pt idx="4321">
                  <c:v>28697</c:v>
                </c:pt>
                <c:pt idx="4322">
                  <c:v>28698</c:v>
                </c:pt>
                <c:pt idx="4323">
                  <c:v>28699</c:v>
                </c:pt>
                <c:pt idx="4324">
                  <c:v>28702</c:v>
                </c:pt>
                <c:pt idx="4325">
                  <c:v>28703</c:v>
                </c:pt>
                <c:pt idx="4326">
                  <c:v>28704</c:v>
                </c:pt>
                <c:pt idx="4327">
                  <c:v>28705</c:v>
                </c:pt>
                <c:pt idx="4328">
                  <c:v>28706</c:v>
                </c:pt>
                <c:pt idx="4329">
                  <c:v>28709</c:v>
                </c:pt>
                <c:pt idx="4330">
                  <c:v>28710</c:v>
                </c:pt>
                <c:pt idx="4331">
                  <c:v>28711</c:v>
                </c:pt>
                <c:pt idx="4332">
                  <c:v>28712</c:v>
                </c:pt>
                <c:pt idx="4333">
                  <c:v>28713</c:v>
                </c:pt>
                <c:pt idx="4334">
                  <c:v>28716</c:v>
                </c:pt>
                <c:pt idx="4335">
                  <c:v>28717</c:v>
                </c:pt>
                <c:pt idx="4336">
                  <c:v>28718</c:v>
                </c:pt>
                <c:pt idx="4337">
                  <c:v>28719</c:v>
                </c:pt>
                <c:pt idx="4338">
                  <c:v>28720</c:v>
                </c:pt>
                <c:pt idx="4339">
                  <c:v>28723</c:v>
                </c:pt>
                <c:pt idx="4340">
                  <c:v>28724</c:v>
                </c:pt>
                <c:pt idx="4341">
                  <c:v>28725</c:v>
                </c:pt>
                <c:pt idx="4342">
                  <c:v>28726</c:v>
                </c:pt>
                <c:pt idx="4343">
                  <c:v>28727</c:v>
                </c:pt>
                <c:pt idx="4344">
                  <c:v>28730</c:v>
                </c:pt>
                <c:pt idx="4345">
                  <c:v>28731</c:v>
                </c:pt>
                <c:pt idx="4346">
                  <c:v>28732</c:v>
                </c:pt>
                <c:pt idx="4347">
                  <c:v>28733</c:v>
                </c:pt>
                <c:pt idx="4348">
                  <c:v>28734</c:v>
                </c:pt>
                <c:pt idx="4349">
                  <c:v>28737</c:v>
                </c:pt>
                <c:pt idx="4350">
                  <c:v>28738</c:v>
                </c:pt>
                <c:pt idx="4351">
                  <c:v>28739</c:v>
                </c:pt>
                <c:pt idx="4352">
                  <c:v>28740</c:v>
                </c:pt>
                <c:pt idx="4353">
                  <c:v>28741</c:v>
                </c:pt>
                <c:pt idx="4354">
                  <c:v>28744</c:v>
                </c:pt>
                <c:pt idx="4355">
                  <c:v>28745</c:v>
                </c:pt>
                <c:pt idx="4356">
                  <c:v>28746</c:v>
                </c:pt>
                <c:pt idx="4357">
                  <c:v>28747</c:v>
                </c:pt>
                <c:pt idx="4358">
                  <c:v>28748</c:v>
                </c:pt>
                <c:pt idx="4359">
                  <c:v>28751</c:v>
                </c:pt>
                <c:pt idx="4360">
                  <c:v>28752</c:v>
                </c:pt>
                <c:pt idx="4361">
                  <c:v>28753</c:v>
                </c:pt>
                <c:pt idx="4362">
                  <c:v>28754</c:v>
                </c:pt>
                <c:pt idx="4363">
                  <c:v>28755</c:v>
                </c:pt>
                <c:pt idx="4364">
                  <c:v>28758</c:v>
                </c:pt>
                <c:pt idx="4365">
                  <c:v>28759</c:v>
                </c:pt>
                <c:pt idx="4366">
                  <c:v>28760</c:v>
                </c:pt>
                <c:pt idx="4367">
                  <c:v>28761</c:v>
                </c:pt>
                <c:pt idx="4368">
                  <c:v>28762</c:v>
                </c:pt>
                <c:pt idx="4369">
                  <c:v>28765</c:v>
                </c:pt>
                <c:pt idx="4370">
                  <c:v>28766</c:v>
                </c:pt>
                <c:pt idx="4371">
                  <c:v>28767</c:v>
                </c:pt>
                <c:pt idx="4372">
                  <c:v>28768</c:v>
                </c:pt>
                <c:pt idx="4373">
                  <c:v>28769</c:v>
                </c:pt>
                <c:pt idx="4374">
                  <c:v>28772</c:v>
                </c:pt>
                <c:pt idx="4375">
                  <c:v>28773</c:v>
                </c:pt>
                <c:pt idx="4376">
                  <c:v>28774</c:v>
                </c:pt>
                <c:pt idx="4377">
                  <c:v>28775</c:v>
                </c:pt>
                <c:pt idx="4378">
                  <c:v>28776</c:v>
                </c:pt>
                <c:pt idx="4379">
                  <c:v>28779</c:v>
                </c:pt>
                <c:pt idx="4380">
                  <c:v>28780</c:v>
                </c:pt>
                <c:pt idx="4381">
                  <c:v>28781</c:v>
                </c:pt>
                <c:pt idx="4382">
                  <c:v>28782</c:v>
                </c:pt>
                <c:pt idx="4383">
                  <c:v>28783</c:v>
                </c:pt>
                <c:pt idx="4384">
                  <c:v>28786</c:v>
                </c:pt>
                <c:pt idx="4385">
                  <c:v>28787</c:v>
                </c:pt>
                <c:pt idx="4386">
                  <c:v>28788</c:v>
                </c:pt>
                <c:pt idx="4387">
                  <c:v>28789</c:v>
                </c:pt>
                <c:pt idx="4388">
                  <c:v>28790</c:v>
                </c:pt>
                <c:pt idx="4389">
                  <c:v>28793</c:v>
                </c:pt>
                <c:pt idx="4390">
                  <c:v>28794</c:v>
                </c:pt>
                <c:pt idx="4391">
                  <c:v>28795</c:v>
                </c:pt>
                <c:pt idx="4392">
                  <c:v>28796</c:v>
                </c:pt>
                <c:pt idx="4393">
                  <c:v>28797</c:v>
                </c:pt>
                <c:pt idx="4394">
                  <c:v>28800</c:v>
                </c:pt>
                <c:pt idx="4395">
                  <c:v>28801</c:v>
                </c:pt>
                <c:pt idx="4396">
                  <c:v>28802</c:v>
                </c:pt>
                <c:pt idx="4397">
                  <c:v>28803</c:v>
                </c:pt>
                <c:pt idx="4398">
                  <c:v>28804</c:v>
                </c:pt>
                <c:pt idx="4399">
                  <c:v>28807</c:v>
                </c:pt>
                <c:pt idx="4400">
                  <c:v>28808</c:v>
                </c:pt>
                <c:pt idx="4401">
                  <c:v>28809</c:v>
                </c:pt>
                <c:pt idx="4402">
                  <c:v>28810</c:v>
                </c:pt>
                <c:pt idx="4403">
                  <c:v>28811</c:v>
                </c:pt>
                <c:pt idx="4404">
                  <c:v>28814</c:v>
                </c:pt>
                <c:pt idx="4405">
                  <c:v>28815</c:v>
                </c:pt>
                <c:pt idx="4406">
                  <c:v>28816</c:v>
                </c:pt>
                <c:pt idx="4407">
                  <c:v>28817</c:v>
                </c:pt>
                <c:pt idx="4408">
                  <c:v>28818</c:v>
                </c:pt>
                <c:pt idx="4409">
                  <c:v>28821</c:v>
                </c:pt>
                <c:pt idx="4410">
                  <c:v>28822</c:v>
                </c:pt>
                <c:pt idx="4411">
                  <c:v>28823</c:v>
                </c:pt>
                <c:pt idx="4412">
                  <c:v>28824</c:v>
                </c:pt>
                <c:pt idx="4413">
                  <c:v>28825</c:v>
                </c:pt>
                <c:pt idx="4414">
                  <c:v>28828</c:v>
                </c:pt>
                <c:pt idx="4415">
                  <c:v>28829</c:v>
                </c:pt>
                <c:pt idx="4416">
                  <c:v>28830</c:v>
                </c:pt>
                <c:pt idx="4417">
                  <c:v>28831</c:v>
                </c:pt>
                <c:pt idx="4418">
                  <c:v>28832</c:v>
                </c:pt>
                <c:pt idx="4419">
                  <c:v>28835</c:v>
                </c:pt>
                <c:pt idx="4420">
                  <c:v>28836</c:v>
                </c:pt>
                <c:pt idx="4421">
                  <c:v>28837</c:v>
                </c:pt>
                <c:pt idx="4422">
                  <c:v>28838</c:v>
                </c:pt>
                <c:pt idx="4423">
                  <c:v>28839</c:v>
                </c:pt>
                <c:pt idx="4424">
                  <c:v>28842</c:v>
                </c:pt>
                <c:pt idx="4425">
                  <c:v>28843</c:v>
                </c:pt>
                <c:pt idx="4426">
                  <c:v>28844</c:v>
                </c:pt>
                <c:pt idx="4427">
                  <c:v>28845</c:v>
                </c:pt>
                <c:pt idx="4428">
                  <c:v>28846</c:v>
                </c:pt>
                <c:pt idx="4429">
                  <c:v>28849</c:v>
                </c:pt>
                <c:pt idx="4430">
                  <c:v>28850</c:v>
                </c:pt>
                <c:pt idx="4431">
                  <c:v>28851</c:v>
                </c:pt>
                <c:pt idx="4432">
                  <c:v>28852</c:v>
                </c:pt>
                <c:pt idx="4433">
                  <c:v>28853</c:v>
                </c:pt>
                <c:pt idx="4434">
                  <c:v>28856</c:v>
                </c:pt>
                <c:pt idx="4435">
                  <c:v>28857</c:v>
                </c:pt>
                <c:pt idx="4436">
                  <c:v>28858</c:v>
                </c:pt>
                <c:pt idx="4437">
                  <c:v>28859</c:v>
                </c:pt>
                <c:pt idx="4438">
                  <c:v>28860</c:v>
                </c:pt>
                <c:pt idx="4439">
                  <c:v>28863</c:v>
                </c:pt>
                <c:pt idx="4440">
                  <c:v>28864</c:v>
                </c:pt>
                <c:pt idx="4441">
                  <c:v>28865</c:v>
                </c:pt>
                <c:pt idx="4442">
                  <c:v>28866</c:v>
                </c:pt>
                <c:pt idx="4443">
                  <c:v>28867</c:v>
                </c:pt>
                <c:pt idx="4444">
                  <c:v>28870</c:v>
                </c:pt>
                <c:pt idx="4445">
                  <c:v>28871</c:v>
                </c:pt>
                <c:pt idx="4446">
                  <c:v>28872</c:v>
                </c:pt>
                <c:pt idx="4447">
                  <c:v>28873</c:v>
                </c:pt>
                <c:pt idx="4448">
                  <c:v>28874</c:v>
                </c:pt>
                <c:pt idx="4449">
                  <c:v>28877</c:v>
                </c:pt>
                <c:pt idx="4450">
                  <c:v>28878</c:v>
                </c:pt>
                <c:pt idx="4451">
                  <c:v>28879</c:v>
                </c:pt>
                <c:pt idx="4452">
                  <c:v>28880</c:v>
                </c:pt>
                <c:pt idx="4453">
                  <c:v>28881</c:v>
                </c:pt>
                <c:pt idx="4454">
                  <c:v>28884</c:v>
                </c:pt>
                <c:pt idx="4455">
                  <c:v>28885</c:v>
                </c:pt>
                <c:pt idx="4456">
                  <c:v>28886</c:v>
                </c:pt>
                <c:pt idx="4457">
                  <c:v>28887</c:v>
                </c:pt>
                <c:pt idx="4458">
                  <c:v>28888</c:v>
                </c:pt>
                <c:pt idx="4459">
                  <c:v>28891</c:v>
                </c:pt>
                <c:pt idx="4460">
                  <c:v>28892</c:v>
                </c:pt>
                <c:pt idx="4461">
                  <c:v>28893</c:v>
                </c:pt>
                <c:pt idx="4462">
                  <c:v>28894</c:v>
                </c:pt>
                <c:pt idx="4463">
                  <c:v>28895</c:v>
                </c:pt>
                <c:pt idx="4464">
                  <c:v>28898</c:v>
                </c:pt>
                <c:pt idx="4465">
                  <c:v>28899</c:v>
                </c:pt>
                <c:pt idx="4466">
                  <c:v>28900</c:v>
                </c:pt>
                <c:pt idx="4467">
                  <c:v>28901</c:v>
                </c:pt>
                <c:pt idx="4468">
                  <c:v>28902</c:v>
                </c:pt>
                <c:pt idx="4469">
                  <c:v>28905</c:v>
                </c:pt>
                <c:pt idx="4470">
                  <c:v>28906</c:v>
                </c:pt>
                <c:pt idx="4471">
                  <c:v>28907</c:v>
                </c:pt>
                <c:pt idx="4472">
                  <c:v>28908</c:v>
                </c:pt>
                <c:pt idx="4473">
                  <c:v>28909</c:v>
                </c:pt>
                <c:pt idx="4474">
                  <c:v>28912</c:v>
                </c:pt>
                <c:pt idx="4475">
                  <c:v>28913</c:v>
                </c:pt>
                <c:pt idx="4476">
                  <c:v>28914</c:v>
                </c:pt>
                <c:pt idx="4477">
                  <c:v>28915</c:v>
                </c:pt>
                <c:pt idx="4478">
                  <c:v>28916</c:v>
                </c:pt>
                <c:pt idx="4479">
                  <c:v>28919</c:v>
                </c:pt>
                <c:pt idx="4480">
                  <c:v>28920</c:v>
                </c:pt>
                <c:pt idx="4481">
                  <c:v>28921</c:v>
                </c:pt>
                <c:pt idx="4482">
                  <c:v>28922</c:v>
                </c:pt>
                <c:pt idx="4483">
                  <c:v>28923</c:v>
                </c:pt>
                <c:pt idx="4484">
                  <c:v>28926</c:v>
                </c:pt>
                <c:pt idx="4485">
                  <c:v>28927</c:v>
                </c:pt>
                <c:pt idx="4486">
                  <c:v>28928</c:v>
                </c:pt>
                <c:pt idx="4487">
                  <c:v>28929</c:v>
                </c:pt>
                <c:pt idx="4488">
                  <c:v>28930</c:v>
                </c:pt>
                <c:pt idx="4489">
                  <c:v>28933</c:v>
                </c:pt>
                <c:pt idx="4490">
                  <c:v>28934</c:v>
                </c:pt>
                <c:pt idx="4491">
                  <c:v>28935</c:v>
                </c:pt>
                <c:pt idx="4492">
                  <c:v>28936</c:v>
                </c:pt>
                <c:pt idx="4493">
                  <c:v>28937</c:v>
                </c:pt>
                <c:pt idx="4494">
                  <c:v>28940</c:v>
                </c:pt>
                <c:pt idx="4495">
                  <c:v>28941</c:v>
                </c:pt>
                <c:pt idx="4496">
                  <c:v>28942</c:v>
                </c:pt>
                <c:pt idx="4497">
                  <c:v>28943</c:v>
                </c:pt>
                <c:pt idx="4498">
                  <c:v>28944</c:v>
                </c:pt>
                <c:pt idx="4499">
                  <c:v>28947</c:v>
                </c:pt>
                <c:pt idx="4500">
                  <c:v>28948</c:v>
                </c:pt>
                <c:pt idx="4501">
                  <c:v>28949</c:v>
                </c:pt>
                <c:pt idx="4502">
                  <c:v>28950</c:v>
                </c:pt>
                <c:pt idx="4503">
                  <c:v>28951</c:v>
                </c:pt>
                <c:pt idx="4504">
                  <c:v>28954</c:v>
                </c:pt>
                <c:pt idx="4505">
                  <c:v>28955</c:v>
                </c:pt>
                <c:pt idx="4506">
                  <c:v>28956</c:v>
                </c:pt>
                <c:pt idx="4507">
                  <c:v>28957</c:v>
                </c:pt>
                <c:pt idx="4508">
                  <c:v>28958</c:v>
                </c:pt>
                <c:pt idx="4509">
                  <c:v>28961</c:v>
                </c:pt>
                <c:pt idx="4510">
                  <c:v>28962</c:v>
                </c:pt>
                <c:pt idx="4511">
                  <c:v>28963</c:v>
                </c:pt>
                <c:pt idx="4512">
                  <c:v>28964</c:v>
                </c:pt>
                <c:pt idx="4513">
                  <c:v>28965</c:v>
                </c:pt>
                <c:pt idx="4514">
                  <c:v>28968</c:v>
                </c:pt>
                <c:pt idx="4515">
                  <c:v>28969</c:v>
                </c:pt>
                <c:pt idx="4516">
                  <c:v>28970</c:v>
                </c:pt>
                <c:pt idx="4517">
                  <c:v>28971</c:v>
                </c:pt>
                <c:pt idx="4518">
                  <c:v>28972</c:v>
                </c:pt>
                <c:pt idx="4519">
                  <c:v>28975</c:v>
                </c:pt>
                <c:pt idx="4520">
                  <c:v>28976</c:v>
                </c:pt>
                <c:pt idx="4521">
                  <c:v>28977</c:v>
                </c:pt>
                <c:pt idx="4522">
                  <c:v>28978</c:v>
                </c:pt>
                <c:pt idx="4523">
                  <c:v>28979</c:v>
                </c:pt>
                <c:pt idx="4524">
                  <c:v>28982</c:v>
                </c:pt>
                <c:pt idx="4525">
                  <c:v>28983</c:v>
                </c:pt>
                <c:pt idx="4526">
                  <c:v>28984</c:v>
                </c:pt>
                <c:pt idx="4527">
                  <c:v>28985</c:v>
                </c:pt>
                <c:pt idx="4528">
                  <c:v>28986</c:v>
                </c:pt>
                <c:pt idx="4529">
                  <c:v>28989</c:v>
                </c:pt>
                <c:pt idx="4530">
                  <c:v>28990</c:v>
                </c:pt>
                <c:pt idx="4531">
                  <c:v>28991</c:v>
                </c:pt>
                <c:pt idx="4532">
                  <c:v>28992</c:v>
                </c:pt>
                <c:pt idx="4533">
                  <c:v>28993</c:v>
                </c:pt>
                <c:pt idx="4534">
                  <c:v>28996</c:v>
                </c:pt>
                <c:pt idx="4535">
                  <c:v>28997</c:v>
                </c:pt>
                <c:pt idx="4536">
                  <c:v>28998</c:v>
                </c:pt>
                <c:pt idx="4537">
                  <c:v>28999</c:v>
                </c:pt>
                <c:pt idx="4538">
                  <c:v>29000</c:v>
                </c:pt>
                <c:pt idx="4539">
                  <c:v>29003</c:v>
                </c:pt>
                <c:pt idx="4540">
                  <c:v>29004</c:v>
                </c:pt>
                <c:pt idx="4541">
                  <c:v>29005</c:v>
                </c:pt>
                <c:pt idx="4542">
                  <c:v>29006</c:v>
                </c:pt>
                <c:pt idx="4543">
                  <c:v>29007</c:v>
                </c:pt>
                <c:pt idx="4544">
                  <c:v>29010</c:v>
                </c:pt>
                <c:pt idx="4545">
                  <c:v>29011</c:v>
                </c:pt>
                <c:pt idx="4546">
                  <c:v>29012</c:v>
                </c:pt>
                <c:pt idx="4547">
                  <c:v>29013</c:v>
                </c:pt>
                <c:pt idx="4548">
                  <c:v>29014</c:v>
                </c:pt>
                <c:pt idx="4549">
                  <c:v>29017</c:v>
                </c:pt>
                <c:pt idx="4550">
                  <c:v>29018</c:v>
                </c:pt>
                <c:pt idx="4551">
                  <c:v>29019</c:v>
                </c:pt>
                <c:pt idx="4552">
                  <c:v>29020</c:v>
                </c:pt>
                <c:pt idx="4553">
                  <c:v>29021</c:v>
                </c:pt>
                <c:pt idx="4554">
                  <c:v>29024</c:v>
                </c:pt>
                <c:pt idx="4555">
                  <c:v>29025</c:v>
                </c:pt>
                <c:pt idx="4556">
                  <c:v>29026</c:v>
                </c:pt>
                <c:pt idx="4557">
                  <c:v>29027</c:v>
                </c:pt>
                <c:pt idx="4558">
                  <c:v>29028</c:v>
                </c:pt>
                <c:pt idx="4559">
                  <c:v>29031</c:v>
                </c:pt>
                <c:pt idx="4560">
                  <c:v>29032</c:v>
                </c:pt>
                <c:pt idx="4561">
                  <c:v>29033</c:v>
                </c:pt>
                <c:pt idx="4562">
                  <c:v>29034</c:v>
                </c:pt>
                <c:pt idx="4563">
                  <c:v>29035</c:v>
                </c:pt>
                <c:pt idx="4564">
                  <c:v>29038</c:v>
                </c:pt>
                <c:pt idx="4565">
                  <c:v>29039</c:v>
                </c:pt>
                <c:pt idx="4566">
                  <c:v>29040</c:v>
                </c:pt>
                <c:pt idx="4567">
                  <c:v>29041</c:v>
                </c:pt>
                <c:pt idx="4568">
                  <c:v>29042</c:v>
                </c:pt>
                <c:pt idx="4569">
                  <c:v>29045</c:v>
                </c:pt>
                <c:pt idx="4570">
                  <c:v>29046</c:v>
                </c:pt>
                <c:pt idx="4571">
                  <c:v>29047</c:v>
                </c:pt>
                <c:pt idx="4572">
                  <c:v>29048</c:v>
                </c:pt>
                <c:pt idx="4573">
                  <c:v>29049</c:v>
                </c:pt>
                <c:pt idx="4574">
                  <c:v>29052</c:v>
                </c:pt>
                <c:pt idx="4575">
                  <c:v>29053</c:v>
                </c:pt>
                <c:pt idx="4576">
                  <c:v>29054</c:v>
                </c:pt>
                <c:pt idx="4577">
                  <c:v>29055</c:v>
                </c:pt>
                <c:pt idx="4578">
                  <c:v>29056</c:v>
                </c:pt>
                <c:pt idx="4579">
                  <c:v>29059</c:v>
                </c:pt>
                <c:pt idx="4580">
                  <c:v>29060</c:v>
                </c:pt>
                <c:pt idx="4581">
                  <c:v>29061</c:v>
                </c:pt>
                <c:pt idx="4582">
                  <c:v>29062</c:v>
                </c:pt>
                <c:pt idx="4583">
                  <c:v>29063</c:v>
                </c:pt>
                <c:pt idx="4584">
                  <c:v>29066</c:v>
                </c:pt>
                <c:pt idx="4585">
                  <c:v>29067</c:v>
                </c:pt>
                <c:pt idx="4586">
                  <c:v>29068</c:v>
                </c:pt>
                <c:pt idx="4587">
                  <c:v>29069</c:v>
                </c:pt>
                <c:pt idx="4588">
                  <c:v>29070</c:v>
                </c:pt>
                <c:pt idx="4589">
                  <c:v>29073</c:v>
                </c:pt>
                <c:pt idx="4590">
                  <c:v>29074</c:v>
                </c:pt>
                <c:pt idx="4591">
                  <c:v>29075</c:v>
                </c:pt>
                <c:pt idx="4592">
                  <c:v>29076</c:v>
                </c:pt>
                <c:pt idx="4593">
                  <c:v>29077</c:v>
                </c:pt>
                <c:pt idx="4594">
                  <c:v>29080</c:v>
                </c:pt>
                <c:pt idx="4595">
                  <c:v>29081</c:v>
                </c:pt>
                <c:pt idx="4596">
                  <c:v>29082</c:v>
                </c:pt>
                <c:pt idx="4597">
                  <c:v>29083</c:v>
                </c:pt>
                <c:pt idx="4598">
                  <c:v>29084</c:v>
                </c:pt>
                <c:pt idx="4599">
                  <c:v>29087</c:v>
                </c:pt>
                <c:pt idx="4600">
                  <c:v>29088</c:v>
                </c:pt>
                <c:pt idx="4601">
                  <c:v>29089</c:v>
                </c:pt>
                <c:pt idx="4602">
                  <c:v>29090</c:v>
                </c:pt>
                <c:pt idx="4603">
                  <c:v>29091</c:v>
                </c:pt>
                <c:pt idx="4604">
                  <c:v>29094</c:v>
                </c:pt>
                <c:pt idx="4605">
                  <c:v>29095</c:v>
                </c:pt>
                <c:pt idx="4606">
                  <c:v>29096</c:v>
                </c:pt>
                <c:pt idx="4607">
                  <c:v>29097</c:v>
                </c:pt>
                <c:pt idx="4608">
                  <c:v>29098</c:v>
                </c:pt>
                <c:pt idx="4609">
                  <c:v>29101</c:v>
                </c:pt>
                <c:pt idx="4610">
                  <c:v>29102</c:v>
                </c:pt>
                <c:pt idx="4611">
                  <c:v>29103</c:v>
                </c:pt>
                <c:pt idx="4612">
                  <c:v>29104</c:v>
                </c:pt>
                <c:pt idx="4613">
                  <c:v>29105</c:v>
                </c:pt>
                <c:pt idx="4614">
                  <c:v>29108</c:v>
                </c:pt>
                <c:pt idx="4615">
                  <c:v>29109</c:v>
                </c:pt>
                <c:pt idx="4616">
                  <c:v>29110</c:v>
                </c:pt>
                <c:pt idx="4617">
                  <c:v>29111</c:v>
                </c:pt>
                <c:pt idx="4618">
                  <c:v>29112</c:v>
                </c:pt>
                <c:pt idx="4619">
                  <c:v>29115</c:v>
                </c:pt>
                <c:pt idx="4620">
                  <c:v>29116</c:v>
                </c:pt>
                <c:pt idx="4621">
                  <c:v>29117</c:v>
                </c:pt>
                <c:pt idx="4622">
                  <c:v>29118</c:v>
                </c:pt>
                <c:pt idx="4623">
                  <c:v>29119</c:v>
                </c:pt>
                <c:pt idx="4624">
                  <c:v>29122</c:v>
                </c:pt>
                <c:pt idx="4625">
                  <c:v>29123</c:v>
                </c:pt>
                <c:pt idx="4626">
                  <c:v>29124</c:v>
                </c:pt>
                <c:pt idx="4627">
                  <c:v>29125</c:v>
                </c:pt>
                <c:pt idx="4628">
                  <c:v>29126</c:v>
                </c:pt>
                <c:pt idx="4629">
                  <c:v>29129</c:v>
                </c:pt>
                <c:pt idx="4630">
                  <c:v>29130</c:v>
                </c:pt>
                <c:pt idx="4631">
                  <c:v>29131</c:v>
                </c:pt>
                <c:pt idx="4632">
                  <c:v>29132</c:v>
                </c:pt>
                <c:pt idx="4633">
                  <c:v>29133</c:v>
                </c:pt>
                <c:pt idx="4634">
                  <c:v>29136</c:v>
                </c:pt>
                <c:pt idx="4635">
                  <c:v>29137</c:v>
                </c:pt>
                <c:pt idx="4636">
                  <c:v>29138</c:v>
                </c:pt>
                <c:pt idx="4637">
                  <c:v>29139</c:v>
                </c:pt>
                <c:pt idx="4638">
                  <c:v>29140</c:v>
                </c:pt>
                <c:pt idx="4639">
                  <c:v>29143</c:v>
                </c:pt>
                <c:pt idx="4640">
                  <c:v>29144</c:v>
                </c:pt>
                <c:pt idx="4641">
                  <c:v>29145</c:v>
                </c:pt>
                <c:pt idx="4642">
                  <c:v>29146</c:v>
                </c:pt>
                <c:pt idx="4643">
                  <c:v>29147</c:v>
                </c:pt>
                <c:pt idx="4644">
                  <c:v>29150</c:v>
                </c:pt>
                <c:pt idx="4645">
                  <c:v>29151</c:v>
                </c:pt>
                <c:pt idx="4646">
                  <c:v>29152</c:v>
                </c:pt>
                <c:pt idx="4647">
                  <c:v>29153</c:v>
                </c:pt>
                <c:pt idx="4648">
                  <c:v>29154</c:v>
                </c:pt>
                <c:pt idx="4649">
                  <c:v>29157</c:v>
                </c:pt>
                <c:pt idx="4650">
                  <c:v>29158</c:v>
                </c:pt>
                <c:pt idx="4651">
                  <c:v>29159</c:v>
                </c:pt>
                <c:pt idx="4652">
                  <c:v>29160</c:v>
                </c:pt>
                <c:pt idx="4653">
                  <c:v>29161</c:v>
                </c:pt>
                <c:pt idx="4654">
                  <c:v>29164</c:v>
                </c:pt>
                <c:pt idx="4655">
                  <c:v>29165</c:v>
                </c:pt>
                <c:pt idx="4656">
                  <c:v>29166</c:v>
                </c:pt>
                <c:pt idx="4657">
                  <c:v>29167</c:v>
                </c:pt>
                <c:pt idx="4658">
                  <c:v>29168</c:v>
                </c:pt>
                <c:pt idx="4659">
                  <c:v>29171</c:v>
                </c:pt>
                <c:pt idx="4660">
                  <c:v>29172</c:v>
                </c:pt>
                <c:pt idx="4661">
                  <c:v>29173</c:v>
                </c:pt>
                <c:pt idx="4662">
                  <c:v>29174</c:v>
                </c:pt>
                <c:pt idx="4663">
                  <c:v>29175</c:v>
                </c:pt>
                <c:pt idx="4664">
                  <c:v>29178</c:v>
                </c:pt>
                <c:pt idx="4665">
                  <c:v>29179</c:v>
                </c:pt>
                <c:pt idx="4666">
                  <c:v>29180</c:v>
                </c:pt>
                <c:pt idx="4667">
                  <c:v>29181</c:v>
                </c:pt>
                <c:pt idx="4668">
                  <c:v>29182</c:v>
                </c:pt>
                <c:pt idx="4669">
                  <c:v>29185</c:v>
                </c:pt>
                <c:pt idx="4670">
                  <c:v>29186</c:v>
                </c:pt>
                <c:pt idx="4671">
                  <c:v>29187</c:v>
                </c:pt>
                <c:pt idx="4672">
                  <c:v>29188</c:v>
                </c:pt>
                <c:pt idx="4673">
                  <c:v>29189</c:v>
                </c:pt>
                <c:pt idx="4674">
                  <c:v>29192</c:v>
                </c:pt>
                <c:pt idx="4675">
                  <c:v>29193</c:v>
                </c:pt>
                <c:pt idx="4676">
                  <c:v>29194</c:v>
                </c:pt>
                <c:pt idx="4677">
                  <c:v>29195</c:v>
                </c:pt>
                <c:pt idx="4678">
                  <c:v>29196</c:v>
                </c:pt>
                <c:pt idx="4679">
                  <c:v>29199</c:v>
                </c:pt>
                <c:pt idx="4680">
                  <c:v>29200</c:v>
                </c:pt>
                <c:pt idx="4681">
                  <c:v>29201</c:v>
                </c:pt>
                <c:pt idx="4682">
                  <c:v>29202</c:v>
                </c:pt>
                <c:pt idx="4683">
                  <c:v>29203</c:v>
                </c:pt>
                <c:pt idx="4684">
                  <c:v>29206</c:v>
                </c:pt>
                <c:pt idx="4685">
                  <c:v>29207</c:v>
                </c:pt>
                <c:pt idx="4686">
                  <c:v>29208</c:v>
                </c:pt>
                <c:pt idx="4687">
                  <c:v>29209</c:v>
                </c:pt>
                <c:pt idx="4688">
                  <c:v>29210</c:v>
                </c:pt>
                <c:pt idx="4689">
                  <c:v>29213</c:v>
                </c:pt>
                <c:pt idx="4690">
                  <c:v>29214</c:v>
                </c:pt>
                <c:pt idx="4691">
                  <c:v>29215</c:v>
                </c:pt>
                <c:pt idx="4692">
                  <c:v>29216</c:v>
                </c:pt>
                <c:pt idx="4693">
                  <c:v>29217</c:v>
                </c:pt>
                <c:pt idx="4694">
                  <c:v>29220</c:v>
                </c:pt>
                <c:pt idx="4695">
                  <c:v>29221</c:v>
                </c:pt>
                <c:pt idx="4696">
                  <c:v>29222</c:v>
                </c:pt>
                <c:pt idx="4697">
                  <c:v>29223</c:v>
                </c:pt>
                <c:pt idx="4698">
                  <c:v>29224</c:v>
                </c:pt>
                <c:pt idx="4699">
                  <c:v>29227</c:v>
                </c:pt>
                <c:pt idx="4700">
                  <c:v>29228</c:v>
                </c:pt>
                <c:pt idx="4701">
                  <c:v>29229</c:v>
                </c:pt>
                <c:pt idx="4702">
                  <c:v>29230</c:v>
                </c:pt>
                <c:pt idx="4703">
                  <c:v>29231</c:v>
                </c:pt>
                <c:pt idx="4704">
                  <c:v>29234</c:v>
                </c:pt>
                <c:pt idx="4705">
                  <c:v>29235</c:v>
                </c:pt>
                <c:pt idx="4706">
                  <c:v>29236</c:v>
                </c:pt>
                <c:pt idx="4707">
                  <c:v>29237</c:v>
                </c:pt>
                <c:pt idx="4708">
                  <c:v>29238</c:v>
                </c:pt>
                <c:pt idx="4709">
                  <c:v>29241</c:v>
                </c:pt>
                <c:pt idx="4710">
                  <c:v>29242</c:v>
                </c:pt>
                <c:pt idx="4711">
                  <c:v>29243</c:v>
                </c:pt>
                <c:pt idx="4712">
                  <c:v>29244</c:v>
                </c:pt>
                <c:pt idx="4713">
                  <c:v>29245</c:v>
                </c:pt>
                <c:pt idx="4714">
                  <c:v>29248</c:v>
                </c:pt>
                <c:pt idx="4715">
                  <c:v>29249</c:v>
                </c:pt>
                <c:pt idx="4716">
                  <c:v>29250</c:v>
                </c:pt>
                <c:pt idx="4717">
                  <c:v>29251</c:v>
                </c:pt>
                <c:pt idx="4718">
                  <c:v>29252</c:v>
                </c:pt>
                <c:pt idx="4719">
                  <c:v>29255</c:v>
                </c:pt>
                <c:pt idx="4720">
                  <c:v>29256</c:v>
                </c:pt>
                <c:pt idx="4721">
                  <c:v>29257</c:v>
                </c:pt>
                <c:pt idx="4722">
                  <c:v>29258</c:v>
                </c:pt>
                <c:pt idx="4723">
                  <c:v>29259</c:v>
                </c:pt>
                <c:pt idx="4724">
                  <c:v>29262</c:v>
                </c:pt>
                <c:pt idx="4725">
                  <c:v>29263</c:v>
                </c:pt>
                <c:pt idx="4726">
                  <c:v>29264</c:v>
                </c:pt>
                <c:pt idx="4727">
                  <c:v>29265</c:v>
                </c:pt>
                <c:pt idx="4728">
                  <c:v>29266</c:v>
                </c:pt>
                <c:pt idx="4729">
                  <c:v>29269</c:v>
                </c:pt>
                <c:pt idx="4730">
                  <c:v>29270</c:v>
                </c:pt>
                <c:pt idx="4731">
                  <c:v>29271</c:v>
                </c:pt>
                <c:pt idx="4732">
                  <c:v>29272</c:v>
                </c:pt>
                <c:pt idx="4733">
                  <c:v>29273</c:v>
                </c:pt>
                <c:pt idx="4734">
                  <c:v>29276</c:v>
                </c:pt>
                <c:pt idx="4735">
                  <c:v>29277</c:v>
                </c:pt>
                <c:pt idx="4736">
                  <c:v>29278</c:v>
                </c:pt>
                <c:pt idx="4737">
                  <c:v>29279</c:v>
                </c:pt>
                <c:pt idx="4738">
                  <c:v>29280</c:v>
                </c:pt>
                <c:pt idx="4739">
                  <c:v>29283</c:v>
                </c:pt>
                <c:pt idx="4740">
                  <c:v>29284</c:v>
                </c:pt>
                <c:pt idx="4741">
                  <c:v>29285</c:v>
                </c:pt>
                <c:pt idx="4742">
                  <c:v>29286</c:v>
                </c:pt>
                <c:pt idx="4743">
                  <c:v>29287</c:v>
                </c:pt>
                <c:pt idx="4744">
                  <c:v>29290</c:v>
                </c:pt>
                <c:pt idx="4745">
                  <c:v>29291</c:v>
                </c:pt>
                <c:pt idx="4746">
                  <c:v>29292</c:v>
                </c:pt>
                <c:pt idx="4747">
                  <c:v>29293</c:v>
                </c:pt>
                <c:pt idx="4748">
                  <c:v>29294</c:v>
                </c:pt>
                <c:pt idx="4749">
                  <c:v>29297</c:v>
                </c:pt>
                <c:pt idx="4750">
                  <c:v>29298</c:v>
                </c:pt>
                <c:pt idx="4751">
                  <c:v>29299</c:v>
                </c:pt>
                <c:pt idx="4752">
                  <c:v>29300</c:v>
                </c:pt>
                <c:pt idx="4753">
                  <c:v>29301</c:v>
                </c:pt>
                <c:pt idx="4754">
                  <c:v>29304</c:v>
                </c:pt>
                <c:pt idx="4755">
                  <c:v>29305</c:v>
                </c:pt>
                <c:pt idx="4756">
                  <c:v>29306</c:v>
                </c:pt>
                <c:pt idx="4757">
                  <c:v>29307</c:v>
                </c:pt>
                <c:pt idx="4758">
                  <c:v>29308</c:v>
                </c:pt>
                <c:pt idx="4759">
                  <c:v>29311</c:v>
                </c:pt>
                <c:pt idx="4760">
                  <c:v>29312</c:v>
                </c:pt>
                <c:pt idx="4761">
                  <c:v>29313</c:v>
                </c:pt>
                <c:pt idx="4762">
                  <c:v>29314</c:v>
                </c:pt>
                <c:pt idx="4763">
                  <c:v>29315</c:v>
                </c:pt>
                <c:pt idx="4764">
                  <c:v>29318</c:v>
                </c:pt>
                <c:pt idx="4765">
                  <c:v>29319</c:v>
                </c:pt>
                <c:pt idx="4766">
                  <c:v>29320</c:v>
                </c:pt>
                <c:pt idx="4767">
                  <c:v>29321</c:v>
                </c:pt>
                <c:pt idx="4768">
                  <c:v>29322</c:v>
                </c:pt>
                <c:pt idx="4769">
                  <c:v>29325</c:v>
                </c:pt>
                <c:pt idx="4770">
                  <c:v>29326</c:v>
                </c:pt>
                <c:pt idx="4771">
                  <c:v>29327</c:v>
                </c:pt>
                <c:pt idx="4772">
                  <c:v>29328</c:v>
                </c:pt>
                <c:pt idx="4773">
                  <c:v>29329</c:v>
                </c:pt>
                <c:pt idx="4774">
                  <c:v>29332</c:v>
                </c:pt>
                <c:pt idx="4775">
                  <c:v>29333</c:v>
                </c:pt>
                <c:pt idx="4776">
                  <c:v>29334</c:v>
                </c:pt>
                <c:pt idx="4777">
                  <c:v>29335</c:v>
                </c:pt>
                <c:pt idx="4778">
                  <c:v>29336</c:v>
                </c:pt>
                <c:pt idx="4779">
                  <c:v>29339</c:v>
                </c:pt>
                <c:pt idx="4780">
                  <c:v>29340</c:v>
                </c:pt>
                <c:pt idx="4781">
                  <c:v>29341</c:v>
                </c:pt>
                <c:pt idx="4782">
                  <c:v>29342</c:v>
                </c:pt>
                <c:pt idx="4783">
                  <c:v>29343</c:v>
                </c:pt>
                <c:pt idx="4784">
                  <c:v>29346</c:v>
                </c:pt>
                <c:pt idx="4785">
                  <c:v>29347</c:v>
                </c:pt>
                <c:pt idx="4786">
                  <c:v>29348</c:v>
                </c:pt>
                <c:pt idx="4787">
                  <c:v>29349</c:v>
                </c:pt>
                <c:pt idx="4788">
                  <c:v>29350</c:v>
                </c:pt>
                <c:pt idx="4789">
                  <c:v>29353</c:v>
                </c:pt>
                <c:pt idx="4790">
                  <c:v>29354</c:v>
                </c:pt>
                <c:pt idx="4791">
                  <c:v>29355</c:v>
                </c:pt>
                <c:pt idx="4792">
                  <c:v>29356</c:v>
                </c:pt>
                <c:pt idx="4793">
                  <c:v>29357</c:v>
                </c:pt>
                <c:pt idx="4794">
                  <c:v>29360</c:v>
                </c:pt>
                <c:pt idx="4795">
                  <c:v>29361</c:v>
                </c:pt>
                <c:pt idx="4796">
                  <c:v>29362</c:v>
                </c:pt>
                <c:pt idx="4797">
                  <c:v>29363</c:v>
                </c:pt>
                <c:pt idx="4798">
                  <c:v>29364</c:v>
                </c:pt>
                <c:pt idx="4799">
                  <c:v>29367</c:v>
                </c:pt>
                <c:pt idx="4800">
                  <c:v>29368</c:v>
                </c:pt>
                <c:pt idx="4801">
                  <c:v>29369</c:v>
                </c:pt>
                <c:pt idx="4802">
                  <c:v>29370</c:v>
                </c:pt>
                <c:pt idx="4803">
                  <c:v>29371</c:v>
                </c:pt>
                <c:pt idx="4804">
                  <c:v>29374</c:v>
                </c:pt>
                <c:pt idx="4805">
                  <c:v>29375</c:v>
                </c:pt>
                <c:pt idx="4806">
                  <c:v>29376</c:v>
                </c:pt>
                <c:pt idx="4807">
                  <c:v>29377</c:v>
                </c:pt>
                <c:pt idx="4808">
                  <c:v>29378</c:v>
                </c:pt>
                <c:pt idx="4809">
                  <c:v>29381</c:v>
                </c:pt>
                <c:pt idx="4810">
                  <c:v>29382</c:v>
                </c:pt>
                <c:pt idx="4811">
                  <c:v>29383</c:v>
                </c:pt>
                <c:pt idx="4812">
                  <c:v>29384</c:v>
                </c:pt>
                <c:pt idx="4813">
                  <c:v>29385</c:v>
                </c:pt>
                <c:pt idx="4814">
                  <c:v>29388</c:v>
                </c:pt>
                <c:pt idx="4815">
                  <c:v>29389</c:v>
                </c:pt>
                <c:pt idx="4816">
                  <c:v>29390</c:v>
                </c:pt>
                <c:pt idx="4817">
                  <c:v>29391</c:v>
                </c:pt>
                <c:pt idx="4818">
                  <c:v>29392</c:v>
                </c:pt>
                <c:pt idx="4819">
                  <c:v>29395</c:v>
                </c:pt>
                <c:pt idx="4820">
                  <c:v>29396</c:v>
                </c:pt>
                <c:pt idx="4821">
                  <c:v>29397</c:v>
                </c:pt>
                <c:pt idx="4822">
                  <c:v>29398</c:v>
                </c:pt>
                <c:pt idx="4823">
                  <c:v>29399</c:v>
                </c:pt>
                <c:pt idx="4824">
                  <c:v>29402</c:v>
                </c:pt>
                <c:pt idx="4825">
                  <c:v>29403</c:v>
                </c:pt>
                <c:pt idx="4826">
                  <c:v>29404</c:v>
                </c:pt>
                <c:pt idx="4827">
                  <c:v>29405</c:v>
                </c:pt>
                <c:pt idx="4828">
                  <c:v>29406</c:v>
                </c:pt>
                <c:pt idx="4829">
                  <c:v>29409</c:v>
                </c:pt>
                <c:pt idx="4830">
                  <c:v>29410</c:v>
                </c:pt>
                <c:pt idx="4831">
                  <c:v>29411</c:v>
                </c:pt>
                <c:pt idx="4832">
                  <c:v>29412</c:v>
                </c:pt>
                <c:pt idx="4833">
                  <c:v>29413</c:v>
                </c:pt>
                <c:pt idx="4834">
                  <c:v>29416</c:v>
                </c:pt>
                <c:pt idx="4835">
                  <c:v>29417</c:v>
                </c:pt>
                <c:pt idx="4836">
                  <c:v>29418</c:v>
                </c:pt>
                <c:pt idx="4837">
                  <c:v>29419</c:v>
                </c:pt>
                <c:pt idx="4838">
                  <c:v>29420</c:v>
                </c:pt>
                <c:pt idx="4839">
                  <c:v>29423</c:v>
                </c:pt>
                <c:pt idx="4840">
                  <c:v>29424</c:v>
                </c:pt>
                <c:pt idx="4841">
                  <c:v>29425</c:v>
                </c:pt>
                <c:pt idx="4842">
                  <c:v>29426</c:v>
                </c:pt>
                <c:pt idx="4843">
                  <c:v>29427</c:v>
                </c:pt>
                <c:pt idx="4844">
                  <c:v>29430</c:v>
                </c:pt>
                <c:pt idx="4845">
                  <c:v>29431</c:v>
                </c:pt>
                <c:pt idx="4846">
                  <c:v>29432</c:v>
                </c:pt>
                <c:pt idx="4847">
                  <c:v>29433</c:v>
                </c:pt>
                <c:pt idx="4848">
                  <c:v>29434</c:v>
                </c:pt>
                <c:pt idx="4849">
                  <c:v>29437</c:v>
                </c:pt>
                <c:pt idx="4850">
                  <c:v>29438</c:v>
                </c:pt>
                <c:pt idx="4851">
                  <c:v>29439</c:v>
                </c:pt>
                <c:pt idx="4852">
                  <c:v>29440</c:v>
                </c:pt>
                <c:pt idx="4853">
                  <c:v>29441</c:v>
                </c:pt>
                <c:pt idx="4854">
                  <c:v>29444</c:v>
                </c:pt>
                <c:pt idx="4855">
                  <c:v>29445</c:v>
                </c:pt>
                <c:pt idx="4856">
                  <c:v>29446</c:v>
                </c:pt>
                <c:pt idx="4857">
                  <c:v>29447</c:v>
                </c:pt>
                <c:pt idx="4858">
                  <c:v>29448</c:v>
                </c:pt>
                <c:pt idx="4859">
                  <c:v>29451</c:v>
                </c:pt>
                <c:pt idx="4860">
                  <c:v>29452</c:v>
                </c:pt>
                <c:pt idx="4861">
                  <c:v>29453</c:v>
                </c:pt>
                <c:pt idx="4862">
                  <c:v>29454</c:v>
                </c:pt>
                <c:pt idx="4863">
                  <c:v>29455</c:v>
                </c:pt>
                <c:pt idx="4864">
                  <c:v>29458</c:v>
                </c:pt>
                <c:pt idx="4865">
                  <c:v>29459</c:v>
                </c:pt>
                <c:pt idx="4866">
                  <c:v>29460</c:v>
                </c:pt>
                <c:pt idx="4867">
                  <c:v>29461</c:v>
                </c:pt>
                <c:pt idx="4868">
                  <c:v>29462</c:v>
                </c:pt>
                <c:pt idx="4869">
                  <c:v>29465</c:v>
                </c:pt>
                <c:pt idx="4870">
                  <c:v>29466</c:v>
                </c:pt>
                <c:pt idx="4871">
                  <c:v>29467</c:v>
                </c:pt>
                <c:pt idx="4872">
                  <c:v>29468</c:v>
                </c:pt>
                <c:pt idx="4873">
                  <c:v>29469</c:v>
                </c:pt>
                <c:pt idx="4874">
                  <c:v>29472</c:v>
                </c:pt>
                <c:pt idx="4875">
                  <c:v>29473</c:v>
                </c:pt>
                <c:pt idx="4876">
                  <c:v>29474</c:v>
                </c:pt>
                <c:pt idx="4877">
                  <c:v>29475</c:v>
                </c:pt>
                <c:pt idx="4878">
                  <c:v>29476</c:v>
                </c:pt>
                <c:pt idx="4879">
                  <c:v>29479</c:v>
                </c:pt>
                <c:pt idx="4880">
                  <c:v>29480</c:v>
                </c:pt>
                <c:pt idx="4881">
                  <c:v>29481</c:v>
                </c:pt>
                <c:pt idx="4882">
                  <c:v>29482</c:v>
                </c:pt>
                <c:pt idx="4883">
                  <c:v>29483</c:v>
                </c:pt>
                <c:pt idx="4884">
                  <c:v>29486</c:v>
                </c:pt>
                <c:pt idx="4885">
                  <c:v>29487</c:v>
                </c:pt>
                <c:pt idx="4886">
                  <c:v>29488</c:v>
                </c:pt>
                <c:pt idx="4887">
                  <c:v>29489</c:v>
                </c:pt>
                <c:pt idx="4888">
                  <c:v>29490</c:v>
                </c:pt>
                <c:pt idx="4889">
                  <c:v>29493</c:v>
                </c:pt>
                <c:pt idx="4890">
                  <c:v>29494</c:v>
                </c:pt>
                <c:pt idx="4891">
                  <c:v>29495</c:v>
                </c:pt>
                <c:pt idx="4892">
                  <c:v>29496</c:v>
                </c:pt>
                <c:pt idx="4893">
                  <c:v>29497</c:v>
                </c:pt>
                <c:pt idx="4894">
                  <c:v>29500</c:v>
                </c:pt>
                <c:pt idx="4895">
                  <c:v>29501</c:v>
                </c:pt>
                <c:pt idx="4896">
                  <c:v>29502</c:v>
                </c:pt>
                <c:pt idx="4897">
                  <c:v>29503</c:v>
                </c:pt>
                <c:pt idx="4898">
                  <c:v>29504</c:v>
                </c:pt>
                <c:pt idx="4899">
                  <c:v>29507</c:v>
                </c:pt>
                <c:pt idx="4900">
                  <c:v>29508</c:v>
                </c:pt>
                <c:pt idx="4901">
                  <c:v>29509</c:v>
                </c:pt>
                <c:pt idx="4902">
                  <c:v>29510</c:v>
                </c:pt>
                <c:pt idx="4903">
                  <c:v>29511</c:v>
                </c:pt>
                <c:pt idx="4904">
                  <c:v>29514</c:v>
                </c:pt>
                <c:pt idx="4905">
                  <c:v>29515</c:v>
                </c:pt>
                <c:pt idx="4906">
                  <c:v>29516</c:v>
                </c:pt>
                <c:pt idx="4907">
                  <c:v>29517</c:v>
                </c:pt>
                <c:pt idx="4908">
                  <c:v>29518</c:v>
                </c:pt>
                <c:pt idx="4909">
                  <c:v>29521</c:v>
                </c:pt>
                <c:pt idx="4910">
                  <c:v>29522</c:v>
                </c:pt>
                <c:pt idx="4911">
                  <c:v>29523</c:v>
                </c:pt>
                <c:pt idx="4912">
                  <c:v>29524</c:v>
                </c:pt>
                <c:pt idx="4913">
                  <c:v>29525</c:v>
                </c:pt>
                <c:pt idx="4914">
                  <c:v>29528</c:v>
                </c:pt>
                <c:pt idx="4915">
                  <c:v>29529</c:v>
                </c:pt>
                <c:pt idx="4916">
                  <c:v>29530</c:v>
                </c:pt>
                <c:pt idx="4917">
                  <c:v>29531</c:v>
                </c:pt>
                <c:pt idx="4918">
                  <c:v>29532</c:v>
                </c:pt>
                <c:pt idx="4919">
                  <c:v>29535</c:v>
                </c:pt>
                <c:pt idx="4920">
                  <c:v>29536</c:v>
                </c:pt>
                <c:pt idx="4921">
                  <c:v>29537</c:v>
                </c:pt>
                <c:pt idx="4922">
                  <c:v>29538</c:v>
                </c:pt>
                <c:pt idx="4923">
                  <c:v>29539</c:v>
                </c:pt>
                <c:pt idx="4924">
                  <c:v>29542</c:v>
                </c:pt>
                <c:pt idx="4925">
                  <c:v>29543</c:v>
                </c:pt>
                <c:pt idx="4926">
                  <c:v>29544</c:v>
                </c:pt>
                <c:pt idx="4927">
                  <c:v>29545</c:v>
                </c:pt>
                <c:pt idx="4928">
                  <c:v>29546</c:v>
                </c:pt>
                <c:pt idx="4929">
                  <c:v>29549</c:v>
                </c:pt>
                <c:pt idx="4930">
                  <c:v>29550</c:v>
                </c:pt>
                <c:pt idx="4931">
                  <c:v>29551</c:v>
                </c:pt>
                <c:pt idx="4932">
                  <c:v>29552</c:v>
                </c:pt>
                <c:pt idx="4933">
                  <c:v>29553</c:v>
                </c:pt>
                <c:pt idx="4934">
                  <c:v>29556</c:v>
                </c:pt>
                <c:pt idx="4935">
                  <c:v>29557</c:v>
                </c:pt>
                <c:pt idx="4936">
                  <c:v>29558</c:v>
                </c:pt>
                <c:pt idx="4937">
                  <c:v>29559</c:v>
                </c:pt>
                <c:pt idx="4938">
                  <c:v>29560</c:v>
                </c:pt>
                <c:pt idx="4939">
                  <c:v>29563</c:v>
                </c:pt>
                <c:pt idx="4940">
                  <c:v>29564</c:v>
                </c:pt>
                <c:pt idx="4941">
                  <c:v>29565</c:v>
                </c:pt>
                <c:pt idx="4942">
                  <c:v>29566</c:v>
                </c:pt>
                <c:pt idx="4943">
                  <c:v>29567</c:v>
                </c:pt>
                <c:pt idx="4944">
                  <c:v>29570</c:v>
                </c:pt>
                <c:pt idx="4945">
                  <c:v>29571</c:v>
                </c:pt>
                <c:pt idx="4946">
                  <c:v>29572</c:v>
                </c:pt>
                <c:pt idx="4947">
                  <c:v>29573</c:v>
                </c:pt>
                <c:pt idx="4948">
                  <c:v>29574</c:v>
                </c:pt>
                <c:pt idx="4949">
                  <c:v>29577</c:v>
                </c:pt>
                <c:pt idx="4950">
                  <c:v>29578</c:v>
                </c:pt>
                <c:pt idx="4951">
                  <c:v>29579</c:v>
                </c:pt>
                <c:pt idx="4952">
                  <c:v>29580</c:v>
                </c:pt>
                <c:pt idx="4953">
                  <c:v>29581</c:v>
                </c:pt>
                <c:pt idx="4954">
                  <c:v>29584</c:v>
                </c:pt>
                <c:pt idx="4955">
                  <c:v>29585</c:v>
                </c:pt>
                <c:pt idx="4956">
                  <c:v>29586</c:v>
                </c:pt>
                <c:pt idx="4957">
                  <c:v>29587</c:v>
                </c:pt>
                <c:pt idx="4958">
                  <c:v>29588</c:v>
                </c:pt>
                <c:pt idx="4959">
                  <c:v>29591</c:v>
                </c:pt>
                <c:pt idx="4960">
                  <c:v>29592</c:v>
                </c:pt>
                <c:pt idx="4961">
                  <c:v>29593</c:v>
                </c:pt>
                <c:pt idx="4962">
                  <c:v>29594</c:v>
                </c:pt>
                <c:pt idx="4963">
                  <c:v>29595</c:v>
                </c:pt>
                <c:pt idx="4964">
                  <c:v>29598</c:v>
                </c:pt>
                <c:pt idx="4965">
                  <c:v>29599</c:v>
                </c:pt>
                <c:pt idx="4966">
                  <c:v>29600</c:v>
                </c:pt>
                <c:pt idx="4967">
                  <c:v>29601</c:v>
                </c:pt>
                <c:pt idx="4968">
                  <c:v>29602</c:v>
                </c:pt>
                <c:pt idx="4969">
                  <c:v>29605</c:v>
                </c:pt>
                <c:pt idx="4970">
                  <c:v>29606</c:v>
                </c:pt>
                <c:pt idx="4971">
                  <c:v>29607</c:v>
                </c:pt>
                <c:pt idx="4972">
                  <c:v>29608</c:v>
                </c:pt>
                <c:pt idx="4973">
                  <c:v>29609</c:v>
                </c:pt>
                <c:pt idx="4974">
                  <c:v>29612</c:v>
                </c:pt>
                <c:pt idx="4975">
                  <c:v>29613</c:v>
                </c:pt>
                <c:pt idx="4976">
                  <c:v>29614</c:v>
                </c:pt>
                <c:pt idx="4977">
                  <c:v>29615</c:v>
                </c:pt>
                <c:pt idx="4978">
                  <c:v>29616</c:v>
                </c:pt>
                <c:pt idx="4979">
                  <c:v>29619</c:v>
                </c:pt>
                <c:pt idx="4980">
                  <c:v>29620</c:v>
                </c:pt>
                <c:pt idx="4981">
                  <c:v>29621</c:v>
                </c:pt>
                <c:pt idx="4982">
                  <c:v>29622</c:v>
                </c:pt>
                <c:pt idx="4983">
                  <c:v>29623</c:v>
                </c:pt>
                <c:pt idx="4984">
                  <c:v>29626</c:v>
                </c:pt>
                <c:pt idx="4985">
                  <c:v>29627</c:v>
                </c:pt>
                <c:pt idx="4986">
                  <c:v>29628</c:v>
                </c:pt>
                <c:pt idx="4987">
                  <c:v>29629</c:v>
                </c:pt>
                <c:pt idx="4988">
                  <c:v>29630</c:v>
                </c:pt>
                <c:pt idx="4989">
                  <c:v>29633</c:v>
                </c:pt>
                <c:pt idx="4990">
                  <c:v>29634</c:v>
                </c:pt>
                <c:pt idx="4991">
                  <c:v>29635</c:v>
                </c:pt>
                <c:pt idx="4992">
                  <c:v>29636</c:v>
                </c:pt>
                <c:pt idx="4993">
                  <c:v>29637</c:v>
                </c:pt>
                <c:pt idx="4994">
                  <c:v>29640</c:v>
                </c:pt>
                <c:pt idx="4995">
                  <c:v>29641</c:v>
                </c:pt>
                <c:pt idx="4996">
                  <c:v>29642</c:v>
                </c:pt>
                <c:pt idx="4997">
                  <c:v>29643</c:v>
                </c:pt>
                <c:pt idx="4998">
                  <c:v>29644</c:v>
                </c:pt>
                <c:pt idx="4999">
                  <c:v>29647</c:v>
                </c:pt>
                <c:pt idx="5000">
                  <c:v>29648</c:v>
                </c:pt>
                <c:pt idx="5001">
                  <c:v>29649</c:v>
                </c:pt>
                <c:pt idx="5002">
                  <c:v>29650</c:v>
                </c:pt>
                <c:pt idx="5003">
                  <c:v>29651</c:v>
                </c:pt>
                <c:pt idx="5004">
                  <c:v>29654</c:v>
                </c:pt>
                <c:pt idx="5005">
                  <c:v>29655</c:v>
                </c:pt>
                <c:pt idx="5006">
                  <c:v>29656</c:v>
                </c:pt>
                <c:pt idx="5007">
                  <c:v>29657</c:v>
                </c:pt>
                <c:pt idx="5008">
                  <c:v>29658</c:v>
                </c:pt>
                <c:pt idx="5009">
                  <c:v>29661</c:v>
                </c:pt>
                <c:pt idx="5010">
                  <c:v>29662</c:v>
                </c:pt>
                <c:pt idx="5011">
                  <c:v>29663</c:v>
                </c:pt>
                <c:pt idx="5012">
                  <c:v>29664</c:v>
                </c:pt>
                <c:pt idx="5013">
                  <c:v>29665</c:v>
                </c:pt>
                <c:pt idx="5014">
                  <c:v>29668</c:v>
                </c:pt>
                <c:pt idx="5015">
                  <c:v>29669</c:v>
                </c:pt>
                <c:pt idx="5016">
                  <c:v>29670</c:v>
                </c:pt>
                <c:pt idx="5017">
                  <c:v>29671</c:v>
                </c:pt>
                <c:pt idx="5018">
                  <c:v>29672</c:v>
                </c:pt>
                <c:pt idx="5019">
                  <c:v>29675</c:v>
                </c:pt>
                <c:pt idx="5020">
                  <c:v>29676</c:v>
                </c:pt>
                <c:pt idx="5021">
                  <c:v>29677</c:v>
                </c:pt>
                <c:pt idx="5022">
                  <c:v>29678</c:v>
                </c:pt>
                <c:pt idx="5023">
                  <c:v>29679</c:v>
                </c:pt>
                <c:pt idx="5024">
                  <c:v>29682</c:v>
                </c:pt>
                <c:pt idx="5025">
                  <c:v>29683</c:v>
                </c:pt>
                <c:pt idx="5026">
                  <c:v>29684</c:v>
                </c:pt>
                <c:pt idx="5027">
                  <c:v>29685</c:v>
                </c:pt>
                <c:pt idx="5028">
                  <c:v>29686</c:v>
                </c:pt>
                <c:pt idx="5029">
                  <c:v>29689</c:v>
                </c:pt>
                <c:pt idx="5030">
                  <c:v>29690</c:v>
                </c:pt>
                <c:pt idx="5031">
                  <c:v>29691</c:v>
                </c:pt>
                <c:pt idx="5032">
                  <c:v>29692</c:v>
                </c:pt>
                <c:pt idx="5033">
                  <c:v>29693</c:v>
                </c:pt>
                <c:pt idx="5034">
                  <c:v>29696</c:v>
                </c:pt>
                <c:pt idx="5035">
                  <c:v>29697</c:v>
                </c:pt>
                <c:pt idx="5036">
                  <c:v>29698</c:v>
                </c:pt>
                <c:pt idx="5037">
                  <c:v>29699</c:v>
                </c:pt>
                <c:pt idx="5038">
                  <c:v>29700</c:v>
                </c:pt>
                <c:pt idx="5039">
                  <c:v>29703</c:v>
                </c:pt>
                <c:pt idx="5040">
                  <c:v>29704</c:v>
                </c:pt>
                <c:pt idx="5041">
                  <c:v>29705</c:v>
                </c:pt>
                <c:pt idx="5042">
                  <c:v>29706</c:v>
                </c:pt>
                <c:pt idx="5043">
                  <c:v>29707</c:v>
                </c:pt>
                <c:pt idx="5044">
                  <c:v>29710</c:v>
                </c:pt>
                <c:pt idx="5045">
                  <c:v>29711</c:v>
                </c:pt>
                <c:pt idx="5046">
                  <c:v>29712</c:v>
                </c:pt>
                <c:pt idx="5047">
                  <c:v>29713</c:v>
                </c:pt>
                <c:pt idx="5048">
                  <c:v>29714</c:v>
                </c:pt>
                <c:pt idx="5049">
                  <c:v>29717</c:v>
                </c:pt>
                <c:pt idx="5050">
                  <c:v>29718</c:v>
                </c:pt>
                <c:pt idx="5051">
                  <c:v>29719</c:v>
                </c:pt>
                <c:pt idx="5052">
                  <c:v>29720</c:v>
                </c:pt>
                <c:pt idx="5053">
                  <c:v>29721</c:v>
                </c:pt>
                <c:pt idx="5054">
                  <c:v>29724</c:v>
                </c:pt>
                <c:pt idx="5055">
                  <c:v>29725</c:v>
                </c:pt>
                <c:pt idx="5056">
                  <c:v>29726</c:v>
                </c:pt>
                <c:pt idx="5057">
                  <c:v>29727</c:v>
                </c:pt>
                <c:pt idx="5058">
                  <c:v>29728</c:v>
                </c:pt>
                <c:pt idx="5059">
                  <c:v>29731</c:v>
                </c:pt>
                <c:pt idx="5060">
                  <c:v>29732</c:v>
                </c:pt>
                <c:pt idx="5061">
                  <c:v>29733</c:v>
                </c:pt>
                <c:pt idx="5062">
                  <c:v>29734</c:v>
                </c:pt>
                <c:pt idx="5063">
                  <c:v>29735</c:v>
                </c:pt>
                <c:pt idx="5064">
                  <c:v>29738</c:v>
                </c:pt>
                <c:pt idx="5065">
                  <c:v>29739</c:v>
                </c:pt>
                <c:pt idx="5066">
                  <c:v>29740</c:v>
                </c:pt>
                <c:pt idx="5067">
                  <c:v>29741</c:v>
                </c:pt>
                <c:pt idx="5068">
                  <c:v>29742</c:v>
                </c:pt>
                <c:pt idx="5069">
                  <c:v>29745</c:v>
                </c:pt>
                <c:pt idx="5070">
                  <c:v>29746</c:v>
                </c:pt>
                <c:pt idx="5071">
                  <c:v>29747</c:v>
                </c:pt>
                <c:pt idx="5072">
                  <c:v>29748</c:v>
                </c:pt>
                <c:pt idx="5073">
                  <c:v>29749</c:v>
                </c:pt>
                <c:pt idx="5074">
                  <c:v>29752</c:v>
                </c:pt>
                <c:pt idx="5075">
                  <c:v>29753</c:v>
                </c:pt>
                <c:pt idx="5076">
                  <c:v>29754</c:v>
                </c:pt>
                <c:pt idx="5077">
                  <c:v>29755</c:v>
                </c:pt>
                <c:pt idx="5078">
                  <c:v>29756</c:v>
                </c:pt>
                <c:pt idx="5079">
                  <c:v>29759</c:v>
                </c:pt>
                <c:pt idx="5080">
                  <c:v>29760</c:v>
                </c:pt>
                <c:pt idx="5081">
                  <c:v>29761</c:v>
                </c:pt>
                <c:pt idx="5082">
                  <c:v>29762</c:v>
                </c:pt>
                <c:pt idx="5083">
                  <c:v>29763</c:v>
                </c:pt>
                <c:pt idx="5084">
                  <c:v>29766</c:v>
                </c:pt>
                <c:pt idx="5085">
                  <c:v>29767</c:v>
                </c:pt>
                <c:pt idx="5086">
                  <c:v>29768</c:v>
                </c:pt>
                <c:pt idx="5087">
                  <c:v>29769</c:v>
                </c:pt>
                <c:pt idx="5088">
                  <c:v>29770</c:v>
                </c:pt>
                <c:pt idx="5089">
                  <c:v>29773</c:v>
                </c:pt>
                <c:pt idx="5090">
                  <c:v>29774</c:v>
                </c:pt>
                <c:pt idx="5091">
                  <c:v>29775</c:v>
                </c:pt>
                <c:pt idx="5092">
                  <c:v>29776</c:v>
                </c:pt>
                <c:pt idx="5093">
                  <c:v>29777</c:v>
                </c:pt>
                <c:pt idx="5094">
                  <c:v>29780</c:v>
                </c:pt>
                <c:pt idx="5095">
                  <c:v>29781</c:v>
                </c:pt>
                <c:pt idx="5096">
                  <c:v>29782</c:v>
                </c:pt>
                <c:pt idx="5097">
                  <c:v>29783</c:v>
                </c:pt>
                <c:pt idx="5098">
                  <c:v>29784</c:v>
                </c:pt>
                <c:pt idx="5099">
                  <c:v>29787</c:v>
                </c:pt>
                <c:pt idx="5100">
                  <c:v>29788</c:v>
                </c:pt>
                <c:pt idx="5101">
                  <c:v>29789</c:v>
                </c:pt>
                <c:pt idx="5102">
                  <c:v>29790</c:v>
                </c:pt>
                <c:pt idx="5103">
                  <c:v>29791</c:v>
                </c:pt>
                <c:pt idx="5104">
                  <c:v>29794</c:v>
                </c:pt>
                <c:pt idx="5105">
                  <c:v>29795</c:v>
                </c:pt>
                <c:pt idx="5106">
                  <c:v>29796</c:v>
                </c:pt>
                <c:pt idx="5107">
                  <c:v>29797</c:v>
                </c:pt>
                <c:pt idx="5108">
                  <c:v>29798</c:v>
                </c:pt>
                <c:pt idx="5109">
                  <c:v>29801</c:v>
                </c:pt>
                <c:pt idx="5110">
                  <c:v>29802</c:v>
                </c:pt>
                <c:pt idx="5111">
                  <c:v>29803</c:v>
                </c:pt>
                <c:pt idx="5112">
                  <c:v>29804</c:v>
                </c:pt>
                <c:pt idx="5113">
                  <c:v>29805</c:v>
                </c:pt>
                <c:pt idx="5114">
                  <c:v>29808</c:v>
                </c:pt>
                <c:pt idx="5115">
                  <c:v>29809</c:v>
                </c:pt>
                <c:pt idx="5116">
                  <c:v>29810</c:v>
                </c:pt>
                <c:pt idx="5117">
                  <c:v>29811</c:v>
                </c:pt>
                <c:pt idx="5118">
                  <c:v>29812</c:v>
                </c:pt>
                <c:pt idx="5119">
                  <c:v>29815</c:v>
                </c:pt>
                <c:pt idx="5120">
                  <c:v>29816</c:v>
                </c:pt>
                <c:pt idx="5121">
                  <c:v>29817</c:v>
                </c:pt>
                <c:pt idx="5122">
                  <c:v>29818</c:v>
                </c:pt>
                <c:pt idx="5123">
                  <c:v>29819</c:v>
                </c:pt>
                <c:pt idx="5124">
                  <c:v>29822</c:v>
                </c:pt>
                <c:pt idx="5125">
                  <c:v>29823</c:v>
                </c:pt>
                <c:pt idx="5126">
                  <c:v>29824</c:v>
                </c:pt>
                <c:pt idx="5127">
                  <c:v>29825</c:v>
                </c:pt>
                <c:pt idx="5128">
                  <c:v>29826</c:v>
                </c:pt>
                <c:pt idx="5129">
                  <c:v>29829</c:v>
                </c:pt>
                <c:pt idx="5130">
                  <c:v>29830</c:v>
                </c:pt>
                <c:pt idx="5131">
                  <c:v>29831</c:v>
                </c:pt>
                <c:pt idx="5132">
                  <c:v>29832</c:v>
                </c:pt>
                <c:pt idx="5133">
                  <c:v>29833</c:v>
                </c:pt>
                <c:pt idx="5134">
                  <c:v>29836</c:v>
                </c:pt>
                <c:pt idx="5135">
                  <c:v>29837</c:v>
                </c:pt>
                <c:pt idx="5136">
                  <c:v>29838</c:v>
                </c:pt>
                <c:pt idx="5137">
                  <c:v>29839</c:v>
                </c:pt>
                <c:pt idx="5138">
                  <c:v>29840</c:v>
                </c:pt>
                <c:pt idx="5139">
                  <c:v>29843</c:v>
                </c:pt>
                <c:pt idx="5140">
                  <c:v>29844</c:v>
                </c:pt>
                <c:pt idx="5141">
                  <c:v>29845</c:v>
                </c:pt>
                <c:pt idx="5142">
                  <c:v>29846</c:v>
                </c:pt>
                <c:pt idx="5143">
                  <c:v>29847</c:v>
                </c:pt>
                <c:pt idx="5144">
                  <c:v>29850</c:v>
                </c:pt>
                <c:pt idx="5145">
                  <c:v>29851</c:v>
                </c:pt>
                <c:pt idx="5146">
                  <c:v>29852</c:v>
                </c:pt>
                <c:pt idx="5147">
                  <c:v>29853</c:v>
                </c:pt>
                <c:pt idx="5148">
                  <c:v>29854</c:v>
                </c:pt>
                <c:pt idx="5149">
                  <c:v>29857</c:v>
                </c:pt>
                <c:pt idx="5150">
                  <c:v>29858</c:v>
                </c:pt>
                <c:pt idx="5151">
                  <c:v>29859</c:v>
                </c:pt>
                <c:pt idx="5152">
                  <c:v>29860</c:v>
                </c:pt>
                <c:pt idx="5153">
                  <c:v>29861</c:v>
                </c:pt>
                <c:pt idx="5154">
                  <c:v>29864</c:v>
                </c:pt>
                <c:pt idx="5155">
                  <c:v>29865</c:v>
                </c:pt>
                <c:pt idx="5156">
                  <c:v>29866</c:v>
                </c:pt>
                <c:pt idx="5157">
                  <c:v>29867</c:v>
                </c:pt>
                <c:pt idx="5158">
                  <c:v>29868</c:v>
                </c:pt>
                <c:pt idx="5159">
                  <c:v>29871</c:v>
                </c:pt>
                <c:pt idx="5160">
                  <c:v>29872</c:v>
                </c:pt>
                <c:pt idx="5161">
                  <c:v>29873</c:v>
                </c:pt>
                <c:pt idx="5162">
                  <c:v>29874</c:v>
                </c:pt>
                <c:pt idx="5163">
                  <c:v>29875</c:v>
                </c:pt>
                <c:pt idx="5164">
                  <c:v>29878</c:v>
                </c:pt>
                <c:pt idx="5165">
                  <c:v>29879</c:v>
                </c:pt>
                <c:pt idx="5166">
                  <c:v>29880</c:v>
                </c:pt>
                <c:pt idx="5167">
                  <c:v>29881</c:v>
                </c:pt>
                <c:pt idx="5168">
                  <c:v>29882</c:v>
                </c:pt>
                <c:pt idx="5169">
                  <c:v>29885</c:v>
                </c:pt>
                <c:pt idx="5170">
                  <c:v>29886</c:v>
                </c:pt>
                <c:pt idx="5171">
                  <c:v>29887</c:v>
                </c:pt>
                <c:pt idx="5172">
                  <c:v>29888</c:v>
                </c:pt>
                <c:pt idx="5173">
                  <c:v>29889</c:v>
                </c:pt>
                <c:pt idx="5174">
                  <c:v>29892</c:v>
                </c:pt>
                <c:pt idx="5175">
                  <c:v>29893</c:v>
                </c:pt>
                <c:pt idx="5176">
                  <c:v>29894</c:v>
                </c:pt>
                <c:pt idx="5177">
                  <c:v>29895</c:v>
                </c:pt>
                <c:pt idx="5178">
                  <c:v>29896</c:v>
                </c:pt>
                <c:pt idx="5179">
                  <c:v>29899</c:v>
                </c:pt>
                <c:pt idx="5180">
                  <c:v>29900</c:v>
                </c:pt>
                <c:pt idx="5181">
                  <c:v>29901</c:v>
                </c:pt>
                <c:pt idx="5182">
                  <c:v>29902</c:v>
                </c:pt>
                <c:pt idx="5183">
                  <c:v>29903</c:v>
                </c:pt>
                <c:pt idx="5184">
                  <c:v>29906</c:v>
                </c:pt>
                <c:pt idx="5185">
                  <c:v>29907</c:v>
                </c:pt>
                <c:pt idx="5186">
                  <c:v>29908</c:v>
                </c:pt>
                <c:pt idx="5187">
                  <c:v>29909</c:v>
                </c:pt>
                <c:pt idx="5188">
                  <c:v>29910</c:v>
                </c:pt>
                <c:pt idx="5189">
                  <c:v>29913</c:v>
                </c:pt>
                <c:pt idx="5190">
                  <c:v>29914</c:v>
                </c:pt>
                <c:pt idx="5191">
                  <c:v>29915</c:v>
                </c:pt>
                <c:pt idx="5192">
                  <c:v>29916</c:v>
                </c:pt>
                <c:pt idx="5193">
                  <c:v>29917</c:v>
                </c:pt>
                <c:pt idx="5194">
                  <c:v>29920</c:v>
                </c:pt>
                <c:pt idx="5195">
                  <c:v>29921</c:v>
                </c:pt>
                <c:pt idx="5196">
                  <c:v>29922</c:v>
                </c:pt>
                <c:pt idx="5197">
                  <c:v>29923</c:v>
                </c:pt>
                <c:pt idx="5198">
                  <c:v>29924</c:v>
                </c:pt>
                <c:pt idx="5199">
                  <c:v>29927</c:v>
                </c:pt>
                <c:pt idx="5200">
                  <c:v>29928</c:v>
                </c:pt>
                <c:pt idx="5201">
                  <c:v>29929</c:v>
                </c:pt>
                <c:pt idx="5202">
                  <c:v>29930</c:v>
                </c:pt>
                <c:pt idx="5203">
                  <c:v>29931</c:v>
                </c:pt>
                <c:pt idx="5204">
                  <c:v>29934</c:v>
                </c:pt>
                <c:pt idx="5205">
                  <c:v>29935</c:v>
                </c:pt>
                <c:pt idx="5206">
                  <c:v>29936</c:v>
                </c:pt>
                <c:pt idx="5207">
                  <c:v>29937</c:v>
                </c:pt>
                <c:pt idx="5208">
                  <c:v>29938</c:v>
                </c:pt>
                <c:pt idx="5209">
                  <c:v>29941</c:v>
                </c:pt>
                <c:pt idx="5210">
                  <c:v>29942</c:v>
                </c:pt>
                <c:pt idx="5211">
                  <c:v>29943</c:v>
                </c:pt>
                <c:pt idx="5212">
                  <c:v>29944</c:v>
                </c:pt>
                <c:pt idx="5213">
                  <c:v>29945</c:v>
                </c:pt>
                <c:pt idx="5214">
                  <c:v>29948</c:v>
                </c:pt>
                <c:pt idx="5215">
                  <c:v>29949</c:v>
                </c:pt>
                <c:pt idx="5216">
                  <c:v>29950</c:v>
                </c:pt>
                <c:pt idx="5217">
                  <c:v>29951</c:v>
                </c:pt>
                <c:pt idx="5218">
                  <c:v>29952</c:v>
                </c:pt>
                <c:pt idx="5219">
                  <c:v>29955</c:v>
                </c:pt>
                <c:pt idx="5220">
                  <c:v>29956</c:v>
                </c:pt>
                <c:pt idx="5221">
                  <c:v>29957</c:v>
                </c:pt>
                <c:pt idx="5222">
                  <c:v>29958</c:v>
                </c:pt>
                <c:pt idx="5223">
                  <c:v>29959</c:v>
                </c:pt>
                <c:pt idx="5224">
                  <c:v>29962</c:v>
                </c:pt>
                <c:pt idx="5225">
                  <c:v>29963</c:v>
                </c:pt>
                <c:pt idx="5226">
                  <c:v>29964</c:v>
                </c:pt>
                <c:pt idx="5227">
                  <c:v>29965</c:v>
                </c:pt>
                <c:pt idx="5228">
                  <c:v>29966</c:v>
                </c:pt>
                <c:pt idx="5229">
                  <c:v>29969</c:v>
                </c:pt>
                <c:pt idx="5230">
                  <c:v>29970</c:v>
                </c:pt>
                <c:pt idx="5231">
                  <c:v>29971</c:v>
                </c:pt>
                <c:pt idx="5232">
                  <c:v>29972</c:v>
                </c:pt>
                <c:pt idx="5233">
                  <c:v>29973</c:v>
                </c:pt>
                <c:pt idx="5234">
                  <c:v>29976</c:v>
                </c:pt>
                <c:pt idx="5235">
                  <c:v>29977</c:v>
                </c:pt>
                <c:pt idx="5236">
                  <c:v>29978</c:v>
                </c:pt>
                <c:pt idx="5237">
                  <c:v>29979</c:v>
                </c:pt>
                <c:pt idx="5238">
                  <c:v>29980</c:v>
                </c:pt>
                <c:pt idx="5239">
                  <c:v>29983</c:v>
                </c:pt>
                <c:pt idx="5240">
                  <c:v>29984</c:v>
                </c:pt>
                <c:pt idx="5241">
                  <c:v>29985</c:v>
                </c:pt>
                <c:pt idx="5242">
                  <c:v>29986</c:v>
                </c:pt>
                <c:pt idx="5243">
                  <c:v>29987</c:v>
                </c:pt>
                <c:pt idx="5244">
                  <c:v>29990</c:v>
                </c:pt>
                <c:pt idx="5245">
                  <c:v>29991</c:v>
                </c:pt>
                <c:pt idx="5246">
                  <c:v>29992</c:v>
                </c:pt>
                <c:pt idx="5247">
                  <c:v>29993</c:v>
                </c:pt>
                <c:pt idx="5248">
                  <c:v>29994</c:v>
                </c:pt>
                <c:pt idx="5249">
                  <c:v>29997</c:v>
                </c:pt>
                <c:pt idx="5250">
                  <c:v>29998</c:v>
                </c:pt>
                <c:pt idx="5251">
                  <c:v>29999</c:v>
                </c:pt>
                <c:pt idx="5252">
                  <c:v>30000</c:v>
                </c:pt>
                <c:pt idx="5253">
                  <c:v>30001</c:v>
                </c:pt>
                <c:pt idx="5254">
                  <c:v>30004</c:v>
                </c:pt>
                <c:pt idx="5255">
                  <c:v>30005</c:v>
                </c:pt>
                <c:pt idx="5256">
                  <c:v>30006</c:v>
                </c:pt>
                <c:pt idx="5257">
                  <c:v>30007</c:v>
                </c:pt>
                <c:pt idx="5258">
                  <c:v>30008</c:v>
                </c:pt>
                <c:pt idx="5259">
                  <c:v>30011</c:v>
                </c:pt>
                <c:pt idx="5260">
                  <c:v>30012</c:v>
                </c:pt>
                <c:pt idx="5261">
                  <c:v>30013</c:v>
                </c:pt>
                <c:pt idx="5262">
                  <c:v>30014</c:v>
                </c:pt>
                <c:pt idx="5263">
                  <c:v>30015</c:v>
                </c:pt>
                <c:pt idx="5264">
                  <c:v>30018</c:v>
                </c:pt>
                <c:pt idx="5265">
                  <c:v>30019</c:v>
                </c:pt>
                <c:pt idx="5266">
                  <c:v>30020</c:v>
                </c:pt>
                <c:pt idx="5267">
                  <c:v>30021</c:v>
                </c:pt>
                <c:pt idx="5268">
                  <c:v>30022</c:v>
                </c:pt>
                <c:pt idx="5269">
                  <c:v>30025</c:v>
                </c:pt>
                <c:pt idx="5270">
                  <c:v>30026</c:v>
                </c:pt>
                <c:pt idx="5271">
                  <c:v>30027</c:v>
                </c:pt>
                <c:pt idx="5272">
                  <c:v>30028</c:v>
                </c:pt>
                <c:pt idx="5273">
                  <c:v>30029</c:v>
                </c:pt>
                <c:pt idx="5274">
                  <c:v>30032</c:v>
                </c:pt>
                <c:pt idx="5275">
                  <c:v>30033</c:v>
                </c:pt>
                <c:pt idx="5276">
                  <c:v>30034</c:v>
                </c:pt>
                <c:pt idx="5277">
                  <c:v>30035</c:v>
                </c:pt>
                <c:pt idx="5278">
                  <c:v>30036</c:v>
                </c:pt>
                <c:pt idx="5279">
                  <c:v>30039</c:v>
                </c:pt>
                <c:pt idx="5280">
                  <c:v>30040</c:v>
                </c:pt>
                <c:pt idx="5281">
                  <c:v>30041</c:v>
                </c:pt>
                <c:pt idx="5282">
                  <c:v>30042</c:v>
                </c:pt>
                <c:pt idx="5283">
                  <c:v>30043</c:v>
                </c:pt>
                <c:pt idx="5284">
                  <c:v>30046</c:v>
                </c:pt>
                <c:pt idx="5285">
                  <c:v>30047</c:v>
                </c:pt>
                <c:pt idx="5286">
                  <c:v>30048</c:v>
                </c:pt>
                <c:pt idx="5287">
                  <c:v>30049</c:v>
                </c:pt>
                <c:pt idx="5288">
                  <c:v>30050</c:v>
                </c:pt>
                <c:pt idx="5289">
                  <c:v>30053</c:v>
                </c:pt>
                <c:pt idx="5290">
                  <c:v>30054</c:v>
                </c:pt>
                <c:pt idx="5291">
                  <c:v>30055</c:v>
                </c:pt>
                <c:pt idx="5292">
                  <c:v>30056</c:v>
                </c:pt>
                <c:pt idx="5293">
                  <c:v>30057</c:v>
                </c:pt>
                <c:pt idx="5294">
                  <c:v>30060</c:v>
                </c:pt>
                <c:pt idx="5295">
                  <c:v>30061</c:v>
                </c:pt>
                <c:pt idx="5296">
                  <c:v>30062</c:v>
                </c:pt>
                <c:pt idx="5297">
                  <c:v>30063</c:v>
                </c:pt>
                <c:pt idx="5298">
                  <c:v>30064</c:v>
                </c:pt>
                <c:pt idx="5299">
                  <c:v>30067</c:v>
                </c:pt>
                <c:pt idx="5300">
                  <c:v>30068</c:v>
                </c:pt>
                <c:pt idx="5301">
                  <c:v>30069</c:v>
                </c:pt>
                <c:pt idx="5302">
                  <c:v>30070</c:v>
                </c:pt>
                <c:pt idx="5303">
                  <c:v>30071</c:v>
                </c:pt>
                <c:pt idx="5304">
                  <c:v>30074</c:v>
                </c:pt>
                <c:pt idx="5305">
                  <c:v>30075</c:v>
                </c:pt>
                <c:pt idx="5306">
                  <c:v>30076</c:v>
                </c:pt>
                <c:pt idx="5307">
                  <c:v>30077</c:v>
                </c:pt>
                <c:pt idx="5308">
                  <c:v>30078</c:v>
                </c:pt>
                <c:pt idx="5309">
                  <c:v>30081</c:v>
                </c:pt>
                <c:pt idx="5310">
                  <c:v>30082</c:v>
                </c:pt>
                <c:pt idx="5311">
                  <c:v>30083</c:v>
                </c:pt>
                <c:pt idx="5312">
                  <c:v>30084</c:v>
                </c:pt>
                <c:pt idx="5313">
                  <c:v>30085</c:v>
                </c:pt>
                <c:pt idx="5314">
                  <c:v>30088</c:v>
                </c:pt>
                <c:pt idx="5315">
                  <c:v>30089</c:v>
                </c:pt>
                <c:pt idx="5316">
                  <c:v>30090</c:v>
                </c:pt>
                <c:pt idx="5317">
                  <c:v>30091</c:v>
                </c:pt>
                <c:pt idx="5318">
                  <c:v>30092</c:v>
                </c:pt>
                <c:pt idx="5319">
                  <c:v>30095</c:v>
                </c:pt>
                <c:pt idx="5320">
                  <c:v>30096</c:v>
                </c:pt>
                <c:pt idx="5321">
                  <c:v>30097</c:v>
                </c:pt>
                <c:pt idx="5322">
                  <c:v>30098</c:v>
                </c:pt>
                <c:pt idx="5323">
                  <c:v>30099</c:v>
                </c:pt>
                <c:pt idx="5324">
                  <c:v>30102</c:v>
                </c:pt>
                <c:pt idx="5325">
                  <c:v>30103</c:v>
                </c:pt>
                <c:pt idx="5326">
                  <c:v>30104</c:v>
                </c:pt>
                <c:pt idx="5327">
                  <c:v>30105</c:v>
                </c:pt>
                <c:pt idx="5328">
                  <c:v>30106</c:v>
                </c:pt>
                <c:pt idx="5329">
                  <c:v>30109</c:v>
                </c:pt>
                <c:pt idx="5330">
                  <c:v>30110</c:v>
                </c:pt>
                <c:pt idx="5331">
                  <c:v>30111</c:v>
                </c:pt>
                <c:pt idx="5332">
                  <c:v>30112</c:v>
                </c:pt>
                <c:pt idx="5333">
                  <c:v>30113</c:v>
                </c:pt>
                <c:pt idx="5334">
                  <c:v>30116</c:v>
                </c:pt>
                <c:pt idx="5335">
                  <c:v>30117</c:v>
                </c:pt>
                <c:pt idx="5336">
                  <c:v>30118</c:v>
                </c:pt>
                <c:pt idx="5337">
                  <c:v>30119</c:v>
                </c:pt>
                <c:pt idx="5338">
                  <c:v>30120</c:v>
                </c:pt>
                <c:pt idx="5339">
                  <c:v>30123</c:v>
                </c:pt>
                <c:pt idx="5340">
                  <c:v>30124</c:v>
                </c:pt>
                <c:pt idx="5341">
                  <c:v>30125</c:v>
                </c:pt>
                <c:pt idx="5342">
                  <c:v>30126</c:v>
                </c:pt>
                <c:pt idx="5343">
                  <c:v>30127</c:v>
                </c:pt>
                <c:pt idx="5344">
                  <c:v>30130</c:v>
                </c:pt>
                <c:pt idx="5345">
                  <c:v>30131</c:v>
                </c:pt>
                <c:pt idx="5346">
                  <c:v>30132</c:v>
                </c:pt>
                <c:pt idx="5347">
                  <c:v>30133</c:v>
                </c:pt>
                <c:pt idx="5348">
                  <c:v>30134</c:v>
                </c:pt>
                <c:pt idx="5349">
                  <c:v>30137</c:v>
                </c:pt>
                <c:pt idx="5350">
                  <c:v>30138</c:v>
                </c:pt>
                <c:pt idx="5351">
                  <c:v>30139</c:v>
                </c:pt>
                <c:pt idx="5352">
                  <c:v>30140</c:v>
                </c:pt>
                <c:pt idx="5353">
                  <c:v>30141</c:v>
                </c:pt>
                <c:pt idx="5354">
                  <c:v>30144</c:v>
                </c:pt>
                <c:pt idx="5355">
                  <c:v>30145</c:v>
                </c:pt>
                <c:pt idx="5356">
                  <c:v>30146</c:v>
                </c:pt>
                <c:pt idx="5357">
                  <c:v>30147</c:v>
                </c:pt>
                <c:pt idx="5358">
                  <c:v>30148</c:v>
                </c:pt>
                <c:pt idx="5359">
                  <c:v>30151</c:v>
                </c:pt>
                <c:pt idx="5360">
                  <c:v>30152</c:v>
                </c:pt>
                <c:pt idx="5361">
                  <c:v>30153</c:v>
                </c:pt>
                <c:pt idx="5362">
                  <c:v>30154</c:v>
                </c:pt>
                <c:pt idx="5363">
                  <c:v>30155</c:v>
                </c:pt>
                <c:pt idx="5364">
                  <c:v>30158</c:v>
                </c:pt>
                <c:pt idx="5365">
                  <c:v>30159</c:v>
                </c:pt>
                <c:pt idx="5366">
                  <c:v>30160</c:v>
                </c:pt>
                <c:pt idx="5367">
                  <c:v>30161</c:v>
                </c:pt>
                <c:pt idx="5368">
                  <c:v>30162</c:v>
                </c:pt>
                <c:pt idx="5369">
                  <c:v>30165</c:v>
                </c:pt>
                <c:pt idx="5370">
                  <c:v>30166</c:v>
                </c:pt>
                <c:pt idx="5371">
                  <c:v>30167</c:v>
                </c:pt>
                <c:pt idx="5372">
                  <c:v>30168</c:v>
                </c:pt>
                <c:pt idx="5373">
                  <c:v>30169</c:v>
                </c:pt>
                <c:pt idx="5374">
                  <c:v>30172</c:v>
                </c:pt>
                <c:pt idx="5375">
                  <c:v>30173</c:v>
                </c:pt>
                <c:pt idx="5376">
                  <c:v>30174</c:v>
                </c:pt>
                <c:pt idx="5377">
                  <c:v>30175</c:v>
                </c:pt>
                <c:pt idx="5378">
                  <c:v>30176</c:v>
                </c:pt>
                <c:pt idx="5379">
                  <c:v>30179</c:v>
                </c:pt>
                <c:pt idx="5380">
                  <c:v>30180</c:v>
                </c:pt>
                <c:pt idx="5381">
                  <c:v>30181</c:v>
                </c:pt>
                <c:pt idx="5382">
                  <c:v>30182</c:v>
                </c:pt>
                <c:pt idx="5383">
                  <c:v>30183</c:v>
                </c:pt>
                <c:pt idx="5384">
                  <c:v>30186</c:v>
                </c:pt>
                <c:pt idx="5385">
                  <c:v>30187</c:v>
                </c:pt>
                <c:pt idx="5386">
                  <c:v>30188</c:v>
                </c:pt>
                <c:pt idx="5387">
                  <c:v>30189</c:v>
                </c:pt>
                <c:pt idx="5388">
                  <c:v>30190</c:v>
                </c:pt>
                <c:pt idx="5389">
                  <c:v>30193</c:v>
                </c:pt>
                <c:pt idx="5390">
                  <c:v>30194</c:v>
                </c:pt>
                <c:pt idx="5391">
                  <c:v>30195</c:v>
                </c:pt>
                <c:pt idx="5392">
                  <c:v>30196</c:v>
                </c:pt>
                <c:pt idx="5393">
                  <c:v>30197</c:v>
                </c:pt>
                <c:pt idx="5394">
                  <c:v>30200</c:v>
                </c:pt>
                <c:pt idx="5395">
                  <c:v>30201</c:v>
                </c:pt>
                <c:pt idx="5396">
                  <c:v>30202</c:v>
                </c:pt>
                <c:pt idx="5397">
                  <c:v>30203</c:v>
                </c:pt>
                <c:pt idx="5398">
                  <c:v>30204</c:v>
                </c:pt>
                <c:pt idx="5399">
                  <c:v>30207</c:v>
                </c:pt>
                <c:pt idx="5400">
                  <c:v>30208</c:v>
                </c:pt>
                <c:pt idx="5401">
                  <c:v>30209</c:v>
                </c:pt>
                <c:pt idx="5402">
                  <c:v>30210</c:v>
                </c:pt>
                <c:pt idx="5403">
                  <c:v>30211</c:v>
                </c:pt>
                <c:pt idx="5404">
                  <c:v>30214</c:v>
                </c:pt>
                <c:pt idx="5405">
                  <c:v>30215</c:v>
                </c:pt>
                <c:pt idx="5406">
                  <c:v>30216</c:v>
                </c:pt>
                <c:pt idx="5407">
                  <c:v>30217</c:v>
                </c:pt>
                <c:pt idx="5408">
                  <c:v>30218</c:v>
                </c:pt>
                <c:pt idx="5409">
                  <c:v>30221</c:v>
                </c:pt>
                <c:pt idx="5410">
                  <c:v>30222</c:v>
                </c:pt>
                <c:pt idx="5411">
                  <c:v>30223</c:v>
                </c:pt>
                <c:pt idx="5412">
                  <c:v>30224</c:v>
                </c:pt>
                <c:pt idx="5413">
                  <c:v>30225</c:v>
                </c:pt>
                <c:pt idx="5414">
                  <c:v>30228</c:v>
                </c:pt>
                <c:pt idx="5415">
                  <c:v>30229</c:v>
                </c:pt>
                <c:pt idx="5416">
                  <c:v>30230</c:v>
                </c:pt>
                <c:pt idx="5417">
                  <c:v>30231</c:v>
                </c:pt>
                <c:pt idx="5418">
                  <c:v>30232</c:v>
                </c:pt>
                <c:pt idx="5419">
                  <c:v>30235</c:v>
                </c:pt>
                <c:pt idx="5420">
                  <c:v>30236</c:v>
                </c:pt>
                <c:pt idx="5421">
                  <c:v>30237</c:v>
                </c:pt>
                <c:pt idx="5422">
                  <c:v>30238</c:v>
                </c:pt>
                <c:pt idx="5423">
                  <c:v>30239</c:v>
                </c:pt>
                <c:pt idx="5424">
                  <c:v>30242</c:v>
                </c:pt>
                <c:pt idx="5425">
                  <c:v>30243</c:v>
                </c:pt>
                <c:pt idx="5426">
                  <c:v>30244</c:v>
                </c:pt>
                <c:pt idx="5427">
                  <c:v>30245</c:v>
                </c:pt>
                <c:pt idx="5428">
                  <c:v>30246</c:v>
                </c:pt>
                <c:pt idx="5429">
                  <c:v>30249</c:v>
                </c:pt>
                <c:pt idx="5430">
                  <c:v>30250</c:v>
                </c:pt>
                <c:pt idx="5431">
                  <c:v>30251</c:v>
                </c:pt>
                <c:pt idx="5432">
                  <c:v>30252</c:v>
                </c:pt>
                <c:pt idx="5433">
                  <c:v>30253</c:v>
                </c:pt>
                <c:pt idx="5434">
                  <c:v>30256</c:v>
                </c:pt>
                <c:pt idx="5435">
                  <c:v>30257</c:v>
                </c:pt>
                <c:pt idx="5436">
                  <c:v>30258</c:v>
                </c:pt>
                <c:pt idx="5437">
                  <c:v>30259</c:v>
                </c:pt>
                <c:pt idx="5438">
                  <c:v>30260</c:v>
                </c:pt>
                <c:pt idx="5439">
                  <c:v>30263</c:v>
                </c:pt>
                <c:pt idx="5440">
                  <c:v>30264</c:v>
                </c:pt>
                <c:pt idx="5441">
                  <c:v>30265</c:v>
                </c:pt>
                <c:pt idx="5442">
                  <c:v>30266</c:v>
                </c:pt>
                <c:pt idx="5443">
                  <c:v>30267</c:v>
                </c:pt>
                <c:pt idx="5444">
                  <c:v>30270</c:v>
                </c:pt>
                <c:pt idx="5445">
                  <c:v>30271</c:v>
                </c:pt>
                <c:pt idx="5446">
                  <c:v>30272</c:v>
                </c:pt>
                <c:pt idx="5447">
                  <c:v>30273</c:v>
                </c:pt>
                <c:pt idx="5448">
                  <c:v>30274</c:v>
                </c:pt>
                <c:pt idx="5449">
                  <c:v>30277</c:v>
                </c:pt>
                <c:pt idx="5450">
                  <c:v>30278</c:v>
                </c:pt>
                <c:pt idx="5451">
                  <c:v>30279</c:v>
                </c:pt>
                <c:pt idx="5452">
                  <c:v>30280</c:v>
                </c:pt>
                <c:pt idx="5453">
                  <c:v>30281</c:v>
                </c:pt>
                <c:pt idx="5454">
                  <c:v>30284</c:v>
                </c:pt>
                <c:pt idx="5455">
                  <c:v>30285</c:v>
                </c:pt>
                <c:pt idx="5456">
                  <c:v>30286</c:v>
                </c:pt>
                <c:pt idx="5457">
                  <c:v>30287</c:v>
                </c:pt>
                <c:pt idx="5458">
                  <c:v>30288</c:v>
                </c:pt>
                <c:pt idx="5459">
                  <c:v>30291</c:v>
                </c:pt>
                <c:pt idx="5460">
                  <c:v>30292</c:v>
                </c:pt>
                <c:pt idx="5461">
                  <c:v>30293</c:v>
                </c:pt>
                <c:pt idx="5462">
                  <c:v>30294</c:v>
                </c:pt>
                <c:pt idx="5463">
                  <c:v>30295</c:v>
                </c:pt>
                <c:pt idx="5464">
                  <c:v>30298</c:v>
                </c:pt>
                <c:pt idx="5465">
                  <c:v>30299</c:v>
                </c:pt>
                <c:pt idx="5466">
                  <c:v>30300</c:v>
                </c:pt>
                <c:pt idx="5467">
                  <c:v>30301</c:v>
                </c:pt>
                <c:pt idx="5468">
                  <c:v>30302</c:v>
                </c:pt>
                <c:pt idx="5469">
                  <c:v>30305</c:v>
                </c:pt>
                <c:pt idx="5470">
                  <c:v>30306</c:v>
                </c:pt>
                <c:pt idx="5471">
                  <c:v>30307</c:v>
                </c:pt>
                <c:pt idx="5472">
                  <c:v>30308</c:v>
                </c:pt>
                <c:pt idx="5473">
                  <c:v>30309</c:v>
                </c:pt>
                <c:pt idx="5474">
                  <c:v>30312</c:v>
                </c:pt>
                <c:pt idx="5475">
                  <c:v>30313</c:v>
                </c:pt>
                <c:pt idx="5476">
                  <c:v>30314</c:v>
                </c:pt>
                <c:pt idx="5477">
                  <c:v>30315</c:v>
                </c:pt>
                <c:pt idx="5478">
                  <c:v>30316</c:v>
                </c:pt>
                <c:pt idx="5479">
                  <c:v>30319</c:v>
                </c:pt>
                <c:pt idx="5480">
                  <c:v>30320</c:v>
                </c:pt>
                <c:pt idx="5481">
                  <c:v>30321</c:v>
                </c:pt>
                <c:pt idx="5482">
                  <c:v>30322</c:v>
                </c:pt>
                <c:pt idx="5483">
                  <c:v>30323</c:v>
                </c:pt>
                <c:pt idx="5484">
                  <c:v>30326</c:v>
                </c:pt>
                <c:pt idx="5485">
                  <c:v>30327</c:v>
                </c:pt>
                <c:pt idx="5486">
                  <c:v>30328</c:v>
                </c:pt>
                <c:pt idx="5487">
                  <c:v>30329</c:v>
                </c:pt>
                <c:pt idx="5488">
                  <c:v>30330</c:v>
                </c:pt>
                <c:pt idx="5489">
                  <c:v>30333</c:v>
                </c:pt>
                <c:pt idx="5490">
                  <c:v>30334</c:v>
                </c:pt>
                <c:pt idx="5491">
                  <c:v>30335</c:v>
                </c:pt>
                <c:pt idx="5492">
                  <c:v>30336</c:v>
                </c:pt>
                <c:pt idx="5493">
                  <c:v>30337</c:v>
                </c:pt>
                <c:pt idx="5494">
                  <c:v>30340</c:v>
                </c:pt>
                <c:pt idx="5495">
                  <c:v>30341</c:v>
                </c:pt>
                <c:pt idx="5496">
                  <c:v>30342</c:v>
                </c:pt>
                <c:pt idx="5497">
                  <c:v>30343</c:v>
                </c:pt>
                <c:pt idx="5498">
                  <c:v>30344</c:v>
                </c:pt>
                <c:pt idx="5499">
                  <c:v>30347</c:v>
                </c:pt>
                <c:pt idx="5500">
                  <c:v>30348</c:v>
                </c:pt>
                <c:pt idx="5501">
                  <c:v>30349</c:v>
                </c:pt>
                <c:pt idx="5502">
                  <c:v>30350</c:v>
                </c:pt>
                <c:pt idx="5503">
                  <c:v>30351</c:v>
                </c:pt>
                <c:pt idx="5504">
                  <c:v>30354</c:v>
                </c:pt>
                <c:pt idx="5505">
                  <c:v>30355</c:v>
                </c:pt>
                <c:pt idx="5506">
                  <c:v>30356</c:v>
                </c:pt>
                <c:pt idx="5507">
                  <c:v>30357</c:v>
                </c:pt>
                <c:pt idx="5508">
                  <c:v>30358</c:v>
                </c:pt>
                <c:pt idx="5509">
                  <c:v>30361</c:v>
                </c:pt>
                <c:pt idx="5510">
                  <c:v>30362</c:v>
                </c:pt>
                <c:pt idx="5511">
                  <c:v>30363</c:v>
                </c:pt>
                <c:pt idx="5512">
                  <c:v>30364</c:v>
                </c:pt>
                <c:pt idx="5513">
                  <c:v>30365</c:v>
                </c:pt>
                <c:pt idx="5514">
                  <c:v>30368</c:v>
                </c:pt>
                <c:pt idx="5515">
                  <c:v>30369</c:v>
                </c:pt>
                <c:pt idx="5516">
                  <c:v>30370</c:v>
                </c:pt>
                <c:pt idx="5517">
                  <c:v>30371</c:v>
                </c:pt>
                <c:pt idx="5518">
                  <c:v>30372</c:v>
                </c:pt>
                <c:pt idx="5519">
                  <c:v>30375</c:v>
                </c:pt>
                <c:pt idx="5520">
                  <c:v>30376</c:v>
                </c:pt>
                <c:pt idx="5521">
                  <c:v>30377</c:v>
                </c:pt>
                <c:pt idx="5522">
                  <c:v>30378</c:v>
                </c:pt>
                <c:pt idx="5523">
                  <c:v>30379</c:v>
                </c:pt>
                <c:pt idx="5524">
                  <c:v>30382</c:v>
                </c:pt>
                <c:pt idx="5525">
                  <c:v>30383</c:v>
                </c:pt>
                <c:pt idx="5526">
                  <c:v>30384</c:v>
                </c:pt>
                <c:pt idx="5527">
                  <c:v>30385</c:v>
                </c:pt>
                <c:pt idx="5528">
                  <c:v>30386</c:v>
                </c:pt>
                <c:pt idx="5529">
                  <c:v>30389</c:v>
                </c:pt>
                <c:pt idx="5530">
                  <c:v>30390</c:v>
                </c:pt>
                <c:pt idx="5531">
                  <c:v>30391</c:v>
                </c:pt>
                <c:pt idx="5532">
                  <c:v>30392</c:v>
                </c:pt>
                <c:pt idx="5533">
                  <c:v>30393</c:v>
                </c:pt>
                <c:pt idx="5534">
                  <c:v>30396</c:v>
                </c:pt>
                <c:pt idx="5535">
                  <c:v>30397</c:v>
                </c:pt>
                <c:pt idx="5536">
                  <c:v>30398</c:v>
                </c:pt>
                <c:pt idx="5537">
                  <c:v>30399</c:v>
                </c:pt>
                <c:pt idx="5538">
                  <c:v>30400</c:v>
                </c:pt>
                <c:pt idx="5539">
                  <c:v>30403</c:v>
                </c:pt>
                <c:pt idx="5540">
                  <c:v>30404</c:v>
                </c:pt>
                <c:pt idx="5541">
                  <c:v>30405</c:v>
                </c:pt>
                <c:pt idx="5542">
                  <c:v>30406</c:v>
                </c:pt>
                <c:pt idx="5543">
                  <c:v>30407</c:v>
                </c:pt>
                <c:pt idx="5544">
                  <c:v>30410</c:v>
                </c:pt>
                <c:pt idx="5545">
                  <c:v>30411</c:v>
                </c:pt>
                <c:pt idx="5546">
                  <c:v>30412</c:v>
                </c:pt>
                <c:pt idx="5547">
                  <c:v>30413</c:v>
                </c:pt>
                <c:pt idx="5548">
                  <c:v>30414</c:v>
                </c:pt>
                <c:pt idx="5549">
                  <c:v>30417</c:v>
                </c:pt>
                <c:pt idx="5550">
                  <c:v>30418</c:v>
                </c:pt>
                <c:pt idx="5551">
                  <c:v>30419</c:v>
                </c:pt>
                <c:pt idx="5552">
                  <c:v>30420</c:v>
                </c:pt>
                <c:pt idx="5553">
                  <c:v>30421</c:v>
                </c:pt>
                <c:pt idx="5554">
                  <c:v>30424</c:v>
                </c:pt>
                <c:pt idx="5555">
                  <c:v>30425</c:v>
                </c:pt>
                <c:pt idx="5556">
                  <c:v>30426</c:v>
                </c:pt>
                <c:pt idx="5557">
                  <c:v>30427</c:v>
                </c:pt>
                <c:pt idx="5558">
                  <c:v>30428</c:v>
                </c:pt>
                <c:pt idx="5559">
                  <c:v>30431</c:v>
                </c:pt>
                <c:pt idx="5560">
                  <c:v>30432</c:v>
                </c:pt>
                <c:pt idx="5561">
                  <c:v>30433</c:v>
                </c:pt>
                <c:pt idx="5562">
                  <c:v>30434</c:v>
                </c:pt>
                <c:pt idx="5563">
                  <c:v>30435</c:v>
                </c:pt>
                <c:pt idx="5564">
                  <c:v>30438</c:v>
                </c:pt>
                <c:pt idx="5565">
                  <c:v>30439</c:v>
                </c:pt>
                <c:pt idx="5566">
                  <c:v>30440</c:v>
                </c:pt>
                <c:pt idx="5567">
                  <c:v>30441</c:v>
                </c:pt>
                <c:pt idx="5568">
                  <c:v>30442</c:v>
                </c:pt>
                <c:pt idx="5569">
                  <c:v>30445</c:v>
                </c:pt>
                <c:pt idx="5570">
                  <c:v>30446</c:v>
                </c:pt>
                <c:pt idx="5571">
                  <c:v>30447</c:v>
                </c:pt>
                <c:pt idx="5572">
                  <c:v>30448</c:v>
                </c:pt>
                <c:pt idx="5573">
                  <c:v>30449</c:v>
                </c:pt>
                <c:pt idx="5574">
                  <c:v>30452</c:v>
                </c:pt>
                <c:pt idx="5575">
                  <c:v>30453</c:v>
                </c:pt>
                <c:pt idx="5576">
                  <c:v>30454</c:v>
                </c:pt>
                <c:pt idx="5577">
                  <c:v>30455</c:v>
                </c:pt>
                <c:pt idx="5578">
                  <c:v>30456</c:v>
                </c:pt>
                <c:pt idx="5579">
                  <c:v>30459</c:v>
                </c:pt>
                <c:pt idx="5580">
                  <c:v>30460</c:v>
                </c:pt>
                <c:pt idx="5581">
                  <c:v>30461</c:v>
                </c:pt>
                <c:pt idx="5582">
                  <c:v>30462</c:v>
                </c:pt>
                <c:pt idx="5583">
                  <c:v>30463</c:v>
                </c:pt>
                <c:pt idx="5584">
                  <c:v>30466</c:v>
                </c:pt>
                <c:pt idx="5585">
                  <c:v>30467</c:v>
                </c:pt>
                <c:pt idx="5586">
                  <c:v>30468</c:v>
                </c:pt>
                <c:pt idx="5587">
                  <c:v>30469</c:v>
                </c:pt>
                <c:pt idx="5588">
                  <c:v>30470</c:v>
                </c:pt>
                <c:pt idx="5589">
                  <c:v>30473</c:v>
                </c:pt>
                <c:pt idx="5590">
                  <c:v>30474</c:v>
                </c:pt>
                <c:pt idx="5591">
                  <c:v>30475</c:v>
                </c:pt>
                <c:pt idx="5592">
                  <c:v>30476</c:v>
                </c:pt>
                <c:pt idx="5593">
                  <c:v>30477</c:v>
                </c:pt>
                <c:pt idx="5594">
                  <c:v>30480</c:v>
                </c:pt>
                <c:pt idx="5595">
                  <c:v>30481</c:v>
                </c:pt>
                <c:pt idx="5596">
                  <c:v>30482</c:v>
                </c:pt>
                <c:pt idx="5597">
                  <c:v>30483</c:v>
                </c:pt>
                <c:pt idx="5598">
                  <c:v>30484</c:v>
                </c:pt>
                <c:pt idx="5599">
                  <c:v>30487</c:v>
                </c:pt>
                <c:pt idx="5600">
                  <c:v>30488</c:v>
                </c:pt>
                <c:pt idx="5601">
                  <c:v>30489</c:v>
                </c:pt>
                <c:pt idx="5602">
                  <c:v>30490</c:v>
                </c:pt>
                <c:pt idx="5603">
                  <c:v>30491</c:v>
                </c:pt>
                <c:pt idx="5604">
                  <c:v>30494</c:v>
                </c:pt>
                <c:pt idx="5605">
                  <c:v>30495</c:v>
                </c:pt>
                <c:pt idx="5606">
                  <c:v>30496</c:v>
                </c:pt>
                <c:pt idx="5607">
                  <c:v>30497</c:v>
                </c:pt>
                <c:pt idx="5608">
                  <c:v>30498</c:v>
                </c:pt>
                <c:pt idx="5609">
                  <c:v>30501</c:v>
                </c:pt>
                <c:pt idx="5610">
                  <c:v>30502</c:v>
                </c:pt>
                <c:pt idx="5611">
                  <c:v>30503</c:v>
                </c:pt>
                <c:pt idx="5612">
                  <c:v>30504</c:v>
                </c:pt>
                <c:pt idx="5613">
                  <c:v>30505</c:v>
                </c:pt>
                <c:pt idx="5614">
                  <c:v>30508</c:v>
                </c:pt>
                <c:pt idx="5615">
                  <c:v>30509</c:v>
                </c:pt>
                <c:pt idx="5616">
                  <c:v>30510</c:v>
                </c:pt>
                <c:pt idx="5617">
                  <c:v>30511</c:v>
                </c:pt>
                <c:pt idx="5618">
                  <c:v>30512</c:v>
                </c:pt>
                <c:pt idx="5619">
                  <c:v>30515</c:v>
                </c:pt>
                <c:pt idx="5620">
                  <c:v>30516</c:v>
                </c:pt>
                <c:pt idx="5621">
                  <c:v>30517</c:v>
                </c:pt>
                <c:pt idx="5622">
                  <c:v>30518</c:v>
                </c:pt>
                <c:pt idx="5623">
                  <c:v>30519</c:v>
                </c:pt>
                <c:pt idx="5624">
                  <c:v>30522</c:v>
                </c:pt>
                <c:pt idx="5625">
                  <c:v>30523</c:v>
                </c:pt>
                <c:pt idx="5626">
                  <c:v>30524</c:v>
                </c:pt>
                <c:pt idx="5627">
                  <c:v>30525</c:v>
                </c:pt>
                <c:pt idx="5628">
                  <c:v>30526</c:v>
                </c:pt>
                <c:pt idx="5629">
                  <c:v>30529</c:v>
                </c:pt>
                <c:pt idx="5630">
                  <c:v>30530</c:v>
                </c:pt>
                <c:pt idx="5631">
                  <c:v>30531</c:v>
                </c:pt>
                <c:pt idx="5632">
                  <c:v>30532</c:v>
                </c:pt>
                <c:pt idx="5633">
                  <c:v>30533</c:v>
                </c:pt>
                <c:pt idx="5634">
                  <c:v>30536</c:v>
                </c:pt>
                <c:pt idx="5635">
                  <c:v>30537</c:v>
                </c:pt>
                <c:pt idx="5636">
                  <c:v>30538</c:v>
                </c:pt>
                <c:pt idx="5637">
                  <c:v>30539</c:v>
                </c:pt>
                <c:pt idx="5638">
                  <c:v>30540</c:v>
                </c:pt>
                <c:pt idx="5639">
                  <c:v>30543</c:v>
                </c:pt>
                <c:pt idx="5640">
                  <c:v>30544</c:v>
                </c:pt>
                <c:pt idx="5641">
                  <c:v>30545</c:v>
                </c:pt>
                <c:pt idx="5642">
                  <c:v>30546</c:v>
                </c:pt>
                <c:pt idx="5643">
                  <c:v>30547</c:v>
                </c:pt>
                <c:pt idx="5644">
                  <c:v>30550</c:v>
                </c:pt>
                <c:pt idx="5645">
                  <c:v>30551</c:v>
                </c:pt>
                <c:pt idx="5646">
                  <c:v>30552</c:v>
                </c:pt>
                <c:pt idx="5647">
                  <c:v>30553</c:v>
                </c:pt>
                <c:pt idx="5648">
                  <c:v>30554</c:v>
                </c:pt>
                <c:pt idx="5649">
                  <c:v>30557</c:v>
                </c:pt>
                <c:pt idx="5650">
                  <c:v>30558</c:v>
                </c:pt>
                <c:pt idx="5651">
                  <c:v>30559</c:v>
                </c:pt>
                <c:pt idx="5652">
                  <c:v>30560</c:v>
                </c:pt>
                <c:pt idx="5653">
                  <c:v>30561</c:v>
                </c:pt>
                <c:pt idx="5654">
                  <c:v>30564</c:v>
                </c:pt>
                <c:pt idx="5655">
                  <c:v>30565</c:v>
                </c:pt>
                <c:pt idx="5656">
                  <c:v>30566</c:v>
                </c:pt>
                <c:pt idx="5657">
                  <c:v>30567</c:v>
                </c:pt>
                <c:pt idx="5658">
                  <c:v>30568</c:v>
                </c:pt>
                <c:pt idx="5659">
                  <c:v>30571</c:v>
                </c:pt>
                <c:pt idx="5660">
                  <c:v>30572</c:v>
                </c:pt>
                <c:pt idx="5661">
                  <c:v>30573</c:v>
                </c:pt>
                <c:pt idx="5662">
                  <c:v>30574</c:v>
                </c:pt>
                <c:pt idx="5663">
                  <c:v>30575</c:v>
                </c:pt>
                <c:pt idx="5664">
                  <c:v>30578</c:v>
                </c:pt>
                <c:pt idx="5665">
                  <c:v>30579</c:v>
                </c:pt>
                <c:pt idx="5666">
                  <c:v>30580</c:v>
                </c:pt>
                <c:pt idx="5667">
                  <c:v>30581</c:v>
                </c:pt>
                <c:pt idx="5668">
                  <c:v>30582</c:v>
                </c:pt>
                <c:pt idx="5669">
                  <c:v>30585</c:v>
                </c:pt>
                <c:pt idx="5670">
                  <c:v>30586</c:v>
                </c:pt>
                <c:pt idx="5671">
                  <c:v>30587</c:v>
                </c:pt>
                <c:pt idx="5672">
                  <c:v>30588</c:v>
                </c:pt>
                <c:pt idx="5673">
                  <c:v>30589</c:v>
                </c:pt>
                <c:pt idx="5674">
                  <c:v>30592</c:v>
                </c:pt>
                <c:pt idx="5675">
                  <c:v>30593</c:v>
                </c:pt>
                <c:pt idx="5676">
                  <c:v>30594</c:v>
                </c:pt>
                <c:pt idx="5677">
                  <c:v>30595</c:v>
                </c:pt>
                <c:pt idx="5678">
                  <c:v>30596</c:v>
                </c:pt>
                <c:pt idx="5679">
                  <c:v>30599</c:v>
                </c:pt>
                <c:pt idx="5680">
                  <c:v>30600</c:v>
                </c:pt>
                <c:pt idx="5681">
                  <c:v>30601</c:v>
                </c:pt>
                <c:pt idx="5682">
                  <c:v>30602</c:v>
                </c:pt>
                <c:pt idx="5683">
                  <c:v>30603</c:v>
                </c:pt>
                <c:pt idx="5684">
                  <c:v>30606</c:v>
                </c:pt>
                <c:pt idx="5685">
                  <c:v>30607</c:v>
                </c:pt>
                <c:pt idx="5686">
                  <c:v>30608</c:v>
                </c:pt>
                <c:pt idx="5687">
                  <c:v>30609</c:v>
                </c:pt>
                <c:pt idx="5688">
                  <c:v>30610</c:v>
                </c:pt>
                <c:pt idx="5689">
                  <c:v>30613</c:v>
                </c:pt>
                <c:pt idx="5690">
                  <c:v>30614</c:v>
                </c:pt>
                <c:pt idx="5691">
                  <c:v>30615</c:v>
                </c:pt>
                <c:pt idx="5692">
                  <c:v>30616</c:v>
                </c:pt>
                <c:pt idx="5693">
                  <c:v>30617</c:v>
                </c:pt>
                <c:pt idx="5694">
                  <c:v>30620</c:v>
                </c:pt>
                <c:pt idx="5695">
                  <c:v>30621</c:v>
                </c:pt>
                <c:pt idx="5696">
                  <c:v>30622</c:v>
                </c:pt>
                <c:pt idx="5697">
                  <c:v>30623</c:v>
                </c:pt>
                <c:pt idx="5698">
                  <c:v>30624</c:v>
                </c:pt>
                <c:pt idx="5699">
                  <c:v>30627</c:v>
                </c:pt>
                <c:pt idx="5700">
                  <c:v>30628</c:v>
                </c:pt>
                <c:pt idx="5701">
                  <c:v>30629</c:v>
                </c:pt>
                <c:pt idx="5702">
                  <c:v>30630</c:v>
                </c:pt>
                <c:pt idx="5703">
                  <c:v>30631</c:v>
                </c:pt>
                <c:pt idx="5704">
                  <c:v>30634</c:v>
                </c:pt>
                <c:pt idx="5705">
                  <c:v>30635</c:v>
                </c:pt>
                <c:pt idx="5706">
                  <c:v>30636</c:v>
                </c:pt>
                <c:pt idx="5707">
                  <c:v>30637</c:v>
                </c:pt>
                <c:pt idx="5708">
                  <c:v>30638</c:v>
                </c:pt>
                <c:pt idx="5709">
                  <c:v>30641</c:v>
                </c:pt>
                <c:pt idx="5710">
                  <c:v>30642</c:v>
                </c:pt>
                <c:pt idx="5711">
                  <c:v>30643</c:v>
                </c:pt>
                <c:pt idx="5712">
                  <c:v>30644</c:v>
                </c:pt>
                <c:pt idx="5713">
                  <c:v>30645</c:v>
                </c:pt>
                <c:pt idx="5714">
                  <c:v>30648</c:v>
                </c:pt>
                <c:pt idx="5715">
                  <c:v>30649</c:v>
                </c:pt>
                <c:pt idx="5716">
                  <c:v>30650</c:v>
                </c:pt>
                <c:pt idx="5717">
                  <c:v>30651</c:v>
                </c:pt>
                <c:pt idx="5718">
                  <c:v>30652</c:v>
                </c:pt>
                <c:pt idx="5719">
                  <c:v>30655</c:v>
                </c:pt>
                <c:pt idx="5720">
                  <c:v>30656</c:v>
                </c:pt>
                <c:pt idx="5721">
                  <c:v>30657</c:v>
                </c:pt>
                <c:pt idx="5722">
                  <c:v>30658</c:v>
                </c:pt>
                <c:pt idx="5723">
                  <c:v>30659</c:v>
                </c:pt>
                <c:pt idx="5724">
                  <c:v>30662</c:v>
                </c:pt>
                <c:pt idx="5725">
                  <c:v>30663</c:v>
                </c:pt>
                <c:pt idx="5726">
                  <c:v>30664</c:v>
                </c:pt>
                <c:pt idx="5727">
                  <c:v>30665</c:v>
                </c:pt>
                <c:pt idx="5728">
                  <c:v>30666</c:v>
                </c:pt>
                <c:pt idx="5729">
                  <c:v>30669</c:v>
                </c:pt>
                <c:pt idx="5730">
                  <c:v>30670</c:v>
                </c:pt>
                <c:pt idx="5731">
                  <c:v>30671</c:v>
                </c:pt>
                <c:pt idx="5732">
                  <c:v>30672</c:v>
                </c:pt>
                <c:pt idx="5733">
                  <c:v>30673</c:v>
                </c:pt>
                <c:pt idx="5734">
                  <c:v>30676</c:v>
                </c:pt>
                <c:pt idx="5735">
                  <c:v>30677</c:v>
                </c:pt>
                <c:pt idx="5736">
                  <c:v>30678</c:v>
                </c:pt>
                <c:pt idx="5737">
                  <c:v>30679</c:v>
                </c:pt>
                <c:pt idx="5738">
                  <c:v>30680</c:v>
                </c:pt>
                <c:pt idx="5739">
                  <c:v>30683</c:v>
                </c:pt>
                <c:pt idx="5740">
                  <c:v>30684</c:v>
                </c:pt>
                <c:pt idx="5741">
                  <c:v>30685</c:v>
                </c:pt>
                <c:pt idx="5742">
                  <c:v>30686</c:v>
                </c:pt>
                <c:pt idx="5743">
                  <c:v>30687</c:v>
                </c:pt>
                <c:pt idx="5744">
                  <c:v>30690</c:v>
                </c:pt>
                <c:pt idx="5745">
                  <c:v>30691</c:v>
                </c:pt>
                <c:pt idx="5746">
                  <c:v>30692</c:v>
                </c:pt>
                <c:pt idx="5747">
                  <c:v>30693</c:v>
                </c:pt>
                <c:pt idx="5748">
                  <c:v>30694</c:v>
                </c:pt>
                <c:pt idx="5749">
                  <c:v>30697</c:v>
                </c:pt>
                <c:pt idx="5750">
                  <c:v>30698</c:v>
                </c:pt>
                <c:pt idx="5751">
                  <c:v>30699</c:v>
                </c:pt>
                <c:pt idx="5752">
                  <c:v>30700</c:v>
                </c:pt>
                <c:pt idx="5753">
                  <c:v>30701</c:v>
                </c:pt>
                <c:pt idx="5754">
                  <c:v>30704</c:v>
                </c:pt>
                <c:pt idx="5755">
                  <c:v>30705</c:v>
                </c:pt>
                <c:pt idx="5756">
                  <c:v>30706</c:v>
                </c:pt>
                <c:pt idx="5757">
                  <c:v>30707</c:v>
                </c:pt>
                <c:pt idx="5758">
                  <c:v>30708</c:v>
                </c:pt>
                <c:pt idx="5759">
                  <c:v>30711</c:v>
                </c:pt>
                <c:pt idx="5760">
                  <c:v>30712</c:v>
                </c:pt>
                <c:pt idx="5761">
                  <c:v>30713</c:v>
                </c:pt>
                <c:pt idx="5762">
                  <c:v>30714</c:v>
                </c:pt>
                <c:pt idx="5763">
                  <c:v>30715</c:v>
                </c:pt>
                <c:pt idx="5764">
                  <c:v>30718</c:v>
                </c:pt>
                <c:pt idx="5765">
                  <c:v>30719</c:v>
                </c:pt>
                <c:pt idx="5766">
                  <c:v>30720</c:v>
                </c:pt>
                <c:pt idx="5767">
                  <c:v>30721</c:v>
                </c:pt>
                <c:pt idx="5768">
                  <c:v>30722</c:v>
                </c:pt>
                <c:pt idx="5769">
                  <c:v>30725</c:v>
                </c:pt>
                <c:pt idx="5770">
                  <c:v>30726</c:v>
                </c:pt>
                <c:pt idx="5771">
                  <c:v>30727</c:v>
                </c:pt>
                <c:pt idx="5772">
                  <c:v>30728</c:v>
                </c:pt>
                <c:pt idx="5773">
                  <c:v>30729</c:v>
                </c:pt>
                <c:pt idx="5774">
                  <c:v>30732</c:v>
                </c:pt>
                <c:pt idx="5775">
                  <c:v>30733</c:v>
                </c:pt>
                <c:pt idx="5776">
                  <c:v>30734</c:v>
                </c:pt>
                <c:pt idx="5777">
                  <c:v>30735</c:v>
                </c:pt>
                <c:pt idx="5778">
                  <c:v>30736</c:v>
                </c:pt>
                <c:pt idx="5779">
                  <c:v>30739</c:v>
                </c:pt>
                <c:pt idx="5780">
                  <c:v>30740</c:v>
                </c:pt>
                <c:pt idx="5781">
                  <c:v>30741</c:v>
                </c:pt>
                <c:pt idx="5782">
                  <c:v>30742</c:v>
                </c:pt>
                <c:pt idx="5783">
                  <c:v>30743</c:v>
                </c:pt>
                <c:pt idx="5784">
                  <c:v>30746</c:v>
                </c:pt>
                <c:pt idx="5785">
                  <c:v>30747</c:v>
                </c:pt>
                <c:pt idx="5786">
                  <c:v>30748</c:v>
                </c:pt>
                <c:pt idx="5787">
                  <c:v>30749</c:v>
                </c:pt>
                <c:pt idx="5788">
                  <c:v>30750</c:v>
                </c:pt>
                <c:pt idx="5789">
                  <c:v>30753</c:v>
                </c:pt>
                <c:pt idx="5790">
                  <c:v>30754</c:v>
                </c:pt>
                <c:pt idx="5791">
                  <c:v>30755</c:v>
                </c:pt>
                <c:pt idx="5792">
                  <c:v>30756</c:v>
                </c:pt>
                <c:pt idx="5793">
                  <c:v>30757</c:v>
                </c:pt>
                <c:pt idx="5794">
                  <c:v>30760</c:v>
                </c:pt>
                <c:pt idx="5795">
                  <c:v>30761</c:v>
                </c:pt>
                <c:pt idx="5796">
                  <c:v>30762</c:v>
                </c:pt>
                <c:pt idx="5797">
                  <c:v>30763</c:v>
                </c:pt>
                <c:pt idx="5798">
                  <c:v>30764</c:v>
                </c:pt>
                <c:pt idx="5799">
                  <c:v>30767</c:v>
                </c:pt>
                <c:pt idx="5800">
                  <c:v>30768</c:v>
                </c:pt>
                <c:pt idx="5801">
                  <c:v>30769</c:v>
                </c:pt>
                <c:pt idx="5802">
                  <c:v>30770</c:v>
                </c:pt>
                <c:pt idx="5803">
                  <c:v>30771</c:v>
                </c:pt>
                <c:pt idx="5804">
                  <c:v>30774</c:v>
                </c:pt>
                <c:pt idx="5805">
                  <c:v>30775</c:v>
                </c:pt>
                <c:pt idx="5806">
                  <c:v>30776</c:v>
                </c:pt>
                <c:pt idx="5807">
                  <c:v>30777</c:v>
                </c:pt>
                <c:pt idx="5808">
                  <c:v>30778</c:v>
                </c:pt>
                <c:pt idx="5809">
                  <c:v>30781</c:v>
                </c:pt>
                <c:pt idx="5810">
                  <c:v>30782</c:v>
                </c:pt>
                <c:pt idx="5811">
                  <c:v>30783</c:v>
                </c:pt>
                <c:pt idx="5812">
                  <c:v>30784</c:v>
                </c:pt>
                <c:pt idx="5813">
                  <c:v>30785</c:v>
                </c:pt>
                <c:pt idx="5814">
                  <c:v>30788</c:v>
                </c:pt>
                <c:pt idx="5815">
                  <c:v>30789</c:v>
                </c:pt>
                <c:pt idx="5816">
                  <c:v>30790</c:v>
                </c:pt>
                <c:pt idx="5817">
                  <c:v>30791</c:v>
                </c:pt>
                <c:pt idx="5818">
                  <c:v>30792</c:v>
                </c:pt>
                <c:pt idx="5819">
                  <c:v>30795</c:v>
                </c:pt>
                <c:pt idx="5820">
                  <c:v>30796</c:v>
                </c:pt>
                <c:pt idx="5821">
                  <c:v>30797</c:v>
                </c:pt>
                <c:pt idx="5822">
                  <c:v>30798</c:v>
                </c:pt>
                <c:pt idx="5823">
                  <c:v>30799</c:v>
                </c:pt>
                <c:pt idx="5824">
                  <c:v>30802</c:v>
                </c:pt>
                <c:pt idx="5825">
                  <c:v>30803</c:v>
                </c:pt>
                <c:pt idx="5826">
                  <c:v>30804</c:v>
                </c:pt>
                <c:pt idx="5827">
                  <c:v>30805</c:v>
                </c:pt>
                <c:pt idx="5828">
                  <c:v>30806</c:v>
                </c:pt>
                <c:pt idx="5829">
                  <c:v>30809</c:v>
                </c:pt>
                <c:pt idx="5830">
                  <c:v>30810</c:v>
                </c:pt>
                <c:pt idx="5831">
                  <c:v>30811</c:v>
                </c:pt>
                <c:pt idx="5832">
                  <c:v>30812</c:v>
                </c:pt>
                <c:pt idx="5833">
                  <c:v>30813</c:v>
                </c:pt>
                <c:pt idx="5834">
                  <c:v>30816</c:v>
                </c:pt>
                <c:pt idx="5835">
                  <c:v>30817</c:v>
                </c:pt>
                <c:pt idx="5836">
                  <c:v>30818</c:v>
                </c:pt>
                <c:pt idx="5837">
                  <c:v>30819</c:v>
                </c:pt>
                <c:pt idx="5838">
                  <c:v>30820</c:v>
                </c:pt>
                <c:pt idx="5839">
                  <c:v>30823</c:v>
                </c:pt>
                <c:pt idx="5840">
                  <c:v>30824</c:v>
                </c:pt>
                <c:pt idx="5841">
                  <c:v>30825</c:v>
                </c:pt>
                <c:pt idx="5842">
                  <c:v>30826</c:v>
                </c:pt>
                <c:pt idx="5843">
                  <c:v>30827</c:v>
                </c:pt>
                <c:pt idx="5844">
                  <c:v>30830</c:v>
                </c:pt>
                <c:pt idx="5845">
                  <c:v>30831</c:v>
                </c:pt>
                <c:pt idx="5846">
                  <c:v>30832</c:v>
                </c:pt>
                <c:pt idx="5847">
                  <c:v>30833</c:v>
                </c:pt>
                <c:pt idx="5848">
                  <c:v>30834</c:v>
                </c:pt>
                <c:pt idx="5849">
                  <c:v>30837</c:v>
                </c:pt>
                <c:pt idx="5850">
                  <c:v>30838</c:v>
                </c:pt>
                <c:pt idx="5851">
                  <c:v>30839</c:v>
                </c:pt>
                <c:pt idx="5852">
                  <c:v>30840</c:v>
                </c:pt>
                <c:pt idx="5853">
                  <c:v>30841</c:v>
                </c:pt>
                <c:pt idx="5854">
                  <c:v>30844</c:v>
                </c:pt>
                <c:pt idx="5855">
                  <c:v>30845</c:v>
                </c:pt>
                <c:pt idx="5856">
                  <c:v>30846</c:v>
                </c:pt>
                <c:pt idx="5857">
                  <c:v>30847</c:v>
                </c:pt>
                <c:pt idx="5858">
                  <c:v>30848</c:v>
                </c:pt>
                <c:pt idx="5859">
                  <c:v>30851</c:v>
                </c:pt>
                <c:pt idx="5860">
                  <c:v>30852</c:v>
                </c:pt>
                <c:pt idx="5861">
                  <c:v>30853</c:v>
                </c:pt>
                <c:pt idx="5862">
                  <c:v>30854</c:v>
                </c:pt>
                <c:pt idx="5863">
                  <c:v>30855</c:v>
                </c:pt>
                <c:pt idx="5864">
                  <c:v>30858</c:v>
                </c:pt>
                <c:pt idx="5865">
                  <c:v>30859</c:v>
                </c:pt>
                <c:pt idx="5866">
                  <c:v>30860</c:v>
                </c:pt>
                <c:pt idx="5867">
                  <c:v>30861</c:v>
                </c:pt>
                <c:pt idx="5868">
                  <c:v>30862</c:v>
                </c:pt>
                <c:pt idx="5869">
                  <c:v>30865</c:v>
                </c:pt>
                <c:pt idx="5870">
                  <c:v>30866</c:v>
                </c:pt>
                <c:pt idx="5871">
                  <c:v>30867</c:v>
                </c:pt>
                <c:pt idx="5872">
                  <c:v>30868</c:v>
                </c:pt>
                <c:pt idx="5873">
                  <c:v>30869</c:v>
                </c:pt>
                <c:pt idx="5874">
                  <c:v>30872</c:v>
                </c:pt>
                <c:pt idx="5875">
                  <c:v>30873</c:v>
                </c:pt>
                <c:pt idx="5876">
                  <c:v>30874</c:v>
                </c:pt>
                <c:pt idx="5877">
                  <c:v>30875</c:v>
                </c:pt>
                <c:pt idx="5878">
                  <c:v>30876</c:v>
                </c:pt>
                <c:pt idx="5879">
                  <c:v>30879</c:v>
                </c:pt>
                <c:pt idx="5880">
                  <c:v>30880</c:v>
                </c:pt>
                <c:pt idx="5881">
                  <c:v>30881</c:v>
                </c:pt>
                <c:pt idx="5882">
                  <c:v>30882</c:v>
                </c:pt>
                <c:pt idx="5883">
                  <c:v>30883</c:v>
                </c:pt>
                <c:pt idx="5884">
                  <c:v>30886</c:v>
                </c:pt>
                <c:pt idx="5885">
                  <c:v>30887</c:v>
                </c:pt>
                <c:pt idx="5886">
                  <c:v>30888</c:v>
                </c:pt>
                <c:pt idx="5887">
                  <c:v>30889</c:v>
                </c:pt>
                <c:pt idx="5888">
                  <c:v>30890</c:v>
                </c:pt>
                <c:pt idx="5889">
                  <c:v>30893</c:v>
                </c:pt>
                <c:pt idx="5890">
                  <c:v>30894</c:v>
                </c:pt>
                <c:pt idx="5891">
                  <c:v>30895</c:v>
                </c:pt>
                <c:pt idx="5892">
                  <c:v>30896</c:v>
                </c:pt>
                <c:pt idx="5893">
                  <c:v>30897</c:v>
                </c:pt>
                <c:pt idx="5894">
                  <c:v>30900</c:v>
                </c:pt>
                <c:pt idx="5895">
                  <c:v>30901</c:v>
                </c:pt>
                <c:pt idx="5896">
                  <c:v>30902</c:v>
                </c:pt>
                <c:pt idx="5897">
                  <c:v>30903</c:v>
                </c:pt>
                <c:pt idx="5898">
                  <c:v>30904</c:v>
                </c:pt>
                <c:pt idx="5899">
                  <c:v>30907</c:v>
                </c:pt>
                <c:pt idx="5900">
                  <c:v>30908</c:v>
                </c:pt>
                <c:pt idx="5901">
                  <c:v>30909</c:v>
                </c:pt>
                <c:pt idx="5902">
                  <c:v>30910</c:v>
                </c:pt>
                <c:pt idx="5903">
                  <c:v>30911</c:v>
                </c:pt>
                <c:pt idx="5904">
                  <c:v>30914</c:v>
                </c:pt>
                <c:pt idx="5905">
                  <c:v>30915</c:v>
                </c:pt>
                <c:pt idx="5906">
                  <c:v>30916</c:v>
                </c:pt>
                <c:pt idx="5907">
                  <c:v>30917</c:v>
                </c:pt>
                <c:pt idx="5908">
                  <c:v>30918</c:v>
                </c:pt>
                <c:pt idx="5909">
                  <c:v>30921</c:v>
                </c:pt>
                <c:pt idx="5910">
                  <c:v>30922</c:v>
                </c:pt>
                <c:pt idx="5911">
                  <c:v>30923</c:v>
                </c:pt>
                <c:pt idx="5912">
                  <c:v>30924</c:v>
                </c:pt>
                <c:pt idx="5913">
                  <c:v>30925</c:v>
                </c:pt>
                <c:pt idx="5914">
                  <c:v>30928</c:v>
                </c:pt>
                <c:pt idx="5915">
                  <c:v>30929</c:v>
                </c:pt>
                <c:pt idx="5916">
                  <c:v>30930</c:v>
                </c:pt>
                <c:pt idx="5917">
                  <c:v>30931</c:v>
                </c:pt>
                <c:pt idx="5918">
                  <c:v>30932</c:v>
                </c:pt>
                <c:pt idx="5919">
                  <c:v>30935</c:v>
                </c:pt>
                <c:pt idx="5920">
                  <c:v>30936</c:v>
                </c:pt>
                <c:pt idx="5921">
                  <c:v>30937</c:v>
                </c:pt>
                <c:pt idx="5922">
                  <c:v>30938</c:v>
                </c:pt>
                <c:pt idx="5923">
                  <c:v>30939</c:v>
                </c:pt>
                <c:pt idx="5924">
                  <c:v>30942</c:v>
                </c:pt>
                <c:pt idx="5925">
                  <c:v>30943</c:v>
                </c:pt>
                <c:pt idx="5926">
                  <c:v>30944</c:v>
                </c:pt>
                <c:pt idx="5927">
                  <c:v>30945</c:v>
                </c:pt>
                <c:pt idx="5928">
                  <c:v>30946</c:v>
                </c:pt>
                <c:pt idx="5929">
                  <c:v>30949</c:v>
                </c:pt>
                <c:pt idx="5930">
                  <c:v>30950</c:v>
                </c:pt>
                <c:pt idx="5931">
                  <c:v>30951</c:v>
                </c:pt>
                <c:pt idx="5932">
                  <c:v>30952</c:v>
                </c:pt>
                <c:pt idx="5933">
                  <c:v>30953</c:v>
                </c:pt>
                <c:pt idx="5934">
                  <c:v>30956</c:v>
                </c:pt>
                <c:pt idx="5935">
                  <c:v>30957</c:v>
                </c:pt>
                <c:pt idx="5936">
                  <c:v>30958</c:v>
                </c:pt>
                <c:pt idx="5937">
                  <c:v>30959</c:v>
                </c:pt>
                <c:pt idx="5938">
                  <c:v>30960</c:v>
                </c:pt>
                <c:pt idx="5939">
                  <c:v>30963</c:v>
                </c:pt>
                <c:pt idx="5940">
                  <c:v>30964</c:v>
                </c:pt>
                <c:pt idx="5941">
                  <c:v>30965</c:v>
                </c:pt>
                <c:pt idx="5942">
                  <c:v>30966</c:v>
                </c:pt>
                <c:pt idx="5943">
                  <c:v>30967</c:v>
                </c:pt>
                <c:pt idx="5944">
                  <c:v>30970</c:v>
                </c:pt>
                <c:pt idx="5945">
                  <c:v>30971</c:v>
                </c:pt>
                <c:pt idx="5946">
                  <c:v>30972</c:v>
                </c:pt>
                <c:pt idx="5947">
                  <c:v>30973</c:v>
                </c:pt>
                <c:pt idx="5948">
                  <c:v>30974</c:v>
                </c:pt>
                <c:pt idx="5949">
                  <c:v>30977</c:v>
                </c:pt>
                <c:pt idx="5950">
                  <c:v>30978</c:v>
                </c:pt>
                <c:pt idx="5951">
                  <c:v>30979</c:v>
                </c:pt>
                <c:pt idx="5952">
                  <c:v>30980</c:v>
                </c:pt>
                <c:pt idx="5953">
                  <c:v>30981</c:v>
                </c:pt>
                <c:pt idx="5954">
                  <c:v>30984</c:v>
                </c:pt>
                <c:pt idx="5955">
                  <c:v>30985</c:v>
                </c:pt>
                <c:pt idx="5956">
                  <c:v>30986</c:v>
                </c:pt>
                <c:pt idx="5957">
                  <c:v>30987</c:v>
                </c:pt>
                <c:pt idx="5958">
                  <c:v>30988</c:v>
                </c:pt>
                <c:pt idx="5959">
                  <c:v>30991</c:v>
                </c:pt>
                <c:pt idx="5960">
                  <c:v>30992</c:v>
                </c:pt>
                <c:pt idx="5961">
                  <c:v>30993</c:v>
                </c:pt>
                <c:pt idx="5962">
                  <c:v>30994</c:v>
                </c:pt>
                <c:pt idx="5963">
                  <c:v>30995</c:v>
                </c:pt>
                <c:pt idx="5964">
                  <c:v>30998</c:v>
                </c:pt>
                <c:pt idx="5965">
                  <c:v>30999</c:v>
                </c:pt>
                <c:pt idx="5966">
                  <c:v>31000</c:v>
                </c:pt>
                <c:pt idx="5967">
                  <c:v>31001</c:v>
                </c:pt>
                <c:pt idx="5968">
                  <c:v>31002</c:v>
                </c:pt>
                <c:pt idx="5969">
                  <c:v>31005</c:v>
                </c:pt>
                <c:pt idx="5970">
                  <c:v>31006</c:v>
                </c:pt>
                <c:pt idx="5971">
                  <c:v>31007</c:v>
                </c:pt>
                <c:pt idx="5972">
                  <c:v>31008</c:v>
                </c:pt>
                <c:pt idx="5973">
                  <c:v>31009</c:v>
                </c:pt>
                <c:pt idx="5974">
                  <c:v>31012</c:v>
                </c:pt>
                <c:pt idx="5975">
                  <c:v>31013</c:v>
                </c:pt>
                <c:pt idx="5976">
                  <c:v>31014</c:v>
                </c:pt>
                <c:pt idx="5977">
                  <c:v>31015</c:v>
                </c:pt>
                <c:pt idx="5978">
                  <c:v>31016</c:v>
                </c:pt>
                <c:pt idx="5979">
                  <c:v>31019</c:v>
                </c:pt>
                <c:pt idx="5980">
                  <c:v>31020</c:v>
                </c:pt>
                <c:pt idx="5981">
                  <c:v>31021</c:v>
                </c:pt>
                <c:pt idx="5982">
                  <c:v>31022</c:v>
                </c:pt>
                <c:pt idx="5983">
                  <c:v>31023</c:v>
                </c:pt>
                <c:pt idx="5984">
                  <c:v>31026</c:v>
                </c:pt>
                <c:pt idx="5985">
                  <c:v>31027</c:v>
                </c:pt>
                <c:pt idx="5986">
                  <c:v>31028</c:v>
                </c:pt>
                <c:pt idx="5987">
                  <c:v>31029</c:v>
                </c:pt>
                <c:pt idx="5988">
                  <c:v>31030</c:v>
                </c:pt>
                <c:pt idx="5989">
                  <c:v>31033</c:v>
                </c:pt>
                <c:pt idx="5990">
                  <c:v>31034</c:v>
                </c:pt>
                <c:pt idx="5991">
                  <c:v>31035</c:v>
                </c:pt>
                <c:pt idx="5992">
                  <c:v>31036</c:v>
                </c:pt>
                <c:pt idx="5993">
                  <c:v>31037</c:v>
                </c:pt>
                <c:pt idx="5994">
                  <c:v>31040</c:v>
                </c:pt>
                <c:pt idx="5995">
                  <c:v>31041</c:v>
                </c:pt>
                <c:pt idx="5996">
                  <c:v>31042</c:v>
                </c:pt>
                <c:pt idx="5997">
                  <c:v>31043</c:v>
                </c:pt>
                <c:pt idx="5998">
                  <c:v>31044</c:v>
                </c:pt>
                <c:pt idx="5999">
                  <c:v>31047</c:v>
                </c:pt>
                <c:pt idx="6000">
                  <c:v>31048</c:v>
                </c:pt>
                <c:pt idx="6001">
                  <c:v>31049</c:v>
                </c:pt>
                <c:pt idx="6002">
                  <c:v>31050</c:v>
                </c:pt>
                <c:pt idx="6003">
                  <c:v>31051</c:v>
                </c:pt>
                <c:pt idx="6004">
                  <c:v>31054</c:v>
                </c:pt>
                <c:pt idx="6005">
                  <c:v>31055</c:v>
                </c:pt>
                <c:pt idx="6006">
                  <c:v>31056</c:v>
                </c:pt>
                <c:pt idx="6007">
                  <c:v>31057</c:v>
                </c:pt>
                <c:pt idx="6008">
                  <c:v>31058</c:v>
                </c:pt>
                <c:pt idx="6009">
                  <c:v>31061</c:v>
                </c:pt>
                <c:pt idx="6010">
                  <c:v>31062</c:v>
                </c:pt>
                <c:pt idx="6011">
                  <c:v>31063</c:v>
                </c:pt>
                <c:pt idx="6012">
                  <c:v>31064</c:v>
                </c:pt>
                <c:pt idx="6013">
                  <c:v>31065</c:v>
                </c:pt>
                <c:pt idx="6014">
                  <c:v>31068</c:v>
                </c:pt>
                <c:pt idx="6015">
                  <c:v>31069</c:v>
                </c:pt>
                <c:pt idx="6016">
                  <c:v>31070</c:v>
                </c:pt>
                <c:pt idx="6017">
                  <c:v>31071</c:v>
                </c:pt>
                <c:pt idx="6018">
                  <c:v>31072</c:v>
                </c:pt>
                <c:pt idx="6019">
                  <c:v>31075</c:v>
                </c:pt>
                <c:pt idx="6020">
                  <c:v>31076</c:v>
                </c:pt>
                <c:pt idx="6021">
                  <c:v>31077</c:v>
                </c:pt>
                <c:pt idx="6022">
                  <c:v>31078</c:v>
                </c:pt>
                <c:pt idx="6023">
                  <c:v>31079</c:v>
                </c:pt>
                <c:pt idx="6024">
                  <c:v>31082</c:v>
                </c:pt>
                <c:pt idx="6025">
                  <c:v>31083</c:v>
                </c:pt>
                <c:pt idx="6026">
                  <c:v>31084</c:v>
                </c:pt>
                <c:pt idx="6027">
                  <c:v>31085</c:v>
                </c:pt>
                <c:pt idx="6028">
                  <c:v>31086</c:v>
                </c:pt>
                <c:pt idx="6029">
                  <c:v>31089</c:v>
                </c:pt>
                <c:pt idx="6030">
                  <c:v>31090</c:v>
                </c:pt>
                <c:pt idx="6031">
                  <c:v>31091</c:v>
                </c:pt>
                <c:pt idx="6032">
                  <c:v>31092</c:v>
                </c:pt>
                <c:pt idx="6033">
                  <c:v>31093</c:v>
                </c:pt>
                <c:pt idx="6034">
                  <c:v>31096</c:v>
                </c:pt>
                <c:pt idx="6035">
                  <c:v>31097</c:v>
                </c:pt>
                <c:pt idx="6036">
                  <c:v>31098</c:v>
                </c:pt>
                <c:pt idx="6037">
                  <c:v>31099</c:v>
                </c:pt>
                <c:pt idx="6038">
                  <c:v>31100</c:v>
                </c:pt>
                <c:pt idx="6039">
                  <c:v>31103</c:v>
                </c:pt>
                <c:pt idx="6040">
                  <c:v>31104</c:v>
                </c:pt>
                <c:pt idx="6041">
                  <c:v>31105</c:v>
                </c:pt>
                <c:pt idx="6042">
                  <c:v>31106</c:v>
                </c:pt>
                <c:pt idx="6043">
                  <c:v>31107</c:v>
                </c:pt>
                <c:pt idx="6044">
                  <c:v>31110</c:v>
                </c:pt>
                <c:pt idx="6045">
                  <c:v>31111</c:v>
                </c:pt>
                <c:pt idx="6046">
                  <c:v>31112</c:v>
                </c:pt>
                <c:pt idx="6047">
                  <c:v>31113</c:v>
                </c:pt>
                <c:pt idx="6048">
                  <c:v>31114</c:v>
                </c:pt>
                <c:pt idx="6049">
                  <c:v>31117</c:v>
                </c:pt>
                <c:pt idx="6050">
                  <c:v>31118</c:v>
                </c:pt>
                <c:pt idx="6051">
                  <c:v>31119</c:v>
                </c:pt>
                <c:pt idx="6052">
                  <c:v>31120</c:v>
                </c:pt>
                <c:pt idx="6053">
                  <c:v>31121</c:v>
                </c:pt>
                <c:pt idx="6054">
                  <c:v>31124</c:v>
                </c:pt>
                <c:pt idx="6055">
                  <c:v>31125</c:v>
                </c:pt>
                <c:pt idx="6056">
                  <c:v>31126</c:v>
                </c:pt>
                <c:pt idx="6057">
                  <c:v>31127</c:v>
                </c:pt>
                <c:pt idx="6058">
                  <c:v>31128</c:v>
                </c:pt>
                <c:pt idx="6059">
                  <c:v>31131</c:v>
                </c:pt>
                <c:pt idx="6060">
                  <c:v>31132</c:v>
                </c:pt>
                <c:pt idx="6061">
                  <c:v>31133</c:v>
                </c:pt>
                <c:pt idx="6062">
                  <c:v>31134</c:v>
                </c:pt>
                <c:pt idx="6063">
                  <c:v>31135</c:v>
                </c:pt>
                <c:pt idx="6064">
                  <c:v>31138</c:v>
                </c:pt>
                <c:pt idx="6065">
                  <c:v>31139</c:v>
                </c:pt>
                <c:pt idx="6066">
                  <c:v>31140</c:v>
                </c:pt>
                <c:pt idx="6067">
                  <c:v>31141</c:v>
                </c:pt>
                <c:pt idx="6068">
                  <c:v>31142</c:v>
                </c:pt>
                <c:pt idx="6069">
                  <c:v>31145</c:v>
                </c:pt>
                <c:pt idx="6070">
                  <c:v>31146</c:v>
                </c:pt>
                <c:pt idx="6071">
                  <c:v>31147</c:v>
                </c:pt>
                <c:pt idx="6072">
                  <c:v>31148</c:v>
                </c:pt>
                <c:pt idx="6073">
                  <c:v>31149</c:v>
                </c:pt>
                <c:pt idx="6074">
                  <c:v>31152</c:v>
                </c:pt>
                <c:pt idx="6075">
                  <c:v>31153</c:v>
                </c:pt>
                <c:pt idx="6076">
                  <c:v>31154</c:v>
                </c:pt>
                <c:pt idx="6077">
                  <c:v>31155</c:v>
                </c:pt>
                <c:pt idx="6078">
                  <c:v>31156</c:v>
                </c:pt>
                <c:pt idx="6079">
                  <c:v>31159</c:v>
                </c:pt>
                <c:pt idx="6080">
                  <c:v>31160</c:v>
                </c:pt>
                <c:pt idx="6081">
                  <c:v>31161</c:v>
                </c:pt>
                <c:pt idx="6082">
                  <c:v>31162</c:v>
                </c:pt>
                <c:pt idx="6083">
                  <c:v>31163</c:v>
                </c:pt>
                <c:pt idx="6084">
                  <c:v>31166</c:v>
                </c:pt>
                <c:pt idx="6085">
                  <c:v>31167</c:v>
                </c:pt>
                <c:pt idx="6086">
                  <c:v>31168</c:v>
                </c:pt>
                <c:pt idx="6087">
                  <c:v>31169</c:v>
                </c:pt>
                <c:pt idx="6088">
                  <c:v>31170</c:v>
                </c:pt>
                <c:pt idx="6089">
                  <c:v>31173</c:v>
                </c:pt>
                <c:pt idx="6090">
                  <c:v>31174</c:v>
                </c:pt>
                <c:pt idx="6091">
                  <c:v>31175</c:v>
                </c:pt>
                <c:pt idx="6092">
                  <c:v>31176</c:v>
                </c:pt>
                <c:pt idx="6093">
                  <c:v>31177</c:v>
                </c:pt>
                <c:pt idx="6094">
                  <c:v>31180</c:v>
                </c:pt>
                <c:pt idx="6095">
                  <c:v>31181</c:v>
                </c:pt>
                <c:pt idx="6096">
                  <c:v>31182</c:v>
                </c:pt>
                <c:pt idx="6097">
                  <c:v>31183</c:v>
                </c:pt>
                <c:pt idx="6098">
                  <c:v>31184</c:v>
                </c:pt>
                <c:pt idx="6099">
                  <c:v>31187</c:v>
                </c:pt>
                <c:pt idx="6100">
                  <c:v>31188</c:v>
                </c:pt>
                <c:pt idx="6101">
                  <c:v>31189</c:v>
                </c:pt>
                <c:pt idx="6102">
                  <c:v>31190</c:v>
                </c:pt>
                <c:pt idx="6103">
                  <c:v>31191</c:v>
                </c:pt>
                <c:pt idx="6104">
                  <c:v>31194</c:v>
                </c:pt>
                <c:pt idx="6105">
                  <c:v>31195</c:v>
                </c:pt>
                <c:pt idx="6106">
                  <c:v>31196</c:v>
                </c:pt>
                <c:pt idx="6107">
                  <c:v>31197</c:v>
                </c:pt>
                <c:pt idx="6108">
                  <c:v>31198</c:v>
                </c:pt>
                <c:pt idx="6109">
                  <c:v>31201</c:v>
                </c:pt>
                <c:pt idx="6110">
                  <c:v>31202</c:v>
                </c:pt>
                <c:pt idx="6111">
                  <c:v>31203</c:v>
                </c:pt>
                <c:pt idx="6112">
                  <c:v>31204</c:v>
                </c:pt>
                <c:pt idx="6113">
                  <c:v>31205</c:v>
                </c:pt>
                <c:pt idx="6114">
                  <c:v>31208</c:v>
                </c:pt>
                <c:pt idx="6115">
                  <c:v>31209</c:v>
                </c:pt>
                <c:pt idx="6116">
                  <c:v>31210</c:v>
                </c:pt>
                <c:pt idx="6117">
                  <c:v>31211</c:v>
                </c:pt>
                <c:pt idx="6118">
                  <c:v>31212</c:v>
                </c:pt>
                <c:pt idx="6119">
                  <c:v>31215</c:v>
                </c:pt>
                <c:pt idx="6120">
                  <c:v>31216</c:v>
                </c:pt>
                <c:pt idx="6121">
                  <c:v>31217</c:v>
                </c:pt>
                <c:pt idx="6122">
                  <c:v>31218</c:v>
                </c:pt>
                <c:pt idx="6123">
                  <c:v>31219</c:v>
                </c:pt>
                <c:pt idx="6124">
                  <c:v>31222</c:v>
                </c:pt>
                <c:pt idx="6125">
                  <c:v>31223</c:v>
                </c:pt>
                <c:pt idx="6126">
                  <c:v>31224</c:v>
                </c:pt>
                <c:pt idx="6127">
                  <c:v>31225</c:v>
                </c:pt>
                <c:pt idx="6128">
                  <c:v>31226</c:v>
                </c:pt>
                <c:pt idx="6129">
                  <c:v>31229</c:v>
                </c:pt>
                <c:pt idx="6130">
                  <c:v>31230</c:v>
                </c:pt>
                <c:pt idx="6131">
                  <c:v>31231</c:v>
                </c:pt>
                <c:pt idx="6132">
                  <c:v>31232</c:v>
                </c:pt>
                <c:pt idx="6133">
                  <c:v>31233</c:v>
                </c:pt>
                <c:pt idx="6134">
                  <c:v>31236</c:v>
                </c:pt>
                <c:pt idx="6135">
                  <c:v>31237</c:v>
                </c:pt>
                <c:pt idx="6136">
                  <c:v>31238</c:v>
                </c:pt>
                <c:pt idx="6137">
                  <c:v>31239</c:v>
                </c:pt>
                <c:pt idx="6138">
                  <c:v>31240</c:v>
                </c:pt>
                <c:pt idx="6139">
                  <c:v>31243</c:v>
                </c:pt>
                <c:pt idx="6140">
                  <c:v>31244</c:v>
                </c:pt>
                <c:pt idx="6141">
                  <c:v>31245</c:v>
                </c:pt>
                <c:pt idx="6142">
                  <c:v>31246</c:v>
                </c:pt>
                <c:pt idx="6143">
                  <c:v>31247</c:v>
                </c:pt>
                <c:pt idx="6144">
                  <c:v>31250</c:v>
                </c:pt>
                <c:pt idx="6145">
                  <c:v>31251</c:v>
                </c:pt>
                <c:pt idx="6146">
                  <c:v>31252</c:v>
                </c:pt>
                <c:pt idx="6147">
                  <c:v>31253</c:v>
                </c:pt>
                <c:pt idx="6148">
                  <c:v>31254</c:v>
                </c:pt>
                <c:pt idx="6149">
                  <c:v>31257</c:v>
                </c:pt>
                <c:pt idx="6150">
                  <c:v>31258</c:v>
                </c:pt>
                <c:pt idx="6151">
                  <c:v>31259</c:v>
                </c:pt>
                <c:pt idx="6152">
                  <c:v>31260</c:v>
                </c:pt>
                <c:pt idx="6153">
                  <c:v>31261</c:v>
                </c:pt>
                <c:pt idx="6154">
                  <c:v>31264</c:v>
                </c:pt>
                <c:pt idx="6155">
                  <c:v>31265</c:v>
                </c:pt>
                <c:pt idx="6156">
                  <c:v>31266</c:v>
                </c:pt>
                <c:pt idx="6157">
                  <c:v>31267</c:v>
                </c:pt>
                <c:pt idx="6158">
                  <c:v>31268</c:v>
                </c:pt>
                <c:pt idx="6159">
                  <c:v>31271</c:v>
                </c:pt>
                <c:pt idx="6160">
                  <c:v>31272</c:v>
                </c:pt>
                <c:pt idx="6161">
                  <c:v>31273</c:v>
                </c:pt>
                <c:pt idx="6162">
                  <c:v>31274</c:v>
                </c:pt>
                <c:pt idx="6163">
                  <c:v>31275</c:v>
                </c:pt>
                <c:pt idx="6164">
                  <c:v>31278</c:v>
                </c:pt>
                <c:pt idx="6165">
                  <c:v>31279</c:v>
                </c:pt>
                <c:pt idx="6166">
                  <c:v>31280</c:v>
                </c:pt>
                <c:pt idx="6167">
                  <c:v>31281</c:v>
                </c:pt>
                <c:pt idx="6168">
                  <c:v>31282</c:v>
                </c:pt>
                <c:pt idx="6169">
                  <c:v>31285</c:v>
                </c:pt>
                <c:pt idx="6170">
                  <c:v>31286</c:v>
                </c:pt>
                <c:pt idx="6171">
                  <c:v>31287</c:v>
                </c:pt>
                <c:pt idx="6172">
                  <c:v>31288</c:v>
                </c:pt>
                <c:pt idx="6173">
                  <c:v>31289</c:v>
                </c:pt>
                <c:pt idx="6174">
                  <c:v>31292</c:v>
                </c:pt>
                <c:pt idx="6175">
                  <c:v>31293</c:v>
                </c:pt>
                <c:pt idx="6176">
                  <c:v>31294</c:v>
                </c:pt>
                <c:pt idx="6177">
                  <c:v>31295</c:v>
                </c:pt>
                <c:pt idx="6178">
                  <c:v>31296</c:v>
                </c:pt>
                <c:pt idx="6179">
                  <c:v>31299</c:v>
                </c:pt>
                <c:pt idx="6180">
                  <c:v>31300</c:v>
                </c:pt>
                <c:pt idx="6181">
                  <c:v>31301</c:v>
                </c:pt>
                <c:pt idx="6182">
                  <c:v>31302</c:v>
                </c:pt>
                <c:pt idx="6183">
                  <c:v>31303</c:v>
                </c:pt>
                <c:pt idx="6184">
                  <c:v>31306</c:v>
                </c:pt>
                <c:pt idx="6185">
                  <c:v>31307</c:v>
                </c:pt>
                <c:pt idx="6186">
                  <c:v>31308</c:v>
                </c:pt>
                <c:pt idx="6187">
                  <c:v>31309</c:v>
                </c:pt>
                <c:pt idx="6188">
                  <c:v>31310</c:v>
                </c:pt>
                <c:pt idx="6189">
                  <c:v>31313</c:v>
                </c:pt>
                <c:pt idx="6190">
                  <c:v>31314</c:v>
                </c:pt>
                <c:pt idx="6191">
                  <c:v>31315</c:v>
                </c:pt>
                <c:pt idx="6192">
                  <c:v>31316</c:v>
                </c:pt>
                <c:pt idx="6193">
                  <c:v>31317</c:v>
                </c:pt>
                <c:pt idx="6194">
                  <c:v>31320</c:v>
                </c:pt>
                <c:pt idx="6195">
                  <c:v>31321</c:v>
                </c:pt>
                <c:pt idx="6196">
                  <c:v>31322</c:v>
                </c:pt>
                <c:pt idx="6197">
                  <c:v>31323</c:v>
                </c:pt>
                <c:pt idx="6198">
                  <c:v>31324</c:v>
                </c:pt>
                <c:pt idx="6199">
                  <c:v>31327</c:v>
                </c:pt>
                <c:pt idx="6200">
                  <c:v>31328</c:v>
                </c:pt>
                <c:pt idx="6201">
                  <c:v>31329</c:v>
                </c:pt>
                <c:pt idx="6202">
                  <c:v>31330</c:v>
                </c:pt>
                <c:pt idx="6203">
                  <c:v>31331</c:v>
                </c:pt>
                <c:pt idx="6204">
                  <c:v>31334</c:v>
                </c:pt>
                <c:pt idx="6205">
                  <c:v>31335</c:v>
                </c:pt>
                <c:pt idx="6206">
                  <c:v>31336</c:v>
                </c:pt>
                <c:pt idx="6207">
                  <c:v>31337</c:v>
                </c:pt>
                <c:pt idx="6208">
                  <c:v>31338</c:v>
                </c:pt>
                <c:pt idx="6209">
                  <c:v>31341</c:v>
                </c:pt>
                <c:pt idx="6210">
                  <c:v>31342</c:v>
                </c:pt>
                <c:pt idx="6211">
                  <c:v>31343</c:v>
                </c:pt>
                <c:pt idx="6212">
                  <c:v>31344</c:v>
                </c:pt>
                <c:pt idx="6213">
                  <c:v>31345</c:v>
                </c:pt>
                <c:pt idx="6214">
                  <c:v>31348</c:v>
                </c:pt>
                <c:pt idx="6215">
                  <c:v>31349</c:v>
                </c:pt>
                <c:pt idx="6216">
                  <c:v>31350</c:v>
                </c:pt>
                <c:pt idx="6217">
                  <c:v>31351</c:v>
                </c:pt>
                <c:pt idx="6218">
                  <c:v>31352</c:v>
                </c:pt>
                <c:pt idx="6219">
                  <c:v>31355</c:v>
                </c:pt>
                <c:pt idx="6220">
                  <c:v>31356</c:v>
                </c:pt>
                <c:pt idx="6221">
                  <c:v>31357</c:v>
                </c:pt>
                <c:pt idx="6222">
                  <c:v>31358</c:v>
                </c:pt>
                <c:pt idx="6223">
                  <c:v>31359</c:v>
                </c:pt>
                <c:pt idx="6224">
                  <c:v>31362</c:v>
                </c:pt>
                <c:pt idx="6225">
                  <c:v>31363</c:v>
                </c:pt>
                <c:pt idx="6226">
                  <c:v>31364</c:v>
                </c:pt>
                <c:pt idx="6227">
                  <c:v>31365</c:v>
                </c:pt>
                <c:pt idx="6228">
                  <c:v>31366</c:v>
                </c:pt>
                <c:pt idx="6229">
                  <c:v>31369</c:v>
                </c:pt>
                <c:pt idx="6230">
                  <c:v>31370</c:v>
                </c:pt>
                <c:pt idx="6231">
                  <c:v>31371</c:v>
                </c:pt>
                <c:pt idx="6232">
                  <c:v>31372</c:v>
                </c:pt>
                <c:pt idx="6233">
                  <c:v>31373</c:v>
                </c:pt>
                <c:pt idx="6234">
                  <c:v>31376</c:v>
                </c:pt>
                <c:pt idx="6235">
                  <c:v>31377</c:v>
                </c:pt>
                <c:pt idx="6236">
                  <c:v>31378</c:v>
                </c:pt>
                <c:pt idx="6237">
                  <c:v>31379</c:v>
                </c:pt>
                <c:pt idx="6238">
                  <c:v>31380</c:v>
                </c:pt>
                <c:pt idx="6239">
                  <c:v>31383</c:v>
                </c:pt>
                <c:pt idx="6240">
                  <c:v>31384</c:v>
                </c:pt>
                <c:pt idx="6241">
                  <c:v>31385</c:v>
                </c:pt>
                <c:pt idx="6242">
                  <c:v>31386</c:v>
                </c:pt>
                <c:pt idx="6243">
                  <c:v>31387</c:v>
                </c:pt>
                <c:pt idx="6244">
                  <c:v>31390</c:v>
                </c:pt>
                <c:pt idx="6245">
                  <c:v>31391</c:v>
                </c:pt>
                <c:pt idx="6246">
                  <c:v>31392</c:v>
                </c:pt>
                <c:pt idx="6247">
                  <c:v>31393</c:v>
                </c:pt>
                <c:pt idx="6248">
                  <c:v>31394</c:v>
                </c:pt>
                <c:pt idx="6249">
                  <c:v>31397</c:v>
                </c:pt>
                <c:pt idx="6250">
                  <c:v>31398</c:v>
                </c:pt>
                <c:pt idx="6251">
                  <c:v>31399</c:v>
                </c:pt>
                <c:pt idx="6252">
                  <c:v>31400</c:v>
                </c:pt>
                <c:pt idx="6253">
                  <c:v>31401</c:v>
                </c:pt>
                <c:pt idx="6254">
                  <c:v>31404</c:v>
                </c:pt>
                <c:pt idx="6255">
                  <c:v>31405</c:v>
                </c:pt>
                <c:pt idx="6256">
                  <c:v>31406</c:v>
                </c:pt>
                <c:pt idx="6257">
                  <c:v>31407</c:v>
                </c:pt>
                <c:pt idx="6258">
                  <c:v>31408</c:v>
                </c:pt>
                <c:pt idx="6259">
                  <c:v>31411</c:v>
                </c:pt>
                <c:pt idx="6260">
                  <c:v>31412</c:v>
                </c:pt>
                <c:pt idx="6261">
                  <c:v>31413</c:v>
                </c:pt>
                <c:pt idx="6262">
                  <c:v>31414</c:v>
                </c:pt>
                <c:pt idx="6263">
                  <c:v>31415</c:v>
                </c:pt>
                <c:pt idx="6264">
                  <c:v>31418</c:v>
                </c:pt>
                <c:pt idx="6265">
                  <c:v>31419</c:v>
                </c:pt>
                <c:pt idx="6266">
                  <c:v>31420</c:v>
                </c:pt>
                <c:pt idx="6267">
                  <c:v>31421</c:v>
                </c:pt>
                <c:pt idx="6268">
                  <c:v>31422</c:v>
                </c:pt>
                <c:pt idx="6269">
                  <c:v>31425</c:v>
                </c:pt>
                <c:pt idx="6270">
                  <c:v>31426</c:v>
                </c:pt>
                <c:pt idx="6271">
                  <c:v>31427</c:v>
                </c:pt>
                <c:pt idx="6272">
                  <c:v>31428</c:v>
                </c:pt>
                <c:pt idx="6273">
                  <c:v>31429</c:v>
                </c:pt>
                <c:pt idx="6274">
                  <c:v>31432</c:v>
                </c:pt>
                <c:pt idx="6275">
                  <c:v>31433</c:v>
                </c:pt>
                <c:pt idx="6276">
                  <c:v>31434</c:v>
                </c:pt>
                <c:pt idx="6277">
                  <c:v>31435</c:v>
                </c:pt>
                <c:pt idx="6278">
                  <c:v>31436</c:v>
                </c:pt>
                <c:pt idx="6279">
                  <c:v>31439</c:v>
                </c:pt>
                <c:pt idx="6280">
                  <c:v>31440</c:v>
                </c:pt>
                <c:pt idx="6281">
                  <c:v>31441</c:v>
                </c:pt>
                <c:pt idx="6282">
                  <c:v>31442</c:v>
                </c:pt>
                <c:pt idx="6283">
                  <c:v>31443</c:v>
                </c:pt>
                <c:pt idx="6284">
                  <c:v>31446</c:v>
                </c:pt>
                <c:pt idx="6285">
                  <c:v>31447</c:v>
                </c:pt>
                <c:pt idx="6286">
                  <c:v>31448</c:v>
                </c:pt>
                <c:pt idx="6287">
                  <c:v>31449</c:v>
                </c:pt>
                <c:pt idx="6288">
                  <c:v>31450</c:v>
                </c:pt>
                <c:pt idx="6289">
                  <c:v>31453</c:v>
                </c:pt>
                <c:pt idx="6290">
                  <c:v>31454</c:v>
                </c:pt>
                <c:pt idx="6291">
                  <c:v>31455</c:v>
                </c:pt>
                <c:pt idx="6292">
                  <c:v>31456</c:v>
                </c:pt>
                <c:pt idx="6293">
                  <c:v>31457</c:v>
                </c:pt>
                <c:pt idx="6294">
                  <c:v>31460</c:v>
                </c:pt>
                <c:pt idx="6295">
                  <c:v>31461</c:v>
                </c:pt>
                <c:pt idx="6296">
                  <c:v>31462</c:v>
                </c:pt>
                <c:pt idx="6297">
                  <c:v>31463</c:v>
                </c:pt>
                <c:pt idx="6298">
                  <c:v>31464</c:v>
                </c:pt>
                <c:pt idx="6299">
                  <c:v>31467</c:v>
                </c:pt>
                <c:pt idx="6300">
                  <c:v>31468</c:v>
                </c:pt>
                <c:pt idx="6301">
                  <c:v>31469</c:v>
                </c:pt>
                <c:pt idx="6302">
                  <c:v>31470</c:v>
                </c:pt>
                <c:pt idx="6303">
                  <c:v>31471</c:v>
                </c:pt>
                <c:pt idx="6304">
                  <c:v>31474</c:v>
                </c:pt>
                <c:pt idx="6305">
                  <c:v>31475</c:v>
                </c:pt>
                <c:pt idx="6306">
                  <c:v>31476</c:v>
                </c:pt>
                <c:pt idx="6307">
                  <c:v>31477</c:v>
                </c:pt>
                <c:pt idx="6308">
                  <c:v>31478</c:v>
                </c:pt>
                <c:pt idx="6309">
                  <c:v>31481</c:v>
                </c:pt>
                <c:pt idx="6310">
                  <c:v>31482</c:v>
                </c:pt>
                <c:pt idx="6311">
                  <c:v>31483</c:v>
                </c:pt>
                <c:pt idx="6312">
                  <c:v>31484</c:v>
                </c:pt>
                <c:pt idx="6313">
                  <c:v>31485</c:v>
                </c:pt>
                <c:pt idx="6314">
                  <c:v>31488</c:v>
                </c:pt>
                <c:pt idx="6315">
                  <c:v>31489</c:v>
                </c:pt>
                <c:pt idx="6316">
                  <c:v>31490</c:v>
                </c:pt>
                <c:pt idx="6317">
                  <c:v>31491</c:v>
                </c:pt>
                <c:pt idx="6318">
                  <c:v>31492</c:v>
                </c:pt>
                <c:pt idx="6319">
                  <c:v>31495</c:v>
                </c:pt>
                <c:pt idx="6320">
                  <c:v>31496</c:v>
                </c:pt>
                <c:pt idx="6321">
                  <c:v>31497</c:v>
                </c:pt>
                <c:pt idx="6322">
                  <c:v>31498</c:v>
                </c:pt>
                <c:pt idx="6323">
                  <c:v>31499</c:v>
                </c:pt>
                <c:pt idx="6324">
                  <c:v>31502</c:v>
                </c:pt>
                <c:pt idx="6325">
                  <c:v>31503</c:v>
                </c:pt>
                <c:pt idx="6326">
                  <c:v>31504</c:v>
                </c:pt>
                <c:pt idx="6327">
                  <c:v>31505</c:v>
                </c:pt>
                <c:pt idx="6328">
                  <c:v>31506</c:v>
                </c:pt>
                <c:pt idx="6329">
                  <c:v>31509</c:v>
                </c:pt>
                <c:pt idx="6330">
                  <c:v>31510</c:v>
                </c:pt>
                <c:pt idx="6331">
                  <c:v>31511</c:v>
                </c:pt>
                <c:pt idx="6332">
                  <c:v>31512</c:v>
                </c:pt>
                <c:pt idx="6333">
                  <c:v>31513</c:v>
                </c:pt>
                <c:pt idx="6334">
                  <c:v>31516</c:v>
                </c:pt>
                <c:pt idx="6335">
                  <c:v>31517</c:v>
                </c:pt>
                <c:pt idx="6336">
                  <c:v>31518</c:v>
                </c:pt>
                <c:pt idx="6337">
                  <c:v>31519</c:v>
                </c:pt>
                <c:pt idx="6338">
                  <c:v>31520</c:v>
                </c:pt>
                <c:pt idx="6339">
                  <c:v>31523</c:v>
                </c:pt>
                <c:pt idx="6340">
                  <c:v>31524</c:v>
                </c:pt>
                <c:pt idx="6341">
                  <c:v>31525</c:v>
                </c:pt>
                <c:pt idx="6342">
                  <c:v>31526</c:v>
                </c:pt>
                <c:pt idx="6343">
                  <c:v>31527</c:v>
                </c:pt>
                <c:pt idx="6344">
                  <c:v>31530</c:v>
                </c:pt>
                <c:pt idx="6345">
                  <c:v>31531</c:v>
                </c:pt>
                <c:pt idx="6346">
                  <c:v>31532</c:v>
                </c:pt>
                <c:pt idx="6347">
                  <c:v>31533</c:v>
                </c:pt>
                <c:pt idx="6348">
                  <c:v>31534</c:v>
                </c:pt>
                <c:pt idx="6349">
                  <c:v>31537</c:v>
                </c:pt>
                <c:pt idx="6350">
                  <c:v>31538</c:v>
                </c:pt>
                <c:pt idx="6351">
                  <c:v>31539</c:v>
                </c:pt>
                <c:pt idx="6352">
                  <c:v>31540</c:v>
                </c:pt>
                <c:pt idx="6353">
                  <c:v>31541</c:v>
                </c:pt>
                <c:pt idx="6354">
                  <c:v>31544</c:v>
                </c:pt>
                <c:pt idx="6355">
                  <c:v>31545</c:v>
                </c:pt>
                <c:pt idx="6356">
                  <c:v>31546</c:v>
                </c:pt>
                <c:pt idx="6357">
                  <c:v>31547</c:v>
                </c:pt>
                <c:pt idx="6358">
                  <c:v>31548</c:v>
                </c:pt>
                <c:pt idx="6359">
                  <c:v>31551</c:v>
                </c:pt>
                <c:pt idx="6360">
                  <c:v>31552</c:v>
                </c:pt>
                <c:pt idx="6361">
                  <c:v>31553</c:v>
                </c:pt>
                <c:pt idx="6362">
                  <c:v>31554</c:v>
                </c:pt>
                <c:pt idx="6363">
                  <c:v>31555</c:v>
                </c:pt>
                <c:pt idx="6364">
                  <c:v>31558</c:v>
                </c:pt>
                <c:pt idx="6365">
                  <c:v>31559</c:v>
                </c:pt>
                <c:pt idx="6366">
                  <c:v>31560</c:v>
                </c:pt>
                <c:pt idx="6367">
                  <c:v>31561</c:v>
                </c:pt>
                <c:pt idx="6368">
                  <c:v>31562</c:v>
                </c:pt>
                <c:pt idx="6369">
                  <c:v>31565</c:v>
                </c:pt>
                <c:pt idx="6370">
                  <c:v>31566</c:v>
                </c:pt>
                <c:pt idx="6371">
                  <c:v>31567</c:v>
                </c:pt>
                <c:pt idx="6372">
                  <c:v>31568</c:v>
                </c:pt>
                <c:pt idx="6373">
                  <c:v>31569</c:v>
                </c:pt>
                <c:pt idx="6374">
                  <c:v>31572</c:v>
                </c:pt>
                <c:pt idx="6375">
                  <c:v>31573</c:v>
                </c:pt>
                <c:pt idx="6376">
                  <c:v>31574</c:v>
                </c:pt>
                <c:pt idx="6377">
                  <c:v>31575</c:v>
                </c:pt>
                <c:pt idx="6378">
                  <c:v>31576</c:v>
                </c:pt>
                <c:pt idx="6379">
                  <c:v>31579</c:v>
                </c:pt>
                <c:pt idx="6380">
                  <c:v>31580</c:v>
                </c:pt>
                <c:pt idx="6381">
                  <c:v>31581</c:v>
                </c:pt>
                <c:pt idx="6382">
                  <c:v>31582</c:v>
                </c:pt>
                <c:pt idx="6383">
                  <c:v>31583</c:v>
                </c:pt>
                <c:pt idx="6384">
                  <c:v>31586</c:v>
                </c:pt>
                <c:pt idx="6385">
                  <c:v>31587</c:v>
                </c:pt>
                <c:pt idx="6386">
                  <c:v>31588</c:v>
                </c:pt>
                <c:pt idx="6387">
                  <c:v>31589</c:v>
                </c:pt>
                <c:pt idx="6388">
                  <c:v>31590</c:v>
                </c:pt>
                <c:pt idx="6389">
                  <c:v>31593</c:v>
                </c:pt>
                <c:pt idx="6390">
                  <c:v>31594</c:v>
                </c:pt>
                <c:pt idx="6391">
                  <c:v>31595</c:v>
                </c:pt>
                <c:pt idx="6392">
                  <c:v>31596</c:v>
                </c:pt>
                <c:pt idx="6393">
                  <c:v>31597</c:v>
                </c:pt>
                <c:pt idx="6394">
                  <c:v>31600</c:v>
                </c:pt>
                <c:pt idx="6395">
                  <c:v>31601</c:v>
                </c:pt>
                <c:pt idx="6396">
                  <c:v>31602</c:v>
                </c:pt>
                <c:pt idx="6397">
                  <c:v>31603</c:v>
                </c:pt>
                <c:pt idx="6398">
                  <c:v>31604</c:v>
                </c:pt>
                <c:pt idx="6399">
                  <c:v>31607</c:v>
                </c:pt>
                <c:pt idx="6400">
                  <c:v>31608</c:v>
                </c:pt>
                <c:pt idx="6401">
                  <c:v>31609</c:v>
                </c:pt>
                <c:pt idx="6402">
                  <c:v>31610</c:v>
                </c:pt>
                <c:pt idx="6403">
                  <c:v>31611</c:v>
                </c:pt>
                <c:pt idx="6404">
                  <c:v>31614</c:v>
                </c:pt>
                <c:pt idx="6405">
                  <c:v>31615</c:v>
                </c:pt>
                <c:pt idx="6406">
                  <c:v>31616</c:v>
                </c:pt>
                <c:pt idx="6407">
                  <c:v>31617</c:v>
                </c:pt>
                <c:pt idx="6408">
                  <c:v>31618</c:v>
                </c:pt>
                <c:pt idx="6409">
                  <c:v>31621</c:v>
                </c:pt>
                <c:pt idx="6410">
                  <c:v>31622</c:v>
                </c:pt>
                <c:pt idx="6411">
                  <c:v>31623</c:v>
                </c:pt>
                <c:pt idx="6412">
                  <c:v>31624</c:v>
                </c:pt>
                <c:pt idx="6413">
                  <c:v>31625</c:v>
                </c:pt>
                <c:pt idx="6414">
                  <c:v>31628</c:v>
                </c:pt>
                <c:pt idx="6415">
                  <c:v>31629</c:v>
                </c:pt>
                <c:pt idx="6416">
                  <c:v>31630</c:v>
                </c:pt>
                <c:pt idx="6417">
                  <c:v>31631</c:v>
                </c:pt>
                <c:pt idx="6418">
                  <c:v>31632</c:v>
                </c:pt>
                <c:pt idx="6419">
                  <c:v>31635</c:v>
                </c:pt>
                <c:pt idx="6420">
                  <c:v>31636</c:v>
                </c:pt>
                <c:pt idx="6421">
                  <c:v>31637</c:v>
                </c:pt>
                <c:pt idx="6422">
                  <c:v>31638</c:v>
                </c:pt>
                <c:pt idx="6423">
                  <c:v>31639</c:v>
                </c:pt>
                <c:pt idx="6424">
                  <c:v>31642</c:v>
                </c:pt>
                <c:pt idx="6425">
                  <c:v>31643</c:v>
                </c:pt>
                <c:pt idx="6426">
                  <c:v>31644</c:v>
                </c:pt>
                <c:pt idx="6427">
                  <c:v>31645</c:v>
                </c:pt>
                <c:pt idx="6428">
                  <c:v>31646</c:v>
                </c:pt>
                <c:pt idx="6429">
                  <c:v>31649</c:v>
                </c:pt>
                <c:pt idx="6430">
                  <c:v>31650</c:v>
                </c:pt>
                <c:pt idx="6431">
                  <c:v>31651</c:v>
                </c:pt>
                <c:pt idx="6432">
                  <c:v>31652</c:v>
                </c:pt>
                <c:pt idx="6433">
                  <c:v>31653</c:v>
                </c:pt>
                <c:pt idx="6434">
                  <c:v>31656</c:v>
                </c:pt>
                <c:pt idx="6435">
                  <c:v>31657</c:v>
                </c:pt>
                <c:pt idx="6436">
                  <c:v>31658</c:v>
                </c:pt>
                <c:pt idx="6437">
                  <c:v>31659</c:v>
                </c:pt>
                <c:pt idx="6438">
                  <c:v>31660</c:v>
                </c:pt>
                <c:pt idx="6439">
                  <c:v>31663</c:v>
                </c:pt>
                <c:pt idx="6440">
                  <c:v>31664</c:v>
                </c:pt>
                <c:pt idx="6441">
                  <c:v>31665</c:v>
                </c:pt>
                <c:pt idx="6442">
                  <c:v>31666</c:v>
                </c:pt>
                <c:pt idx="6443">
                  <c:v>31667</c:v>
                </c:pt>
                <c:pt idx="6444">
                  <c:v>31670</c:v>
                </c:pt>
                <c:pt idx="6445">
                  <c:v>31671</c:v>
                </c:pt>
                <c:pt idx="6446">
                  <c:v>31672</c:v>
                </c:pt>
                <c:pt idx="6447">
                  <c:v>31673</c:v>
                </c:pt>
                <c:pt idx="6448">
                  <c:v>31674</c:v>
                </c:pt>
                <c:pt idx="6449">
                  <c:v>31677</c:v>
                </c:pt>
                <c:pt idx="6450">
                  <c:v>31678</c:v>
                </c:pt>
                <c:pt idx="6451">
                  <c:v>31679</c:v>
                </c:pt>
                <c:pt idx="6452">
                  <c:v>31680</c:v>
                </c:pt>
                <c:pt idx="6453">
                  <c:v>31681</c:v>
                </c:pt>
                <c:pt idx="6454">
                  <c:v>31684</c:v>
                </c:pt>
                <c:pt idx="6455">
                  <c:v>31685</c:v>
                </c:pt>
                <c:pt idx="6456">
                  <c:v>31686</c:v>
                </c:pt>
                <c:pt idx="6457">
                  <c:v>31687</c:v>
                </c:pt>
                <c:pt idx="6458">
                  <c:v>31688</c:v>
                </c:pt>
                <c:pt idx="6459">
                  <c:v>31691</c:v>
                </c:pt>
                <c:pt idx="6460">
                  <c:v>31692</c:v>
                </c:pt>
                <c:pt idx="6461">
                  <c:v>31693</c:v>
                </c:pt>
                <c:pt idx="6462">
                  <c:v>31694</c:v>
                </c:pt>
                <c:pt idx="6463">
                  <c:v>31695</c:v>
                </c:pt>
                <c:pt idx="6464">
                  <c:v>31698</c:v>
                </c:pt>
                <c:pt idx="6465">
                  <c:v>31699</c:v>
                </c:pt>
                <c:pt idx="6466">
                  <c:v>31700</c:v>
                </c:pt>
                <c:pt idx="6467">
                  <c:v>31701</c:v>
                </c:pt>
                <c:pt idx="6468">
                  <c:v>31702</c:v>
                </c:pt>
                <c:pt idx="6469">
                  <c:v>31705</c:v>
                </c:pt>
                <c:pt idx="6470">
                  <c:v>31706</c:v>
                </c:pt>
                <c:pt idx="6471">
                  <c:v>31707</c:v>
                </c:pt>
                <c:pt idx="6472">
                  <c:v>31708</c:v>
                </c:pt>
                <c:pt idx="6473">
                  <c:v>31709</c:v>
                </c:pt>
                <c:pt idx="6474">
                  <c:v>31712</c:v>
                </c:pt>
                <c:pt idx="6475">
                  <c:v>31713</c:v>
                </c:pt>
                <c:pt idx="6476">
                  <c:v>31714</c:v>
                </c:pt>
                <c:pt idx="6477">
                  <c:v>31715</c:v>
                </c:pt>
                <c:pt idx="6478">
                  <c:v>31716</c:v>
                </c:pt>
                <c:pt idx="6479">
                  <c:v>31719</c:v>
                </c:pt>
                <c:pt idx="6480">
                  <c:v>31720</c:v>
                </c:pt>
                <c:pt idx="6481">
                  <c:v>31721</c:v>
                </c:pt>
                <c:pt idx="6482">
                  <c:v>31722</c:v>
                </c:pt>
                <c:pt idx="6483">
                  <c:v>31723</c:v>
                </c:pt>
                <c:pt idx="6484">
                  <c:v>31726</c:v>
                </c:pt>
                <c:pt idx="6485">
                  <c:v>31727</c:v>
                </c:pt>
                <c:pt idx="6486">
                  <c:v>31728</c:v>
                </c:pt>
                <c:pt idx="6487">
                  <c:v>31729</c:v>
                </c:pt>
                <c:pt idx="6488">
                  <c:v>31730</c:v>
                </c:pt>
                <c:pt idx="6489">
                  <c:v>31733</c:v>
                </c:pt>
                <c:pt idx="6490">
                  <c:v>31734</c:v>
                </c:pt>
                <c:pt idx="6491">
                  <c:v>31735</c:v>
                </c:pt>
                <c:pt idx="6492">
                  <c:v>31736</c:v>
                </c:pt>
                <c:pt idx="6493">
                  <c:v>31737</c:v>
                </c:pt>
                <c:pt idx="6494">
                  <c:v>31740</c:v>
                </c:pt>
                <c:pt idx="6495">
                  <c:v>31741</c:v>
                </c:pt>
                <c:pt idx="6496">
                  <c:v>31742</c:v>
                </c:pt>
                <c:pt idx="6497">
                  <c:v>31743</c:v>
                </c:pt>
                <c:pt idx="6498">
                  <c:v>31744</c:v>
                </c:pt>
                <c:pt idx="6499">
                  <c:v>31747</c:v>
                </c:pt>
                <c:pt idx="6500">
                  <c:v>31748</c:v>
                </c:pt>
                <c:pt idx="6501">
                  <c:v>31749</c:v>
                </c:pt>
                <c:pt idx="6502">
                  <c:v>31750</c:v>
                </c:pt>
                <c:pt idx="6503">
                  <c:v>31751</c:v>
                </c:pt>
                <c:pt idx="6504">
                  <c:v>31754</c:v>
                </c:pt>
                <c:pt idx="6505">
                  <c:v>31755</c:v>
                </c:pt>
                <c:pt idx="6506">
                  <c:v>31756</c:v>
                </c:pt>
                <c:pt idx="6507">
                  <c:v>31757</c:v>
                </c:pt>
                <c:pt idx="6508">
                  <c:v>31758</c:v>
                </c:pt>
                <c:pt idx="6509">
                  <c:v>31761</c:v>
                </c:pt>
                <c:pt idx="6510">
                  <c:v>31762</c:v>
                </c:pt>
                <c:pt idx="6511">
                  <c:v>31763</c:v>
                </c:pt>
                <c:pt idx="6512">
                  <c:v>31764</c:v>
                </c:pt>
                <c:pt idx="6513">
                  <c:v>31765</c:v>
                </c:pt>
                <c:pt idx="6514">
                  <c:v>31768</c:v>
                </c:pt>
                <c:pt idx="6515">
                  <c:v>31769</c:v>
                </c:pt>
                <c:pt idx="6516">
                  <c:v>31770</c:v>
                </c:pt>
                <c:pt idx="6517">
                  <c:v>31771</c:v>
                </c:pt>
                <c:pt idx="6518">
                  <c:v>31772</c:v>
                </c:pt>
                <c:pt idx="6519">
                  <c:v>31775</c:v>
                </c:pt>
                <c:pt idx="6520">
                  <c:v>31776</c:v>
                </c:pt>
                <c:pt idx="6521">
                  <c:v>31777</c:v>
                </c:pt>
                <c:pt idx="6522">
                  <c:v>31778</c:v>
                </c:pt>
                <c:pt idx="6523">
                  <c:v>31779</c:v>
                </c:pt>
                <c:pt idx="6524">
                  <c:v>31782</c:v>
                </c:pt>
                <c:pt idx="6525">
                  <c:v>31783</c:v>
                </c:pt>
                <c:pt idx="6526">
                  <c:v>31784</c:v>
                </c:pt>
                <c:pt idx="6527">
                  <c:v>31785</c:v>
                </c:pt>
                <c:pt idx="6528">
                  <c:v>31786</c:v>
                </c:pt>
                <c:pt idx="6529">
                  <c:v>31789</c:v>
                </c:pt>
                <c:pt idx="6530">
                  <c:v>31790</c:v>
                </c:pt>
                <c:pt idx="6531">
                  <c:v>31791</c:v>
                </c:pt>
                <c:pt idx="6532">
                  <c:v>31792</c:v>
                </c:pt>
                <c:pt idx="6533">
                  <c:v>31793</c:v>
                </c:pt>
                <c:pt idx="6534">
                  <c:v>31796</c:v>
                </c:pt>
                <c:pt idx="6535">
                  <c:v>31797</c:v>
                </c:pt>
                <c:pt idx="6536">
                  <c:v>31798</c:v>
                </c:pt>
                <c:pt idx="6537">
                  <c:v>31799</c:v>
                </c:pt>
                <c:pt idx="6538">
                  <c:v>31800</c:v>
                </c:pt>
                <c:pt idx="6539">
                  <c:v>31803</c:v>
                </c:pt>
                <c:pt idx="6540">
                  <c:v>31804</c:v>
                </c:pt>
                <c:pt idx="6541">
                  <c:v>31805</c:v>
                </c:pt>
                <c:pt idx="6542">
                  <c:v>31806</c:v>
                </c:pt>
                <c:pt idx="6543">
                  <c:v>31807</c:v>
                </c:pt>
                <c:pt idx="6544">
                  <c:v>31810</c:v>
                </c:pt>
                <c:pt idx="6545">
                  <c:v>31811</c:v>
                </c:pt>
                <c:pt idx="6546">
                  <c:v>31812</c:v>
                </c:pt>
                <c:pt idx="6547">
                  <c:v>31813</c:v>
                </c:pt>
                <c:pt idx="6548">
                  <c:v>31814</c:v>
                </c:pt>
                <c:pt idx="6549">
                  <c:v>31817</c:v>
                </c:pt>
                <c:pt idx="6550">
                  <c:v>31818</c:v>
                </c:pt>
                <c:pt idx="6551">
                  <c:v>31819</c:v>
                </c:pt>
                <c:pt idx="6552">
                  <c:v>31820</c:v>
                </c:pt>
                <c:pt idx="6553">
                  <c:v>31821</c:v>
                </c:pt>
                <c:pt idx="6554">
                  <c:v>31824</c:v>
                </c:pt>
                <c:pt idx="6555">
                  <c:v>31825</c:v>
                </c:pt>
                <c:pt idx="6556">
                  <c:v>31826</c:v>
                </c:pt>
                <c:pt idx="6557">
                  <c:v>31827</c:v>
                </c:pt>
                <c:pt idx="6558">
                  <c:v>31828</c:v>
                </c:pt>
                <c:pt idx="6559">
                  <c:v>31831</c:v>
                </c:pt>
                <c:pt idx="6560">
                  <c:v>31832</c:v>
                </c:pt>
                <c:pt idx="6561">
                  <c:v>31833</c:v>
                </c:pt>
                <c:pt idx="6562">
                  <c:v>31834</c:v>
                </c:pt>
                <c:pt idx="6563">
                  <c:v>31835</c:v>
                </c:pt>
                <c:pt idx="6564">
                  <c:v>31838</c:v>
                </c:pt>
                <c:pt idx="6565">
                  <c:v>31839</c:v>
                </c:pt>
                <c:pt idx="6566">
                  <c:v>31840</c:v>
                </c:pt>
                <c:pt idx="6567">
                  <c:v>31841</c:v>
                </c:pt>
                <c:pt idx="6568">
                  <c:v>31842</c:v>
                </c:pt>
                <c:pt idx="6569">
                  <c:v>31845</c:v>
                </c:pt>
                <c:pt idx="6570">
                  <c:v>31846</c:v>
                </c:pt>
                <c:pt idx="6571">
                  <c:v>31847</c:v>
                </c:pt>
                <c:pt idx="6572">
                  <c:v>31848</c:v>
                </c:pt>
                <c:pt idx="6573">
                  <c:v>31849</c:v>
                </c:pt>
                <c:pt idx="6574">
                  <c:v>31852</c:v>
                </c:pt>
                <c:pt idx="6575">
                  <c:v>31853</c:v>
                </c:pt>
                <c:pt idx="6576">
                  <c:v>31854</c:v>
                </c:pt>
                <c:pt idx="6577">
                  <c:v>31855</c:v>
                </c:pt>
                <c:pt idx="6578">
                  <c:v>31856</c:v>
                </c:pt>
                <c:pt idx="6579">
                  <c:v>31859</c:v>
                </c:pt>
                <c:pt idx="6580">
                  <c:v>31860</c:v>
                </c:pt>
                <c:pt idx="6581">
                  <c:v>31861</c:v>
                </c:pt>
                <c:pt idx="6582">
                  <c:v>31862</c:v>
                </c:pt>
                <c:pt idx="6583">
                  <c:v>31863</c:v>
                </c:pt>
                <c:pt idx="6584">
                  <c:v>31866</c:v>
                </c:pt>
                <c:pt idx="6585">
                  <c:v>31867</c:v>
                </c:pt>
                <c:pt idx="6586">
                  <c:v>31868</c:v>
                </c:pt>
                <c:pt idx="6587">
                  <c:v>31869</c:v>
                </c:pt>
                <c:pt idx="6588">
                  <c:v>31870</c:v>
                </c:pt>
                <c:pt idx="6589">
                  <c:v>31873</c:v>
                </c:pt>
                <c:pt idx="6590">
                  <c:v>31874</c:v>
                </c:pt>
                <c:pt idx="6591">
                  <c:v>31875</c:v>
                </c:pt>
                <c:pt idx="6592">
                  <c:v>31876</c:v>
                </c:pt>
                <c:pt idx="6593">
                  <c:v>31877</c:v>
                </c:pt>
                <c:pt idx="6594">
                  <c:v>31880</c:v>
                </c:pt>
                <c:pt idx="6595">
                  <c:v>31881</c:v>
                </c:pt>
                <c:pt idx="6596">
                  <c:v>31882</c:v>
                </c:pt>
                <c:pt idx="6597">
                  <c:v>31883</c:v>
                </c:pt>
                <c:pt idx="6598">
                  <c:v>31884</c:v>
                </c:pt>
                <c:pt idx="6599">
                  <c:v>31887</c:v>
                </c:pt>
                <c:pt idx="6600">
                  <c:v>31888</c:v>
                </c:pt>
                <c:pt idx="6601">
                  <c:v>31889</c:v>
                </c:pt>
                <c:pt idx="6602">
                  <c:v>31890</c:v>
                </c:pt>
                <c:pt idx="6603">
                  <c:v>31891</c:v>
                </c:pt>
                <c:pt idx="6604">
                  <c:v>31894</c:v>
                </c:pt>
                <c:pt idx="6605">
                  <c:v>31895</c:v>
                </c:pt>
                <c:pt idx="6606">
                  <c:v>31896</c:v>
                </c:pt>
                <c:pt idx="6607">
                  <c:v>31897</c:v>
                </c:pt>
                <c:pt idx="6608">
                  <c:v>31898</c:v>
                </c:pt>
                <c:pt idx="6609">
                  <c:v>31901</c:v>
                </c:pt>
                <c:pt idx="6610">
                  <c:v>31902</c:v>
                </c:pt>
                <c:pt idx="6611">
                  <c:v>31903</c:v>
                </c:pt>
                <c:pt idx="6612">
                  <c:v>31904</c:v>
                </c:pt>
                <c:pt idx="6613">
                  <c:v>31905</c:v>
                </c:pt>
                <c:pt idx="6614">
                  <c:v>31908</c:v>
                </c:pt>
                <c:pt idx="6615">
                  <c:v>31909</c:v>
                </c:pt>
                <c:pt idx="6616">
                  <c:v>31910</c:v>
                </c:pt>
                <c:pt idx="6617">
                  <c:v>31911</c:v>
                </c:pt>
                <c:pt idx="6618">
                  <c:v>31912</c:v>
                </c:pt>
                <c:pt idx="6619">
                  <c:v>31915</c:v>
                </c:pt>
                <c:pt idx="6620">
                  <c:v>31916</c:v>
                </c:pt>
                <c:pt idx="6621">
                  <c:v>31917</c:v>
                </c:pt>
                <c:pt idx="6622">
                  <c:v>31918</c:v>
                </c:pt>
                <c:pt idx="6623">
                  <c:v>31919</c:v>
                </c:pt>
                <c:pt idx="6624">
                  <c:v>31922</c:v>
                </c:pt>
                <c:pt idx="6625">
                  <c:v>31923</c:v>
                </c:pt>
                <c:pt idx="6626">
                  <c:v>31924</c:v>
                </c:pt>
                <c:pt idx="6627">
                  <c:v>31925</c:v>
                </c:pt>
                <c:pt idx="6628">
                  <c:v>31926</c:v>
                </c:pt>
                <c:pt idx="6629">
                  <c:v>31929</c:v>
                </c:pt>
                <c:pt idx="6630">
                  <c:v>31930</c:v>
                </c:pt>
                <c:pt idx="6631">
                  <c:v>31931</c:v>
                </c:pt>
                <c:pt idx="6632">
                  <c:v>31932</c:v>
                </c:pt>
                <c:pt idx="6633">
                  <c:v>31933</c:v>
                </c:pt>
                <c:pt idx="6634">
                  <c:v>31936</c:v>
                </c:pt>
                <c:pt idx="6635">
                  <c:v>31937</c:v>
                </c:pt>
                <c:pt idx="6636">
                  <c:v>31938</c:v>
                </c:pt>
                <c:pt idx="6637">
                  <c:v>31939</c:v>
                </c:pt>
                <c:pt idx="6638">
                  <c:v>31940</c:v>
                </c:pt>
                <c:pt idx="6639">
                  <c:v>31943</c:v>
                </c:pt>
                <c:pt idx="6640">
                  <c:v>31944</c:v>
                </c:pt>
                <c:pt idx="6641">
                  <c:v>31945</c:v>
                </c:pt>
                <c:pt idx="6642">
                  <c:v>31946</c:v>
                </c:pt>
                <c:pt idx="6643">
                  <c:v>31947</c:v>
                </c:pt>
                <c:pt idx="6644">
                  <c:v>31950</c:v>
                </c:pt>
                <c:pt idx="6645">
                  <c:v>31951</c:v>
                </c:pt>
                <c:pt idx="6646">
                  <c:v>31952</c:v>
                </c:pt>
                <c:pt idx="6647">
                  <c:v>31953</c:v>
                </c:pt>
                <c:pt idx="6648">
                  <c:v>31954</c:v>
                </c:pt>
                <c:pt idx="6649">
                  <c:v>31957</c:v>
                </c:pt>
                <c:pt idx="6650">
                  <c:v>31958</c:v>
                </c:pt>
                <c:pt idx="6651">
                  <c:v>31959</c:v>
                </c:pt>
                <c:pt idx="6652">
                  <c:v>31960</c:v>
                </c:pt>
                <c:pt idx="6653">
                  <c:v>31961</c:v>
                </c:pt>
                <c:pt idx="6654">
                  <c:v>31964</c:v>
                </c:pt>
                <c:pt idx="6655">
                  <c:v>31965</c:v>
                </c:pt>
                <c:pt idx="6656">
                  <c:v>31966</c:v>
                </c:pt>
                <c:pt idx="6657">
                  <c:v>31967</c:v>
                </c:pt>
                <c:pt idx="6658">
                  <c:v>31968</c:v>
                </c:pt>
                <c:pt idx="6659">
                  <c:v>31971</c:v>
                </c:pt>
                <c:pt idx="6660">
                  <c:v>31972</c:v>
                </c:pt>
                <c:pt idx="6661">
                  <c:v>31973</c:v>
                </c:pt>
                <c:pt idx="6662">
                  <c:v>31974</c:v>
                </c:pt>
                <c:pt idx="6663">
                  <c:v>31975</c:v>
                </c:pt>
                <c:pt idx="6664">
                  <c:v>31978</c:v>
                </c:pt>
                <c:pt idx="6665">
                  <c:v>31979</c:v>
                </c:pt>
                <c:pt idx="6666">
                  <c:v>31980</c:v>
                </c:pt>
                <c:pt idx="6667">
                  <c:v>31981</c:v>
                </c:pt>
                <c:pt idx="6668">
                  <c:v>31982</c:v>
                </c:pt>
                <c:pt idx="6669">
                  <c:v>31985</c:v>
                </c:pt>
                <c:pt idx="6670">
                  <c:v>31986</c:v>
                </c:pt>
                <c:pt idx="6671">
                  <c:v>31987</c:v>
                </c:pt>
                <c:pt idx="6672">
                  <c:v>31988</c:v>
                </c:pt>
                <c:pt idx="6673">
                  <c:v>31989</c:v>
                </c:pt>
                <c:pt idx="6674">
                  <c:v>31992</c:v>
                </c:pt>
                <c:pt idx="6675">
                  <c:v>31993</c:v>
                </c:pt>
                <c:pt idx="6676">
                  <c:v>31994</c:v>
                </c:pt>
                <c:pt idx="6677">
                  <c:v>31995</c:v>
                </c:pt>
                <c:pt idx="6678">
                  <c:v>31996</c:v>
                </c:pt>
                <c:pt idx="6679">
                  <c:v>31999</c:v>
                </c:pt>
                <c:pt idx="6680">
                  <c:v>32000</c:v>
                </c:pt>
                <c:pt idx="6681">
                  <c:v>32001</c:v>
                </c:pt>
                <c:pt idx="6682">
                  <c:v>32002</c:v>
                </c:pt>
                <c:pt idx="6683">
                  <c:v>32003</c:v>
                </c:pt>
                <c:pt idx="6684">
                  <c:v>32006</c:v>
                </c:pt>
                <c:pt idx="6685">
                  <c:v>32007</c:v>
                </c:pt>
                <c:pt idx="6686">
                  <c:v>32008</c:v>
                </c:pt>
                <c:pt idx="6687">
                  <c:v>32009</c:v>
                </c:pt>
                <c:pt idx="6688">
                  <c:v>32010</c:v>
                </c:pt>
                <c:pt idx="6689">
                  <c:v>32013</c:v>
                </c:pt>
                <c:pt idx="6690">
                  <c:v>32014</c:v>
                </c:pt>
                <c:pt idx="6691">
                  <c:v>32015</c:v>
                </c:pt>
                <c:pt idx="6692">
                  <c:v>32016</c:v>
                </c:pt>
                <c:pt idx="6693">
                  <c:v>32017</c:v>
                </c:pt>
                <c:pt idx="6694">
                  <c:v>32020</c:v>
                </c:pt>
                <c:pt idx="6695">
                  <c:v>32021</c:v>
                </c:pt>
                <c:pt idx="6696">
                  <c:v>32022</c:v>
                </c:pt>
                <c:pt idx="6697">
                  <c:v>32023</c:v>
                </c:pt>
                <c:pt idx="6698">
                  <c:v>32024</c:v>
                </c:pt>
                <c:pt idx="6699">
                  <c:v>32027</c:v>
                </c:pt>
                <c:pt idx="6700">
                  <c:v>32028</c:v>
                </c:pt>
                <c:pt idx="6701">
                  <c:v>32029</c:v>
                </c:pt>
                <c:pt idx="6702">
                  <c:v>32030</c:v>
                </c:pt>
                <c:pt idx="6703">
                  <c:v>32031</c:v>
                </c:pt>
                <c:pt idx="6704">
                  <c:v>32034</c:v>
                </c:pt>
                <c:pt idx="6705">
                  <c:v>32035</c:v>
                </c:pt>
                <c:pt idx="6706">
                  <c:v>32036</c:v>
                </c:pt>
                <c:pt idx="6707">
                  <c:v>32037</c:v>
                </c:pt>
                <c:pt idx="6708">
                  <c:v>32038</c:v>
                </c:pt>
                <c:pt idx="6709">
                  <c:v>32041</c:v>
                </c:pt>
                <c:pt idx="6710">
                  <c:v>32042</c:v>
                </c:pt>
                <c:pt idx="6711">
                  <c:v>32043</c:v>
                </c:pt>
                <c:pt idx="6712">
                  <c:v>32044</c:v>
                </c:pt>
                <c:pt idx="6713">
                  <c:v>32045</c:v>
                </c:pt>
                <c:pt idx="6714">
                  <c:v>32048</c:v>
                </c:pt>
                <c:pt idx="6715">
                  <c:v>32049</c:v>
                </c:pt>
                <c:pt idx="6716">
                  <c:v>32050</c:v>
                </c:pt>
                <c:pt idx="6717">
                  <c:v>32051</c:v>
                </c:pt>
                <c:pt idx="6718">
                  <c:v>32052</c:v>
                </c:pt>
                <c:pt idx="6719">
                  <c:v>32055</c:v>
                </c:pt>
                <c:pt idx="6720">
                  <c:v>32056</c:v>
                </c:pt>
                <c:pt idx="6721">
                  <c:v>32057</c:v>
                </c:pt>
                <c:pt idx="6722">
                  <c:v>32058</c:v>
                </c:pt>
                <c:pt idx="6723">
                  <c:v>32059</c:v>
                </c:pt>
                <c:pt idx="6724">
                  <c:v>32062</c:v>
                </c:pt>
                <c:pt idx="6725">
                  <c:v>32063</c:v>
                </c:pt>
                <c:pt idx="6726">
                  <c:v>32064</c:v>
                </c:pt>
                <c:pt idx="6727">
                  <c:v>32065</c:v>
                </c:pt>
                <c:pt idx="6728">
                  <c:v>32066</c:v>
                </c:pt>
                <c:pt idx="6729">
                  <c:v>32069</c:v>
                </c:pt>
                <c:pt idx="6730">
                  <c:v>32070</c:v>
                </c:pt>
                <c:pt idx="6731">
                  <c:v>32071</c:v>
                </c:pt>
                <c:pt idx="6732">
                  <c:v>32072</c:v>
                </c:pt>
                <c:pt idx="6733">
                  <c:v>32073</c:v>
                </c:pt>
                <c:pt idx="6734">
                  <c:v>32076</c:v>
                </c:pt>
                <c:pt idx="6735">
                  <c:v>32077</c:v>
                </c:pt>
                <c:pt idx="6736">
                  <c:v>32078</c:v>
                </c:pt>
                <c:pt idx="6737">
                  <c:v>32079</c:v>
                </c:pt>
                <c:pt idx="6738">
                  <c:v>32080</c:v>
                </c:pt>
                <c:pt idx="6739">
                  <c:v>32083</c:v>
                </c:pt>
                <c:pt idx="6740">
                  <c:v>32084</c:v>
                </c:pt>
                <c:pt idx="6741">
                  <c:v>32085</c:v>
                </c:pt>
                <c:pt idx="6742">
                  <c:v>32086</c:v>
                </c:pt>
                <c:pt idx="6743">
                  <c:v>32087</c:v>
                </c:pt>
                <c:pt idx="6744">
                  <c:v>32090</c:v>
                </c:pt>
                <c:pt idx="6745">
                  <c:v>32091</c:v>
                </c:pt>
                <c:pt idx="6746">
                  <c:v>32092</c:v>
                </c:pt>
                <c:pt idx="6747">
                  <c:v>32093</c:v>
                </c:pt>
                <c:pt idx="6748">
                  <c:v>32094</c:v>
                </c:pt>
                <c:pt idx="6749">
                  <c:v>32097</c:v>
                </c:pt>
                <c:pt idx="6750">
                  <c:v>32098</c:v>
                </c:pt>
                <c:pt idx="6751">
                  <c:v>32099</c:v>
                </c:pt>
                <c:pt idx="6752">
                  <c:v>32100</c:v>
                </c:pt>
                <c:pt idx="6753">
                  <c:v>32101</c:v>
                </c:pt>
                <c:pt idx="6754">
                  <c:v>32104</c:v>
                </c:pt>
                <c:pt idx="6755">
                  <c:v>32105</c:v>
                </c:pt>
                <c:pt idx="6756">
                  <c:v>32106</c:v>
                </c:pt>
                <c:pt idx="6757">
                  <c:v>32107</c:v>
                </c:pt>
                <c:pt idx="6758">
                  <c:v>32108</c:v>
                </c:pt>
                <c:pt idx="6759">
                  <c:v>32111</c:v>
                </c:pt>
                <c:pt idx="6760">
                  <c:v>32112</c:v>
                </c:pt>
                <c:pt idx="6761">
                  <c:v>32113</c:v>
                </c:pt>
                <c:pt idx="6762">
                  <c:v>32114</c:v>
                </c:pt>
                <c:pt idx="6763">
                  <c:v>32115</c:v>
                </c:pt>
                <c:pt idx="6764">
                  <c:v>32118</c:v>
                </c:pt>
                <c:pt idx="6765">
                  <c:v>32119</c:v>
                </c:pt>
                <c:pt idx="6766">
                  <c:v>32120</c:v>
                </c:pt>
                <c:pt idx="6767">
                  <c:v>32121</c:v>
                </c:pt>
                <c:pt idx="6768">
                  <c:v>32122</c:v>
                </c:pt>
                <c:pt idx="6769">
                  <c:v>32125</c:v>
                </c:pt>
                <c:pt idx="6770">
                  <c:v>32126</c:v>
                </c:pt>
                <c:pt idx="6771">
                  <c:v>32127</c:v>
                </c:pt>
                <c:pt idx="6772">
                  <c:v>32128</c:v>
                </c:pt>
                <c:pt idx="6773">
                  <c:v>32129</c:v>
                </c:pt>
                <c:pt idx="6774">
                  <c:v>32132</c:v>
                </c:pt>
                <c:pt idx="6775">
                  <c:v>32133</c:v>
                </c:pt>
                <c:pt idx="6776">
                  <c:v>32134</c:v>
                </c:pt>
                <c:pt idx="6777">
                  <c:v>32135</c:v>
                </c:pt>
                <c:pt idx="6778">
                  <c:v>32136</c:v>
                </c:pt>
                <c:pt idx="6779">
                  <c:v>32139</c:v>
                </c:pt>
                <c:pt idx="6780">
                  <c:v>32140</c:v>
                </c:pt>
                <c:pt idx="6781">
                  <c:v>32141</c:v>
                </c:pt>
                <c:pt idx="6782">
                  <c:v>32142</c:v>
                </c:pt>
                <c:pt idx="6783">
                  <c:v>32143</c:v>
                </c:pt>
                <c:pt idx="6784">
                  <c:v>32146</c:v>
                </c:pt>
                <c:pt idx="6785">
                  <c:v>32147</c:v>
                </c:pt>
                <c:pt idx="6786">
                  <c:v>32148</c:v>
                </c:pt>
                <c:pt idx="6787">
                  <c:v>32149</c:v>
                </c:pt>
                <c:pt idx="6788">
                  <c:v>32150</c:v>
                </c:pt>
                <c:pt idx="6789">
                  <c:v>32153</c:v>
                </c:pt>
                <c:pt idx="6790">
                  <c:v>32154</c:v>
                </c:pt>
                <c:pt idx="6791">
                  <c:v>32155</c:v>
                </c:pt>
                <c:pt idx="6792">
                  <c:v>32156</c:v>
                </c:pt>
                <c:pt idx="6793">
                  <c:v>32157</c:v>
                </c:pt>
                <c:pt idx="6794">
                  <c:v>32160</c:v>
                </c:pt>
                <c:pt idx="6795">
                  <c:v>32161</c:v>
                </c:pt>
                <c:pt idx="6796">
                  <c:v>32162</c:v>
                </c:pt>
                <c:pt idx="6797">
                  <c:v>32163</c:v>
                </c:pt>
                <c:pt idx="6798">
                  <c:v>32164</c:v>
                </c:pt>
                <c:pt idx="6799">
                  <c:v>32167</c:v>
                </c:pt>
                <c:pt idx="6800">
                  <c:v>32168</c:v>
                </c:pt>
                <c:pt idx="6801">
                  <c:v>32169</c:v>
                </c:pt>
                <c:pt idx="6802">
                  <c:v>32170</c:v>
                </c:pt>
                <c:pt idx="6803">
                  <c:v>32171</c:v>
                </c:pt>
                <c:pt idx="6804">
                  <c:v>32174</c:v>
                </c:pt>
                <c:pt idx="6805">
                  <c:v>32175</c:v>
                </c:pt>
                <c:pt idx="6806">
                  <c:v>32176</c:v>
                </c:pt>
                <c:pt idx="6807">
                  <c:v>32177</c:v>
                </c:pt>
                <c:pt idx="6808">
                  <c:v>32178</c:v>
                </c:pt>
                <c:pt idx="6809">
                  <c:v>32181</c:v>
                </c:pt>
                <c:pt idx="6810">
                  <c:v>32182</c:v>
                </c:pt>
                <c:pt idx="6811">
                  <c:v>32183</c:v>
                </c:pt>
                <c:pt idx="6812">
                  <c:v>32184</c:v>
                </c:pt>
                <c:pt idx="6813">
                  <c:v>32185</c:v>
                </c:pt>
                <c:pt idx="6814">
                  <c:v>32188</c:v>
                </c:pt>
                <c:pt idx="6815">
                  <c:v>32189</c:v>
                </c:pt>
                <c:pt idx="6816">
                  <c:v>32190</c:v>
                </c:pt>
                <c:pt idx="6817">
                  <c:v>32191</c:v>
                </c:pt>
                <c:pt idx="6818">
                  <c:v>32192</c:v>
                </c:pt>
                <c:pt idx="6819">
                  <c:v>32195</c:v>
                </c:pt>
                <c:pt idx="6820">
                  <c:v>32196</c:v>
                </c:pt>
                <c:pt idx="6821">
                  <c:v>32197</c:v>
                </c:pt>
                <c:pt idx="6822">
                  <c:v>32198</c:v>
                </c:pt>
                <c:pt idx="6823">
                  <c:v>32199</c:v>
                </c:pt>
                <c:pt idx="6824">
                  <c:v>32202</c:v>
                </c:pt>
                <c:pt idx="6825">
                  <c:v>32203</c:v>
                </c:pt>
                <c:pt idx="6826">
                  <c:v>32204</c:v>
                </c:pt>
                <c:pt idx="6827">
                  <c:v>32205</c:v>
                </c:pt>
                <c:pt idx="6828">
                  <c:v>32206</c:v>
                </c:pt>
                <c:pt idx="6829">
                  <c:v>32209</c:v>
                </c:pt>
                <c:pt idx="6830">
                  <c:v>32210</c:v>
                </c:pt>
                <c:pt idx="6831">
                  <c:v>32211</c:v>
                </c:pt>
                <c:pt idx="6832">
                  <c:v>32212</c:v>
                </c:pt>
                <c:pt idx="6833">
                  <c:v>32213</c:v>
                </c:pt>
                <c:pt idx="6834">
                  <c:v>32216</c:v>
                </c:pt>
                <c:pt idx="6835">
                  <c:v>32217</c:v>
                </c:pt>
                <c:pt idx="6836">
                  <c:v>32218</c:v>
                </c:pt>
                <c:pt idx="6837">
                  <c:v>32219</c:v>
                </c:pt>
                <c:pt idx="6838">
                  <c:v>32220</c:v>
                </c:pt>
                <c:pt idx="6839">
                  <c:v>32223</c:v>
                </c:pt>
                <c:pt idx="6840">
                  <c:v>32224</c:v>
                </c:pt>
                <c:pt idx="6841">
                  <c:v>32225</c:v>
                </c:pt>
                <c:pt idx="6842">
                  <c:v>32226</c:v>
                </c:pt>
                <c:pt idx="6843">
                  <c:v>32227</c:v>
                </c:pt>
                <c:pt idx="6844">
                  <c:v>32230</c:v>
                </c:pt>
                <c:pt idx="6845">
                  <c:v>32231</c:v>
                </c:pt>
                <c:pt idx="6846">
                  <c:v>32232</c:v>
                </c:pt>
                <c:pt idx="6847">
                  <c:v>32233</c:v>
                </c:pt>
                <c:pt idx="6848">
                  <c:v>32234</c:v>
                </c:pt>
                <c:pt idx="6849">
                  <c:v>32237</c:v>
                </c:pt>
                <c:pt idx="6850">
                  <c:v>32238</c:v>
                </c:pt>
                <c:pt idx="6851">
                  <c:v>32239</c:v>
                </c:pt>
                <c:pt idx="6852">
                  <c:v>32240</c:v>
                </c:pt>
                <c:pt idx="6853">
                  <c:v>32241</c:v>
                </c:pt>
                <c:pt idx="6854">
                  <c:v>32244</c:v>
                </c:pt>
                <c:pt idx="6855">
                  <c:v>32245</c:v>
                </c:pt>
                <c:pt idx="6856">
                  <c:v>32246</c:v>
                </c:pt>
                <c:pt idx="6857">
                  <c:v>32247</c:v>
                </c:pt>
                <c:pt idx="6858">
                  <c:v>32248</c:v>
                </c:pt>
                <c:pt idx="6859">
                  <c:v>32251</c:v>
                </c:pt>
                <c:pt idx="6860">
                  <c:v>32252</c:v>
                </c:pt>
                <c:pt idx="6861">
                  <c:v>32253</c:v>
                </c:pt>
                <c:pt idx="6862">
                  <c:v>32254</c:v>
                </c:pt>
                <c:pt idx="6863">
                  <c:v>32255</c:v>
                </c:pt>
                <c:pt idx="6864">
                  <c:v>32258</c:v>
                </c:pt>
                <c:pt idx="6865">
                  <c:v>32259</c:v>
                </c:pt>
                <c:pt idx="6866">
                  <c:v>32260</c:v>
                </c:pt>
                <c:pt idx="6867">
                  <c:v>32261</c:v>
                </c:pt>
                <c:pt idx="6868">
                  <c:v>32262</c:v>
                </c:pt>
                <c:pt idx="6869">
                  <c:v>32265</c:v>
                </c:pt>
                <c:pt idx="6870">
                  <c:v>32266</c:v>
                </c:pt>
                <c:pt idx="6871">
                  <c:v>32267</c:v>
                </c:pt>
                <c:pt idx="6872">
                  <c:v>32268</c:v>
                </c:pt>
                <c:pt idx="6873">
                  <c:v>32269</c:v>
                </c:pt>
                <c:pt idx="6874">
                  <c:v>32272</c:v>
                </c:pt>
                <c:pt idx="6875">
                  <c:v>32273</c:v>
                </c:pt>
                <c:pt idx="6876">
                  <c:v>32274</c:v>
                </c:pt>
                <c:pt idx="6877">
                  <c:v>32275</c:v>
                </c:pt>
                <c:pt idx="6878">
                  <c:v>32276</c:v>
                </c:pt>
                <c:pt idx="6879">
                  <c:v>32279</c:v>
                </c:pt>
                <c:pt idx="6880">
                  <c:v>32280</c:v>
                </c:pt>
                <c:pt idx="6881">
                  <c:v>32281</c:v>
                </c:pt>
                <c:pt idx="6882">
                  <c:v>32282</c:v>
                </c:pt>
                <c:pt idx="6883">
                  <c:v>32283</c:v>
                </c:pt>
                <c:pt idx="6884">
                  <c:v>32286</c:v>
                </c:pt>
                <c:pt idx="6885">
                  <c:v>32287</c:v>
                </c:pt>
                <c:pt idx="6886">
                  <c:v>32288</c:v>
                </c:pt>
                <c:pt idx="6887">
                  <c:v>32289</c:v>
                </c:pt>
                <c:pt idx="6888">
                  <c:v>32290</c:v>
                </c:pt>
                <c:pt idx="6889">
                  <c:v>32293</c:v>
                </c:pt>
                <c:pt idx="6890">
                  <c:v>32294</c:v>
                </c:pt>
                <c:pt idx="6891">
                  <c:v>32295</c:v>
                </c:pt>
                <c:pt idx="6892">
                  <c:v>32296</c:v>
                </c:pt>
                <c:pt idx="6893">
                  <c:v>32297</c:v>
                </c:pt>
                <c:pt idx="6894">
                  <c:v>32300</c:v>
                </c:pt>
                <c:pt idx="6895">
                  <c:v>32301</c:v>
                </c:pt>
                <c:pt idx="6896">
                  <c:v>32302</c:v>
                </c:pt>
                <c:pt idx="6897">
                  <c:v>32303</c:v>
                </c:pt>
                <c:pt idx="6898">
                  <c:v>32304</c:v>
                </c:pt>
                <c:pt idx="6899">
                  <c:v>32307</c:v>
                </c:pt>
                <c:pt idx="6900">
                  <c:v>32308</c:v>
                </c:pt>
                <c:pt idx="6901">
                  <c:v>32309</c:v>
                </c:pt>
                <c:pt idx="6902">
                  <c:v>32310</c:v>
                </c:pt>
                <c:pt idx="6903">
                  <c:v>32311</c:v>
                </c:pt>
                <c:pt idx="6904">
                  <c:v>32314</c:v>
                </c:pt>
                <c:pt idx="6905">
                  <c:v>32315</c:v>
                </c:pt>
                <c:pt idx="6906">
                  <c:v>32316</c:v>
                </c:pt>
                <c:pt idx="6907">
                  <c:v>32317</c:v>
                </c:pt>
                <c:pt idx="6908">
                  <c:v>32318</c:v>
                </c:pt>
                <c:pt idx="6909">
                  <c:v>32321</c:v>
                </c:pt>
                <c:pt idx="6910">
                  <c:v>32322</c:v>
                </c:pt>
                <c:pt idx="6911">
                  <c:v>32323</c:v>
                </c:pt>
                <c:pt idx="6912">
                  <c:v>32324</c:v>
                </c:pt>
                <c:pt idx="6913">
                  <c:v>32325</c:v>
                </c:pt>
                <c:pt idx="6914">
                  <c:v>32328</c:v>
                </c:pt>
                <c:pt idx="6915">
                  <c:v>32329</c:v>
                </c:pt>
                <c:pt idx="6916">
                  <c:v>32330</c:v>
                </c:pt>
                <c:pt idx="6917">
                  <c:v>32331</c:v>
                </c:pt>
                <c:pt idx="6918">
                  <c:v>32332</c:v>
                </c:pt>
                <c:pt idx="6919">
                  <c:v>32335</c:v>
                </c:pt>
                <c:pt idx="6920">
                  <c:v>32336</c:v>
                </c:pt>
                <c:pt idx="6921">
                  <c:v>32337</c:v>
                </c:pt>
                <c:pt idx="6922">
                  <c:v>32338</c:v>
                </c:pt>
                <c:pt idx="6923">
                  <c:v>32339</c:v>
                </c:pt>
                <c:pt idx="6924">
                  <c:v>32342</c:v>
                </c:pt>
                <c:pt idx="6925">
                  <c:v>32343</c:v>
                </c:pt>
                <c:pt idx="6926">
                  <c:v>32344</c:v>
                </c:pt>
                <c:pt idx="6927">
                  <c:v>32345</c:v>
                </c:pt>
                <c:pt idx="6928">
                  <c:v>32346</c:v>
                </c:pt>
                <c:pt idx="6929">
                  <c:v>32349</c:v>
                </c:pt>
                <c:pt idx="6930">
                  <c:v>32350</c:v>
                </c:pt>
                <c:pt idx="6931">
                  <c:v>32351</c:v>
                </c:pt>
                <c:pt idx="6932">
                  <c:v>32352</c:v>
                </c:pt>
                <c:pt idx="6933">
                  <c:v>32353</c:v>
                </c:pt>
                <c:pt idx="6934">
                  <c:v>32356</c:v>
                </c:pt>
                <c:pt idx="6935">
                  <c:v>32357</c:v>
                </c:pt>
                <c:pt idx="6936">
                  <c:v>32358</c:v>
                </c:pt>
                <c:pt idx="6937">
                  <c:v>32359</c:v>
                </c:pt>
                <c:pt idx="6938">
                  <c:v>32360</c:v>
                </c:pt>
                <c:pt idx="6939">
                  <c:v>32363</c:v>
                </c:pt>
                <c:pt idx="6940">
                  <c:v>32364</c:v>
                </c:pt>
                <c:pt idx="6941">
                  <c:v>32365</c:v>
                </c:pt>
                <c:pt idx="6942">
                  <c:v>32366</c:v>
                </c:pt>
                <c:pt idx="6943">
                  <c:v>32367</c:v>
                </c:pt>
                <c:pt idx="6944">
                  <c:v>32370</c:v>
                </c:pt>
                <c:pt idx="6945">
                  <c:v>32371</c:v>
                </c:pt>
                <c:pt idx="6946">
                  <c:v>32372</c:v>
                </c:pt>
                <c:pt idx="6947">
                  <c:v>32373</c:v>
                </c:pt>
                <c:pt idx="6948">
                  <c:v>32374</c:v>
                </c:pt>
                <c:pt idx="6949">
                  <c:v>32377</c:v>
                </c:pt>
                <c:pt idx="6950">
                  <c:v>32378</c:v>
                </c:pt>
                <c:pt idx="6951">
                  <c:v>32379</c:v>
                </c:pt>
                <c:pt idx="6952">
                  <c:v>32380</c:v>
                </c:pt>
                <c:pt idx="6953">
                  <c:v>32381</c:v>
                </c:pt>
                <c:pt idx="6954">
                  <c:v>32384</c:v>
                </c:pt>
                <c:pt idx="6955">
                  <c:v>32385</c:v>
                </c:pt>
                <c:pt idx="6956">
                  <c:v>32386</c:v>
                </c:pt>
                <c:pt idx="6957">
                  <c:v>32387</c:v>
                </c:pt>
                <c:pt idx="6958">
                  <c:v>32388</c:v>
                </c:pt>
                <c:pt idx="6959">
                  <c:v>32391</c:v>
                </c:pt>
                <c:pt idx="6960">
                  <c:v>32392</c:v>
                </c:pt>
                <c:pt idx="6961">
                  <c:v>32393</c:v>
                </c:pt>
                <c:pt idx="6962">
                  <c:v>32394</c:v>
                </c:pt>
                <c:pt idx="6963">
                  <c:v>32395</c:v>
                </c:pt>
                <c:pt idx="6964">
                  <c:v>32398</c:v>
                </c:pt>
                <c:pt idx="6965">
                  <c:v>32399</c:v>
                </c:pt>
                <c:pt idx="6966">
                  <c:v>32400</c:v>
                </c:pt>
                <c:pt idx="6967">
                  <c:v>32401</c:v>
                </c:pt>
                <c:pt idx="6968">
                  <c:v>32402</c:v>
                </c:pt>
                <c:pt idx="6969">
                  <c:v>32405</c:v>
                </c:pt>
                <c:pt idx="6970">
                  <c:v>32406</c:v>
                </c:pt>
                <c:pt idx="6971">
                  <c:v>32407</c:v>
                </c:pt>
                <c:pt idx="6972">
                  <c:v>32408</c:v>
                </c:pt>
                <c:pt idx="6973">
                  <c:v>32409</c:v>
                </c:pt>
                <c:pt idx="6974">
                  <c:v>32412</c:v>
                </c:pt>
                <c:pt idx="6975">
                  <c:v>32413</c:v>
                </c:pt>
                <c:pt idx="6976">
                  <c:v>32414</c:v>
                </c:pt>
                <c:pt idx="6977">
                  <c:v>32415</c:v>
                </c:pt>
                <c:pt idx="6978">
                  <c:v>32416</c:v>
                </c:pt>
                <c:pt idx="6979">
                  <c:v>32419</c:v>
                </c:pt>
                <c:pt idx="6980">
                  <c:v>32420</c:v>
                </c:pt>
                <c:pt idx="6981">
                  <c:v>32421</c:v>
                </c:pt>
                <c:pt idx="6982">
                  <c:v>32422</c:v>
                </c:pt>
                <c:pt idx="6983">
                  <c:v>32423</c:v>
                </c:pt>
                <c:pt idx="6984">
                  <c:v>32426</c:v>
                </c:pt>
                <c:pt idx="6985">
                  <c:v>32427</c:v>
                </c:pt>
                <c:pt idx="6986">
                  <c:v>32428</c:v>
                </c:pt>
                <c:pt idx="6987">
                  <c:v>32429</c:v>
                </c:pt>
                <c:pt idx="6988">
                  <c:v>32430</c:v>
                </c:pt>
                <c:pt idx="6989">
                  <c:v>32433</c:v>
                </c:pt>
                <c:pt idx="6990">
                  <c:v>32434</c:v>
                </c:pt>
                <c:pt idx="6991">
                  <c:v>32435</c:v>
                </c:pt>
                <c:pt idx="6992">
                  <c:v>32436</c:v>
                </c:pt>
                <c:pt idx="6993">
                  <c:v>32437</c:v>
                </c:pt>
                <c:pt idx="6994">
                  <c:v>32440</c:v>
                </c:pt>
                <c:pt idx="6995">
                  <c:v>32441</c:v>
                </c:pt>
                <c:pt idx="6996">
                  <c:v>32442</c:v>
                </c:pt>
                <c:pt idx="6997">
                  <c:v>32443</c:v>
                </c:pt>
                <c:pt idx="6998">
                  <c:v>32444</c:v>
                </c:pt>
                <c:pt idx="6999">
                  <c:v>32447</c:v>
                </c:pt>
                <c:pt idx="7000">
                  <c:v>32448</c:v>
                </c:pt>
                <c:pt idx="7001">
                  <c:v>32449</c:v>
                </c:pt>
                <c:pt idx="7002">
                  <c:v>32450</c:v>
                </c:pt>
                <c:pt idx="7003">
                  <c:v>32451</c:v>
                </c:pt>
                <c:pt idx="7004">
                  <c:v>32454</c:v>
                </c:pt>
                <c:pt idx="7005">
                  <c:v>32455</c:v>
                </c:pt>
                <c:pt idx="7006">
                  <c:v>32456</c:v>
                </c:pt>
                <c:pt idx="7007">
                  <c:v>32457</c:v>
                </c:pt>
                <c:pt idx="7008">
                  <c:v>32458</c:v>
                </c:pt>
                <c:pt idx="7009">
                  <c:v>32461</c:v>
                </c:pt>
                <c:pt idx="7010">
                  <c:v>32462</c:v>
                </c:pt>
                <c:pt idx="7011">
                  <c:v>32463</c:v>
                </c:pt>
                <c:pt idx="7012">
                  <c:v>32464</c:v>
                </c:pt>
                <c:pt idx="7013">
                  <c:v>32465</c:v>
                </c:pt>
                <c:pt idx="7014">
                  <c:v>32468</c:v>
                </c:pt>
                <c:pt idx="7015">
                  <c:v>32469</c:v>
                </c:pt>
                <c:pt idx="7016">
                  <c:v>32470</c:v>
                </c:pt>
                <c:pt idx="7017">
                  <c:v>32471</c:v>
                </c:pt>
                <c:pt idx="7018">
                  <c:v>32472</c:v>
                </c:pt>
                <c:pt idx="7019">
                  <c:v>32475</c:v>
                </c:pt>
                <c:pt idx="7020">
                  <c:v>32476</c:v>
                </c:pt>
                <c:pt idx="7021">
                  <c:v>32477</c:v>
                </c:pt>
                <c:pt idx="7022">
                  <c:v>32478</c:v>
                </c:pt>
                <c:pt idx="7023">
                  <c:v>32479</c:v>
                </c:pt>
                <c:pt idx="7024">
                  <c:v>32482</c:v>
                </c:pt>
                <c:pt idx="7025">
                  <c:v>32483</c:v>
                </c:pt>
                <c:pt idx="7026">
                  <c:v>32484</c:v>
                </c:pt>
                <c:pt idx="7027">
                  <c:v>32485</c:v>
                </c:pt>
                <c:pt idx="7028">
                  <c:v>32486</c:v>
                </c:pt>
                <c:pt idx="7029">
                  <c:v>32489</c:v>
                </c:pt>
                <c:pt idx="7030">
                  <c:v>32490</c:v>
                </c:pt>
                <c:pt idx="7031">
                  <c:v>32491</c:v>
                </c:pt>
                <c:pt idx="7032">
                  <c:v>32492</c:v>
                </c:pt>
                <c:pt idx="7033">
                  <c:v>32493</c:v>
                </c:pt>
                <c:pt idx="7034">
                  <c:v>32496</c:v>
                </c:pt>
                <c:pt idx="7035">
                  <c:v>32497</c:v>
                </c:pt>
                <c:pt idx="7036">
                  <c:v>32498</c:v>
                </c:pt>
                <c:pt idx="7037">
                  <c:v>32499</c:v>
                </c:pt>
                <c:pt idx="7038">
                  <c:v>32500</c:v>
                </c:pt>
                <c:pt idx="7039">
                  <c:v>32503</c:v>
                </c:pt>
                <c:pt idx="7040">
                  <c:v>32504</c:v>
                </c:pt>
                <c:pt idx="7041">
                  <c:v>32505</c:v>
                </c:pt>
                <c:pt idx="7042">
                  <c:v>32506</c:v>
                </c:pt>
                <c:pt idx="7043">
                  <c:v>32507</c:v>
                </c:pt>
                <c:pt idx="7044">
                  <c:v>32510</c:v>
                </c:pt>
                <c:pt idx="7045">
                  <c:v>32511</c:v>
                </c:pt>
                <c:pt idx="7046">
                  <c:v>32512</c:v>
                </c:pt>
                <c:pt idx="7047">
                  <c:v>32513</c:v>
                </c:pt>
                <c:pt idx="7048">
                  <c:v>32514</c:v>
                </c:pt>
                <c:pt idx="7049">
                  <c:v>32517</c:v>
                </c:pt>
                <c:pt idx="7050">
                  <c:v>32518</c:v>
                </c:pt>
                <c:pt idx="7051">
                  <c:v>32519</c:v>
                </c:pt>
                <c:pt idx="7052">
                  <c:v>32520</c:v>
                </c:pt>
                <c:pt idx="7053">
                  <c:v>32521</c:v>
                </c:pt>
                <c:pt idx="7054">
                  <c:v>32524</c:v>
                </c:pt>
                <c:pt idx="7055">
                  <c:v>32525</c:v>
                </c:pt>
                <c:pt idx="7056">
                  <c:v>32526</c:v>
                </c:pt>
                <c:pt idx="7057">
                  <c:v>32527</c:v>
                </c:pt>
                <c:pt idx="7058">
                  <c:v>32528</c:v>
                </c:pt>
                <c:pt idx="7059">
                  <c:v>32531</c:v>
                </c:pt>
                <c:pt idx="7060">
                  <c:v>32532</c:v>
                </c:pt>
                <c:pt idx="7061">
                  <c:v>32533</c:v>
                </c:pt>
                <c:pt idx="7062">
                  <c:v>32534</c:v>
                </c:pt>
                <c:pt idx="7063">
                  <c:v>32535</c:v>
                </c:pt>
                <c:pt idx="7064">
                  <c:v>32538</c:v>
                </c:pt>
                <c:pt idx="7065">
                  <c:v>32539</c:v>
                </c:pt>
                <c:pt idx="7066">
                  <c:v>32540</c:v>
                </c:pt>
                <c:pt idx="7067">
                  <c:v>32541</c:v>
                </c:pt>
                <c:pt idx="7068">
                  <c:v>32542</c:v>
                </c:pt>
                <c:pt idx="7069">
                  <c:v>32545</c:v>
                </c:pt>
                <c:pt idx="7070">
                  <c:v>32546</c:v>
                </c:pt>
                <c:pt idx="7071">
                  <c:v>32547</c:v>
                </c:pt>
                <c:pt idx="7072">
                  <c:v>32548</c:v>
                </c:pt>
                <c:pt idx="7073">
                  <c:v>32549</c:v>
                </c:pt>
                <c:pt idx="7074">
                  <c:v>32552</c:v>
                </c:pt>
                <c:pt idx="7075">
                  <c:v>32553</c:v>
                </c:pt>
                <c:pt idx="7076">
                  <c:v>32554</c:v>
                </c:pt>
                <c:pt idx="7077">
                  <c:v>32555</c:v>
                </c:pt>
                <c:pt idx="7078">
                  <c:v>32556</c:v>
                </c:pt>
                <c:pt idx="7079">
                  <c:v>32559</c:v>
                </c:pt>
                <c:pt idx="7080">
                  <c:v>32560</c:v>
                </c:pt>
                <c:pt idx="7081">
                  <c:v>32561</c:v>
                </c:pt>
                <c:pt idx="7082">
                  <c:v>32562</c:v>
                </c:pt>
                <c:pt idx="7083">
                  <c:v>32563</c:v>
                </c:pt>
                <c:pt idx="7084">
                  <c:v>32566</c:v>
                </c:pt>
                <c:pt idx="7085">
                  <c:v>32567</c:v>
                </c:pt>
                <c:pt idx="7086">
                  <c:v>32568</c:v>
                </c:pt>
                <c:pt idx="7087">
                  <c:v>32569</c:v>
                </c:pt>
                <c:pt idx="7088">
                  <c:v>32570</c:v>
                </c:pt>
                <c:pt idx="7089">
                  <c:v>32573</c:v>
                </c:pt>
                <c:pt idx="7090">
                  <c:v>32574</c:v>
                </c:pt>
                <c:pt idx="7091">
                  <c:v>32575</c:v>
                </c:pt>
                <c:pt idx="7092">
                  <c:v>32576</c:v>
                </c:pt>
                <c:pt idx="7093">
                  <c:v>32577</c:v>
                </c:pt>
                <c:pt idx="7094">
                  <c:v>32580</c:v>
                </c:pt>
                <c:pt idx="7095">
                  <c:v>32581</c:v>
                </c:pt>
                <c:pt idx="7096">
                  <c:v>32582</c:v>
                </c:pt>
                <c:pt idx="7097">
                  <c:v>32583</c:v>
                </c:pt>
                <c:pt idx="7098">
                  <c:v>32584</c:v>
                </c:pt>
                <c:pt idx="7099">
                  <c:v>32587</c:v>
                </c:pt>
                <c:pt idx="7100">
                  <c:v>32588</c:v>
                </c:pt>
                <c:pt idx="7101">
                  <c:v>32589</c:v>
                </c:pt>
                <c:pt idx="7102">
                  <c:v>32590</c:v>
                </c:pt>
                <c:pt idx="7103">
                  <c:v>32591</c:v>
                </c:pt>
                <c:pt idx="7104">
                  <c:v>32594</c:v>
                </c:pt>
                <c:pt idx="7105">
                  <c:v>32595</c:v>
                </c:pt>
                <c:pt idx="7106">
                  <c:v>32596</c:v>
                </c:pt>
                <c:pt idx="7107">
                  <c:v>32597</c:v>
                </c:pt>
                <c:pt idx="7108">
                  <c:v>32598</c:v>
                </c:pt>
                <c:pt idx="7109">
                  <c:v>32601</c:v>
                </c:pt>
                <c:pt idx="7110">
                  <c:v>32602</c:v>
                </c:pt>
                <c:pt idx="7111">
                  <c:v>32603</c:v>
                </c:pt>
                <c:pt idx="7112">
                  <c:v>32604</c:v>
                </c:pt>
                <c:pt idx="7113">
                  <c:v>32605</c:v>
                </c:pt>
                <c:pt idx="7114">
                  <c:v>32608</c:v>
                </c:pt>
                <c:pt idx="7115">
                  <c:v>32609</c:v>
                </c:pt>
                <c:pt idx="7116">
                  <c:v>32610</c:v>
                </c:pt>
                <c:pt idx="7117">
                  <c:v>32611</c:v>
                </c:pt>
                <c:pt idx="7118">
                  <c:v>32612</c:v>
                </c:pt>
                <c:pt idx="7119">
                  <c:v>32615</c:v>
                </c:pt>
                <c:pt idx="7120">
                  <c:v>32616</c:v>
                </c:pt>
                <c:pt idx="7121">
                  <c:v>32617</c:v>
                </c:pt>
                <c:pt idx="7122">
                  <c:v>32618</c:v>
                </c:pt>
                <c:pt idx="7123">
                  <c:v>32619</c:v>
                </c:pt>
                <c:pt idx="7124">
                  <c:v>32622</c:v>
                </c:pt>
                <c:pt idx="7125">
                  <c:v>32623</c:v>
                </c:pt>
                <c:pt idx="7126">
                  <c:v>32624</c:v>
                </c:pt>
                <c:pt idx="7127">
                  <c:v>32625</c:v>
                </c:pt>
                <c:pt idx="7128">
                  <c:v>32626</c:v>
                </c:pt>
                <c:pt idx="7129">
                  <c:v>32629</c:v>
                </c:pt>
                <c:pt idx="7130">
                  <c:v>32630</c:v>
                </c:pt>
                <c:pt idx="7131">
                  <c:v>32631</c:v>
                </c:pt>
                <c:pt idx="7132">
                  <c:v>32632</c:v>
                </c:pt>
                <c:pt idx="7133">
                  <c:v>32633</c:v>
                </c:pt>
                <c:pt idx="7134">
                  <c:v>32636</c:v>
                </c:pt>
                <c:pt idx="7135">
                  <c:v>32637</c:v>
                </c:pt>
                <c:pt idx="7136">
                  <c:v>32638</c:v>
                </c:pt>
                <c:pt idx="7137">
                  <c:v>32639</c:v>
                </c:pt>
                <c:pt idx="7138">
                  <c:v>32640</c:v>
                </c:pt>
                <c:pt idx="7139">
                  <c:v>32643</c:v>
                </c:pt>
                <c:pt idx="7140">
                  <c:v>32644</c:v>
                </c:pt>
                <c:pt idx="7141">
                  <c:v>32645</c:v>
                </c:pt>
                <c:pt idx="7142">
                  <c:v>32646</c:v>
                </c:pt>
                <c:pt idx="7143">
                  <c:v>32647</c:v>
                </c:pt>
                <c:pt idx="7144">
                  <c:v>32650</c:v>
                </c:pt>
                <c:pt idx="7145">
                  <c:v>32651</c:v>
                </c:pt>
                <c:pt idx="7146">
                  <c:v>32652</c:v>
                </c:pt>
                <c:pt idx="7147">
                  <c:v>32653</c:v>
                </c:pt>
                <c:pt idx="7148">
                  <c:v>32654</c:v>
                </c:pt>
                <c:pt idx="7149">
                  <c:v>32657</c:v>
                </c:pt>
                <c:pt idx="7150">
                  <c:v>32658</c:v>
                </c:pt>
                <c:pt idx="7151">
                  <c:v>32659</c:v>
                </c:pt>
                <c:pt idx="7152">
                  <c:v>32660</c:v>
                </c:pt>
                <c:pt idx="7153">
                  <c:v>32661</c:v>
                </c:pt>
                <c:pt idx="7154">
                  <c:v>32664</c:v>
                </c:pt>
                <c:pt idx="7155">
                  <c:v>32665</c:v>
                </c:pt>
                <c:pt idx="7156">
                  <c:v>32666</c:v>
                </c:pt>
                <c:pt idx="7157">
                  <c:v>32667</c:v>
                </c:pt>
                <c:pt idx="7158">
                  <c:v>32668</c:v>
                </c:pt>
                <c:pt idx="7159">
                  <c:v>32671</c:v>
                </c:pt>
                <c:pt idx="7160">
                  <c:v>32672</c:v>
                </c:pt>
                <c:pt idx="7161">
                  <c:v>32673</c:v>
                </c:pt>
                <c:pt idx="7162">
                  <c:v>32674</c:v>
                </c:pt>
                <c:pt idx="7163">
                  <c:v>32675</c:v>
                </c:pt>
                <c:pt idx="7164">
                  <c:v>32678</c:v>
                </c:pt>
                <c:pt idx="7165">
                  <c:v>32679</c:v>
                </c:pt>
                <c:pt idx="7166">
                  <c:v>32680</c:v>
                </c:pt>
                <c:pt idx="7167">
                  <c:v>32681</c:v>
                </c:pt>
                <c:pt idx="7168">
                  <c:v>32682</c:v>
                </c:pt>
                <c:pt idx="7169">
                  <c:v>32685</c:v>
                </c:pt>
                <c:pt idx="7170">
                  <c:v>32686</c:v>
                </c:pt>
                <c:pt idx="7171">
                  <c:v>32687</c:v>
                </c:pt>
                <c:pt idx="7172">
                  <c:v>32688</c:v>
                </c:pt>
                <c:pt idx="7173">
                  <c:v>32689</c:v>
                </c:pt>
                <c:pt idx="7174">
                  <c:v>32692</c:v>
                </c:pt>
                <c:pt idx="7175">
                  <c:v>32693</c:v>
                </c:pt>
                <c:pt idx="7176">
                  <c:v>32694</c:v>
                </c:pt>
                <c:pt idx="7177">
                  <c:v>32695</c:v>
                </c:pt>
                <c:pt idx="7178">
                  <c:v>32696</c:v>
                </c:pt>
                <c:pt idx="7179">
                  <c:v>32699</c:v>
                </c:pt>
                <c:pt idx="7180">
                  <c:v>32700</c:v>
                </c:pt>
                <c:pt idx="7181">
                  <c:v>32701</c:v>
                </c:pt>
                <c:pt idx="7182">
                  <c:v>32702</c:v>
                </c:pt>
                <c:pt idx="7183">
                  <c:v>32703</c:v>
                </c:pt>
                <c:pt idx="7184">
                  <c:v>32706</c:v>
                </c:pt>
                <c:pt idx="7185">
                  <c:v>32707</c:v>
                </c:pt>
                <c:pt idx="7186">
                  <c:v>32708</c:v>
                </c:pt>
                <c:pt idx="7187">
                  <c:v>32709</c:v>
                </c:pt>
                <c:pt idx="7188">
                  <c:v>32710</c:v>
                </c:pt>
                <c:pt idx="7189">
                  <c:v>32713</c:v>
                </c:pt>
                <c:pt idx="7190">
                  <c:v>32714</c:v>
                </c:pt>
                <c:pt idx="7191">
                  <c:v>32715</c:v>
                </c:pt>
                <c:pt idx="7192">
                  <c:v>32716</c:v>
                </c:pt>
                <c:pt idx="7193">
                  <c:v>32717</c:v>
                </c:pt>
                <c:pt idx="7194">
                  <c:v>32720</c:v>
                </c:pt>
                <c:pt idx="7195">
                  <c:v>32721</c:v>
                </c:pt>
                <c:pt idx="7196">
                  <c:v>32722</c:v>
                </c:pt>
                <c:pt idx="7197">
                  <c:v>32723</c:v>
                </c:pt>
                <c:pt idx="7198">
                  <c:v>32724</c:v>
                </c:pt>
                <c:pt idx="7199">
                  <c:v>32727</c:v>
                </c:pt>
                <c:pt idx="7200">
                  <c:v>32728</c:v>
                </c:pt>
                <c:pt idx="7201">
                  <c:v>32729</c:v>
                </c:pt>
                <c:pt idx="7202">
                  <c:v>32730</c:v>
                </c:pt>
                <c:pt idx="7203">
                  <c:v>32731</c:v>
                </c:pt>
                <c:pt idx="7204">
                  <c:v>32734</c:v>
                </c:pt>
                <c:pt idx="7205">
                  <c:v>32735</c:v>
                </c:pt>
                <c:pt idx="7206">
                  <c:v>32736</c:v>
                </c:pt>
                <c:pt idx="7207">
                  <c:v>32737</c:v>
                </c:pt>
                <c:pt idx="7208">
                  <c:v>32738</c:v>
                </c:pt>
                <c:pt idx="7209">
                  <c:v>32741</c:v>
                </c:pt>
                <c:pt idx="7210">
                  <c:v>32742</c:v>
                </c:pt>
                <c:pt idx="7211">
                  <c:v>32743</c:v>
                </c:pt>
                <c:pt idx="7212">
                  <c:v>32744</c:v>
                </c:pt>
                <c:pt idx="7213">
                  <c:v>32745</c:v>
                </c:pt>
                <c:pt idx="7214">
                  <c:v>32748</c:v>
                </c:pt>
                <c:pt idx="7215">
                  <c:v>32749</c:v>
                </c:pt>
                <c:pt idx="7216">
                  <c:v>32750</c:v>
                </c:pt>
                <c:pt idx="7217">
                  <c:v>32751</c:v>
                </c:pt>
                <c:pt idx="7218">
                  <c:v>32752</c:v>
                </c:pt>
                <c:pt idx="7219">
                  <c:v>32755</c:v>
                </c:pt>
                <c:pt idx="7220">
                  <c:v>32756</c:v>
                </c:pt>
                <c:pt idx="7221">
                  <c:v>32757</c:v>
                </c:pt>
                <c:pt idx="7222">
                  <c:v>32758</c:v>
                </c:pt>
                <c:pt idx="7223">
                  <c:v>32759</c:v>
                </c:pt>
                <c:pt idx="7224">
                  <c:v>32762</c:v>
                </c:pt>
                <c:pt idx="7225">
                  <c:v>32763</c:v>
                </c:pt>
                <c:pt idx="7226">
                  <c:v>32764</c:v>
                </c:pt>
                <c:pt idx="7227">
                  <c:v>32765</c:v>
                </c:pt>
                <c:pt idx="7228">
                  <c:v>32766</c:v>
                </c:pt>
                <c:pt idx="7229">
                  <c:v>32769</c:v>
                </c:pt>
                <c:pt idx="7230">
                  <c:v>32770</c:v>
                </c:pt>
                <c:pt idx="7231">
                  <c:v>32771</c:v>
                </c:pt>
                <c:pt idx="7232">
                  <c:v>32772</c:v>
                </c:pt>
                <c:pt idx="7233">
                  <c:v>32773</c:v>
                </c:pt>
                <c:pt idx="7234">
                  <c:v>32776</c:v>
                </c:pt>
                <c:pt idx="7235">
                  <c:v>32777</c:v>
                </c:pt>
                <c:pt idx="7236">
                  <c:v>32778</c:v>
                </c:pt>
                <c:pt idx="7237">
                  <c:v>32779</c:v>
                </c:pt>
                <c:pt idx="7238">
                  <c:v>32780</c:v>
                </c:pt>
                <c:pt idx="7239">
                  <c:v>32783</c:v>
                </c:pt>
                <c:pt idx="7240">
                  <c:v>32784</c:v>
                </c:pt>
                <c:pt idx="7241">
                  <c:v>32785</c:v>
                </c:pt>
                <c:pt idx="7242">
                  <c:v>32786</c:v>
                </c:pt>
                <c:pt idx="7243">
                  <c:v>32787</c:v>
                </c:pt>
                <c:pt idx="7244">
                  <c:v>32790</c:v>
                </c:pt>
                <c:pt idx="7245">
                  <c:v>32791</c:v>
                </c:pt>
                <c:pt idx="7246">
                  <c:v>32792</c:v>
                </c:pt>
                <c:pt idx="7247">
                  <c:v>32793</c:v>
                </c:pt>
                <c:pt idx="7248">
                  <c:v>32794</c:v>
                </c:pt>
                <c:pt idx="7249">
                  <c:v>32797</c:v>
                </c:pt>
                <c:pt idx="7250">
                  <c:v>32798</c:v>
                </c:pt>
                <c:pt idx="7251">
                  <c:v>32799</c:v>
                </c:pt>
                <c:pt idx="7252">
                  <c:v>32800</c:v>
                </c:pt>
                <c:pt idx="7253">
                  <c:v>32801</c:v>
                </c:pt>
                <c:pt idx="7254">
                  <c:v>32804</c:v>
                </c:pt>
                <c:pt idx="7255">
                  <c:v>32805</c:v>
                </c:pt>
                <c:pt idx="7256">
                  <c:v>32806</c:v>
                </c:pt>
                <c:pt idx="7257">
                  <c:v>32807</c:v>
                </c:pt>
                <c:pt idx="7258">
                  <c:v>32808</c:v>
                </c:pt>
                <c:pt idx="7259">
                  <c:v>32811</c:v>
                </c:pt>
                <c:pt idx="7260">
                  <c:v>32812</c:v>
                </c:pt>
                <c:pt idx="7261">
                  <c:v>32813</c:v>
                </c:pt>
                <c:pt idx="7262">
                  <c:v>32814</c:v>
                </c:pt>
                <c:pt idx="7263">
                  <c:v>32815</c:v>
                </c:pt>
                <c:pt idx="7264">
                  <c:v>32818</c:v>
                </c:pt>
                <c:pt idx="7265">
                  <c:v>32819</c:v>
                </c:pt>
                <c:pt idx="7266">
                  <c:v>32820</c:v>
                </c:pt>
                <c:pt idx="7267">
                  <c:v>32821</c:v>
                </c:pt>
                <c:pt idx="7268">
                  <c:v>32822</c:v>
                </c:pt>
                <c:pt idx="7269">
                  <c:v>32825</c:v>
                </c:pt>
                <c:pt idx="7270">
                  <c:v>32826</c:v>
                </c:pt>
                <c:pt idx="7271">
                  <c:v>32827</c:v>
                </c:pt>
                <c:pt idx="7272">
                  <c:v>32828</c:v>
                </c:pt>
                <c:pt idx="7273">
                  <c:v>32829</c:v>
                </c:pt>
                <c:pt idx="7274">
                  <c:v>32832</c:v>
                </c:pt>
                <c:pt idx="7275">
                  <c:v>32833</c:v>
                </c:pt>
                <c:pt idx="7276">
                  <c:v>32834</c:v>
                </c:pt>
                <c:pt idx="7277">
                  <c:v>32835</c:v>
                </c:pt>
                <c:pt idx="7278">
                  <c:v>32836</c:v>
                </c:pt>
                <c:pt idx="7279">
                  <c:v>32839</c:v>
                </c:pt>
                <c:pt idx="7280">
                  <c:v>32840</c:v>
                </c:pt>
                <c:pt idx="7281">
                  <c:v>32841</c:v>
                </c:pt>
                <c:pt idx="7282">
                  <c:v>32842</c:v>
                </c:pt>
                <c:pt idx="7283">
                  <c:v>32843</c:v>
                </c:pt>
                <c:pt idx="7284">
                  <c:v>32846</c:v>
                </c:pt>
                <c:pt idx="7285">
                  <c:v>32847</c:v>
                </c:pt>
                <c:pt idx="7286">
                  <c:v>32848</c:v>
                </c:pt>
                <c:pt idx="7287">
                  <c:v>32849</c:v>
                </c:pt>
                <c:pt idx="7288">
                  <c:v>32850</c:v>
                </c:pt>
                <c:pt idx="7289">
                  <c:v>32853</c:v>
                </c:pt>
                <c:pt idx="7290">
                  <c:v>32854</c:v>
                </c:pt>
                <c:pt idx="7291">
                  <c:v>32855</c:v>
                </c:pt>
                <c:pt idx="7292">
                  <c:v>32856</c:v>
                </c:pt>
                <c:pt idx="7293">
                  <c:v>32857</c:v>
                </c:pt>
                <c:pt idx="7294">
                  <c:v>32860</c:v>
                </c:pt>
                <c:pt idx="7295">
                  <c:v>32861</c:v>
                </c:pt>
                <c:pt idx="7296">
                  <c:v>32862</c:v>
                </c:pt>
                <c:pt idx="7297">
                  <c:v>32863</c:v>
                </c:pt>
                <c:pt idx="7298">
                  <c:v>32864</c:v>
                </c:pt>
                <c:pt idx="7299">
                  <c:v>32867</c:v>
                </c:pt>
                <c:pt idx="7300">
                  <c:v>32868</c:v>
                </c:pt>
                <c:pt idx="7301">
                  <c:v>32869</c:v>
                </c:pt>
                <c:pt idx="7302">
                  <c:v>32870</c:v>
                </c:pt>
                <c:pt idx="7303">
                  <c:v>32871</c:v>
                </c:pt>
                <c:pt idx="7304">
                  <c:v>32874</c:v>
                </c:pt>
                <c:pt idx="7305">
                  <c:v>32875</c:v>
                </c:pt>
                <c:pt idx="7306">
                  <c:v>32876</c:v>
                </c:pt>
                <c:pt idx="7307">
                  <c:v>32877</c:v>
                </c:pt>
                <c:pt idx="7308">
                  <c:v>32878</c:v>
                </c:pt>
                <c:pt idx="7309">
                  <c:v>32881</c:v>
                </c:pt>
                <c:pt idx="7310">
                  <c:v>32882</c:v>
                </c:pt>
                <c:pt idx="7311">
                  <c:v>32883</c:v>
                </c:pt>
                <c:pt idx="7312">
                  <c:v>32884</c:v>
                </c:pt>
                <c:pt idx="7313">
                  <c:v>32885</c:v>
                </c:pt>
                <c:pt idx="7314">
                  <c:v>32888</c:v>
                </c:pt>
                <c:pt idx="7315">
                  <c:v>32889</c:v>
                </c:pt>
                <c:pt idx="7316">
                  <c:v>32890</c:v>
                </c:pt>
                <c:pt idx="7317">
                  <c:v>32891</c:v>
                </c:pt>
                <c:pt idx="7318">
                  <c:v>32892</c:v>
                </c:pt>
                <c:pt idx="7319">
                  <c:v>32895</c:v>
                </c:pt>
                <c:pt idx="7320">
                  <c:v>32896</c:v>
                </c:pt>
                <c:pt idx="7321">
                  <c:v>32897</c:v>
                </c:pt>
                <c:pt idx="7322">
                  <c:v>32898</c:v>
                </c:pt>
                <c:pt idx="7323">
                  <c:v>32899</c:v>
                </c:pt>
                <c:pt idx="7324">
                  <c:v>32902</c:v>
                </c:pt>
                <c:pt idx="7325">
                  <c:v>32903</c:v>
                </c:pt>
                <c:pt idx="7326">
                  <c:v>32904</c:v>
                </c:pt>
                <c:pt idx="7327">
                  <c:v>32905</c:v>
                </c:pt>
                <c:pt idx="7328">
                  <c:v>32906</c:v>
                </c:pt>
                <c:pt idx="7329">
                  <c:v>32909</c:v>
                </c:pt>
                <c:pt idx="7330">
                  <c:v>32910</c:v>
                </c:pt>
                <c:pt idx="7331">
                  <c:v>32911</c:v>
                </c:pt>
                <c:pt idx="7332">
                  <c:v>32912</c:v>
                </c:pt>
                <c:pt idx="7333">
                  <c:v>32913</c:v>
                </c:pt>
                <c:pt idx="7334">
                  <c:v>32916</c:v>
                </c:pt>
                <c:pt idx="7335">
                  <c:v>32917</c:v>
                </c:pt>
                <c:pt idx="7336">
                  <c:v>32918</c:v>
                </c:pt>
                <c:pt idx="7337">
                  <c:v>32919</c:v>
                </c:pt>
                <c:pt idx="7338">
                  <c:v>32920</c:v>
                </c:pt>
                <c:pt idx="7339">
                  <c:v>32923</c:v>
                </c:pt>
                <c:pt idx="7340">
                  <c:v>32924</c:v>
                </c:pt>
                <c:pt idx="7341">
                  <c:v>32925</c:v>
                </c:pt>
                <c:pt idx="7342">
                  <c:v>32926</c:v>
                </c:pt>
                <c:pt idx="7343">
                  <c:v>32927</c:v>
                </c:pt>
                <c:pt idx="7344">
                  <c:v>32930</c:v>
                </c:pt>
                <c:pt idx="7345">
                  <c:v>32931</c:v>
                </c:pt>
                <c:pt idx="7346">
                  <c:v>32932</c:v>
                </c:pt>
                <c:pt idx="7347">
                  <c:v>32933</c:v>
                </c:pt>
                <c:pt idx="7348">
                  <c:v>32934</c:v>
                </c:pt>
                <c:pt idx="7349">
                  <c:v>32937</c:v>
                </c:pt>
                <c:pt idx="7350">
                  <c:v>32938</c:v>
                </c:pt>
                <c:pt idx="7351">
                  <c:v>32939</c:v>
                </c:pt>
                <c:pt idx="7352">
                  <c:v>32940</c:v>
                </c:pt>
                <c:pt idx="7353">
                  <c:v>32941</c:v>
                </c:pt>
                <c:pt idx="7354">
                  <c:v>32944</c:v>
                </c:pt>
                <c:pt idx="7355">
                  <c:v>32945</c:v>
                </c:pt>
                <c:pt idx="7356">
                  <c:v>32946</c:v>
                </c:pt>
                <c:pt idx="7357">
                  <c:v>32947</c:v>
                </c:pt>
                <c:pt idx="7358">
                  <c:v>32948</c:v>
                </c:pt>
                <c:pt idx="7359">
                  <c:v>32951</c:v>
                </c:pt>
                <c:pt idx="7360">
                  <c:v>32952</c:v>
                </c:pt>
                <c:pt idx="7361">
                  <c:v>32953</c:v>
                </c:pt>
                <c:pt idx="7362">
                  <c:v>32954</c:v>
                </c:pt>
                <c:pt idx="7363">
                  <c:v>32955</c:v>
                </c:pt>
                <c:pt idx="7364">
                  <c:v>32958</c:v>
                </c:pt>
                <c:pt idx="7365">
                  <c:v>32959</c:v>
                </c:pt>
                <c:pt idx="7366">
                  <c:v>32960</c:v>
                </c:pt>
                <c:pt idx="7367">
                  <c:v>32961</c:v>
                </c:pt>
                <c:pt idx="7368">
                  <c:v>32962</c:v>
                </c:pt>
                <c:pt idx="7369">
                  <c:v>32965</c:v>
                </c:pt>
                <c:pt idx="7370">
                  <c:v>32966</c:v>
                </c:pt>
                <c:pt idx="7371">
                  <c:v>32967</c:v>
                </c:pt>
                <c:pt idx="7372">
                  <c:v>32968</c:v>
                </c:pt>
                <c:pt idx="7373">
                  <c:v>32969</c:v>
                </c:pt>
                <c:pt idx="7374">
                  <c:v>32972</c:v>
                </c:pt>
                <c:pt idx="7375">
                  <c:v>32973</c:v>
                </c:pt>
                <c:pt idx="7376">
                  <c:v>32974</c:v>
                </c:pt>
                <c:pt idx="7377">
                  <c:v>32975</c:v>
                </c:pt>
                <c:pt idx="7378">
                  <c:v>32976</c:v>
                </c:pt>
                <c:pt idx="7379">
                  <c:v>32979</c:v>
                </c:pt>
                <c:pt idx="7380">
                  <c:v>32980</c:v>
                </c:pt>
                <c:pt idx="7381">
                  <c:v>32981</c:v>
                </c:pt>
                <c:pt idx="7382">
                  <c:v>32982</c:v>
                </c:pt>
                <c:pt idx="7383">
                  <c:v>32983</c:v>
                </c:pt>
                <c:pt idx="7384">
                  <c:v>32986</c:v>
                </c:pt>
                <c:pt idx="7385">
                  <c:v>32987</c:v>
                </c:pt>
                <c:pt idx="7386">
                  <c:v>32988</c:v>
                </c:pt>
                <c:pt idx="7387">
                  <c:v>32989</c:v>
                </c:pt>
                <c:pt idx="7388">
                  <c:v>32990</c:v>
                </c:pt>
                <c:pt idx="7389">
                  <c:v>32993</c:v>
                </c:pt>
                <c:pt idx="7390">
                  <c:v>32994</c:v>
                </c:pt>
                <c:pt idx="7391">
                  <c:v>32995</c:v>
                </c:pt>
                <c:pt idx="7392">
                  <c:v>32996</c:v>
                </c:pt>
                <c:pt idx="7393">
                  <c:v>32997</c:v>
                </c:pt>
                <c:pt idx="7394">
                  <c:v>33000</c:v>
                </c:pt>
                <c:pt idx="7395">
                  <c:v>33001</c:v>
                </c:pt>
                <c:pt idx="7396">
                  <c:v>33002</c:v>
                </c:pt>
                <c:pt idx="7397">
                  <c:v>33003</c:v>
                </c:pt>
                <c:pt idx="7398">
                  <c:v>33004</c:v>
                </c:pt>
                <c:pt idx="7399">
                  <c:v>33007</c:v>
                </c:pt>
                <c:pt idx="7400">
                  <c:v>33008</c:v>
                </c:pt>
                <c:pt idx="7401">
                  <c:v>33009</c:v>
                </c:pt>
                <c:pt idx="7402">
                  <c:v>33010</c:v>
                </c:pt>
                <c:pt idx="7403">
                  <c:v>33011</c:v>
                </c:pt>
                <c:pt idx="7404">
                  <c:v>33014</c:v>
                </c:pt>
                <c:pt idx="7405">
                  <c:v>33015</c:v>
                </c:pt>
                <c:pt idx="7406">
                  <c:v>33016</c:v>
                </c:pt>
                <c:pt idx="7407">
                  <c:v>33017</c:v>
                </c:pt>
                <c:pt idx="7408">
                  <c:v>33018</c:v>
                </c:pt>
                <c:pt idx="7409">
                  <c:v>33021</c:v>
                </c:pt>
                <c:pt idx="7410">
                  <c:v>33022</c:v>
                </c:pt>
                <c:pt idx="7411">
                  <c:v>33023</c:v>
                </c:pt>
                <c:pt idx="7412">
                  <c:v>33024</c:v>
                </c:pt>
                <c:pt idx="7413">
                  <c:v>33025</c:v>
                </c:pt>
                <c:pt idx="7414">
                  <c:v>33028</c:v>
                </c:pt>
                <c:pt idx="7415">
                  <c:v>33029</c:v>
                </c:pt>
                <c:pt idx="7416">
                  <c:v>33030</c:v>
                </c:pt>
                <c:pt idx="7417">
                  <c:v>33031</c:v>
                </c:pt>
                <c:pt idx="7418">
                  <c:v>33032</c:v>
                </c:pt>
                <c:pt idx="7419">
                  <c:v>33035</c:v>
                </c:pt>
                <c:pt idx="7420">
                  <c:v>33036</c:v>
                </c:pt>
                <c:pt idx="7421">
                  <c:v>33037</c:v>
                </c:pt>
                <c:pt idx="7422">
                  <c:v>33038</c:v>
                </c:pt>
                <c:pt idx="7423">
                  <c:v>33039</c:v>
                </c:pt>
                <c:pt idx="7424">
                  <c:v>33042</c:v>
                </c:pt>
                <c:pt idx="7425">
                  <c:v>33043</c:v>
                </c:pt>
                <c:pt idx="7426">
                  <c:v>33044</c:v>
                </c:pt>
                <c:pt idx="7427">
                  <c:v>33045</c:v>
                </c:pt>
                <c:pt idx="7428">
                  <c:v>33046</c:v>
                </c:pt>
                <c:pt idx="7429">
                  <c:v>33049</c:v>
                </c:pt>
                <c:pt idx="7430">
                  <c:v>33050</c:v>
                </c:pt>
                <c:pt idx="7431">
                  <c:v>33051</c:v>
                </c:pt>
                <c:pt idx="7432">
                  <c:v>33052</c:v>
                </c:pt>
                <c:pt idx="7433">
                  <c:v>33053</c:v>
                </c:pt>
                <c:pt idx="7434">
                  <c:v>33056</c:v>
                </c:pt>
                <c:pt idx="7435">
                  <c:v>33057</c:v>
                </c:pt>
                <c:pt idx="7436">
                  <c:v>33058</c:v>
                </c:pt>
                <c:pt idx="7437">
                  <c:v>33059</c:v>
                </c:pt>
                <c:pt idx="7438">
                  <c:v>33060</c:v>
                </c:pt>
                <c:pt idx="7439">
                  <c:v>33063</c:v>
                </c:pt>
                <c:pt idx="7440">
                  <c:v>33064</c:v>
                </c:pt>
                <c:pt idx="7441">
                  <c:v>33065</c:v>
                </c:pt>
                <c:pt idx="7442">
                  <c:v>33066</c:v>
                </c:pt>
                <c:pt idx="7443">
                  <c:v>33067</c:v>
                </c:pt>
                <c:pt idx="7444">
                  <c:v>33070</c:v>
                </c:pt>
                <c:pt idx="7445">
                  <c:v>33071</c:v>
                </c:pt>
                <c:pt idx="7446">
                  <c:v>33072</c:v>
                </c:pt>
                <c:pt idx="7447">
                  <c:v>33073</c:v>
                </c:pt>
                <c:pt idx="7448">
                  <c:v>33074</c:v>
                </c:pt>
                <c:pt idx="7449">
                  <c:v>33077</c:v>
                </c:pt>
                <c:pt idx="7450">
                  <c:v>33078</c:v>
                </c:pt>
                <c:pt idx="7451">
                  <c:v>33079</c:v>
                </c:pt>
                <c:pt idx="7452">
                  <c:v>33080</c:v>
                </c:pt>
                <c:pt idx="7453">
                  <c:v>33081</c:v>
                </c:pt>
                <c:pt idx="7454">
                  <c:v>33084</c:v>
                </c:pt>
                <c:pt idx="7455">
                  <c:v>33085</c:v>
                </c:pt>
                <c:pt idx="7456">
                  <c:v>33086</c:v>
                </c:pt>
                <c:pt idx="7457">
                  <c:v>33087</c:v>
                </c:pt>
                <c:pt idx="7458">
                  <c:v>33088</c:v>
                </c:pt>
                <c:pt idx="7459">
                  <c:v>33091</c:v>
                </c:pt>
                <c:pt idx="7460">
                  <c:v>33092</c:v>
                </c:pt>
                <c:pt idx="7461">
                  <c:v>33093</c:v>
                </c:pt>
                <c:pt idx="7462">
                  <c:v>33094</c:v>
                </c:pt>
                <c:pt idx="7463">
                  <c:v>33095</c:v>
                </c:pt>
                <c:pt idx="7464">
                  <c:v>33098</c:v>
                </c:pt>
                <c:pt idx="7465">
                  <c:v>33099</c:v>
                </c:pt>
                <c:pt idx="7466">
                  <c:v>33100</c:v>
                </c:pt>
                <c:pt idx="7467">
                  <c:v>33101</c:v>
                </c:pt>
                <c:pt idx="7468">
                  <c:v>33102</c:v>
                </c:pt>
                <c:pt idx="7469">
                  <c:v>33105</c:v>
                </c:pt>
                <c:pt idx="7470">
                  <c:v>33106</c:v>
                </c:pt>
                <c:pt idx="7471">
                  <c:v>33107</c:v>
                </c:pt>
                <c:pt idx="7472">
                  <c:v>33108</c:v>
                </c:pt>
                <c:pt idx="7473">
                  <c:v>33109</c:v>
                </c:pt>
                <c:pt idx="7474">
                  <c:v>33112</c:v>
                </c:pt>
                <c:pt idx="7475">
                  <c:v>33113</c:v>
                </c:pt>
                <c:pt idx="7476">
                  <c:v>33114</c:v>
                </c:pt>
                <c:pt idx="7477">
                  <c:v>33115</c:v>
                </c:pt>
                <c:pt idx="7478">
                  <c:v>33116</c:v>
                </c:pt>
                <c:pt idx="7479">
                  <c:v>33119</c:v>
                </c:pt>
                <c:pt idx="7480">
                  <c:v>33120</c:v>
                </c:pt>
                <c:pt idx="7481">
                  <c:v>33121</c:v>
                </c:pt>
                <c:pt idx="7482">
                  <c:v>33122</c:v>
                </c:pt>
                <c:pt idx="7483">
                  <c:v>33123</c:v>
                </c:pt>
                <c:pt idx="7484">
                  <c:v>33126</c:v>
                </c:pt>
                <c:pt idx="7485">
                  <c:v>33127</c:v>
                </c:pt>
                <c:pt idx="7486">
                  <c:v>33128</c:v>
                </c:pt>
                <c:pt idx="7487">
                  <c:v>33129</c:v>
                </c:pt>
                <c:pt idx="7488">
                  <c:v>33130</c:v>
                </c:pt>
                <c:pt idx="7489">
                  <c:v>33133</c:v>
                </c:pt>
                <c:pt idx="7490">
                  <c:v>33134</c:v>
                </c:pt>
                <c:pt idx="7491">
                  <c:v>33135</c:v>
                </c:pt>
                <c:pt idx="7492">
                  <c:v>33136</c:v>
                </c:pt>
                <c:pt idx="7493">
                  <c:v>33137</c:v>
                </c:pt>
                <c:pt idx="7494">
                  <c:v>33140</c:v>
                </c:pt>
                <c:pt idx="7495">
                  <c:v>33141</c:v>
                </c:pt>
                <c:pt idx="7496">
                  <c:v>33142</c:v>
                </c:pt>
                <c:pt idx="7497">
                  <c:v>33143</c:v>
                </c:pt>
                <c:pt idx="7498">
                  <c:v>33144</c:v>
                </c:pt>
                <c:pt idx="7499">
                  <c:v>33147</c:v>
                </c:pt>
                <c:pt idx="7500">
                  <c:v>33148</c:v>
                </c:pt>
                <c:pt idx="7501">
                  <c:v>33149</c:v>
                </c:pt>
                <c:pt idx="7502">
                  <c:v>33150</c:v>
                </c:pt>
                <c:pt idx="7503">
                  <c:v>33151</c:v>
                </c:pt>
                <c:pt idx="7504">
                  <c:v>33154</c:v>
                </c:pt>
                <c:pt idx="7505">
                  <c:v>33155</c:v>
                </c:pt>
                <c:pt idx="7506">
                  <c:v>33156</c:v>
                </c:pt>
                <c:pt idx="7507">
                  <c:v>33157</c:v>
                </c:pt>
                <c:pt idx="7508">
                  <c:v>33158</c:v>
                </c:pt>
                <c:pt idx="7509">
                  <c:v>33161</c:v>
                </c:pt>
                <c:pt idx="7510">
                  <c:v>33162</c:v>
                </c:pt>
                <c:pt idx="7511">
                  <c:v>33163</c:v>
                </c:pt>
                <c:pt idx="7512">
                  <c:v>33164</c:v>
                </c:pt>
                <c:pt idx="7513">
                  <c:v>33165</c:v>
                </c:pt>
                <c:pt idx="7514">
                  <c:v>33168</c:v>
                </c:pt>
                <c:pt idx="7515">
                  <c:v>33169</c:v>
                </c:pt>
                <c:pt idx="7516">
                  <c:v>33170</c:v>
                </c:pt>
                <c:pt idx="7517">
                  <c:v>33171</c:v>
                </c:pt>
                <c:pt idx="7518">
                  <c:v>33172</c:v>
                </c:pt>
                <c:pt idx="7519">
                  <c:v>33175</c:v>
                </c:pt>
                <c:pt idx="7520">
                  <c:v>33176</c:v>
                </c:pt>
                <c:pt idx="7521">
                  <c:v>33177</c:v>
                </c:pt>
                <c:pt idx="7522">
                  <c:v>33178</c:v>
                </c:pt>
                <c:pt idx="7523">
                  <c:v>33179</c:v>
                </c:pt>
                <c:pt idx="7524">
                  <c:v>33182</c:v>
                </c:pt>
                <c:pt idx="7525">
                  <c:v>33183</c:v>
                </c:pt>
                <c:pt idx="7526">
                  <c:v>33184</c:v>
                </c:pt>
                <c:pt idx="7527">
                  <c:v>33185</c:v>
                </c:pt>
                <c:pt idx="7528">
                  <c:v>33186</c:v>
                </c:pt>
                <c:pt idx="7529">
                  <c:v>33189</c:v>
                </c:pt>
                <c:pt idx="7530">
                  <c:v>33190</c:v>
                </c:pt>
                <c:pt idx="7531">
                  <c:v>33191</c:v>
                </c:pt>
                <c:pt idx="7532">
                  <c:v>33192</c:v>
                </c:pt>
                <c:pt idx="7533">
                  <c:v>33193</c:v>
                </c:pt>
                <c:pt idx="7534">
                  <c:v>33196</c:v>
                </c:pt>
                <c:pt idx="7535">
                  <c:v>33197</c:v>
                </c:pt>
                <c:pt idx="7536">
                  <c:v>33198</c:v>
                </c:pt>
                <c:pt idx="7537">
                  <c:v>33199</c:v>
                </c:pt>
                <c:pt idx="7538">
                  <c:v>33200</c:v>
                </c:pt>
                <c:pt idx="7539">
                  <c:v>33203</c:v>
                </c:pt>
                <c:pt idx="7540">
                  <c:v>33204</c:v>
                </c:pt>
                <c:pt idx="7541">
                  <c:v>33205</c:v>
                </c:pt>
                <c:pt idx="7542">
                  <c:v>33206</c:v>
                </c:pt>
                <c:pt idx="7543">
                  <c:v>33207</c:v>
                </c:pt>
                <c:pt idx="7544">
                  <c:v>33210</c:v>
                </c:pt>
                <c:pt idx="7545">
                  <c:v>33211</c:v>
                </c:pt>
                <c:pt idx="7546">
                  <c:v>33212</c:v>
                </c:pt>
                <c:pt idx="7547">
                  <c:v>33213</c:v>
                </c:pt>
                <c:pt idx="7548">
                  <c:v>33214</c:v>
                </c:pt>
                <c:pt idx="7549">
                  <c:v>33217</c:v>
                </c:pt>
                <c:pt idx="7550">
                  <c:v>33218</c:v>
                </c:pt>
                <c:pt idx="7551">
                  <c:v>33219</c:v>
                </c:pt>
                <c:pt idx="7552">
                  <c:v>33220</c:v>
                </c:pt>
                <c:pt idx="7553">
                  <c:v>33221</c:v>
                </c:pt>
                <c:pt idx="7554">
                  <c:v>33224</c:v>
                </c:pt>
                <c:pt idx="7555">
                  <c:v>33225</c:v>
                </c:pt>
                <c:pt idx="7556">
                  <c:v>33226</c:v>
                </c:pt>
                <c:pt idx="7557">
                  <c:v>33227</c:v>
                </c:pt>
                <c:pt idx="7558">
                  <c:v>33228</c:v>
                </c:pt>
                <c:pt idx="7559">
                  <c:v>33231</c:v>
                </c:pt>
                <c:pt idx="7560">
                  <c:v>33232</c:v>
                </c:pt>
                <c:pt idx="7561">
                  <c:v>33233</c:v>
                </c:pt>
                <c:pt idx="7562">
                  <c:v>33234</c:v>
                </c:pt>
                <c:pt idx="7563">
                  <c:v>33235</c:v>
                </c:pt>
                <c:pt idx="7564">
                  <c:v>33238</c:v>
                </c:pt>
                <c:pt idx="7565">
                  <c:v>33239</c:v>
                </c:pt>
                <c:pt idx="7566">
                  <c:v>33240</c:v>
                </c:pt>
                <c:pt idx="7567">
                  <c:v>33241</c:v>
                </c:pt>
                <c:pt idx="7568">
                  <c:v>33242</c:v>
                </c:pt>
                <c:pt idx="7569">
                  <c:v>33245</c:v>
                </c:pt>
                <c:pt idx="7570">
                  <c:v>33246</c:v>
                </c:pt>
                <c:pt idx="7571">
                  <c:v>33247</c:v>
                </c:pt>
                <c:pt idx="7572">
                  <c:v>33248</c:v>
                </c:pt>
                <c:pt idx="7573">
                  <c:v>33249</c:v>
                </c:pt>
                <c:pt idx="7574">
                  <c:v>33252</c:v>
                </c:pt>
                <c:pt idx="7575">
                  <c:v>33253</c:v>
                </c:pt>
                <c:pt idx="7576">
                  <c:v>33254</c:v>
                </c:pt>
                <c:pt idx="7577">
                  <c:v>33255</c:v>
                </c:pt>
                <c:pt idx="7578">
                  <c:v>33256</c:v>
                </c:pt>
                <c:pt idx="7579">
                  <c:v>33259</c:v>
                </c:pt>
                <c:pt idx="7580">
                  <c:v>33260</c:v>
                </c:pt>
                <c:pt idx="7581">
                  <c:v>33261</c:v>
                </c:pt>
                <c:pt idx="7582">
                  <c:v>33262</c:v>
                </c:pt>
                <c:pt idx="7583">
                  <c:v>33263</c:v>
                </c:pt>
                <c:pt idx="7584">
                  <c:v>33266</c:v>
                </c:pt>
                <c:pt idx="7585">
                  <c:v>33267</c:v>
                </c:pt>
                <c:pt idx="7586">
                  <c:v>33268</c:v>
                </c:pt>
                <c:pt idx="7587">
                  <c:v>33269</c:v>
                </c:pt>
                <c:pt idx="7588">
                  <c:v>33270</c:v>
                </c:pt>
                <c:pt idx="7589">
                  <c:v>33273</c:v>
                </c:pt>
                <c:pt idx="7590">
                  <c:v>33274</c:v>
                </c:pt>
                <c:pt idx="7591">
                  <c:v>33275</c:v>
                </c:pt>
                <c:pt idx="7592">
                  <c:v>33276</c:v>
                </c:pt>
                <c:pt idx="7593">
                  <c:v>33277</c:v>
                </c:pt>
                <c:pt idx="7594">
                  <c:v>33280</c:v>
                </c:pt>
                <c:pt idx="7595">
                  <c:v>33281</c:v>
                </c:pt>
                <c:pt idx="7596">
                  <c:v>33282</c:v>
                </c:pt>
                <c:pt idx="7597">
                  <c:v>33283</c:v>
                </c:pt>
                <c:pt idx="7598">
                  <c:v>33284</c:v>
                </c:pt>
                <c:pt idx="7599">
                  <c:v>33287</c:v>
                </c:pt>
                <c:pt idx="7600">
                  <c:v>33288</c:v>
                </c:pt>
                <c:pt idx="7601">
                  <c:v>33289</c:v>
                </c:pt>
                <c:pt idx="7602">
                  <c:v>33290</c:v>
                </c:pt>
                <c:pt idx="7603">
                  <c:v>33291</c:v>
                </c:pt>
                <c:pt idx="7604">
                  <c:v>33294</c:v>
                </c:pt>
                <c:pt idx="7605">
                  <c:v>33295</c:v>
                </c:pt>
                <c:pt idx="7606">
                  <c:v>33296</c:v>
                </c:pt>
                <c:pt idx="7607">
                  <c:v>33297</c:v>
                </c:pt>
                <c:pt idx="7608">
                  <c:v>33298</c:v>
                </c:pt>
                <c:pt idx="7609">
                  <c:v>33301</c:v>
                </c:pt>
                <c:pt idx="7610">
                  <c:v>33302</c:v>
                </c:pt>
                <c:pt idx="7611">
                  <c:v>33303</c:v>
                </c:pt>
                <c:pt idx="7612">
                  <c:v>33304</c:v>
                </c:pt>
                <c:pt idx="7613">
                  <c:v>33305</c:v>
                </c:pt>
                <c:pt idx="7614">
                  <c:v>33308</c:v>
                </c:pt>
                <c:pt idx="7615">
                  <c:v>33309</c:v>
                </c:pt>
                <c:pt idx="7616">
                  <c:v>33310</c:v>
                </c:pt>
                <c:pt idx="7617">
                  <c:v>33311</c:v>
                </c:pt>
                <c:pt idx="7618">
                  <c:v>33312</c:v>
                </c:pt>
                <c:pt idx="7619">
                  <c:v>33315</c:v>
                </c:pt>
                <c:pt idx="7620">
                  <c:v>33316</c:v>
                </c:pt>
                <c:pt idx="7621">
                  <c:v>33317</c:v>
                </c:pt>
                <c:pt idx="7622">
                  <c:v>33318</c:v>
                </c:pt>
                <c:pt idx="7623">
                  <c:v>33319</c:v>
                </c:pt>
                <c:pt idx="7624">
                  <c:v>33322</c:v>
                </c:pt>
                <c:pt idx="7625">
                  <c:v>33323</c:v>
                </c:pt>
                <c:pt idx="7626">
                  <c:v>33324</c:v>
                </c:pt>
                <c:pt idx="7627">
                  <c:v>33325</c:v>
                </c:pt>
                <c:pt idx="7628">
                  <c:v>33326</c:v>
                </c:pt>
                <c:pt idx="7629">
                  <c:v>33329</c:v>
                </c:pt>
                <c:pt idx="7630">
                  <c:v>33330</c:v>
                </c:pt>
                <c:pt idx="7631">
                  <c:v>33331</c:v>
                </c:pt>
                <c:pt idx="7632">
                  <c:v>33332</c:v>
                </c:pt>
                <c:pt idx="7633">
                  <c:v>33333</c:v>
                </c:pt>
                <c:pt idx="7634">
                  <c:v>33336</c:v>
                </c:pt>
                <c:pt idx="7635">
                  <c:v>33337</c:v>
                </c:pt>
                <c:pt idx="7636">
                  <c:v>33338</c:v>
                </c:pt>
                <c:pt idx="7637">
                  <c:v>33339</c:v>
                </c:pt>
                <c:pt idx="7638">
                  <c:v>33340</c:v>
                </c:pt>
                <c:pt idx="7639">
                  <c:v>33343</c:v>
                </c:pt>
                <c:pt idx="7640">
                  <c:v>33344</c:v>
                </c:pt>
                <c:pt idx="7641">
                  <c:v>33345</c:v>
                </c:pt>
                <c:pt idx="7642">
                  <c:v>33346</c:v>
                </c:pt>
                <c:pt idx="7643">
                  <c:v>33347</c:v>
                </c:pt>
                <c:pt idx="7644">
                  <c:v>33350</c:v>
                </c:pt>
                <c:pt idx="7645">
                  <c:v>33351</c:v>
                </c:pt>
                <c:pt idx="7646">
                  <c:v>33352</c:v>
                </c:pt>
                <c:pt idx="7647">
                  <c:v>33353</c:v>
                </c:pt>
                <c:pt idx="7648">
                  <c:v>33354</c:v>
                </c:pt>
                <c:pt idx="7649">
                  <c:v>33357</c:v>
                </c:pt>
                <c:pt idx="7650">
                  <c:v>33358</c:v>
                </c:pt>
                <c:pt idx="7651">
                  <c:v>33359</c:v>
                </c:pt>
                <c:pt idx="7652">
                  <c:v>33360</c:v>
                </c:pt>
                <c:pt idx="7653">
                  <c:v>33361</c:v>
                </c:pt>
                <c:pt idx="7654">
                  <c:v>33364</c:v>
                </c:pt>
                <c:pt idx="7655">
                  <c:v>33365</c:v>
                </c:pt>
                <c:pt idx="7656">
                  <c:v>33366</c:v>
                </c:pt>
                <c:pt idx="7657">
                  <c:v>33367</c:v>
                </c:pt>
                <c:pt idx="7658">
                  <c:v>33368</c:v>
                </c:pt>
                <c:pt idx="7659">
                  <c:v>33371</c:v>
                </c:pt>
                <c:pt idx="7660">
                  <c:v>33372</c:v>
                </c:pt>
                <c:pt idx="7661">
                  <c:v>33373</c:v>
                </c:pt>
                <c:pt idx="7662">
                  <c:v>33374</c:v>
                </c:pt>
                <c:pt idx="7663">
                  <c:v>33375</c:v>
                </c:pt>
                <c:pt idx="7664">
                  <c:v>33378</c:v>
                </c:pt>
                <c:pt idx="7665">
                  <c:v>33379</c:v>
                </c:pt>
                <c:pt idx="7666">
                  <c:v>33380</c:v>
                </c:pt>
                <c:pt idx="7667">
                  <c:v>33381</c:v>
                </c:pt>
                <c:pt idx="7668">
                  <c:v>33382</c:v>
                </c:pt>
                <c:pt idx="7669">
                  <c:v>33385</c:v>
                </c:pt>
                <c:pt idx="7670">
                  <c:v>33386</c:v>
                </c:pt>
                <c:pt idx="7671">
                  <c:v>33387</c:v>
                </c:pt>
                <c:pt idx="7672">
                  <c:v>33388</c:v>
                </c:pt>
                <c:pt idx="7673">
                  <c:v>33389</c:v>
                </c:pt>
                <c:pt idx="7674">
                  <c:v>33392</c:v>
                </c:pt>
                <c:pt idx="7675">
                  <c:v>33393</c:v>
                </c:pt>
                <c:pt idx="7676">
                  <c:v>33394</c:v>
                </c:pt>
                <c:pt idx="7677">
                  <c:v>33395</c:v>
                </c:pt>
                <c:pt idx="7678">
                  <c:v>33396</c:v>
                </c:pt>
                <c:pt idx="7679">
                  <c:v>33399</c:v>
                </c:pt>
                <c:pt idx="7680">
                  <c:v>33400</c:v>
                </c:pt>
                <c:pt idx="7681">
                  <c:v>33401</c:v>
                </c:pt>
                <c:pt idx="7682">
                  <c:v>33402</c:v>
                </c:pt>
                <c:pt idx="7683">
                  <c:v>33403</c:v>
                </c:pt>
                <c:pt idx="7684">
                  <c:v>33406</c:v>
                </c:pt>
                <c:pt idx="7685">
                  <c:v>33407</c:v>
                </c:pt>
                <c:pt idx="7686">
                  <c:v>33408</c:v>
                </c:pt>
                <c:pt idx="7687">
                  <c:v>33409</c:v>
                </c:pt>
                <c:pt idx="7688">
                  <c:v>33410</c:v>
                </c:pt>
                <c:pt idx="7689">
                  <c:v>33413</c:v>
                </c:pt>
                <c:pt idx="7690">
                  <c:v>33414</c:v>
                </c:pt>
                <c:pt idx="7691">
                  <c:v>33415</c:v>
                </c:pt>
                <c:pt idx="7692">
                  <c:v>33416</c:v>
                </c:pt>
                <c:pt idx="7693">
                  <c:v>33417</c:v>
                </c:pt>
                <c:pt idx="7694">
                  <c:v>33420</c:v>
                </c:pt>
                <c:pt idx="7695">
                  <c:v>33421</c:v>
                </c:pt>
                <c:pt idx="7696">
                  <c:v>33422</c:v>
                </c:pt>
                <c:pt idx="7697">
                  <c:v>33423</c:v>
                </c:pt>
                <c:pt idx="7698">
                  <c:v>33424</c:v>
                </c:pt>
                <c:pt idx="7699">
                  <c:v>33427</c:v>
                </c:pt>
                <c:pt idx="7700">
                  <c:v>33428</c:v>
                </c:pt>
                <c:pt idx="7701">
                  <c:v>33429</c:v>
                </c:pt>
                <c:pt idx="7702">
                  <c:v>33430</c:v>
                </c:pt>
                <c:pt idx="7703">
                  <c:v>33431</c:v>
                </c:pt>
                <c:pt idx="7704">
                  <c:v>33434</c:v>
                </c:pt>
                <c:pt idx="7705">
                  <c:v>33435</c:v>
                </c:pt>
                <c:pt idx="7706">
                  <c:v>33436</c:v>
                </c:pt>
                <c:pt idx="7707">
                  <c:v>33437</c:v>
                </c:pt>
                <c:pt idx="7708">
                  <c:v>33438</c:v>
                </c:pt>
                <c:pt idx="7709">
                  <c:v>33441</c:v>
                </c:pt>
                <c:pt idx="7710">
                  <c:v>33442</c:v>
                </c:pt>
                <c:pt idx="7711">
                  <c:v>33443</c:v>
                </c:pt>
                <c:pt idx="7712">
                  <c:v>33444</c:v>
                </c:pt>
                <c:pt idx="7713">
                  <c:v>33445</c:v>
                </c:pt>
                <c:pt idx="7714">
                  <c:v>33448</c:v>
                </c:pt>
                <c:pt idx="7715">
                  <c:v>33449</c:v>
                </c:pt>
                <c:pt idx="7716">
                  <c:v>33450</c:v>
                </c:pt>
                <c:pt idx="7717">
                  <c:v>33451</c:v>
                </c:pt>
                <c:pt idx="7718">
                  <c:v>33452</c:v>
                </c:pt>
                <c:pt idx="7719">
                  <c:v>33455</c:v>
                </c:pt>
                <c:pt idx="7720">
                  <c:v>33456</c:v>
                </c:pt>
                <c:pt idx="7721">
                  <c:v>33457</c:v>
                </c:pt>
                <c:pt idx="7722">
                  <c:v>33458</c:v>
                </c:pt>
                <c:pt idx="7723">
                  <c:v>33459</c:v>
                </c:pt>
                <c:pt idx="7724">
                  <c:v>33462</c:v>
                </c:pt>
                <c:pt idx="7725">
                  <c:v>33463</c:v>
                </c:pt>
                <c:pt idx="7726">
                  <c:v>33464</c:v>
                </c:pt>
                <c:pt idx="7727">
                  <c:v>33465</c:v>
                </c:pt>
                <c:pt idx="7728">
                  <c:v>33466</c:v>
                </c:pt>
                <c:pt idx="7729">
                  <c:v>33469</c:v>
                </c:pt>
                <c:pt idx="7730">
                  <c:v>33470</c:v>
                </c:pt>
                <c:pt idx="7731">
                  <c:v>33471</c:v>
                </c:pt>
                <c:pt idx="7732">
                  <c:v>33472</c:v>
                </c:pt>
                <c:pt idx="7733">
                  <c:v>33473</c:v>
                </c:pt>
                <c:pt idx="7734">
                  <c:v>33476</c:v>
                </c:pt>
                <c:pt idx="7735">
                  <c:v>33477</c:v>
                </c:pt>
                <c:pt idx="7736">
                  <c:v>33478</c:v>
                </c:pt>
                <c:pt idx="7737">
                  <c:v>33479</c:v>
                </c:pt>
                <c:pt idx="7738">
                  <c:v>33480</c:v>
                </c:pt>
                <c:pt idx="7739">
                  <c:v>33483</c:v>
                </c:pt>
                <c:pt idx="7740">
                  <c:v>33484</c:v>
                </c:pt>
                <c:pt idx="7741">
                  <c:v>33485</c:v>
                </c:pt>
                <c:pt idx="7742">
                  <c:v>33486</c:v>
                </c:pt>
                <c:pt idx="7743">
                  <c:v>33487</c:v>
                </c:pt>
                <c:pt idx="7744">
                  <c:v>33490</c:v>
                </c:pt>
                <c:pt idx="7745">
                  <c:v>33491</c:v>
                </c:pt>
                <c:pt idx="7746">
                  <c:v>33492</c:v>
                </c:pt>
                <c:pt idx="7747">
                  <c:v>33493</c:v>
                </c:pt>
                <c:pt idx="7748">
                  <c:v>33494</c:v>
                </c:pt>
                <c:pt idx="7749">
                  <c:v>33497</c:v>
                </c:pt>
                <c:pt idx="7750">
                  <c:v>33498</c:v>
                </c:pt>
                <c:pt idx="7751">
                  <c:v>33499</c:v>
                </c:pt>
                <c:pt idx="7752">
                  <c:v>33500</c:v>
                </c:pt>
                <c:pt idx="7753">
                  <c:v>33501</c:v>
                </c:pt>
                <c:pt idx="7754">
                  <c:v>33504</c:v>
                </c:pt>
                <c:pt idx="7755">
                  <c:v>33505</c:v>
                </c:pt>
                <c:pt idx="7756">
                  <c:v>33506</c:v>
                </c:pt>
                <c:pt idx="7757">
                  <c:v>33507</c:v>
                </c:pt>
                <c:pt idx="7758">
                  <c:v>33508</c:v>
                </c:pt>
                <c:pt idx="7759">
                  <c:v>33511</c:v>
                </c:pt>
                <c:pt idx="7760">
                  <c:v>33512</c:v>
                </c:pt>
                <c:pt idx="7761">
                  <c:v>33513</c:v>
                </c:pt>
                <c:pt idx="7762">
                  <c:v>33514</c:v>
                </c:pt>
                <c:pt idx="7763">
                  <c:v>33515</c:v>
                </c:pt>
                <c:pt idx="7764">
                  <c:v>33518</c:v>
                </c:pt>
                <c:pt idx="7765">
                  <c:v>33519</c:v>
                </c:pt>
                <c:pt idx="7766">
                  <c:v>33520</c:v>
                </c:pt>
                <c:pt idx="7767">
                  <c:v>33521</c:v>
                </c:pt>
                <c:pt idx="7768">
                  <c:v>33522</c:v>
                </c:pt>
                <c:pt idx="7769">
                  <c:v>33525</c:v>
                </c:pt>
                <c:pt idx="7770">
                  <c:v>33526</c:v>
                </c:pt>
                <c:pt idx="7771">
                  <c:v>33527</c:v>
                </c:pt>
                <c:pt idx="7772">
                  <c:v>33528</c:v>
                </c:pt>
                <c:pt idx="7773">
                  <c:v>33529</c:v>
                </c:pt>
                <c:pt idx="7774">
                  <c:v>33532</c:v>
                </c:pt>
                <c:pt idx="7775">
                  <c:v>33533</c:v>
                </c:pt>
                <c:pt idx="7776">
                  <c:v>33534</c:v>
                </c:pt>
                <c:pt idx="7777">
                  <c:v>33535</c:v>
                </c:pt>
                <c:pt idx="7778">
                  <c:v>33536</c:v>
                </c:pt>
                <c:pt idx="7779">
                  <c:v>33539</c:v>
                </c:pt>
                <c:pt idx="7780">
                  <c:v>33540</c:v>
                </c:pt>
                <c:pt idx="7781">
                  <c:v>33541</c:v>
                </c:pt>
                <c:pt idx="7782">
                  <c:v>33542</c:v>
                </c:pt>
                <c:pt idx="7783">
                  <c:v>33543</c:v>
                </c:pt>
                <c:pt idx="7784">
                  <c:v>33546</c:v>
                </c:pt>
                <c:pt idx="7785">
                  <c:v>33547</c:v>
                </c:pt>
                <c:pt idx="7786">
                  <c:v>33548</c:v>
                </c:pt>
                <c:pt idx="7787">
                  <c:v>33549</c:v>
                </c:pt>
                <c:pt idx="7788">
                  <c:v>33550</c:v>
                </c:pt>
                <c:pt idx="7789">
                  <c:v>33553</c:v>
                </c:pt>
                <c:pt idx="7790">
                  <c:v>33554</c:v>
                </c:pt>
                <c:pt idx="7791">
                  <c:v>33555</c:v>
                </c:pt>
                <c:pt idx="7792">
                  <c:v>33556</c:v>
                </c:pt>
                <c:pt idx="7793">
                  <c:v>33557</c:v>
                </c:pt>
                <c:pt idx="7794">
                  <c:v>33560</c:v>
                </c:pt>
                <c:pt idx="7795">
                  <c:v>33561</c:v>
                </c:pt>
                <c:pt idx="7796">
                  <c:v>33562</c:v>
                </c:pt>
                <c:pt idx="7797">
                  <c:v>33563</c:v>
                </c:pt>
                <c:pt idx="7798">
                  <c:v>33564</c:v>
                </c:pt>
                <c:pt idx="7799">
                  <c:v>33567</c:v>
                </c:pt>
                <c:pt idx="7800">
                  <c:v>33568</c:v>
                </c:pt>
                <c:pt idx="7801">
                  <c:v>33569</c:v>
                </c:pt>
                <c:pt idx="7802">
                  <c:v>33570</c:v>
                </c:pt>
                <c:pt idx="7803">
                  <c:v>33571</c:v>
                </c:pt>
                <c:pt idx="7804">
                  <c:v>33574</c:v>
                </c:pt>
                <c:pt idx="7805">
                  <c:v>33575</c:v>
                </c:pt>
                <c:pt idx="7806">
                  <c:v>33576</c:v>
                </c:pt>
                <c:pt idx="7807">
                  <c:v>33577</c:v>
                </c:pt>
                <c:pt idx="7808">
                  <c:v>33578</c:v>
                </c:pt>
                <c:pt idx="7809">
                  <c:v>33581</c:v>
                </c:pt>
                <c:pt idx="7810">
                  <c:v>33582</c:v>
                </c:pt>
                <c:pt idx="7811">
                  <c:v>33583</c:v>
                </c:pt>
                <c:pt idx="7812">
                  <c:v>33584</c:v>
                </c:pt>
                <c:pt idx="7813">
                  <c:v>33585</c:v>
                </c:pt>
                <c:pt idx="7814">
                  <c:v>33588</c:v>
                </c:pt>
                <c:pt idx="7815">
                  <c:v>33589</c:v>
                </c:pt>
                <c:pt idx="7816">
                  <c:v>33590</c:v>
                </c:pt>
                <c:pt idx="7817">
                  <c:v>33591</c:v>
                </c:pt>
                <c:pt idx="7818">
                  <c:v>33592</c:v>
                </c:pt>
                <c:pt idx="7819">
                  <c:v>33595</c:v>
                </c:pt>
                <c:pt idx="7820">
                  <c:v>33596</c:v>
                </c:pt>
                <c:pt idx="7821">
                  <c:v>33597</c:v>
                </c:pt>
                <c:pt idx="7822">
                  <c:v>33598</c:v>
                </c:pt>
                <c:pt idx="7823">
                  <c:v>33599</c:v>
                </c:pt>
                <c:pt idx="7824">
                  <c:v>33602</c:v>
                </c:pt>
                <c:pt idx="7825">
                  <c:v>33603</c:v>
                </c:pt>
                <c:pt idx="7826">
                  <c:v>33604</c:v>
                </c:pt>
                <c:pt idx="7827">
                  <c:v>33605</c:v>
                </c:pt>
                <c:pt idx="7828">
                  <c:v>33606</c:v>
                </c:pt>
                <c:pt idx="7829">
                  <c:v>33609</c:v>
                </c:pt>
                <c:pt idx="7830">
                  <c:v>33610</c:v>
                </c:pt>
                <c:pt idx="7831">
                  <c:v>33611</c:v>
                </c:pt>
                <c:pt idx="7832">
                  <c:v>33612</c:v>
                </c:pt>
                <c:pt idx="7833">
                  <c:v>33613</c:v>
                </c:pt>
                <c:pt idx="7834">
                  <c:v>33616</c:v>
                </c:pt>
                <c:pt idx="7835">
                  <c:v>33617</c:v>
                </c:pt>
                <c:pt idx="7836">
                  <c:v>33618</c:v>
                </c:pt>
                <c:pt idx="7837">
                  <c:v>33619</c:v>
                </c:pt>
                <c:pt idx="7838">
                  <c:v>33620</c:v>
                </c:pt>
                <c:pt idx="7839">
                  <c:v>33623</c:v>
                </c:pt>
                <c:pt idx="7840">
                  <c:v>33624</c:v>
                </c:pt>
                <c:pt idx="7841">
                  <c:v>33625</c:v>
                </c:pt>
                <c:pt idx="7842">
                  <c:v>33626</c:v>
                </c:pt>
                <c:pt idx="7843">
                  <c:v>33627</c:v>
                </c:pt>
                <c:pt idx="7844">
                  <c:v>33630</c:v>
                </c:pt>
                <c:pt idx="7845">
                  <c:v>33631</c:v>
                </c:pt>
                <c:pt idx="7846">
                  <c:v>33632</c:v>
                </c:pt>
                <c:pt idx="7847">
                  <c:v>33633</c:v>
                </c:pt>
                <c:pt idx="7848">
                  <c:v>33634</c:v>
                </c:pt>
                <c:pt idx="7849">
                  <c:v>33637</c:v>
                </c:pt>
                <c:pt idx="7850">
                  <c:v>33638</c:v>
                </c:pt>
                <c:pt idx="7851">
                  <c:v>33639</c:v>
                </c:pt>
                <c:pt idx="7852">
                  <c:v>33640</c:v>
                </c:pt>
                <c:pt idx="7853">
                  <c:v>33641</c:v>
                </c:pt>
                <c:pt idx="7854">
                  <c:v>33644</c:v>
                </c:pt>
                <c:pt idx="7855">
                  <c:v>33645</c:v>
                </c:pt>
                <c:pt idx="7856">
                  <c:v>33646</c:v>
                </c:pt>
                <c:pt idx="7857">
                  <c:v>33647</c:v>
                </c:pt>
                <c:pt idx="7858">
                  <c:v>33648</c:v>
                </c:pt>
                <c:pt idx="7859">
                  <c:v>33651</c:v>
                </c:pt>
                <c:pt idx="7860">
                  <c:v>33652</c:v>
                </c:pt>
                <c:pt idx="7861">
                  <c:v>33653</c:v>
                </c:pt>
                <c:pt idx="7862">
                  <c:v>33654</c:v>
                </c:pt>
                <c:pt idx="7863">
                  <c:v>33655</c:v>
                </c:pt>
                <c:pt idx="7864">
                  <c:v>33658</c:v>
                </c:pt>
                <c:pt idx="7865">
                  <c:v>33659</c:v>
                </c:pt>
                <c:pt idx="7866">
                  <c:v>33660</c:v>
                </c:pt>
                <c:pt idx="7867">
                  <c:v>33661</c:v>
                </c:pt>
                <c:pt idx="7868">
                  <c:v>33662</c:v>
                </c:pt>
                <c:pt idx="7869">
                  <c:v>33665</c:v>
                </c:pt>
                <c:pt idx="7870">
                  <c:v>33666</c:v>
                </c:pt>
                <c:pt idx="7871">
                  <c:v>33667</c:v>
                </c:pt>
                <c:pt idx="7872">
                  <c:v>33668</c:v>
                </c:pt>
                <c:pt idx="7873">
                  <c:v>33669</c:v>
                </c:pt>
                <c:pt idx="7874">
                  <c:v>33672</c:v>
                </c:pt>
                <c:pt idx="7875">
                  <c:v>33673</c:v>
                </c:pt>
                <c:pt idx="7876">
                  <c:v>33674</c:v>
                </c:pt>
                <c:pt idx="7877">
                  <c:v>33675</c:v>
                </c:pt>
                <c:pt idx="7878">
                  <c:v>33676</c:v>
                </c:pt>
                <c:pt idx="7879">
                  <c:v>33679</c:v>
                </c:pt>
                <c:pt idx="7880">
                  <c:v>33680</c:v>
                </c:pt>
                <c:pt idx="7881">
                  <c:v>33681</c:v>
                </c:pt>
                <c:pt idx="7882">
                  <c:v>33682</c:v>
                </c:pt>
                <c:pt idx="7883">
                  <c:v>33683</c:v>
                </c:pt>
                <c:pt idx="7884">
                  <c:v>33686</c:v>
                </c:pt>
                <c:pt idx="7885">
                  <c:v>33687</c:v>
                </c:pt>
                <c:pt idx="7886">
                  <c:v>33688</c:v>
                </c:pt>
                <c:pt idx="7887">
                  <c:v>33689</c:v>
                </c:pt>
                <c:pt idx="7888">
                  <c:v>33690</c:v>
                </c:pt>
                <c:pt idx="7889">
                  <c:v>33693</c:v>
                </c:pt>
                <c:pt idx="7890">
                  <c:v>33694</c:v>
                </c:pt>
                <c:pt idx="7891">
                  <c:v>33695</c:v>
                </c:pt>
                <c:pt idx="7892">
                  <c:v>33696</c:v>
                </c:pt>
                <c:pt idx="7893">
                  <c:v>33697</c:v>
                </c:pt>
                <c:pt idx="7894">
                  <c:v>33700</c:v>
                </c:pt>
                <c:pt idx="7895">
                  <c:v>33701</c:v>
                </c:pt>
                <c:pt idx="7896">
                  <c:v>33702</c:v>
                </c:pt>
                <c:pt idx="7897">
                  <c:v>33703</c:v>
                </c:pt>
                <c:pt idx="7898">
                  <c:v>33704</c:v>
                </c:pt>
                <c:pt idx="7899">
                  <c:v>33707</c:v>
                </c:pt>
                <c:pt idx="7900">
                  <c:v>33708</c:v>
                </c:pt>
                <c:pt idx="7901">
                  <c:v>33709</c:v>
                </c:pt>
                <c:pt idx="7902">
                  <c:v>33710</c:v>
                </c:pt>
                <c:pt idx="7903">
                  <c:v>33711</c:v>
                </c:pt>
                <c:pt idx="7904">
                  <c:v>33714</c:v>
                </c:pt>
                <c:pt idx="7905">
                  <c:v>33715</c:v>
                </c:pt>
                <c:pt idx="7906">
                  <c:v>33716</c:v>
                </c:pt>
                <c:pt idx="7907">
                  <c:v>33717</c:v>
                </c:pt>
                <c:pt idx="7908">
                  <c:v>33718</c:v>
                </c:pt>
                <c:pt idx="7909">
                  <c:v>33721</c:v>
                </c:pt>
                <c:pt idx="7910">
                  <c:v>33722</c:v>
                </c:pt>
                <c:pt idx="7911">
                  <c:v>33723</c:v>
                </c:pt>
                <c:pt idx="7912">
                  <c:v>33724</c:v>
                </c:pt>
                <c:pt idx="7913">
                  <c:v>33725</c:v>
                </c:pt>
                <c:pt idx="7914">
                  <c:v>33728</c:v>
                </c:pt>
                <c:pt idx="7915">
                  <c:v>33729</c:v>
                </c:pt>
                <c:pt idx="7916">
                  <c:v>33730</c:v>
                </c:pt>
                <c:pt idx="7917">
                  <c:v>33731</c:v>
                </c:pt>
                <c:pt idx="7918">
                  <c:v>33732</c:v>
                </c:pt>
                <c:pt idx="7919">
                  <c:v>33735</c:v>
                </c:pt>
                <c:pt idx="7920">
                  <c:v>33736</c:v>
                </c:pt>
                <c:pt idx="7921">
                  <c:v>33737</c:v>
                </c:pt>
                <c:pt idx="7922">
                  <c:v>33738</c:v>
                </c:pt>
                <c:pt idx="7923">
                  <c:v>33739</c:v>
                </c:pt>
                <c:pt idx="7924">
                  <c:v>33742</c:v>
                </c:pt>
                <c:pt idx="7925">
                  <c:v>33743</c:v>
                </c:pt>
                <c:pt idx="7926">
                  <c:v>33744</c:v>
                </c:pt>
                <c:pt idx="7927">
                  <c:v>33745</c:v>
                </c:pt>
                <c:pt idx="7928">
                  <c:v>33746</c:v>
                </c:pt>
                <c:pt idx="7929">
                  <c:v>33749</c:v>
                </c:pt>
                <c:pt idx="7930">
                  <c:v>33750</c:v>
                </c:pt>
                <c:pt idx="7931">
                  <c:v>33751</c:v>
                </c:pt>
                <c:pt idx="7932">
                  <c:v>33752</c:v>
                </c:pt>
                <c:pt idx="7933">
                  <c:v>33753</c:v>
                </c:pt>
                <c:pt idx="7934">
                  <c:v>33756</c:v>
                </c:pt>
                <c:pt idx="7935">
                  <c:v>33757</c:v>
                </c:pt>
                <c:pt idx="7936">
                  <c:v>33758</c:v>
                </c:pt>
                <c:pt idx="7937">
                  <c:v>33759</c:v>
                </c:pt>
                <c:pt idx="7938">
                  <c:v>33760</c:v>
                </c:pt>
                <c:pt idx="7939">
                  <c:v>33763</c:v>
                </c:pt>
                <c:pt idx="7940">
                  <c:v>33764</c:v>
                </c:pt>
                <c:pt idx="7941">
                  <c:v>33765</c:v>
                </c:pt>
                <c:pt idx="7942">
                  <c:v>33766</c:v>
                </c:pt>
                <c:pt idx="7943">
                  <c:v>33767</c:v>
                </c:pt>
                <c:pt idx="7944">
                  <c:v>33770</c:v>
                </c:pt>
                <c:pt idx="7945">
                  <c:v>33771</c:v>
                </c:pt>
                <c:pt idx="7946">
                  <c:v>33772</c:v>
                </c:pt>
                <c:pt idx="7947">
                  <c:v>33773</c:v>
                </c:pt>
                <c:pt idx="7948">
                  <c:v>33774</c:v>
                </c:pt>
                <c:pt idx="7949">
                  <c:v>33777</c:v>
                </c:pt>
                <c:pt idx="7950">
                  <c:v>33778</c:v>
                </c:pt>
                <c:pt idx="7951">
                  <c:v>33779</c:v>
                </c:pt>
                <c:pt idx="7952">
                  <c:v>33780</c:v>
                </c:pt>
                <c:pt idx="7953">
                  <c:v>33781</c:v>
                </c:pt>
                <c:pt idx="7954">
                  <c:v>33784</c:v>
                </c:pt>
                <c:pt idx="7955">
                  <c:v>33785</c:v>
                </c:pt>
                <c:pt idx="7956">
                  <c:v>33786</c:v>
                </c:pt>
                <c:pt idx="7957">
                  <c:v>33787</c:v>
                </c:pt>
                <c:pt idx="7958">
                  <c:v>33788</c:v>
                </c:pt>
                <c:pt idx="7959">
                  <c:v>33791</c:v>
                </c:pt>
                <c:pt idx="7960">
                  <c:v>33792</c:v>
                </c:pt>
                <c:pt idx="7961">
                  <c:v>33793</c:v>
                </c:pt>
                <c:pt idx="7962">
                  <c:v>33794</c:v>
                </c:pt>
                <c:pt idx="7963">
                  <c:v>33795</c:v>
                </c:pt>
                <c:pt idx="7964">
                  <c:v>33798</c:v>
                </c:pt>
                <c:pt idx="7965">
                  <c:v>33799</c:v>
                </c:pt>
                <c:pt idx="7966">
                  <c:v>33800</c:v>
                </c:pt>
                <c:pt idx="7967">
                  <c:v>33801</c:v>
                </c:pt>
                <c:pt idx="7968">
                  <c:v>33802</c:v>
                </c:pt>
                <c:pt idx="7969">
                  <c:v>33805</c:v>
                </c:pt>
                <c:pt idx="7970">
                  <c:v>33806</c:v>
                </c:pt>
                <c:pt idx="7971">
                  <c:v>33807</c:v>
                </c:pt>
                <c:pt idx="7972">
                  <c:v>33808</c:v>
                </c:pt>
                <c:pt idx="7973">
                  <c:v>33809</c:v>
                </c:pt>
                <c:pt idx="7974">
                  <c:v>33812</c:v>
                </c:pt>
                <c:pt idx="7975">
                  <c:v>33813</c:v>
                </c:pt>
                <c:pt idx="7976">
                  <c:v>33814</c:v>
                </c:pt>
                <c:pt idx="7977">
                  <c:v>33815</c:v>
                </c:pt>
                <c:pt idx="7978">
                  <c:v>33816</c:v>
                </c:pt>
                <c:pt idx="7979">
                  <c:v>33819</c:v>
                </c:pt>
                <c:pt idx="7980">
                  <c:v>33820</c:v>
                </c:pt>
                <c:pt idx="7981">
                  <c:v>33821</c:v>
                </c:pt>
                <c:pt idx="7982">
                  <c:v>33822</c:v>
                </c:pt>
                <c:pt idx="7983">
                  <c:v>33823</c:v>
                </c:pt>
                <c:pt idx="7984">
                  <c:v>33826</c:v>
                </c:pt>
                <c:pt idx="7985">
                  <c:v>33827</c:v>
                </c:pt>
                <c:pt idx="7986">
                  <c:v>33828</c:v>
                </c:pt>
                <c:pt idx="7987">
                  <c:v>33829</c:v>
                </c:pt>
                <c:pt idx="7988">
                  <c:v>33830</c:v>
                </c:pt>
                <c:pt idx="7989">
                  <c:v>33833</c:v>
                </c:pt>
                <c:pt idx="7990">
                  <c:v>33834</c:v>
                </c:pt>
                <c:pt idx="7991">
                  <c:v>33835</c:v>
                </c:pt>
                <c:pt idx="7992">
                  <c:v>33836</c:v>
                </c:pt>
                <c:pt idx="7993">
                  <c:v>33837</c:v>
                </c:pt>
                <c:pt idx="7994">
                  <c:v>33840</c:v>
                </c:pt>
                <c:pt idx="7995">
                  <c:v>33841</c:v>
                </c:pt>
                <c:pt idx="7996">
                  <c:v>33842</c:v>
                </c:pt>
                <c:pt idx="7997">
                  <c:v>33843</c:v>
                </c:pt>
                <c:pt idx="7998">
                  <c:v>33844</c:v>
                </c:pt>
                <c:pt idx="7999">
                  <c:v>33847</c:v>
                </c:pt>
                <c:pt idx="8000">
                  <c:v>33848</c:v>
                </c:pt>
                <c:pt idx="8001">
                  <c:v>33849</c:v>
                </c:pt>
                <c:pt idx="8002">
                  <c:v>33850</c:v>
                </c:pt>
                <c:pt idx="8003">
                  <c:v>33851</c:v>
                </c:pt>
                <c:pt idx="8004">
                  <c:v>33854</c:v>
                </c:pt>
                <c:pt idx="8005">
                  <c:v>33855</c:v>
                </c:pt>
                <c:pt idx="8006">
                  <c:v>33856</c:v>
                </c:pt>
                <c:pt idx="8007">
                  <c:v>33857</c:v>
                </c:pt>
                <c:pt idx="8008">
                  <c:v>33858</c:v>
                </c:pt>
                <c:pt idx="8009">
                  <c:v>33861</c:v>
                </c:pt>
                <c:pt idx="8010">
                  <c:v>33862</c:v>
                </c:pt>
                <c:pt idx="8011">
                  <c:v>33863</c:v>
                </c:pt>
                <c:pt idx="8012">
                  <c:v>33864</c:v>
                </c:pt>
                <c:pt idx="8013">
                  <c:v>33865</c:v>
                </c:pt>
                <c:pt idx="8014">
                  <c:v>33868</c:v>
                </c:pt>
                <c:pt idx="8015">
                  <c:v>33869</c:v>
                </c:pt>
                <c:pt idx="8016">
                  <c:v>33870</c:v>
                </c:pt>
                <c:pt idx="8017">
                  <c:v>33871</c:v>
                </c:pt>
                <c:pt idx="8018">
                  <c:v>33872</c:v>
                </c:pt>
                <c:pt idx="8019">
                  <c:v>33875</c:v>
                </c:pt>
                <c:pt idx="8020">
                  <c:v>33876</c:v>
                </c:pt>
                <c:pt idx="8021">
                  <c:v>33877</c:v>
                </c:pt>
                <c:pt idx="8022">
                  <c:v>33878</c:v>
                </c:pt>
                <c:pt idx="8023">
                  <c:v>33879</c:v>
                </c:pt>
                <c:pt idx="8024">
                  <c:v>33882</c:v>
                </c:pt>
                <c:pt idx="8025">
                  <c:v>33883</c:v>
                </c:pt>
                <c:pt idx="8026">
                  <c:v>33884</c:v>
                </c:pt>
                <c:pt idx="8027">
                  <c:v>33885</c:v>
                </c:pt>
                <c:pt idx="8028">
                  <c:v>33886</c:v>
                </c:pt>
                <c:pt idx="8029">
                  <c:v>33889</c:v>
                </c:pt>
                <c:pt idx="8030">
                  <c:v>33890</c:v>
                </c:pt>
                <c:pt idx="8031">
                  <c:v>33891</c:v>
                </c:pt>
                <c:pt idx="8032">
                  <c:v>33892</c:v>
                </c:pt>
                <c:pt idx="8033">
                  <c:v>33893</c:v>
                </c:pt>
                <c:pt idx="8034">
                  <c:v>33896</c:v>
                </c:pt>
                <c:pt idx="8035">
                  <c:v>33897</c:v>
                </c:pt>
                <c:pt idx="8036">
                  <c:v>33898</c:v>
                </c:pt>
                <c:pt idx="8037">
                  <c:v>33899</c:v>
                </c:pt>
                <c:pt idx="8038">
                  <c:v>33900</c:v>
                </c:pt>
                <c:pt idx="8039">
                  <c:v>33903</c:v>
                </c:pt>
                <c:pt idx="8040">
                  <c:v>33904</c:v>
                </c:pt>
                <c:pt idx="8041">
                  <c:v>33905</c:v>
                </c:pt>
                <c:pt idx="8042">
                  <c:v>33906</c:v>
                </c:pt>
                <c:pt idx="8043">
                  <c:v>33907</c:v>
                </c:pt>
                <c:pt idx="8044">
                  <c:v>33910</c:v>
                </c:pt>
                <c:pt idx="8045">
                  <c:v>33911</c:v>
                </c:pt>
                <c:pt idx="8046">
                  <c:v>33912</c:v>
                </c:pt>
                <c:pt idx="8047">
                  <c:v>33913</c:v>
                </c:pt>
                <c:pt idx="8048">
                  <c:v>33914</c:v>
                </c:pt>
                <c:pt idx="8049">
                  <c:v>33917</c:v>
                </c:pt>
                <c:pt idx="8050">
                  <c:v>33918</c:v>
                </c:pt>
                <c:pt idx="8051">
                  <c:v>33919</c:v>
                </c:pt>
                <c:pt idx="8052">
                  <c:v>33920</c:v>
                </c:pt>
                <c:pt idx="8053">
                  <c:v>33921</c:v>
                </c:pt>
                <c:pt idx="8054">
                  <c:v>33924</c:v>
                </c:pt>
                <c:pt idx="8055">
                  <c:v>33925</c:v>
                </c:pt>
                <c:pt idx="8056">
                  <c:v>33926</c:v>
                </c:pt>
                <c:pt idx="8057">
                  <c:v>33927</c:v>
                </c:pt>
                <c:pt idx="8058">
                  <c:v>33928</c:v>
                </c:pt>
                <c:pt idx="8059">
                  <c:v>33931</c:v>
                </c:pt>
                <c:pt idx="8060">
                  <c:v>33932</c:v>
                </c:pt>
                <c:pt idx="8061">
                  <c:v>33933</c:v>
                </c:pt>
                <c:pt idx="8062">
                  <c:v>33934</c:v>
                </c:pt>
                <c:pt idx="8063">
                  <c:v>33935</c:v>
                </c:pt>
                <c:pt idx="8064">
                  <c:v>33938</c:v>
                </c:pt>
                <c:pt idx="8065">
                  <c:v>33939</c:v>
                </c:pt>
                <c:pt idx="8066">
                  <c:v>33940</c:v>
                </c:pt>
                <c:pt idx="8067">
                  <c:v>33941</c:v>
                </c:pt>
                <c:pt idx="8068">
                  <c:v>33942</c:v>
                </c:pt>
                <c:pt idx="8069">
                  <c:v>33945</c:v>
                </c:pt>
                <c:pt idx="8070">
                  <c:v>33946</c:v>
                </c:pt>
                <c:pt idx="8071">
                  <c:v>33947</c:v>
                </c:pt>
                <c:pt idx="8072">
                  <c:v>33948</c:v>
                </c:pt>
                <c:pt idx="8073">
                  <c:v>33949</c:v>
                </c:pt>
                <c:pt idx="8074">
                  <c:v>33952</c:v>
                </c:pt>
                <c:pt idx="8075">
                  <c:v>33953</c:v>
                </c:pt>
                <c:pt idx="8076">
                  <c:v>33954</c:v>
                </c:pt>
                <c:pt idx="8077">
                  <c:v>33955</c:v>
                </c:pt>
                <c:pt idx="8078">
                  <c:v>33956</c:v>
                </c:pt>
                <c:pt idx="8079">
                  <c:v>33959</c:v>
                </c:pt>
                <c:pt idx="8080">
                  <c:v>33960</c:v>
                </c:pt>
                <c:pt idx="8081">
                  <c:v>33961</c:v>
                </c:pt>
                <c:pt idx="8082">
                  <c:v>33962</c:v>
                </c:pt>
                <c:pt idx="8083">
                  <c:v>33963</c:v>
                </c:pt>
                <c:pt idx="8084">
                  <c:v>33966</c:v>
                </c:pt>
                <c:pt idx="8085">
                  <c:v>33967</c:v>
                </c:pt>
                <c:pt idx="8086">
                  <c:v>33968</c:v>
                </c:pt>
                <c:pt idx="8087">
                  <c:v>33969</c:v>
                </c:pt>
                <c:pt idx="8088">
                  <c:v>33970</c:v>
                </c:pt>
                <c:pt idx="8089">
                  <c:v>33973</c:v>
                </c:pt>
                <c:pt idx="8090">
                  <c:v>33974</c:v>
                </c:pt>
                <c:pt idx="8091">
                  <c:v>33975</c:v>
                </c:pt>
                <c:pt idx="8092">
                  <c:v>33976</c:v>
                </c:pt>
                <c:pt idx="8093">
                  <c:v>33977</c:v>
                </c:pt>
                <c:pt idx="8094">
                  <c:v>33980</c:v>
                </c:pt>
                <c:pt idx="8095">
                  <c:v>33981</c:v>
                </c:pt>
                <c:pt idx="8096">
                  <c:v>33982</c:v>
                </c:pt>
                <c:pt idx="8097">
                  <c:v>33983</c:v>
                </c:pt>
                <c:pt idx="8098">
                  <c:v>33984</c:v>
                </c:pt>
                <c:pt idx="8099">
                  <c:v>33987</c:v>
                </c:pt>
                <c:pt idx="8100">
                  <c:v>33988</c:v>
                </c:pt>
                <c:pt idx="8101">
                  <c:v>33989</c:v>
                </c:pt>
                <c:pt idx="8102">
                  <c:v>33990</c:v>
                </c:pt>
                <c:pt idx="8103">
                  <c:v>33991</c:v>
                </c:pt>
                <c:pt idx="8104">
                  <c:v>33994</c:v>
                </c:pt>
                <c:pt idx="8105">
                  <c:v>33995</c:v>
                </c:pt>
                <c:pt idx="8106">
                  <c:v>33996</c:v>
                </c:pt>
                <c:pt idx="8107">
                  <c:v>33997</c:v>
                </c:pt>
                <c:pt idx="8108">
                  <c:v>33998</c:v>
                </c:pt>
                <c:pt idx="8109">
                  <c:v>34001</c:v>
                </c:pt>
                <c:pt idx="8110">
                  <c:v>34002</c:v>
                </c:pt>
                <c:pt idx="8111">
                  <c:v>34003</c:v>
                </c:pt>
                <c:pt idx="8112">
                  <c:v>34004</c:v>
                </c:pt>
                <c:pt idx="8113">
                  <c:v>34005</c:v>
                </c:pt>
                <c:pt idx="8114">
                  <c:v>34008</c:v>
                </c:pt>
                <c:pt idx="8115">
                  <c:v>34009</c:v>
                </c:pt>
                <c:pt idx="8116">
                  <c:v>34010</c:v>
                </c:pt>
                <c:pt idx="8117">
                  <c:v>34011</c:v>
                </c:pt>
                <c:pt idx="8118">
                  <c:v>34012</c:v>
                </c:pt>
                <c:pt idx="8119">
                  <c:v>34015</c:v>
                </c:pt>
                <c:pt idx="8120">
                  <c:v>34016</c:v>
                </c:pt>
                <c:pt idx="8121">
                  <c:v>34017</c:v>
                </c:pt>
                <c:pt idx="8122">
                  <c:v>34018</c:v>
                </c:pt>
                <c:pt idx="8123">
                  <c:v>34019</c:v>
                </c:pt>
                <c:pt idx="8124">
                  <c:v>34022</c:v>
                </c:pt>
                <c:pt idx="8125">
                  <c:v>34023</c:v>
                </c:pt>
                <c:pt idx="8126">
                  <c:v>34024</c:v>
                </c:pt>
                <c:pt idx="8127">
                  <c:v>34025</c:v>
                </c:pt>
                <c:pt idx="8128">
                  <c:v>34026</c:v>
                </c:pt>
                <c:pt idx="8129">
                  <c:v>34029</c:v>
                </c:pt>
                <c:pt idx="8130">
                  <c:v>34030</c:v>
                </c:pt>
                <c:pt idx="8131">
                  <c:v>34031</c:v>
                </c:pt>
                <c:pt idx="8132">
                  <c:v>34032</c:v>
                </c:pt>
                <c:pt idx="8133">
                  <c:v>34033</c:v>
                </c:pt>
                <c:pt idx="8134">
                  <c:v>34036</c:v>
                </c:pt>
                <c:pt idx="8135">
                  <c:v>34037</c:v>
                </c:pt>
                <c:pt idx="8136">
                  <c:v>34038</c:v>
                </c:pt>
                <c:pt idx="8137">
                  <c:v>34039</c:v>
                </c:pt>
                <c:pt idx="8138">
                  <c:v>34040</c:v>
                </c:pt>
                <c:pt idx="8139">
                  <c:v>34043</c:v>
                </c:pt>
                <c:pt idx="8140">
                  <c:v>34044</c:v>
                </c:pt>
                <c:pt idx="8141">
                  <c:v>34045</c:v>
                </c:pt>
                <c:pt idx="8142">
                  <c:v>34046</c:v>
                </c:pt>
                <c:pt idx="8143">
                  <c:v>34047</c:v>
                </c:pt>
                <c:pt idx="8144">
                  <c:v>34050</c:v>
                </c:pt>
                <c:pt idx="8145">
                  <c:v>34051</c:v>
                </c:pt>
                <c:pt idx="8146">
                  <c:v>34052</c:v>
                </c:pt>
                <c:pt idx="8147">
                  <c:v>34053</c:v>
                </c:pt>
                <c:pt idx="8148">
                  <c:v>34054</c:v>
                </c:pt>
                <c:pt idx="8149">
                  <c:v>34057</c:v>
                </c:pt>
                <c:pt idx="8150">
                  <c:v>34058</c:v>
                </c:pt>
                <c:pt idx="8151">
                  <c:v>34059</c:v>
                </c:pt>
                <c:pt idx="8152">
                  <c:v>34060</c:v>
                </c:pt>
                <c:pt idx="8153">
                  <c:v>34061</c:v>
                </c:pt>
                <c:pt idx="8154">
                  <c:v>34064</c:v>
                </c:pt>
                <c:pt idx="8155">
                  <c:v>34065</c:v>
                </c:pt>
                <c:pt idx="8156">
                  <c:v>34066</c:v>
                </c:pt>
                <c:pt idx="8157">
                  <c:v>34067</c:v>
                </c:pt>
                <c:pt idx="8158">
                  <c:v>34068</c:v>
                </c:pt>
                <c:pt idx="8159">
                  <c:v>34071</c:v>
                </c:pt>
                <c:pt idx="8160">
                  <c:v>34072</c:v>
                </c:pt>
                <c:pt idx="8161">
                  <c:v>34073</c:v>
                </c:pt>
                <c:pt idx="8162">
                  <c:v>34074</c:v>
                </c:pt>
                <c:pt idx="8163">
                  <c:v>34075</c:v>
                </c:pt>
                <c:pt idx="8164">
                  <c:v>34078</c:v>
                </c:pt>
                <c:pt idx="8165">
                  <c:v>34079</c:v>
                </c:pt>
                <c:pt idx="8166">
                  <c:v>34080</c:v>
                </c:pt>
                <c:pt idx="8167">
                  <c:v>34081</c:v>
                </c:pt>
                <c:pt idx="8168">
                  <c:v>34082</c:v>
                </c:pt>
                <c:pt idx="8169">
                  <c:v>34085</c:v>
                </c:pt>
                <c:pt idx="8170">
                  <c:v>34086</c:v>
                </c:pt>
                <c:pt idx="8171">
                  <c:v>34087</c:v>
                </c:pt>
                <c:pt idx="8172">
                  <c:v>34088</c:v>
                </c:pt>
                <c:pt idx="8173">
                  <c:v>34089</c:v>
                </c:pt>
                <c:pt idx="8174">
                  <c:v>34092</c:v>
                </c:pt>
                <c:pt idx="8175">
                  <c:v>34093</c:v>
                </c:pt>
                <c:pt idx="8176">
                  <c:v>34094</c:v>
                </c:pt>
                <c:pt idx="8177">
                  <c:v>34095</c:v>
                </c:pt>
                <c:pt idx="8178">
                  <c:v>34096</c:v>
                </c:pt>
                <c:pt idx="8179">
                  <c:v>34099</c:v>
                </c:pt>
                <c:pt idx="8180">
                  <c:v>34100</c:v>
                </c:pt>
                <c:pt idx="8181">
                  <c:v>34101</c:v>
                </c:pt>
                <c:pt idx="8182">
                  <c:v>34102</c:v>
                </c:pt>
                <c:pt idx="8183">
                  <c:v>34103</c:v>
                </c:pt>
                <c:pt idx="8184">
                  <c:v>34106</c:v>
                </c:pt>
                <c:pt idx="8185">
                  <c:v>34107</c:v>
                </c:pt>
                <c:pt idx="8186">
                  <c:v>34108</c:v>
                </c:pt>
                <c:pt idx="8187">
                  <c:v>34109</c:v>
                </c:pt>
                <c:pt idx="8188">
                  <c:v>34110</c:v>
                </c:pt>
                <c:pt idx="8189">
                  <c:v>34113</c:v>
                </c:pt>
                <c:pt idx="8190">
                  <c:v>34114</c:v>
                </c:pt>
                <c:pt idx="8191">
                  <c:v>34115</c:v>
                </c:pt>
                <c:pt idx="8192">
                  <c:v>34116</c:v>
                </c:pt>
                <c:pt idx="8193">
                  <c:v>34117</c:v>
                </c:pt>
                <c:pt idx="8194">
                  <c:v>34120</c:v>
                </c:pt>
                <c:pt idx="8195">
                  <c:v>34121</c:v>
                </c:pt>
                <c:pt idx="8196">
                  <c:v>34122</c:v>
                </c:pt>
                <c:pt idx="8197">
                  <c:v>34123</c:v>
                </c:pt>
                <c:pt idx="8198">
                  <c:v>34124</c:v>
                </c:pt>
                <c:pt idx="8199">
                  <c:v>34127</c:v>
                </c:pt>
                <c:pt idx="8200">
                  <c:v>34128</c:v>
                </c:pt>
                <c:pt idx="8201">
                  <c:v>34129</c:v>
                </c:pt>
                <c:pt idx="8202">
                  <c:v>34130</c:v>
                </c:pt>
                <c:pt idx="8203">
                  <c:v>34131</c:v>
                </c:pt>
                <c:pt idx="8204">
                  <c:v>34134</c:v>
                </c:pt>
                <c:pt idx="8205">
                  <c:v>34135</c:v>
                </c:pt>
                <c:pt idx="8206">
                  <c:v>34136</c:v>
                </c:pt>
                <c:pt idx="8207">
                  <c:v>34137</c:v>
                </c:pt>
                <c:pt idx="8208">
                  <c:v>34138</c:v>
                </c:pt>
                <c:pt idx="8209">
                  <c:v>34141</c:v>
                </c:pt>
                <c:pt idx="8210">
                  <c:v>34142</c:v>
                </c:pt>
                <c:pt idx="8211">
                  <c:v>34143</c:v>
                </c:pt>
                <c:pt idx="8212">
                  <c:v>34144</c:v>
                </c:pt>
                <c:pt idx="8213">
                  <c:v>34145</c:v>
                </c:pt>
                <c:pt idx="8214">
                  <c:v>34148</c:v>
                </c:pt>
                <c:pt idx="8215">
                  <c:v>34149</c:v>
                </c:pt>
                <c:pt idx="8216">
                  <c:v>34150</c:v>
                </c:pt>
                <c:pt idx="8217">
                  <c:v>34151</c:v>
                </c:pt>
                <c:pt idx="8218">
                  <c:v>34152</c:v>
                </c:pt>
                <c:pt idx="8219">
                  <c:v>34155</c:v>
                </c:pt>
                <c:pt idx="8220">
                  <c:v>34156</c:v>
                </c:pt>
                <c:pt idx="8221">
                  <c:v>34157</c:v>
                </c:pt>
                <c:pt idx="8222">
                  <c:v>34158</c:v>
                </c:pt>
                <c:pt idx="8223">
                  <c:v>34159</c:v>
                </c:pt>
                <c:pt idx="8224">
                  <c:v>34162</c:v>
                </c:pt>
                <c:pt idx="8225">
                  <c:v>34163</c:v>
                </c:pt>
                <c:pt idx="8226">
                  <c:v>34164</c:v>
                </c:pt>
                <c:pt idx="8227">
                  <c:v>34165</c:v>
                </c:pt>
                <c:pt idx="8228">
                  <c:v>34166</c:v>
                </c:pt>
                <c:pt idx="8229">
                  <c:v>34169</c:v>
                </c:pt>
                <c:pt idx="8230">
                  <c:v>34170</c:v>
                </c:pt>
                <c:pt idx="8231">
                  <c:v>34171</c:v>
                </c:pt>
                <c:pt idx="8232">
                  <c:v>34172</c:v>
                </c:pt>
                <c:pt idx="8233">
                  <c:v>34173</c:v>
                </c:pt>
                <c:pt idx="8234">
                  <c:v>34176</c:v>
                </c:pt>
                <c:pt idx="8235">
                  <c:v>34177</c:v>
                </c:pt>
                <c:pt idx="8236">
                  <c:v>34178</c:v>
                </c:pt>
                <c:pt idx="8237">
                  <c:v>34179</c:v>
                </c:pt>
                <c:pt idx="8238">
                  <c:v>34180</c:v>
                </c:pt>
                <c:pt idx="8239">
                  <c:v>34183</c:v>
                </c:pt>
                <c:pt idx="8240">
                  <c:v>34184</c:v>
                </c:pt>
                <c:pt idx="8241">
                  <c:v>34185</c:v>
                </c:pt>
                <c:pt idx="8242">
                  <c:v>34186</c:v>
                </c:pt>
                <c:pt idx="8243">
                  <c:v>34187</c:v>
                </c:pt>
                <c:pt idx="8244">
                  <c:v>34190</c:v>
                </c:pt>
                <c:pt idx="8245">
                  <c:v>34191</c:v>
                </c:pt>
                <c:pt idx="8246">
                  <c:v>34192</c:v>
                </c:pt>
                <c:pt idx="8247">
                  <c:v>34193</c:v>
                </c:pt>
                <c:pt idx="8248">
                  <c:v>34194</c:v>
                </c:pt>
                <c:pt idx="8249">
                  <c:v>34197</c:v>
                </c:pt>
                <c:pt idx="8250">
                  <c:v>34198</c:v>
                </c:pt>
                <c:pt idx="8251">
                  <c:v>34199</c:v>
                </c:pt>
                <c:pt idx="8252">
                  <c:v>34200</c:v>
                </c:pt>
                <c:pt idx="8253">
                  <c:v>34201</c:v>
                </c:pt>
                <c:pt idx="8254">
                  <c:v>34204</c:v>
                </c:pt>
                <c:pt idx="8255">
                  <c:v>34205</c:v>
                </c:pt>
                <c:pt idx="8256">
                  <c:v>34206</c:v>
                </c:pt>
                <c:pt idx="8257">
                  <c:v>34207</c:v>
                </c:pt>
                <c:pt idx="8258">
                  <c:v>34208</c:v>
                </c:pt>
                <c:pt idx="8259">
                  <c:v>34211</c:v>
                </c:pt>
                <c:pt idx="8260">
                  <c:v>34212</c:v>
                </c:pt>
                <c:pt idx="8261">
                  <c:v>34213</c:v>
                </c:pt>
                <c:pt idx="8262">
                  <c:v>34214</c:v>
                </c:pt>
                <c:pt idx="8263">
                  <c:v>34215</c:v>
                </c:pt>
                <c:pt idx="8264">
                  <c:v>34218</c:v>
                </c:pt>
                <c:pt idx="8265">
                  <c:v>34219</c:v>
                </c:pt>
                <c:pt idx="8266">
                  <c:v>34220</c:v>
                </c:pt>
                <c:pt idx="8267">
                  <c:v>34221</c:v>
                </c:pt>
                <c:pt idx="8268">
                  <c:v>34222</c:v>
                </c:pt>
                <c:pt idx="8269">
                  <c:v>34225</c:v>
                </c:pt>
                <c:pt idx="8270">
                  <c:v>34226</c:v>
                </c:pt>
                <c:pt idx="8271">
                  <c:v>34227</c:v>
                </c:pt>
                <c:pt idx="8272">
                  <c:v>34228</c:v>
                </c:pt>
                <c:pt idx="8273">
                  <c:v>34229</c:v>
                </c:pt>
                <c:pt idx="8274">
                  <c:v>34232</c:v>
                </c:pt>
                <c:pt idx="8275">
                  <c:v>34233</c:v>
                </c:pt>
                <c:pt idx="8276">
                  <c:v>34234</c:v>
                </c:pt>
                <c:pt idx="8277">
                  <c:v>34235</c:v>
                </c:pt>
                <c:pt idx="8278">
                  <c:v>34236</c:v>
                </c:pt>
                <c:pt idx="8279">
                  <c:v>34239</c:v>
                </c:pt>
                <c:pt idx="8280">
                  <c:v>34240</c:v>
                </c:pt>
                <c:pt idx="8281">
                  <c:v>34241</c:v>
                </c:pt>
                <c:pt idx="8282">
                  <c:v>34242</c:v>
                </c:pt>
                <c:pt idx="8283">
                  <c:v>34243</c:v>
                </c:pt>
                <c:pt idx="8284">
                  <c:v>34246</c:v>
                </c:pt>
                <c:pt idx="8285">
                  <c:v>34247</c:v>
                </c:pt>
                <c:pt idx="8286">
                  <c:v>34248</c:v>
                </c:pt>
                <c:pt idx="8287">
                  <c:v>34249</c:v>
                </c:pt>
                <c:pt idx="8288">
                  <c:v>34250</c:v>
                </c:pt>
                <c:pt idx="8289">
                  <c:v>34253</c:v>
                </c:pt>
                <c:pt idx="8290">
                  <c:v>34254</c:v>
                </c:pt>
                <c:pt idx="8291">
                  <c:v>34255</c:v>
                </c:pt>
                <c:pt idx="8292">
                  <c:v>34256</c:v>
                </c:pt>
                <c:pt idx="8293">
                  <c:v>34257</c:v>
                </c:pt>
                <c:pt idx="8294">
                  <c:v>34260</c:v>
                </c:pt>
                <c:pt idx="8295">
                  <c:v>34261</c:v>
                </c:pt>
                <c:pt idx="8296">
                  <c:v>34262</c:v>
                </c:pt>
                <c:pt idx="8297">
                  <c:v>34263</c:v>
                </c:pt>
                <c:pt idx="8298">
                  <c:v>34264</c:v>
                </c:pt>
                <c:pt idx="8299">
                  <c:v>34267</c:v>
                </c:pt>
                <c:pt idx="8300">
                  <c:v>34268</c:v>
                </c:pt>
                <c:pt idx="8301">
                  <c:v>34269</c:v>
                </c:pt>
                <c:pt idx="8302">
                  <c:v>34270</c:v>
                </c:pt>
                <c:pt idx="8303">
                  <c:v>34271</c:v>
                </c:pt>
                <c:pt idx="8304">
                  <c:v>34274</c:v>
                </c:pt>
                <c:pt idx="8305">
                  <c:v>34275</c:v>
                </c:pt>
                <c:pt idx="8306">
                  <c:v>34276</c:v>
                </c:pt>
                <c:pt idx="8307">
                  <c:v>34277</c:v>
                </c:pt>
                <c:pt idx="8308">
                  <c:v>34278</c:v>
                </c:pt>
                <c:pt idx="8309">
                  <c:v>34281</c:v>
                </c:pt>
                <c:pt idx="8310">
                  <c:v>34282</c:v>
                </c:pt>
                <c:pt idx="8311">
                  <c:v>34283</c:v>
                </c:pt>
                <c:pt idx="8312">
                  <c:v>34284</c:v>
                </c:pt>
                <c:pt idx="8313">
                  <c:v>34285</c:v>
                </c:pt>
                <c:pt idx="8314">
                  <c:v>34288</c:v>
                </c:pt>
                <c:pt idx="8315">
                  <c:v>34289</c:v>
                </c:pt>
                <c:pt idx="8316">
                  <c:v>34290</c:v>
                </c:pt>
                <c:pt idx="8317">
                  <c:v>34291</c:v>
                </c:pt>
                <c:pt idx="8318">
                  <c:v>34292</c:v>
                </c:pt>
                <c:pt idx="8319">
                  <c:v>34295</c:v>
                </c:pt>
                <c:pt idx="8320">
                  <c:v>34296</c:v>
                </c:pt>
                <c:pt idx="8321">
                  <c:v>34297</c:v>
                </c:pt>
                <c:pt idx="8322">
                  <c:v>34298</c:v>
                </c:pt>
                <c:pt idx="8323">
                  <c:v>34299</c:v>
                </c:pt>
                <c:pt idx="8324">
                  <c:v>34302</c:v>
                </c:pt>
                <c:pt idx="8325">
                  <c:v>34303</c:v>
                </c:pt>
                <c:pt idx="8326">
                  <c:v>34304</c:v>
                </c:pt>
                <c:pt idx="8327">
                  <c:v>34305</c:v>
                </c:pt>
                <c:pt idx="8328">
                  <c:v>34306</c:v>
                </c:pt>
                <c:pt idx="8329">
                  <c:v>34309</c:v>
                </c:pt>
                <c:pt idx="8330">
                  <c:v>34310</c:v>
                </c:pt>
                <c:pt idx="8331">
                  <c:v>34311</c:v>
                </c:pt>
                <c:pt idx="8332">
                  <c:v>34312</c:v>
                </c:pt>
                <c:pt idx="8333">
                  <c:v>34313</c:v>
                </c:pt>
                <c:pt idx="8334">
                  <c:v>34316</c:v>
                </c:pt>
                <c:pt idx="8335">
                  <c:v>34317</c:v>
                </c:pt>
                <c:pt idx="8336">
                  <c:v>34318</c:v>
                </c:pt>
                <c:pt idx="8337">
                  <c:v>34319</c:v>
                </c:pt>
                <c:pt idx="8338">
                  <c:v>34320</c:v>
                </c:pt>
                <c:pt idx="8339">
                  <c:v>34323</c:v>
                </c:pt>
                <c:pt idx="8340">
                  <c:v>34324</c:v>
                </c:pt>
                <c:pt idx="8341">
                  <c:v>34325</c:v>
                </c:pt>
                <c:pt idx="8342">
                  <c:v>34326</c:v>
                </c:pt>
                <c:pt idx="8343">
                  <c:v>34327</c:v>
                </c:pt>
                <c:pt idx="8344">
                  <c:v>34330</c:v>
                </c:pt>
                <c:pt idx="8345">
                  <c:v>34331</c:v>
                </c:pt>
                <c:pt idx="8346">
                  <c:v>34332</c:v>
                </c:pt>
                <c:pt idx="8347">
                  <c:v>34333</c:v>
                </c:pt>
                <c:pt idx="8348">
                  <c:v>34334</c:v>
                </c:pt>
                <c:pt idx="8349">
                  <c:v>34337</c:v>
                </c:pt>
                <c:pt idx="8350">
                  <c:v>34338</c:v>
                </c:pt>
                <c:pt idx="8351">
                  <c:v>34339</c:v>
                </c:pt>
                <c:pt idx="8352">
                  <c:v>34340</c:v>
                </c:pt>
                <c:pt idx="8353">
                  <c:v>34341</c:v>
                </c:pt>
                <c:pt idx="8354">
                  <c:v>34344</c:v>
                </c:pt>
                <c:pt idx="8355">
                  <c:v>34345</c:v>
                </c:pt>
                <c:pt idx="8356">
                  <c:v>34346</c:v>
                </c:pt>
                <c:pt idx="8357">
                  <c:v>34347</c:v>
                </c:pt>
                <c:pt idx="8358">
                  <c:v>34348</c:v>
                </c:pt>
                <c:pt idx="8359">
                  <c:v>34351</c:v>
                </c:pt>
                <c:pt idx="8360">
                  <c:v>34352</c:v>
                </c:pt>
                <c:pt idx="8361">
                  <c:v>34353</c:v>
                </c:pt>
                <c:pt idx="8362">
                  <c:v>34354</c:v>
                </c:pt>
                <c:pt idx="8363">
                  <c:v>34355</c:v>
                </c:pt>
                <c:pt idx="8364">
                  <c:v>34358</c:v>
                </c:pt>
                <c:pt idx="8365">
                  <c:v>34359</c:v>
                </c:pt>
                <c:pt idx="8366">
                  <c:v>34360</c:v>
                </c:pt>
                <c:pt idx="8367">
                  <c:v>34361</c:v>
                </c:pt>
                <c:pt idx="8368">
                  <c:v>34362</c:v>
                </c:pt>
                <c:pt idx="8369">
                  <c:v>34365</c:v>
                </c:pt>
                <c:pt idx="8370">
                  <c:v>34366</c:v>
                </c:pt>
                <c:pt idx="8371">
                  <c:v>34367</c:v>
                </c:pt>
                <c:pt idx="8372">
                  <c:v>34368</c:v>
                </c:pt>
                <c:pt idx="8373">
                  <c:v>34369</c:v>
                </c:pt>
                <c:pt idx="8374">
                  <c:v>34372</c:v>
                </c:pt>
                <c:pt idx="8375">
                  <c:v>34373</c:v>
                </c:pt>
                <c:pt idx="8376">
                  <c:v>34374</c:v>
                </c:pt>
                <c:pt idx="8377">
                  <c:v>34375</c:v>
                </c:pt>
                <c:pt idx="8378">
                  <c:v>34376</c:v>
                </c:pt>
                <c:pt idx="8379">
                  <c:v>34379</c:v>
                </c:pt>
                <c:pt idx="8380">
                  <c:v>34380</c:v>
                </c:pt>
                <c:pt idx="8381">
                  <c:v>34381</c:v>
                </c:pt>
                <c:pt idx="8382">
                  <c:v>34382</c:v>
                </c:pt>
                <c:pt idx="8383">
                  <c:v>34383</c:v>
                </c:pt>
                <c:pt idx="8384">
                  <c:v>34386</c:v>
                </c:pt>
                <c:pt idx="8385">
                  <c:v>34387</c:v>
                </c:pt>
                <c:pt idx="8386">
                  <c:v>34388</c:v>
                </c:pt>
                <c:pt idx="8387">
                  <c:v>34389</c:v>
                </c:pt>
                <c:pt idx="8388">
                  <c:v>34390</c:v>
                </c:pt>
                <c:pt idx="8389">
                  <c:v>34393</c:v>
                </c:pt>
                <c:pt idx="8390">
                  <c:v>34394</c:v>
                </c:pt>
                <c:pt idx="8391">
                  <c:v>34395</c:v>
                </c:pt>
                <c:pt idx="8392">
                  <c:v>34396</c:v>
                </c:pt>
                <c:pt idx="8393">
                  <c:v>34397</c:v>
                </c:pt>
                <c:pt idx="8394">
                  <c:v>34400</c:v>
                </c:pt>
                <c:pt idx="8395">
                  <c:v>34401</c:v>
                </c:pt>
                <c:pt idx="8396">
                  <c:v>34402</c:v>
                </c:pt>
                <c:pt idx="8397">
                  <c:v>34403</c:v>
                </c:pt>
                <c:pt idx="8398">
                  <c:v>34404</c:v>
                </c:pt>
                <c:pt idx="8399">
                  <c:v>34407</c:v>
                </c:pt>
                <c:pt idx="8400">
                  <c:v>34408</c:v>
                </c:pt>
                <c:pt idx="8401">
                  <c:v>34409</c:v>
                </c:pt>
                <c:pt idx="8402">
                  <c:v>34410</c:v>
                </c:pt>
                <c:pt idx="8403">
                  <c:v>34411</c:v>
                </c:pt>
                <c:pt idx="8404">
                  <c:v>34414</c:v>
                </c:pt>
                <c:pt idx="8405">
                  <c:v>34415</c:v>
                </c:pt>
                <c:pt idx="8406">
                  <c:v>34416</c:v>
                </c:pt>
                <c:pt idx="8407">
                  <c:v>34417</c:v>
                </c:pt>
                <c:pt idx="8408">
                  <c:v>34418</c:v>
                </c:pt>
                <c:pt idx="8409">
                  <c:v>34421</c:v>
                </c:pt>
                <c:pt idx="8410">
                  <c:v>34422</c:v>
                </c:pt>
                <c:pt idx="8411">
                  <c:v>34423</c:v>
                </c:pt>
                <c:pt idx="8412">
                  <c:v>34424</c:v>
                </c:pt>
                <c:pt idx="8413">
                  <c:v>34425</c:v>
                </c:pt>
                <c:pt idx="8414">
                  <c:v>34428</c:v>
                </c:pt>
                <c:pt idx="8415">
                  <c:v>34429</c:v>
                </c:pt>
                <c:pt idx="8416">
                  <c:v>34430</c:v>
                </c:pt>
                <c:pt idx="8417">
                  <c:v>34431</c:v>
                </c:pt>
                <c:pt idx="8418">
                  <c:v>34432</c:v>
                </c:pt>
                <c:pt idx="8419">
                  <c:v>34435</c:v>
                </c:pt>
                <c:pt idx="8420">
                  <c:v>34436</c:v>
                </c:pt>
                <c:pt idx="8421">
                  <c:v>34437</c:v>
                </c:pt>
                <c:pt idx="8422">
                  <c:v>34438</c:v>
                </c:pt>
                <c:pt idx="8423">
                  <c:v>34439</c:v>
                </c:pt>
                <c:pt idx="8424">
                  <c:v>34442</c:v>
                </c:pt>
                <c:pt idx="8425">
                  <c:v>34443</c:v>
                </c:pt>
                <c:pt idx="8426">
                  <c:v>34444</c:v>
                </c:pt>
                <c:pt idx="8427">
                  <c:v>34445</c:v>
                </c:pt>
                <c:pt idx="8428">
                  <c:v>34446</c:v>
                </c:pt>
                <c:pt idx="8429">
                  <c:v>34449</c:v>
                </c:pt>
                <c:pt idx="8430">
                  <c:v>34450</c:v>
                </c:pt>
                <c:pt idx="8431">
                  <c:v>34451</c:v>
                </c:pt>
                <c:pt idx="8432">
                  <c:v>34452</c:v>
                </c:pt>
                <c:pt idx="8433">
                  <c:v>34453</c:v>
                </c:pt>
                <c:pt idx="8434">
                  <c:v>34456</c:v>
                </c:pt>
                <c:pt idx="8435">
                  <c:v>34457</c:v>
                </c:pt>
                <c:pt idx="8436">
                  <c:v>34458</c:v>
                </c:pt>
                <c:pt idx="8437">
                  <c:v>34459</c:v>
                </c:pt>
                <c:pt idx="8438">
                  <c:v>34460</c:v>
                </c:pt>
                <c:pt idx="8439">
                  <c:v>34463</c:v>
                </c:pt>
                <c:pt idx="8440">
                  <c:v>34464</c:v>
                </c:pt>
                <c:pt idx="8441">
                  <c:v>34465</c:v>
                </c:pt>
                <c:pt idx="8442">
                  <c:v>34466</c:v>
                </c:pt>
                <c:pt idx="8443">
                  <c:v>34467</c:v>
                </c:pt>
                <c:pt idx="8444">
                  <c:v>34470</c:v>
                </c:pt>
                <c:pt idx="8445">
                  <c:v>34471</c:v>
                </c:pt>
                <c:pt idx="8446">
                  <c:v>34472</c:v>
                </c:pt>
                <c:pt idx="8447">
                  <c:v>34473</c:v>
                </c:pt>
                <c:pt idx="8448">
                  <c:v>34474</c:v>
                </c:pt>
                <c:pt idx="8449">
                  <c:v>34477</c:v>
                </c:pt>
                <c:pt idx="8450">
                  <c:v>34478</c:v>
                </c:pt>
                <c:pt idx="8451">
                  <c:v>34479</c:v>
                </c:pt>
                <c:pt idx="8452">
                  <c:v>34480</c:v>
                </c:pt>
                <c:pt idx="8453">
                  <c:v>34481</c:v>
                </c:pt>
                <c:pt idx="8454">
                  <c:v>34484</c:v>
                </c:pt>
                <c:pt idx="8455">
                  <c:v>34485</c:v>
                </c:pt>
                <c:pt idx="8456">
                  <c:v>34486</c:v>
                </c:pt>
                <c:pt idx="8457">
                  <c:v>34487</c:v>
                </c:pt>
                <c:pt idx="8458">
                  <c:v>34488</c:v>
                </c:pt>
                <c:pt idx="8459">
                  <c:v>34491</c:v>
                </c:pt>
                <c:pt idx="8460">
                  <c:v>34492</c:v>
                </c:pt>
                <c:pt idx="8461">
                  <c:v>34493</c:v>
                </c:pt>
                <c:pt idx="8462">
                  <c:v>34494</c:v>
                </c:pt>
                <c:pt idx="8463">
                  <c:v>34495</c:v>
                </c:pt>
                <c:pt idx="8464">
                  <c:v>34498</c:v>
                </c:pt>
                <c:pt idx="8465">
                  <c:v>34499</c:v>
                </c:pt>
                <c:pt idx="8466">
                  <c:v>34500</c:v>
                </c:pt>
                <c:pt idx="8467">
                  <c:v>34501</c:v>
                </c:pt>
                <c:pt idx="8468">
                  <c:v>34502</c:v>
                </c:pt>
                <c:pt idx="8469">
                  <c:v>34505</c:v>
                </c:pt>
                <c:pt idx="8470">
                  <c:v>34506</c:v>
                </c:pt>
                <c:pt idx="8471">
                  <c:v>34507</c:v>
                </c:pt>
                <c:pt idx="8472">
                  <c:v>34508</c:v>
                </c:pt>
                <c:pt idx="8473">
                  <c:v>34509</c:v>
                </c:pt>
                <c:pt idx="8474">
                  <c:v>34512</c:v>
                </c:pt>
                <c:pt idx="8475">
                  <c:v>34513</c:v>
                </c:pt>
                <c:pt idx="8476">
                  <c:v>34514</c:v>
                </c:pt>
                <c:pt idx="8477">
                  <c:v>34515</c:v>
                </c:pt>
                <c:pt idx="8478">
                  <c:v>34516</c:v>
                </c:pt>
                <c:pt idx="8479">
                  <c:v>34519</c:v>
                </c:pt>
                <c:pt idx="8480">
                  <c:v>34520</c:v>
                </c:pt>
                <c:pt idx="8481">
                  <c:v>34521</c:v>
                </c:pt>
                <c:pt idx="8482">
                  <c:v>34522</c:v>
                </c:pt>
                <c:pt idx="8483">
                  <c:v>34523</c:v>
                </c:pt>
                <c:pt idx="8484">
                  <c:v>34526</c:v>
                </c:pt>
                <c:pt idx="8485">
                  <c:v>34527</c:v>
                </c:pt>
                <c:pt idx="8486">
                  <c:v>34528</c:v>
                </c:pt>
                <c:pt idx="8487">
                  <c:v>34529</c:v>
                </c:pt>
                <c:pt idx="8488">
                  <c:v>34530</c:v>
                </c:pt>
                <c:pt idx="8489">
                  <c:v>34533</c:v>
                </c:pt>
                <c:pt idx="8490">
                  <c:v>34534</c:v>
                </c:pt>
                <c:pt idx="8491">
                  <c:v>34535</c:v>
                </c:pt>
                <c:pt idx="8492">
                  <c:v>34536</c:v>
                </c:pt>
                <c:pt idx="8493">
                  <c:v>34537</c:v>
                </c:pt>
                <c:pt idx="8494">
                  <c:v>34540</c:v>
                </c:pt>
                <c:pt idx="8495">
                  <c:v>34541</c:v>
                </c:pt>
                <c:pt idx="8496">
                  <c:v>34542</c:v>
                </c:pt>
                <c:pt idx="8497">
                  <c:v>34543</c:v>
                </c:pt>
                <c:pt idx="8498">
                  <c:v>34544</c:v>
                </c:pt>
                <c:pt idx="8499">
                  <c:v>34547</c:v>
                </c:pt>
                <c:pt idx="8500">
                  <c:v>34548</c:v>
                </c:pt>
                <c:pt idx="8501">
                  <c:v>34549</c:v>
                </c:pt>
                <c:pt idx="8502">
                  <c:v>34550</c:v>
                </c:pt>
                <c:pt idx="8503">
                  <c:v>34551</c:v>
                </c:pt>
                <c:pt idx="8504">
                  <c:v>34554</c:v>
                </c:pt>
                <c:pt idx="8505">
                  <c:v>34555</c:v>
                </c:pt>
                <c:pt idx="8506">
                  <c:v>34556</c:v>
                </c:pt>
                <c:pt idx="8507">
                  <c:v>34557</c:v>
                </c:pt>
                <c:pt idx="8508">
                  <c:v>34558</c:v>
                </c:pt>
                <c:pt idx="8509">
                  <c:v>34561</c:v>
                </c:pt>
                <c:pt idx="8510">
                  <c:v>34562</c:v>
                </c:pt>
                <c:pt idx="8511">
                  <c:v>34563</c:v>
                </c:pt>
                <c:pt idx="8512">
                  <c:v>34564</c:v>
                </c:pt>
                <c:pt idx="8513">
                  <c:v>34565</c:v>
                </c:pt>
                <c:pt idx="8514">
                  <c:v>34568</c:v>
                </c:pt>
                <c:pt idx="8515">
                  <c:v>34569</c:v>
                </c:pt>
                <c:pt idx="8516">
                  <c:v>34570</c:v>
                </c:pt>
                <c:pt idx="8517">
                  <c:v>34571</c:v>
                </c:pt>
                <c:pt idx="8518">
                  <c:v>34572</c:v>
                </c:pt>
                <c:pt idx="8519">
                  <c:v>34575</c:v>
                </c:pt>
                <c:pt idx="8520">
                  <c:v>34576</c:v>
                </c:pt>
                <c:pt idx="8521">
                  <c:v>34577</c:v>
                </c:pt>
                <c:pt idx="8522">
                  <c:v>34578</c:v>
                </c:pt>
                <c:pt idx="8523">
                  <c:v>34579</c:v>
                </c:pt>
                <c:pt idx="8524">
                  <c:v>34582</c:v>
                </c:pt>
                <c:pt idx="8525">
                  <c:v>34583</c:v>
                </c:pt>
                <c:pt idx="8526">
                  <c:v>34584</c:v>
                </c:pt>
                <c:pt idx="8527">
                  <c:v>34585</c:v>
                </c:pt>
                <c:pt idx="8528">
                  <c:v>34586</c:v>
                </c:pt>
                <c:pt idx="8529">
                  <c:v>34589</c:v>
                </c:pt>
                <c:pt idx="8530">
                  <c:v>34590</c:v>
                </c:pt>
                <c:pt idx="8531">
                  <c:v>34591</c:v>
                </c:pt>
                <c:pt idx="8532">
                  <c:v>34592</c:v>
                </c:pt>
                <c:pt idx="8533">
                  <c:v>34593</c:v>
                </c:pt>
                <c:pt idx="8534">
                  <c:v>34596</c:v>
                </c:pt>
                <c:pt idx="8535">
                  <c:v>34597</c:v>
                </c:pt>
                <c:pt idx="8536">
                  <c:v>34598</c:v>
                </c:pt>
                <c:pt idx="8537">
                  <c:v>34599</c:v>
                </c:pt>
                <c:pt idx="8538">
                  <c:v>34600</c:v>
                </c:pt>
                <c:pt idx="8539">
                  <c:v>34603</c:v>
                </c:pt>
                <c:pt idx="8540">
                  <c:v>34604</c:v>
                </c:pt>
                <c:pt idx="8541">
                  <c:v>34605</c:v>
                </c:pt>
                <c:pt idx="8542">
                  <c:v>34606</c:v>
                </c:pt>
                <c:pt idx="8543">
                  <c:v>34607</c:v>
                </c:pt>
                <c:pt idx="8544">
                  <c:v>34610</c:v>
                </c:pt>
                <c:pt idx="8545">
                  <c:v>34611</c:v>
                </c:pt>
                <c:pt idx="8546">
                  <c:v>34612</c:v>
                </c:pt>
                <c:pt idx="8547">
                  <c:v>34613</c:v>
                </c:pt>
                <c:pt idx="8548">
                  <c:v>34614</c:v>
                </c:pt>
                <c:pt idx="8549">
                  <c:v>34617</c:v>
                </c:pt>
                <c:pt idx="8550">
                  <c:v>34618</c:v>
                </c:pt>
                <c:pt idx="8551">
                  <c:v>34619</c:v>
                </c:pt>
                <c:pt idx="8552">
                  <c:v>34620</c:v>
                </c:pt>
                <c:pt idx="8553">
                  <c:v>34621</c:v>
                </c:pt>
                <c:pt idx="8554">
                  <c:v>34624</c:v>
                </c:pt>
                <c:pt idx="8555">
                  <c:v>34625</c:v>
                </c:pt>
                <c:pt idx="8556">
                  <c:v>34626</c:v>
                </c:pt>
                <c:pt idx="8557">
                  <c:v>34627</c:v>
                </c:pt>
                <c:pt idx="8558">
                  <c:v>34628</c:v>
                </c:pt>
                <c:pt idx="8559">
                  <c:v>34631</c:v>
                </c:pt>
                <c:pt idx="8560">
                  <c:v>34632</c:v>
                </c:pt>
                <c:pt idx="8561">
                  <c:v>34633</c:v>
                </c:pt>
                <c:pt idx="8562">
                  <c:v>34634</c:v>
                </c:pt>
                <c:pt idx="8563">
                  <c:v>34635</c:v>
                </c:pt>
                <c:pt idx="8564">
                  <c:v>34638</c:v>
                </c:pt>
                <c:pt idx="8565">
                  <c:v>34639</c:v>
                </c:pt>
                <c:pt idx="8566">
                  <c:v>34640</c:v>
                </c:pt>
                <c:pt idx="8567">
                  <c:v>34641</c:v>
                </c:pt>
                <c:pt idx="8568">
                  <c:v>34642</c:v>
                </c:pt>
                <c:pt idx="8569">
                  <c:v>34645</c:v>
                </c:pt>
                <c:pt idx="8570">
                  <c:v>34646</c:v>
                </c:pt>
                <c:pt idx="8571">
                  <c:v>34647</c:v>
                </c:pt>
                <c:pt idx="8572">
                  <c:v>34648</c:v>
                </c:pt>
                <c:pt idx="8573">
                  <c:v>34649</c:v>
                </c:pt>
                <c:pt idx="8574">
                  <c:v>34652</c:v>
                </c:pt>
                <c:pt idx="8575">
                  <c:v>34653</c:v>
                </c:pt>
                <c:pt idx="8576">
                  <c:v>34654</c:v>
                </c:pt>
                <c:pt idx="8577">
                  <c:v>34655</c:v>
                </c:pt>
                <c:pt idx="8578">
                  <c:v>34656</c:v>
                </c:pt>
                <c:pt idx="8579">
                  <c:v>34659</c:v>
                </c:pt>
                <c:pt idx="8580">
                  <c:v>34660</c:v>
                </c:pt>
                <c:pt idx="8581">
                  <c:v>34661</c:v>
                </c:pt>
                <c:pt idx="8582">
                  <c:v>34662</c:v>
                </c:pt>
                <c:pt idx="8583">
                  <c:v>34663</c:v>
                </c:pt>
                <c:pt idx="8584">
                  <c:v>34666</c:v>
                </c:pt>
                <c:pt idx="8585">
                  <c:v>34667</c:v>
                </c:pt>
                <c:pt idx="8586">
                  <c:v>34668</c:v>
                </c:pt>
                <c:pt idx="8587">
                  <c:v>34669</c:v>
                </c:pt>
                <c:pt idx="8588">
                  <c:v>34670</c:v>
                </c:pt>
                <c:pt idx="8589">
                  <c:v>34673</c:v>
                </c:pt>
                <c:pt idx="8590">
                  <c:v>34674</c:v>
                </c:pt>
                <c:pt idx="8591">
                  <c:v>34675</c:v>
                </c:pt>
                <c:pt idx="8592">
                  <c:v>34676</c:v>
                </c:pt>
                <c:pt idx="8593">
                  <c:v>34677</c:v>
                </c:pt>
                <c:pt idx="8594">
                  <c:v>34680</c:v>
                </c:pt>
                <c:pt idx="8595">
                  <c:v>34681</c:v>
                </c:pt>
                <c:pt idx="8596">
                  <c:v>34682</c:v>
                </c:pt>
                <c:pt idx="8597">
                  <c:v>34683</c:v>
                </c:pt>
                <c:pt idx="8598">
                  <c:v>34684</c:v>
                </c:pt>
                <c:pt idx="8599">
                  <c:v>34687</c:v>
                </c:pt>
                <c:pt idx="8600">
                  <c:v>34688</c:v>
                </c:pt>
                <c:pt idx="8601">
                  <c:v>34689</c:v>
                </c:pt>
                <c:pt idx="8602">
                  <c:v>34690</c:v>
                </c:pt>
                <c:pt idx="8603">
                  <c:v>34691</c:v>
                </c:pt>
                <c:pt idx="8604">
                  <c:v>34694</c:v>
                </c:pt>
                <c:pt idx="8605">
                  <c:v>34695</c:v>
                </c:pt>
                <c:pt idx="8606">
                  <c:v>34696</c:v>
                </c:pt>
                <c:pt idx="8607">
                  <c:v>34697</c:v>
                </c:pt>
                <c:pt idx="8608">
                  <c:v>34698</c:v>
                </c:pt>
                <c:pt idx="8609">
                  <c:v>34701</c:v>
                </c:pt>
                <c:pt idx="8610">
                  <c:v>34702</c:v>
                </c:pt>
                <c:pt idx="8611">
                  <c:v>34703</c:v>
                </c:pt>
                <c:pt idx="8612">
                  <c:v>34704</c:v>
                </c:pt>
                <c:pt idx="8613">
                  <c:v>34705</c:v>
                </c:pt>
                <c:pt idx="8614">
                  <c:v>34708</c:v>
                </c:pt>
                <c:pt idx="8615">
                  <c:v>34709</c:v>
                </c:pt>
                <c:pt idx="8616">
                  <c:v>34710</c:v>
                </c:pt>
                <c:pt idx="8617">
                  <c:v>34711</c:v>
                </c:pt>
                <c:pt idx="8618">
                  <c:v>34712</c:v>
                </c:pt>
                <c:pt idx="8619">
                  <c:v>34715</c:v>
                </c:pt>
                <c:pt idx="8620">
                  <c:v>34716</c:v>
                </c:pt>
                <c:pt idx="8621">
                  <c:v>34717</c:v>
                </c:pt>
                <c:pt idx="8622">
                  <c:v>34718</c:v>
                </c:pt>
                <c:pt idx="8623">
                  <c:v>34719</c:v>
                </c:pt>
                <c:pt idx="8624">
                  <c:v>34722</c:v>
                </c:pt>
                <c:pt idx="8625">
                  <c:v>34723</c:v>
                </c:pt>
                <c:pt idx="8626">
                  <c:v>34724</c:v>
                </c:pt>
                <c:pt idx="8627">
                  <c:v>34725</c:v>
                </c:pt>
                <c:pt idx="8628">
                  <c:v>34726</c:v>
                </c:pt>
                <c:pt idx="8629">
                  <c:v>34729</c:v>
                </c:pt>
                <c:pt idx="8630">
                  <c:v>34730</c:v>
                </c:pt>
                <c:pt idx="8631">
                  <c:v>34731</c:v>
                </c:pt>
                <c:pt idx="8632">
                  <c:v>34732</c:v>
                </c:pt>
                <c:pt idx="8633">
                  <c:v>34733</c:v>
                </c:pt>
                <c:pt idx="8634">
                  <c:v>34736</c:v>
                </c:pt>
                <c:pt idx="8635">
                  <c:v>34737</c:v>
                </c:pt>
                <c:pt idx="8636">
                  <c:v>34738</c:v>
                </c:pt>
                <c:pt idx="8637">
                  <c:v>34739</c:v>
                </c:pt>
                <c:pt idx="8638">
                  <c:v>34740</c:v>
                </c:pt>
                <c:pt idx="8639">
                  <c:v>34743</c:v>
                </c:pt>
                <c:pt idx="8640">
                  <c:v>34744</c:v>
                </c:pt>
                <c:pt idx="8641">
                  <c:v>34745</c:v>
                </c:pt>
                <c:pt idx="8642">
                  <c:v>34746</c:v>
                </c:pt>
                <c:pt idx="8643">
                  <c:v>34747</c:v>
                </c:pt>
                <c:pt idx="8644">
                  <c:v>34750</c:v>
                </c:pt>
                <c:pt idx="8645">
                  <c:v>34751</c:v>
                </c:pt>
                <c:pt idx="8646">
                  <c:v>34752</c:v>
                </c:pt>
                <c:pt idx="8647">
                  <c:v>34753</c:v>
                </c:pt>
                <c:pt idx="8648">
                  <c:v>34754</c:v>
                </c:pt>
                <c:pt idx="8649">
                  <c:v>34757</c:v>
                </c:pt>
                <c:pt idx="8650">
                  <c:v>34758</c:v>
                </c:pt>
                <c:pt idx="8651">
                  <c:v>34759</c:v>
                </c:pt>
                <c:pt idx="8652">
                  <c:v>34760</c:v>
                </c:pt>
                <c:pt idx="8653">
                  <c:v>34761</c:v>
                </c:pt>
                <c:pt idx="8654">
                  <c:v>34764</c:v>
                </c:pt>
                <c:pt idx="8655">
                  <c:v>34765</c:v>
                </c:pt>
                <c:pt idx="8656">
                  <c:v>34766</c:v>
                </c:pt>
                <c:pt idx="8657">
                  <c:v>34767</c:v>
                </c:pt>
                <c:pt idx="8658">
                  <c:v>34768</c:v>
                </c:pt>
                <c:pt idx="8659">
                  <c:v>34771</c:v>
                </c:pt>
                <c:pt idx="8660">
                  <c:v>34772</c:v>
                </c:pt>
                <c:pt idx="8661">
                  <c:v>34773</c:v>
                </c:pt>
                <c:pt idx="8662">
                  <c:v>34774</c:v>
                </c:pt>
                <c:pt idx="8663">
                  <c:v>34775</c:v>
                </c:pt>
                <c:pt idx="8664">
                  <c:v>34778</c:v>
                </c:pt>
                <c:pt idx="8665">
                  <c:v>34779</c:v>
                </c:pt>
                <c:pt idx="8666">
                  <c:v>34780</c:v>
                </c:pt>
                <c:pt idx="8667">
                  <c:v>34781</c:v>
                </c:pt>
                <c:pt idx="8668">
                  <c:v>34782</c:v>
                </c:pt>
                <c:pt idx="8669">
                  <c:v>34785</c:v>
                </c:pt>
                <c:pt idx="8670">
                  <c:v>34786</c:v>
                </c:pt>
                <c:pt idx="8671">
                  <c:v>34787</c:v>
                </c:pt>
                <c:pt idx="8672">
                  <c:v>34788</c:v>
                </c:pt>
                <c:pt idx="8673">
                  <c:v>34789</c:v>
                </c:pt>
                <c:pt idx="8674">
                  <c:v>34792</c:v>
                </c:pt>
                <c:pt idx="8675">
                  <c:v>34793</c:v>
                </c:pt>
                <c:pt idx="8676">
                  <c:v>34794</c:v>
                </c:pt>
                <c:pt idx="8677">
                  <c:v>34795</c:v>
                </c:pt>
                <c:pt idx="8678">
                  <c:v>34796</c:v>
                </c:pt>
                <c:pt idx="8679">
                  <c:v>34799</c:v>
                </c:pt>
                <c:pt idx="8680">
                  <c:v>34800</c:v>
                </c:pt>
                <c:pt idx="8681">
                  <c:v>34801</c:v>
                </c:pt>
                <c:pt idx="8682">
                  <c:v>34802</c:v>
                </c:pt>
                <c:pt idx="8683">
                  <c:v>34803</c:v>
                </c:pt>
                <c:pt idx="8684">
                  <c:v>34806</c:v>
                </c:pt>
                <c:pt idx="8685">
                  <c:v>34807</c:v>
                </c:pt>
                <c:pt idx="8686">
                  <c:v>34808</c:v>
                </c:pt>
                <c:pt idx="8687">
                  <c:v>34809</c:v>
                </c:pt>
                <c:pt idx="8688">
                  <c:v>34810</c:v>
                </c:pt>
                <c:pt idx="8689">
                  <c:v>34813</c:v>
                </c:pt>
                <c:pt idx="8690">
                  <c:v>34814</c:v>
                </c:pt>
                <c:pt idx="8691">
                  <c:v>34815</c:v>
                </c:pt>
                <c:pt idx="8692">
                  <c:v>34816</c:v>
                </c:pt>
                <c:pt idx="8693">
                  <c:v>34817</c:v>
                </c:pt>
                <c:pt idx="8694">
                  <c:v>34820</c:v>
                </c:pt>
                <c:pt idx="8695">
                  <c:v>34821</c:v>
                </c:pt>
                <c:pt idx="8696">
                  <c:v>34822</c:v>
                </c:pt>
                <c:pt idx="8697">
                  <c:v>34823</c:v>
                </c:pt>
                <c:pt idx="8698">
                  <c:v>34824</c:v>
                </c:pt>
                <c:pt idx="8699">
                  <c:v>34827</c:v>
                </c:pt>
                <c:pt idx="8700">
                  <c:v>34828</c:v>
                </c:pt>
                <c:pt idx="8701">
                  <c:v>34829</c:v>
                </c:pt>
                <c:pt idx="8702">
                  <c:v>34830</c:v>
                </c:pt>
                <c:pt idx="8703">
                  <c:v>34831</c:v>
                </c:pt>
                <c:pt idx="8704">
                  <c:v>34834</c:v>
                </c:pt>
                <c:pt idx="8705">
                  <c:v>34835</c:v>
                </c:pt>
                <c:pt idx="8706">
                  <c:v>34836</c:v>
                </c:pt>
                <c:pt idx="8707">
                  <c:v>34837</c:v>
                </c:pt>
                <c:pt idx="8708">
                  <c:v>34838</c:v>
                </c:pt>
                <c:pt idx="8709">
                  <c:v>34841</c:v>
                </c:pt>
                <c:pt idx="8710">
                  <c:v>34842</c:v>
                </c:pt>
                <c:pt idx="8711">
                  <c:v>34843</c:v>
                </c:pt>
                <c:pt idx="8712">
                  <c:v>34844</c:v>
                </c:pt>
                <c:pt idx="8713">
                  <c:v>34845</c:v>
                </c:pt>
                <c:pt idx="8714">
                  <c:v>34848</c:v>
                </c:pt>
                <c:pt idx="8715">
                  <c:v>34849</c:v>
                </c:pt>
                <c:pt idx="8716">
                  <c:v>34850</c:v>
                </c:pt>
                <c:pt idx="8717">
                  <c:v>34851</c:v>
                </c:pt>
                <c:pt idx="8718">
                  <c:v>34852</c:v>
                </c:pt>
                <c:pt idx="8719">
                  <c:v>34855</c:v>
                </c:pt>
                <c:pt idx="8720">
                  <c:v>34856</c:v>
                </c:pt>
                <c:pt idx="8721">
                  <c:v>34857</c:v>
                </c:pt>
                <c:pt idx="8722">
                  <c:v>34858</c:v>
                </c:pt>
                <c:pt idx="8723">
                  <c:v>34859</c:v>
                </c:pt>
                <c:pt idx="8724">
                  <c:v>34862</c:v>
                </c:pt>
                <c:pt idx="8725">
                  <c:v>34863</c:v>
                </c:pt>
                <c:pt idx="8726">
                  <c:v>34864</c:v>
                </c:pt>
                <c:pt idx="8727">
                  <c:v>34865</c:v>
                </c:pt>
                <c:pt idx="8728">
                  <c:v>34866</c:v>
                </c:pt>
                <c:pt idx="8729">
                  <c:v>34869</c:v>
                </c:pt>
                <c:pt idx="8730">
                  <c:v>34870</c:v>
                </c:pt>
                <c:pt idx="8731">
                  <c:v>34871</c:v>
                </c:pt>
                <c:pt idx="8732">
                  <c:v>34872</c:v>
                </c:pt>
                <c:pt idx="8733">
                  <c:v>34873</c:v>
                </c:pt>
                <c:pt idx="8734">
                  <c:v>34876</c:v>
                </c:pt>
                <c:pt idx="8735">
                  <c:v>34877</c:v>
                </c:pt>
                <c:pt idx="8736">
                  <c:v>34878</c:v>
                </c:pt>
                <c:pt idx="8737">
                  <c:v>34879</c:v>
                </c:pt>
                <c:pt idx="8738">
                  <c:v>34880</c:v>
                </c:pt>
                <c:pt idx="8739">
                  <c:v>34883</c:v>
                </c:pt>
                <c:pt idx="8740">
                  <c:v>34884</c:v>
                </c:pt>
                <c:pt idx="8741">
                  <c:v>34885</c:v>
                </c:pt>
                <c:pt idx="8742">
                  <c:v>34886</c:v>
                </c:pt>
                <c:pt idx="8743">
                  <c:v>34887</c:v>
                </c:pt>
                <c:pt idx="8744">
                  <c:v>34890</c:v>
                </c:pt>
                <c:pt idx="8745">
                  <c:v>34891</c:v>
                </c:pt>
                <c:pt idx="8746">
                  <c:v>34892</c:v>
                </c:pt>
                <c:pt idx="8747">
                  <c:v>34893</c:v>
                </c:pt>
                <c:pt idx="8748">
                  <c:v>34894</c:v>
                </c:pt>
                <c:pt idx="8749">
                  <c:v>34897</c:v>
                </c:pt>
                <c:pt idx="8750">
                  <c:v>34898</c:v>
                </c:pt>
                <c:pt idx="8751">
                  <c:v>34899</c:v>
                </c:pt>
                <c:pt idx="8752">
                  <c:v>34900</c:v>
                </c:pt>
                <c:pt idx="8753">
                  <c:v>34901</c:v>
                </c:pt>
                <c:pt idx="8754">
                  <c:v>34904</c:v>
                </c:pt>
                <c:pt idx="8755">
                  <c:v>34905</c:v>
                </c:pt>
                <c:pt idx="8756">
                  <c:v>34906</c:v>
                </c:pt>
                <c:pt idx="8757">
                  <c:v>34907</c:v>
                </c:pt>
                <c:pt idx="8758">
                  <c:v>34908</c:v>
                </c:pt>
                <c:pt idx="8759">
                  <c:v>34911</c:v>
                </c:pt>
                <c:pt idx="8760">
                  <c:v>34912</c:v>
                </c:pt>
                <c:pt idx="8761">
                  <c:v>34913</c:v>
                </c:pt>
                <c:pt idx="8762">
                  <c:v>34914</c:v>
                </c:pt>
                <c:pt idx="8763">
                  <c:v>34915</c:v>
                </c:pt>
                <c:pt idx="8764">
                  <c:v>34918</c:v>
                </c:pt>
                <c:pt idx="8765">
                  <c:v>34919</c:v>
                </c:pt>
                <c:pt idx="8766">
                  <c:v>34920</c:v>
                </c:pt>
                <c:pt idx="8767">
                  <c:v>34921</c:v>
                </c:pt>
                <c:pt idx="8768">
                  <c:v>34922</c:v>
                </c:pt>
                <c:pt idx="8769">
                  <c:v>34925</c:v>
                </c:pt>
                <c:pt idx="8770">
                  <c:v>34926</c:v>
                </c:pt>
                <c:pt idx="8771">
                  <c:v>34927</c:v>
                </c:pt>
                <c:pt idx="8772">
                  <c:v>34928</c:v>
                </c:pt>
                <c:pt idx="8773">
                  <c:v>34929</c:v>
                </c:pt>
                <c:pt idx="8774">
                  <c:v>34932</c:v>
                </c:pt>
                <c:pt idx="8775">
                  <c:v>34933</c:v>
                </c:pt>
                <c:pt idx="8776">
                  <c:v>34934</c:v>
                </c:pt>
                <c:pt idx="8777">
                  <c:v>34935</c:v>
                </c:pt>
                <c:pt idx="8778">
                  <c:v>34936</c:v>
                </c:pt>
                <c:pt idx="8779">
                  <c:v>34939</c:v>
                </c:pt>
                <c:pt idx="8780">
                  <c:v>34940</c:v>
                </c:pt>
                <c:pt idx="8781">
                  <c:v>34941</c:v>
                </c:pt>
                <c:pt idx="8782">
                  <c:v>34942</c:v>
                </c:pt>
                <c:pt idx="8783">
                  <c:v>34943</c:v>
                </c:pt>
                <c:pt idx="8784">
                  <c:v>34946</c:v>
                </c:pt>
                <c:pt idx="8785">
                  <c:v>34947</c:v>
                </c:pt>
                <c:pt idx="8786">
                  <c:v>34948</c:v>
                </c:pt>
                <c:pt idx="8787">
                  <c:v>34949</c:v>
                </c:pt>
                <c:pt idx="8788">
                  <c:v>34950</c:v>
                </c:pt>
                <c:pt idx="8789">
                  <c:v>34953</c:v>
                </c:pt>
                <c:pt idx="8790">
                  <c:v>34954</c:v>
                </c:pt>
                <c:pt idx="8791">
                  <c:v>34955</c:v>
                </c:pt>
                <c:pt idx="8792">
                  <c:v>34956</c:v>
                </c:pt>
                <c:pt idx="8793">
                  <c:v>34957</c:v>
                </c:pt>
                <c:pt idx="8794">
                  <c:v>34960</c:v>
                </c:pt>
                <c:pt idx="8795">
                  <c:v>34961</c:v>
                </c:pt>
                <c:pt idx="8796">
                  <c:v>34962</c:v>
                </c:pt>
                <c:pt idx="8797">
                  <c:v>34963</c:v>
                </c:pt>
                <c:pt idx="8798">
                  <c:v>34964</c:v>
                </c:pt>
                <c:pt idx="8799">
                  <c:v>34967</c:v>
                </c:pt>
                <c:pt idx="8800">
                  <c:v>34968</c:v>
                </c:pt>
                <c:pt idx="8801">
                  <c:v>34969</c:v>
                </c:pt>
                <c:pt idx="8802">
                  <c:v>34970</c:v>
                </c:pt>
                <c:pt idx="8803">
                  <c:v>34971</c:v>
                </c:pt>
                <c:pt idx="8804">
                  <c:v>34974</c:v>
                </c:pt>
                <c:pt idx="8805">
                  <c:v>34975</c:v>
                </c:pt>
                <c:pt idx="8806">
                  <c:v>34976</c:v>
                </c:pt>
                <c:pt idx="8807">
                  <c:v>34977</c:v>
                </c:pt>
                <c:pt idx="8808">
                  <c:v>34978</c:v>
                </c:pt>
                <c:pt idx="8809">
                  <c:v>34981</c:v>
                </c:pt>
                <c:pt idx="8810">
                  <c:v>34982</c:v>
                </c:pt>
                <c:pt idx="8811">
                  <c:v>34983</c:v>
                </c:pt>
                <c:pt idx="8812">
                  <c:v>34984</c:v>
                </c:pt>
                <c:pt idx="8813">
                  <c:v>34985</c:v>
                </c:pt>
                <c:pt idx="8814">
                  <c:v>34988</c:v>
                </c:pt>
                <c:pt idx="8815">
                  <c:v>34989</c:v>
                </c:pt>
                <c:pt idx="8816">
                  <c:v>34990</c:v>
                </c:pt>
                <c:pt idx="8817">
                  <c:v>34991</c:v>
                </c:pt>
                <c:pt idx="8818">
                  <c:v>34992</c:v>
                </c:pt>
                <c:pt idx="8819">
                  <c:v>34995</c:v>
                </c:pt>
                <c:pt idx="8820">
                  <c:v>34996</c:v>
                </c:pt>
                <c:pt idx="8821">
                  <c:v>34997</c:v>
                </c:pt>
                <c:pt idx="8822">
                  <c:v>34998</c:v>
                </c:pt>
                <c:pt idx="8823">
                  <c:v>34999</c:v>
                </c:pt>
                <c:pt idx="8824">
                  <c:v>35002</c:v>
                </c:pt>
                <c:pt idx="8825">
                  <c:v>35003</c:v>
                </c:pt>
                <c:pt idx="8826">
                  <c:v>35004</c:v>
                </c:pt>
                <c:pt idx="8827">
                  <c:v>35005</c:v>
                </c:pt>
                <c:pt idx="8828">
                  <c:v>35006</c:v>
                </c:pt>
                <c:pt idx="8829">
                  <c:v>35009</c:v>
                </c:pt>
                <c:pt idx="8830">
                  <c:v>35010</c:v>
                </c:pt>
                <c:pt idx="8831">
                  <c:v>35011</c:v>
                </c:pt>
                <c:pt idx="8832">
                  <c:v>35012</c:v>
                </c:pt>
                <c:pt idx="8833">
                  <c:v>35013</c:v>
                </c:pt>
                <c:pt idx="8834">
                  <c:v>35016</c:v>
                </c:pt>
                <c:pt idx="8835">
                  <c:v>35017</c:v>
                </c:pt>
                <c:pt idx="8836">
                  <c:v>35018</c:v>
                </c:pt>
                <c:pt idx="8837">
                  <c:v>35019</c:v>
                </c:pt>
                <c:pt idx="8838">
                  <c:v>35020</c:v>
                </c:pt>
                <c:pt idx="8839">
                  <c:v>35023</c:v>
                </c:pt>
                <c:pt idx="8840">
                  <c:v>35024</c:v>
                </c:pt>
                <c:pt idx="8841">
                  <c:v>35025</c:v>
                </c:pt>
                <c:pt idx="8842">
                  <c:v>35026</c:v>
                </c:pt>
                <c:pt idx="8843">
                  <c:v>35027</c:v>
                </c:pt>
                <c:pt idx="8844">
                  <c:v>35030</c:v>
                </c:pt>
                <c:pt idx="8845">
                  <c:v>35031</c:v>
                </c:pt>
                <c:pt idx="8846">
                  <c:v>35032</c:v>
                </c:pt>
                <c:pt idx="8847">
                  <c:v>35033</c:v>
                </c:pt>
                <c:pt idx="8848">
                  <c:v>35034</c:v>
                </c:pt>
                <c:pt idx="8849">
                  <c:v>35037</c:v>
                </c:pt>
                <c:pt idx="8850">
                  <c:v>35038</c:v>
                </c:pt>
                <c:pt idx="8851">
                  <c:v>35039</c:v>
                </c:pt>
                <c:pt idx="8852">
                  <c:v>35040</c:v>
                </c:pt>
                <c:pt idx="8853">
                  <c:v>35041</c:v>
                </c:pt>
                <c:pt idx="8854">
                  <c:v>35044</c:v>
                </c:pt>
                <c:pt idx="8855">
                  <c:v>35045</c:v>
                </c:pt>
                <c:pt idx="8856">
                  <c:v>35046</c:v>
                </c:pt>
                <c:pt idx="8857">
                  <c:v>35047</c:v>
                </c:pt>
                <c:pt idx="8858">
                  <c:v>35048</c:v>
                </c:pt>
                <c:pt idx="8859">
                  <c:v>35051</c:v>
                </c:pt>
                <c:pt idx="8860">
                  <c:v>35052</c:v>
                </c:pt>
                <c:pt idx="8861">
                  <c:v>35053</c:v>
                </c:pt>
                <c:pt idx="8862">
                  <c:v>35054</c:v>
                </c:pt>
                <c:pt idx="8863">
                  <c:v>35055</c:v>
                </c:pt>
                <c:pt idx="8864">
                  <c:v>35058</c:v>
                </c:pt>
                <c:pt idx="8865">
                  <c:v>35059</c:v>
                </c:pt>
                <c:pt idx="8866">
                  <c:v>35060</c:v>
                </c:pt>
                <c:pt idx="8867">
                  <c:v>35061</c:v>
                </c:pt>
                <c:pt idx="8868">
                  <c:v>35062</c:v>
                </c:pt>
                <c:pt idx="8869">
                  <c:v>35065</c:v>
                </c:pt>
                <c:pt idx="8870">
                  <c:v>35066</c:v>
                </c:pt>
                <c:pt idx="8871">
                  <c:v>35067</c:v>
                </c:pt>
                <c:pt idx="8872">
                  <c:v>35068</c:v>
                </c:pt>
                <c:pt idx="8873">
                  <c:v>35069</c:v>
                </c:pt>
                <c:pt idx="8874">
                  <c:v>35072</c:v>
                </c:pt>
                <c:pt idx="8875">
                  <c:v>35073</c:v>
                </c:pt>
                <c:pt idx="8876">
                  <c:v>35074</c:v>
                </c:pt>
                <c:pt idx="8877">
                  <c:v>35075</c:v>
                </c:pt>
                <c:pt idx="8878">
                  <c:v>35076</c:v>
                </c:pt>
                <c:pt idx="8879">
                  <c:v>35079</c:v>
                </c:pt>
                <c:pt idx="8880">
                  <c:v>35080</c:v>
                </c:pt>
                <c:pt idx="8881">
                  <c:v>35081</c:v>
                </c:pt>
                <c:pt idx="8882">
                  <c:v>35082</c:v>
                </c:pt>
                <c:pt idx="8883">
                  <c:v>35083</c:v>
                </c:pt>
                <c:pt idx="8884">
                  <c:v>35086</c:v>
                </c:pt>
                <c:pt idx="8885">
                  <c:v>35087</c:v>
                </c:pt>
                <c:pt idx="8886">
                  <c:v>35088</c:v>
                </c:pt>
                <c:pt idx="8887">
                  <c:v>35089</c:v>
                </c:pt>
                <c:pt idx="8888">
                  <c:v>35090</c:v>
                </c:pt>
                <c:pt idx="8889">
                  <c:v>35093</c:v>
                </c:pt>
                <c:pt idx="8890">
                  <c:v>35094</c:v>
                </c:pt>
                <c:pt idx="8891">
                  <c:v>35095</c:v>
                </c:pt>
                <c:pt idx="8892">
                  <c:v>35096</c:v>
                </c:pt>
                <c:pt idx="8893">
                  <c:v>35097</c:v>
                </c:pt>
                <c:pt idx="8894">
                  <c:v>35100</c:v>
                </c:pt>
                <c:pt idx="8895">
                  <c:v>35101</c:v>
                </c:pt>
                <c:pt idx="8896">
                  <c:v>35102</c:v>
                </c:pt>
                <c:pt idx="8897">
                  <c:v>35103</c:v>
                </c:pt>
                <c:pt idx="8898">
                  <c:v>35104</c:v>
                </c:pt>
                <c:pt idx="8899">
                  <c:v>35107</c:v>
                </c:pt>
                <c:pt idx="8900">
                  <c:v>35108</c:v>
                </c:pt>
                <c:pt idx="8901">
                  <c:v>35109</c:v>
                </c:pt>
                <c:pt idx="8902">
                  <c:v>35110</c:v>
                </c:pt>
                <c:pt idx="8903">
                  <c:v>35111</c:v>
                </c:pt>
                <c:pt idx="8904">
                  <c:v>35114</c:v>
                </c:pt>
                <c:pt idx="8905">
                  <c:v>35115</c:v>
                </c:pt>
                <c:pt idx="8906">
                  <c:v>35116</c:v>
                </c:pt>
                <c:pt idx="8907">
                  <c:v>35117</c:v>
                </c:pt>
                <c:pt idx="8908">
                  <c:v>35118</c:v>
                </c:pt>
                <c:pt idx="8909">
                  <c:v>35121</c:v>
                </c:pt>
                <c:pt idx="8910">
                  <c:v>35122</c:v>
                </c:pt>
                <c:pt idx="8911">
                  <c:v>35123</c:v>
                </c:pt>
                <c:pt idx="8912">
                  <c:v>35124</c:v>
                </c:pt>
                <c:pt idx="8913">
                  <c:v>35125</c:v>
                </c:pt>
                <c:pt idx="8914">
                  <c:v>35128</c:v>
                </c:pt>
                <c:pt idx="8915">
                  <c:v>35129</c:v>
                </c:pt>
                <c:pt idx="8916">
                  <c:v>35130</c:v>
                </c:pt>
                <c:pt idx="8917">
                  <c:v>35131</c:v>
                </c:pt>
                <c:pt idx="8918">
                  <c:v>35132</c:v>
                </c:pt>
                <c:pt idx="8919">
                  <c:v>35135</c:v>
                </c:pt>
                <c:pt idx="8920">
                  <c:v>35136</c:v>
                </c:pt>
                <c:pt idx="8921">
                  <c:v>35137</c:v>
                </c:pt>
                <c:pt idx="8922">
                  <c:v>35138</c:v>
                </c:pt>
                <c:pt idx="8923">
                  <c:v>35139</c:v>
                </c:pt>
                <c:pt idx="8924">
                  <c:v>35142</c:v>
                </c:pt>
                <c:pt idx="8925">
                  <c:v>35143</c:v>
                </c:pt>
                <c:pt idx="8926">
                  <c:v>35144</c:v>
                </c:pt>
                <c:pt idx="8927">
                  <c:v>35145</c:v>
                </c:pt>
                <c:pt idx="8928">
                  <c:v>35146</c:v>
                </c:pt>
                <c:pt idx="8929">
                  <c:v>35149</c:v>
                </c:pt>
                <c:pt idx="8930">
                  <c:v>35150</c:v>
                </c:pt>
                <c:pt idx="8931">
                  <c:v>35151</c:v>
                </c:pt>
                <c:pt idx="8932">
                  <c:v>35152</c:v>
                </c:pt>
                <c:pt idx="8933">
                  <c:v>35153</c:v>
                </c:pt>
                <c:pt idx="8934">
                  <c:v>35156</c:v>
                </c:pt>
                <c:pt idx="8935">
                  <c:v>35157</c:v>
                </c:pt>
                <c:pt idx="8936">
                  <c:v>35158</c:v>
                </c:pt>
                <c:pt idx="8937">
                  <c:v>35159</c:v>
                </c:pt>
                <c:pt idx="8938">
                  <c:v>35160</c:v>
                </c:pt>
                <c:pt idx="8939">
                  <c:v>35163</c:v>
                </c:pt>
                <c:pt idx="8940">
                  <c:v>35164</c:v>
                </c:pt>
                <c:pt idx="8941">
                  <c:v>35165</c:v>
                </c:pt>
                <c:pt idx="8942">
                  <c:v>35166</c:v>
                </c:pt>
                <c:pt idx="8943">
                  <c:v>35167</c:v>
                </c:pt>
                <c:pt idx="8944">
                  <c:v>35170</c:v>
                </c:pt>
                <c:pt idx="8945">
                  <c:v>35171</c:v>
                </c:pt>
                <c:pt idx="8946">
                  <c:v>35172</c:v>
                </c:pt>
                <c:pt idx="8947">
                  <c:v>35173</c:v>
                </c:pt>
                <c:pt idx="8948">
                  <c:v>35174</c:v>
                </c:pt>
                <c:pt idx="8949">
                  <c:v>35177</c:v>
                </c:pt>
                <c:pt idx="8950">
                  <c:v>35178</c:v>
                </c:pt>
                <c:pt idx="8951">
                  <c:v>35179</c:v>
                </c:pt>
                <c:pt idx="8952">
                  <c:v>35180</c:v>
                </c:pt>
                <c:pt idx="8953">
                  <c:v>35181</c:v>
                </c:pt>
                <c:pt idx="8954">
                  <c:v>35184</c:v>
                </c:pt>
                <c:pt idx="8955">
                  <c:v>35185</c:v>
                </c:pt>
                <c:pt idx="8956">
                  <c:v>35186</c:v>
                </c:pt>
                <c:pt idx="8957">
                  <c:v>35187</c:v>
                </c:pt>
                <c:pt idx="8958">
                  <c:v>35188</c:v>
                </c:pt>
                <c:pt idx="8959">
                  <c:v>35191</c:v>
                </c:pt>
                <c:pt idx="8960">
                  <c:v>35192</c:v>
                </c:pt>
                <c:pt idx="8961">
                  <c:v>35193</c:v>
                </c:pt>
                <c:pt idx="8962">
                  <c:v>35194</c:v>
                </c:pt>
                <c:pt idx="8963">
                  <c:v>35195</c:v>
                </c:pt>
                <c:pt idx="8964">
                  <c:v>35198</c:v>
                </c:pt>
                <c:pt idx="8965">
                  <c:v>35199</c:v>
                </c:pt>
                <c:pt idx="8966">
                  <c:v>35200</c:v>
                </c:pt>
                <c:pt idx="8967">
                  <c:v>35201</c:v>
                </c:pt>
                <c:pt idx="8968">
                  <c:v>35202</c:v>
                </c:pt>
                <c:pt idx="8969">
                  <c:v>35205</c:v>
                </c:pt>
                <c:pt idx="8970">
                  <c:v>35206</c:v>
                </c:pt>
                <c:pt idx="8971">
                  <c:v>35207</c:v>
                </c:pt>
                <c:pt idx="8972">
                  <c:v>35208</c:v>
                </c:pt>
                <c:pt idx="8973">
                  <c:v>35209</c:v>
                </c:pt>
                <c:pt idx="8974">
                  <c:v>35212</c:v>
                </c:pt>
                <c:pt idx="8975">
                  <c:v>35213</c:v>
                </c:pt>
                <c:pt idx="8976">
                  <c:v>35214</c:v>
                </c:pt>
                <c:pt idx="8977">
                  <c:v>35215</c:v>
                </c:pt>
                <c:pt idx="8978">
                  <c:v>35216</c:v>
                </c:pt>
                <c:pt idx="8979">
                  <c:v>35219</c:v>
                </c:pt>
                <c:pt idx="8980">
                  <c:v>35220</c:v>
                </c:pt>
                <c:pt idx="8981">
                  <c:v>35221</c:v>
                </c:pt>
                <c:pt idx="8982">
                  <c:v>35222</c:v>
                </c:pt>
                <c:pt idx="8983">
                  <c:v>35223</c:v>
                </c:pt>
                <c:pt idx="8984">
                  <c:v>35226</c:v>
                </c:pt>
                <c:pt idx="8985">
                  <c:v>35227</c:v>
                </c:pt>
                <c:pt idx="8986">
                  <c:v>35228</c:v>
                </c:pt>
                <c:pt idx="8987">
                  <c:v>35229</c:v>
                </c:pt>
                <c:pt idx="8988">
                  <c:v>35230</c:v>
                </c:pt>
                <c:pt idx="8989">
                  <c:v>35233</c:v>
                </c:pt>
                <c:pt idx="8990">
                  <c:v>35234</c:v>
                </c:pt>
                <c:pt idx="8991">
                  <c:v>35235</c:v>
                </c:pt>
                <c:pt idx="8992">
                  <c:v>35236</c:v>
                </c:pt>
                <c:pt idx="8993">
                  <c:v>35237</c:v>
                </c:pt>
                <c:pt idx="8994">
                  <c:v>35240</c:v>
                </c:pt>
                <c:pt idx="8995">
                  <c:v>35241</c:v>
                </c:pt>
                <c:pt idx="8996">
                  <c:v>35242</c:v>
                </c:pt>
                <c:pt idx="8997">
                  <c:v>35243</c:v>
                </c:pt>
                <c:pt idx="8998">
                  <c:v>35244</c:v>
                </c:pt>
                <c:pt idx="8999">
                  <c:v>35247</c:v>
                </c:pt>
                <c:pt idx="9000">
                  <c:v>35248</c:v>
                </c:pt>
                <c:pt idx="9001">
                  <c:v>35249</c:v>
                </c:pt>
                <c:pt idx="9002">
                  <c:v>35250</c:v>
                </c:pt>
                <c:pt idx="9003">
                  <c:v>35251</c:v>
                </c:pt>
                <c:pt idx="9004">
                  <c:v>35254</c:v>
                </c:pt>
                <c:pt idx="9005">
                  <c:v>35255</c:v>
                </c:pt>
                <c:pt idx="9006">
                  <c:v>35256</c:v>
                </c:pt>
                <c:pt idx="9007">
                  <c:v>35257</c:v>
                </c:pt>
                <c:pt idx="9008">
                  <c:v>35258</c:v>
                </c:pt>
                <c:pt idx="9009">
                  <c:v>35261</c:v>
                </c:pt>
                <c:pt idx="9010">
                  <c:v>35262</c:v>
                </c:pt>
                <c:pt idx="9011">
                  <c:v>35263</c:v>
                </c:pt>
                <c:pt idx="9012">
                  <c:v>35264</c:v>
                </c:pt>
                <c:pt idx="9013">
                  <c:v>35265</c:v>
                </c:pt>
                <c:pt idx="9014">
                  <c:v>35268</c:v>
                </c:pt>
                <c:pt idx="9015">
                  <c:v>35269</c:v>
                </c:pt>
                <c:pt idx="9016">
                  <c:v>35270</c:v>
                </c:pt>
                <c:pt idx="9017">
                  <c:v>35271</c:v>
                </c:pt>
                <c:pt idx="9018">
                  <c:v>35272</c:v>
                </c:pt>
                <c:pt idx="9019">
                  <c:v>35275</c:v>
                </c:pt>
                <c:pt idx="9020">
                  <c:v>35276</c:v>
                </c:pt>
                <c:pt idx="9021">
                  <c:v>35277</c:v>
                </c:pt>
                <c:pt idx="9022">
                  <c:v>35278</c:v>
                </c:pt>
                <c:pt idx="9023">
                  <c:v>35279</c:v>
                </c:pt>
                <c:pt idx="9024">
                  <c:v>35282</c:v>
                </c:pt>
                <c:pt idx="9025">
                  <c:v>35283</c:v>
                </c:pt>
                <c:pt idx="9026">
                  <c:v>35284</c:v>
                </c:pt>
                <c:pt idx="9027">
                  <c:v>35285</c:v>
                </c:pt>
                <c:pt idx="9028">
                  <c:v>35286</c:v>
                </c:pt>
                <c:pt idx="9029">
                  <c:v>35289</c:v>
                </c:pt>
                <c:pt idx="9030">
                  <c:v>35290</c:v>
                </c:pt>
                <c:pt idx="9031">
                  <c:v>35291</c:v>
                </c:pt>
                <c:pt idx="9032">
                  <c:v>35292</c:v>
                </c:pt>
                <c:pt idx="9033">
                  <c:v>35293</c:v>
                </c:pt>
                <c:pt idx="9034">
                  <c:v>35296</c:v>
                </c:pt>
                <c:pt idx="9035">
                  <c:v>35297</c:v>
                </c:pt>
                <c:pt idx="9036">
                  <c:v>35298</c:v>
                </c:pt>
                <c:pt idx="9037">
                  <c:v>35299</c:v>
                </c:pt>
                <c:pt idx="9038">
                  <c:v>35300</c:v>
                </c:pt>
                <c:pt idx="9039">
                  <c:v>35303</c:v>
                </c:pt>
                <c:pt idx="9040">
                  <c:v>35304</c:v>
                </c:pt>
                <c:pt idx="9041">
                  <c:v>35305</c:v>
                </c:pt>
                <c:pt idx="9042">
                  <c:v>35306</c:v>
                </c:pt>
                <c:pt idx="9043">
                  <c:v>35307</c:v>
                </c:pt>
                <c:pt idx="9044">
                  <c:v>35310</c:v>
                </c:pt>
                <c:pt idx="9045">
                  <c:v>35311</c:v>
                </c:pt>
                <c:pt idx="9046">
                  <c:v>35312</c:v>
                </c:pt>
                <c:pt idx="9047">
                  <c:v>35313</c:v>
                </c:pt>
                <c:pt idx="9048">
                  <c:v>35314</c:v>
                </c:pt>
                <c:pt idx="9049">
                  <c:v>35317</c:v>
                </c:pt>
                <c:pt idx="9050">
                  <c:v>35318</c:v>
                </c:pt>
                <c:pt idx="9051">
                  <c:v>35319</c:v>
                </c:pt>
                <c:pt idx="9052">
                  <c:v>35320</c:v>
                </c:pt>
                <c:pt idx="9053">
                  <c:v>35321</c:v>
                </c:pt>
                <c:pt idx="9054">
                  <c:v>35324</c:v>
                </c:pt>
                <c:pt idx="9055">
                  <c:v>35325</c:v>
                </c:pt>
                <c:pt idx="9056">
                  <c:v>35326</c:v>
                </c:pt>
                <c:pt idx="9057">
                  <c:v>35327</c:v>
                </c:pt>
                <c:pt idx="9058">
                  <c:v>35328</c:v>
                </c:pt>
                <c:pt idx="9059">
                  <c:v>35331</c:v>
                </c:pt>
                <c:pt idx="9060">
                  <c:v>35332</c:v>
                </c:pt>
                <c:pt idx="9061">
                  <c:v>35333</c:v>
                </c:pt>
                <c:pt idx="9062">
                  <c:v>35334</c:v>
                </c:pt>
                <c:pt idx="9063">
                  <c:v>35335</c:v>
                </c:pt>
                <c:pt idx="9064">
                  <c:v>35338</c:v>
                </c:pt>
                <c:pt idx="9065">
                  <c:v>35339</c:v>
                </c:pt>
                <c:pt idx="9066">
                  <c:v>35340</c:v>
                </c:pt>
                <c:pt idx="9067">
                  <c:v>35341</c:v>
                </c:pt>
                <c:pt idx="9068">
                  <c:v>35342</c:v>
                </c:pt>
                <c:pt idx="9069">
                  <c:v>35345</c:v>
                </c:pt>
                <c:pt idx="9070">
                  <c:v>35346</c:v>
                </c:pt>
                <c:pt idx="9071">
                  <c:v>35347</c:v>
                </c:pt>
                <c:pt idx="9072">
                  <c:v>35348</c:v>
                </c:pt>
                <c:pt idx="9073">
                  <c:v>35349</c:v>
                </c:pt>
                <c:pt idx="9074">
                  <c:v>35352</c:v>
                </c:pt>
                <c:pt idx="9075">
                  <c:v>35353</c:v>
                </c:pt>
                <c:pt idx="9076">
                  <c:v>35354</c:v>
                </c:pt>
                <c:pt idx="9077">
                  <c:v>35355</c:v>
                </c:pt>
                <c:pt idx="9078">
                  <c:v>35356</c:v>
                </c:pt>
                <c:pt idx="9079">
                  <c:v>35359</c:v>
                </c:pt>
                <c:pt idx="9080">
                  <c:v>35360</c:v>
                </c:pt>
                <c:pt idx="9081">
                  <c:v>35361</c:v>
                </c:pt>
                <c:pt idx="9082">
                  <c:v>35362</c:v>
                </c:pt>
                <c:pt idx="9083">
                  <c:v>35363</c:v>
                </c:pt>
                <c:pt idx="9084">
                  <c:v>35366</c:v>
                </c:pt>
                <c:pt idx="9085">
                  <c:v>35367</c:v>
                </c:pt>
                <c:pt idx="9086">
                  <c:v>35368</c:v>
                </c:pt>
                <c:pt idx="9087">
                  <c:v>35369</c:v>
                </c:pt>
                <c:pt idx="9088">
                  <c:v>35370</c:v>
                </c:pt>
                <c:pt idx="9089">
                  <c:v>35373</c:v>
                </c:pt>
                <c:pt idx="9090">
                  <c:v>35374</c:v>
                </c:pt>
                <c:pt idx="9091">
                  <c:v>35375</c:v>
                </c:pt>
                <c:pt idx="9092">
                  <c:v>35376</c:v>
                </c:pt>
                <c:pt idx="9093">
                  <c:v>35377</c:v>
                </c:pt>
                <c:pt idx="9094">
                  <c:v>35380</c:v>
                </c:pt>
                <c:pt idx="9095">
                  <c:v>35381</c:v>
                </c:pt>
                <c:pt idx="9096">
                  <c:v>35382</c:v>
                </c:pt>
                <c:pt idx="9097">
                  <c:v>35383</c:v>
                </c:pt>
                <c:pt idx="9098">
                  <c:v>35384</c:v>
                </c:pt>
                <c:pt idx="9099">
                  <c:v>35387</c:v>
                </c:pt>
                <c:pt idx="9100">
                  <c:v>35388</c:v>
                </c:pt>
                <c:pt idx="9101">
                  <c:v>35389</c:v>
                </c:pt>
                <c:pt idx="9102">
                  <c:v>35390</c:v>
                </c:pt>
                <c:pt idx="9103">
                  <c:v>35391</c:v>
                </c:pt>
                <c:pt idx="9104">
                  <c:v>35394</c:v>
                </c:pt>
                <c:pt idx="9105">
                  <c:v>35395</c:v>
                </c:pt>
                <c:pt idx="9106">
                  <c:v>35396</c:v>
                </c:pt>
                <c:pt idx="9107">
                  <c:v>35397</c:v>
                </c:pt>
                <c:pt idx="9108">
                  <c:v>35398</c:v>
                </c:pt>
                <c:pt idx="9109">
                  <c:v>35401</c:v>
                </c:pt>
                <c:pt idx="9110">
                  <c:v>35402</c:v>
                </c:pt>
                <c:pt idx="9111">
                  <c:v>35403</c:v>
                </c:pt>
                <c:pt idx="9112">
                  <c:v>35404</c:v>
                </c:pt>
                <c:pt idx="9113">
                  <c:v>35405</c:v>
                </c:pt>
                <c:pt idx="9114">
                  <c:v>35408</c:v>
                </c:pt>
                <c:pt idx="9115">
                  <c:v>35409</c:v>
                </c:pt>
                <c:pt idx="9116">
                  <c:v>35410</c:v>
                </c:pt>
                <c:pt idx="9117">
                  <c:v>35411</c:v>
                </c:pt>
                <c:pt idx="9118">
                  <c:v>35412</c:v>
                </c:pt>
                <c:pt idx="9119">
                  <c:v>35415</c:v>
                </c:pt>
                <c:pt idx="9120">
                  <c:v>35416</c:v>
                </c:pt>
                <c:pt idx="9121">
                  <c:v>35417</c:v>
                </c:pt>
                <c:pt idx="9122">
                  <c:v>35418</c:v>
                </c:pt>
                <c:pt idx="9123">
                  <c:v>35419</c:v>
                </c:pt>
                <c:pt idx="9124">
                  <c:v>35422</c:v>
                </c:pt>
                <c:pt idx="9125">
                  <c:v>35423</c:v>
                </c:pt>
                <c:pt idx="9126">
                  <c:v>35424</c:v>
                </c:pt>
                <c:pt idx="9127">
                  <c:v>35425</c:v>
                </c:pt>
                <c:pt idx="9128">
                  <c:v>35426</c:v>
                </c:pt>
                <c:pt idx="9129">
                  <c:v>35429</c:v>
                </c:pt>
                <c:pt idx="9130">
                  <c:v>35430</c:v>
                </c:pt>
                <c:pt idx="9131">
                  <c:v>35431</c:v>
                </c:pt>
                <c:pt idx="9132">
                  <c:v>35432</c:v>
                </c:pt>
                <c:pt idx="9133">
                  <c:v>35433</c:v>
                </c:pt>
                <c:pt idx="9134">
                  <c:v>35436</c:v>
                </c:pt>
                <c:pt idx="9135">
                  <c:v>35437</c:v>
                </c:pt>
                <c:pt idx="9136">
                  <c:v>35438</c:v>
                </c:pt>
                <c:pt idx="9137">
                  <c:v>35439</c:v>
                </c:pt>
                <c:pt idx="9138">
                  <c:v>35440</c:v>
                </c:pt>
                <c:pt idx="9139">
                  <c:v>35443</c:v>
                </c:pt>
                <c:pt idx="9140">
                  <c:v>35444</c:v>
                </c:pt>
                <c:pt idx="9141">
                  <c:v>35445</c:v>
                </c:pt>
                <c:pt idx="9142">
                  <c:v>35446</c:v>
                </c:pt>
                <c:pt idx="9143">
                  <c:v>35447</c:v>
                </c:pt>
                <c:pt idx="9144">
                  <c:v>35450</c:v>
                </c:pt>
                <c:pt idx="9145">
                  <c:v>35451</c:v>
                </c:pt>
                <c:pt idx="9146">
                  <c:v>35452</c:v>
                </c:pt>
                <c:pt idx="9147">
                  <c:v>35453</c:v>
                </c:pt>
                <c:pt idx="9148">
                  <c:v>35454</c:v>
                </c:pt>
                <c:pt idx="9149">
                  <c:v>35457</c:v>
                </c:pt>
                <c:pt idx="9150">
                  <c:v>35458</c:v>
                </c:pt>
                <c:pt idx="9151">
                  <c:v>35459</c:v>
                </c:pt>
                <c:pt idx="9152">
                  <c:v>35460</c:v>
                </c:pt>
                <c:pt idx="9153">
                  <c:v>35461</c:v>
                </c:pt>
                <c:pt idx="9154">
                  <c:v>35464</c:v>
                </c:pt>
                <c:pt idx="9155">
                  <c:v>35465</c:v>
                </c:pt>
                <c:pt idx="9156">
                  <c:v>35466</c:v>
                </c:pt>
                <c:pt idx="9157">
                  <c:v>35467</c:v>
                </c:pt>
                <c:pt idx="9158">
                  <c:v>35468</c:v>
                </c:pt>
                <c:pt idx="9159">
                  <c:v>35471</c:v>
                </c:pt>
                <c:pt idx="9160">
                  <c:v>35472</c:v>
                </c:pt>
                <c:pt idx="9161">
                  <c:v>35473</c:v>
                </c:pt>
                <c:pt idx="9162">
                  <c:v>35474</c:v>
                </c:pt>
                <c:pt idx="9163">
                  <c:v>35475</c:v>
                </c:pt>
                <c:pt idx="9164">
                  <c:v>35478</c:v>
                </c:pt>
                <c:pt idx="9165">
                  <c:v>35479</c:v>
                </c:pt>
                <c:pt idx="9166">
                  <c:v>35480</c:v>
                </c:pt>
                <c:pt idx="9167">
                  <c:v>35481</c:v>
                </c:pt>
                <c:pt idx="9168">
                  <c:v>35482</c:v>
                </c:pt>
                <c:pt idx="9169">
                  <c:v>35485</c:v>
                </c:pt>
                <c:pt idx="9170">
                  <c:v>35486</c:v>
                </c:pt>
                <c:pt idx="9171">
                  <c:v>35487</c:v>
                </c:pt>
                <c:pt idx="9172">
                  <c:v>35488</c:v>
                </c:pt>
                <c:pt idx="9173">
                  <c:v>35489</c:v>
                </c:pt>
                <c:pt idx="9174">
                  <c:v>35492</c:v>
                </c:pt>
                <c:pt idx="9175">
                  <c:v>35493</c:v>
                </c:pt>
                <c:pt idx="9176">
                  <c:v>35494</c:v>
                </c:pt>
                <c:pt idx="9177">
                  <c:v>35495</c:v>
                </c:pt>
                <c:pt idx="9178">
                  <c:v>35496</c:v>
                </c:pt>
                <c:pt idx="9179">
                  <c:v>35499</c:v>
                </c:pt>
                <c:pt idx="9180">
                  <c:v>35500</c:v>
                </c:pt>
                <c:pt idx="9181">
                  <c:v>35501</c:v>
                </c:pt>
                <c:pt idx="9182">
                  <c:v>35502</c:v>
                </c:pt>
                <c:pt idx="9183">
                  <c:v>35503</c:v>
                </c:pt>
                <c:pt idx="9184">
                  <c:v>35506</c:v>
                </c:pt>
                <c:pt idx="9185">
                  <c:v>35507</c:v>
                </c:pt>
                <c:pt idx="9186">
                  <c:v>35508</c:v>
                </c:pt>
                <c:pt idx="9187">
                  <c:v>35509</c:v>
                </c:pt>
                <c:pt idx="9188">
                  <c:v>35510</c:v>
                </c:pt>
                <c:pt idx="9189">
                  <c:v>35513</c:v>
                </c:pt>
                <c:pt idx="9190">
                  <c:v>35514</c:v>
                </c:pt>
                <c:pt idx="9191">
                  <c:v>35515</c:v>
                </c:pt>
                <c:pt idx="9192">
                  <c:v>35516</c:v>
                </c:pt>
                <c:pt idx="9193">
                  <c:v>35517</c:v>
                </c:pt>
                <c:pt idx="9194">
                  <c:v>35520</c:v>
                </c:pt>
                <c:pt idx="9195">
                  <c:v>35521</c:v>
                </c:pt>
                <c:pt idx="9196">
                  <c:v>35522</c:v>
                </c:pt>
                <c:pt idx="9197">
                  <c:v>35523</c:v>
                </c:pt>
                <c:pt idx="9198">
                  <c:v>35524</c:v>
                </c:pt>
                <c:pt idx="9199">
                  <c:v>35527</c:v>
                </c:pt>
                <c:pt idx="9200">
                  <c:v>35528</c:v>
                </c:pt>
                <c:pt idx="9201">
                  <c:v>35529</c:v>
                </c:pt>
                <c:pt idx="9202">
                  <c:v>35530</c:v>
                </c:pt>
                <c:pt idx="9203">
                  <c:v>35531</c:v>
                </c:pt>
                <c:pt idx="9204">
                  <c:v>35534</c:v>
                </c:pt>
                <c:pt idx="9205">
                  <c:v>35535</c:v>
                </c:pt>
                <c:pt idx="9206">
                  <c:v>35536</c:v>
                </c:pt>
                <c:pt idx="9207">
                  <c:v>35537</c:v>
                </c:pt>
                <c:pt idx="9208">
                  <c:v>35538</c:v>
                </c:pt>
                <c:pt idx="9209">
                  <c:v>35541</c:v>
                </c:pt>
                <c:pt idx="9210">
                  <c:v>35542</c:v>
                </c:pt>
                <c:pt idx="9211">
                  <c:v>35543</c:v>
                </c:pt>
                <c:pt idx="9212">
                  <c:v>35544</c:v>
                </c:pt>
                <c:pt idx="9213">
                  <c:v>35545</c:v>
                </c:pt>
                <c:pt idx="9214">
                  <c:v>35548</c:v>
                </c:pt>
                <c:pt idx="9215">
                  <c:v>35549</c:v>
                </c:pt>
                <c:pt idx="9216">
                  <c:v>35550</c:v>
                </c:pt>
                <c:pt idx="9217">
                  <c:v>35551</c:v>
                </c:pt>
                <c:pt idx="9218">
                  <c:v>35552</c:v>
                </c:pt>
                <c:pt idx="9219">
                  <c:v>35555</c:v>
                </c:pt>
                <c:pt idx="9220">
                  <c:v>35556</c:v>
                </c:pt>
                <c:pt idx="9221">
                  <c:v>35557</c:v>
                </c:pt>
                <c:pt idx="9222">
                  <c:v>35558</c:v>
                </c:pt>
                <c:pt idx="9223">
                  <c:v>35559</c:v>
                </c:pt>
                <c:pt idx="9224">
                  <c:v>35562</c:v>
                </c:pt>
                <c:pt idx="9225">
                  <c:v>35563</c:v>
                </c:pt>
                <c:pt idx="9226">
                  <c:v>35564</c:v>
                </c:pt>
                <c:pt idx="9227">
                  <c:v>35565</c:v>
                </c:pt>
                <c:pt idx="9228">
                  <c:v>35566</c:v>
                </c:pt>
                <c:pt idx="9229">
                  <c:v>35569</c:v>
                </c:pt>
                <c:pt idx="9230">
                  <c:v>35570</c:v>
                </c:pt>
                <c:pt idx="9231">
                  <c:v>35571</c:v>
                </c:pt>
                <c:pt idx="9232">
                  <c:v>35572</c:v>
                </c:pt>
                <c:pt idx="9233">
                  <c:v>35573</c:v>
                </c:pt>
                <c:pt idx="9234">
                  <c:v>35576</c:v>
                </c:pt>
                <c:pt idx="9235">
                  <c:v>35577</c:v>
                </c:pt>
                <c:pt idx="9236">
                  <c:v>35578</c:v>
                </c:pt>
                <c:pt idx="9237">
                  <c:v>35579</c:v>
                </c:pt>
                <c:pt idx="9238">
                  <c:v>35580</c:v>
                </c:pt>
                <c:pt idx="9239">
                  <c:v>35583</c:v>
                </c:pt>
                <c:pt idx="9240">
                  <c:v>35584</c:v>
                </c:pt>
                <c:pt idx="9241">
                  <c:v>35585</c:v>
                </c:pt>
                <c:pt idx="9242">
                  <c:v>35586</c:v>
                </c:pt>
                <c:pt idx="9243">
                  <c:v>35587</c:v>
                </c:pt>
                <c:pt idx="9244">
                  <c:v>35590</c:v>
                </c:pt>
                <c:pt idx="9245">
                  <c:v>35591</c:v>
                </c:pt>
                <c:pt idx="9246">
                  <c:v>35592</c:v>
                </c:pt>
                <c:pt idx="9247">
                  <c:v>35593</c:v>
                </c:pt>
                <c:pt idx="9248">
                  <c:v>35594</c:v>
                </c:pt>
                <c:pt idx="9249">
                  <c:v>35597</c:v>
                </c:pt>
                <c:pt idx="9250">
                  <c:v>35598</c:v>
                </c:pt>
                <c:pt idx="9251">
                  <c:v>35599</c:v>
                </c:pt>
                <c:pt idx="9252">
                  <c:v>35600</c:v>
                </c:pt>
                <c:pt idx="9253">
                  <c:v>35601</c:v>
                </c:pt>
                <c:pt idx="9254">
                  <c:v>35604</c:v>
                </c:pt>
                <c:pt idx="9255">
                  <c:v>35605</c:v>
                </c:pt>
                <c:pt idx="9256">
                  <c:v>35606</c:v>
                </c:pt>
                <c:pt idx="9257">
                  <c:v>35607</c:v>
                </c:pt>
                <c:pt idx="9258">
                  <c:v>35608</c:v>
                </c:pt>
                <c:pt idx="9259">
                  <c:v>35611</c:v>
                </c:pt>
                <c:pt idx="9260">
                  <c:v>35612</c:v>
                </c:pt>
                <c:pt idx="9261">
                  <c:v>35613</c:v>
                </c:pt>
                <c:pt idx="9262">
                  <c:v>35614</c:v>
                </c:pt>
                <c:pt idx="9263">
                  <c:v>35615</c:v>
                </c:pt>
                <c:pt idx="9264">
                  <c:v>35618</c:v>
                </c:pt>
                <c:pt idx="9265">
                  <c:v>35619</c:v>
                </c:pt>
                <c:pt idx="9266">
                  <c:v>35620</c:v>
                </c:pt>
                <c:pt idx="9267">
                  <c:v>35621</c:v>
                </c:pt>
                <c:pt idx="9268">
                  <c:v>35622</c:v>
                </c:pt>
                <c:pt idx="9269">
                  <c:v>35625</c:v>
                </c:pt>
                <c:pt idx="9270">
                  <c:v>35626</c:v>
                </c:pt>
                <c:pt idx="9271">
                  <c:v>35627</c:v>
                </c:pt>
                <c:pt idx="9272">
                  <c:v>35628</c:v>
                </c:pt>
                <c:pt idx="9273">
                  <c:v>35629</c:v>
                </c:pt>
                <c:pt idx="9274">
                  <c:v>35632</c:v>
                </c:pt>
                <c:pt idx="9275">
                  <c:v>35633</c:v>
                </c:pt>
                <c:pt idx="9276">
                  <c:v>35634</c:v>
                </c:pt>
                <c:pt idx="9277">
                  <c:v>35635</c:v>
                </c:pt>
                <c:pt idx="9278">
                  <c:v>35636</c:v>
                </c:pt>
                <c:pt idx="9279">
                  <c:v>35639</c:v>
                </c:pt>
                <c:pt idx="9280">
                  <c:v>35640</c:v>
                </c:pt>
                <c:pt idx="9281">
                  <c:v>35641</c:v>
                </c:pt>
                <c:pt idx="9282">
                  <c:v>35642</c:v>
                </c:pt>
                <c:pt idx="9283">
                  <c:v>35643</c:v>
                </c:pt>
                <c:pt idx="9284">
                  <c:v>35646</c:v>
                </c:pt>
                <c:pt idx="9285">
                  <c:v>35647</c:v>
                </c:pt>
                <c:pt idx="9286">
                  <c:v>35648</c:v>
                </c:pt>
                <c:pt idx="9287">
                  <c:v>35649</c:v>
                </c:pt>
                <c:pt idx="9288">
                  <c:v>35650</c:v>
                </c:pt>
                <c:pt idx="9289">
                  <c:v>35653</c:v>
                </c:pt>
                <c:pt idx="9290">
                  <c:v>35654</c:v>
                </c:pt>
                <c:pt idx="9291">
                  <c:v>35655</c:v>
                </c:pt>
                <c:pt idx="9292">
                  <c:v>35656</c:v>
                </c:pt>
                <c:pt idx="9293">
                  <c:v>35657</c:v>
                </c:pt>
                <c:pt idx="9294">
                  <c:v>35660</c:v>
                </c:pt>
                <c:pt idx="9295">
                  <c:v>35661</c:v>
                </c:pt>
                <c:pt idx="9296">
                  <c:v>35662</c:v>
                </c:pt>
                <c:pt idx="9297">
                  <c:v>35663</c:v>
                </c:pt>
                <c:pt idx="9298">
                  <c:v>35664</c:v>
                </c:pt>
                <c:pt idx="9299">
                  <c:v>35667</c:v>
                </c:pt>
                <c:pt idx="9300">
                  <c:v>35668</c:v>
                </c:pt>
                <c:pt idx="9301">
                  <c:v>35669</c:v>
                </c:pt>
                <c:pt idx="9302">
                  <c:v>35670</c:v>
                </c:pt>
                <c:pt idx="9303">
                  <c:v>35671</c:v>
                </c:pt>
                <c:pt idx="9304">
                  <c:v>35674</c:v>
                </c:pt>
                <c:pt idx="9305">
                  <c:v>35675</c:v>
                </c:pt>
                <c:pt idx="9306">
                  <c:v>35676</c:v>
                </c:pt>
                <c:pt idx="9307">
                  <c:v>35677</c:v>
                </c:pt>
                <c:pt idx="9308">
                  <c:v>35678</c:v>
                </c:pt>
                <c:pt idx="9309">
                  <c:v>35681</c:v>
                </c:pt>
                <c:pt idx="9310">
                  <c:v>35682</c:v>
                </c:pt>
                <c:pt idx="9311">
                  <c:v>35683</c:v>
                </c:pt>
                <c:pt idx="9312">
                  <c:v>35684</c:v>
                </c:pt>
                <c:pt idx="9313">
                  <c:v>35685</c:v>
                </c:pt>
                <c:pt idx="9314">
                  <c:v>35688</c:v>
                </c:pt>
                <c:pt idx="9315">
                  <c:v>35689</c:v>
                </c:pt>
                <c:pt idx="9316">
                  <c:v>35690</c:v>
                </c:pt>
                <c:pt idx="9317">
                  <c:v>35691</c:v>
                </c:pt>
                <c:pt idx="9318">
                  <c:v>35692</c:v>
                </c:pt>
                <c:pt idx="9319">
                  <c:v>35695</c:v>
                </c:pt>
                <c:pt idx="9320">
                  <c:v>35696</c:v>
                </c:pt>
                <c:pt idx="9321">
                  <c:v>35697</c:v>
                </c:pt>
                <c:pt idx="9322">
                  <c:v>35698</c:v>
                </c:pt>
                <c:pt idx="9323">
                  <c:v>35699</c:v>
                </c:pt>
                <c:pt idx="9324">
                  <c:v>35702</c:v>
                </c:pt>
                <c:pt idx="9325">
                  <c:v>35703</c:v>
                </c:pt>
                <c:pt idx="9326">
                  <c:v>35704</c:v>
                </c:pt>
                <c:pt idx="9327">
                  <c:v>35705</c:v>
                </c:pt>
                <c:pt idx="9328">
                  <c:v>35706</c:v>
                </c:pt>
                <c:pt idx="9329">
                  <c:v>35709</c:v>
                </c:pt>
                <c:pt idx="9330">
                  <c:v>35710</c:v>
                </c:pt>
                <c:pt idx="9331">
                  <c:v>35711</c:v>
                </c:pt>
                <c:pt idx="9332">
                  <c:v>35712</c:v>
                </c:pt>
                <c:pt idx="9333">
                  <c:v>35713</c:v>
                </c:pt>
                <c:pt idx="9334">
                  <c:v>35716</c:v>
                </c:pt>
                <c:pt idx="9335">
                  <c:v>35717</c:v>
                </c:pt>
                <c:pt idx="9336">
                  <c:v>35718</c:v>
                </c:pt>
                <c:pt idx="9337">
                  <c:v>35719</c:v>
                </c:pt>
                <c:pt idx="9338">
                  <c:v>35720</c:v>
                </c:pt>
                <c:pt idx="9339">
                  <c:v>35723</c:v>
                </c:pt>
                <c:pt idx="9340">
                  <c:v>35724</c:v>
                </c:pt>
                <c:pt idx="9341">
                  <c:v>35725</c:v>
                </c:pt>
                <c:pt idx="9342">
                  <c:v>35726</c:v>
                </c:pt>
                <c:pt idx="9343">
                  <c:v>35727</c:v>
                </c:pt>
                <c:pt idx="9344">
                  <c:v>35730</c:v>
                </c:pt>
                <c:pt idx="9345">
                  <c:v>35731</c:v>
                </c:pt>
                <c:pt idx="9346">
                  <c:v>35732</c:v>
                </c:pt>
                <c:pt idx="9347">
                  <c:v>35733</c:v>
                </c:pt>
                <c:pt idx="9348">
                  <c:v>35734</c:v>
                </c:pt>
                <c:pt idx="9349">
                  <c:v>35737</c:v>
                </c:pt>
                <c:pt idx="9350">
                  <c:v>35738</c:v>
                </c:pt>
                <c:pt idx="9351">
                  <c:v>35739</c:v>
                </c:pt>
                <c:pt idx="9352">
                  <c:v>35740</c:v>
                </c:pt>
                <c:pt idx="9353">
                  <c:v>35741</c:v>
                </c:pt>
                <c:pt idx="9354">
                  <c:v>35744</c:v>
                </c:pt>
                <c:pt idx="9355">
                  <c:v>35745</c:v>
                </c:pt>
                <c:pt idx="9356">
                  <c:v>35746</c:v>
                </c:pt>
                <c:pt idx="9357">
                  <c:v>35747</c:v>
                </c:pt>
                <c:pt idx="9358">
                  <c:v>35748</c:v>
                </c:pt>
                <c:pt idx="9359">
                  <c:v>35751</c:v>
                </c:pt>
                <c:pt idx="9360">
                  <c:v>35752</c:v>
                </c:pt>
                <c:pt idx="9361">
                  <c:v>35753</c:v>
                </c:pt>
                <c:pt idx="9362">
                  <c:v>35754</c:v>
                </c:pt>
                <c:pt idx="9363">
                  <c:v>35755</c:v>
                </c:pt>
                <c:pt idx="9364">
                  <c:v>35758</c:v>
                </c:pt>
                <c:pt idx="9365">
                  <c:v>35759</c:v>
                </c:pt>
                <c:pt idx="9366">
                  <c:v>35760</c:v>
                </c:pt>
                <c:pt idx="9367">
                  <c:v>35761</c:v>
                </c:pt>
                <c:pt idx="9368">
                  <c:v>35762</c:v>
                </c:pt>
                <c:pt idx="9369">
                  <c:v>35765</c:v>
                </c:pt>
                <c:pt idx="9370">
                  <c:v>35766</c:v>
                </c:pt>
                <c:pt idx="9371">
                  <c:v>35767</c:v>
                </c:pt>
                <c:pt idx="9372">
                  <c:v>35768</c:v>
                </c:pt>
                <c:pt idx="9373">
                  <c:v>35769</c:v>
                </c:pt>
                <c:pt idx="9374">
                  <c:v>35772</c:v>
                </c:pt>
                <c:pt idx="9375">
                  <c:v>35773</c:v>
                </c:pt>
                <c:pt idx="9376">
                  <c:v>35774</c:v>
                </c:pt>
                <c:pt idx="9377">
                  <c:v>35775</c:v>
                </c:pt>
                <c:pt idx="9378">
                  <c:v>35776</c:v>
                </c:pt>
                <c:pt idx="9379">
                  <c:v>35779</c:v>
                </c:pt>
                <c:pt idx="9380">
                  <c:v>35780</c:v>
                </c:pt>
                <c:pt idx="9381">
                  <c:v>35781</c:v>
                </c:pt>
                <c:pt idx="9382">
                  <c:v>35782</c:v>
                </c:pt>
                <c:pt idx="9383">
                  <c:v>35783</c:v>
                </c:pt>
                <c:pt idx="9384">
                  <c:v>35786</c:v>
                </c:pt>
                <c:pt idx="9385">
                  <c:v>35787</c:v>
                </c:pt>
                <c:pt idx="9386">
                  <c:v>35788</c:v>
                </c:pt>
                <c:pt idx="9387">
                  <c:v>35789</c:v>
                </c:pt>
                <c:pt idx="9388">
                  <c:v>35790</c:v>
                </c:pt>
                <c:pt idx="9389">
                  <c:v>35793</c:v>
                </c:pt>
                <c:pt idx="9390">
                  <c:v>35794</c:v>
                </c:pt>
                <c:pt idx="9391">
                  <c:v>35795</c:v>
                </c:pt>
                <c:pt idx="9392">
                  <c:v>35796</c:v>
                </c:pt>
                <c:pt idx="9393">
                  <c:v>35797</c:v>
                </c:pt>
                <c:pt idx="9394">
                  <c:v>35800</c:v>
                </c:pt>
                <c:pt idx="9395">
                  <c:v>35801</c:v>
                </c:pt>
                <c:pt idx="9396">
                  <c:v>35802</c:v>
                </c:pt>
                <c:pt idx="9397">
                  <c:v>35803</c:v>
                </c:pt>
                <c:pt idx="9398">
                  <c:v>35804</c:v>
                </c:pt>
                <c:pt idx="9399">
                  <c:v>35807</c:v>
                </c:pt>
                <c:pt idx="9400">
                  <c:v>35808</c:v>
                </c:pt>
                <c:pt idx="9401">
                  <c:v>35809</c:v>
                </c:pt>
                <c:pt idx="9402">
                  <c:v>35810</c:v>
                </c:pt>
                <c:pt idx="9403">
                  <c:v>35811</c:v>
                </c:pt>
                <c:pt idx="9404">
                  <c:v>35814</c:v>
                </c:pt>
                <c:pt idx="9405">
                  <c:v>35815</c:v>
                </c:pt>
                <c:pt idx="9406">
                  <c:v>35816</c:v>
                </c:pt>
                <c:pt idx="9407">
                  <c:v>35817</c:v>
                </c:pt>
                <c:pt idx="9408">
                  <c:v>35818</c:v>
                </c:pt>
                <c:pt idx="9409">
                  <c:v>35821</c:v>
                </c:pt>
                <c:pt idx="9410">
                  <c:v>35822</c:v>
                </c:pt>
                <c:pt idx="9411">
                  <c:v>35823</c:v>
                </c:pt>
                <c:pt idx="9412">
                  <c:v>35824</c:v>
                </c:pt>
                <c:pt idx="9413">
                  <c:v>35825</c:v>
                </c:pt>
                <c:pt idx="9414">
                  <c:v>35828</c:v>
                </c:pt>
                <c:pt idx="9415">
                  <c:v>35829</c:v>
                </c:pt>
                <c:pt idx="9416">
                  <c:v>35830</c:v>
                </c:pt>
                <c:pt idx="9417">
                  <c:v>35831</c:v>
                </c:pt>
                <c:pt idx="9418">
                  <c:v>35832</c:v>
                </c:pt>
                <c:pt idx="9419">
                  <c:v>35835</c:v>
                </c:pt>
                <c:pt idx="9420">
                  <c:v>35836</c:v>
                </c:pt>
                <c:pt idx="9421">
                  <c:v>35837</c:v>
                </c:pt>
                <c:pt idx="9422">
                  <c:v>35838</c:v>
                </c:pt>
                <c:pt idx="9423">
                  <c:v>35839</c:v>
                </c:pt>
                <c:pt idx="9424">
                  <c:v>35842</c:v>
                </c:pt>
                <c:pt idx="9425">
                  <c:v>35843</c:v>
                </c:pt>
                <c:pt idx="9426">
                  <c:v>35844</c:v>
                </c:pt>
                <c:pt idx="9427">
                  <c:v>35845</c:v>
                </c:pt>
                <c:pt idx="9428">
                  <c:v>35846</c:v>
                </c:pt>
                <c:pt idx="9429">
                  <c:v>35849</c:v>
                </c:pt>
                <c:pt idx="9430">
                  <c:v>35850</c:v>
                </c:pt>
                <c:pt idx="9431">
                  <c:v>35851</c:v>
                </c:pt>
                <c:pt idx="9432">
                  <c:v>35852</c:v>
                </c:pt>
                <c:pt idx="9433">
                  <c:v>35853</c:v>
                </c:pt>
                <c:pt idx="9434">
                  <c:v>35856</c:v>
                </c:pt>
                <c:pt idx="9435">
                  <c:v>35857</c:v>
                </c:pt>
                <c:pt idx="9436">
                  <c:v>35858</c:v>
                </c:pt>
                <c:pt idx="9437">
                  <c:v>35859</c:v>
                </c:pt>
                <c:pt idx="9438">
                  <c:v>35860</c:v>
                </c:pt>
                <c:pt idx="9439">
                  <c:v>35863</c:v>
                </c:pt>
                <c:pt idx="9440">
                  <c:v>35864</c:v>
                </c:pt>
                <c:pt idx="9441">
                  <c:v>35865</c:v>
                </c:pt>
                <c:pt idx="9442">
                  <c:v>35866</c:v>
                </c:pt>
                <c:pt idx="9443">
                  <c:v>35867</c:v>
                </c:pt>
                <c:pt idx="9444">
                  <c:v>35870</c:v>
                </c:pt>
                <c:pt idx="9445">
                  <c:v>35871</c:v>
                </c:pt>
                <c:pt idx="9446">
                  <c:v>35872</c:v>
                </c:pt>
                <c:pt idx="9447">
                  <c:v>35873</c:v>
                </c:pt>
                <c:pt idx="9448">
                  <c:v>35874</c:v>
                </c:pt>
                <c:pt idx="9449">
                  <c:v>35877</c:v>
                </c:pt>
                <c:pt idx="9450">
                  <c:v>35878</c:v>
                </c:pt>
                <c:pt idx="9451">
                  <c:v>35879</c:v>
                </c:pt>
                <c:pt idx="9452">
                  <c:v>35880</c:v>
                </c:pt>
                <c:pt idx="9453">
                  <c:v>35881</c:v>
                </c:pt>
                <c:pt idx="9454">
                  <c:v>35884</c:v>
                </c:pt>
                <c:pt idx="9455">
                  <c:v>35885</c:v>
                </c:pt>
                <c:pt idx="9456">
                  <c:v>35886</c:v>
                </c:pt>
                <c:pt idx="9457">
                  <c:v>35887</c:v>
                </c:pt>
                <c:pt idx="9458">
                  <c:v>35888</c:v>
                </c:pt>
                <c:pt idx="9459">
                  <c:v>35891</c:v>
                </c:pt>
                <c:pt idx="9460">
                  <c:v>35892</c:v>
                </c:pt>
                <c:pt idx="9461">
                  <c:v>35893</c:v>
                </c:pt>
                <c:pt idx="9462">
                  <c:v>35894</c:v>
                </c:pt>
                <c:pt idx="9463">
                  <c:v>35895</c:v>
                </c:pt>
                <c:pt idx="9464">
                  <c:v>35898</c:v>
                </c:pt>
                <c:pt idx="9465">
                  <c:v>35899</c:v>
                </c:pt>
                <c:pt idx="9466">
                  <c:v>35900</c:v>
                </c:pt>
                <c:pt idx="9467">
                  <c:v>35901</c:v>
                </c:pt>
                <c:pt idx="9468">
                  <c:v>35902</c:v>
                </c:pt>
                <c:pt idx="9469">
                  <c:v>35905</c:v>
                </c:pt>
                <c:pt idx="9470">
                  <c:v>35906</c:v>
                </c:pt>
                <c:pt idx="9471">
                  <c:v>35907</c:v>
                </c:pt>
                <c:pt idx="9472">
                  <c:v>35908</c:v>
                </c:pt>
                <c:pt idx="9473">
                  <c:v>35909</c:v>
                </c:pt>
                <c:pt idx="9474">
                  <c:v>35912</c:v>
                </c:pt>
                <c:pt idx="9475">
                  <c:v>35913</c:v>
                </c:pt>
                <c:pt idx="9476">
                  <c:v>35914</c:v>
                </c:pt>
                <c:pt idx="9477">
                  <c:v>35915</c:v>
                </c:pt>
                <c:pt idx="9478">
                  <c:v>35916</c:v>
                </c:pt>
                <c:pt idx="9479">
                  <c:v>35919</c:v>
                </c:pt>
                <c:pt idx="9480">
                  <c:v>35920</c:v>
                </c:pt>
                <c:pt idx="9481">
                  <c:v>35921</c:v>
                </c:pt>
                <c:pt idx="9482">
                  <c:v>35922</c:v>
                </c:pt>
                <c:pt idx="9483">
                  <c:v>35923</c:v>
                </c:pt>
                <c:pt idx="9484">
                  <c:v>35926</c:v>
                </c:pt>
                <c:pt idx="9485">
                  <c:v>35927</c:v>
                </c:pt>
                <c:pt idx="9486">
                  <c:v>35928</c:v>
                </c:pt>
                <c:pt idx="9487">
                  <c:v>35929</c:v>
                </c:pt>
                <c:pt idx="9488">
                  <c:v>35930</c:v>
                </c:pt>
                <c:pt idx="9489">
                  <c:v>35933</c:v>
                </c:pt>
                <c:pt idx="9490">
                  <c:v>35934</c:v>
                </c:pt>
                <c:pt idx="9491">
                  <c:v>35935</c:v>
                </c:pt>
                <c:pt idx="9492">
                  <c:v>35936</c:v>
                </c:pt>
                <c:pt idx="9493">
                  <c:v>35937</c:v>
                </c:pt>
                <c:pt idx="9494">
                  <c:v>35940</c:v>
                </c:pt>
                <c:pt idx="9495">
                  <c:v>35941</c:v>
                </c:pt>
                <c:pt idx="9496">
                  <c:v>35942</c:v>
                </c:pt>
                <c:pt idx="9497">
                  <c:v>35943</c:v>
                </c:pt>
                <c:pt idx="9498">
                  <c:v>35944</c:v>
                </c:pt>
                <c:pt idx="9499">
                  <c:v>35947</c:v>
                </c:pt>
                <c:pt idx="9500">
                  <c:v>35948</c:v>
                </c:pt>
                <c:pt idx="9501">
                  <c:v>35949</c:v>
                </c:pt>
                <c:pt idx="9502">
                  <c:v>35950</c:v>
                </c:pt>
                <c:pt idx="9503">
                  <c:v>35951</c:v>
                </c:pt>
                <c:pt idx="9504">
                  <c:v>35954</c:v>
                </c:pt>
                <c:pt idx="9505">
                  <c:v>35955</c:v>
                </c:pt>
                <c:pt idx="9506">
                  <c:v>35956</c:v>
                </c:pt>
                <c:pt idx="9507">
                  <c:v>35957</c:v>
                </c:pt>
                <c:pt idx="9508">
                  <c:v>35958</c:v>
                </c:pt>
                <c:pt idx="9509">
                  <c:v>35961</c:v>
                </c:pt>
                <c:pt idx="9510">
                  <c:v>35962</c:v>
                </c:pt>
                <c:pt idx="9511">
                  <c:v>35963</c:v>
                </c:pt>
                <c:pt idx="9512">
                  <c:v>35964</c:v>
                </c:pt>
                <c:pt idx="9513">
                  <c:v>35965</c:v>
                </c:pt>
                <c:pt idx="9514">
                  <c:v>35968</c:v>
                </c:pt>
                <c:pt idx="9515">
                  <c:v>35969</c:v>
                </c:pt>
                <c:pt idx="9516">
                  <c:v>35970</c:v>
                </c:pt>
                <c:pt idx="9517">
                  <c:v>35971</c:v>
                </c:pt>
                <c:pt idx="9518">
                  <c:v>35972</c:v>
                </c:pt>
                <c:pt idx="9519">
                  <c:v>35975</c:v>
                </c:pt>
                <c:pt idx="9520">
                  <c:v>35976</c:v>
                </c:pt>
                <c:pt idx="9521">
                  <c:v>35977</c:v>
                </c:pt>
                <c:pt idx="9522">
                  <c:v>35978</c:v>
                </c:pt>
                <c:pt idx="9523">
                  <c:v>35979</c:v>
                </c:pt>
                <c:pt idx="9524">
                  <c:v>35982</c:v>
                </c:pt>
                <c:pt idx="9525">
                  <c:v>35983</c:v>
                </c:pt>
                <c:pt idx="9526">
                  <c:v>35984</c:v>
                </c:pt>
                <c:pt idx="9527">
                  <c:v>35985</c:v>
                </c:pt>
                <c:pt idx="9528">
                  <c:v>35986</c:v>
                </c:pt>
                <c:pt idx="9529">
                  <c:v>35989</c:v>
                </c:pt>
                <c:pt idx="9530">
                  <c:v>35990</c:v>
                </c:pt>
                <c:pt idx="9531">
                  <c:v>35991</c:v>
                </c:pt>
                <c:pt idx="9532">
                  <c:v>35992</c:v>
                </c:pt>
                <c:pt idx="9533">
                  <c:v>35993</c:v>
                </c:pt>
                <c:pt idx="9534">
                  <c:v>35996</c:v>
                </c:pt>
                <c:pt idx="9535">
                  <c:v>35997</c:v>
                </c:pt>
                <c:pt idx="9536">
                  <c:v>35998</c:v>
                </c:pt>
                <c:pt idx="9537">
                  <c:v>35999</c:v>
                </c:pt>
                <c:pt idx="9538">
                  <c:v>36000</c:v>
                </c:pt>
                <c:pt idx="9539">
                  <c:v>36003</c:v>
                </c:pt>
                <c:pt idx="9540">
                  <c:v>36004</c:v>
                </c:pt>
                <c:pt idx="9541">
                  <c:v>36005</c:v>
                </c:pt>
                <c:pt idx="9542">
                  <c:v>36006</c:v>
                </c:pt>
                <c:pt idx="9543">
                  <c:v>36007</c:v>
                </c:pt>
                <c:pt idx="9544">
                  <c:v>36010</c:v>
                </c:pt>
                <c:pt idx="9545">
                  <c:v>36011</c:v>
                </c:pt>
                <c:pt idx="9546">
                  <c:v>36012</c:v>
                </c:pt>
                <c:pt idx="9547">
                  <c:v>36013</c:v>
                </c:pt>
                <c:pt idx="9548">
                  <c:v>36014</c:v>
                </c:pt>
                <c:pt idx="9549">
                  <c:v>36017</c:v>
                </c:pt>
                <c:pt idx="9550">
                  <c:v>36018</c:v>
                </c:pt>
                <c:pt idx="9551">
                  <c:v>36019</c:v>
                </c:pt>
                <c:pt idx="9552">
                  <c:v>36020</c:v>
                </c:pt>
                <c:pt idx="9553">
                  <c:v>36021</c:v>
                </c:pt>
                <c:pt idx="9554">
                  <c:v>36024</c:v>
                </c:pt>
                <c:pt idx="9555">
                  <c:v>36025</c:v>
                </c:pt>
                <c:pt idx="9556">
                  <c:v>36026</c:v>
                </c:pt>
                <c:pt idx="9557">
                  <c:v>36027</c:v>
                </c:pt>
                <c:pt idx="9558">
                  <c:v>36028</c:v>
                </c:pt>
                <c:pt idx="9559">
                  <c:v>36031</c:v>
                </c:pt>
                <c:pt idx="9560">
                  <c:v>36032</c:v>
                </c:pt>
                <c:pt idx="9561">
                  <c:v>36033</c:v>
                </c:pt>
                <c:pt idx="9562">
                  <c:v>36034</c:v>
                </c:pt>
                <c:pt idx="9563">
                  <c:v>36035</c:v>
                </c:pt>
                <c:pt idx="9564">
                  <c:v>36038</c:v>
                </c:pt>
                <c:pt idx="9565">
                  <c:v>36039</c:v>
                </c:pt>
                <c:pt idx="9566">
                  <c:v>36040</c:v>
                </c:pt>
                <c:pt idx="9567">
                  <c:v>36041</c:v>
                </c:pt>
                <c:pt idx="9568">
                  <c:v>36042</c:v>
                </c:pt>
                <c:pt idx="9569">
                  <c:v>36045</c:v>
                </c:pt>
                <c:pt idx="9570">
                  <c:v>36046</c:v>
                </c:pt>
                <c:pt idx="9571">
                  <c:v>36047</c:v>
                </c:pt>
                <c:pt idx="9572">
                  <c:v>36048</c:v>
                </c:pt>
                <c:pt idx="9573">
                  <c:v>36049</c:v>
                </c:pt>
                <c:pt idx="9574">
                  <c:v>36052</c:v>
                </c:pt>
                <c:pt idx="9575">
                  <c:v>36053</c:v>
                </c:pt>
                <c:pt idx="9576">
                  <c:v>36054</c:v>
                </c:pt>
                <c:pt idx="9577">
                  <c:v>36055</c:v>
                </c:pt>
                <c:pt idx="9578">
                  <c:v>36056</c:v>
                </c:pt>
                <c:pt idx="9579">
                  <c:v>36059</c:v>
                </c:pt>
                <c:pt idx="9580">
                  <c:v>36060</c:v>
                </c:pt>
                <c:pt idx="9581">
                  <c:v>36061</c:v>
                </c:pt>
                <c:pt idx="9582">
                  <c:v>36062</c:v>
                </c:pt>
                <c:pt idx="9583">
                  <c:v>36063</c:v>
                </c:pt>
                <c:pt idx="9584">
                  <c:v>36066</c:v>
                </c:pt>
                <c:pt idx="9585">
                  <c:v>36067</c:v>
                </c:pt>
                <c:pt idx="9586">
                  <c:v>36068</c:v>
                </c:pt>
                <c:pt idx="9587">
                  <c:v>36069</c:v>
                </c:pt>
                <c:pt idx="9588">
                  <c:v>36070</c:v>
                </c:pt>
                <c:pt idx="9589">
                  <c:v>36073</c:v>
                </c:pt>
                <c:pt idx="9590">
                  <c:v>36074</c:v>
                </c:pt>
                <c:pt idx="9591">
                  <c:v>36075</c:v>
                </c:pt>
                <c:pt idx="9592">
                  <c:v>36076</c:v>
                </c:pt>
                <c:pt idx="9593">
                  <c:v>36077</c:v>
                </c:pt>
                <c:pt idx="9594">
                  <c:v>36080</c:v>
                </c:pt>
                <c:pt idx="9595">
                  <c:v>36081</c:v>
                </c:pt>
                <c:pt idx="9596">
                  <c:v>36082</c:v>
                </c:pt>
                <c:pt idx="9597">
                  <c:v>36083</c:v>
                </c:pt>
                <c:pt idx="9598">
                  <c:v>36084</c:v>
                </c:pt>
                <c:pt idx="9599">
                  <c:v>36087</c:v>
                </c:pt>
                <c:pt idx="9600">
                  <c:v>36088</c:v>
                </c:pt>
                <c:pt idx="9601">
                  <c:v>36089</c:v>
                </c:pt>
                <c:pt idx="9602">
                  <c:v>36090</c:v>
                </c:pt>
                <c:pt idx="9603">
                  <c:v>36091</c:v>
                </c:pt>
                <c:pt idx="9604">
                  <c:v>36094</c:v>
                </c:pt>
                <c:pt idx="9605">
                  <c:v>36095</c:v>
                </c:pt>
                <c:pt idx="9606">
                  <c:v>36096</c:v>
                </c:pt>
                <c:pt idx="9607">
                  <c:v>36097</c:v>
                </c:pt>
                <c:pt idx="9608">
                  <c:v>36098</c:v>
                </c:pt>
                <c:pt idx="9609">
                  <c:v>36101</c:v>
                </c:pt>
                <c:pt idx="9610">
                  <c:v>36102</c:v>
                </c:pt>
                <c:pt idx="9611">
                  <c:v>36103</c:v>
                </c:pt>
                <c:pt idx="9612">
                  <c:v>36104</c:v>
                </c:pt>
                <c:pt idx="9613">
                  <c:v>36105</c:v>
                </c:pt>
                <c:pt idx="9614">
                  <c:v>36108</c:v>
                </c:pt>
                <c:pt idx="9615">
                  <c:v>36109</c:v>
                </c:pt>
                <c:pt idx="9616">
                  <c:v>36110</c:v>
                </c:pt>
                <c:pt idx="9617">
                  <c:v>36111</c:v>
                </c:pt>
                <c:pt idx="9618">
                  <c:v>36112</c:v>
                </c:pt>
                <c:pt idx="9619">
                  <c:v>36115</c:v>
                </c:pt>
                <c:pt idx="9620">
                  <c:v>36116</c:v>
                </c:pt>
                <c:pt idx="9621">
                  <c:v>36117</c:v>
                </c:pt>
                <c:pt idx="9622">
                  <c:v>36118</c:v>
                </c:pt>
                <c:pt idx="9623">
                  <c:v>36119</c:v>
                </c:pt>
                <c:pt idx="9624">
                  <c:v>36122</c:v>
                </c:pt>
                <c:pt idx="9625">
                  <c:v>36123</c:v>
                </c:pt>
                <c:pt idx="9626">
                  <c:v>36124</c:v>
                </c:pt>
                <c:pt idx="9627">
                  <c:v>36125</c:v>
                </c:pt>
                <c:pt idx="9628">
                  <c:v>36126</c:v>
                </c:pt>
                <c:pt idx="9629">
                  <c:v>36129</c:v>
                </c:pt>
                <c:pt idx="9630">
                  <c:v>36130</c:v>
                </c:pt>
                <c:pt idx="9631">
                  <c:v>36131</c:v>
                </c:pt>
                <c:pt idx="9632">
                  <c:v>36132</c:v>
                </c:pt>
                <c:pt idx="9633">
                  <c:v>36133</c:v>
                </c:pt>
                <c:pt idx="9634">
                  <c:v>36136</c:v>
                </c:pt>
                <c:pt idx="9635">
                  <c:v>36137</c:v>
                </c:pt>
                <c:pt idx="9636">
                  <c:v>36138</c:v>
                </c:pt>
                <c:pt idx="9637">
                  <c:v>36139</c:v>
                </c:pt>
                <c:pt idx="9638">
                  <c:v>36140</c:v>
                </c:pt>
                <c:pt idx="9639">
                  <c:v>36143</c:v>
                </c:pt>
                <c:pt idx="9640">
                  <c:v>36144</c:v>
                </c:pt>
                <c:pt idx="9641">
                  <c:v>36145</c:v>
                </c:pt>
                <c:pt idx="9642">
                  <c:v>36146</c:v>
                </c:pt>
                <c:pt idx="9643">
                  <c:v>36147</c:v>
                </c:pt>
                <c:pt idx="9644">
                  <c:v>36150</c:v>
                </c:pt>
                <c:pt idx="9645">
                  <c:v>36151</c:v>
                </c:pt>
                <c:pt idx="9646">
                  <c:v>36152</c:v>
                </c:pt>
                <c:pt idx="9647">
                  <c:v>36153</c:v>
                </c:pt>
                <c:pt idx="9648">
                  <c:v>36154</c:v>
                </c:pt>
                <c:pt idx="9649">
                  <c:v>36157</c:v>
                </c:pt>
                <c:pt idx="9650">
                  <c:v>36158</c:v>
                </c:pt>
                <c:pt idx="9651">
                  <c:v>36159</c:v>
                </c:pt>
                <c:pt idx="9652">
                  <c:v>36160</c:v>
                </c:pt>
                <c:pt idx="9653">
                  <c:v>36161</c:v>
                </c:pt>
                <c:pt idx="9654">
                  <c:v>36164</c:v>
                </c:pt>
                <c:pt idx="9655">
                  <c:v>36165</c:v>
                </c:pt>
                <c:pt idx="9656">
                  <c:v>36166</c:v>
                </c:pt>
                <c:pt idx="9657">
                  <c:v>36167</c:v>
                </c:pt>
                <c:pt idx="9658">
                  <c:v>36168</c:v>
                </c:pt>
                <c:pt idx="9659">
                  <c:v>36171</c:v>
                </c:pt>
                <c:pt idx="9660">
                  <c:v>36172</c:v>
                </c:pt>
                <c:pt idx="9661">
                  <c:v>36173</c:v>
                </c:pt>
                <c:pt idx="9662">
                  <c:v>36174</c:v>
                </c:pt>
                <c:pt idx="9663">
                  <c:v>36175</c:v>
                </c:pt>
                <c:pt idx="9664">
                  <c:v>36178</c:v>
                </c:pt>
                <c:pt idx="9665">
                  <c:v>36179</c:v>
                </c:pt>
                <c:pt idx="9666">
                  <c:v>36180</c:v>
                </c:pt>
                <c:pt idx="9667">
                  <c:v>36181</c:v>
                </c:pt>
                <c:pt idx="9668">
                  <c:v>36182</c:v>
                </c:pt>
                <c:pt idx="9669">
                  <c:v>36185</c:v>
                </c:pt>
                <c:pt idx="9670">
                  <c:v>36186</c:v>
                </c:pt>
                <c:pt idx="9671">
                  <c:v>36187</c:v>
                </c:pt>
                <c:pt idx="9672">
                  <c:v>36188</c:v>
                </c:pt>
                <c:pt idx="9673">
                  <c:v>36189</c:v>
                </c:pt>
                <c:pt idx="9674">
                  <c:v>36192</c:v>
                </c:pt>
                <c:pt idx="9675">
                  <c:v>36193</c:v>
                </c:pt>
                <c:pt idx="9676">
                  <c:v>36194</c:v>
                </c:pt>
                <c:pt idx="9677">
                  <c:v>36195</c:v>
                </c:pt>
                <c:pt idx="9678">
                  <c:v>36196</c:v>
                </c:pt>
                <c:pt idx="9679">
                  <c:v>36199</c:v>
                </c:pt>
                <c:pt idx="9680">
                  <c:v>36200</c:v>
                </c:pt>
                <c:pt idx="9681">
                  <c:v>36201</c:v>
                </c:pt>
                <c:pt idx="9682">
                  <c:v>36202</c:v>
                </c:pt>
                <c:pt idx="9683">
                  <c:v>36203</c:v>
                </c:pt>
                <c:pt idx="9684">
                  <c:v>36206</c:v>
                </c:pt>
                <c:pt idx="9685">
                  <c:v>36207</c:v>
                </c:pt>
                <c:pt idx="9686">
                  <c:v>36208</c:v>
                </c:pt>
                <c:pt idx="9687">
                  <c:v>36209</c:v>
                </c:pt>
                <c:pt idx="9688">
                  <c:v>36210</c:v>
                </c:pt>
                <c:pt idx="9689">
                  <c:v>36213</c:v>
                </c:pt>
                <c:pt idx="9690">
                  <c:v>36214</c:v>
                </c:pt>
                <c:pt idx="9691">
                  <c:v>36215</c:v>
                </c:pt>
                <c:pt idx="9692">
                  <c:v>36216</c:v>
                </c:pt>
                <c:pt idx="9693">
                  <c:v>36217</c:v>
                </c:pt>
                <c:pt idx="9694">
                  <c:v>36220</c:v>
                </c:pt>
                <c:pt idx="9695">
                  <c:v>36221</c:v>
                </c:pt>
                <c:pt idx="9696">
                  <c:v>36222</c:v>
                </c:pt>
                <c:pt idx="9697">
                  <c:v>36223</c:v>
                </c:pt>
                <c:pt idx="9698">
                  <c:v>36224</c:v>
                </c:pt>
                <c:pt idx="9699">
                  <c:v>36227</c:v>
                </c:pt>
                <c:pt idx="9700">
                  <c:v>36228</c:v>
                </c:pt>
                <c:pt idx="9701">
                  <c:v>36229</c:v>
                </c:pt>
                <c:pt idx="9702">
                  <c:v>36230</c:v>
                </c:pt>
                <c:pt idx="9703">
                  <c:v>36231</c:v>
                </c:pt>
                <c:pt idx="9704">
                  <c:v>36234</c:v>
                </c:pt>
                <c:pt idx="9705">
                  <c:v>36235</c:v>
                </c:pt>
                <c:pt idx="9706">
                  <c:v>36236</c:v>
                </c:pt>
                <c:pt idx="9707">
                  <c:v>36237</c:v>
                </c:pt>
                <c:pt idx="9708">
                  <c:v>36238</c:v>
                </c:pt>
                <c:pt idx="9709">
                  <c:v>36241</c:v>
                </c:pt>
                <c:pt idx="9710">
                  <c:v>36242</c:v>
                </c:pt>
                <c:pt idx="9711">
                  <c:v>36243</c:v>
                </c:pt>
                <c:pt idx="9712">
                  <c:v>36244</c:v>
                </c:pt>
                <c:pt idx="9713">
                  <c:v>36245</c:v>
                </c:pt>
                <c:pt idx="9714">
                  <c:v>36248</c:v>
                </c:pt>
                <c:pt idx="9715">
                  <c:v>36249</c:v>
                </c:pt>
                <c:pt idx="9716">
                  <c:v>36250</c:v>
                </c:pt>
                <c:pt idx="9717">
                  <c:v>36251</c:v>
                </c:pt>
                <c:pt idx="9718">
                  <c:v>36252</c:v>
                </c:pt>
                <c:pt idx="9719">
                  <c:v>36255</c:v>
                </c:pt>
                <c:pt idx="9720">
                  <c:v>36256</c:v>
                </c:pt>
                <c:pt idx="9721">
                  <c:v>36257</c:v>
                </c:pt>
                <c:pt idx="9722">
                  <c:v>36258</c:v>
                </c:pt>
                <c:pt idx="9723">
                  <c:v>36259</c:v>
                </c:pt>
                <c:pt idx="9724">
                  <c:v>36262</c:v>
                </c:pt>
                <c:pt idx="9725">
                  <c:v>36263</c:v>
                </c:pt>
                <c:pt idx="9726">
                  <c:v>36264</c:v>
                </c:pt>
                <c:pt idx="9727">
                  <c:v>36265</c:v>
                </c:pt>
                <c:pt idx="9728">
                  <c:v>36266</c:v>
                </c:pt>
                <c:pt idx="9729">
                  <c:v>36269</c:v>
                </c:pt>
                <c:pt idx="9730">
                  <c:v>36270</c:v>
                </c:pt>
                <c:pt idx="9731">
                  <c:v>36271</c:v>
                </c:pt>
                <c:pt idx="9732">
                  <c:v>36272</c:v>
                </c:pt>
                <c:pt idx="9733">
                  <c:v>36273</c:v>
                </c:pt>
                <c:pt idx="9734">
                  <c:v>36276</c:v>
                </c:pt>
                <c:pt idx="9735">
                  <c:v>36277</c:v>
                </c:pt>
                <c:pt idx="9736">
                  <c:v>36278</c:v>
                </c:pt>
                <c:pt idx="9737">
                  <c:v>36279</c:v>
                </c:pt>
                <c:pt idx="9738">
                  <c:v>36280</c:v>
                </c:pt>
                <c:pt idx="9739">
                  <c:v>36283</c:v>
                </c:pt>
                <c:pt idx="9740">
                  <c:v>36284</c:v>
                </c:pt>
                <c:pt idx="9741">
                  <c:v>36285</c:v>
                </c:pt>
                <c:pt idx="9742">
                  <c:v>36286</c:v>
                </c:pt>
                <c:pt idx="9743">
                  <c:v>36287</c:v>
                </c:pt>
                <c:pt idx="9744">
                  <c:v>36290</c:v>
                </c:pt>
                <c:pt idx="9745">
                  <c:v>36291</c:v>
                </c:pt>
                <c:pt idx="9746">
                  <c:v>36292</c:v>
                </c:pt>
                <c:pt idx="9747">
                  <c:v>36293</c:v>
                </c:pt>
                <c:pt idx="9748">
                  <c:v>36294</c:v>
                </c:pt>
                <c:pt idx="9749">
                  <c:v>36297</c:v>
                </c:pt>
                <c:pt idx="9750">
                  <c:v>36298</c:v>
                </c:pt>
                <c:pt idx="9751">
                  <c:v>36299</c:v>
                </c:pt>
                <c:pt idx="9752">
                  <c:v>36300</c:v>
                </c:pt>
                <c:pt idx="9753">
                  <c:v>36301</c:v>
                </c:pt>
                <c:pt idx="9754">
                  <c:v>36304</c:v>
                </c:pt>
                <c:pt idx="9755">
                  <c:v>36305</c:v>
                </c:pt>
                <c:pt idx="9756">
                  <c:v>36306</c:v>
                </c:pt>
                <c:pt idx="9757">
                  <c:v>36307</c:v>
                </c:pt>
                <c:pt idx="9758">
                  <c:v>36308</c:v>
                </c:pt>
                <c:pt idx="9759">
                  <c:v>36311</c:v>
                </c:pt>
                <c:pt idx="9760">
                  <c:v>36312</c:v>
                </c:pt>
                <c:pt idx="9761">
                  <c:v>36313</c:v>
                </c:pt>
                <c:pt idx="9762">
                  <c:v>36314</c:v>
                </c:pt>
                <c:pt idx="9763">
                  <c:v>36315</c:v>
                </c:pt>
                <c:pt idx="9764">
                  <c:v>36318</c:v>
                </c:pt>
                <c:pt idx="9765">
                  <c:v>36319</c:v>
                </c:pt>
                <c:pt idx="9766">
                  <c:v>36320</c:v>
                </c:pt>
                <c:pt idx="9767">
                  <c:v>36321</c:v>
                </c:pt>
                <c:pt idx="9768">
                  <c:v>36322</c:v>
                </c:pt>
                <c:pt idx="9769">
                  <c:v>36325</c:v>
                </c:pt>
                <c:pt idx="9770">
                  <c:v>36326</c:v>
                </c:pt>
                <c:pt idx="9771">
                  <c:v>36327</c:v>
                </c:pt>
                <c:pt idx="9772">
                  <c:v>36328</c:v>
                </c:pt>
                <c:pt idx="9773">
                  <c:v>36329</c:v>
                </c:pt>
                <c:pt idx="9774">
                  <c:v>36332</c:v>
                </c:pt>
                <c:pt idx="9775">
                  <c:v>36333</c:v>
                </c:pt>
                <c:pt idx="9776">
                  <c:v>36334</c:v>
                </c:pt>
                <c:pt idx="9777">
                  <c:v>36335</c:v>
                </c:pt>
                <c:pt idx="9778">
                  <c:v>36336</c:v>
                </c:pt>
                <c:pt idx="9779">
                  <c:v>36339</c:v>
                </c:pt>
                <c:pt idx="9780">
                  <c:v>36340</c:v>
                </c:pt>
                <c:pt idx="9781">
                  <c:v>36341</c:v>
                </c:pt>
                <c:pt idx="9782">
                  <c:v>36342</c:v>
                </c:pt>
                <c:pt idx="9783">
                  <c:v>36343</c:v>
                </c:pt>
                <c:pt idx="9784">
                  <c:v>36346</c:v>
                </c:pt>
                <c:pt idx="9785">
                  <c:v>36347</c:v>
                </c:pt>
                <c:pt idx="9786">
                  <c:v>36348</c:v>
                </c:pt>
                <c:pt idx="9787">
                  <c:v>36349</c:v>
                </c:pt>
                <c:pt idx="9788">
                  <c:v>36350</c:v>
                </c:pt>
                <c:pt idx="9789">
                  <c:v>36353</c:v>
                </c:pt>
                <c:pt idx="9790">
                  <c:v>36354</c:v>
                </c:pt>
                <c:pt idx="9791">
                  <c:v>36355</c:v>
                </c:pt>
                <c:pt idx="9792">
                  <c:v>36356</c:v>
                </c:pt>
                <c:pt idx="9793">
                  <c:v>36357</c:v>
                </c:pt>
                <c:pt idx="9794">
                  <c:v>36360</c:v>
                </c:pt>
                <c:pt idx="9795">
                  <c:v>36361</c:v>
                </c:pt>
                <c:pt idx="9796">
                  <c:v>36362</c:v>
                </c:pt>
                <c:pt idx="9797">
                  <c:v>36363</c:v>
                </c:pt>
                <c:pt idx="9798">
                  <c:v>36364</c:v>
                </c:pt>
                <c:pt idx="9799">
                  <c:v>36367</c:v>
                </c:pt>
                <c:pt idx="9800">
                  <c:v>36368</c:v>
                </c:pt>
                <c:pt idx="9801">
                  <c:v>36369</c:v>
                </c:pt>
                <c:pt idx="9802">
                  <c:v>36370</c:v>
                </c:pt>
                <c:pt idx="9803">
                  <c:v>36371</c:v>
                </c:pt>
                <c:pt idx="9804">
                  <c:v>36374</c:v>
                </c:pt>
                <c:pt idx="9805">
                  <c:v>36375</c:v>
                </c:pt>
                <c:pt idx="9806">
                  <c:v>36376</c:v>
                </c:pt>
                <c:pt idx="9807">
                  <c:v>36377</c:v>
                </c:pt>
                <c:pt idx="9808">
                  <c:v>36378</c:v>
                </c:pt>
                <c:pt idx="9809">
                  <c:v>36381</c:v>
                </c:pt>
                <c:pt idx="9810">
                  <c:v>36382</c:v>
                </c:pt>
                <c:pt idx="9811">
                  <c:v>36383</c:v>
                </c:pt>
                <c:pt idx="9812">
                  <c:v>36384</c:v>
                </c:pt>
                <c:pt idx="9813">
                  <c:v>36385</c:v>
                </c:pt>
                <c:pt idx="9814">
                  <c:v>36388</c:v>
                </c:pt>
                <c:pt idx="9815">
                  <c:v>36389</c:v>
                </c:pt>
                <c:pt idx="9816">
                  <c:v>36390</c:v>
                </c:pt>
                <c:pt idx="9817">
                  <c:v>36391</c:v>
                </c:pt>
                <c:pt idx="9818">
                  <c:v>36392</c:v>
                </c:pt>
                <c:pt idx="9819">
                  <c:v>36395</c:v>
                </c:pt>
                <c:pt idx="9820">
                  <c:v>36396</c:v>
                </c:pt>
                <c:pt idx="9821">
                  <c:v>36397</c:v>
                </c:pt>
                <c:pt idx="9822">
                  <c:v>36398</c:v>
                </c:pt>
                <c:pt idx="9823">
                  <c:v>36399</c:v>
                </c:pt>
                <c:pt idx="9824">
                  <c:v>36402</c:v>
                </c:pt>
                <c:pt idx="9825">
                  <c:v>36403</c:v>
                </c:pt>
                <c:pt idx="9826">
                  <c:v>36404</c:v>
                </c:pt>
                <c:pt idx="9827">
                  <c:v>36405</c:v>
                </c:pt>
                <c:pt idx="9828">
                  <c:v>36406</c:v>
                </c:pt>
                <c:pt idx="9829">
                  <c:v>36409</c:v>
                </c:pt>
                <c:pt idx="9830">
                  <c:v>36410</c:v>
                </c:pt>
                <c:pt idx="9831">
                  <c:v>36411</c:v>
                </c:pt>
                <c:pt idx="9832">
                  <c:v>36412</c:v>
                </c:pt>
                <c:pt idx="9833">
                  <c:v>36413</c:v>
                </c:pt>
                <c:pt idx="9834">
                  <c:v>36416</c:v>
                </c:pt>
                <c:pt idx="9835">
                  <c:v>36417</c:v>
                </c:pt>
                <c:pt idx="9836">
                  <c:v>36418</c:v>
                </c:pt>
                <c:pt idx="9837">
                  <c:v>36419</c:v>
                </c:pt>
                <c:pt idx="9838">
                  <c:v>36420</c:v>
                </c:pt>
                <c:pt idx="9839">
                  <c:v>36423</c:v>
                </c:pt>
                <c:pt idx="9840">
                  <c:v>36424</c:v>
                </c:pt>
                <c:pt idx="9841">
                  <c:v>36425</c:v>
                </c:pt>
                <c:pt idx="9842">
                  <c:v>36426</c:v>
                </c:pt>
                <c:pt idx="9843">
                  <c:v>36427</c:v>
                </c:pt>
                <c:pt idx="9844">
                  <c:v>36430</c:v>
                </c:pt>
                <c:pt idx="9845">
                  <c:v>36431</c:v>
                </c:pt>
                <c:pt idx="9846">
                  <c:v>36432</c:v>
                </c:pt>
                <c:pt idx="9847">
                  <c:v>36433</c:v>
                </c:pt>
                <c:pt idx="9848">
                  <c:v>36434</c:v>
                </c:pt>
                <c:pt idx="9849">
                  <c:v>36437</c:v>
                </c:pt>
                <c:pt idx="9850">
                  <c:v>36438</c:v>
                </c:pt>
                <c:pt idx="9851">
                  <c:v>36439</c:v>
                </c:pt>
                <c:pt idx="9852">
                  <c:v>36440</c:v>
                </c:pt>
                <c:pt idx="9853">
                  <c:v>36441</c:v>
                </c:pt>
                <c:pt idx="9854">
                  <c:v>36444</c:v>
                </c:pt>
                <c:pt idx="9855">
                  <c:v>36445</c:v>
                </c:pt>
                <c:pt idx="9856">
                  <c:v>36446</c:v>
                </c:pt>
                <c:pt idx="9857">
                  <c:v>36447</c:v>
                </c:pt>
                <c:pt idx="9858">
                  <c:v>36448</c:v>
                </c:pt>
                <c:pt idx="9859">
                  <c:v>36451</c:v>
                </c:pt>
                <c:pt idx="9860">
                  <c:v>36452</c:v>
                </c:pt>
                <c:pt idx="9861">
                  <c:v>36453</c:v>
                </c:pt>
                <c:pt idx="9862">
                  <c:v>36454</c:v>
                </c:pt>
                <c:pt idx="9863">
                  <c:v>36455</c:v>
                </c:pt>
                <c:pt idx="9864">
                  <c:v>36458</c:v>
                </c:pt>
                <c:pt idx="9865">
                  <c:v>36459</c:v>
                </c:pt>
                <c:pt idx="9866">
                  <c:v>36460</c:v>
                </c:pt>
                <c:pt idx="9867">
                  <c:v>36461</c:v>
                </c:pt>
                <c:pt idx="9868">
                  <c:v>36462</c:v>
                </c:pt>
                <c:pt idx="9869">
                  <c:v>36465</c:v>
                </c:pt>
                <c:pt idx="9870">
                  <c:v>36466</c:v>
                </c:pt>
                <c:pt idx="9871">
                  <c:v>36467</c:v>
                </c:pt>
                <c:pt idx="9872">
                  <c:v>36468</c:v>
                </c:pt>
                <c:pt idx="9873">
                  <c:v>36469</c:v>
                </c:pt>
                <c:pt idx="9874">
                  <c:v>36472</c:v>
                </c:pt>
                <c:pt idx="9875">
                  <c:v>36473</c:v>
                </c:pt>
                <c:pt idx="9876">
                  <c:v>36474</c:v>
                </c:pt>
                <c:pt idx="9877">
                  <c:v>36475</c:v>
                </c:pt>
                <c:pt idx="9878">
                  <c:v>36476</c:v>
                </c:pt>
                <c:pt idx="9879">
                  <c:v>36479</c:v>
                </c:pt>
                <c:pt idx="9880">
                  <c:v>36480</c:v>
                </c:pt>
                <c:pt idx="9881">
                  <c:v>36481</c:v>
                </c:pt>
                <c:pt idx="9882">
                  <c:v>36482</c:v>
                </c:pt>
                <c:pt idx="9883">
                  <c:v>36483</c:v>
                </c:pt>
                <c:pt idx="9884">
                  <c:v>36486</c:v>
                </c:pt>
                <c:pt idx="9885">
                  <c:v>36487</c:v>
                </c:pt>
                <c:pt idx="9886">
                  <c:v>36488</c:v>
                </c:pt>
                <c:pt idx="9887">
                  <c:v>36489</c:v>
                </c:pt>
                <c:pt idx="9888">
                  <c:v>36490</c:v>
                </c:pt>
                <c:pt idx="9889">
                  <c:v>36493</c:v>
                </c:pt>
                <c:pt idx="9890">
                  <c:v>36494</c:v>
                </c:pt>
                <c:pt idx="9891">
                  <c:v>36495</c:v>
                </c:pt>
                <c:pt idx="9892">
                  <c:v>36496</c:v>
                </c:pt>
                <c:pt idx="9893">
                  <c:v>36497</c:v>
                </c:pt>
                <c:pt idx="9894">
                  <c:v>36500</c:v>
                </c:pt>
                <c:pt idx="9895">
                  <c:v>36501</c:v>
                </c:pt>
                <c:pt idx="9896">
                  <c:v>36502</c:v>
                </c:pt>
                <c:pt idx="9897">
                  <c:v>36503</c:v>
                </c:pt>
                <c:pt idx="9898">
                  <c:v>36504</c:v>
                </c:pt>
                <c:pt idx="9899">
                  <c:v>36507</c:v>
                </c:pt>
                <c:pt idx="9900">
                  <c:v>36508</c:v>
                </c:pt>
                <c:pt idx="9901">
                  <c:v>36509</c:v>
                </c:pt>
                <c:pt idx="9902">
                  <c:v>36510</c:v>
                </c:pt>
                <c:pt idx="9903">
                  <c:v>36511</c:v>
                </c:pt>
                <c:pt idx="9904">
                  <c:v>36514</c:v>
                </c:pt>
                <c:pt idx="9905">
                  <c:v>36515</c:v>
                </c:pt>
                <c:pt idx="9906">
                  <c:v>36516</c:v>
                </c:pt>
                <c:pt idx="9907">
                  <c:v>36517</c:v>
                </c:pt>
                <c:pt idx="9908">
                  <c:v>36518</c:v>
                </c:pt>
                <c:pt idx="9909">
                  <c:v>36521</c:v>
                </c:pt>
                <c:pt idx="9910">
                  <c:v>36522</c:v>
                </c:pt>
                <c:pt idx="9911">
                  <c:v>36523</c:v>
                </c:pt>
                <c:pt idx="9912">
                  <c:v>36524</c:v>
                </c:pt>
                <c:pt idx="9913">
                  <c:v>36525</c:v>
                </c:pt>
                <c:pt idx="9914">
                  <c:v>36528</c:v>
                </c:pt>
                <c:pt idx="9915">
                  <c:v>36529</c:v>
                </c:pt>
                <c:pt idx="9916">
                  <c:v>36530</c:v>
                </c:pt>
                <c:pt idx="9917">
                  <c:v>36531</c:v>
                </c:pt>
                <c:pt idx="9918">
                  <c:v>36532</c:v>
                </c:pt>
                <c:pt idx="9919">
                  <c:v>36535</c:v>
                </c:pt>
                <c:pt idx="9920">
                  <c:v>36536</c:v>
                </c:pt>
                <c:pt idx="9921">
                  <c:v>36537</c:v>
                </c:pt>
                <c:pt idx="9922">
                  <c:v>36538</c:v>
                </c:pt>
                <c:pt idx="9923">
                  <c:v>36539</c:v>
                </c:pt>
                <c:pt idx="9924">
                  <c:v>36542</c:v>
                </c:pt>
                <c:pt idx="9925">
                  <c:v>36543</c:v>
                </c:pt>
                <c:pt idx="9926">
                  <c:v>36544</c:v>
                </c:pt>
                <c:pt idx="9927">
                  <c:v>36545</c:v>
                </c:pt>
                <c:pt idx="9928">
                  <c:v>36546</c:v>
                </c:pt>
                <c:pt idx="9929">
                  <c:v>36549</c:v>
                </c:pt>
                <c:pt idx="9930">
                  <c:v>36550</c:v>
                </c:pt>
                <c:pt idx="9931">
                  <c:v>36551</c:v>
                </c:pt>
                <c:pt idx="9932">
                  <c:v>36552</c:v>
                </c:pt>
                <c:pt idx="9933">
                  <c:v>36553</c:v>
                </c:pt>
                <c:pt idx="9934">
                  <c:v>36556</c:v>
                </c:pt>
                <c:pt idx="9935">
                  <c:v>36557</c:v>
                </c:pt>
                <c:pt idx="9936">
                  <c:v>36558</c:v>
                </c:pt>
                <c:pt idx="9937">
                  <c:v>36559</c:v>
                </c:pt>
                <c:pt idx="9938">
                  <c:v>36560</c:v>
                </c:pt>
                <c:pt idx="9939">
                  <c:v>36563</c:v>
                </c:pt>
                <c:pt idx="9940">
                  <c:v>36564</c:v>
                </c:pt>
                <c:pt idx="9941">
                  <c:v>36565</c:v>
                </c:pt>
                <c:pt idx="9942">
                  <c:v>36566</c:v>
                </c:pt>
                <c:pt idx="9943">
                  <c:v>36567</c:v>
                </c:pt>
                <c:pt idx="9944">
                  <c:v>36570</c:v>
                </c:pt>
                <c:pt idx="9945">
                  <c:v>36571</c:v>
                </c:pt>
                <c:pt idx="9946">
                  <c:v>36572</c:v>
                </c:pt>
                <c:pt idx="9947">
                  <c:v>36573</c:v>
                </c:pt>
                <c:pt idx="9948">
                  <c:v>36574</c:v>
                </c:pt>
                <c:pt idx="9949">
                  <c:v>36577</c:v>
                </c:pt>
                <c:pt idx="9950">
                  <c:v>36578</c:v>
                </c:pt>
                <c:pt idx="9951">
                  <c:v>36579</c:v>
                </c:pt>
                <c:pt idx="9952">
                  <c:v>36580</c:v>
                </c:pt>
                <c:pt idx="9953">
                  <c:v>36581</c:v>
                </c:pt>
                <c:pt idx="9954">
                  <c:v>36584</c:v>
                </c:pt>
                <c:pt idx="9955">
                  <c:v>36585</c:v>
                </c:pt>
                <c:pt idx="9956">
                  <c:v>36586</c:v>
                </c:pt>
                <c:pt idx="9957">
                  <c:v>36587</c:v>
                </c:pt>
                <c:pt idx="9958">
                  <c:v>36588</c:v>
                </c:pt>
                <c:pt idx="9959">
                  <c:v>36591</c:v>
                </c:pt>
                <c:pt idx="9960">
                  <c:v>36592</c:v>
                </c:pt>
                <c:pt idx="9961">
                  <c:v>36593</c:v>
                </c:pt>
                <c:pt idx="9962">
                  <c:v>36594</c:v>
                </c:pt>
                <c:pt idx="9963">
                  <c:v>36595</c:v>
                </c:pt>
                <c:pt idx="9964">
                  <c:v>36598</c:v>
                </c:pt>
                <c:pt idx="9965">
                  <c:v>36599</c:v>
                </c:pt>
                <c:pt idx="9966">
                  <c:v>36600</c:v>
                </c:pt>
                <c:pt idx="9967">
                  <c:v>36601</c:v>
                </c:pt>
                <c:pt idx="9968">
                  <c:v>36602</c:v>
                </c:pt>
                <c:pt idx="9969">
                  <c:v>36605</c:v>
                </c:pt>
                <c:pt idx="9970">
                  <c:v>36606</c:v>
                </c:pt>
                <c:pt idx="9971">
                  <c:v>36607</c:v>
                </c:pt>
                <c:pt idx="9972">
                  <c:v>36608</c:v>
                </c:pt>
                <c:pt idx="9973">
                  <c:v>36609</c:v>
                </c:pt>
                <c:pt idx="9974">
                  <c:v>36612</c:v>
                </c:pt>
                <c:pt idx="9975">
                  <c:v>36613</c:v>
                </c:pt>
                <c:pt idx="9976">
                  <c:v>36614</c:v>
                </c:pt>
                <c:pt idx="9977">
                  <c:v>36615</c:v>
                </c:pt>
                <c:pt idx="9978">
                  <c:v>36616</c:v>
                </c:pt>
                <c:pt idx="9979">
                  <c:v>36619</c:v>
                </c:pt>
                <c:pt idx="9980">
                  <c:v>36620</c:v>
                </c:pt>
                <c:pt idx="9981">
                  <c:v>36621</c:v>
                </c:pt>
                <c:pt idx="9982">
                  <c:v>36622</c:v>
                </c:pt>
                <c:pt idx="9983">
                  <c:v>36623</c:v>
                </c:pt>
                <c:pt idx="9984">
                  <c:v>36626</c:v>
                </c:pt>
                <c:pt idx="9985">
                  <c:v>36627</c:v>
                </c:pt>
                <c:pt idx="9986">
                  <c:v>36628</c:v>
                </c:pt>
                <c:pt idx="9987">
                  <c:v>36629</c:v>
                </c:pt>
                <c:pt idx="9988">
                  <c:v>36630</c:v>
                </c:pt>
                <c:pt idx="9989">
                  <c:v>36633</c:v>
                </c:pt>
                <c:pt idx="9990">
                  <c:v>36634</c:v>
                </c:pt>
                <c:pt idx="9991">
                  <c:v>36635</c:v>
                </c:pt>
                <c:pt idx="9992">
                  <c:v>36636</c:v>
                </c:pt>
                <c:pt idx="9993">
                  <c:v>36637</c:v>
                </c:pt>
                <c:pt idx="9994">
                  <c:v>36640</c:v>
                </c:pt>
                <c:pt idx="9995">
                  <c:v>36641</c:v>
                </c:pt>
                <c:pt idx="9996">
                  <c:v>36642</c:v>
                </c:pt>
                <c:pt idx="9997">
                  <c:v>36643</c:v>
                </c:pt>
                <c:pt idx="9998">
                  <c:v>36644</c:v>
                </c:pt>
                <c:pt idx="9999">
                  <c:v>36647</c:v>
                </c:pt>
                <c:pt idx="10000">
                  <c:v>36648</c:v>
                </c:pt>
                <c:pt idx="10001">
                  <c:v>36649</c:v>
                </c:pt>
                <c:pt idx="10002">
                  <c:v>36650</c:v>
                </c:pt>
                <c:pt idx="10003">
                  <c:v>36651</c:v>
                </c:pt>
                <c:pt idx="10004">
                  <c:v>36654</c:v>
                </c:pt>
                <c:pt idx="10005">
                  <c:v>36655</c:v>
                </c:pt>
                <c:pt idx="10006">
                  <c:v>36656</c:v>
                </c:pt>
                <c:pt idx="10007">
                  <c:v>36657</c:v>
                </c:pt>
                <c:pt idx="10008">
                  <c:v>36658</c:v>
                </c:pt>
                <c:pt idx="10009">
                  <c:v>36661</c:v>
                </c:pt>
                <c:pt idx="10010">
                  <c:v>36662</c:v>
                </c:pt>
                <c:pt idx="10011">
                  <c:v>36663</c:v>
                </c:pt>
                <c:pt idx="10012">
                  <c:v>36664</c:v>
                </c:pt>
                <c:pt idx="10013">
                  <c:v>36665</c:v>
                </c:pt>
                <c:pt idx="10014">
                  <c:v>36668</c:v>
                </c:pt>
                <c:pt idx="10015">
                  <c:v>36669</c:v>
                </c:pt>
                <c:pt idx="10016">
                  <c:v>36670</c:v>
                </c:pt>
                <c:pt idx="10017">
                  <c:v>36671</c:v>
                </c:pt>
                <c:pt idx="10018">
                  <c:v>36672</c:v>
                </c:pt>
                <c:pt idx="10019">
                  <c:v>36675</c:v>
                </c:pt>
                <c:pt idx="10020">
                  <c:v>36676</c:v>
                </c:pt>
                <c:pt idx="10021">
                  <c:v>36677</c:v>
                </c:pt>
                <c:pt idx="10022">
                  <c:v>36678</c:v>
                </c:pt>
                <c:pt idx="10023">
                  <c:v>36679</c:v>
                </c:pt>
                <c:pt idx="10024">
                  <c:v>36682</c:v>
                </c:pt>
                <c:pt idx="10025">
                  <c:v>36683</c:v>
                </c:pt>
                <c:pt idx="10026">
                  <c:v>36684</c:v>
                </c:pt>
                <c:pt idx="10027">
                  <c:v>36685</c:v>
                </c:pt>
                <c:pt idx="10028">
                  <c:v>36686</c:v>
                </c:pt>
                <c:pt idx="10029">
                  <c:v>36689</c:v>
                </c:pt>
                <c:pt idx="10030">
                  <c:v>36690</c:v>
                </c:pt>
                <c:pt idx="10031">
                  <c:v>36691</c:v>
                </c:pt>
                <c:pt idx="10032">
                  <c:v>36692</c:v>
                </c:pt>
                <c:pt idx="10033">
                  <c:v>36693</c:v>
                </c:pt>
                <c:pt idx="10034">
                  <c:v>36696</c:v>
                </c:pt>
                <c:pt idx="10035">
                  <c:v>36697</c:v>
                </c:pt>
                <c:pt idx="10036">
                  <c:v>36698</c:v>
                </c:pt>
                <c:pt idx="10037">
                  <c:v>36699</c:v>
                </c:pt>
                <c:pt idx="10038">
                  <c:v>36700</c:v>
                </c:pt>
                <c:pt idx="10039">
                  <c:v>36703</c:v>
                </c:pt>
                <c:pt idx="10040">
                  <c:v>36704</c:v>
                </c:pt>
                <c:pt idx="10041">
                  <c:v>36705</c:v>
                </c:pt>
                <c:pt idx="10042">
                  <c:v>36706</c:v>
                </c:pt>
                <c:pt idx="10043">
                  <c:v>36707</c:v>
                </c:pt>
                <c:pt idx="10044">
                  <c:v>36710</c:v>
                </c:pt>
                <c:pt idx="10045">
                  <c:v>36711</c:v>
                </c:pt>
                <c:pt idx="10046">
                  <c:v>36712</c:v>
                </c:pt>
                <c:pt idx="10047">
                  <c:v>36713</c:v>
                </c:pt>
                <c:pt idx="10048">
                  <c:v>36714</c:v>
                </c:pt>
                <c:pt idx="10049">
                  <c:v>36717</c:v>
                </c:pt>
                <c:pt idx="10050">
                  <c:v>36718</c:v>
                </c:pt>
                <c:pt idx="10051">
                  <c:v>36719</c:v>
                </c:pt>
                <c:pt idx="10052">
                  <c:v>36720</c:v>
                </c:pt>
                <c:pt idx="10053">
                  <c:v>36721</c:v>
                </c:pt>
                <c:pt idx="10054">
                  <c:v>36724</c:v>
                </c:pt>
                <c:pt idx="10055">
                  <c:v>36725</c:v>
                </c:pt>
                <c:pt idx="10056">
                  <c:v>36726</c:v>
                </c:pt>
                <c:pt idx="10057">
                  <c:v>36727</c:v>
                </c:pt>
                <c:pt idx="10058">
                  <c:v>36728</c:v>
                </c:pt>
                <c:pt idx="10059">
                  <c:v>36731</c:v>
                </c:pt>
                <c:pt idx="10060">
                  <c:v>36732</c:v>
                </c:pt>
                <c:pt idx="10061">
                  <c:v>36733</c:v>
                </c:pt>
                <c:pt idx="10062">
                  <c:v>36734</c:v>
                </c:pt>
                <c:pt idx="10063">
                  <c:v>36735</c:v>
                </c:pt>
                <c:pt idx="10064">
                  <c:v>36738</c:v>
                </c:pt>
                <c:pt idx="10065">
                  <c:v>36739</c:v>
                </c:pt>
                <c:pt idx="10066">
                  <c:v>36740</c:v>
                </c:pt>
                <c:pt idx="10067">
                  <c:v>36741</c:v>
                </c:pt>
                <c:pt idx="10068">
                  <c:v>36742</c:v>
                </c:pt>
                <c:pt idx="10069">
                  <c:v>36745</c:v>
                </c:pt>
                <c:pt idx="10070">
                  <c:v>36746</c:v>
                </c:pt>
                <c:pt idx="10071">
                  <c:v>36747</c:v>
                </c:pt>
                <c:pt idx="10072">
                  <c:v>36748</c:v>
                </c:pt>
                <c:pt idx="10073">
                  <c:v>36749</c:v>
                </c:pt>
                <c:pt idx="10074">
                  <c:v>36752</c:v>
                </c:pt>
                <c:pt idx="10075">
                  <c:v>36753</c:v>
                </c:pt>
                <c:pt idx="10076">
                  <c:v>36754</c:v>
                </c:pt>
                <c:pt idx="10077">
                  <c:v>36755</c:v>
                </c:pt>
                <c:pt idx="10078">
                  <c:v>36756</c:v>
                </c:pt>
                <c:pt idx="10079">
                  <c:v>36759</c:v>
                </c:pt>
                <c:pt idx="10080">
                  <c:v>36760</c:v>
                </c:pt>
                <c:pt idx="10081">
                  <c:v>36761</c:v>
                </c:pt>
                <c:pt idx="10082">
                  <c:v>36762</c:v>
                </c:pt>
                <c:pt idx="10083">
                  <c:v>36763</c:v>
                </c:pt>
                <c:pt idx="10084">
                  <c:v>36766</c:v>
                </c:pt>
                <c:pt idx="10085">
                  <c:v>36767</c:v>
                </c:pt>
                <c:pt idx="10086">
                  <c:v>36768</c:v>
                </c:pt>
                <c:pt idx="10087">
                  <c:v>36769</c:v>
                </c:pt>
                <c:pt idx="10088">
                  <c:v>36770</c:v>
                </c:pt>
                <c:pt idx="10089">
                  <c:v>36773</c:v>
                </c:pt>
                <c:pt idx="10090">
                  <c:v>36774</c:v>
                </c:pt>
                <c:pt idx="10091">
                  <c:v>36775</c:v>
                </c:pt>
                <c:pt idx="10092">
                  <c:v>36776</c:v>
                </c:pt>
                <c:pt idx="10093">
                  <c:v>36777</c:v>
                </c:pt>
                <c:pt idx="10094">
                  <c:v>36780</c:v>
                </c:pt>
                <c:pt idx="10095">
                  <c:v>36781</c:v>
                </c:pt>
                <c:pt idx="10096">
                  <c:v>36782</c:v>
                </c:pt>
                <c:pt idx="10097">
                  <c:v>36783</c:v>
                </c:pt>
                <c:pt idx="10098">
                  <c:v>36784</c:v>
                </c:pt>
                <c:pt idx="10099">
                  <c:v>36787</c:v>
                </c:pt>
                <c:pt idx="10100">
                  <c:v>36788</c:v>
                </c:pt>
                <c:pt idx="10101">
                  <c:v>36789</c:v>
                </c:pt>
                <c:pt idx="10102">
                  <c:v>36790</c:v>
                </c:pt>
                <c:pt idx="10103">
                  <c:v>36791</c:v>
                </c:pt>
                <c:pt idx="10104">
                  <c:v>36794</c:v>
                </c:pt>
                <c:pt idx="10105">
                  <c:v>36795</c:v>
                </c:pt>
                <c:pt idx="10106">
                  <c:v>36796</c:v>
                </c:pt>
                <c:pt idx="10107">
                  <c:v>36797</c:v>
                </c:pt>
                <c:pt idx="10108">
                  <c:v>36798</c:v>
                </c:pt>
                <c:pt idx="10109">
                  <c:v>36801</c:v>
                </c:pt>
                <c:pt idx="10110">
                  <c:v>36802</c:v>
                </c:pt>
                <c:pt idx="10111">
                  <c:v>36803</c:v>
                </c:pt>
                <c:pt idx="10112">
                  <c:v>36804</c:v>
                </c:pt>
                <c:pt idx="10113">
                  <c:v>36805</c:v>
                </c:pt>
                <c:pt idx="10114">
                  <c:v>36808</c:v>
                </c:pt>
                <c:pt idx="10115">
                  <c:v>36809</c:v>
                </c:pt>
                <c:pt idx="10116">
                  <c:v>36810</c:v>
                </c:pt>
                <c:pt idx="10117">
                  <c:v>36811</c:v>
                </c:pt>
                <c:pt idx="10118">
                  <c:v>36812</c:v>
                </c:pt>
                <c:pt idx="10119">
                  <c:v>36815</c:v>
                </c:pt>
                <c:pt idx="10120">
                  <c:v>36816</c:v>
                </c:pt>
                <c:pt idx="10121">
                  <c:v>36817</c:v>
                </c:pt>
                <c:pt idx="10122">
                  <c:v>36818</c:v>
                </c:pt>
                <c:pt idx="10123">
                  <c:v>36819</c:v>
                </c:pt>
                <c:pt idx="10124">
                  <c:v>36822</c:v>
                </c:pt>
                <c:pt idx="10125">
                  <c:v>36823</c:v>
                </c:pt>
                <c:pt idx="10126">
                  <c:v>36824</c:v>
                </c:pt>
                <c:pt idx="10127">
                  <c:v>36825</c:v>
                </c:pt>
                <c:pt idx="10128">
                  <c:v>36826</c:v>
                </c:pt>
                <c:pt idx="10129">
                  <c:v>36829</c:v>
                </c:pt>
                <c:pt idx="10130">
                  <c:v>36830</c:v>
                </c:pt>
                <c:pt idx="10131">
                  <c:v>36831</c:v>
                </c:pt>
                <c:pt idx="10132">
                  <c:v>36832</c:v>
                </c:pt>
                <c:pt idx="10133">
                  <c:v>36833</c:v>
                </c:pt>
                <c:pt idx="10134">
                  <c:v>36836</c:v>
                </c:pt>
                <c:pt idx="10135">
                  <c:v>36837</c:v>
                </c:pt>
                <c:pt idx="10136">
                  <c:v>36838</c:v>
                </c:pt>
                <c:pt idx="10137">
                  <c:v>36839</c:v>
                </c:pt>
                <c:pt idx="10138">
                  <c:v>36840</c:v>
                </c:pt>
                <c:pt idx="10139">
                  <c:v>36843</c:v>
                </c:pt>
                <c:pt idx="10140">
                  <c:v>36844</c:v>
                </c:pt>
                <c:pt idx="10141">
                  <c:v>36845</c:v>
                </c:pt>
                <c:pt idx="10142">
                  <c:v>36846</c:v>
                </c:pt>
                <c:pt idx="10143">
                  <c:v>36847</c:v>
                </c:pt>
                <c:pt idx="10144">
                  <c:v>36850</c:v>
                </c:pt>
                <c:pt idx="10145">
                  <c:v>36851</c:v>
                </c:pt>
                <c:pt idx="10146">
                  <c:v>36852</c:v>
                </c:pt>
                <c:pt idx="10147">
                  <c:v>36853</c:v>
                </c:pt>
                <c:pt idx="10148">
                  <c:v>36854</c:v>
                </c:pt>
                <c:pt idx="10149">
                  <c:v>36857</c:v>
                </c:pt>
                <c:pt idx="10150">
                  <c:v>36858</c:v>
                </c:pt>
                <c:pt idx="10151">
                  <c:v>36859</c:v>
                </c:pt>
                <c:pt idx="10152">
                  <c:v>36860</c:v>
                </c:pt>
                <c:pt idx="10153">
                  <c:v>36861</c:v>
                </c:pt>
                <c:pt idx="10154">
                  <c:v>36864</c:v>
                </c:pt>
                <c:pt idx="10155">
                  <c:v>36865</c:v>
                </c:pt>
                <c:pt idx="10156">
                  <c:v>36866</c:v>
                </c:pt>
                <c:pt idx="10157">
                  <c:v>36867</c:v>
                </c:pt>
                <c:pt idx="10158">
                  <c:v>36868</c:v>
                </c:pt>
                <c:pt idx="10159">
                  <c:v>36871</c:v>
                </c:pt>
                <c:pt idx="10160">
                  <c:v>36872</c:v>
                </c:pt>
                <c:pt idx="10161">
                  <c:v>36873</c:v>
                </c:pt>
                <c:pt idx="10162">
                  <c:v>36874</c:v>
                </c:pt>
                <c:pt idx="10163">
                  <c:v>36875</c:v>
                </c:pt>
                <c:pt idx="10164">
                  <c:v>36878</c:v>
                </c:pt>
                <c:pt idx="10165">
                  <c:v>36879</c:v>
                </c:pt>
                <c:pt idx="10166">
                  <c:v>36880</c:v>
                </c:pt>
                <c:pt idx="10167">
                  <c:v>36881</c:v>
                </c:pt>
                <c:pt idx="10168">
                  <c:v>36882</c:v>
                </c:pt>
                <c:pt idx="10169">
                  <c:v>36885</c:v>
                </c:pt>
                <c:pt idx="10170">
                  <c:v>36886</c:v>
                </c:pt>
                <c:pt idx="10171">
                  <c:v>36887</c:v>
                </c:pt>
                <c:pt idx="10172">
                  <c:v>36888</c:v>
                </c:pt>
                <c:pt idx="10173">
                  <c:v>36889</c:v>
                </c:pt>
                <c:pt idx="10174">
                  <c:v>36892</c:v>
                </c:pt>
                <c:pt idx="10175">
                  <c:v>36893</c:v>
                </c:pt>
                <c:pt idx="10176">
                  <c:v>36894</c:v>
                </c:pt>
                <c:pt idx="10177">
                  <c:v>36895</c:v>
                </c:pt>
                <c:pt idx="10178">
                  <c:v>36896</c:v>
                </c:pt>
                <c:pt idx="10179">
                  <c:v>36899</c:v>
                </c:pt>
                <c:pt idx="10180">
                  <c:v>36900</c:v>
                </c:pt>
                <c:pt idx="10181">
                  <c:v>36901</c:v>
                </c:pt>
                <c:pt idx="10182">
                  <c:v>36902</c:v>
                </c:pt>
                <c:pt idx="10183">
                  <c:v>36903</c:v>
                </c:pt>
                <c:pt idx="10184">
                  <c:v>36906</c:v>
                </c:pt>
                <c:pt idx="10185">
                  <c:v>36907</c:v>
                </c:pt>
                <c:pt idx="10186">
                  <c:v>36908</c:v>
                </c:pt>
                <c:pt idx="10187">
                  <c:v>36909</c:v>
                </c:pt>
                <c:pt idx="10188">
                  <c:v>36910</c:v>
                </c:pt>
                <c:pt idx="10189">
                  <c:v>36913</c:v>
                </c:pt>
                <c:pt idx="10190">
                  <c:v>36914</c:v>
                </c:pt>
                <c:pt idx="10191">
                  <c:v>36915</c:v>
                </c:pt>
                <c:pt idx="10192">
                  <c:v>36916</c:v>
                </c:pt>
                <c:pt idx="10193">
                  <c:v>36917</c:v>
                </c:pt>
                <c:pt idx="10194">
                  <c:v>36920</c:v>
                </c:pt>
                <c:pt idx="10195">
                  <c:v>36921</c:v>
                </c:pt>
                <c:pt idx="10196">
                  <c:v>36922</c:v>
                </c:pt>
                <c:pt idx="10197">
                  <c:v>36923</c:v>
                </c:pt>
                <c:pt idx="10198">
                  <c:v>36924</c:v>
                </c:pt>
                <c:pt idx="10199">
                  <c:v>36927</c:v>
                </c:pt>
                <c:pt idx="10200">
                  <c:v>36928</c:v>
                </c:pt>
                <c:pt idx="10201">
                  <c:v>36929</c:v>
                </c:pt>
                <c:pt idx="10202">
                  <c:v>36930</c:v>
                </c:pt>
                <c:pt idx="10203">
                  <c:v>36931</c:v>
                </c:pt>
                <c:pt idx="10204">
                  <c:v>36934</c:v>
                </c:pt>
                <c:pt idx="10205">
                  <c:v>36935</c:v>
                </c:pt>
                <c:pt idx="10206">
                  <c:v>36936</c:v>
                </c:pt>
                <c:pt idx="10207">
                  <c:v>36937</c:v>
                </c:pt>
                <c:pt idx="10208">
                  <c:v>36938</c:v>
                </c:pt>
                <c:pt idx="10209">
                  <c:v>36941</c:v>
                </c:pt>
                <c:pt idx="10210">
                  <c:v>36942</c:v>
                </c:pt>
                <c:pt idx="10211">
                  <c:v>36943</c:v>
                </c:pt>
                <c:pt idx="10212">
                  <c:v>36944</c:v>
                </c:pt>
                <c:pt idx="10213">
                  <c:v>36945</c:v>
                </c:pt>
                <c:pt idx="10214">
                  <c:v>36948</c:v>
                </c:pt>
                <c:pt idx="10215">
                  <c:v>36949</c:v>
                </c:pt>
                <c:pt idx="10216">
                  <c:v>36950</c:v>
                </c:pt>
                <c:pt idx="10217">
                  <c:v>36951</c:v>
                </c:pt>
                <c:pt idx="10218">
                  <c:v>36952</c:v>
                </c:pt>
                <c:pt idx="10219">
                  <c:v>36955</c:v>
                </c:pt>
                <c:pt idx="10220">
                  <c:v>36956</c:v>
                </c:pt>
                <c:pt idx="10221">
                  <c:v>36957</c:v>
                </c:pt>
                <c:pt idx="10222">
                  <c:v>36958</c:v>
                </c:pt>
                <c:pt idx="10223">
                  <c:v>36959</c:v>
                </c:pt>
                <c:pt idx="10224">
                  <c:v>36962</c:v>
                </c:pt>
                <c:pt idx="10225">
                  <c:v>36963</c:v>
                </c:pt>
                <c:pt idx="10226">
                  <c:v>36964</c:v>
                </c:pt>
                <c:pt idx="10227">
                  <c:v>36965</c:v>
                </c:pt>
                <c:pt idx="10228">
                  <c:v>36966</c:v>
                </c:pt>
                <c:pt idx="10229">
                  <c:v>36969</c:v>
                </c:pt>
                <c:pt idx="10230">
                  <c:v>36970</c:v>
                </c:pt>
                <c:pt idx="10231">
                  <c:v>36971</c:v>
                </c:pt>
                <c:pt idx="10232">
                  <c:v>36972</c:v>
                </c:pt>
                <c:pt idx="10233">
                  <c:v>36973</c:v>
                </c:pt>
                <c:pt idx="10234">
                  <c:v>36976</c:v>
                </c:pt>
                <c:pt idx="10235">
                  <c:v>36977</c:v>
                </c:pt>
                <c:pt idx="10236">
                  <c:v>36978</c:v>
                </c:pt>
                <c:pt idx="10237">
                  <c:v>36979</c:v>
                </c:pt>
                <c:pt idx="10238">
                  <c:v>36980</c:v>
                </c:pt>
                <c:pt idx="10239">
                  <c:v>36983</c:v>
                </c:pt>
                <c:pt idx="10240">
                  <c:v>36984</c:v>
                </c:pt>
                <c:pt idx="10241">
                  <c:v>36985</c:v>
                </c:pt>
                <c:pt idx="10242">
                  <c:v>36986</c:v>
                </c:pt>
                <c:pt idx="10243">
                  <c:v>36987</c:v>
                </c:pt>
                <c:pt idx="10244">
                  <c:v>36990</c:v>
                </c:pt>
                <c:pt idx="10245">
                  <c:v>36991</c:v>
                </c:pt>
                <c:pt idx="10246">
                  <c:v>36992</c:v>
                </c:pt>
                <c:pt idx="10247">
                  <c:v>36993</c:v>
                </c:pt>
                <c:pt idx="10248">
                  <c:v>36994</c:v>
                </c:pt>
                <c:pt idx="10249">
                  <c:v>36997</c:v>
                </c:pt>
                <c:pt idx="10250">
                  <c:v>36998</c:v>
                </c:pt>
                <c:pt idx="10251">
                  <c:v>36999</c:v>
                </c:pt>
                <c:pt idx="10252">
                  <c:v>37000</c:v>
                </c:pt>
                <c:pt idx="10253">
                  <c:v>37001</c:v>
                </c:pt>
                <c:pt idx="10254">
                  <c:v>37004</c:v>
                </c:pt>
                <c:pt idx="10255">
                  <c:v>37005</c:v>
                </c:pt>
                <c:pt idx="10256">
                  <c:v>37006</c:v>
                </c:pt>
                <c:pt idx="10257">
                  <c:v>37007</c:v>
                </c:pt>
                <c:pt idx="10258">
                  <c:v>37008</c:v>
                </c:pt>
                <c:pt idx="10259">
                  <c:v>37011</c:v>
                </c:pt>
                <c:pt idx="10260">
                  <c:v>37012</c:v>
                </c:pt>
                <c:pt idx="10261">
                  <c:v>37013</c:v>
                </c:pt>
                <c:pt idx="10262">
                  <c:v>37014</c:v>
                </c:pt>
                <c:pt idx="10263">
                  <c:v>37015</c:v>
                </c:pt>
                <c:pt idx="10264">
                  <c:v>37018</c:v>
                </c:pt>
                <c:pt idx="10265">
                  <c:v>37019</c:v>
                </c:pt>
                <c:pt idx="10266">
                  <c:v>37020</c:v>
                </c:pt>
                <c:pt idx="10267">
                  <c:v>37021</c:v>
                </c:pt>
                <c:pt idx="10268">
                  <c:v>37022</c:v>
                </c:pt>
                <c:pt idx="10269">
                  <c:v>37025</c:v>
                </c:pt>
                <c:pt idx="10270">
                  <c:v>37026</c:v>
                </c:pt>
                <c:pt idx="10271">
                  <c:v>37027</c:v>
                </c:pt>
                <c:pt idx="10272">
                  <c:v>37028</c:v>
                </c:pt>
                <c:pt idx="10273">
                  <c:v>37029</c:v>
                </c:pt>
                <c:pt idx="10274">
                  <c:v>37032</c:v>
                </c:pt>
                <c:pt idx="10275">
                  <c:v>37033</c:v>
                </c:pt>
                <c:pt idx="10276">
                  <c:v>37034</c:v>
                </c:pt>
                <c:pt idx="10277">
                  <c:v>37035</c:v>
                </c:pt>
                <c:pt idx="10278">
                  <c:v>37036</c:v>
                </c:pt>
                <c:pt idx="10279">
                  <c:v>37039</c:v>
                </c:pt>
                <c:pt idx="10280">
                  <c:v>37040</c:v>
                </c:pt>
                <c:pt idx="10281">
                  <c:v>37041</c:v>
                </c:pt>
                <c:pt idx="10282">
                  <c:v>37042</c:v>
                </c:pt>
                <c:pt idx="10283">
                  <c:v>37043</c:v>
                </c:pt>
                <c:pt idx="10284">
                  <c:v>37046</c:v>
                </c:pt>
                <c:pt idx="10285">
                  <c:v>37047</c:v>
                </c:pt>
                <c:pt idx="10286">
                  <c:v>37048</c:v>
                </c:pt>
                <c:pt idx="10287">
                  <c:v>37049</c:v>
                </c:pt>
                <c:pt idx="10288">
                  <c:v>37050</c:v>
                </c:pt>
                <c:pt idx="10289">
                  <c:v>37053</c:v>
                </c:pt>
                <c:pt idx="10290">
                  <c:v>37054</c:v>
                </c:pt>
                <c:pt idx="10291">
                  <c:v>37055</c:v>
                </c:pt>
                <c:pt idx="10292">
                  <c:v>37056</c:v>
                </c:pt>
                <c:pt idx="10293">
                  <c:v>37057</c:v>
                </c:pt>
                <c:pt idx="10294">
                  <c:v>37060</c:v>
                </c:pt>
                <c:pt idx="10295">
                  <c:v>37061</c:v>
                </c:pt>
                <c:pt idx="10296">
                  <c:v>37062</c:v>
                </c:pt>
                <c:pt idx="10297">
                  <c:v>37063</c:v>
                </c:pt>
                <c:pt idx="10298">
                  <c:v>37064</c:v>
                </c:pt>
                <c:pt idx="10299">
                  <c:v>37067</c:v>
                </c:pt>
                <c:pt idx="10300">
                  <c:v>37068</c:v>
                </c:pt>
                <c:pt idx="10301">
                  <c:v>37069</c:v>
                </c:pt>
                <c:pt idx="10302">
                  <c:v>37070</c:v>
                </c:pt>
                <c:pt idx="10303">
                  <c:v>37071</c:v>
                </c:pt>
                <c:pt idx="10304">
                  <c:v>37074</c:v>
                </c:pt>
                <c:pt idx="10305">
                  <c:v>37075</c:v>
                </c:pt>
                <c:pt idx="10306">
                  <c:v>37076</c:v>
                </c:pt>
                <c:pt idx="10307">
                  <c:v>37077</c:v>
                </c:pt>
                <c:pt idx="10308">
                  <c:v>37078</c:v>
                </c:pt>
                <c:pt idx="10309">
                  <c:v>37081</c:v>
                </c:pt>
                <c:pt idx="10310">
                  <c:v>37082</c:v>
                </c:pt>
                <c:pt idx="10311">
                  <c:v>37083</c:v>
                </c:pt>
                <c:pt idx="10312">
                  <c:v>37084</c:v>
                </c:pt>
                <c:pt idx="10313">
                  <c:v>37085</c:v>
                </c:pt>
                <c:pt idx="10314">
                  <c:v>37088</c:v>
                </c:pt>
                <c:pt idx="10315">
                  <c:v>37089</c:v>
                </c:pt>
                <c:pt idx="10316">
                  <c:v>37090</c:v>
                </c:pt>
                <c:pt idx="10317">
                  <c:v>37091</c:v>
                </c:pt>
                <c:pt idx="10318">
                  <c:v>37092</c:v>
                </c:pt>
                <c:pt idx="10319">
                  <c:v>37095</c:v>
                </c:pt>
                <c:pt idx="10320">
                  <c:v>37096</c:v>
                </c:pt>
                <c:pt idx="10321">
                  <c:v>37097</c:v>
                </c:pt>
                <c:pt idx="10322">
                  <c:v>37098</c:v>
                </c:pt>
                <c:pt idx="10323">
                  <c:v>37099</c:v>
                </c:pt>
                <c:pt idx="10324">
                  <c:v>37102</c:v>
                </c:pt>
                <c:pt idx="10325">
                  <c:v>37103</c:v>
                </c:pt>
                <c:pt idx="10326">
                  <c:v>37104</c:v>
                </c:pt>
                <c:pt idx="10327">
                  <c:v>37105</c:v>
                </c:pt>
                <c:pt idx="10328">
                  <c:v>37106</c:v>
                </c:pt>
                <c:pt idx="10329">
                  <c:v>37109</c:v>
                </c:pt>
                <c:pt idx="10330">
                  <c:v>37110</c:v>
                </c:pt>
                <c:pt idx="10331">
                  <c:v>37111</c:v>
                </c:pt>
                <c:pt idx="10332">
                  <c:v>37112</c:v>
                </c:pt>
                <c:pt idx="10333">
                  <c:v>37113</c:v>
                </c:pt>
                <c:pt idx="10334">
                  <c:v>37116</c:v>
                </c:pt>
                <c:pt idx="10335">
                  <c:v>37117</c:v>
                </c:pt>
                <c:pt idx="10336">
                  <c:v>37118</c:v>
                </c:pt>
                <c:pt idx="10337">
                  <c:v>37119</c:v>
                </c:pt>
                <c:pt idx="10338">
                  <c:v>37120</c:v>
                </c:pt>
                <c:pt idx="10339">
                  <c:v>37123</c:v>
                </c:pt>
                <c:pt idx="10340">
                  <c:v>37124</c:v>
                </c:pt>
                <c:pt idx="10341">
                  <c:v>37125</c:v>
                </c:pt>
                <c:pt idx="10342">
                  <c:v>37126</c:v>
                </c:pt>
                <c:pt idx="10343">
                  <c:v>37127</c:v>
                </c:pt>
                <c:pt idx="10344">
                  <c:v>37130</c:v>
                </c:pt>
                <c:pt idx="10345">
                  <c:v>37131</c:v>
                </c:pt>
                <c:pt idx="10346">
                  <c:v>37132</c:v>
                </c:pt>
                <c:pt idx="10347">
                  <c:v>37133</c:v>
                </c:pt>
                <c:pt idx="10348">
                  <c:v>37134</c:v>
                </c:pt>
                <c:pt idx="10349">
                  <c:v>37137</c:v>
                </c:pt>
                <c:pt idx="10350">
                  <c:v>37138</c:v>
                </c:pt>
                <c:pt idx="10351">
                  <c:v>37139</c:v>
                </c:pt>
                <c:pt idx="10352">
                  <c:v>37140</c:v>
                </c:pt>
                <c:pt idx="10353">
                  <c:v>37141</c:v>
                </c:pt>
                <c:pt idx="10354">
                  <c:v>37144</c:v>
                </c:pt>
                <c:pt idx="10355">
                  <c:v>37145</c:v>
                </c:pt>
                <c:pt idx="10356">
                  <c:v>37146</c:v>
                </c:pt>
                <c:pt idx="10357">
                  <c:v>37147</c:v>
                </c:pt>
                <c:pt idx="10358">
                  <c:v>37148</c:v>
                </c:pt>
                <c:pt idx="10359">
                  <c:v>37151</c:v>
                </c:pt>
                <c:pt idx="10360">
                  <c:v>37152</c:v>
                </c:pt>
                <c:pt idx="10361">
                  <c:v>37153</c:v>
                </c:pt>
                <c:pt idx="10362">
                  <c:v>37154</c:v>
                </c:pt>
                <c:pt idx="10363">
                  <c:v>37155</c:v>
                </c:pt>
                <c:pt idx="10364">
                  <c:v>37158</c:v>
                </c:pt>
                <c:pt idx="10365">
                  <c:v>37159</c:v>
                </c:pt>
                <c:pt idx="10366">
                  <c:v>37160</c:v>
                </c:pt>
                <c:pt idx="10367">
                  <c:v>37161</c:v>
                </c:pt>
                <c:pt idx="10368">
                  <c:v>37162</c:v>
                </c:pt>
                <c:pt idx="10369">
                  <c:v>37165</c:v>
                </c:pt>
                <c:pt idx="10370">
                  <c:v>37166</c:v>
                </c:pt>
                <c:pt idx="10371">
                  <c:v>37167</c:v>
                </c:pt>
                <c:pt idx="10372">
                  <c:v>37168</c:v>
                </c:pt>
                <c:pt idx="10373">
                  <c:v>37169</c:v>
                </c:pt>
                <c:pt idx="10374">
                  <c:v>37172</c:v>
                </c:pt>
                <c:pt idx="10375">
                  <c:v>37173</c:v>
                </c:pt>
                <c:pt idx="10376">
                  <c:v>37174</c:v>
                </c:pt>
                <c:pt idx="10377">
                  <c:v>37175</c:v>
                </c:pt>
                <c:pt idx="10378">
                  <c:v>37176</c:v>
                </c:pt>
                <c:pt idx="10379">
                  <c:v>37179</c:v>
                </c:pt>
                <c:pt idx="10380">
                  <c:v>37180</c:v>
                </c:pt>
                <c:pt idx="10381">
                  <c:v>37181</c:v>
                </c:pt>
                <c:pt idx="10382">
                  <c:v>37182</c:v>
                </c:pt>
                <c:pt idx="10383">
                  <c:v>37183</c:v>
                </c:pt>
                <c:pt idx="10384">
                  <c:v>37186</c:v>
                </c:pt>
                <c:pt idx="10385">
                  <c:v>37187</c:v>
                </c:pt>
                <c:pt idx="10386">
                  <c:v>37188</c:v>
                </c:pt>
                <c:pt idx="10387">
                  <c:v>37189</c:v>
                </c:pt>
                <c:pt idx="10388">
                  <c:v>37190</c:v>
                </c:pt>
                <c:pt idx="10389">
                  <c:v>37193</c:v>
                </c:pt>
                <c:pt idx="10390">
                  <c:v>37194</c:v>
                </c:pt>
                <c:pt idx="10391">
                  <c:v>37195</c:v>
                </c:pt>
                <c:pt idx="10392">
                  <c:v>37196</c:v>
                </c:pt>
                <c:pt idx="10393">
                  <c:v>37197</c:v>
                </c:pt>
                <c:pt idx="10394">
                  <c:v>37200</c:v>
                </c:pt>
                <c:pt idx="10395">
                  <c:v>37201</c:v>
                </c:pt>
                <c:pt idx="10396">
                  <c:v>37202</c:v>
                </c:pt>
                <c:pt idx="10397">
                  <c:v>37203</c:v>
                </c:pt>
                <c:pt idx="10398">
                  <c:v>37204</c:v>
                </c:pt>
                <c:pt idx="10399">
                  <c:v>37207</c:v>
                </c:pt>
                <c:pt idx="10400">
                  <c:v>37208</c:v>
                </c:pt>
                <c:pt idx="10401">
                  <c:v>37209</c:v>
                </c:pt>
                <c:pt idx="10402">
                  <c:v>37210</c:v>
                </c:pt>
                <c:pt idx="10403">
                  <c:v>37211</c:v>
                </c:pt>
                <c:pt idx="10404">
                  <c:v>37214</c:v>
                </c:pt>
                <c:pt idx="10405">
                  <c:v>37215</c:v>
                </c:pt>
                <c:pt idx="10406">
                  <c:v>37216</c:v>
                </c:pt>
                <c:pt idx="10407">
                  <c:v>37217</c:v>
                </c:pt>
                <c:pt idx="10408">
                  <c:v>37218</c:v>
                </c:pt>
                <c:pt idx="10409">
                  <c:v>37221</c:v>
                </c:pt>
                <c:pt idx="10410">
                  <c:v>37222</c:v>
                </c:pt>
                <c:pt idx="10411">
                  <c:v>37223</c:v>
                </c:pt>
                <c:pt idx="10412">
                  <c:v>37224</c:v>
                </c:pt>
                <c:pt idx="10413">
                  <c:v>37225</c:v>
                </c:pt>
                <c:pt idx="10414">
                  <c:v>37228</c:v>
                </c:pt>
                <c:pt idx="10415">
                  <c:v>37229</c:v>
                </c:pt>
                <c:pt idx="10416">
                  <c:v>37230</c:v>
                </c:pt>
                <c:pt idx="10417">
                  <c:v>37231</c:v>
                </c:pt>
                <c:pt idx="10418">
                  <c:v>37232</c:v>
                </c:pt>
                <c:pt idx="10419">
                  <c:v>37235</c:v>
                </c:pt>
                <c:pt idx="10420">
                  <c:v>37236</c:v>
                </c:pt>
                <c:pt idx="10421">
                  <c:v>37237</c:v>
                </c:pt>
                <c:pt idx="10422">
                  <c:v>37238</c:v>
                </c:pt>
                <c:pt idx="10423">
                  <c:v>37239</c:v>
                </c:pt>
                <c:pt idx="10424">
                  <c:v>37242</c:v>
                </c:pt>
                <c:pt idx="10425">
                  <c:v>37243</c:v>
                </c:pt>
                <c:pt idx="10426">
                  <c:v>37244</c:v>
                </c:pt>
                <c:pt idx="10427">
                  <c:v>37245</c:v>
                </c:pt>
                <c:pt idx="10428">
                  <c:v>37246</c:v>
                </c:pt>
                <c:pt idx="10429">
                  <c:v>37249</c:v>
                </c:pt>
                <c:pt idx="10430">
                  <c:v>37250</c:v>
                </c:pt>
                <c:pt idx="10431">
                  <c:v>37251</c:v>
                </c:pt>
                <c:pt idx="10432">
                  <c:v>37252</c:v>
                </c:pt>
                <c:pt idx="10433">
                  <c:v>37253</c:v>
                </c:pt>
                <c:pt idx="10434">
                  <c:v>37256</c:v>
                </c:pt>
                <c:pt idx="10435">
                  <c:v>37257</c:v>
                </c:pt>
                <c:pt idx="10436">
                  <c:v>37258</c:v>
                </c:pt>
                <c:pt idx="10437">
                  <c:v>37259</c:v>
                </c:pt>
                <c:pt idx="10438">
                  <c:v>37260</c:v>
                </c:pt>
                <c:pt idx="10439">
                  <c:v>37263</c:v>
                </c:pt>
                <c:pt idx="10440">
                  <c:v>37264</c:v>
                </c:pt>
                <c:pt idx="10441">
                  <c:v>37265</c:v>
                </c:pt>
                <c:pt idx="10442">
                  <c:v>37266</c:v>
                </c:pt>
                <c:pt idx="10443">
                  <c:v>37267</c:v>
                </c:pt>
                <c:pt idx="10444">
                  <c:v>37270</c:v>
                </c:pt>
                <c:pt idx="10445">
                  <c:v>37271</c:v>
                </c:pt>
                <c:pt idx="10446">
                  <c:v>37272</c:v>
                </c:pt>
                <c:pt idx="10447">
                  <c:v>37273</c:v>
                </c:pt>
                <c:pt idx="10448">
                  <c:v>37274</c:v>
                </c:pt>
                <c:pt idx="10449">
                  <c:v>37277</c:v>
                </c:pt>
                <c:pt idx="10450">
                  <c:v>37278</c:v>
                </c:pt>
                <c:pt idx="10451">
                  <c:v>37279</c:v>
                </c:pt>
                <c:pt idx="10452">
                  <c:v>37280</c:v>
                </c:pt>
                <c:pt idx="10453">
                  <c:v>37281</c:v>
                </c:pt>
                <c:pt idx="10454">
                  <c:v>37284</c:v>
                </c:pt>
                <c:pt idx="10455">
                  <c:v>37285</c:v>
                </c:pt>
                <c:pt idx="10456">
                  <c:v>37286</c:v>
                </c:pt>
                <c:pt idx="10457">
                  <c:v>37287</c:v>
                </c:pt>
                <c:pt idx="10458">
                  <c:v>37288</c:v>
                </c:pt>
                <c:pt idx="10459">
                  <c:v>37291</c:v>
                </c:pt>
                <c:pt idx="10460">
                  <c:v>37292</c:v>
                </c:pt>
                <c:pt idx="10461">
                  <c:v>37293</c:v>
                </c:pt>
                <c:pt idx="10462">
                  <c:v>37294</c:v>
                </c:pt>
                <c:pt idx="10463">
                  <c:v>37295</c:v>
                </c:pt>
                <c:pt idx="10464">
                  <c:v>37298</c:v>
                </c:pt>
                <c:pt idx="10465">
                  <c:v>37299</c:v>
                </c:pt>
                <c:pt idx="10466">
                  <c:v>37300</c:v>
                </c:pt>
                <c:pt idx="10467">
                  <c:v>37301</c:v>
                </c:pt>
                <c:pt idx="10468">
                  <c:v>37302</c:v>
                </c:pt>
                <c:pt idx="10469">
                  <c:v>37305</c:v>
                </c:pt>
                <c:pt idx="10470">
                  <c:v>37306</c:v>
                </c:pt>
                <c:pt idx="10471">
                  <c:v>37307</c:v>
                </c:pt>
                <c:pt idx="10472">
                  <c:v>37308</c:v>
                </c:pt>
                <c:pt idx="10473">
                  <c:v>37309</c:v>
                </c:pt>
                <c:pt idx="10474">
                  <c:v>37312</c:v>
                </c:pt>
                <c:pt idx="10475">
                  <c:v>37313</c:v>
                </c:pt>
                <c:pt idx="10476">
                  <c:v>37314</c:v>
                </c:pt>
                <c:pt idx="10477">
                  <c:v>37315</c:v>
                </c:pt>
                <c:pt idx="10478">
                  <c:v>37316</c:v>
                </c:pt>
                <c:pt idx="10479">
                  <c:v>37319</c:v>
                </c:pt>
                <c:pt idx="10480">
                  <c:v>37320</c:v>
                </c:pt>
                <c:pt idx="10481">
                  <c:v>37321</c:v>
                </c:pt>
                <c:pt idx="10482">
                  <c:v>37322</c:v>
                </c:pt>
                <c:pt idx="10483">
                  <c:v>37323</c:v>
                </c:pt>
                <c:pt idx="10484">
                  <c:v>37326</c:v>
                </c:pt>
                <c:pt idx="10485">
                  <c:v>37327</c:v>
                </c:pt>
                <c:pt idx="10486">
                  <c:v>37328</c:v>
                </c:pt>
                <c:pt idx="10487">
                  <c:v>37329</c:v>
                </c:pt>
                <c:pt idx="10488">
                  <c:v>37330</c:v>
                </c:pt>
                <c:pt idx="10489">
                  <c:v>37333</c:v>
                </c:pt>
                <c:pt idx="10490">
                  <c:v>37334</c:v>
                </c:pt>
                <c:pt idx="10491">
                  <c:v>37335</c:v>
                </c:pt>
                <c:pt idx="10492">
                  <c:v>37336</c:v>
                </c:pt>
                <c:pt idx="10493">
                  <c:v>37337</c:v>
                </c:pt>
                <c:pt idx="10494">
                  <c:v>37340</c:v>
                </c:pt>
                <c:pt idx="10495">
                  <c:v>37341</c:v>
                </c:pt>
                <c:pt idx="10496">
                  <c:v>37342</c:v>
                </c:pt>
                <c:pt idx="10497">
                  <c:v>37343</c:v>
                </c:pt>
                <c:pt idx="10498">
                  <c:v>37344</c:v>
                </c:pt>
                <c:pt idx="10499">
                  <c:v>37347</c:v>
                </c:pt>
                <c:pt idx="10500">
                  <c:v>37348</c:v>
                </c:pt>
                <c:pt idx="10501">
                  <c:v>37349</c:v>
                </c:pt>
                <c:pt idx="10502">
                  <c:v>37350</c:v>
                </c:pt>
                <c:pt idx="10503">
                  <c:v>37351</c:v>
                </c:pt>
                <c:pt idx="10504">
                  <c:v>37354</c:v>
                </c:pt>
                <c:pt idx="10505">
                  <c:v>37355</c:v>
                </c:pt>
                <c:pt idx="10506">
                  <c:v>37356</c:v>
                </c:pt>
                <c:pt idx="10507">
                  <c:v>37357</c:v>
                </c:pt>
                <c:pt idx="10508">
                  <c:v>37358</c:v>
                </c:pt>
                <c:pt idx="10509">
                  <c:v>37361</c:v>
                </c:pt>
                <c:pt idx="10510">
                  <c:v>37362</c:v>
                </c:pt>
                <c:pt idx="10511">
                  <c:v>37363</c:v>
                </c:pt>
                <c:pt idx="10512">
                  <c:v>37364</c:v>
                </c:pt>
                <c:pt idx="10513">
                  <c:v>37365</c:v>
                </c:pt>
                <c:pt idx="10514">
                  <c:v>37368</c:v>
                </c:pt>
                <c:pt idx="10515">
                  <c:v>37369</c:v>
                </c:pt>
                <c:pt idx="10516">
                  <c:v>37370</c:v>
                </c:pt>
                <c:pt idx="10517">
                  <c:v>37371</c:v>
                </c:pt>
                <c:pt idx="10518">
                  <c:v>37372</c:v>
                </c:pt>
                <c:pt idx="10519">
                  <c:v>37375</c:v>
                </c:pt>
                <c:pt idx="10520">
                  <c:v>37376</c:v>
                </c:pt>
                <c:pt idx="10521">
                  <c:v>37377</c:v>
                </c:pt>
                <c:pt idx="10522">
                  <c:v>37378</c:v>
                </c:pt>
                <c:pt idx="10523">
                  <c:v>37379</c:v>
                </c:pt>
                <c:pt idx="10524">
                  <c:v>37382</c:v>
                </c:pt>
                <c:pt idx="10525">
                  <c:v>37383</c:v>
                </c:pt>
                <c:pt idx="10526">
                  <c:v>37384</c:v>
                </c:pt>
                <c:pt idx="10527">
                  <c:v>37385</c:v>
                </c:pt>
                <c:pt idx="10528">
                  <c:v>37386</c:v>
                </c:pt>
                <c:pt idx="10529">
                  <c:v>37389</c:v>
                </c:pt>
                <c:pt idx="10530">
                  <c:v>37390</c:v>
                </c:pt>
                <c:pt idx="10531">
                  <c:v>37391</c:v>
                </c:pt>
                <c:pt idx="10532">
                  <c:v>37392</c:v>
                </c:pt>
                <c:pt idx="10533">
                  <c:v>37393</c:v>
                </c:pt>
                <c:pt idx="10534">
                  <c:v>37396</c:v>
                </c:pt>
                <c:pt idx="10535">
                  <c:v>37397</c:v>
                </c:pt>
                <c:pt idx="10536">
                  <c:v>37398</c:v>
                </c:pt>
                <c:pt idx="10537">
                  <c:v>37399</c:v>
                </c:pt>
                <c:pt idx="10538">
                  <c:v>37400</c:v>
                </c:pt>
                <c:pt idx="10539">
                  <c:v>37403</c:v>
                </c:pt>
                <c:pt idx="10540">
                  <c:v>37404</c:v>
                </c:pt>
                <c:pt idx="10541">
                  <c:v>37405</c:v>
                </c:pt>
                <c:pt idx="10542">
                  <c:v>37406</c:v>
                </c:pt>
                <c:pt idx="10543">
                  <c:v>37407</c:v>
                </c:pt>
                <c:pt idx="10544">
                  <c:v>37410</c:v>
                </c:pt>
                <c:pt idx="10545">
                  <c:v>37411</c:v>
                </c:pt>
                <c:pt idx="10546">
                  <c:v>37412</c:v>
                </c:pt>
                <c:pt idx="10547">
                  <c:v>37413</c:v>
                </c:pt>
                <c:pt idx="10548">
                  <c:v>37414</c:v>
                </c:pt>
                <c:pt idx="10549">
                  <c:v>37417</c:v>
                </c:pt>
                <c:pt idx="10550">
                  <c:v>37418</c:v>
                </c:pt>
                <c:pt idx="10551">
                  <c:v>37419</c:v>
                </c:pt>
                <c:pt idx="10552">
                  <c:v>37420</c:v>
                </c:pt>
                <c:pt idx="10553">
                  <c:v>37421</c:v>
                </c:pt>
                <c:pt idx="10554">
                  <c:v>37424</c:v>
                </c:pt>
                <c:pt idx="10555">
                  <c:v>37425</c:v>
                </c:pt>
                <c:pt idx="10556">
                  <c:v>37426</c:v>
                </c:pt>
                <c:pt idx="10557">
                  <c:v>37427</c:v>
                </c:pt>
                <c:pt idx="10558">
                  <c:v>37428</c:v>
                </c:pt>
                <c:pt idx="10559">
                  <c:v>37431</c:v>
                </c:pt>
                <c:pt idx="10560">
                  <c:v>37432</c:v>
                </c:pt>
                <c:pt idx="10561">
                  <c:v>37433</c:v>
                </c:pt>
                <c:pt idx="10562">
                  <c:v>37434</c:v>
                </c:pt>
                <c:pt idx="10563">
                  <c:v>37435</c:v>
                </c:pt>
                <c:pt idx="10564">
                  <c:v>37438</c:v>
                </c:pt>
                <c:pt idx="10565">
                  <c:v>37439</c:v>
                </c:pt>
                <c:pt idx="10566">
                  <c:v>37440</c:v>
                </c:pt>
                <c:pt idx="10567">
                  <c:v>37441</c:v>
                </c:pt>
                <c:pt idx="10568">
                  <c:v>37442</c:v>
                </c:pt>
                <c:pt idx="10569">
                  <c:v>37445</c:v>
                </c:pt>
                <c:pt idx="10570">
                  <c:v>37446</c:v>
                </c:pt>
                <c:pt idx="10571">
                  <c:v>37447</c:v>
                </c:pt>
                <c:pt idx="10572">
                  <c:v>37448</c:v>
                </c:pt>
                <c:pt idx="10573">
                  <c:v>37449</c:v>
                </c:pt>
                <c:pt idx="10574">
                  <c:v>37452</c:v>
                </c:pt>
                <c:pt idx="10575">
                  <c:v>37453</c:v>
                </c:pt>
                <c:pt idx="10576">
                  <c:v>37454</c:v>
                </c:pt>
                <c:pt idx="10577">
                  <c:v>37455</c:v>
                </c:pt>
                <c:pt idx="10578">
                  <c:v>37456</c:v>
                </c:pt>
                <c:pt idx="10579">
                  <c:v>37459</c:v>
                </c:pt>
                <c:pt idx="10580">
                  <c:v>37460</c:v>
                </c:pt>
                <c:pt idx="10581">
                  <c:v>37461</c:v>
                </c:pt>
                <c:pt idx="10582">
                  <c:v>37462</c:v>
                </c:pt>
                <c:pt idx="10583">
                  <c:v>37463</c:v>
                </c:pt>
                <c:pt idx="10584">
                  <c:v>37466</c:v>
                </c:pt>
                <c:pt idx="10585">
                  <c:v>37467</c:v>
                </c:pt>
                <c:pt idx="10586">
                  <c:v>37468</c:v>
                </c:pt>
                <c:pt idx="10587">
                  <c:v>37469</c:v>
                </c:pt>
                <c:pt idx="10588">
                  <c:v>37470</c:v>
                </c:pt>
                <c:pt idx="10589">
                  <c:v>37473</c:v>
                </c:pt>
                <c:pt idx="10590">
                  <c:v>37474</c:v>
                </c:pt>
                <c:pt idx="10591">
                  <c:v>37475</c:v>
                </c:pt>
                <c:pt idx="10592">
                  <c:v>37476</c:v>
                </c:pt>
                <c:pt idx="10593">
                  <c:v>37477</c:v>
                </c:pt>
                <c:pt idx="10594">
                  <c:v>37480</c:v>
                </c:pt>
                <c:pt idx="10595">
                  <c:v>37481</c:v>
                </c:pt>
                <c:pt idx="10596">
                  <c:v>37482</c:v>
                </c:pt>
                <c:pt idx="10597">
                  <c:v>37483</c:v>
                </c:pt>
                <c:pt idx="10598">
                  <c:v>37484</c:v>
                </c:pt>
                <c:pt idx="10599">
                  <c:v>37487</c:v>
                </c:pt>
                <c:pt idx="10600">
                  <c:v>37488</c:v>
                </c:pt>
                <c:pt idx="10601">
                  <c:v>37489</c:v>
                </c:pt>
                <c:pt idx="10602">
                  <c:v>37490</c:v>
                </c:pt>
                <c:pt idx="10603">
                  <c:v>37491</c:v>
                </c:pt>
                <c:pt idx="10604">
                  <c:v>37494</c:v>
                </c:pt>
                <c:pt idx="10605">
                  <c:v>37495</c:v>
                </c:pt>
                <c:pt idx="10606">
                  <c:v>37496</c:v>
                </c:pt>
                <c:pt idx="10607">
                  <c:v>37497</c:v>
                </c:pt>
                <c:pt idx="10608">
                  <c:v>37498</c:v>
                </c:pt>
                <c:pt idx="10609">
                  <c:v>37501</c:v>
                </c:pt>
                <c:pt idx="10610">
                  <c:v>37502</c:v>
                </c:pt>
                <c:pt idx="10611">
                  <c:v>37503</c:v>
                </c:pt>
                <c:pt idx="10612">
                  <c:v>37504</c:v>
                </c:pt>
                <c:pt idx="10613">
                  <c:v>37505</c:v>
                </c:pt>
                <c:pt idx="10614">
                  <c:v>37508</c:v>
                </c:pt>
                <c:pt idx="10615">
                  <c:v>37509</c:v>
                </c:pt>
                <c:pt idx="10616">
                  <c:v>37510</c:v>
                </c:pt>
                <c:pt idx="10617">
                  <c:v>37511</c:v>
                </c:pt>
                <c:pt idx="10618">
                  <c:v>37512</c:v>
                </c:pt>
                <c:pt idx="10619">
                  <c:v>37515</c:v>
                </c:pt>
                <c:pt idx="10620">
                  <c:v>37516</c:v>
                </c:pt>
                <c:pt idx="10621">
                  <c:v>37517</c:v>
                </c:pt>
                <c:pt idx="10622">
                  <c:v>37518</c:v>
                </c:pt>
                <c:pt idx="10623">
                  <c:v>37519</c:v>
                </c:pt>
                <c:pt idx="10624">
                  <c:v>37522</c:v>
                </c:pt>
                <c:pt idx="10625">
                  <c:v>37523</c:v>
                </c:pt>
                <c:pt idx="10626">
                  <c:v>37524</c:v>
                </c:pt>
                <c:pt idx="10627">
                  <c:v>37525</c:v>
                </c:pt>
                <c:pt idx="10628">
                  <c:v>37526</c:v>
                </c:pt>
                <c:pt idx="10629">
                  <c:v>37529</c:v>
                </c:pt>
                <c:pt idx="10630">
                  <c:v>37530</c:v>
                </c:pt>
                <c:pt idx="10631">
                  <c:v>37531</c:v>
                </c:pt>
                <c:pt idx="10632">
                  <c:v>37532</c:v>
                </c:pt>
                <c:pt idx="10633">
                  <c:v>37533</c:v>
                </c:pt>
                <c:pt idx="10634">
                  <c:v>37536</c:v>
                </c:pt>
                <c:pt idx="10635">
                  <c:v>37537</c:v>
                </c:pt>
                <c:pt idx="10636">
                  <c:v>37538</c:v>
                </c:pt>
                <c:pt idx="10637">
                  <c:v>37539</c:v>
                </c:pt>
                <c:pt idx="10638">
                  <c:v>37540</c:v>
                </c:pt>
                <c:pt idx="10639">
                  <c:v>37543</c:v>
                </c:pt>
                <c:pt idx="10640">
                  <c:v>37544</c:v>
                </c:pt>
                <c:pt idx="10641">
                  <c:v>37545</c:v>
                </c:pt>
                <c:pt idx="10642">
                  <c:v>37546</c:v>
                </c:pt>
                <c:pt idx="10643">
                  <c:v>37547</c:v>
                </c:pt>
                <c:pt idx="10644">
                  <c:v>37550</c:v>
                </c:pt>
                <c:pt idx="10645">
                  <c:v>37551</c:v>
                </c:pt>
                <c:pt idx="10646">
                  <c:v>37552</c:v>
                </c:pt>
                <c:pt idx="10647">
                  <c:v>37553</c:v>
                </c:pt>
                <c:pt idx="10648">
                  <c:v>37554</c:v>
                </c:pt>
                <c:pt idx="10649">
                  <c:v>37557</c:v>
                </c:pt>
                <c:pt idx="10650">
                  <c:v>37558</c:v>
                </c:pt>
                <c:pt idx="10651">
                  <c:v>37559</c:v>
                </c:pt>
                <c:pt idx="10652">
                  <c:v>37560</c:v>
                </c:pt>
                <c:pt idx="10653">
                  <c:v>37561</c:v>
                </c:pt>
                <c:pt idx="10654">
                  <c:v>37564</c:v>
                </c:pt>
                <c:pt idx="10655">
                  <c:v>37565</c:v>
                </c:pt>
                <c:pt idx="10656">
                  <c:v>37566</c:v>
                </c:pt>
                <c:pt idx="10657">
                  <c:v>37567</c:v>
                </c:pt>
                <c:pt idx="10658">
                  <c:v>37568</c:v>
                </c:pt>
                <c:pt idx="10659">
                  <c:v>37571</c:v>
                </c:pt>
                <c:pt idx="10660">
                  <c:v>37572</c:v>
                </c:pt>
                <c:pt idx="10661">
                  <c:v>37573</c:v>
                </c:pt>
                <c:pt idx="10662">
                  <c:v>37574</c:v>
                </c:pt>
                <c:pt idx="10663">
                  <c:v>37575</c:v>
                </c:pt>
                <c:pt idx="10664">
                  <c:v>37578</c:v>
                </c:pt>
                <c:pt idx="10665">
                  <c:v>37579</c:v>
                </c:pt>
                <c:pt idx="10666">
                  <c:v>37580</c:v>
                </c:pt>
                <c:pt idx="10667">
                  <c:v>37581</c:v>
                </c:pt>
                <c:pt idx="10668">
                  <c:v>37582</c:v>
                </c:pt>
                <c:pt idx="10669">
                  <c:v>37585</c:v>
                </c:pt>
                <c:pt idx="10670">
                  <c:v>37586</c:v>
                </c:pt>
                <c:pt idx="10671">
                  <c:v>37587</c:v>
                </c:pt>
                <c:pt idx="10672">
                  <c:v>37588</c:v>
                </c:pt>
                <c:pt idx="10673">
                  <c:v>37589</c:v>
                </c:pt>
                <c:pt idx="10674">
                  <c:v>37592</c:v>
                </c:pt>
                <c:pt idx="10675">
                  <c:v>37593</c:v>
                </c:pt>
                <c:pt idx="10676">
                  <c:v>37594</c:v>
                </c:pt>
                <c:pt idx="10677">
                  <c:v>37595</c:v>
                </c:pt>
                <c:pt idx="10678">
                  <c:v>37596</c:v>
                </c:pt>
                <c:pt idx="10679">
                  <c:v>37599</c:v>
                </c:pt>
                <c:pt idx="10680">
                  <c:v>37600</c:v>
                </c:pt>
                <c:pt idx="10681">
                  <c:v>37601</c:v>
                </c:pt>
                <c:pt idx="10682">
                  <c:v>37602</c:v>
                </c:pt>
                <c:pt idx="10683">
                  <c:v>37603</c:v>
                </c:pt>
                <c:pt idx="10684">
                  <c:v>37606</c:v>
                </c:pt>
                <c:pt idx="10685">
                  <c:v>37607</c:v>
                </c:pt>
                <c:pt idx="10686">
                  <c:v>37608</c:v>
                </c:pt>
                <c:pt idx="10687">
                  <c:v>37609</c:v>
                </c:pt>
                <c:pt idx="10688">
                  <c:v>37610</c:v>
                </c:pt>
                <c:pt idx="10689">
                  <c:v>37613</c:v>
                </c:pt>
                <c:pt idx="10690">
                  <c:v>37614</c:v>
                </c:pt>
                <c:pt idx="10691">
                  <c:v>37615</c:v>
                </c:pt>
                <c:pt idx="10692">
                  <c:v>37616</c:v>
                </c:pt>
                <c:pt idx="10693">
                  <c:v>37617</c:v>
                </c:pt>
                <c:pt idx="10694">
                  <c:v>37620</c:v>
                </c:pt>
                <c:pt idx="10695">
                  <c:v>37621</c:v>
                </c:pt>
                <c:pt idx="10696">
                  <c:v>37622</c:v>
                </c:pt>
                <c:pt idx="10697">
                  <c:v>37623</c:v>
                </c:pt>
                <c:pt idx="10698">
                  <c:v>37624</c:v>
                </c:pt>
                <c:pt idx="10699">
                  <c:v>37627</c:v>
                </c:pt>
                <c:pt idx="10700">
                  <c:v>37628</c:v>
                </c:pt>
                <c:pt idx="10701">
                  <c:v>37629</c:v>
                </c:pt>
                <c:pt idx="10702">
                  <c:v>37630</c:v>
                </c:pt>
                <c:pt idx="10703">
                  <c:v>37631</c:v>
                </c:pt>
                <c:pt idx="10704">
                  <c:v>37634</c:v>
                </c:pt>
                <c:pt idx="10705">
                  <c:v>37635</c:v>
                </c:pt>
                <c:pt idx="10706">
                  <c:v>37636</c:v>
                </c:pt>
                <c:pt idx="10707">
                  <c:v>37637</c:v>
                </c:pt>
                <c:pt idx="10708">
                  <c:v>37638</c:v>
                </c:pt>
                <c:pt idx="10709">
                  <c:v>37641</c:v>
                </c:pt>
                <c:pt idx="10710">
                  <c:v>37642</c:v>
                </c:pt>
                <c:pt idx="10711">
                  <c:v>37643</c:v>
                </c:pt>
                <c:pt idx="10712">
                  <c:v>37644</c:v>
                </c:pt>
                <c:pt idx="10713">
                  <c:v>37645</c:v>
                </c:pt>
                <c:pt idx="10714">
                  <c:v>37648</c:v>
                </c:pt>
                <c:pt idx="10715">
                  <c:v>37649</c:v>
                </c:pt>
                <c:pt idx="10716">
                  <c:v>37650</c:v>
                </c:pt>
                <c:pt idx="10717">
                  <c:v>37651</c:v>
                </c:pt>
                <c:pt idx="10718">
                  <c:v>37652</c:v>
                </c:pt>
                <c:pt idx="10719">
                  <c:v>37655</c:v>
                </c:pt>
                <c:pt idx="10720">
                  <c:v>37656</c:v>
                </c:pt>
                <c:pt idx="10721">
                  <c:v>37657</c:v>
                </c:pt>
                <c:pt idx="10722">
                  <c:v>37658</c:v>
                </c:pt>
                <c:pt idx="10723">
                  <c:v>37659</c:v>
                </c:pt>
                <c:pt idx="10724">
                  <c:v>37662</c:v>
                </c:pt>
                <c:pt idx="10725">
                  <c:v>37663</c:v>
                </c:pt>
                <c:pt idx="10726">
                  <c:v>37664</c:v>
                </c:pt>
                <c:pt idx="10727">
                  <c:v>37665</c:v>
                </c:pt>
                <c:pt idx="10728">
                  <c:v>37666</c:v>
                </c:pt>
                <c:pt idx="10729">
                  <c:v>37669</c:v>
                </c:pt>
                <c:pt idx="10730">
                  <c:v>37670</c:v>
                </c:pt>
                <c:pt idx="10731">
                  <c:v>37671</c:v>
                </c:pt>
                <c:pt idx="10732">
                  <c:v>37672</c:v>
                </c:pt>
                <c:pt idx="10733">
                  <c:v>37673</c:v>
                </c:pt>
                <c:pt idx="10734">
                  <c:v>37676</c:v>
                </c:pt>
                <c:pt idx="10735">
                  <c:v>37677</c:v>
                </c:pt>
                <c:pt idx="10736">
                  <c:v>37678</c:v>
                </c:pt>
                <c:pt idx="10737">
                  <c:v>37679</c:v>
                </c:pt>
                <c:pt idx="10738">
                  <c:v>37680</c:v>
                </c:pt>
                <c:pt idx="10739">
                  <c:v>37683</c:v>
                </c:pt>
                <c:pt idx="10740">
                  <c:v>37684</c:v>
                </c:pt>
                <c:pt idx="10741">
                  <c:v>37685</c:v>
                </c:pt>
                <c:pt idx="10742">
                  <c:v>37686</c:v>
                </c:pt>
                <c:pt idx="10743">
                  <c:v>37687</c:v>
                </c:pt>
                <c:pt idx="10744">
                  <c:v>37690</c:v>
                </c:pt>
                <c:pt idx="10745">
                  <c:v>37691</c:v>
                </c:pt>
                <c:pt idx="10746">
                  <c:v>37692</c:v>
                </c:pt>
                <c:pt idx="10747">
                  <c:v>37693</c:v>
                </c:pt>
                <c:pt idx="10748">
                  <c:v>37694</c:v>
                </c:pt>
                <c:pt idx="10749">
                  <c:v>37697</c:v>
                </c:pt>
                <c:pt idx="10750">
                  <c:v>37698</c:v>
                </c:pt>
                <c:pt idx="10751">
                  <c:v>37699</c:v>
                </c:pt>
                <c:pt idx="10752">
                  <c:v>37700</c:v>
                </c:pt>
                <c:pt idx="10753">
                  <c:v>37701</c:v>
                </c:pt>
                <c:pt idx="10754">
                  <c:v>37704</c:v>
                </c:pt>
                <c:pt idx="10755">
                  <c:v>37705</c:v>
                </c:pt>
                <c:pt idx="10756">
                  <c:v>37706</c:v>
                </c:pt>
                <c:pt idx="10757">
                  <c:v>37707</c:v>
                </c:pt>
                <c:pt idx="10758">
                  <c:v>37708</c:v>
                </c:pt>
                <c:pt idx="10759">
                  <c:v>37711</c:v>
                </c:pt>
                <c:pt idx="10760">
                  <c:v>37712</c:v>
                </c:pt>
                <c:pt idx="10761">
                  <c:v>37713</c:v>
                </c:pt>
                <c:pt idx="10762">
                  <c:v>37714</c:v>
                </c:pt>
                <c:pt idx="10763">
                  <c:v>37715</c:v>
                </c:pt>
                <c:pt idx="10764">
                  <c:v>37718</c:v>
                </c:pt>
                <c:pt idx="10765">
                  <c:v>37719</c:v>
                </c:pt>
                <c:pt idx="10766">
                  <c:v>37720</c:v>
                </c:pt>
                <c:pt idx="10767">
                  <c:v>37721</c:v>
                </c:pt>
                <c:pt idx="10768">
                  <c:v>37722</c:v>
                </c:pt>
                <c:pt idx="10769">
                  <c:v>37725</c:v>
                </c:pt>
                <c:pt idx="10770">
                  <c:v>37726</c:v>
                </c:pt>
                <c:pt idx="10771">
                  <c:v>37727</c:v>
                </c:pt>
                <c:pt idx="10772">
                  <c:v>37728</c:v>
                </c:pt>
                <c:pt idx="10773">
                  <c:v>37729</c:v>
                </c:pt>
                <c:pt idx="10774">
                  <c:v>37732</c:v>
                </c:pt>
                <c:pt idx="10775">
                  <c:v>37733</c:v>
                </c:pt>
                <c:pt idx="10776">
                  <c:v>37734</c:v>
                </c:pt>
                <c:pt idx="10777">
                  <c:v>37735</c:v>
                </c:pt>
                <c:pt idx="10778">
                  <c:v>37736</c:v>
                </c:pt>
                <c:pt idx="10779">
                  <c:v>37739</c:v>
                </c:pt>
                <c:pt idx="10780">
                  <c:v>37740</c:v>
                </c:pt>
                <c:pt idx="10781">
                  <c:v>37741</c:v>
                </c:pt>
                <c:pt idx="10782">
                  <c:v>37742</c:v>
                </c:pt>
                <c:pt idx="10783">
                  <c:v>37743</c:v>
                </c:pt>
                <c:pt idx="10784">
                  <c:v>37746</c:v>
                </c:pt>
                <c:pt idx="10785">
                  <c:v>37747</c:v>
                </c:pt>
                <c:pt idx="10786">
                  <c:v>37748</c:v>
                </c:pt>
                <c:pt idx="10787">
                  <c:v>37749</c:v>
                </c:pt>
                <c:pt idx="10788">
                  <c:v>37750</c:v>
                </c:pt>
                <c:pt idx="10789">
                  <c:v>37753</c:v>
                </c:pt>
                <c:pt idx="10790">
                  <c:v>37754</c:v>
                </c:pt>
                <c:pt idx="10791">
                  <c:v>37755</c:v>
                </c:pt>
                <c:pt idx="10792">
                  <c:v>37756</c:v>
                </c:pt>
                <c:pt idx="10793">
                  <c:v>37757</c:v>
                </c:pt>
                <c:pt idx="10794">
                  <c:v>37760</c:v>
                </c:pt>
                <c:pt idx="10795">
                  <c:v>37761</c:v>
                </c:pt>
                <c:pt idx="10796">
                  <c:v>37762</c:v>
                </c:pt>
                <c:pt idx="10797">
                  <c:v>37763</c:v>
                </c:pt>
                <c:pt idx="10798">
                  <c:v>37764</c:v>
                </c:pt>
                <c:pt idx="10799">
                  <c:v>37767</c:v>
                </c:pt>
                <c:pt idx="10800">
                  <c:v>37768</c:v>
                </c:pt>
                <c:pt idx="10801">
                  <c:v>37769</c:v>
                </c:pt>
                <c:pt idx="10802">
                  <c:v>37770</c:v>
                </c:pt>
                <c:pt idx="10803">
                  <c:v>37771</c:v>
                </c:pt>
                <c:pt idx="10804">
                  <c:v>37774</c:v>
                </c:pt>
                <c:pt idx="10805">
                  <c:v>37775</c:v>
                </c:pt>
                <c:pt idx="10806">
                  <c:v>37776</c:v>
                </c:pt>
                <c:pt idx="10807">
                  <c:v>37777</c:v>
                </c:pt>
                <c:pt idx="10808">
                  <c:v>37778</c:v>
                </c:pt>
                <c:pt idx="10809">
                  <c:v>37781</c:v>
                </c:pt>
                <c:pt idx="10810">
                  <c:v>37782</c:v>
                </c:pt>
                <c:pt idx="10811">
                  <c:v>37783</c:v>
                </c:pt>
                <c:pt idx="10812">
                  <c:v>37784</c:v>
                </c:pt>
                <c:pt idx="10813">
                  <c:v>37785</c:v>
                </c:pt>
                <c:pt idx="10814">
                  <c:v>37788</c:v>
                </c:pt>
                <c:pt idx="10815">
                  <c:v>37789</c:v>
                </c:pt>
                <c:pt idx="10816">
                  <c:v>37790</c:v>
                </c:pt>
                <c:pt idx="10817">
                  <c:v>37791</c:v>
                </c:pt>
                <c:pt idx="10818">
                  <c:v>37792</c:v>
                </c:pt>
                <c:pt idx="10819">
                  <c:v>37795</c:v>
                </c:pt>
                <c:pt idx="10820">
                  <c:v>37796</c:v>
                </c:pt>
                <c:pt idx="10821">
                  <c:v>37797</c:v>
                </c:pt>
                <c:pt idx="10822">
                  <c:v>37798</c:v>
                </c:pt>
                <c:pt idx="10823">
                  <c:v>37799</c:v>
                </c:pt>
                <c:pt idx="10824">
                  <c:v>37802</c:v>
                </c:pt>
                <c:pt idx="10825">
                  <c:v>37803</c:v>
                </c:pt>
                <c:pt idx="10826">
                  <c:v>37804</c:v>
                </c:pt>
                <c:pt idx="10827">
                  <c:v>37805</c:v>
                </c:pt>
                <c:pt idx="10828">
                  <c:v>37806</c:v>
                </c:pt>
                <c:pt idx="10829">
                  <c:v>37809</c:v>
                </c:pt>
                <c:pt idx="10830">
                  <c:v>37810</c:v>
                </c:pt>
                <c:pt idx="10831">
                  <c:v>37811</c:v>
                </c:pt>
                <c:pt idx="10832">
                  <c:v>37812</c:v>
                </c:pt>
                <c:pt idx="10833">
                  <c:v>37813</c:v>
                </c:pt>
                <c:pt idx="10834">
                  <c:v>37816</c:v>
                </c:pt>
                <c:pt idx="10835">
                  <c:v>37817</c:v>
                </c:pt>
                <c:pt idx="10836">
                  <c:v>37818</c:v>
                </c:pt>
                <c:pt idx="10837">
                  <c:v>37819</c:v>
                </c:pt>
                <c:pt idx="10838">
                  <c:v>37820</c:v>
                </c:pt>
                <c:pt idx="10839">
                  <c:v>37823</c:v>
                </c:pt>
                <c:pt idx="10840">
                  <c:v>37824</c:v>
                </c:pt>
                <c:pt idx="10841">
                  <c:v>37825</c:v>
                </c:pt>
                <c:pt idx="10842">
                  <c:v>37826</c:v>
                </c:pt>
                <c:pt idx="10843">
                  <c:v>37827</c:v>
                </c:pt>
                <c:pt idx="10844">
                  <c:v>37830</c:v>
                </c:pt>
                <c:pt idx="10845">
                  <c:v>37831</c:v>
                </c:pt>
                <c:pt idx="10846">
                  <c:v>37832</c:v>
                </c:pt>
                <c:pt idx="10847">
                  <c:v>37833</c:v>
                </c:pt>
                <c:pt idx="10848">
                  <c:v>37834</c:v>
                </c:pt>
                <c:pt idx="10849">
                  <c:v>37837</c:v>
                </c:pt>
                <c:pt idx="10850">
                  <c:v>37838</c:v>
                </c:pt>
                <c:pt idx="10851">
                  <c:v>37839</c:v>
                </c:pt>
                <c:pt idx="10852">
                  <c:v>37840</c:v>
                </c:pt>
                <c:pt idx="10853">
                  <c:v>37841</c:v>
                </c:pt>
                <c:pt idx="10854">
                  <c:v>37844</c:v>
                </c:pt>
                <c:pt idx="10855">
                  <c:v>37845</c:v>
                </c:pt>
                <c:pt idx="10856">
                  <c:v>37846</c:v>
                </c:pt>
                <c:pt idx="10857">
                  <c:v>37847</c:v>
                </c:pt>
                <c:pt idx="10858">
                  <c:v>37848</c:v>
                </c:pt>
                <c:pt idx="10859">
                  <c:v>37851</c:v>
                </c:pt>
                <c:pt idx="10860">
                  <c:v>37852</c:v>
                </c:pt>
                <c:pt idx="10861">
                  <c:v>37853</c:v>
                </c:pt>
                <c:pt idx="10862">
                  <c:v>37854</c:v>
                </c:pt>
                <c:pt idx="10863">
                  <c:v>37855</c:v>
                </c:pt>
                <c:pt idx="10864">
                  <c:v>37858</c:v>
                </c:pt>
                <c:pt idx="10865">
                  <c:v>37859</c:v>
                </c:pt>
                <c:pt idx="10866">
                  <c:v>37860</c:v>
                </c:pt>
                <c:pt idx="10867">
                  <c:v>37861</c:v>
                </c:pt>
                <c:pt idx="10868">
                  <c:v>37862</c:v>
                </c:pt>
                <c:pt idx="10869">
                  <c:v>37865</c:v>
                </c:pt>
                <c:pt idx="10870">
                  <c:v>37866</c:v>
                </c:pt>
                <c:pt idx="10871">
                  <c:v>37867</c:v>
                </c:pt>
                <c:pt idx="10872">
                  <c:v>37868</c:v>
                </c:pt>
                <c:pt idx="10873">
                  <c:v>37869</c:v>
                </c:pt>
                <c:pt idx="10874">
                  <c:v>37872</c:v>
                </c:pt>
                <c:pt idx="10875">
                  <c:v>37873</c:v>
                </c:pt>
                <c:pt idx="10876">
                  <c:v>37874</c:v>
                </c:pt>
                <c:pt idx="10877">
                  <c:v>37875</c:v>
                </c:pt>
                <c:pt idx="10878">
                  <c:v>37876</c:v>
                </c:pt>
                <c:pt idx="10879">
                  <c:v>37879</c:v>
                </c:pt>
                <c:pt idx="10880">
                  <c:v>37880</c:v>
                </c:pt>
                <c:pt idx="10881">
                  <c:v>37881</c:v>
                </c:pt>
                <c:pt idx="10882">
                  <c:v>37882</c:v>
                </c:pt>
                <c:pt idx="10883">
                  <c:v>37883</c:v>
                </c:pt>
                <c:pt idx="10884">
                  <c:v>37886</c:v>
                </c:pt>
                <c:pt idx="10885">
                  <c:v>37887</c:v>
                </c:pt>
                <c:pt idx="10886">
                  <c:v>37888</c:v>
                </c:pt>
                <c:pt idx="10887">
                  <c:v>37889</c:v>
                </c:pt>
                <c:pt idx="10888">
                  <c:v>37890</c:v>
                </c:pt>
                <c:pt idx="10889">
                  <c:v>37893</c:v>
                </c:pt>
                <c:pt idx="10890">
                  <c:v>37894</c:v>
                </c:pt>
                <c:pt idx="10891">
                  <c:v>37895</c:v>
                </c:pt>
                <c:pt idx="10892">
                  <c:v>37896</c:v>
                </c:pt>
                <c:pt idx="10893">
                  <c:v>37897</c:v>
                </c:pt>
                <c:pt idx="10894">
                  <c:v>37900</c:v>
                </c:pt>
                <c:pt idx="10895">
                  <c:v>37901</c:v>
                </c:pt>
                <c:pt idx="10896">
                  <c:v>37902</c:v>
                </c:pt>
                <c:pt idx="10897">
                  <c:v>37903</c:v>
                </c:pt>
                <c:pt idx="10898">
                  <c:v>37904</c:v>
                </c:pt>
                <c:pt idx="10899">
                  <c:v>37907</c:v>
                </c:pt>
                <c:pt idx="10900">
                  <c:v>37908</c:v>
                </c:pt>
                <c:pt idx="10901">
                  <c:v>37909</c:v>
                </c:pt>
                <c:pt idx="10902">
                  <c:v>37910</c:v>
                </c:pt>
                <c:pt idx="10903">
                  <c:v>37911</c:v>
                </c:pt>
                <c:pt idx="10904">
                  <c:v>37914</c:v>
                </c:pt>
                <c:pt idx="10905">
                  <c:v>37915</c:v>
                </c:pt>
                <c:pt idx="10906">
                  <c:v>37916</c:v>
                </c:pt>
                <c:pt idx="10907">
                  <c:v>37917</c:v>
                </c:pt>
                <c:pt idx="10908">
                  <c:v>37918</c:v>
                </c:pt>
                <c:pt idx="10909">
                  <c:v>37921</c:v>
                </c:pt>
                <c:pt idx="10910">
                  <c:v>37922</c:v>
                </c:pt>
                <c:pt idx="10911">
                  <c:v>37923</c:v>
                </c:pt>
                <c:pt idx="10912">
                  <c:v>37924</c:v>
                </c:pt>
                <c:pt idx="10913">
                  <c:v>37925</c:v>
                </c:pt>
                <c:pt idx="10914">
                  <c:v>37928</c:v>
                </c:pt>
                <c:pt idx="10915">
                  <c:v>37929</c:v>
                </c:pt>
                <c:pt idx="10916">
                  <c:v>37930</c:v>
                </c:pt>
                <c:pt idx="10917">
                  <c:v>37931</c:v>
                </c:pt>
                <c:pt idx="10918">
                  <c:v>37932</c:v>
                </c:pt>
                <c:pt idx="10919">
                  <c:v>37935</c:v>
                </c:pt>
                <c:pt idx="10920">
                  <c:v>37936</c:v>
                </c:pt>
                <c:pt idx="10921">
                  <c:v>37937</c:v>
                </c:pt>
                <c:pt idx="10922">
                  <c:v>37938</c:v>
                </c:pt>
                <c:pt idx="10923">
                  <c:v>37939</c:v>
                </c:pt>
                <c:pt idx="10924">
                  <c:v>37942</c:v>
                </c:pt>
                <c:pt idx="10925">
                  <c:v>37943</c:v>
                </c:pt>
                <c:pt idx="10926">
                  <c:v>37944</c:v>
                </c:pt>
                <c:pt idx="10927">
                  <c:v>37945</c:v>
                </c:pt>
                <c:pt idx="10928">
                  <c:v>37946</c:v>
                </c:pt>
                <c:pt idx="10929">
                  <c:v>37949</c:v>
                </c:pt>
                <c:pt idx="10930">
                  <c:v>37950</c:v>
                </c:pt>
                <c:pt idx="10931">
                  <c:v>37951</c:v>
                </c:pt>
                <c:pt idx="10932">
                  <c:v>37952</c:v>
                </c:pt>
                <c:pt idx="10933">
                  <c:v>37953</c:v>
                </c:pt>
                <c:pt idx="10934">
                  <c:v>37956</c:v>
                </c:pt>
                <c:pt idx="10935">
                  <c:v>37957</c:v>
                </c:pt>
                <c:pt idx="10936">
                  <c:v>37958</c:v>
                </c:pt>
                <c:pt idx="10937">
                  <c:v>37959</c:v>
                </c:pt>
                <c:pt idx="10938">
                  <c:v>37960</c:v>
                </c:pt>
                <c:pt idx="10939">
                  <c:v>37963</c:v>
                </c:pt>
                <c:pt idx="10940">
                  <c:v>37964</c:v>
                </c:pt>
                <c:pt idx="10941">
                  <c:v>37965</c:v>
                </c:pt>
                <c:pt idx="10942">
                  <c:v>37966</c:v>
                </c:pt>
                <c:pt idx="10943">
                  <c:v>37967</c:v>
                </c:pt>
                <c:pt idx="10944">
                  <c:v>37970</c:v>
                </c:pt>
                <c:pt idx="10945">
                  <c:v>37971</c:v>
                </c:pt>
                <c:pt idx="10946">
                  <c:v>37972</c:v>
                </c:pt>
                <c:pt idx="10947">
                  <c:v>37973</c:v>
                </c:pt>
                <c:pt idx="10948">
                  <c:v>37974</c:v>
                </c:pt>
                <c:pt idx="10949">
                  <c:v>37977</c:v>
                </c:pt>
                <c:pt idx="10950">
                  <c:v>37978</c:v>
                </c:pt>
                <c:pt idx="10951">
                  <c:v>37979</c:v>
                </c:pt>
                <c:pt idx="10952">
                  <c:v>37980</c:v>
                </c:pt>
                <c:pt idx="10953">
                  <c:v>37981</c:v>
                </c:pt>
                <c:pt idx="10954">
                  <c:v>37984</c:v>
                </c:pt>
                <c:pt idx="10955">
                  <c:v>37985</c:v>
                </c:pt>
                <c:pt idx="10956">
                  <c:v>37986</c:v>
                </c:pt>
                <c:pt idx="10957">
                  <c:v>37987</c:v>
                </c:pt>
                <c:pt idx="10958">
                  <c:v>37988</c:v>
                </c:pt>
                <c:pt idx="10959">
                  <c:v>37991</c:v>
                </c:pt>
                <c:pt idx="10960">
                  <c:v>37992</c:v>
                </c:pt>
                <c:pt idx="10961">
                  <c:v>37993</c:v>
                </c:pt>
                <c:pt idx="10962">
                  <c:v>37994</c:v>
                </c:pt>
                <c:pt idx="10963">
                  <c:v>37995</c:v>
                </c:pt>
                <c:pt idx="10964">
                  <c:v>37998</c:v>
                </c:pt>
                <c:pt idx="10965">
                  <c:v>37999</c:v>
                </c:pt>
                <c:pt idx="10966">
                  <c:v>38000</c:v>
                </c:pt>
                <c:pt idx="10967">
                  <c:v>38001</c:v>
                </c:pt>
                <c:pt idx="10968">
                  <c:v>38002</c:v>
                </c:pt>
                <c:pt idx="10969">
                  <c:v>38005</c:v>
                </c:pt>
                <c:pt idx="10970">
                  <c:v>38006</c:v>
                </c:pt>
                <c:pt idx="10971">
                  <c:v>38007</c:v>
                </c:pt>
                <c:pt idx="10972">
                  <c:v>38008</c:v>
                </c:pt>
                <c:pt idx="10973">
                  <c:v>38009</c:v>
                </c:pt>
                <c:pt idx="10974">
                  <c:v>38012</c:v>
                </c:pt>
                <c:pt idx="10975">
                  <c:v>38013</c:v>
                </c:pt>
                <c:pt idx="10976">
                  <c:v>38014</c:v>
                </c:pt>
                <c:pt idx="10977">
                  <c:v>38015</c:v>
                </c:pt>
                <c:pt idx="10978">
                  <c:v>38016</c:v>
                </c:pt>
                <c:pt idx="10979">
                  <c:v>38019</c:v>
                </c:pt>
                <c:pt idx="10980">
                  <c:v>38020</c:v>
                </c:pt>
                <c:pt idx="10981">
                  <c:v>38021</c:v>
                </c:pt>
                <c:pt idx="10982">
                  <c:v>38022</c:v>
                </c:pt>
                <c:pt idx="10983">
                  <c:v>38023</c:v>
                </c:pt>
                <c:pt idx="10984">
                  <c:v>38026</c:v>
                </c:pt>
                <c:pt idx="10985">
                  <c:v>38027</c:v>
                </c:pt>
                <c:pt idx="10986">
                  <c:v>38028</c:v>
                </c:pt>
                <c:pt idx="10987">
                  <c:v>38029</c:v>
                </c:pt>
                <c:pt idx="10988">
                  <c:v>38030</c:v>
                </c:pt>
                <c:pt idx="10989">
                  <c:v>38033</c:v>
                </c:pt>
                <c:pt idx="10990">
                  <c:v>38034</c:v>
                </c:pt>
                <c:pt idx="10991">
                  <c:v>38035</c:v>
                </c:pt>
                <c:pt idx="10992">
                  <c:v>38036</c:v>
                </c:pt>
                <c:pt idx="10993">
                  <c:v>38037</c:v>
                </c:pt>
                <c:pt idx="10994">
                  <c:v>38040</c:v>
                </c:pt>
                <c:pt idx="10995">
                  <c:v>38041</c:v>
                </c:pt>
                <c:pt idx="10996">
                  <c:v>38042</c:v>
                </c:pt>
                <c:pt idx="10997">
                  <c:v>38043</c:v>
                </c:pt>
                <c:pt idx="10998">
                  <c:v>38044</c:v>
                </c:pt>
                <c:pt idx="10999">
                  <c:v>38047</c:v>
                </c:pt>
                <c:pt idx="11000">
                  <c:v>38048</c:v>
                </c:pt>
                <c:pt idx="11001">
                  <c:v>38049</c:v>
                </c:pt>
                <c:pt idx="11002">
                  <c:v>38050</c:v>
                </c:pt>
                <c:pt idx="11003">
                  <c:v>38051</c:v>
                </c:pt>
                <c:pt idx="11004">
                  <c:v>38054</c:v>
                </c:pt>
                <c:pt idx="11005">
                  <c:v>38055</c:v>
                </c:pt>
                <c:pt idx="11006">
                  <c:v>38056</c:v>
                </c:pt>
                <c:pt idx="11007">
                  <c:v>38057</c:v>
                </c:pt>
                <c:pt idx="11008">
                  <c:v>38058</c:v>
                </c:pt>
                <c:pt idx="11009">
                  <c:v>38061</c:v>
                </c:pt>
                <c:pt idx="11010">
                  <c:v>38062</c:v>
                </c:pt>
                <c:pt idx="11011">
                  <c:v>38063</c:v>
                </c:pt>
                <c:pt idx="11012">
                  <c:v>38064</c:v>
                </c:pt>
                <c:pt idx="11013">
                  <c:v>38065</c:v>
                </c:pt>
                <c:pt idx="11014">
                  <c:v>38068</c:v>
                </c:pt>
                <c:pt idx="11015">
                  <c:v>38069</c:v>
                </c:pt>
                <c:pt idx="11016">
                  <c:v>38070</c:v>
                </c:pt>
                <c:pt idx="11017">
                  <c:v>38071</c:v>
                </c:pt>
                <c:pt idx="11018">
                  <c:v>38072</c:v>
                </c:pt>
                <c:pt idx="11019">
                  <c:v>38075</c:v>
                </c:pt>
                <c:pt idx="11020">
                  <c:v>38076</c:v>
                </c:pt>
                <c:pt idx="11021">
                  <c:v>38077</c:v>
                </c:pt>
                <c:pt idx="11022">
                  <c:v>38078</c:v>
                </c:pt>
                <c:pt idx="11023">
                  <c:v>38079</c:v>
                </c:pt>
                <c:pt idx="11024">
                  <c:v>38082</c:v>
                </c:pt>
                <c:pt idx="11025">
                  <c:v>38083</c:v>
                </c:pt>
                <c:pt idx="11026">
                  <c:v>38084</c:v>
                </c:pt>
                <c:pt idx="11027">
                  <c:v>38085</c:v>
                </c:pt>
                <c:pt idx="11028">
                  <c:v>38086</c:v>
                </c:pt>
                <c:pt idx="11029">
                  <c:v>38089</c:v>
                </c:pt>
                <c:pt idx="11030">
                  <c:v>38090</c:v>
                </c:pt>
                <c:pt idx="11031">
                  <c:v>38091</c:v>
                </c:pt>
                <c:pt idx="11032">
                  <c:v>38092</c:v>
                </c:pt>
                <c:pt idx="11033">
                  <c:v>38093</c:v>
                </c:pt>
                <c:pt idx="11034">
                  <c:v>38096</c:v>
                </c:pt>
                <c:pt idx="11035">
                  <c:v>38097</c:v>
                </c:pt>
                <c:pt idx="11036">
                  <c:v>38098</c:v>
                </c:pt>
                <c:pt idx="11037">
                  <c:v>38099</c:v>
                </c:pt>
                <c:pt idx="11038">
                  <c:v>38100</c:v>
                </c:pt>
                <c:pt idx="11039">
                  <c:v>38103</c:v>
                </c:pt>
                <c:pt idx="11040">
                  <c:v>38104</c:v>
                </c:pt>
                <c:pt idx="11041">
                  <c:v>38105</c:v>
                </c:pt>
                <c:pt idx="11042">
                  <c:v>38106</c:v>
                </c:pt>
                <c:pt idx="11043">
                  <c:v>38107</c:v>
                </c:pt>
                <c:pt idx="11044">
                  <c:v>38110</c:v>
                </c:pt>
                <c:pt idx="11045">
                  <c:v>38111</c:v>
                </c:pt>
                <c:pt idx="11046">
                  <c:v>38112</c:v>
                </c:pt>
                <c:pt idx="11047">
                  <c:v>38113</c:v>
                </c:pt>
                <c:pt idx="11048">
                  <c:v>38114</c:v>
                </c:pt>
                <c:pt idx="11049">
                  <c:v>38117</c:v>
                </c:pt>
                <c:pt idx="11050">
                  <c:v>38118</c:v>
                </c:pt>
                <c:pt idx="11051">
                  <c:v>38119</c:v>
                </c:pt>
                <c:pt idx="11052">
                  <c:v>38120</c:v>
                </c:pt>
                <c:pt idx="11053">
                  <c:v>38121</c:v>
                </c:pt>
                <c:pt idx="11054">
                  <c:v>38124</c:v>
                </c:pt>
                <c:pt idx="11055">
                  <c:v>38125</c:v>
                </c:pt>
                <c:pt idx="11056">
                  <c:v>38126</c:v>
                </c:pt>
                <c:pt idx="11057">
                  <c:v>38127</c:v>
                </c:pt>
                <c:pt idx="11058">
                  <c:v>38128</c:v>
                </c:pt>
                <c:pt idx="11059">
                  <c:v>38131</c:v>
                </c:pt>
                <c:pt idx="11060">
                  <c:v>38132</c:v>
                </c:pt>
                <c:pt idx="11061">
                  <c:v>38133</c:v>
                </c:pt>
                <c:pt idx="11062">
                  <c:v>38134</c:v>
                </c:pt>
                <c:pt idx="11063">
                  <c:v>38135</c:v>
                </c:pt>
                <c:pt idx="11064">
                  <c:v>38138</c:v>
                </c:pt>
                <c:pt idx="11065">
                  <c:v>38139</c:v>
                </c:pt>
                <c:pt idx="11066">
                  <c:v>38140</c:v>
                </c:pt>
                <c:pt idx="11067">
                  <c:v>38141</c:v>
                </c:pt>
                <c:pt idx="11068">
                  <c:v>38142</c:v>
                </c:pt>
                <c:pt idx="11069">
                  <c:v>38145</c:v>
                </c:pt>
                <c:pt idx="11070">
                  <c:v>38146</c:v>
                </c:pt>
                <c:pt idx="11071">
                  <c:v>38147</c:v>
                </c:pt>
                <c:pt idx="11072">
                  <c:v>38148</c:v>
                </c:pt>
                <c:pt idx="11073">
                  <c:v>38149</c:v>
                </c:pt>
                <c:pt idx="11074">
                  <c:v>38152</c:v>
                </c:pt>
                <c:pt idx="11075">
                  <c:v>38153</c:v>
                </c:pt>
                <c:pt idx="11076">
                  <c:v>38154</c:v>
                </c:pt>
                <c:pt idx="11077">
                  <c:v>38155</c:v>
                </c:pt>
                <c:pt idx="11078">
                  <c:v>38156</c:v>
                </c:pt>
                <c:pt idx="11079">
                  <c:v>38159</c:v>
                </c:pt>
                <c:pt idx="11080">
                  <c:v>38160</c:v>
                </c:pt>
                <c:pt idx="11081">
                  <c:v>38161</c:v>
                </c:pt>
                <c:pt idx="11082">
                  <c:v>38162</c:v>
                </c:pt>
                <c:pt idx="11083">
                  <c:v>38163</c:v>
                </c:pt>
                <c:pt idx="11084">
                  <c:v>38166</c:v>
                </c:pt>
                <c:pt idx="11085">
                  <c:v>38167</c:v>
                </c:pt>
                <c:pt idx="11086">
                  <c:v>38168</c:v>
                </c:pt>
                <c:pt idx="11087">
                  <c:v>38169</c:v>
                </c:pt>
                <c:pt idx="11088">
                  <c:v>38170</c:v>
                </c:pt>
                <c:pt idx="11089">
                  <c:v>38173</c:v>
                </c:pt>
                <c:pt idx="11090">
                  <c:v>38174</c:v>
                </c:pt>
                <c:pt idx="11091">
                  <c:v>38175</c:v>
                </c:pt>
                <c:pt idx="11092">
                  <c:v>38176</c:v>
                </c:pt>
                <c:pt idx="11093">
                  <c:v>38177</c:v>
                </c:pt>
                <c:pt idx="11094">
                  <c:v>38180</c:v>
                </c:pt>
                <c:pt idx="11095">
                  <c:v>38181</c:v>
                </c:pt>
                <c:pt idx="11096">
                  <c:v>38182</c:v>
                </c:pt>
                <c:pt idx="11097">
                  <c:v>38183</c:v>
                </c:pt>
                <c:pt idx="11098">
                  <c:v>38184</c:v>
                </c:pt>
                <c:pt idx="11099">
                  <c:v>38187</c:v>
                </c:pt>
                <c:pt idx="11100">
                  <c:v>38188</c:v>
                </c:pt>
                <c:pt idx="11101">
                  <c:v>38189</c:v>
                </c:pt>
                <c:pt idx="11102">
                  <c:v>38190</c:v>
                </c:pt>
                <c:pt idx="11103">
                  <c:v>38191</c:v>
                </c:pt>
                <c:pt idx="11104">
                  <c:v>38194</c:v>
                </c:pt>
                <c:pt idx="11105">
                  <c:v>38195</c:v>
                </c:pt>
                <c:pt idx="11106">
                  <c:v>38196</c:v>
                </c:pt>
                <c:pt idx="11107">
                  <c:v>38197</c:v>
                </c:pt>
                <c:pt idx="11108">
                  <c:v>38198</c:v>
                </c:pt>
                <c:pt idx="11109">
                  <c:v>38201</c:v>
                </c:pt>
                <c:pt idx="11110">
                  <c:v>38202</c:v>
                </c:pt>
                <c:pt idx="11111">
                  <c:v>38203</c:v>
                </c:pt>
                <c:pt idx="11112">
                  <c:v>38204</c:v>
                </c:pt>
                <c:pt idx="11113">
                  <c:v>38205</c:v>
                </c:pt>
                <c:pt idx="11114">
                  <c:v>38208</c:v>
                </c:pt>
                <c:pt idx="11115">
                  <c:v>38209</c:v>
                </c:pt>
                <c:pt idx="11116">
                  <c:v>38210</c:v>
                </c:pt>
                <c:pt idx="11117">
                  <c:v>38211</c:v>
                </c:pt>
                <c:pt idx="11118">
                  <c:v>38212</c:v>
                </c:pt>
                <c:pt idx="11119">
                  <c:v>38215</c:v>
                </c:pt>
                <c:pt idx="11120">
                  <c:v>38216</c:v>
                </c:pt>
                <c:pt idx="11121">
                  <c:v>38217</c:v>
                </c:pt>
                <c:pt idx="11122">
                  <c:v>38218</c:v>
                </c:pt>
                <c:pt idx="11123">
                  <c:v>38219</c:v>
                </c:pt>
                <c:pt idx="11124">
                  <c:v>38222</c:v>
                </c:pt>
                <c:pt idx="11125">
                  <c:v>38223</c:v>
                </c:pt>
                <c:pt idx="11126">
                  <c:v>38224</c:v>
                </c:pt>
                <c:pt idx="11127">
                  <c:v>38225</c:v>
                </c:pt>
                <c:pt idx="11128">
                  <c:v>38226</c:v>
                </c:pt>
                <c:pt idx="11129">
                  <c:v>38229</c:v>
                </c:pt>
                <c:pt idx="11130">
                  <c:v>38230</c:v>
                </c:pt>
                <c:pt idx="11131">
                  <c:v>38231</c:v>
                </c:pt>
                <c:pt idx="11132">
                  <c:v>38232</c:v>
                </c:pt>
                <c:pt idx="11133">
                  <c:v>38233</c:v>
                </c:pt>
                <c:pt idx="11134">
                  <c:v>38236</c:v>
                </c:pt>
                <c:pt idx="11135">
                  <c:v>38237</c:v>
                </c:pt>
                <c:pt idx="11136">
                  <c:v>38238</c:v>
                </c:pt>
                <c:pt idx="11137">
                  <c:v>38239</c:v>
                </c:pt>
                <c:pt idx="11138">
                  <c:v>38240</c:v>
                </c:pt>
                <c:pt idx="11139">
                  <c:v>38243</c:v>
                </c:pt>
                <c:pt idx="11140">
                  <c:v>38244</c:v>
                </c:pt>
                <c:pt idx="11141">
                  <c:v>38245</c:v>
                </c:pt>
                <c:pt idx="11142">
                  <c:v>38246</c:v>
                </c:pt>
                <c:pt idx="11143">
                  <c:v>38247</c:v>
                </c:pt>
                <c:pt idx="11144">
                  <c:v>38250</c:v>
                </c:pt>
                <c:pt idx="11145">
                  <c:v>38251</c:v>
                </c:pt>
                <c:pt idx="11146">
                  <c:v>38252</c:v>
                </c:pt>
                <c:pt idx="11147">
                  <c:v>38253</c:v>
                </c:pt>
                <c:pt idx="11148">
                  <c:v>38254</c:v>
                </c:pt>
                <c:pt idx="11149">
                  <c:v>38257</c:v>
                </c:pt>
                <c:pt idx="11150">
                  <c:v>38258</c:v>
                </c:pt>
                <c:pt idx="11151">
                  <c:v>38259</c:v>
                </c:pt>
                <c:pt idx="11152">
                  <c:v>38260</c:v>
                </c:pt>
                <c:pt idx="11153">
                  <c:v>38261</c:v>
                </c:pt>
                <c:pt idx="11154">
                  <c:v>38264</c:v>
                </c:pt>
                <c:pt idx="11155">
                  <c:v>38265</c:v>
                </c:pt>
                <c:pt idx="11156">
                  <c:v>38266</c:v>
                </c:pt>
                <c:pt idx="11157">
                  <c:v>38267</c:v>
                </c:pt>
                <c:pt idx="11158">
                  <c:v>38268</c:v>
                </c:pt>
                <c:pt idx="11159">
                  <c:v>38271</c:v>
                </c:pt>
                <c:pt idx="11160">
                  <c:v>38272</c:v>
                </c:pt>
                <c:pt idx="11161">
                  <c:v>38273</c:v>
                </c:pt>
                <c:pt idx="11162">
                  <c:v>38274</c:v>
                </c:pt>
                <c:pt idx="11163">
                  <c:v>38275</c:v>
                </c:pt>
                <c:pt idx="11164">
                  <c:v>38278</c:v>
                </c:pt>
                <c:pt idx="11165">
                  <c:v>38279</c:v>
                </c:pt>
                <c:pt idx="11166">
                  <c:v>38280</c:v>
                </c:pt>
                <c:pt idx="11167">
                  <c:v>38281</c:v>
                </c:pt>
                <c:pt idx="11168">
                  <c:v>38282</c:v>
                </c:pt>
                <c:pt idx="11169">
                  <c:v>38285</c:v>
                </c:pt>
                <c:pt idx="11170">
                  <c:v>38286</c:v>
                </c:pt>
                <c:pt idx="11171">
                  <c:v>38287</c:v>
                </c:pt>
                <c:pt idx="11172">
                  <c:v>38288</c:v>
                </c:pt>
                <c:pt idx="11173">
                  <c:v>38289</c:v>
                </c:pt>
                <c:pt idx="11174">
                  <c:v>38292</c:v>
                </c:pt>
                <c:pt idx="11175">
                  <c:v>38293</c:v>
                </c:pt>
                <c:pt idx="11176">
                  <c:v>38294</c:v>
                </c:pt>
                <c:pt idx="11177">
                  <c:v>38295</c:v>
                </c:pt>
                <c:pt idx="11178">
                  <c:v>38296</c:v>
                </c:pt>
                <c:pt idx="11179">
                  <c:v>38299</c:v>
                </c:pt>
                <c:pt idx="11180">
                  <c:v>38300</c:v>
                </c:pt>
                <c:pt idx="11181">
                  <c:v>38301</c:v>
                </c:pt>
                <c:pt idx="11182">
                  <c:v>38302</c:v>
                </c:pt>
                <c:pt idx="11183">
                  <c:v>38303</c:v>
                </c:pt>
                <c:pt idx="11184">
                  <c:v>38306</c:v>
                </c:pt>
                <c:pt idx="11185">
                  <c:v>38307</c:v>
                </c:pt>
                <c:pt idx="11186">
                  <c:v>38308</c:v>
                </c:pt>
                <c:pt idx="11187">
                  <c:v>38309</c:v>
                </c:pt>
                <c:pt idx="11188">
                  <c:v>38310</c:v>
                </c:pt>
                <c:pt idx="11189">
                  <c:v>38313</c:v>
                </c:pt>
                <c:pt idx="11190">
                  <c:v>38314</c:v>
                </c:pt>
                <c:pt idx="11191">
                  <c:v>38315</c:v>
                </c:pt>
                <c:pt idx="11192">
                  <c:v>38316</c:v>
                </c:pt>
                <c:pt idx="11193">
                  <c:v>38317</c:v>
                </c:pt>
                <c:pt idx="11194">
                  <c:v>38320</c:v>
                </c:pt>
                <c:pt idx="11195">
                  <c:v>38321</c:v>
                </c:pt>
                <c:pt idx="11196">
                  <c:v>38322</c:v>
                </c:pt>
                <c:pt idx="11197">
                  <c:v>38323</c:v>
                </c:pt>
                <c:pt idx="11198">
                  <c:v>38324</c:v>
                </c:pt>
                <c:pt idx="11199">
                  <c:v>38327</c:v>
                </c:pt>
                <c:pt idx="11200">
                  <c:v>38328</c:v>
                </c:pt>
                <c:pt idx="11201">
                  <c:v>38329</c:v>
                </c:pt>
                <c:pt idx="11202">
                  <c:v>38330</c:v>
                </c:pt>
                <c:pt idx="11203">
                  <c:v>38331</c:v>
                </c:pt>
                <c:pt idx="11204">
                  <c:v>38334</c:v>
                </c:pt>
                <c:pt idx="11205">
                  <c:v>38335</c:v>
                </c:pt>
                <c:pt idx="11206">
                  <c:v>38336</c:v>
                </c:pt>
                <c:pt idx="11207">
                  <c:v>38337</c:v>
                </c:pt>
                <c:pt idx="11208">
                  <c:v>38338</c:v>
                </c:pt>
                <c:pt idx="11209">
                  <c:v>38341</c:v>
                </c:pt>
                <c:pt idx="11210">
                  <c:v>38342</c:v>
                </c:pt>
                <c:pt idx="11211">
                  <c:v>38343</c:v>
                </c:pt>
                <c:pt idx="11212">
                  <c:v>38344</c:v>
                </c:pt>
                <c:pt idx="11213">
                  <c:v>38345</c:v>
                </c:pt>
                <c:pt idx="11214">
                  <c:v>38348</c:v>
                </c:pt>
                <c:pt idx="11215">
                  <c:v>38349</c:v>
                </c:pt>
                <c:pt idx="11216">
                  <c:v>38350</c:v>
                </c:pt>
                <c:pt idx="11217">
                  <c:v>38351</c:v>
                </c:pt>
                <c:pt idx="11218">
                  <c:v>38352</c:v>
                </c:pt>
                <c:pt idx="11219">
                  <c:v>38355</c:v>
                </c:pt>
                <c:pt idx="11220">
                  <c:v>38356</c:v>
                </c:pt>
                <c:pt idx="11221">
                  <c:v>38357</c:v>
                </c:pt>
                <c:pt idx="11222">
                  <c:v>38358</c:v>
                </c:pt>
                <c:pt idx="11223">
                  <c:v>38359</c:v>
                </c:pt>
                <c:pt idx="11224">
                  <c:v>38362</c:v>
                </c:pt>
                <c:pt idx="11225">
                  <c:v>38363</c:v>
                </c:pt>
                <c:pt idx="11226">
                  <c:v>38364</c:v>
                </c:pt>
                <c:pt idx="11227">
                  <c:v>38365</c:v>
                </c:pt>
                <c:pt idx="11228">
                  <c:v>38366</c:v>
                </c:pt>
                <c:pt idx="11229">
                  <c:v>38369</c:v>
                </c:pt>
                <c:pt idx="11230">
                  <c:v>38370</c:v>
                </c:pt>
                <c:pt idx="11231">
                  <c:v>38371</c:v>
                </c:pt>
                <c:pt idx="11232">
                  <c:v>38372</c:v>
                </c:pt>
                <c:pt idx="11233">
                  <c:v>38373</c:v>
                </c:pt>
                <c:pt idx="11234">
                  <c:v>38376</c:v>
                </c:pt>
                <c:pt idx="11235">
                  <c:v>38377</c:v>
                </c:pt>
                <c:pt idx="11236">
                  <c:v>38378</c:v>
                </c:pt>
                <c:pt idx="11237">
                  <c:v>38379</c:v>
                </c:pt>
                <c:pt idx="11238">
                  <c:v>38380</c:v>
                </c:pt>
                <c:pt idx="11239">
                  <c:v>38383</c:v>
                </c:pt>
                <c:pt idx="11240">
                  <c:v>38384</c:v>
                </c:pt>
                <c:pt idx="11241">
                  <c:v>38385</c:v>
                </c:pt>
                <c:pt idx="11242">
                  <c:v>38386</c:v>
                </c:pt>
                <c:pt idx="11243">
                  <c:v>38387</c:v>
                </c:pt>
                <c:pt idx="11244">
                  <c:v>38390</c:v>
                </c:pt>
                <c:pt idx="11245">
                  <c:v>38391</c:v>
                </c:pt>
                <c:pt idx="11246">
                  <c:v>38392</c:v>
                </c:pt>
                <c:pt idx="11247">
                  <c:v>38393</c:v>
                </c:pt>
                <c:pt idx="11248">
                  <c:v>38394</c:v>
                </c:pt>
                <c:pt idx="11249">
                  <c:v>38397</c:v>
                </c:pt>
                <c:pt idx="11250">
                  <c:v>38398</c:v>
                </c:pt>
                <c:pt idx="11251">
                  <c:v>38399</c:v>
                </c:pt>
                <c:pt idx="11252">
                  <c:v>38400</c:v>
                </c:pt>
                <c:pt idx="11253">
                  <c:v>38401</c:v>
                </c:pt>
                <c:pt idx="11254">
                  <c:v>38404</c:v>
                </c:pt>
                <c:pt idx="11255">
                  <c:v>38405</c:v>
                </c:pt>
                <c:pt idx="11256">
                  <c:v>38406</c:v>
                </c:pt>
                <c:pt idx="11257">
                  <c:v>38407</c:v>
                </c:pt>
                <c:pt idx="11258">
                  <c:v>38408</c:v>
                </c:pt>
                <c:pt idx="11259">
                  <c:v>38411</c:v>
                </c:pt>
                <c:pt idx="11260">
                  <c:v>38412</c:v>
                </c:pt>
                <c:pt idx="11261">
                  <c:v>38413</c:v>
                </c:pt>
                <c:pt idx="11262">
                  <c:v>38414</c:v>
                </c:pt>
                <c:pt idx="11263">
                  <c:v>38415</c:v>
                </c:pt>
                <c:pt idx="11264">
                  <c:v>38418</c:v>
                </c:pt>
                <c:pt idx="11265">
                  <c:v>38419</c:v>
                </c:pt>
                <c:pt idx="11266">
                  <c:v>38420</c:v>
                </c:pt>
                <c:pt idx="11267">
                  <c:v>38421</c:v>
                </c:pt>
                <c:pt idx="11268">
                  <c:v>38422</c:v>
                </c:pt>
                <c:pt idx="11269">
                  <c:v>38425</c:v>
                </c:pt>
                <c:pt idx="11270">
                  <c:v>38426</c:v>
                </c:pt>
                <c:pt idx="11271">
                  <c:v>38427</c:v>
                </c:pt>
                <c:pt idx="11272">
                  <c:v>38428</c:v>
                </c:pt>
                <c:pt idx="11273">
                  <c:v>38429</c:v>
                </c:pt>
                <c:pt idx="11274">
                  <c:v>38432</c:v>
                </c:pt>
                <c:pt idx="11275">
                  <c:v>38433</c:v>
                </c:pt>
                <c:pt idx="11276">
                  <c:v>38434</c:v>
                </c:pt>
                <c:pt idx="11277">
                  <c:v>38435</c:v>
                </c:pt>
                <c:pt idx="11278">
                  <c:v>38436</c:v>
                </c:pt>
                <c:pt idx="11279">
                  <c:v>38439</c:v>
                </c:pt>
                <c:pt idx="11280">
                  <c:v>38440</c:v>
                </c:pt>
                <c:pt idx="11281">
                  <c:v>38441</c:v>
                </c:pt>
                <c:pt idx="11282">
                  <c:v>38442</c:v>
                </c:pt>
                <c:pt idx="11283">
                  <c:v>38443</c:v>
                </c:pt>
                <c:pt idx="11284">
                  <c:v>38446</c:v>
                </c:pt>
                <c:pt idx="11285">
                  <c:v>38447</c:v>
                </c:pt>
                <c:pt idx="11286">
                  <c:v>38448</c:v>
                </c:pt>
                <c:pt idx="11287">
                  <c:v>38449</c:v>
                </c:pt>
                <c:pt idx="11288">
                  <c:v>38450</c:v>
                </c:pt>
                <c:pt idx="11289">
                  <c:v>38453</c:v>
                </c:pt>
                <c:pt idx="11290">
                  <c:v>38454</c:v>
                </c:pt>
                <c:pt idx="11291">
                  <c:v>38455</c:v>
                </c:pt>
                <c:pt idx="11292">
                  <c:v>38456</c:v>
                </c:pt>
                <c:pt idx="11293">
                  <c:v>38457</c:v>
                </c:pt>
                <c:pt idx="11294">
                  <c:v>38460</c:v>
                </c:pt>
                <c:pt idx="11295">
                  <c:v>38461</c:v>
                </c:pt>
                <c:pt idx="11296">
                  <c:v>38462</c:v>
                </c:pt>
                <c:pt idx="11297">
                  <c:v>38463</c:v>
                </c:pt>
                <c:pt idx="11298">
                  <c:v>38464</c:v>
                </c:pt>
                <c:pt idx="11299">
                  <c:v>38467</c:v>
                </c:pt>
                <c:pt idx="11300">
                  <c:v>38468</c:v>
                </c:pt>
                <c:pt idx="11301">
                  <c:v>38469</c:v>
                </c:pt>
                <c:pt idx="11302">
                  <c:v>38470</c:v>
                </c:pt>
                <c:pt idx="11303">
                  <c:v>38471</c:v>
                </c:pt>
                <c:pt idx="11304">
                  <c:v>38474</c:v>
                </c:pt>
                <c:pt idx="11305">
                  <c:v>38475</c:v>
                </c:pt>
                <c:pt idx="11306">
                  <c:v>38476</c:v>
                </c:pt>
                <c:pt idx="11307">
                  <c:v>38477</c:v>
                </c:pt>
                <c:pt idx="11308">
                  <c:v>38478</c:v>
                </c:pt>
                <c:pt idx="11309">
                  <c:v>38481</c:v>
                </c:pt>
                <c:pt idx="11310">
                  <c:v>38482</c:v>
                </c:pt>
                <c:pt idx="11311">
                  <c:v>38483</c:v>
                </c:pt>
                <c:pt idx="11312">
                  <c:v>38484</c:v>
                </c:pt>
                <c:pt idx="11313">
                  <c:v>38485</c:v>
                </c:pt>
                <c:pt idx="11314">
                  <c:v>38488</c:v>
                </c:pt>
                <c:pt idx="11315">
                  <c:v>38489</c:v>
                </c:pt>
                <c:pt idx="11316">
                  <c:v>38490</c:v>
                </c:pt>
                <c:pt idx="11317">
                  <c:v>38491</c:v>
                </c:pt>
                <c:pt idx="11318">
                  <c:v>38492</c:v>
                </c:pt>
                <c:pt idx="11319">
                  <c:v>38495</c:v>
                </c:pt>
                <c:pt idx="11320">
                  <c:v>38496</c:v>
                </c:pt>
                <c:pt idx="11321">
                  <c:v>38497</c:v>
                </c:pt>
                <c:pt idx="11322">
                  <c:v>38498</c:v>
                </c:pt>
                <c:pt idx="11323">
                  <c:v>38499</c:v>
                </c:pt>
                <c:pt idx="11324">
                  <c:v>38502</c:v>
                </c:pt>
                <c:pt idx="11325">
                  <c:v>38503</c:v>
                </c:pt>
                <c:pt idx="11326">
                  <c:v>38504</c:v>
                </c:pt>
                <c:pt idx="11327">
                  <c:v>38505</c:v>
                </c:pt>
                <c:pt idx="11328">
                  <c:v>38506</c:v>
                </c:pt>
                <c:pt idx="11329">
                  <c:v>38509</c:v>
                </c:pt>
                <c:pt idx="11330">
                  <c:v>38510</c:v>
                </c:pt>
                <c:pt idx="11331">
                  <c:v>38511</c:v>
                </c:pt>
                <c:pt idx="11332">
                  <c:v>38512</c:v>
                </c:pt>
                <c:pt idx="11333">
                  <c:v>38513</c:v>
                </c:pt>
                <c:pt idx="11334">
                  <c:v>38516</c:v>
                </c:pt>
                <c:pt idx="11335">
                  <c:v>38517</c:v>
                </c:pt>
                <c:pt idx="11336">
                  <c:v>38518</c:v>
                </c:pt>
                <c:pt idx="11337">
                  <c:v>38519</c:v>
                </c:pt>
                <c:pt idx="11338">
                  <c:v>38520</c:v>
                </c:pt>
                <c:pt idx="11339">
                  <c:v>38523</c:v>
                </c:pt>
                <c:pt idx="11340">
                  <c:v>38524</c:v>
                </c:pt>
                <c:pt idx="11341">
                  <c:v>38525</c:v>
                </c:pt>
                <c:pt idx="11342">
                  <c:v>38526</c:v>
                </c:pt>
                <c:pt idx="11343">
                  <c:v>38527</c:v>
                </c:pt>
                <c:pt idx="11344">
                  <c:v>38530</c:v>
                </c:pt>
                <c:pt idx="11345">
                  <c:v>38531</c:v>
                </c:pt>
                <c:pt idx="11346">
                  <c:v>38532</c:v>
                </c:pt>
                <c:pt idx="11347">
                  <c:v>38533</c:v>
                </c:pt>
                <c:pt idx="11348">
                  <c:v>38534</c:v>
                </c:pt>
                <c:pt idx="11349">
                  <c:v>38537</c:v>
                </c:pt>
                <c:pt idx="11350">
                  <c:v>38538</c:v>
                </c:pt>
                <c:pt idx="11351">
                  <c:v>38539</c:v>
                </c:pt>
                <c:pt idx="11352">
                  <c:v>38540</c:v>
                </c:pt>
                <c:pt idx="11353">
                  <c:v>38541</c:v>
                </c:pt>
                <c:pt idx="11354">
                  <c:v>38544</c:v>
                </c:pt>
                <c:pt idx="11355">
                  <c:v>38545</c:v>
                </c:pt>
                <c:pt idx="11356">
                  <c:v>38546</c:v>
                </c:pt>
                <c:pt idx="11357">
                  <c:v>38547</c:v>
                </c:pt>
                <c:pt idx="11358">
                  <c:v>38548</c:v>
                </c:pt>
                <c:pt idx="11359">
                  <c:v>38551</c:v>
                </c:pt>
                <c:pt idx="11360">
                  <c:v>38552</c:v>
                </c:pt>
                <c:pt idx="11361">
                  <c:v>38553</c:v>
                </c:pt>
                <c:pt idx="11362">
                  <c:v>38554</c:v>
                </c:pt>
                <c:pt idx="11363">
                  <c:v>38555</c:v>
                </c:pt>
                <c:pt idx="11364">
                  <c:v>38558</c:v>
                </c:pt>
                <c:pt idx="11365">
                  <c:v>38559</c:v>
                </c:pt>
                <c:pt idx="11366">
                  <c:v>38560</c:v>
                </c:pt>
                <c:pt idx="11367">
                  <c:v>38561</c:v>
                </c:pt>
                <c:pt idx="11368">
                  <c:v>38562</c:v>
                </c:pt>
                <c:pt idx="11369">
                  <c:v>38565</c:v>
                </c:pt>
                <c:pt idx="11370">
                  <c:v>38566</c:v>
                </c:pt>
                <c:pt idx="11371">
                  <c:v>38567</c:v>
                </c:pt>
                <c:pt idx="11372">
                  <c:v>38568</c:v>
                </c:pt>
                <c:pt idx="11373">
                  <c:v>38569</c:v>
                </c:pt>
                <c:pt idx="11374">
                  <c:v>38572</c:v>
                </c:pt>
                <c:pt idx="11375">
                  <c:v>38573</c:v>
                </c:pt>
                <c:pt idx="11376">
                  <c:v>38574</c:v>
                </c:pt>
                <c:pt idx="11377">
                  <c:v>38575</c:v>
                </c:pt>
                <c:pt idx="11378">
                  <c:v>38576</c:v>
                </c:pt>
                <c:pt idx="11379">
                  <c:v>38579</c:v>
                </c:pt>
                <c:pt idx="11380">
                  <c:v>38580</c:v>
                </c:pt>
                <c:pt idx="11381">
                  <c:v>38581</c:v>
                </c:pt>
                <c:pt idx="11382">
                  <c:v>38582</c:v>
                </c:pt>
                <c:pt idx="11383">
                  <c:v>38583</c:v>
                </c:pt>
                <c:pt idx="11384">
                  <c:v>38586</c:v>
                </c:pt>
                <c:pt idx="11385">
                  <c:v>38587</c:v>
                </c:pt>
                <c:pt idx="11386">
                  <c:v>38588</c:v>
                </c:pt>
                <c:pt idx="11387">
                  <c:v>38589</c:v>
                </c:pt>
                <c:pt idx="11388">
                  <c:v>38590</c:v>
                </c:pt>
                <c:pt idx="11389">
                  <c:v>38593</c:v>
                </c:pt>
                <c:pt idx="11390">
                  <c:v>38594</c:v>
                </c:pt>
                <c:pt idx="11391">
                  <c:v>38595</c:v>
                </c:pt>
                <c:pt idx="11392">
                  <c:v>38596</c:v>
                </c:pt>
                <c:pt idx="11393">
                  <c:v>38597</c:v>
                </c:pt>
                <c:pt idx="11394">
                  <c:v>38600</c:v>
                </c:pt>
                <c:pt idx="11395">
                  <c:v>38601</c:v>
                </c:pt>
                <c:pt idx="11396">
                  <c:v>38602</c:v>
                </c:pt>
                <c:pt idx="11397">
                  <c:v>38603</c:v>
                </c:pt>
                <c:pt idx="11398">
                  <c:v>38604</c:v>
                </c:pt>
                <c:pt idx="11399">
                  <c:v>38607</c:v>
                </c:pt>
                <c:pt idx="11400">
                  <c:v>38608</c:v>
                </c:pt>
                <c:pt idx="11401">
                  <c:v>38609</c:v>
                </c:pt>
                <c:pt idx="11402">
                  <c:v>38610</c:v>
                </c:pt>
                <c:pt idx="11403">
                  <c:v>38611</c:v>
                </c:pt>
                <c:pt idx="11404">
                  <c:v>38614</c:v>
                </c:pt>
                <c:pt idx="11405">
                  <c:v>38615</c:v>
                </c:pt>
                <c:pt idx="11406">
                  <c:v>38616</c:v>
                </c:pt>
                <c:pt idx="11407">
                  <c:v>38617</c:v>
                </c:pt>
                <c:pt idx="11408">
                  <c:v>38618</c:v>
                </c:pt>
                <c:pt idx="11409">
                  <c:v>38621</c:v>
                </c:pt>
                <c:pt idx="11410">
                  <c:v>38622</c:v>
                </c:pt>
                <c:pt idx="11411">
                  <c:v>38623</c:v>
                </c:pt>
                <c:pt idx="11412">
                  <c:v>38624</c:v>
                </c:pt>
                <c:pt idx="11413">
                  <c:v>38625</c:v>
                </c:pt>
                <c:pt idx="11414">
                  <c:v>38628</c:v>
                </c:pt>
                <c:pt idx="11415">
                  <c:v>38629</c:v>
                </c:pt>
                <c:pt idx="11416">
                  <c:v>38630</c:v>
                </c:pt>
                <c:pt idx="11417">
                  <c:v>38631</c:v>
                </c:pt>
                <c:pt idx="11418">
                  <c:v>38632</c:v>
                </c:pt>
                <c:pt idx="11419">
                  <c:v>38635</c:v>
                </c:pt>
                <c:pt idx="11420">
                  <c:v>38636</c:v>
                </c:pt>
                <c:pt idx="11421">
                  <c:v>38637</c:v>
                </c:pt>
                <c:pt idx="11422">
                  <c:v>38638</c:v>
                </c:pt>
                <c:pt idx="11423">
                  <c:v>38639</c:v>
                </c:pt>
                <c:pt idx="11424">
                  <c:v>38642</c:v>
                </c:pt>
                <c:pt idx="11425">
                  <c:v>38643</c:v>
                </c:pt>
                <c:pt idx="11426">
                  <c:v>38644</c:v>
                </c:pt>
                <c:pt idx="11427">
                  <c:v>38645</c:v>
                </c:pt>
                <c:pt idx="11428">
                  <c:v>38646</c:v>
                </c:pt>
                <c:pt idx="11429">
                  <c:v>38649</c:v>
                </c:pt>
                <c:pt idx="11430">
                  <c:v>38650</c:v>
                </c:pt>
                <c:pt idx="11431">
                  <c:v>38651</c:v>
                </c:pt>
                <c:pt idx="11432">
                  <c:v>38652</c:v>
                </c:pt>
                <c:pt idx="11433">
                  <c:v>38653</c:v>
                </c:pt>
                <c:pt idx="11434">
                  <c:v>38656</c:v>
                </c:pt>
                <c:pt idx="11435">
                  <c:v>38657</c:v>
                </c:pt>
                <c:pt idx="11436">
                  <c:v>38658</c:v>
                </c:pt>
                <c:pt idx="11437">
                  <c:v>38659</c:v>
                </c:pt>
                <c:pt idx="11438">
                  <c:v>38660</c:v>
                </c:pt>
                <c:pt idx="11439">
                  <c:v>38663</c:v>
                </c:pt>
                <c:pt idx="11440">
                  <c:v>38664</c:v>
                </c:pt>
                <c:pt idx="11441">
                  <c:v>38665</c:v>
                </c:pt>
                <c:pt idx="11442">
                  <c:v>38666</c:v>
                </c:pt>
                <c:pt idx="11443">
                  <c:v>38667</c:v>
                </c:pt>
                <c:pt idx="11444">
                  <c:v>38670</c:v>
                </c:pt>
                <c:pt idx="11445">
                  <c:v>38671</c:v>
                </c:pt>
                <c:pt idx="11446">
                  <c:v>38672</c:v>
                </c:pt>
                <c:pt idx="11447">
                  <c:v>38673</c:v>
                </c:pt>
                <c:pt idx="11448">
                  <c:v>38674</c:v>
                </c:pt>
                <c:pt idx="11449">
                  <c:v>38677</c:v>
                </c:pt>
                <c:pt idx="11450">
                  <c:v>38678</c:v>
                </c:pt>
                <c:pt idx="11451">
                  <c:v>38679</c:v>
                </c:pt>
                <c:pt idx="11452">
                  <c:v>38680</c:v>
                </c:pt>
                <c:pt idx="11453">
                  <c:v>38681</c:v>
                </c:pt>
                <c:pt idx="11454">
                  <c:v>38684</c:v>
                </c:pt>
                <c:pt idx="11455">
                  <c:v>38685</c:v>
                </c:pt>
                <c:pt idx="11456">
                  <c:v>38686</c:v>
                </c:pt>
                <c:pt idx="11457">
                  <c:v>38687</c:v>
                </c:pt>
                <c:pt idx="11458">
                  <c:v>38688</c:v>
                </c:pt>
                <c:pt idx="11459">
                  <c:v>38691</c:v>
                </c:pt>
                <c:pt idx="11460">
                  <c:v>38692</c:v>
                </c:pt>
                <c:pt idx="11461">
                  <c:v>38693</c:v>
                </c:pt>
                <c:pt idx="11462">
                  <c:v>38694</c:v>
                </c:pt>
                <c:pt idx="11463">
                  <c:v>38695</c:v>
                </c:pt>
                <c:pt idx="11464">
                  <c:v>38698</c:v>
                </c:pt>
                <c:pt idx="11465">
                  <c:v>38699</c:v>
                </c:pt>
                <c:pt idx="11466">
                  <c:v>38700</c:v>
                </c:pt>
                <c:pt idx="11467">
                  <c:v>38701</c:v>
                </c:pt>
                <c:pt idx="11468">
                  <c:v>38702</c:v>
                </c:pt>
                <c:pt idx="11469">
                  <c:v>38705</c:v>
                </c:pt>
                <c:pt idx="11470">
                  <c:v>38706</c:v>
                </c:pt>
                <c:pt idx="11471">
                  <c:v>38707</c:v>
                </c:pt>
                <c:pt idx="11472">
                  <c:v>38708</c:v>
                </c:pt>
                <c:pt idx="11473">
                  <c:v>38709</c:v>
                </c:pt>
                <c:pt idx="11474">
                  <c:v>38712</c:v>
                </c:pt>
                <c:pt idx="11475">
                  <c:v>38713</c:v>
                </c:pt>
                <c:pt idx="11476">
                  <c:v>38714</c:v>
                </c:pt>
                <c:pt idx="11477">
                  <c:v>38715</c:v>
                </c:pt>
                <c:pt idx="11478">
                  <c:v>38716</c:v>
                </c:pt>
                <c:pt idx="11479">
                  <c:v>38719</c:v>
                </c:pt>
                <c:pt idx="11480">
                  <c:v>38720</c:v>
                </c:pt>
                <c:pt idx="11481">
                  <c:v>38721</c:v>
                </c:pt>
                <c:pt idx="11482">
                  <c:v>38722</c:v>
                </c:pt>
                <c:pt idx="11483">
                  <c:v>38723</c:v>
                </c:pt>
                <c:pt idx="11484">
                  <c:v>38726</c:v>
                </c:pt>
                <c:pt idx="11485">
                  <c:v>38727</c:v>
                </c:pt>
                <c:pt idx="11486">
                  <c:v>38728</c:v>
                </c:pt>
                <c:pt idx="11487">
                  <c:v>38729</c:v>
                </c:pt>
                <c:pt idx="11488">
                  <c:v>38730</c:v>
                </c:pt>
                <c:pt idx="11489">
                  <c:v>38733</c:v>
                </c:pt>
                <c:pt idx="11490">
                  <c:v>38734</c:v>
                </c:pt>
                <c:pt idx="11491">
                  <c:v>38735</c:v>
                </c:pt>
                <c:pt idx="11492">
                  <c:v>38736</c:v>
                </c:pt>
                <c:pt idx="11493">
                  <c:v>38737</c:v>
                </c:pt>
                <c:pt idx="11494">
                  <c:v>38740</c:v>
                </c:pt>
                <c:pt idx="11495">
                  <c:v>38741</c:v>
                </c:pt>
                <c:pt idx="11496">
                  <c:v>38742</c:v>
                </c:pt>
                <c:pt idx="11497">
                  <c:v>38743</c:v>
                </c:pt>
                <c:pt idx="11498">
                  <c:v>38744</c:v>
                </c:pt>
                <c:pt idx="11499">
                  <c:v>38747</c:v>
                </c:pt>
                <c:pt idx="11500">
                  <c:v>38748</c:v>
                </c:pt>
                <c:pt idx="11501">
                  <c:v>38749</c:v>
                </c:pt>
                <c:pt idx="11502">
                  <c:v>38750</c:v>
                </c:pt>
                <c:pt idx="11503">
                  <c:v>38751</c:v>
                </c:pt>
                <c:pt idx="11504">
                  <c:v>38754</c:v>
                </c:pt>
                <c:pt idx="11505">
                  <c:v>38755</c:v>
                </c:pt>
                <c:pt idx="11506">
                  <c:v>38756</c:v>
                </c:pt>
                <c:pt idx="11507">
                  <c:v>38757</c:v>
                </c:pt>
                <c:pt idx="11508">
                  <c:v>38758</c:v>
                </c:pt>
                <c:pt idx="11509">
                  <c:v>38761</c:v>
                </c:pt>
                <c:pt idx="11510">
                  <c:v>38762</c:v>
                </c:pt>
                <c:pt idx="11511">
                  <c:v>38763</c:v>
                </c:pt>
                <c:pt idx="11512">
                  <c:v>38764</c:v>
                </c:pt>
                <c:pt idx="11513">
                  <c:v>38765</c:v>
                </c:pt>
                <c:pt idx="11514">
                  <c:v>38768</c:v>
                </c:pt>
                <c:pt idx="11515">
                  <c:v>38769</c:v>
                </c:pt>
                <c:pt idx="11516">
                  <c:v>38770</c:v>
                </c:pt>
                <c:pt idx="11517">
                  <c:v>38771</c:v>
                </c:pt>
                <c:pt idx="11518">
                  <c:v>38772</c:v>
                </c:pt>
                <c:pt idx="11519">
                  <c:v>38775</c:v>
                </c:pt>
                <c:pt idx="11520">
                  <c:v>38776</c:v>
                </c:pt>
                <c:pt idx="11521">
                  <c:v>38777</c:v>
                </c:pt>
                <c:pt idx="11522">
                  <c:v>38778</c:v>
                </c:pt>
                <c:pt idx="11523">
                  <c:v>38779</c:v>
                </c:pt>
                <c:pt idx="11524">
                  <c:v>38782</c:v>
                </c:pt>
                <c:pt idx="11525">
                  <c:v>38783</c:v>
                </c:pt>
                <c:pt idx="11526">
                  <c:v>38784</c:v>
                </c:pt>
                <c:pt idx="11527">
                  <c:v>38785</c:v>
                </c:pt>
                <c:pt idx="11528">
                  <c:v>38786</c:v>
                </c:pt>
                <c:pt idx="11529">
                  <c:v>38789</c:v>
                </c:pt>
                <c:pt idx="11530">
                  <c:v>38790</c:v>
                </c:pt>
                <c:pt idx="11531">
                  <c:v>38791</c:v>
                </c:pt>
                <c:pt idx="11532">
                  <c:v>38792</c:v>
                </c:pt>
                <c:pt idx="11533">
                  <c:v>38793</c:v>
                </c:pt>
                <c:pt idx="11534">
                  <c:v>38796</c:v>
                </c:pt>
                <c:pt idx="11535">
                  <c:v>38797</c:v>
                </c:pt>
                <c:pt idx="11536">
                  <c:v>38798</c:v>
                </c:pt>
                <c:pt idx="11537">
                  <c:v>38799</c:v>
                </c:pt>
                <c:pt idx="11538">
                  <c:v>38800</c:v>
                </c:pt>
                <c:pt idx="11539">
                  <c:v>38803</c:v>
                </c:pt>
                <c:pt idx="11540">
                  <c:v>38804</c:v>
                </c:pt>
                <c:pt idx="11541">
                  <c:v>38805</c:v>
                </c:pt>
                <c:pt idx="11542">
                  <c:v>38806</c:v>
                </c:pt>
                <c:pt idx="11543">
                  <c:v>38807</c:v>
                </c:pt>
                <c:pt idx="11544">
                  <c:v>38810</c:v>
                </c:pt>
                <c:pt idx="11545">
                  <c:v>38811</c:v>
                </c:pt>
                <c:pt idx="11546">
                  <c:v>38812</c:v>
                </c:pt>
                <c:pt idx="11547">
                  <c:v>38813</c:v>
                </c:pt>
                <c:pt idx="11548">
                  <c:v>38814</c:v>
                </c:pt>
                <c:pt idx="11549">
                  <c:v>38817</c:v>
                </c:pt>
                <c:pt idx="11550">
                  <c:v>38818</c:v>
                </c:pt>
                <c:pt idx="11551">
                  <c:v>38819</c:v>
                </c:pt>
                <c:pt idx="11552">
                  <c:v>38820</c:v>
                </c:pt>
                <c:pt idx="11553">
                  <c:v>38821</c:v>
                </c:pt>
                <c:pt idx="11554">
                  <c:v>38824</c:v>
                </c:pt>
                <c:pt idx="11555">
                  <c:v>38825</c:v>
                </c:pt>
                <c:pt idx="11556">
                  <c:v>38826</c:v>
                </c:pt>
                <c:pt idx="11557">
                  <c:v>38827</c:v>
                </c:pt>
                <c:pt idx="11558">
                  <c:v>38828</c:v>
                </c:pt>
                <c:pt idx="11559">
                  <c:v>38831</c:v>
                </c:pt>
                <c:pt idx="11560">
                  <c:v>38832</c:v>
                </c:pt>
                <c:pt idx="11561">
                  <c:v>38833</c:v>
                </c:pt>
                <c:pt idx="11562">
                  <c:v>38834</c:v>
                </c:pt>
                <c:pt idx="11563">
                  <c:v>38835</c:v>
                </c:pt>
                <c:pt idx="11564">
                  <c:v>38838</c:v>
                </c:pt>
                <c:pt idx="11565">
                  <c:v>38839</c:v>
                </c:pt>
                <c:pt idx="11566">
                  <c:v>38840</c:v>
                </c:pt>
                <c:pt idx="11567">
                  <c:v>38841</c:v>
                </c:pt>
                <c:pt idx="11568">
                  <c:v>38842</c:v>
                </c:pt>
                <c:pt idx="11569">
                  <c:v>38845</c:v>
                </c:pt>
                <c:pt idx="11570">
                  <c:v>38846</c:v>
                </c:pt>
                <c:pt idx="11571">
                  <c:v>38847</c:v>
                </c:pt>
                <c:pt idx="11572">
                  <c:v>38848</c:v>
                </c:pt>
                <c:pt idx="11573">
                  <c:v>38849</c:v>
                </c:pt>
                <c:pt idx="11574">
                  <c:v>38852</c:v>
                </c:pt>
                <c:pt idx="11575">
                  <c:v>38853</c:v>
                </c:pt>
                <c:pt idx="11576">
                  <c:v>38854</c:v>
                </c:pt>
                <c:pt idx="11577">
                  <c:v>38855</c:v>
                </c:pt>
                <c:pt idx="11578">
                  <c:v>38856</c:v>
                </c:pt>
                <c:pt idx="11579">
                  <c:v>38859</c:v>
                </c:pt>
                <c:pt idx="11580">
                  <c:v>38860</c:v>
                </c:pt>
                <c:pt idx="11581">
                  <c:v>38861</c:v>
                </c:pt>
                <c:pt idx="11582">
                  <c:v>38862</c:v>
                </c:pt>
                <c:pt idx="11583">
                  <c:v>38863</c:v>
                </c:pt>
                <c:pt idx="11584">
                  <c:v>38866</c:v>
                </c:pt>
                <c:pt idx="11585">
                  <c:v>38867</c:v>
                </c:pt>
                <c:pt idx="11586">
                  <c:v>38868</c:v>
                </c:pt>
                <c:pt idx="11587">
                  <c:v>38869</c:v>
                </c:pt>
                <c:pt idx="11588">
                  <c:v>38870</c:v>
                </c:pt>
                <c:pt idx="11589">
                  <c:v>38873</c:v>
                </c:pt>
                <c:pt idx="11590">
                  <c:v>38874</c:v>
                </c:pt>
                <c:pt idx="11591">
                  <c:v>38875</c:v>
                </c:pt>
                <c:pt idx="11592">
                  <c:v>38876</c:v>
                </c:pt>
                <c:pt idx="11593">
                  <c:v>38877</c:v>
                </c:pt>
                <c:pt idx="11594">
                  <c:v>38880</c:v>
                </c:pt>
                <c:pt idx="11595">
                  <c:v>38881</c:v>
                </c:pt>
                <c:pt idx="11596">
                  <c:v>38882</c:v>
                </c:pt>
                <c:pt idx="11597">
                  <c:v>38883</c:v>
                </c:pt>
                <c:pt idx="11598">
                  <c:v>38884</c:v>
                </c:pt>
                <c:pt idx="11599">
                  <c:v>38887</c:v>
                </c:pt>
                <c:pt idx="11600">
                  <c:v>38888</c:v>
                </c:pt>
                <c:pt idx="11601">
                  <c:v>38889</c:v>
                </c:pt>
                <c:pt idx="11602">
                  <c:v>38890</c:v>
                </c:pt>
                <c:pt idx="11603">
                  <c:v>38891</c:v>
                </c:pt>
                <c:pt idx="11604">
                  <c:v>38894</c:v>
                </c:pt>
                <c:pt idx="11605">
                  <c:v>38895</c:v>
                </c:pt>
                <c:pt idx="11606">
                  <c:v>38896</c:v>
                </c:pt>
                <c:pt idx="11607">
                  <c:v>38897</c:v>
                </c:pt>
                <c:pt idx="11608">
                  <c:v>38898</c:v>
                </c:pt>
                <c:pt idx="11609">
                  <c:v>38901</c:v>
                </c:pt>
                <c:pt idx="11610">
                  <c:v>38902</c:v>
                </c:pt>
                <c:pt idx="11611">
                  <c:v>38903</c:v>
                </c:pt>
                <c:pt idx="11612">
                  <c:v>38904</c:v>
                </c:pt>
                <c:pt idx="11613">
                  <c:v>38905</c:v>
                </c:pt>
                <c:pt idx="11614">
                  <c:v>38908</c:v>
                </c:pt>
                <c:pt idx="11615">
                  <c:v>38909</c:v>
                </c:pt>
                <c:pt idx="11616">
                  <c:v>38910</c:v>
                </c:pt>
                <c:pt idx="11617">
                  <c:v>38911</c:v>
                </c:pt>
                <c:pt idx="11618">
                  <c:v>38912</c:v>
                </c:pt>
                <c:pt idx="11619">
                  <c:v>38915</c:v>
                </c:pt>
                <c:pt idx="11620">
                  <c:v>38916</c:v>
                </c:pt>
                <c:pt idx="11621">
                  <c:v>38917</c:v>
                </c:pt>
                <c:pt idx="11622">
                  <c:v>38918</c:v>
                </c:pt>
                <c:pt idx="11623">
                  <c:v>38919</c:v>
                </c:pt>
                <c:pt idx="11624">
                  <c:v>38922</c:v>
                </c:pt>
                <c:pt idx="11625">
                  <c:v>38923</c:v>
                </c:pt>
                <c:pt idx="11626">
                  <c:v>38924</c:v>
                </c:pt>
                <c:pt idx="11627">
                  <c:v>38925</c:v>
                </c:pt>
                <c:pt idx="11628">
                  <c:v>38926</c:v>
                </c:pt>
                <c:pt idx="11629">
                  <c:v>38929</c:v>
                </c:pt>
                <c:pt idx="11630">
                  <c:v>38930</c:v>
                </c:pt>
                <c:pt idx="11631">
                  <c:v>38931</c:v>
                </c:pt>
                <c:pt idx="11632">
                  <c:v>38932</c:v>
                </c:pt>
                <c:pt idx="11633">
                  <c:v>38933</c:v>
                </c:pt>
                <c:pt idx="11634">
                  <c:v>38936</c:v>
                </c:pt>
                <c:pt idx="11635">
                  <c:v>38937</c:v>
                </c:pt>
                <c:pt idx="11636">
                  <c:v>38938</c:v>
                </c:pt>
                <c:pt idx="11637">
                  <c:v>38939</c:v>
                </c:pt>
                <c:pt idx="11638">
                  <c:v>38940</c:v>
                </c:pt>
                <c:pt idx="11639">
                  <c:v>38943</c:v>
                </c:pt>
                <c:pt idx="11640">
                  <c:v>38944</c:v>
                </c:pt>
                <c:pt idx="11641">
                  <c:v>38945</c:v>
                </c:pt>
                <c:pt idx="11642">
                  <c:v>38946</c:v>
                </c:pt>
                <c:pt idx="11643">
                  <c:v>38947</c:v>
                </c:pt>
                <c:pt idx="11644">
                  <c:v>38950</c:v>
                </c:pt>
                <c:pt idx="11645">
                  <c:v>38951</c:v>
                </c:pt>
                <c:pt idx="11646">
                  <c:v>38952</c:v>
                </c:pt>
                <c:pt idx="11647">
                  <c:v>38953</c:v>
                </c:pt>
                <c:pt idx="11648">
                  <c:v>38954</c:v>
                </c:pt>
                <c:pt idx="11649">
                  <c:v>38957</c:v>
                </c:pt>
                <c:pt idx="11650">
                  <c:v>38958</c:v>
                </c:pt>
                <c:pt idx="11651">
                  <c:v>38959</c:v>
                </c:pt>
                <c:pt idx="11652">
                  <c:v>38960</c:v>
                </c:pt>
                <c:pt idx="11653">
                  <c:v>38961</c:v>
                </c:pt>
                <c:pt idx="11654">
                  <c:v>38964</c:v>
                </c:pt>
                <c:pt idx="11655">
                  <c:v>38965</c:v>
                </c:pt>
                <c:pt idx="11656">
                  <c:v>38966</c:v>
                </c:pt>
                <c:pt idx="11657">
                  <c:v>38967</c:v>
                </c:pt>
                <c:pt idx="11658">
                  <c:v>38968</c:v>
                </c:pt>
                <c:pt idx="11659">
                  <c:v>38971</c:v>
                </c:pt>
                <c:pt idx="11660">
                  <c:v>38972</c:v>
                </c:pt>
                <c:pt idx="11661">
                  <c:v>38973</c:v>
                </c:pt>
                <c:pt idx="11662">
                  <c:v>38974</c:v>
                </c:pt>
                <c:pt idx="11663">
                  <c:v>38975</c:v>
                </c:pt>
                <c:pt idx="11664">
                  <c:v>38978</c:v>
                </c:pt>
                <c:pt idx="11665">
                  <c:v>38979</c:v>
                </c:pt>
                <c:pt idx="11666">
                  <c:v>38980</c:v>
                </c:pt>
                <c:pt idx="11667">
                  <c:v>38981</c:v>
                </c:pt>
                <c:pt idx="11668">
                  <c:v>38982</c:v>
                </c:pt>
                <c:pt idx="11669">
                  <c:v>38985</c:v>
                </c:pt>
                <c:pt idx="11670">
                  <c:v>38986</c:v>
                </c:pt>
                <c:pt idx="11671">
                  <c:v>38987</c:v>
                </c:pt>
                <c:pt idx="11672">
                  <c:v>38988</c:v>
                </c:pt>
                <c:pt idx="11673">
                  <c:v>38989</c:v>
                </c:pt>
                <c:pt idx="11674">
                  <c:v>38992</c:v>
                </c:pt>
                <c:pt idx="11675">
                  <c:v>38993</c:v>
                </c:pt>
                <c:pt idx="11676">
                  <c:v>38994</c:v>
                </c:pt>
                <c:pt idx="11677">
                  <c:v>38995</c:v>
                </c:pt>
                <c:pt idx="11678">
                  <c:v>38996</c:v>
                </c:pt>
                <c:pt idx="11679">
                  <c:v>38999</c:v>
                </c:pt>
                <c:pt idx="11680">
                  <c:v>39000</c:v>
                </c:pt>
                <c:pt idx="11681">
                  <c:v>39001</c:v>
                </c:pt>
                <c:pt idx="11682">
                  <c:v>39002</c:v>
                </c:pt>
                <c:pt idx="11683">
                  <c:v>39003</c:v>
                </c:pt>
                <c:pt idx="11684">
                  <c:v>39006</c:v>
                </c:pt>
                <c:pt idx="11685">
                  <c:v>39007</c:v>
                </c:pt>
                <c:pt idx="11686">
                  <c:v>39008</c:v>
                </c:pt>
                <c:pt idx="11687">
                  <c:v>39009</c:v>
                </c:pt>
                <c:pt idx="11688">
                  <c:v>39010</c:v>
                </c:pt>
                <c:pt idx="11689">
                  <c:v>39013</c:v>
                </c:pt>
                <c:pt idx="11690">
                  <c:v>39014</c:v>
                </c:pt>
                <c:pt idx="11691">
                  <c:v>39015</c:v>
                </c:pt>
                <c:pt idx="11692">
                  <c:v>39016</c:v>
                </c:pt>
                <c:pt idx="11693">
                  <c:v>39017</c:v>
                </c:pt>
                <c:pt idx="11694">
                  <c:v>39020</c:v>
                </c:pt>
                <c:pt idx="11695">
                  <c:v>39021</c:v>
                </c:pt>
                <c:pt idx="11696">
                  <c:v>39022</c:v>
                </c:pt>
                <c:pt idx="11697">
                  <c:v>39023</c:v>
                </c:pt>
                <c:pt idx="11698">
                  <c:v>39024</c:v>
                </c:pt>
                <c:pt idx="11699">
                  <c:v>39027</c:v>
                </c:pt>
                <c:pt idx="11700">
                  <c:v>39028</c:v>
                </c:pt>
                <c:pt idx="11701">
                  <c:v>39029</c:v>
                </c:pt>
                <c:pt idx="11702">
                  <c:v>39030</c:v>
                </c:pt>
                <c:pt idx="11703">
                  <c:v>39031</c:v>
                </c:pt>
                <c:pt idx="11704">
                  <c:v>39034</c:v>
                </c:pt>
                <c:pt idx="11705">
                  <c:v>39035</c:v>
                </c:pt>
                <c:pt idx="11706">
                  <c:v>39036</c:v>
                </c:pt>
                <c:pt idx="11707">
                  <c:v>39037</c:v>
                </c:pt>
                <c:pt idx="11708">
                  <c:v>39038</c:v>
                </c:pt>
                <c:pt idx="11709">
                  <c:v>39041</c:v>
                </c:pt>
                <c:pt idx="11710">
                  <c:v>39042</c:v>
                </c:pt>
                <c:pt idx="11711">
                  <c:v>39043</c:v>
                </c:pt>
                <c:pt idx="11712">
                  <c:v>39044</c:v>
                </c:pt>
                <c:pt idx="11713">
                  <c:v>39045</c:v>
                </c:pt>
                <c:pt idx="11714">
                  <c:v>39048</c:v>
                </c:pt>
                <c:pt idx="11715">
                  <c:v>39049</c:v>
                </c:pt>
                <c:pt idx="11716">
                  <c:v>39050</c:v>
                </c:pt>
                <c:pt idx="11717">
                  <c:v>39051</c:v>
                </c:pt>
                <c:pt idx="11718">
                  <c:v>39052</c:v>
                </c:pt>
                <c:pt idx="11719">
                  <c:v>39055</c:v>
                </c:pt>
                <c:pt idx="11720">
                  <c:v>39056</c:v>
                </c:pt>
                <c:pt idx="11721">
                  <c:v>39057</c:v>
                </c:pt>
                <c:pt idx="11722">
                  <c:v>39058</c:v>
                </c:pt>
                <c:pt idx="11723">
                  <c:v>39059</c:v>
                </c:pt>
                <c:pt idx="11724">
                  <c:v>39062</c:v>
                </c:pt>
                <c:pt idx="11725">
                  <c:v>39063</c:v>
                </c:pt>
                <c:pt idx="11726">
                  <c:v>39064</c:v>
                </c:pt>
                <c:pt idx="11727">
                  <c:v>39065</c:v>
                </c:pt>
                <c:pt idx="11728">
                  <c:v>39066</c:v>
                </c:pt>
                <c:pt idx="11729">
                  <c:v>39069</c:v>
                </c:pt>
                <c:pt idx="11730">
                  <c:v>39070</c:v>
                </c:pt>
                <c:pt idx="11731">
                  <c:v>39071</c:v>
                </c:pt>
                <c:pt idx="11732">
                  <c:v>39072</c:v>
                </c:pt>
                <c:pt idx="11733">
                  <c:v>39073</c:v>
                </c:pt>
                <c:pt idx="11734">
                  <c:v>39076</c:v>
                </c:pt>
                <c:pt idx="11735">
                  <c:v>39077</c:v>
                </c:pt>
                <c:pt idx="11736">
                  <c:v>39078</c:v>
                </c:pt>
                <c:pt idx="11737">
                  <c:v>39079</c:v>
                </c:pt>
                <c:pt idx="11738">
                  <c:v>39080</c:v>
                </c:pt>
                <c:pt idx="11739">
                  <c:v>39083</c:v>
                </c:pt>
                <c:pt idx="11740">
                  <c:v>39084</c:v>
                </c:pt>
                <c:pt idx="11741">
                  <c:v>39085</c:v>
                </c:pt>
                <c:pt idx="11742">
                  <c:v>39086</c:v>
                </c:pt>
                <c:pt idx="11743">
                  <c:v>39087</c:v>
                </c:pt>
                <c:pt idx="11744">
                  <c:v>39090</c:v>
                </c:pt>
                <c:pt idx="11745">
                  <c:v>39091</c:v>
                </c:pt>
                <c:pt idx="11746">
                  <c:v>39092</c:v>
                </c:pt>
                <c:pt idx="11747">
                  <c:v>39093</c:v>
                </c:pt>
                <c:pt idx="11748">
                  <c:v>39094</c:v>
                </c:pt>
                <c:pt idx="11749">
                  <c:v>39097</c:v>
                </c:pt>
                <c:pt idx="11750">
                  <c:v>39098</c:v>
                </c:pt>
                <c:pt idx="11751">
                  <c:v>39099</c:v>
                </c:pt>
                <c:pt idx="11752">
                  <c:v>39100</c:v>
                </c:pt>
                <c:pt idx="11753">
                  <c:v>39101</c:v>
                </c:pt>
                <c:pt idx="11754">
                  <c:v>39104</c:v>
                </c:pt>
                <c:pt idx="11755">
                  <c:v>39105</c:v>
                </c:pt>
                <c:pt idx="11756">
                  <c:v>39106</c:v>
                </c:pt>
                <c:pt idx="11757">
                  <c:v>39107</c:v>
                </c:pt>
                <c:pt idx="11758">
                  <c:v>39108</c:v>
                </c:pt>
                <c:pt idx="11759">
                  <c:v>39111</c:v>
                </c:pt>
                <c:pt idx="11760">
                  <c:v>39112</c:v>
                </c:pt>
                <c:pt idx="11761">
                  <c:v>39113</c:v>
                </c:pt>
                <c:pt idx="11762">
                  <c:v>39114</c:v>
                </c:pt>
                <c:pt idx="11763">
                  <c:v>39115</c:v>
                </c:pt>
                <c:pt idx="11764">
                  <c:v>39118</c:v>
                </c:pt>
                <c:pt idx="11765">
                  <c:v>39119</c:v>
                </c:pt>
                <c:pt idx="11766">
                  <c:v>39120</c:v>
                </c:pt>
                <c:pt idx="11767">
                  <c:v>39121</c:v>
                </c:pt>
                <c:pt idx="11768">
                  <c:v>39122</c:v>
                </c:pt>
                <c:pt idx="11769">
                  <c:v>39125</c:v>
                </c:pt>
                <c:pt idx="11770">
                  <c:v>39126</c:v>
                </c:pt>
                <c:pt idx="11771">
                  <c:v>39127</c:v>
                </c:pt>
                <c:pt idx="11772">
                  <c:v>39128</c:v>
                </c:pt>
                <c:pt idx="11773">
                  <c:v>39129</c:v>
                </c:pt>
                <c:pt idx="11774">
                  <c:v>39132</c:v>
                </c:pt>
                <c:pt idx="11775">
                  <c:v>39133</c:v>
                </c:pt>
                <c:pt idx="11776">
                  <c:v>39134</c:v>
                </c:pt>
                <c:pt idx="11777">
                  <c:v>39135</c:v>
                </c:pt>
                <c:pt idx="11778">
                  <c:v>39136</c:v>
                </c:pt>
                <c:pt idx="11779">
                  <c:v>39139</c:v>
                </c:pt>
                <c:pt idx="11780">
                  <c:v>39140</c:v>
                </c:pt>
                <c:pt idx="11781">
                  <c:v>39141</c:v>
                </c:pt>
                <c:pt idx="11782">
                  <c:v>39142</c:v>
                </c:pt>
                <c:pt idx="11783">
                  <c:v>39143</c:v>
                </c:pt>
                <c:pt idx="11784">
                  <c:v>39146</c:v>
                </c:pt>
                <c:pt idx="11785">
                  <c:v>39147</c:v>
                </c:pt>
                <c:pt idx="11786">
                  <c:v>39148</c:v>
                </c:pt>
                <c:pt idx="11787">
                  <c:v>39149</c:v>
                </c:pt>
                <c:pt idx="11788">
                  <c:v>39150</c:v>
                </c:pt>
                <c:pt idx="11789">
                  <c:v>39153</c:v>
                </c:pt>
                <c:pt idx="11790">
                  <c:v>39154</c:v>
                </c:pt>
                <c:pt idx="11791">
                  <c:v>39155</c:v>
                </c:pt>
                <c:pt idx="11792">
                  <c:v>39156</c:v>
                </c:pt>
                <c:pt idx="11793">
                  <c:v>39157</c:v>
                </c:pt>
                <c:pt idx="11794">
                  <c:v>39160</c:v>
                </c:pt>
                <c:pt idx="11795">
                  <c:v>39161</c:v>
                </c:pt>
                <c:pt idx="11796">
                  <c:v>39162</c:v>
                </c:pt>
                <c:pt idx="11797">
                  <c:v>39163</c:v>
                </c:pt>
                <c:pt idx="11798">
                  <c:v>39164</c:v>
                </c:pt>
                <c:pt idx="11799">
                  <c:v>39167</c:v>
                </c:pt>
                <c:pt idx="11800">
                  <c:v>39168</c:v>
                </c:pt>
                <c:pt idx="11801">
                  <c:v>39169</c:v>
                </c:pt>
                <c:pt idx="11802">
                  <c:v>39170</c:v>
                </c:pt>
                <c:pt idx="11803">
                  <c:v>39171</c:v>
                </c:pt>
                <c:pt idx="11804">
                  <c:v>39174</c:v>
                </c:pt>
                <c:pt idx="11805">
                  <c:v>39175</c:v>
                </c:pt>
                <c:pt idx="11806">
                  <c:v>39176</c:v>
                </c:pt>
                <c:pt idx="11807">
                  <c:v>39177</c:v>
                </c:pt>
                <c:pt idx="11808">
                  <c:v>39178</c:v>
                </c:pt>
                <c:pt idx="11809">
                  <c:v>39181</c:v>
                </c:pt>
                <c:pt idx="11810">
                  <c:v>39182</c:v>
                </c:pt>
                <c:pt idx="11811">
                  <c:v>39183</c:v>
                </c:pt>
                <c:pt idx="11812">
                  <c:v>39184</c:v>
                </c:pt>
                <c:pt idx="11813">
                  <c:v>39185</c:v>
                </c:pt>
                <c:pt idx="11814">
                  <c:v>39188</c:v>
                </c:pt>
                <c:pt idx="11815">
                  <c:v>39189</c:v>
                </c:pt>
                <c:pt idx="11816">
                  <c:v>39190</c:v>
                </c:pt>
                <c:pt idx="11817">
                  <c:v>39191</c:v>
                </c:pt>
                <c:pt idx="11818">
                  <c:v>39192</c:v>
                </c:pt>
                <c:pt idx="11819">
                  <c:v>39195</c:v>
                </c:pt>
                <c:pt idx="11820">
                  <c:v>39196</c:v>
                </c:pt>
                <c:pt idx="11821">
                  <c:v>39197</c:v>
                </c:pt>
                <c:pt idx="11822">
                  <c:v>39198</c:v>
                </c:pt>
                <c:pt idx="11823">
                  <c:v>39199</c:v>
                </c:pt>
                <c:pt idx="11824">
                  <c:v>39202</c:v>
                </c:pt>
                <c:pt idx="11825">
                  <c:v>39203</c:v>
                </c:pt>
                <c:pt idx="11826">
                  <c:v>39204</c:v>
                </c:pt>
                <c:pt idx="11827">
                  <c:v>39205</c:v>
                </c:pt>
                <c:pt idx="11828">
                  <c:v>39206</c:v>
                </c:pt>
                <c:pt idx="11829">
                  <c:v>39209</c:v>
                </c:pt>
                <c:pt idx="11830">
                  <c:v>39210</c:v>
                </c:pt>
                <c:pt idx="11831">
                  <c:v>39211</c:v>
                </c:pt>
                <c:pt idx="11832">
                  <c:v>39212</c:v>
                </c:pt>
                <c:pt idx="11833">
                  <c:v>39213</c:v>
                </c:pt>
                <c:pt idx="11834">
                  <c:v>39216</c:v>
                </c:pt>
                <c:pt idx="11835">
                  <c:v>39217</c:v>
                </c:pt>
                <c:pt idx="11836">
                  <c:v>39218</c:v>
                </c:pt>
                <c:pt idx="11837">
                  <c:v>39219</c:v>
                </c:pt>
                <c:pt idx="11838">
                  <c:v>39220</c:v>
                </c:pt>
                <c:pt idx="11839">
                  <c:v>39223</c:v>
                </c:pt>
                <c:pt idx="11840">
                  <c:v>39224</c:v>
                </c:pt>
                <c:pt idx="11841">
                  <c:v>39225</c:v>
                </c:pt>
                <c:pt idx="11842">
                  <c:v>39226</c:v>
                </c:pt>
                <c:pt idx="11843">
                  <c:v>39227</c:v>
                </c:pt>
                <c:pt idx="11844">
                  <c:v>39230</c:v>
                </c:pt>
                <c:pt idx="11845">
                  <c:v>39231</c:v>
                </c:pt>
                <c:pt idx="11846">
                  <c:v>39232</c:v>
                </c:pt>
                <c:pt idx="11847">
                  <c:v>39233</c:v>
                </c:pt>
                <c:pt idx="11848">
                  <c:v>39234</c:v>
                </c:pt>
                <c:pt idx="11849">
                  <c:v>39237</c:v>
                </c:pt>
                <c:pt idx="11850">
                  <c:v>39238</c:v>
                </c:pt>
                <c:pt idx="11851">
                  <c:v>39239</c:v>
                </c:pt>
                <c:pt idx="11852">
                  <c:v>39240</c:v>
                </c:pt>
                <c:pt idx="11853">
                  <c:v>39241</c:v>
                </c:pt>
                <c:pt idx="11854">
                  <c:v>39244</c:v>
                </c:pt>
                <c:pt idx="11855">
                  <c:v>39245</c:v>
                </c:pt>
                <c:pt idx="11856">
                  <c:v>39246</c:v>
                </c:pt>
                <c:pt idx="11857">
                  <c:v>39247</c:v>
                </c:pt>
                <c:pt idx="11858">
                  <c:v>39248</c:v>
                </c:pt>
                <c:pt idx="11859">
                  <c:v>39251</c:v>
                </c:pt>
                <c:pt idx="11860">
                  <c:v>39252</c:v>
                </c:pt>
                <c:pt idx="11861">
                  <c:v>39253</c:v>
                </c:pt>
                <c:pt idx="11862">
                  <c:v>39254</c:v>
                </c:pt>
                <c:pt idx="11863">
                  <c:v>39255</c:v>
                </c:pt>
                <c:pt idx="11864">
                  <c:v>39258</c:v>
                </c:pt>
                <c:pt idx="11865">
                  <c:v>39259</c:v>
                </c:pt>
                <c:pt idx="11866">
                  <c:v>39260</c:v>
                </c:pt>
                <c:pt idx="11867">
                  <c:v>39261</c:v>
                </c:pt>
                <c:pt idx="11868">
                  <c:v>39262</c:v>
                </c:pt>
                <c:pt idx="11869">
                  <c:v>39265</c:v>
                </c:pt>
                <c:pt idx="11870">
                  <c:v>39266</c:v>
                </c:pt>
                <c:pt idx="11871">
                  <c:v>39267</c:v>
                </c:pt>
                <c:pt idx="11872">
                  <c:v>39268</c:v>
                </c:pt>
                <c:pt idx="11873">
                  <c:v>39269</c:v>
                </c:pt>
                <c:pt idx="11874">
                  <c:v>39272</c:v>
                </c:pt>
                <c:pt idx="11875">
                  <c:v>39273</c:v>
                </c:pt>
                <c:pt idx="11876">
                  <c:v>39274</c:v>
                </c:pt>
                <c:pt idx="11877">
                  <c:v>39275</c:v>
                </c:pt>
                <c:pt idx="11878">
                  <c:v>39276</c:v>
                </c:pt>
                <c:pt idx="11879">
                  <c:v>39279</c:v>
                </c:pt>
                <c:pt idx="11880">
                  <c:v>39280</c:v>
                </c:pt>
                <c:pt idx="11881">
                  <c:v>39281</c:v>
                </c:pt>
                <c:pt idx="11882">
                  <c:v>39282</c:v>
                </c:pt>
                <c:pt idx="11883">
                  <c:v>39283</c:v>
                </c:pt>
                <c:pt idx="11884">
                  <c:v>39286</c:v>
                </c:pt>
                <c:pt idx="11885">
                  <c:v>39287</c:v>
                </c:pt>
                <c:pt idx="11886">
                  <c:v>39288</c:v>
                </c:pt>
                <c:pt idx="11887">
                  <c:v>39289</c:v>
                </c:pt>
                <c:pt idx="11888">
                  <c:v>39290</c:v>
                </c:pt>
                <c:pt idx="11889">
                  <c:v>39293</c:v>
                </c:pt>
                <c:pt idx="11890">
                  <c:v>39294</c:v>
                </c:pt>
                <c:pt idx="11891">
                  <c:v>39295</c:v>
                </c:pt>
                <c:pt idx="11892">
                  <c:v>39296</c:v>
                </c:pt>
                <c:pt idx="11893">
                  <c:v>39297</c:v>
                </c:pt>
                <c:pt idx="11894">
                  <c:v>39300</c:v>
                </c:pt>
                <c:pt idx="11895">
                  <c:v>39301</c:v>
                </c:pt>
                <c:pt idx="11896">
                  <c:v>39302</c:v>
                </c:pt>
                <c:pt idx="11897">
                  <c:v>39303</c:v>
                </c:pt>
                <c:pt idx="11898">
                  <c:v>39304</c:v>
                </c:pt>
                <c:pt idx="11899">
                  <c:v>39307</c:v>
                </c:pt>
                <c:pt idx="11900">
                  <c:v>39308</c:v>
                </c:pt>
                <c:pt idx="11901">
                  <c:v>39309</c:v>
                </c:pt>
                <c:pt idx="11902">
                  <c:v>39310</c:v>
                </c:pt>
                <c:pt idx="11903">
                  <c:v>39311</c:v>
                </c:pt>
                <c:pt idx="11904">
                  <c:v>39314</c:v>
                </c:pt>
                <c:pt idx="11905">
                  <c:v>39315</c:v>
                </c:pt>
                <c:pt idx="11906">
                  <c:v>39316</c:v>
                </c:pt>
                <c:pt idx="11907">
                  <c:v>39317</c:v>
                </c:pt>
                <c:pt idx="11908">
                  <c:v>39318</c:v>
                </c:pt>
                <c:pt idx="11909">
                  <c:v>39321</c:v>
                </c:pt>
                <c:pt idx="11910">
                  <c:v>39322</c:v>
                </c:pt>
                <c:pt idx="11911">
                  <c:v>39323</c:v>
                </c:pt>
                <c:pt idx="11912">
                  <c:v>39324</c:v>
                </c:pt>
                <c:pt idx="11913">
                  <c:v>39325</c:v>
                </c:pt>
                <c:pt idx="11914">
                  <c:v>39328</c:v>
                </c:pt>
                <c:pt idx="11915">
                  <c:v>39329</c:v>
                </c:pt>
                <c:pt idx="11916">
                  <c:v>39330</c:v>
                </c:pt>
                <c:pt idx="11917">
                  <c:v>39331</c:v>
                </c:pt>
                <c:pt idx="11918">
                  <c:v>39332</c:v>
                </c:pt>
                <c:pt idx="11919">
                  <c:v>39335</c:v>
                </c:pt>
                <c:pt idx="11920">
                  <c:v>39336</c:v>
                </c:pt>
                <c:pt idx="11921">
                  <c:v>39337</c:v>
                </c:pt>
                <c:pt idx="11922">
                  <c:v>39338</c:v>
                </c:pt>
                <c:pt idx="11923">
                  <c:v>39339</c:v>
                </c:pt>
                <c:pt idx="11924">
                  <c:v>39342</c:v>
                </c:pt>
                <c:pt idx="11925">
                  <c:v>39343</c:v>
                </c:pt>
                <c:pt idx="11926">
                  <c:v>39344</c:v>
                </c:pt>
                <c:pt idx="11927">
                  <c:v>39345</c:v>
                </c:pt>
                <c:pt idx="11928">
                  <c:v>39346</c:v>
                </c:pt>
                <c:pt idx="11929">
                  <c:v>39349</c:v>
                </c:pt>
                <c:pt idx="11930">
                  <c:v>39350</c:v>
                </c:pt>
                <c:pt idx="11931">
                  <c:v>39351</c:v>
                </c:pt>
                <c:pt idx="11932">
                  <c:v>39352</c:v>
                </c:pt>
                <c:pt idx="11933">
                  <c:v>39353</c:v>
                </c:pt>
                <c:pt idx="11934">
                  <c:v>39356</c:v>
                </c:pt>
                <c:pt idx="11935">
                  <c:v>39357</c:v>
                </c:pt>
                <c:pt idx="11936">
                  <c:v>39358</c:v>
                </c:pt>
                <c:pt idx="11937">
                  <c:v>39359</c:v>
                </c:pt>
                <c:pt idx="11938">
                  <c:v>39360</c:v>
                </c:pt>
                <c:pt idx="11939">
                  <c:v>39363</c:v>
                </c:pt>
                <c:pt idx="11940">
                  <c:v>39364</c:v>
                </c:pt>
                <c:pt idx="11941">
                  <c:v>39365</c:v>
                </c:pt>
                <c:pt idx="11942">
                  <c:v>39366</c:v>
                </c:pt>
                <c:pt idx="11943">
                  <c:v>39367</c:v>
                </c:pt>
                <c:pt idx="11944">
                  <c:v>39370</c:v>
                </c:pt>
                <c:pt idx="11945">
                  <c:v>39371</c:v>
                </c:pt>
                <c:pt idx="11946">
                  <c:v>39372</c:v>
                </c:pt>
                <c:pt idx="11947">
                  <c:v>39373</c:v>
                </c:pt>
                <c:pt idx="11948">
                  <c:v>39374</c:v>
                </c:pt>
                <c:pt idx="11949">
                  <c:v>39377</c:v>
                </c:pt>
                <c:pt idx="11950">
                  <c:v>39378</c:v>
                </c:pt>
                <c:pt idx="11951">
                  <c:v>39379</c:v>
                </c:pt>
                <c:pt idx="11952">
                  <c:v>39380</c:v>
                </c:pt>
                <c:pt idx="11953">
                  <c:v>39381</c:v>
                </c:pt>
                <c:pt idx="11954">
                  <c:v>39384</c:v>
                </c:pt>
                <c:pt idx="11955">
                  <c:v>39385</c:v>
                </c:pt>
                <c:pt idx="11956">
                  <c:v>39386</c:v>
                </c:pt>
                <c:pt idx="11957">
                  <c:v>39387</c:v>
                </c:pt>
                <c:pt idx="11958">
                  <c:v>39388</c:v>
                </c:pt>
                <c:pt idx="11959">
                  <c:v>39391</c:v>
                </c:pt>
                <c:pt idx="11960">
                  <c:v>39392</c:v>
                </c:pt>
                <c:pt idx="11961">
                  <c:v>39393</c:v>
                </c:pt>
                <c:pt idx="11962">
                  <c:v>39394</c:v>
                </c:pt>
                <c:pt idx="11963">
                  <c:v>39395</c:v>
                </c:pt>
                <c:pt idx="11964">
                  <c:v>39398</c:v>
                </c:pt>
                <c:pt idx="11965">
                  <c:v>39399</c:v>
                </c:pt>
                <c:pt idx="11966">
                  <c:v>39400</c:v>
                </c:pt>
                <c:pt idx="11967">
                  <c:v>39401</c:v>
                </c:pt>
                <c:pt idx="11968">
                  <c:v>39402</c:v>
                </c:pt>
                <c:pt idx="11969">
                  <c:v>39405</c:v>
                </c:pt>
                <c:pt idx="11970">
                  <c:v>39406</c:v>
                </c:pt>
                <c:pt idx="11971">
                  <c:v>39407</c:v>
                </c:pt>
                <c:pt idx="11972">
                  <c:v>39408</c:v>
                </c:pt>
                <c:pt idx="11973">
                  <c:v>39409</c:v>
                </c:pt>
                <c:pt idx="11974">
                  <c:v>39412</c:v>
                </c:pt>
                <c:pt idx="11975">
                  <c:v>39413</c:v>
                </c:pt>
                <c:pt idx="11976">
                  <c:v>39414</c:v>
                </c:pt>
                <c:pt idx="11977">
                  <c:v>39415</c:v>
                </c:pt>
                <c:pt idx="11978">
                  <c:v>39416</c:v>
                </c:pt>
                <c:pt idx="11979">
                  <c:v>39419</c:v>
                </c:pt>
                <c:pt idx="11980">
                  <c:v>39420</c:v>
                </c:pt>
                <c:pt idx="11981">
                  <c:v>39421</c:v>
                </c:pt>
                <c:pt idx="11982">
                  <c:v>39422</c:v>
                </c:pt>
                <c:pt idx="11983">
                  <c:v>39423</c:v>
                </c:pt>
                <c:pt idx="11984">
                  <c:v>39426</c:v>
                </c:pt>
                <c:pt idx="11985">
                  <c:v>39427</c:v>
                </c:pt>
                <c:pt idx="11986">
                  <c:v>39428</c:v>
                </c:pt>
                <c:pt idx="11987">
                  <c:v>39429</c:v>
                </c:pt>
                <c:pt idx="11988">
                  <c:v>39430</c:v>
                </c:pt>
                <c:pt idx="11989">
                  <c:v>39433</c:v>
                </c:pt>
                <c:pt idx="11990">
                  <c:v>39434</c:v>
                </c:pt>
                <c:pt idx="11991">
                  <c:v>39435</c:v>
                </c:pt>
                <c:pt idx="11992">
                  <c:v>39436</c:v>
                </c:pt>
                <c:pt idx="11993">
                  <c:v>39437</c:v>
                </c:pt>
                <c:pt idx="11994">
                  <c:v>39440</c:v>
                </c:pt>
                <c:pt idx="11995">
                  <c:v>39441</c:v>
                </c:pt>
                <c:pt idx="11996">
                  <c:v>39442</c:v>
                </c:pt>
                <c:pt idx="11997">
                  <c:v>39443</c:v>
                </c:pt>
                <c:pt idx="11998">
                  <c:v>39444</c:v>
                </c:pt>
                <c:pt idx="11999">
                  <c:v>39447</c:v>
                </c:pt>
                <c:pt idx="12000">
                  <c:v>39448</c:v>
                </c:pt>
                <c:pt idx="12001">
                  <c:v>39449</c:v>
                </c:pt>
                <c:pt idx="12002">
                  <c:v>39450</c:v>
                </c:pt>
                <c:pt idx="12003">
                  <c:v>39451</c:v>
                </c:pt>
                <c:pt idx="12004">
                  <c:v>39454</c:v>
                </c:pt>
                <c:pt idx="12005">
                  <c:v>39455</c:v>
                </c:pt>
                <c:pt idx="12006">
                  <c:v>39456</c:v>
                </c:pt>
                <c:pt idx="12007">
                  <c:v>39457</c:v>
                </c:pt>
                <c:pt idx="12008">
                  <c:v>39458</c:v>
                </c:pt>
                <c:pt idx="12009">
                  <c:v>39461</c:v>
                </c:pt>
                <c:pt idx="12010">
                  <c:v>39462</c:v>
                </c:pt>
                <c:pt idx="12011">
                  <c:v>39463</c:v>
                </c:pt>
                <c:pt idx="12012">
                  <c:v>39464</c:v>
                </c:pt>
                <c:pt idx="12013">
                  <c:v>39465</c:v>
                </c:pt>
                <c:pt idx="12014">
                  <c:v>39468</c:v>
                </c:pt>
                <c:pt idx="12015">
                  <c:v>39469</c:v>
                </c:pt>
                <c:pt idx="12016">
                  <c:v>39470</c:v>
                </c:pt>
                <c:pt idx="12017">
                  <c:v>39471</c:v>
                </c:pt>
                <c:pt idx="12018">
                  <c:v>39472</c:v>
                </c:pt>
                <c:pt idx="12019">
                  <c:v>39475</c:v>
                </c:pt>
                <c:pt idx="12020">
                  <c:v>39476</c:v>
                </c:pt>
                <c:pt idx="12021">
                  <c:v>39477</c:v>
                </c:pt>
                <c:pt idx="12022">
                  <c:v>39478</c:v>
                </c:pt>
                <c:pt idx="12023">
                  <c:v>39479</c:v>
                </c:pt>
                <c:pt idx="12024">
                  <c:v>39482</c:v>
                </c:pt>
                <c:pt idx="12025">
                  <c:v>39483</c:v>
                </c:pt>
                <c:pt idx="12026">
                  <c:v>39484</c:v>
                </c:pt>
                <c:pt idx="12027">
                  <c:v>39485</c:v>
                </c:pt>
                <c:pt idx="12028">
                  <c:v>39486</c:v>
                </c:pt>
                <c:pt idx="12029">
                  <c:v>39489</c:v>
                </c:pt>
                <c:pt idx="12030">
                  <c:v>39490</c:v>
                </c:pt>
                <c:pt idx="12031">
                  <c:v>39491</c:v>
                </c:pt>
                <c:pt idx="12032">
                  <c:v>39492</c:v>
                </c:pt>
                <c:pt idx="12033">
                  <c:v>39493</c:v>
                </c:pt>
                <c:pt idx="12034">
                  <c:v>39496</c:v>
                </c:pt>
                <c:pt idx="12035">
                  <c:v>39497</c:v>
                </c:pt>
                <c:pt idx="12036">
                  <c:v>39498</c:v>
                </c:pt>
                <c:pt idx="12037">
                  <c:v>39499</c:v>
                </c:pt>
                <c:pt idx="12038">
                  <c:v>39500</c:v>
                </c:pt>
                <c:pt idx="12039">
                  <c:v>39503</c:v>
                </c:pt>
                <c:pt idx="12040">
                  <c:v>39504</c:v>
                </c:pt>
                <c:pt idx="12041">
                  <c:v>39505</c:v>
                </c:pt>
                <c:pt idx="12042">
                  <c:v>39506</c:v>
                </c:pt>
                <c:pt idx="12043">
                  <c:v>39507</c:v>
                </c:pt>
                <c:pt idx="12044">
                  <c:v>39510</c:v>
                </c:pt>
                <c:pt idx="12045">
                  <c:v>39511</c:v>
                </c:pt>
                <c:pt idx="12046">
                  <c:v>39512</c:v>
                </c:pt>
                <c:pt idx="12047">
                  <c:v>39513</c:v>
                </c:pt>
                <c:pt idx="12048">
                  <c:v>39514</c:v>
                </c:pt>
                <c:pt idx="12049">
                  <c:v>39517</c:v>
                </c:pt>
                <c:pt idx="12050">
                  <c:v>39518</c:v>
                </c:pt>
                <c:pt idx="12051">
                  <c:v>39519</c:v>
                </c:pt>
                <c:pt idx="12052">
                  <c:v>39520</c:v>
                </c:pt>
                <c:pt idx="12053">
                  <c:v>39521</c:v>
                </c:pt>
                <c:pt idx="12054">
                  <c:v>39524</c:v>
                </c:pt>
                <c:pt idx="12055">
                  <c:v>39525</c:v>
                </c:pt>
                <c:pt idx="12056">
                  <c:v>39526</c:v>
                </c:pt>
                <c:pt idx="12057">
                  <c:v>39527</c:v>
                </c:pt>
                <c:pt idx="12058">
                  <c:v>39528</c:v>
                </c:pt>
                <c:pt idx="12059">
                  <c:v>39531</c:v>
                </c:pt>
                <c:pt idx="12060">
                  <c:v>39532</c:v>
                </c:pt>
                <c:pt idx="12061">
                  <c:v>39533</c:v>
                </c:pt>
                <c:pt idx="12062">
                  <c:v>39534</c:v>
                </c:pt>
                <c:pt idx="12063">
                  <c:v>39535</c:v>
                </c:pt>
                <c:pt idx="12064">
                  <c:v>39538</c:v>
                </c:pt>
                <c:pt idx="12065">
                  <c:v>39539</c:v>
                </c:pt>
                <c:pt idx="12066">
                  <c:v>39540</c:v>
                </c:pt>
                <c:pt idx="12067">
                  <c:v>39541</c:v>
                </c:pt>
                <c:pt idx="12068">
                  <c:v>39542</c:v>
                </c:pt>
                <c:pt idx="12069">
                  <c:v>39545</c:v>
                </c:pt>
                <c:pt idx="12070">
                  <c:v>39546</c:v>
                </c:pt>
                <c:pt idx="12071">
                  <c:v>39547</c:v>
                </c:pt>
                <c:pt idx="12072">
                  <c:v>39548</c:v>
                </c:pt>
                <c:pt idx="12073">
                  <c:v>39549</c:v>
                </c:pt>
                <c:pt idx="12074">
                  <c:v>39552</c:v>
                </c:pt>
                <c:pt idx="12075">
                  <c:v>39553</c:v>
                </c:pt>
                <c:pt idx="12076">
                  <c:v>39554</c:v>
                </c:pt>
                <c:pt idx="12077">
                  <c:v>39555</c:v>
                </c:pt>
                <c:pt idx="12078">
                  <c:v>39556</c:v>
                </c:pt>
                <c:pt idx="12079">
                  <c:v>39559</c:v>
                </c:pt>
                <c:pt idx="12080">
                  <c:v>39560</c:v>
                </c:pt>
                <c:pt idx="12081">
                  <c:v>39561</c:v>
                </c:pt>
                <c:pt idx="12082">
                  <c:v>39562</c:v>
                </c:pt>
                <c:pt idx="12083">
                  <c:v>39563</c:v>
                </c:pt>
                <c:pt idx="12084">
                  <c:v>39566</c:v>
                </c:pt>
                <c:pt idx="12085">
                  <c:v>39567</c:v>
                </c:pt>
                <c:pt idx="12086">
                  <c:v>39568</c:v>
                </c:pt>
                <c:pt idx="12087">
                  <c:v>39569</c:v>
                </c:pt>
                <c:pt idx="12088">
                  <c:v>39570</c:v>
                </c:pt>
                <c:pt idx="12089">
                  <c:v>39573</c:v>
                </c:pt>
                <c:pt idx="12090">
                  <c:v>39574</c:v>
                </c:pt>
                <c:pt idx="12091">
                  <c:v>39575</c:v>
                </c:pt>
                <c:pt idx="12092">
                  <c:v>39576</c:v>
                </c:pt>
                <c:pt idx="12093">
                  <c:v>39577</c:v>
                </c:pt>
                <c:pt idx="12094">
                  <c:v>39580</c:v>
                </c:pt>
                <c:pt idx="12095">
                  <c:v>39581</c:v>
                </c:pt>
                <c:pt idx="12096">
                  <c:v>39582</c:v>
                </c:pt>
                <c:pt idx="12097">
                  <c:v>39583</c:v>
                </c:pt>
                <c:pt idx="12098">
                  <c:v>39584</c:v>
                </c:pt>
                <c:pt idx="12099">
                  <c:v>39587</c:v>
                </c:pt>
                <c:pt idx="12100">
                  <c:v>39588</c:v>
                </c:pt>
                <c:pt idx="12101">
                  <c:v>39589</c:v>
                </c:pt>
                <c:pt idx="12102">
                  <c:v>39590</c:v>
                </c:pt>
                <c:pt idx="12103">
                  <c:v>39591</c:v>
                </c:pt>
                <c:pt idx="12104">
                  <c:v>39594</c:v>
                </c:pt>
                <c:pt idx="12105">
                  <c:v>39595</c:v>
                </c:pt>
                <c:pt idx="12106">
                  <c:v>39596</c:v>
                </c:pt>
                <c:pt idx="12107">
                  <c:v>39597</c:v>
                </c:pt>
                <c:pt idx="12108">
                  <c:v>39598</c:v>
                </c:pt>
                <c:pt idx="12109">
                  <c:v>39601</c:v>
                </c:pt>
                <c:pt idx="12110">
                  <c:v>39602</c:v>
                </c:pt>
                <c:pt idx="12111">
                  <c:v>39603</c:v>
                </c:pt>
                <c:pt idx="12112">
                  <c:v>39604</c:v>
                </c:pt>
                <c:pt idx="12113">
                  <c:v>39605</c:v>
                </c:pt>
                <c:pt idx="12114">
                  <c:v>39608</c:v>
                </c:pt>
                <c:pt idx="12115">
                  <c:v>39609</c:v>
                </c:pt>
                <c:pt idx="12116">
                  <c:v>39610</c:v>
                </c:pt>
                <c:pt idx="12117">
                  <c:v>39611</c:v>
                </c:pt>
                <c:pt idx="12118">
                  <c:v>39612</c:v>
                </c:pt>
                <c:pt idx="12119">
                  <c:v>39615</c:v>
                </c:pt>
                <c:pt idx="12120">
                  <c:v>39616</c:v>
                </c:pt>
                <c:pt idx="12121">
                  <c:v>39617</c:v>
                </c:pt>
                <c:pt idx="12122">
                  <c:v>39618</c:v>
                </c:pt>
                <c:pt idx="12123">
                  <c:v>39619</c:v>
                </c:pt>
                <c:pt idx="12124">
                  <c:v>39622</c:v>
                </c:pt>
                <c:pt idx="12125">
                  <c:v>39623</c:v>
                </c:pt>
                <c:pt idx="12126">
                  <c:v>39624</c:v>
                </c:pt>
                <c:pt idx="12127">
                  <c:v>39625</c:v>
                </c:pt>
                <c:pt idx="12128">
                  <c:v>39626</c:v>
                </c:pt>
                <c:pt idx="12129">
                  <c:v>39629</c:v>
                </c:pt>
                <c:pt idx="12130">
                  <c:v>39630</c:v>
                </c:pt>
                <c:pt idx="12131">
                  <c:v>39631</c:v>
                </c:pt>
                <c:pt idx="12132">
                  <c:v>39632</c:v>
                </c:pt>
                <c:pt idx="12133">
                  <c:v>39633</c:v>
                </c:pt>
                <c:pt idx="12134">
                  <c:v>39636</c:v>
                </c:pt>
                <c:pt idx="12135">
                  <c:v>39637</c:v>
                </c:pt>
                <c:pt idx="12136">
                  <c:v>39638</c:v>
                </c:pt>
                <c:pt idx="12137">
                  <c:v>39639</c:v>
                </c:pt>
                <c:pt idx="12138">
                  <c:v>39640</c:v>
                </c:pt>
                <c:pt idx="12139">
                  <c:v>39643</c:v>
                </c:pt>
                <c:pt idx="12140">
                  <c:v>39644</c:v>
                </c:pt>
                <c:pt idx="12141">
                  <c:v>39645</c:v>
                </c:pt>
                <c:pt idx="12142">
                  <c:v>39646</c:v>
                </c:pt>
                <c:pt idx="12143">
                  <c:v>39647</c:v>
                </c:pt>
                <c:pt idx="12144">
                  <c:v>39650</c:v>
                </c:pt>
                <c:pt idx="12145">
                  <c:v>39651</c:v>
                </c:pt>
                <c:pt idx="12146">
                  <c:v>39652</c:v>
                </c:pt>
                <c:pt idx="12147">
                  <c:v>39653</c:v>
                </c:pt>
                <c:pt idx="12148">
                  <c:v>39654</c:v>
                </c:pt>
                <c:pt idx="12149">
                  <c:v>39657</c:v>
                </c:pt>
                <c:pt idx="12150">
                  <c:v>39658</c:v>
                </c:pt>
                <c:pt idx="12151">
                  <c:v>39659</c:v>
                </c:pt>
                <c:pt idx="12152">
                  <c:v>39660</c:v>
                </c:pt>
                <c:pt idx="12153">
                  <c:v>39661</c:v>
                </c:pt>
                <c:pt idx="12154">
                  <c:v>39664</c:v>
                </c:pt>
                <c:pt idx="12155">
                  <c:v>39665</c:v>
                </c:pt>
                <c:pt idx="12156">
                  <c:v>39666</c:v>
                </c:pt>
                <c:pt idx="12157">
                  <c:v>39667</c:v>
                </c:pt>
                <c:pt idx="12158">
                  <c:v>39668</c:v>
                </c:pt>
                <c:pt idx="12159">
                  <c:v>39671</c:v>
                </c:pt>
                <c:pt idx="12160">
                  <c:v>39672</c:v>
                </c:pt>
                <c:pt idx="12161">
                  <c:v>39673</c:v>
                </c:pt>
                <c:pt idx="12162">
                  <c:v>39674</c:v>
                </c:pt>
                <c:pt idx="12163">
                  <c:v>39675</c:v>
                </c:pt>
                <c:pt idx="12164">
                  <c:v>39678</c:v>
                </c:pt>
                <c:pt idx="12165">
                  <c:v>39679</c:v>
                </c:pt>
                <c:pt idx="12166">
                  <c:v>39680</c:v>
                </c:pt>
                <c:pt idx="12167">
                  <c:v>39681</c:v>
                </c:pt>
                <c:pt idx="12168">
                  <c:v>39682</c:v>
                </c:pt>
                <c:pt idx="12169">
                  <c:v>39685</c:v>
                </c:pt>
                <c:pt idx="12170">
                  <c:v>39686</c:v>
                </c:pt>
                <c:pt idx="12171">
                  <c:v>39687</c:v>
                </c:pt>
                <c:pt idx="12172">
                  <c:v>39688</c:v>
                </c:pt>
                <c:pt idx="12173">
                  <c:v>39689</c:v>
                </c:pt>
                <c:pt idx="12174">
                  <c:v>39692</c:v>
                </c:pt>
                <c:pt idx="12175">
                  <c:v>39693</c:v>
                </c:pt>
                <c:pt idx="12176">
                  <c:v>39694</c:v>
                </c:pt>
                <c:pt idx="12177">
                  <c:v>39695</c:v>
                </c:pt>
                <c:pt idx="12178">
                  <c:v>39696</c:v>
                </c:pt>
                <c:pt idx="12179">
                  <c:v>39699</c:v>
                </c:pt>
                <c:pt idx="12180">
                  <c:v>39700</c:v>
                </c:pt>
                <c:pt idx="12181">
                  <c:v>39701</c:v>
                </c:pt>
                <c:pt idx="12182">
                  <c:v>39702</c:v>
                </c:pt>
                <c:pt idx="12183">
                  <c:v>39703</c:v>
                </c:pt>
                <c:pt idx="12184">
                  <c:v>39706</c:v>
                </c:pt>
                <c:pt idx="12185">
                  <c:v>39707</c:v>
                </c:pt>
                <c:pt idx="12186">
                  <c:v>39708</c:v>
                </c:pt>
                <c:pt idx="12187">
                  <c:v>39709</c:v>
                </c:pt>
                <c:pt idx="12188">
                  <c:v>39710</c:v>
                </c:pt>
                <c:pt idx="12189">
                  <c:v>39713</c:v>
                </c:pt>
                <c:pt idx="12190">
                  <c:v>39714</c:v>
                </c:pt>
                <c:pt idx="12191">
                  <c:v>39715</c:v>
                </c:pt>
                <c:pt idx="12192">
                  <c:v>39716</c:v>
                </c:pt>
                <c:pt idx="12193">
                  <c:v>39717</c:v>
                </c:pt>
                <c:pt idx="12194">
                  <c:v>39720</c:v>
                </c:pt>
                <c:pt idx="12195">
                  <c:v>39721</c:v>
                </c:pt>
                <c:pt idx="12196">
                  <c:v>39722</c:v>
                </c:pt>
                <c:pt idx="12197">
                  <c:v>39723</c:v>
                </c:pt>
                <c:pt idx="12198">
                  <c:v>39724</c:v>
                </c:pt>
                <c:pt idx="12199">
                  <c:v>39727</c:v>
                </c:pt>
                <c:pt idx="12200">
                  <c:v>39728</c:v>
                </c:pt>
                <c:pt idx="12201">
                  <c:v>39729</c:v>
                </c:pt>
                <c:pt idx="12202">
                  <c:v>39730</c:v>
                </c:pt>
                <c:pt idx="12203">
                  <c:v>39731</c:v>
                </c:pt>
                <c:pt idx="12204">
                  <c:v>39734</c:v>
                </c:pt>
                <c:pt idx="12205">
                  <c:v>39735</c:v>
                </c:pt>
                <c:pt idx="12206">
                  <c:v>39736</c:v>
                </c:pt>
                <c:pt idx="12207">
                  <c:v>39737</c:v>
                </c:pt>
                <c:pt idx="12208">
                  <c:v>39738</c:v>
                </c:pt>
                <c:pt idx="12209">
                  <c:v>39741</c:v>
                </c:pt>
                <c:pt idx="12210">
                  <c:v>39742</c:v>
                </c:pt>
                <c:pt idx="12211">
                  <c:v>39743</c:v>
                </c:pt>
                <c:pt idx="12212">
                  <c:v>39744</c:v>
                </c:pt>
                <c:pt idx="12213">
                  <c:v>39745</c:v>
                </c:pt>
                <c:pt idx="12214">
                  <c:v>39748</c:v>
                </c:pt>
                <c:pt idx="12215">
                  <c:v>39749</c:v>
                </c:pt>
                <c:pt idx="12216">
                  <c:v>39750</c:v>
                </c:pt>
                <c:pt idx="12217">
                  <c:v>39751</c:v>
                </c:pt>
                <c:pt idx="12218">
                  <c:v>39752</c:v>
                </c:pt>
                <c:pt idx="12219">
                  <c:v>39755</c:v>
                </c:pt>
                <c:pt idx="12220">
                  <c:v>39756</c:v>
                </c:pt>
                <c:pt idx="12221">
                  <c:v>39757</c:v>
                </c:pt>
                <c:pt idx="12222">
                  <c:v>39758</c:v>
                </c:pt>
                <c:pt idx="12223">
                  <c:v>39759</c:v>
                </c:pt>
                <c:pt idx="12224">
                  <c:v>39762</c:v>
                </c:pt>
                <c:pt idx="12225">
                  <c:v>39763</c:v>
                </c:pt>
                <c:pt idx="12226">
                  <c:v>39764</c:v>
                </c:pt>
                <c:pt idx="12227">
                  <c:v>39765</c:v>
                </c:pt>
                <c:pt idx="12228">
                  <c:v>39766</c:v>
                </c:pt>
                <c:pt idx="12229">
                  <c:v>39769</c:v>
                </c:pt>
                <c:pt idx="12230">
                  <c:v>39770</c:v>
                </c:pt>
                <c:pt idx="12231">
                  <c:v>39771</c:v>
                </c:pt>
                <c:pt idx="12232">
                  <c:v>39772</c:v>
                </c:pt>
                <c:pt idx="12233">
                  <c:v>39773</c:v>
                </c:pt>
                <c:pt idx="12234">
                  <c:v>39776</c:v>
                </c:pt>
                <c:pt idx="12235">
                  <c:v>39777</c:v>
                </c:pt>
                <c:pt idx="12236">
                  <c:v>39778</c:v>
                </c:pt>
                <c:pt idx="12237">
                  <c:v>39779</c:v>
                </c:pt>
                <c:pt idx="12238">
                  <c:v>39780</c:v>
                </c:pt>
                <c:pt idx="12239">
                  <c:v>39783</c:v>
                </c:pt>
                <c:pt idx="12240">
                  <c:v>39784</c:v>
                </c:pt>
                <c:pt idx="12241">
                  <c:v>39785</c:v>
                </c:pt>
                <c:pt idx="12242">
                  <c:v>39786</c:v>
                </c:pt>
                <c:pt idx="12243">
                  <c:v>39787</c:v>
                </c:pt>
                <c:pt idx="12244">
                  <c:v>39790</c:v>
                </c:pt>
                <c:pt idx="12245">
                  <c:v>39791</c:v>
                </c:pt>
                <c:pt idx="12246">
                  <c:v>39792</c:v>
                </c:pt>
                <c:pt idx="12247">
                  <c:v>39793</c:v>
                </c:pt>
                <c:pt idx="12248">
                  <c:v>39794</c:v>
                </c:pt>
                <c:pt idx="12249">
                  <c:v>39797</c:v>
                </c:pt>
                <c:pt idx="12250">
                  <c:v>39798</c:v>
                </c:pt>
                <c:pt idx="12251">
                  <c:v>39799</c:v>
                </c:pt>
                <c:pt idx="12252">
                  <c:v>39800</c:v>
                </c:pt>
                <c:pt idx="12253">
                  <c:v>39801</c:v>
                </c:pt>
                <c:pt idx="12254">
                  <c:v>39804</c:v>
                </c:pt>
                <c:pt idx="12255">
                  <c:v>39805</c:v>
                </c:pt>
                <c:pt idx="12256">
                  <c:v>39806</c:v>
                </c:pt>
                <c:pt idx="12257">
                  <c:v>39807</c:v>
                </c:pt>
                <c:pt idx="12258">
                  <c:v>39808</c:v>
                </c:pt>
                <c:pt idx="12259">
                  <c:v>39811</c:v>
                </c:pt>
                <c:pt idx="12260">
                  <c:v>39812</c:v>
                </c:pt>
                <c:pt idx="12261">
                  <c:v>39813</c:v>
                </c:pt>
                <c:pt idx="12262">
                  <c:v>39814</c:v>
                </c:pt>
                <c:pt idx="12263">
                  <c:v>39815</c:v>
                </c:pt>
                <c:pt idx="12264">
                  <c:v>39818</c:v>
                </c:pt>
                <c:pt idx="12265">
                  <c:v>39819</c:v>
                </c:pt>
                <c:pt idx="12266">
                  <c:v>39820</c:v>
                </c:pt>
                <c:pt idx="12267">
                  <c:v>39821</c:v>
                </c:pt>
                <c:pt idx="12268">
                  <c:v>39822</c:v>
                </c:pt>
                <c:pt idx="12269">
                  <c:v>39825</c:v>
                </c:pt>
                <c:pt idx="12270">
                  <c:v>39826</c:v>
                </c:pt>
                <c:pt idx="12271">
                  <c:v>39827</c:v>
                </c:pt>
                <c:pt idx="12272">
                  <c:v>39828</c:v>
                </c:pt>
                <c:pt idx="12273">
                  <c:v>39829</c:v>
                </c:pt>
                <c:pt idx="12274">
                  <c:v>39832</c:v>
                </c:pt>
                <c:pt idx="12275">
                  <c:v>39833</c:v>
                </c:pt>
                <c:pt idx="12276">
                  <c:v>39834</c:v>
                </c:pt>
                <c:pt idx="12277">
                  <c:v>39835</c:v>
                </c:pt>
                <c:pt idx="12278">
                  <c:v>39836</c:v>
                </c:pt>
                <c:pt idx="12279">
                  <c:v>39839</c:v>
                </c:pt>
                <c:pt idx="12280">
                  <c:v>39840</c:v>
                </c:pt>
                <c:pt idx="12281">
                  <c:v>39841</c:v>
                </c:pt>
                <c:pt idx="12282">
                  <c:v>39842</c:v>
                </c:pt>
                <c:pt idx="12283">
                  <c:v>39843</c:v>
                </c:pt>
                <c:pt idx="12284">
                  <c:v>39846</c:v>
                </c:pt>
                <c:pt idx="12285">
                  <c:v>39847</c:v>
                </c:pt>
                <c:pt idx="12286">
                  <c:v>39848</c:v>
                </c:pt>
                <c:pt idx="12287">
                  <c:v>39849</c:v>
                </c:pt>
                <c:pt idx="12288">
                  <c:v>39850</c:v>
                </c:pt>
                <c:pt idx="12289">
                  <c:v>39853</c:v>
                </c:pt>
                <c:pt idx="12290">
                  <c:v>39854</c:v>
                </c:pt>
                <c:pt idx="12291">
                  <c:v>39855</c:v>
                </c:pt>
                <c:pt idx="12292">
                  <c:v>39856</c:v>
                </c:pt>
                <c:pt idx="12293">
                  <c:v>39857</c:v>
                </c:pt>
                <c:pt idx="12294">
                  <c:v>39860</c:v>
                </c:pt>
                <c:pt idx="12295">
                  <c:v>39861</c:v>
                </c:pt>
                <c:pt idx="12296">
                  <c:v>39862</c:v>
                </c:pt>
                <c:pt idx="12297">
                  <c:v>39863</c:v>
                </c:pt>
                <c:pt idx="12298">
                  <c:v>39864</c:v>
                </c:pt>
                <c:pt idx="12299">
                  <c:v>39867</c:v>
                </c:pt>
                <c:pt idx="12300">
                  <c:v>39868</c:v>
                </c:pt>
                <c:pt idx="12301">
                  <c:v>39869</c:v>
                </c:pt>
                <c:pt idx="12302">
                  <c:v>39870</c:v>
                </c:pt>
                <c:pt idx="12303">
                  <c:v>39871</c:v>
                </c:pt>
                <c:pt idx="12304">
                  <c:v>39874</c:v>
                </c:pt>
                <c:pt idx="12305">
                  <c:v>39875</c:v>
                </c:pt>
                <c:pt idx="12306">
                  <c:v>39876</c:v>
                </c:pt>
                <c:pt idx="12307">
                  <c:v>39877</c:v>
                </c:pt>
                <c:pt idx="12308">
                  <c:v>39878</c:v>
                </c:pt>
                <c:pt idx="12309">
                  <c:v>39881</c:v>
                </c:pt>
                <c:pt idx="12310">
                  <c:v>39882</c:v>
                </c:pt>
                <c:pt idx="12311">
                  <c:v>39883</c:v>
                </c:pt>
                <c:pt idx="12312">
                  <c:v>39884</c:v>
                </c:pt>
                <c:pt idx="12313">
                  <c:v>39885</c:v>
                </c:pt>
                <c:pt idx="12314">
                  <c:v>39888</c:v>
                </c:pt>
                <c:pt idx="12315">
                  <c:v>39889</c:v>
                </c:pt>
                <c:pt idx="12316">
                  <c:v>39890</c:v>
                </c:pt>
                <c:pt idx="12317">
                  <c:v>39891</c:v>
                </c:pt>
                <c:pt idx="12318">
                  <c:v>39892</c:v>
                </c:pt>
                <c:pt idx="12319">
                  <c:v>39895</c:v>
                </c:pt>
                <c:pt idx="12320">
                  <c:v>39896</c:v>
                </c:pt>
                <c:pt idx="12321">
                  <c:v>39897</c:v>
                </c:pt>
                <c:pt idx="12322">
                  <c:v>39898</c:v>
                </c:pt>
                <c:pt idx="12323">
                  <c:v>39899</c:v>
                </c:pt>
                <c:pt idx="12324">
                  <c:v>39902</c:v>
                </c:pt>
                <c:pt idx="12325">
                  <c:v>39903</c:v>
                </c:pt>
                <c:pt idx="12326">
                  <c:v>39904</c:v>
                </c:pt>
                <c:pt idx="12327">
                  <c:v>39905</c:v>
                </c:pt>
                <c:pt idx="12328">
                  <c:v>39906</c:v>
                </c:pt>
                <c:pt idx="12329">
                  <c:v>39909</c:v>
                </c:pt>
                <c:pt idx="12330">
                  <c:v>39910</c:v>
                </c:pt>
                <c:pt idx="12331">
                  <c:v>39911</c:v>
                </c:pt>
                <c:pt idx="12332">
                  <c:v>39912</c:v>
                </c:pt>
                <c:pt idx="12333">
                  <c:v>39913</c:v>
                </c:pt>
                <c:pt idx="12334">
                  <c:v>39916</c:v>
                </c:pt>
                <c:pt idx="12335">
                  <c:v>39917</c:v>
                </c:pt>
                <c:pt idx="12336">
                  <c:v>39918</c:v>
                </c:pt>
                <c:pt idx="12337">
                  <c:v>39919</c:v>
                </c:pt>
                <c:pt idx="12338">
                  <c:v>39920</c:v>
                </c:pt>
                <c:pt idx="12339">
                  <c:v>39923</c:v>
                </c:pt>
                <c:pt idx="12340">
                  <c:v>39924</c:v>
                </c:pt>
                <c:pt idx="12341">
                  <c:v>39925</c:v>
                </c:pt>
                <c:pt idx="12342">
                  <c:v>39926</c:v>
                </c:pt>
                <c:pt idx="12343">
                  <c:v>39927</c:v>
                </c:pt>
                <c:pt idx="12344">
                  <c:v>39930</c:v>
                </c:pt>
                <c:pt idx="12345">
                  <c:v>39931</c:v>
                </c:pt>
                <c:pt idx="12346">
                  <c:v>39932</c:v>
                </c:pt>
                <c:pt idx="12347">
                  <c:v>39933</c:v>
                </c:pt>
                <c:pt idx="12348">
                  <c:v>39934</c:v>
                </c:pt>
                <c:pt idx="12349">
                  <c:v>39937</c:v>
                </c:pt>
                <c:pt idx="12350">
                  <c:v>39938</c:v>
                </c:pt>
                <c:pt idx="12351">
                  <c:v>39939</c:v>
                </c:pt>
                <c:pt idx="12352">
                  <c:v>39940</c:v>
                </c:pt>
                <c:pt idx="12353">
                  <c:v>39941</c:v>
                </c:pt>
                <c:pt idx="12354">
                  <c:v>39944</c:v>
                </c:pt>
                <c:pt idx="12355">
                  <c:v>39945</c:v>
                </c:pt>
                <c:pt idx="12356">
                  <c:v>39946</c:v>
                </c:pt>
                <c:pt idx="12357">
                  <c:v>39947</c:v>
                </c:pt>
                <c:pt idx="12358">
                  <c:v>39948</c:v>
                </c:pt>
                <c:pt idx="12359">
                  <c:v>39951</c:v>
                </c:pt>
                <c:pt idx="12360">
                  <c:v>39952</c:v>
                </c:pt>
                <c:pt idx="12361">
                  <c:v>39953</c:v>
                </c:pt>
                <c:pt idx="12362">
                  <c:v>39954</c:v>
                </c:pt>
                <c:pt idx="12363">
                  <c:v>39955</c:v>
                </c:pt>
                <c:pt idx="12364">
                  <c:v>39958</c:v>
                </c:pt>
                <c:pt idx="12365">
                  <c:v>39959</c:v>
                </c:pt>
                <c:pt idx="12366">
                  <c:v>39960</c:v>
                </c:pt>
                <c:pt idx="12367">
                  <c:v>39961</c:v>
                </c:pt>
                <c:pt idx="12368">
                  <c:v>39962</c:v>
                </c:pt>
                <c:pt idx="12369">
                  <c:v>39965</c:v>
                </c:pt>
                <c:pt idx="12370">
                  <c:v>39966</c:v>
                </c:pt>
                <c:pt idx="12371">
                  <c:v>39967</c:v>
                </c:pt>
                <c:pt idx="12372">
                  <c:v>39968</c:v>
                </c:pt>
                <c:pt idx="12373">
                  <c:v>39969</c:v>
                </c:pt>
                <c:pt idx="12374">
                  <c:v>39972</c:v>
                </c:pt>
                <c:pt idx="12375">
                  <c:v>39973</c:v>
                </c:pt>
                <c:pt idx="12376">
                  <c:v>39974</c:v>
                </c:pt>
                <c:pt idx="12377">
                  <c:v>39975</c:v>
                </c:pt>
                <c:pt idx="12378">
                  <c:v>39976</c:v>
                </c:pt>
                <c:pt idx="12379">
                  <c:v>39979</c:v>
                </c:pt>
                <c:pt idx="12380">
                  <c:v>39980</c:v>
                </c:pt>
                <c:pt idx="12381">
                  <c:v>39981</c:v>
                </c:pt>
                <c:pt idx="12382">
                  <c:v>39982</c:v>
                </c:pt>
                <c:pt idx="12383">
                  <c:v>39983</c:v>
                </c:pt>
                <c:pt idx="12384">
                  <c:v>39986</c:v>
                </c:pt>
                <c:pt idx="12385">
                  <c:v>39987</c:v>
                </c:pt>
                <c:pt idx="12386">
                  <c:v>39988</c:v>
                </c:pt>
                <c:pt idx="12387">
                  <c:v>39989</c:v>
                </c:pt>
                <c:pt idx="12388">
                  <c:v>39990</c:v>
                </c:pt>
                <c:pt idx="12389">
                  <c:v>39993</c:v>
                </c:pt>
                <c:pt idx="12390">
                  <c:v>39994</c:v>
                </c:pt>
                <c:pt idx="12391">
                  <c:v>39995</c:v>
                </c:pt>
                <c:pt idx="12392">
                  <c:v>39996</c:v>
                </c:pt>
                <c:pt idx="12393">
                  <c:v>39997</c:v>
                </c:pt>
                <c:pt idx="12394">
                  <c:v>40000</c:v>
                </c:pt>
                <c:pt idx="12395">
                  <c:v>40001</c:v>
                </c:pt>
                <c:pt idx="12396">
                  <c:v>40002</c:v>
                </c:pt>
                <c:pt idx="12397">
                  <c:v>40003</c:v>
                </c:pt>
                <c:pt idx="12398">
                  <c:v>40004</c:v>
                </c:pt>
                <c:pt idx="12399">
                  <c:v>40007</c:v>
                </c:pt>
                <c:pt idx="12400">
                  <c:v>40008</c:v>
                </c:pt>
                <c:pt idx="12401">
                  <c:v>40009</c:v>
                </c:pt>
                <c:pt idx="12402">
                  <c:v>40010</c:v>
                </c:pt>
                <c:pt idx="12403">
                  <c:v>40011</c:v>
                </c:pt>
                <c:pt idx="12404">
                  <c:v>40014</c:v>
                </c:pt>
                <c:pt idx="12405">
                  <c:v>40015</c:v>
                </c:pt>
                <c:pt idx="12406">
                  <c:v>40016</c:v>
                </c:pt>
                <c:pt idx="12407">
                  <c:v>40017</c:v>
                </c:pt>
                <c:pt idx="12408">
                  <c:v>40018</c:v>
                </c:pt>
                <c:pt idx="12409">
                  <c:v>40021</c:v>
                </c:pt>
                <c:pt idx="12410">
                  <c:v>40022</c:v>
                </c:pt>
                <c:pt idx="12411">
                  <c:v>40023</c:v>
                </c:pt>
                <c:pt idx="12412">
                  <c:v>40024</c:v>
                </c:pt>
                <c:pt idx="12413">
                  <c:v>40025</c:v>
                </c:pt>
                <c:pt idx="12414">
                  <c:v>40028</c:v>
                </c:pt>
                <c:pt idx="12415">
                  <c:v>40029</c:v>
                </c:pt>
                <c:pt idx="12416">
                  <c:v>40030</c:v>
                </c:pt>
                <c:pt idx="12417">
                  <c:v>40031</c:v>
                </c:pt>
                <c:pt idx="12418">
                  <c:v>40032</c:v>
                </c:pt>
                <c:pt idx="12419">
                  <c:v>40035</c:v>
                </c:pt>
                <c:pt idx="12420">
                  <c:v>40036</c:v>
                </c:pt>
                <c:pt idx="12421">
                  <c:v>40037</c:v>
                </c:pt>
                <c:pt idx="12422">
                  <c:v>40038</c:v>
                </c:pt>
                <c:pt idx="12423">
                  <c:v>40039</c:v>
                </c:pt>
                <c:pt idx="12424">
                  <c:v>40042</c:v>
                </c:pt>
                <c:pt idx="12425">
                  <c:v>40043</c:v>
                </c:pt>
                <c:pt idx="12426">
                  <c:v>40044</c:v>
                </c:pt>
                <c:pt idx="12427">
                  <c:v>40045</c:v>
                </c:pt>
                <c:pt idx="12428">
                  <c:v>40046</c:v>
                </c:pt>
                <c:pt idx="12429">
                  <c:v>40049</c:v>
                </c:pt>
                <c:pt idx="12430">
                  <c:v>40050</c:v>
                </c:pt>
                <c:pt idx="12431">
                  <c:v>40051</c:v>
                </c:pt>
                <c:pt idx="12432">
                  <c:v>40052</c:v>
                </c:pt>
                <c:pt idx="12433">
                  <c:v>40053</c:v>
                </c:pt>
                <c:pt idx="12434">
                  <c:v>40056</c:v>
                </c:pt>
                <c:pt idx="12435">
                  <c:v>40057</c:v>
                </c:pt>
                <c:pt idx="12436">
                  <c:v>40058</c:v>
                </c:pt>
                <c:pt idx="12437">
                  <c:v>40059</c:v>
                </c:pt>
                <c:pt idx="12438">
                  <c:v>40060</c:v>
                </c:pt>
                <c:pt idx="12439">
                  <c:v>40063</c:v>
                </c:pt>
                <c:pt idx="12440">
                  <c:v>40064</c:v>
                </c:pt>
                <c:pt idx="12441">
                  <c:v>40065</c:v>
                </c:pt>
                <c:pt idx="12442">
                  <c:v>40066</c:v>
                </c:pt>
                <c:pt idx="12443">
                  <c:v>40067</c:v>
                </c:pt>
                <c:pt idx="12444">
                  <c:v>40070</c:v>
                </c:pt>
                <c:pt idx="12445">
                  <c:v>40071</c:v>
                </c:pt>
                <c:pt idx="12446">
                  <c:v>40072</c:v>
                </c:pt>
                <c:pt idx="12447">
                  <c:v>40073</c:v>
                </c:pt>
                <c:pt idx="12448">
                  <c:v>40074</c:v>
                </c:pt>
                <c:pt idx="12449">
                  <c:v>40077</c:v>
                </c:pt>
                <c:pt idx="12450">
                  <c:v>40078</c:v>
                </c:pt>
                <c:pt idx="12451">
                  <c:v>40079</c:v>
                </c:pt>
                <c:pt idx="12452">
                  <c:v>40080</c:v>
                </c:pt>
                <c:pt idx="12453">
                  <c:v>40081</c:v>
                </c:pt>
                <c:pt idx="12454">
                  <c:v>40084</c:v>
                </c:pt>
                <c:pt idx="12455">
                  <c:v>40085</c:v>
                </c:pt>
                <c:pt idx="12456">
                  <c:v>40086</c:v>
                </c:pt>
                <c:pt idx="12457">
                  <c:v>40087</c:v>
                </c:pt>
                <c:pt idx="12458">
                  <c:v>40088</c:v>
                </c:pt>
                <c:pt idx="12459">
                  <c:v>40091</c:v>
                </c:pt>
                <c:pt idx="12460">
                  <c:v>40092</c:v>
                </c:pt>
                <c:pt idx="12461">
                  <c:v>40093</c:v>
                </c:pt>
                <c:pt idx="12462">
                  <c:v>40094</c:v>
                </c:pt>
                <c:pt idx="12463">
                  <c:v>40095</c:v>
                </c:pt>
                <c:pt idx="12464">
                  <c:v>40098</c:v>
                </c:pt>
                <c:pt idx="12465">
                  <c:v>40099</c:v>
                </c:pt>
                <c:pt idx="12466">
                  <c:v>40100</c:v>
                </c:pt>
                <c:pt idx="12467">
                  <c:v>40101</c:v>
                </c:pt>
                <c:pt idx="12468">
                  <c:v>40102</c:v>
                </c:pt>
                <c:pt idx="12469">
                  <c:v>40105</c:v>
                </c:pt>
                <c:pt idx="12470">
                  <c:v>40106</c:v>
                </c:pt>
                <c:pt idx="12471">
                  <c:v>40107</c:v>
                </c:pt>
                <c:pt idx="12472">
                  <c:v>40108</c:v>
                </c:pt>
                <c:pt idx="12473">
                  <c:v>40109</c:v>
                </c:pt>
                <c:pt idx="12474">
                  <c:v>40112</c:v>
                </c:pt>
                <c:pt idx="12475">
                  <c:v>40113</c:v>
                </c:pt>
                <c:pt idx="12476">
                  <c:v>40114</c:v>
                </c:pt>
                <c:pt idx="12477">
                  <c:v>40115</c:v>
                </c:pt>
                <c:pt idx="12478">
                  <c:v>40116</c:v>
                </c:pt>
                <c:pt idx="12479">
                  <c:v>40119</c:v>
                </c:pt>
                <c:pt idx="12480">
                  <c:v>40120</c:v>
                </c:pt>
                <c:pt idx="12481">
                  <c:v>40121</c:v>
                </c:pt>
                <c:pt idx="12482">
                  <c:v>40122</c:v>
                </c:pt>
                <c:pt idx="12483">
                  <c:v>40123</c:v>
                </c:pt>
                <c:pt idx="12484">
                  <c:v>40126</c:v>
                </c:pt>
                <c:pt idx="12485">
                  <c:v>40127</c:v>
                </c:pt>
                <c:pt idx="12486">
                  <c:v>40128</c:v>
                </c:pt>
                <c:pt idx="12487">
                  <c:v>40129</c:v>
                </c:pt>
                <c:pt idx="12488">
                  <c:v>40130</c:v>
                </c:pt>
                <c:pt idx="12489">
                  <c:v>40133</c:v>
                </c:pt>
                <c:pt idx="12490">
                  <c:v>40134</c:v>
                </c:pt>
                <c:pt idx="12491">
                  <c:v>40135</c:v>
                </c:pt>
                <c:pt idx="12492">
                  <c:v>40136</c:v>
                </c:pt>
                <c:pt idx="12493">
                  <c:v>40137</c:v>
                </c:pt>
                <c:pt idx="12494">
                  <c:v>40140</c:v>
                </c:pt>
                <c:pt idx="12495">
                  <c:v>40141</c:v>
                </c:pt>
                <c:pt idx="12496">
                  <c:v>40142</c:v>
                </c:pt>
                <c:pt idx="12497">
                  <c:v>40143</c:v>
                </c:pt>
                <c:pt idx="12498">
                  <c:v>40144</c:v>
                </c:pt>
                <c:pt idx="12499">
                  <c:v>40147</c:v>
                </c:pt>
                <c:pt idx="12500">
                  <c:v>40148</c:v>
                </c:pt>
                <c:pt idx="12501">
                  <c:v>40149</c:v>
                </c:pt>
                <c:pt idx="12502">
                  <c:v>40150</c:v>
                </c:pt>
                <c:pt idx="12503">
                  <c:v>40151</c:v>
                </c:pt>
                <c:pt idx="12504">
                  <c:v>40154</c:v>
                </c:pt>
                <c:pt idx="12505">
                  <c:v>40155</c:v>
                </c:pt>
                <c:pt idx="12506">
                  <c:v>40156</c:v>
                </c:pt>
                <c:pt idx="12507">
                  <c:v>40157</c:v>
                </c:pt>
                <c:pt idx="12508">
                  <c:v>40158</c:v>
                </c:pt>
                <c:pt idx="12509">
                  <c:v>40161</c:v>
                </c:pt>
                <c:pt idx="12510">
                  <c:v>40162</c:v>
                </c:pt>
                <c:pt idx="12511">
                  <c:v>40163</c:v>
                </c:pt>
                <c:pt idx="12512">
                  <c:v>40164</c:v>
                </c:pt>
                <c:pt idx="12513">
                  <c:v>40165</c:v>
                </c:pt>
                <c:pt idx="12514">
                  <c:v>40168</c:v>
                </c:pt>
                <c:pt idx="12515">
                  <c:v>40169</c:v>
                </c:pt>
                <c:pt idx="12516">
                  <c:v>40170</c:v>
                </c:pt>
                <c:pt idx="12517">
                  <c:v>40171</c:v>
                </c:pt>
                <c:pt idx="12518">
                  <c:v>40172</c:v>
                </c:pt>
                <c:pt idx="12519">
                  <c:v>40175</c:v>
                </c:pt>
                <c:pt idx="12520">
                  <c:v>40176</c:v>
                </c:pt>
                <c:pt idx="12521">
                  <c:v>40177</c:v>
                </c:pt>
                <c:pt idx="12522">
                  <c:v>40178</c:v>
                </c:pt>
                <c:pt idx="12523">
                  <c:v>40179</c:v>
                </c:pt>
                <c:pt idx="12524">
                  <c:v>40182</c:v>
                </c:pt>
                <c:pt idx="12525">
                  <c:v>40183</c:v>
                </c:pt>
                <c:pt idx="12526">
                  <c:v>40184</c:v>
                </c:pt>
                <c:pt idx="12527">
                  <c:v>40185</c:v>
                </c:pt>
                <c:pt idx="12528">
                  <c:v>40186</c:v>
                </c:pt>
                <c:pt idx="12529">
                  <c:v>40189</c:v>
                </c:pt>
                <c:pt idx="12530">
                  <c:v>40190</c:v>
                </c:pt>
                <c:pt idx="12531">
                  <c:v>40191</c:v>
                </c:pt>
                <c:pt idx="12532">
                  <c:v>40192</c:v>
                </c:pt>
                <c:pt idx="12533">
                  <c:v>40193</c:v>
                </c:pt>
                <c:pt idx="12534">
                  <c:v>40196</c:v>
                </c:pt>
                <c:pt idx="12535">
                  <c:v>40197</c:v>
                </c:pt>
                <c:pt idx="12536">
                  <c:v>40198</c:v>
                </c:pt>
                <c:pt idx="12537">
                  <c:v>40199</c:v>
                </c:pt>
                <c:pt idx="12538">
                  <c:v>40200</c:v>
                </c:pt>
                <c:pt idx="12539">
                  <c:v>40203</c:v>
                </c:pt>
                <c:pt idx="12540">
                  <c:v>40204</c:v>
                </c:pt>
                <c:pt idx="12541">
                  <c:v>40205</c:v>
                </c:pt>
                <c:pt idx="12542">
                  <c:v>40206</c:v>
                </c:pt>
                <c:pt idx="12543">
                  <c:v>40207</c:v>
                </c:pt>
                <c:pt idx="12544">
                  <c:v>40210</c:v>
                </c:pt>
                <c:pt idx="12545">
                  <c:v>40211</c:v>
                </c:pt>
                <c:pt idx="12546">
                  <c:v>40212</c:v>
                </c:pt>
                <c:pt idx="12547">
                  <c:v>40213</c:v>
                </c:pt>
                <c:pt idx="12548">
                  <c:v>40214</c:v>
                </c:pt>
                <c:pt idx="12549">
                  <c:v>40217</c:v>
                </c:pt>
                <c:pt idx="12550">
                  <c:v>40218</c:v>
                </c:pt>
                <c:pt idx="12551">
                  <c:v>40219</c:v>
                </c:pt>
                <c:pt idx="12552">
                  <c:v>40220</c:v>
                </c:pt>
                <c:pt idx="12553">
                  <c:v>40221</c:v>
                </c:pt>
                <c:pt idx="12554">
                  <c:v>40224</c:v>
                </c:pt>
                <c:pt idx="12555">
                  <c:v>40225</c:v>
                </c:pt>
                <c:pt idx="12556">
                  <c:v>40226</c:v>
                </c:pt>
                <c:pt idx="12557">
                  <c:v>40227</c:v>
                </c:pt>
                <c:pt idx="12558">
                  <c:v>40228</c:v>
                </c:pt>
                <c:pt idx="12559">
                  <c:v>40231</c:v>
                </c:pt>
                <c:pt idx="12560">
                  <c:v>40232</c:v>
                </c:pt>
                <c:pt idx="12561">
                  <c:v>40233</c:v>
                </c:pt>
                <c:pt idx="12562">
                  <c:v>40234</c:v>
                </c:pt>
                <c:pt idx="12563">
                  <c:v>40235</c:v>
                </c:pt>
                <c:pt idx="12564">
                  <c:v>40238</c:v>
                </c:pt>
                <c:pt idx="12565">
                  <c:v>40239</c:v>
                </c:pt>
                <c:pt idx="12566">
                  <c:v>40240</c:v>
                </c:pt>
                <c:pt idx="12567">
                  <c:v>40241</c:v>
                </c:pt>
                <c:pt idx="12568">
                  <c:v>40242</c:v>
                </c:pt>
                <c:pt idx="12569">
                  <c:v>40245</c:v>
                </c:pt>
                <c:pt idx="12570">
                  <c:v>40246</c:v>
                </c:pt>
                <c:pt idx="12571">
                  <c:v>40247</c:v>
                </c:pt>
                <c:pt idx="12572">
                  <c:v>40248</c:v>
                </c:pt>
                <c:pt idx="12573">
                  <c:v>40249</c:v>
                </c:pt>
                <c:pt idx="12574">
                  <c:v>40252</c:v>
                </c:pt>
                <c:pt idx="12575">
                  <c:v>40253</c:v>
                </c:pt>
                <c:pt idx="12576">
                  <c:v>40254</c:v>
                </c:pt>
                <c:pt idx="12577">
                  <c:v>40255</c:v>
                </c:pt>
                <c:pt idx="12578">
                  <c:v>40256</c:v>
                </c:pt>
                <c:pt idx="12579">
                  <c:v>40259</c:v>
                </c:pt>
                <c:pt idx="12580">
                  <c:v>40260</c:v>
                </c:pt>
                <c:pt idx="12581">
                  <c:v>40261</c:v>
                </c:pt>
                <c:pt idx="12582">
                  <c:v>40262</c:v>
                </c:pt>
                <c:pt idx="12583">
                  <c:v>40263</c:v>
                </c:pt>
                <c:pt idx="12584">
                  <c:v>40266</c:v>
                </c:pt>
                <c:pt idx="12585">
                  <c:v>40267</c:v>
                </c:pt>
                <c:pt idx="12586">
                  <c:v>40268</c:v>
                </c:pt>
                <c:pt idx="12587">
                  <c:v>40269</c:v>
                </c:pt>
                <c:pt idx="12588">
                  <c:v>40270</c:v>
                </c:pt>
                <c:pt idx="12589">
                  <c:v>40273</c:v>
                </c:pt>
                <c:pt idx="12590">
                  <c:v>40274</c:v>
                </c:pt>
                <c:pt idx="12591">
                  <c:v>40275</c:v>
                </c:pt>
                <c:pt idx="12592">
                  <c:v>40276</c:v>
                </c:pt>
                <c:pt idx="12593">
                  <c:v>40277</c:v>
                </c:pt>
                <c:pt idx="12594">
                  <c:v>40280</c:v>
                </c:pt>
                <c:pt idx="12595">
                  <c:v>40281</c:v>
                </c:pt>
                <c:pt idx="12596">
                  <c:v>40282</c:v>
                </c:pt>
                <c:pt idx="12597">
                  <c:v>40283</c:v>
                </c:pt>
                <c:pt idx="12598">
                  <c:v>40284</c:v>
                </c:pt>
                <c:pt idx="12599">
                  <c:v>40287</c:v>
                </c:pt>
                <c:pt idx="12600">
                  <c:v>40288</c:v>
                </c:pt>
                <c:pt idx="12601">
                  <c:v>40289</c:v>
                </c:pt>
                <c:pt idx="12602">
                  <c:v>40290</c:v>
                </c:pt>
                <c:pt idx="12603">
                  <c:v>40291</c:v>
                </c:pt>
                <c:pt idx="12604">
                  <c:v>40294</c:v>
                </c:pt>
                <c:pt idx="12605">
                  <c:v>40295</c:v>
                </c:pt>
                <c:pt idx="12606">
                  <c:v>40296</c:v>
                </c:pt>
                <c:pt idx="12607">
                  <c:v>40297</c:v>
                </c:pt>
                <c:pt idx="12608">
                  <c:v>40298</c:v>
                </c:pt>
                <c:pt idx="12609">
                  <c:v>40301</c:v>
                </c:pt>
                <c:pt idx="12610">
                  <c:v>40302</c:v>
                </c:pt>
                <c:pt idx="12611">
                  <c:v>40303</c:v>
                </c:pt>
                <c:pt idx="12612">
                  <c:v>40304</c:v>
                </c:pt>
                <c:pt idx="12613">
                  <c:v>40305</c:v>
                </c:pt>
                <c:pt idx="12614">
                  <c:v>40308</c:v>
                </c:pt>
                <c:pt idx="12615">
                  <c:v>40309</c:v>
                </c:pt>
                <c:pt idx="12616">
                  <c:v>40310</c:v>
                </c:pt>
                <c:pt idx="12617">
                  <c:v>40311</c:v>
                </c:pt>
                <c:pt idx="12618">
                  <c:v>40312</c:v>
                </c:pt>
                <c:pt idx="12619">
                  <c:v>40315</c:v>
                </c:pt>
                <c:pt idx="12620">
                  <c:v>40316</c:v>
                </c:pt>
                <c:pt idx="12621">
                  <c:v>40317</c:v>
                </c:pt>
                <c:pt idx="12622">
                  <c:v>40318</c:v>
                </c:pt>
                <c:pt idx="12623">
                  <c:v>40319</c:v>
                </c:pt>
                <c:pt idx="12624">
                  <c:v>40322</c:v>
                </c:pt>
                <c:pt idx="12625">
                  <c:v>40323</c:v>
                </c:pt>
                <c:pt idx="12626">
                  <c:v>40324</c:v>
                </c:pt>
                <c:pt idx="12627">
                  <c:v>40325</c:v>
                </c:pt>
                <c:pt idx="12628">
                  <c:v>40326</c:v>
                </c:pt>
                <c:pt idx="12629">
                  <c:v>40329</c:v>
                </c:pt>
                <c:pt idx="12630">
                  <c:v>40330</c:v>
                </c:pt>
                <c:pt idx="12631">
                  <c:v>40331</c:v>
                </c:pt>
                <c:pt idx="12632">
                  <c:v>40332</c:v>
                </c:pt>
                <c:pt idx="12633">
                  <c:v>40333</c:v>
                </c:pt>
                <c:pt idx="12634">
                  <c:v>40336</c:v>
                </c:pt>
                <c:pt idx="12635">
                  <c:v>40337</c:v>
                </c:pt>
                <c:pt idx="12636">
                  <c:v>40338</c:v>
                </c:pt>
                <c:pt idx="12637">
                  <c:v>40339</c:v>
                </c:pt>
                <c:pt idx="12638">
                  <c:v>40340</c:v>
                </c:pt>
                <c:pt idx="12639">
                  <c:v>40343</c:v>
                </c:pt>
                <c:pt idx="12640">
                  <c:v>40344</c:v>
                </c:pt>
                <c:pt idx="12641">
                  <c:v>40345</c:v>
                </c:pt>
                <c:pt idx="12642">
                  <c:v>40346</c:v>
                </c:pt>
                <c:pt idx="12643">
                  <c:v>40347</c:v>
                </c:pt>
                <c:pt idx="12644">
                  <c:v>40350</c:v>
                </c:pt>
                <c:pt idx="12645">
                  <c:v>40351</c:v>
                </c:pt>
                <c:pt idx="12646">
                  <c:v>40352</c:v>
                </c:pt>
                <c:pt idx="12647">
                  <c:v>40353</c:v>
                </c:pt>
                <c:pt idx="12648">
                  <c:v>40354</c:v>
                </c:pt>
                <c:pt idx="12649">
                  <c:v>40357</c:v>
                </c:pt>
                <c:pt idx="12650">
                  <c:v>40358</c:v>
                </c:pt>
                <c:pt idx="12651">
                  <c:v>40359</c:v>
                </c:pt>
                <c:pt idx="12652">
                  <c:v>40360</c:v>
                </c:pt>
                <c:pt idx="12653">
                  <c:v>40361</c:v>
                </c:pt>
                <c:pt idx="12654">
                  <c:v>40364</c:v>
                </c:pt>
                <c:pt idx="12655">
                  <c:v>40365</c:v>
                </c:pt>
                <c:pt idx="12656">
                  <c:v>40366</c:v>
                </c:pt>
                <c:pt idx="12657">
                  <c:v>40367</c:v>
                </c:pt>
                <c:pt idx="12658">
                  <c:v>40368</c:v>
                </c:pt>
                <c:pt idx="12659">
                  <c:v>40371</c:v>
                </c:pt>
                <c:pt idx="12660">
                  <c:v>40372</c:v>
                </c:pt>
                <c:pt idx="12661">
                  <c:v>40373</c:v>
                </c:pt>
                <c:pt idx="12662">
                  <c:v>40374</c:v>
                </c:pt>
                <c:pt idx="12663">
                  <c:v>40375</c:v>
                </c:pt>
                <c:pt idx="12664">
                  <c:v>40378</c:v>
                </c:pt>
                <c:pt idx="12665">
                  <c:v>40379</c:v>
                </c:pt>
                <c:pt idx="12666">
                  <c:v>40380</c:v>
                </c:pt>
                <c:pt idx="12667">
                  <c:v>40381</c:v>
                </c:pt>
                <c:pt idx="12668">
                  <c:v>40382</c:v>
                </c:pt>
                <c:pt idx="12669">
                  <c:v>40385</c:v>
                </c:pt>
                <c:pt idx="12670">
                  <c:v>40386</c:v>
                </c:pt>
                <c:pt idx="12671">
                  <c:v>40387</c:v>
                </c:pt>
                <c:pt idx="12672">
                  <c:v>40388</c:v>
                </c:pt>
                <c:pt idx="12673">
                  <c:v>40389</c:v>
                </c:pt>
                <c:pt idx="12674">
                  <c:v>40392</c:v>
                </c:pt>
                <c:pt idx="12675">
                  <c:v>40393</c:v>
                </c:pt>
                <c:pt idx="12676">
                  <c:v>40394</c:v>
                </c:pt>
                <c:pt idx="12677">
                  <c:v>40395</c:v>
                </c:pt>
                <c:pt idx="12678">
                  <c:v>40396</c:v>
                </c:pt>
                <c:pt idx="12679">
                  <c:v>40399</c:v>
                </c:pt>
                <c:pt idx="12680">
                  <c:v>40400</c:v>
                </c:pt>
                <c:pt idx="12681">
                  <c:v>40401</c:v>
                </c:pt>
                <c:pt idx="12682">
                  <c:v>40402</c:v>
                </c:pt>
                <c:pt idx="12683">
                  <c:v>40403</c:v>
                </c:pt>
                <c:pt idx="12684">
                  <c:v>40406</c:v>
                </c:pt>
                <c:pt idx="12685">
                  <c:v>40407</c:v>
                </c:pt>
                <c:pt idx="12686">
                  <c:v>40408</c:v>
                </c:pt>
                <c:pt idx="12687">
                  <c:v>40409</c:v>
                </c:pt>
                <c:pt idx="12688">
                  <c:v>40410</c:v>
                </c:pt>
                <c:pt idx="12689">
                  <c:v>40413</c:v>
                </c:pt>
                <c:pt idx="12690">
                  <c:v>40414</c:v>
                </c:pt>
                <c:pt idx="12691">
                  <c:v>40415</c:v>
                </c:pt>
                <c:pt idx="12692">
                  <c:v>40416</c:v>
                </c:pt>
                <c:pt idx="12693">
                  <c:v>40417</c:v>
                </c:pt>
                <c:pt idx="12694">
                  <c:v>40420</c:v>
                </c:pt>
                <c:pt idx="12695">
                  <c:v>40421</c:v>
                </c:pt>
                <c:pt idx="12696">
                  <c:v>40422</c:v>
                </c:pt>
                <c:pt idx="12697">
                  <c:v>40423</c:v>
                </c:pt>
                <c:pt idx="12698">
                  <c:v>40424</c:v>
                </c:pt>
                <c:pt idx="12699">
                  <c:v>40427</c:v>
                </c:pt>
                <c:pt idx="12700">
                  <c:v>40428</c:v>
                </c:pt>
                <c:pt idx="12701">
                  <c:v>40429</c:v>
                </c:pt>
                <c:pt idx="12702">
                  <c:v>40430</c:v>
                </c:pt>
                <c:pt idx="12703">
                  <c:v>40431</c:v>
                </c:pt>
                <c:pt idx="12704">
                  <c:v>40434</c:v>
                </c:pt>
                <c:pt idx="12705">
                  <c:v>40435</c:v>
                </c:pt>
                <c:pt idx="12706">
                  <c:v>40436</c:v>
                </c:pt>
                <c:pt idx="12707">
                  <c:v>40437</c:v>
                </c:pt>
                <c:pt idx="12708">
                  <c:v>40438</c:v>
                </c:pt>
                <c:pt idx="12709">
                  <c:v>40441</c:v>
                </c:pt>
                <c:pt idx="12710">
                  <c:v>40442</c:v>
                </c:pt>
                <c:pt idx="12711">
                  <c:v>40443</c:v>
                </c:pt>
                <c:pt idx="12712">
                  <c:v>40444</c:v>
                </c:pt>
                <c:pt idx="12713">
                  <c:v>40445</c:v>
                </c:pt>
                <c:pt idx="12714">
                  <c:v>40448</c:v>
                </c:pt>
                <c:pt idx="12715">
                  <c:v>40449</c:v>
                </c:pt>
                <c:pt idx="12716">
                  <c:v>40450</c:v>
                </c:pt>
                <c:pt idx="12717">
                  <c:v>40451</c:v>
                </c:pt>
                <c:pt idx="12718">
                  <c:v>40452</c:v>
                </c:pt>
                <c:pt idx="12719">
                  <c:v>40455</c:v>
                </c:pt>
                <c:pt idx="12720">
                  <c:v>40456</c:v>
                </c:pt>
                <c:pt idx="12721">
                  <c:v>40457</c:v>
                </c:pt>
                <c:pt idx="12722">
                  <c:v>40458</c:v>
                </c:pt>
                <c:pt idx="12723">
                  <c:v>40459</c:v>
                </c:pt>
                <c:pt idx="12724">
                  <c:v>40462</c:v>
                </c:pt>
                <c:pt idx="12725">
                  <c:v>40463</c:v>
                </c:pt>
                <c:pt idx="12726">
                  <c:v>40464</c:v>
                </c:pt>
                <c:pt idx="12727">
                  <c:v>40465</c:v>
                </c:pt>
                <c:pt idx="12728">
                  <c:v>40466</c:v>
                </c:pt>
                <c:pt idx="12729">
                  <c:v>40469</c:v>
                </c:pt>
                <c:pt idx="12730">
                  <c:v>40470</c:v>
                </c:pt>
                <c:pt idx="12731">
                  <c:v>40471</c:v>
                </c:pt>
                <c:pt idx="12732">
                  <c:v>40472</c:v>
                </c:pt>
                <c:pt idx="12733">
                  <c:v>40473</c:v>
                </c:pt>
                <c:pt idx="12734">
                  <c:v>40476</c:v>
                </c:pt>
                <c:pt idx="12735">
                  <c:v>40477</c:v>
                </c:pt>
                <c:pt idx="12736">
                  <c:v>40478</c:v>
                </c:pt>
                <c:pt idx="12737">
                  <c:v>40479</c:v>
                </c:pt>
                <c:pt idx="12738">
                  <c:v>40480</c:v>
                </c:pt>
                <c:pt idx="12739">
                  <c:v>40483</c:v>
                </c:pt>
                <c:pt idx="12740">
                  <c:v>40484</c:v>
                </c:pt>
                <c:pt idx="12741">
                  <c:v>40485</c:v>
                </c:pt>
                <c:pt idx="12742">
                  <c:v>40486</c:v>
                </c:pt>
                <c:pt idx="12743">
                  <c:v>40487</c:v>
                </c:pt>
                <c:pt idx="12744">
                  <c:v>40490</c:v>
                </c:pt>
                <c:pt idx="12745">
                  <c:v>40491</c:v>
                </c:pt>
                <c:pt idx="12746">
                  <c:v>40492</c:v>
                </c:pt>
                <c:pt idx="12747">
                  <c:v>40493</c:v>
                </c:pt>
                <c:pt idx="12748">
                  <c:v>40494</c:v>
                </c:pt>
                <c:pt idx="12749">
                  <c:v>40497</c:v>
                </c:pt>
                <c:pt idx="12750">
                  <c:v>40498</c:v>
                </c:pt>
                <c:pt idx="12751">
                  <c:v>40499</c:v>
                </c:pt>
                <c:pt idx="12752">
                  <c:v>40500</c:v>
                </c:pt>
                <c:pt idx="12753">
                  <c:v>40501</c:v>
                </c:pt>
                <c:pt idx="12754">
                  <c:v>40504</c:v>
                </c:pt>
                <c:pt idx="12755">
                  <c:v>40505</c:v>
                </c:pt>
                <c:pt idx="12756">
                  <c:v>40506</c:v>
                </c:pt>
                <c:pt idx="12757">
                  <c:v>40507</c:v>
                </c:pt>
                <c:pt idx="12758">
                  <c:v>40508</c:v>
                </c:pt>
                <c:pt idx="12759">
                  <c:v>40511</c:v>
                </c:pt>
                <c:pt idx="12760">
                  <c:v>40512</c:v>
                </c:pt>
                <c:pt idx="12761">
                  <c:v>40513</c:v>
                </c:pt>
                <c:pt idx="12762">
                  <c:v>40514</c:v>
                </c:pt>
                <c:pt idx="12763">
                  <c:v>40515</c:v>
                </c:pt>
                <c:pt idx="12764">
                  <c:v>40518</c:v>
                </c:pt>
                <c:pt idx="12765">
                  <c:v>40519</c:v>
                </c:pt>
                <c:pt idx="12766">
                  <c:v>40520</c:v>
                </c:pt>
                <c:pt idx="12767">
                  <c:v>40521</c:v>
                </c:pt>
                <c:pt idx="12768">
                  <c:v>40522</c:v>
                </c:pt>
                <c:pt idx="12769">
                  <c:v>40525</c:v>
                </c:pt>
                <c:pt idx="12770">
                  <c:v>40526</c:v>
                </c:pt>
                <c:pt idx="12771">
                  <c:v>40527</c:v>
                </c:pt>
                <c:pt idx="12772">
                  <c:v>40528</c:v>
                </c:pt>
                <c:pt idx="12773">
                  <c:v>40529</c:v>
                </c:pt>
                <c:pt idx="12774">
                  <c:v>40532</c:v>
                </c:pt>
                <c:pt idx="12775">
                  <c:v>40533</c:v>
                </c:pt>
                <c:pt idx="12776">
                  <c:v>40534</c:v>
                </c:pt>
                <c:pt idx="12777">
                  <c:v>40535</c:v>
                </c:pt>
                <c:pt idx="12778">
                  <c:v>40536</c:v>
                </c:pt>
                <c:pt idx="12779">
                  <c:v>40539</c:v>
                </c:pt>
                <c:pt idx="12780">
                  <c:v>40540</c:v>
                </c:pt>
                <c:pt idx="12781">
                  <c:v>40541</c:v>
                </c:pt>
                <c:pt idx="12782">
                  <c:v>40542</c:v>
                </c:pt>
                <c:pt idx="12783">
                  <c:v>40543</c:v>
                </c:pt>
                <c:pt idx="12784">
                  <c:v>40546</c:v>
                </c:pt>
                <c:pt idx="12785">
                  <c:v>40547</c:v>
                </c:pt>
                <c:pt idx="12786">
                  <c:v>40548</c:v>
                </c:pt>
                <c:pt idx="12787">
                  <c:v>40549</c:v>
                </c:pt>
                <c:pt idx="12788">
                  <c:v>40550</c:v>
                </c:pt>
                <c:pt idx="12789">
                  <c:v>40553</c:v>
                </c:pt>
                <c:pt idx="12790">
                  <c:v>40554</c:v>
                </c:pt>
                <c:pt idx="12791">
                  <c:v>40555</c:v>
                </c:pt>
                <c:pt idx="12792">
                  <c:v>40556</c:v>
                </c:pt>
                <c:pt idx="12793">
                  <c:v>40557</c:v>
                </c:pt>
                <c:pt idx="12794">
                  <c:v>40560</c:v>
                </c:pt>
                <c:pt idx="12795">
                  <c:v>40561</c:v>
                </c:pt>
                <c:pt idx="12796">
                  <c:v>40562</c:v>
                </c:pt>
                <c:pt idx="12797">
                  <c:v>40563</c:v>
                </c:pt>
                <c:pt idx="12798">
                  <c:v>40564</c:v>
                </c:pt>
                <c:pt idx="12799">
                  <c:v>40567</c:v>
                </c:pt>
                <c:pt idx="12800">
                  <c:v>40568</c:v>
                </c:pt>
                <c:pt idx="12801">
                  <c:v>40569</c:v>
                </c:pt>
                <c:pt idx="12802">
                  <c:v>40570</c:v>
                </c:pt>
                <c:pt idx="12803">
                  <c:v>40571</c:v>
                </c:pt>
                <c:pt idx="12804">
                  <c:v>40574</c:v>
                </c:pt>
                <c:pt idx="12805">
                  <c:v>40575</c:v>
                </c:pt>
                <c:pt idx="12806">
                  <c:v>40576</c:v>
                </c:pt>
                <c:pt idx="12807">
                  <c:v>40577</c:v>
                </c:pt>
                <c:pt idx="12808">
                  <c:v>40578</c:v>
                </c:pt>
                <c:pt idx="12809">
                  <c:v>40581</c:v>
                </c:pt>
                <c:pt idx="12810">
                  <c:v>40582</c:v>
                </c:pt>
                <c:pt idx="12811">
                  <c:v>40583</c:v>
                </c:pt>
                <c:pt idx="12812">
                  <c:v>40584</c:v>
                </c:pt>
                <c:pt idx="12813">
                  <c:v>40585</c:v>
                </c:pt>
                <c:pt idx="12814">
                  <c:v>40588</c:v>
                </c:pt>
                <c:pt idx="12815">
                  <c:v>40589</c:v>
                </c:pt>
                <c:pt idx="12816">
                  <c:v>40590</c:v>
                </c:pt>
                <c:pt idx="12817">
                  <c:v>40591</c:v>
                </c:pt>
                <c:pt idx="12818">
                  <c:v>40592</c:v>
                </c:pt>
                <c:pt idx="12819">
                  <c:v>40595</c:v>
                </c:pt>
                <c:pt idx="12820">
                  <c:v>40596</c:v>
                </c:pt>
                <c:pt idx="12821">
                  <c:v>40597</c:v>
                </c:pt>
                <c:pt idx="12822">
                  <c:v>40598</c:v>
                </c:pt>
                <c:pt idx="12823">
                  <c:v>40599</c:v>
                </c:pt>
                <c:pt idx="12824">
                  <c:v>40602</c:v>
                </c:pt>
                <c:pt idx="12825">
                  <c:v>40603</c:v>
                </c:pt>
                <c:pt idx="12826">
                  <c:v>40604</c:v>
                </c:pt>
                <c:pt idx="12827">
                  <c:v>40605</c:v>
                </c:pt>
                <c:pt idx="12828">
                  <c:v>40606</c:v>
                </c:pt>
                <c:pt idx="12829">
                  <c:v>40609</c:v>
                </c:pt>
                <c:pt idx="12830">
                  <c:v>40610</c:v>
                </c:pt>
                <c:pt idx="12831">
                  <c:v>40611</c:v>
                </c:pt>
                <c:pt idx="12832">
                  <c:v>40612</c:v>
                </c:pt>
                <c:pt idx="12833">
                  <c:v>40613</c:v>
                </c:pt>
                <c:pt idx="12834">
                  <c:v>40616</c:v>
                </c:pt>
                <c:pt idx="12835">
                  <c:v>40617</c:v>
                </c:pt>
                <c:pt idx="12836">
                  <c:v>40618</c:v>
                </c:pt>
                <c:pt idx="12837">
                  <c:v>40619</c:v>
                </c:pt>
                <c:pt idx="12838">
                  <c:v>40620</c:v>
                </c:pt>
                <c:pt idx="12839">
                  <c:v>40623</c:v>
                </c:pt>
                <c:pt idx="12840">
                  <c:v>40624</c:v>
                </c:pt>
                <c:pt idx="12841">
                  <c:v>40625</c:v>
                </c:pt>
                <c:pt idx="12842">
                  <c:v>40626</c:v>
                </c:pt>
                <c:pt idx="12843">
                  <c:v>40627</c:v>
                </c:pt>
                <c:pt idx="12844">
                  <c:v>40630</c:v>
                </c:pt>
                <c:pt idx="12845">
                  <c:v>40631</c:v>
                </c:pt>
                <c:pt idx="12846">
                  <c:v>40632</c:v>
                </c:pt>
                <c:pt idx="12847">
                  <c:v>40633</c:v>
                </c:pt>
                <c:pt idx="12848">
                  <c:v>40634</c:v>
                </c:pt>
                <c:pt idx="12849">
                  <c:v>40637</c:v>
                </c:pt>
                <c:pt idx="12850">
                  <c:v>40638</c:v>
                </c:pt>
                <c:pt idx="12851">
                  <c:v>40639</c:v>
                </c:pt>
                <c:pt idx="12852">
                  <c:v>40640</c:v>
                </c:pt>
                <c:pt idx="12853">
                  <c:v>40641</c:v>
                </c:pt>
                <c:pt idx="12854">
                  <c:v>40644</c:v>
                </c:pt>
                <c:pt idx="12855">
                  <c:v>40645</c:v>
                </c:pt>
                <c:pt idx="12856">
                  <c:v>40646</c:v>
                </c:pt>
                <c:pt idx="12857">
                  <c:v>40647</c:v>
                </c:pt>
                <c:pt idx="12858">
                  <c:v>40648</c:v>
                </c:pt>
                <c:pt idx="12859">
                  <c:v>40651</c:v>
                </c:pt>
                <c:pt idx="12860">
                  <c:v>40652</c:v>
                </c:pt>
                <c:pt idx="12861">
                  <c:v>40653</c:v>
                </c:pt>
                <c:pt idx="12862">
                  <c:v>40654</c:v>
                </c:pt>
                <c:pt idx="12863">
                  <c:v>40655</c:v>
                </c:pt>
                <c:pt idx="12864">
                  <c:v>40658</c:v>
                </c:pt>
                <c:pt idx="12865">
                  <c:v>40659</c:v>
                </c:pt>
                <c:pt idx="12866">
                  <c:v>40660</c:v>
                </c:pt>
                <c:pt idx="12867">
                  <c:v>40661</c:v>
                </c:pt>
                <c:pt idx="12868">
                  <c:v>40662</c:v>
                </c:pt>
                <c:pt idx="12869">
                  <c:v>40665</c:v>
                </c:pt>
                <c:pt idx="12870">
                  <c:v>40666</c:v>
                </c:pt>
                <c:pt idx="12871">
                  <c:v>40667</c:v>
                </c:pt>
                <c:pt idx="12872">
                  <c:v>40668</c:v>
                </c:pt>
                <c:pt idx="12873">
                  <c:v>40669</c:v>
                </c:pt>
                <c:pt idx="12874">
                  <c:v>40672</c:v>
                </c:pt>
                <c:pt idx="12875">
                  <c:v>40673</c:v>
                </c:pt>
                <c:pt idx="12876">
                  <c:v>40674</c:v>
                </c:pt>
                <c:pt idx="12877">
                  <c:v>40675</c:v>
                </c:pt>
                <c:pt idx="12878">
                  <c:v>40676</c:v>
                </c:pt>
                <c:pt idx="12879">
                  <c:v>40679</c:v>
                </c:pt>
                <c:pt idx="12880">
                  <c:v>40680</c:v>
                </c:pt>
                <c:pt idx="12881">
                  <c:v>40681</c:v>
                </c:pt>
                <c:pt idx="12882">
                  <c:v>40682</c:v>
                </c:pt>
                <c:pt idx="12883">
                  <c:v>40683</c:v>
                </c:pt>
                <c:pt idx="12884">
                  <c:v>40686</c:v>
                </c:pt>
                <c:pt idx="12885">
                  <c:v>40687</c:v>
                </c:pt>
                <c:pt idx="12886">
                  <c:v>40688</c:v>
                </c:pt>
                <c:pt idx="12887">
                  <c:v>40689</c:v>
                </c:pt>
                <c:pt idx="12888">
                  <c:v>40690</c:v>
                </c:pt>
                <c:pt idx="12889">
                  <c:v>40693</c:v>
                </c:pt>
                <c:pt idx="12890">
                  <c:v>40694</c:v>
                </c:pt>
                <c:pt idx="12891">
                  <c:v>40695</c:v>
                </c:pt>
                <c:pt idx="12892">
                  <c:v>40696</c:v>
                </c:pt>
                <c:pt idx="12893">
                  <c:v>40697</c:v>
                </c:pt>
                <c:pt idx="12894">
                  <c:v>40700</c:v>
                </c:pt>
                <c:pt idx="12895">
                  <c:v>40701</c:v>
                </c:pt>
                <c:pt idx="12896">
                  <c:v>40702</c:v>
                </c:pt>
                <c:pt idx="12897">
                  <c:v>40703</c:v>
                </c:pt>
                <c:pt idx="12898">
                  <c:v>40704</c:v>
                </c:pt>
                <c:pt idx="12899">
                  <c:v>40707</c:v>
                </c:pt>
                <c:pt idx="12900">
                  <c:v>40708</c:v>
                </c:pt>
                <c:pt idx="12901">
                  <c:v>40709</c:v>
                </c:pt>
                <c:pt idx="12902">
                  <c:v>40710</c:v>
                </c:pt>
                <c:pt idx="12903">
                  <c:v>40711</c:v>
                </c:pt>
                <c:pt idx="12904">
                  <c:v>40714</c:v>
                </c:pt>
                <c:pt idx="12905">
                  <c:v>40715</c:v>
                </c:pt>
                <c:pt idx="12906">
                  <c:v>40716</c:v>
                </c:pt>
                <c:pt idx="12907">
                  <c:v>40717</c:v>
                </c:pt>
                <c:pt idx="12908">
                  <c:v>40718</c:v>
                </c:pt>
                <c:pt idx="12909">
                  <c:v>40721</c:v>
                </c:pt>
                <c:pt idx="12910">
                  <c:v>40722</c:v>
                </c:pt>
                <c:pt idx="12911">
                  <c:v>40723</c:v>
                </c:pt>
                <c:pt idx="12912">
                  <c:v>40724</c:v>
                </c:pt>
                <c:pt idx="12913">
                  <c:v>40725</c:v>
                </c:pt>
                <c:pt idx="12914">
                  <c:v>40728</c:v>
                </c:pt>
                <c:pt idx="12915">
                  <c:v>40729</c:v>
                </c:pt>
                <c:pt idx="12916">
                  <c:v>40730</c:v>
                </c:pt>
                <c:pt idx="12917">
                  <c:v>40731</c:v>
                </c:pt>
                <c:pt idx="12918">
                  <c:v>40732</c:v>
                </c:pt>
                <c:pt idx="12919">
                  <c:v>40735</c:v>
                </c:pt>
                <c:pt idx="12920">
                  <c:v>40736</c:v>
                </c:pt>
                <c:pt idx="12921">
                  <c:v>40737</c:v>
                </c:pt>
                <c:pt idx="12922">
                  <c:v>40738</c:v>
                </c:pt>
                <c:pt idx="12923">
                  <c:v>40739</c:v>
                </c:pt>
                <c:pt idx="12924">
                  <c:v>40742</c:v>
                </c:pt>
                <c:pt idx="12925">
                  <c:v>40743</c:v>
                </c:pt>
                <c:pt idx="12926">
                  <c:v>40744</c:v>
                </c:pt>
                <c:pt idx="12927">
                  <c:v>40745</c:v>
                </c:pt>
                <c:pt idx="12928">
                  <c:v>40746</c:v>
                </c:pt>
                <c:pt idx="12929">
                  <c:v>40749</c:v>
                </c:pt>
                <c:pt idx="12930">
                  <c:v>40750</c:v>
                </c:pt>
                <c:pt idx="12931">
                  <c:v>40751</c:v>
                </c:pt>
                <c:pt idx="12932">
                  <c:v>40752</c:v>
                </c:pt>
                <c:pt idx="12933">
                  <c:v>40753</c:v>
                </c:pt>
                <c:pt idx="12934">
                  <c:v>40756</c:v>
                </c:pt>
                <c:pt idx="12935">
                  <c:v>40757</c:v>
                </c:pt>
                <c:pt idx="12936">
                  <c:v>40758</c:v>
                </c:pt>
                <c:pt idx="12937">
                  <c:v>40759</c:v>
                </c:pt>
                <c:pt idx="12938">
                  <c:v>40760</c:v>
                </c:pt>
                <c:pt idx="12939">
                  <c:v>40763</c:v>
                </c:pt>
                <c:pt idx="12940">
                  <c:v>40764</c:v>
                </c:pt>
                <c:pt idx="12941">
                  <c:v>40765</c:v>
                </c:pt>
                <c:pt idx="12942">
                  <c:v>40766</c:v>
                </c:pt>
                <c:pt idx="12943">
                  <c:v>40767</c:v>
                </c:pt>
                <c:pt idx="12944">
                  <c:v>40770</c:v>
                </c:pt>
                <c:pt idx="12945">
                  <c:v>40771</c:v>
                </c:pt>
                <c:pt idx="12946">
                  <c:v>40772</c:v>
                </c:pt>
                <c:pt idx="12947">
                  <c:v>40773</c:v>
                </c:pt>
                <c:pt idx="12948">
                  <c:v>40774</c:v>
                </c:pt>
                <c:pt idx="12949">
                  <c:v>40777</c:v>
                </c:pt>
                <c:pt idx="12950">
                  <c:v>40778</c:v>
                </c:pt>
                <c:pt idx="12951">
                  <c:v>40779</c:v>
                </c:pt>
                <c:pt idx="12952">
                  <c:v>40780</c:v>
                </c:pt>
                <c:pt idx="12953">
                  <c:v>40781</c:v>
                </c:pt>
                <c:pt idx="12954">
                  <c:v>40784</c:v>
                </c:pt>
                <c:pt idx="12955">
                  <c:v>40785</c:v>
                </c:pt>
                <c:pt idx="12956">
                  <c:v>40786</c:v>
                </c:pt>
                <c:pt idx="12957">
                  <c:v>40787</c:v>
                </c:pt>
                <c:pt idx="12958">
                  <c:v>40788</c:v>
                </c:pt>
                <c:pt idx="12959">
                  <c:v>40791</c:v>
                </c:pt>
                <c:pt idx="12960">
                  <c:v>40792</c:v>
                </c:pt>
                <c:pt idx="12961">
                  <c:v>40793</c:v>
                </c:pt>
                <c:pt idx="12962">
                  <c:v>40794</c:v>
                </c:pt>
                <c:pt idx="12963">
                  <c:v>40795</c:v>
                </c:pt>
                <c:pt idx="12964">
                  <c:v>40798</c:v>
                </c:pt>
                <c:pt idx="12965">
                  <c:v>40799</c:v>
                </c:pt>
                <c:pt idx="12966">
                  <c:v>40800</c:v>
                </c:pt>
                <c:pt idx="12967">
                  <c:v>40801</c:v>
                </c:pt>
                <c:pt idx="12968">
                  <c:v>40802</c:v>
                </c:pt>
                <c:pt idx="12969">
                  <c:v>40805</c:v>
                </c:pt>
                <c:pt idx="12970">
                  <c:v>40806</c:v>
                </c:pt>
                <c:pt idx="12971">
                  <c:v>40807</c:v>
                </c:pt>
                <c:pt idx="12972">
                  <c:v>40808</c:v>
                </c:pt>
                <c:pt idx="12973">
                  <c:v>40809</c:v>
                </c:pt>
                <c:pt idx="12974">
                  <c:v>40812</c:v>
                </c:pt>
                <c:pt idx="12975">
                  <c:v>40813</c:v>
                </c:pt>
                <c:pt idx="12976">
                  <c:v>40814</c:v>
                </c:pt>
                <c:pt idx="12977">
                  <c:v>40815</c:v>
                </c:pt>
                <c:pt idx="12978">
                  <c:v>40816</c:v>
                </c:pt>
                <c:pt idx="12979">
                  <c:v>40819</c:v>
                </c:pt>
                <c:pt idx="12980">
                  <c:v>40820</c:v>
                </c:pt>
                <c:pt idx="12981">
                  <c:v>40821</c:v>
                </c:pt>
                <c:pt idx="12982">
                  <c:v>40822</c:v>
                </c:pt>
                <c:pt idx="12983">
                  <c:v>40823</c:v>
                </c:pt>
                <c:pt idx="12984">
                  <c:v>40826</c:v>
                </c:pt>
                <c:pt idx="12985">
                  <c:v>40827</c:v>
                </c:pt>
                <c:pt idx="12986">
                  <c:v>40828</c:v>
                </c:pt>
                <c:pt idx="12987">
                  <c:v>40829</c:v>
                </c:pt>
                <c:pt idx="12988">
                  <c:v>40830</c:v>
                </c:pt>
                <c:pt idx="12989">
                  <c:v>40833</c:v>
                </c:pt>
                <c:pt idx="12990">
                  <c:v>40834</c:v>
                </c:pt>
                <c:pt idx="12991">
                  <c:v>40835</c:v>
                </c:pt>
                <c:pt idx="12992">
                  <c:v>40836</c:v>
                </c:pt>
                <c:pt idx="12993">
                  <c:v>40837</c:v>
                </c:pt>
                <c:pt idx="12994">
                  <c:v>40840</c:v>
                </c:pt>
                <c:pt idx="12995">
                  <c:v>40841</c:v>
                </c:pt>
                <c:pt idx="12996">
                  <c:v>40842</c:v>
                </c:pt>
                <c:pt idx="12997">
                  <c:v>40843</c:v>
                </c:pt>
                <c:pt idx="12998">
                  <c:v>40844</c:v>
                </c:pt>
                <c:pt idx="12999">
                  <c:v>40847</c:v>
                </c:pt>
                <c:pt idx="13000">
                  <c:v>40848</c:v>
                </c:pt>
                <c:pt idx="13001">
                  <c:v>40849</c:v>
                </c:pt>
                <c:pt idx="13002">
                  <c:v>40850</c:v>
                </c:pt>
                <c:pt idx="13003">
                  <c:v>40851</c:v>
                </c:pt>
                <c:pt idx="13004">
                  <c:v>40854</c:v>
                </c:pt>
                <c:pt idx="13005">
                  <c:v>40855</c:v>
                </c:pt>
                <c:pt idx="13006">
                  <c:v>40856</c:v>
                </c:pt>
                <c:pt idx="13007">
                  <c:v>40857</c:v>
                </c:pt>
                <c:pt idx="13008">
                  <c:v>40858</c:v>
                </c:pt>
                <c:pt idx="13009">
                  <c:v>40861</c:v>
                </c:pt>
                <c:pt idx="13010">
                  <c:v>40862</c:v>
                </c:pt>
                <c:pt idx="13011">
                  <c:v>40863</c:v>
                </c:pt>
                <c:pt idx="13012">
                  <c:v>40864</c:v>
                </c:pt>
                <c:pt idx="13013">
                  <c:v>40865</c:v>
                </c:pt>
                <c:pt idx="13014">
                  <c:v>40868</c:v>
                </c:pt>
                <c:pt idx="13015">
                  <c:v>40869</c:v>
                </c:pt>
                <c:pt idx="13016">
                  <c:v>40870</c:v>
                </c:pt>
                <c:pt idx="13017">
                  <c:v>40871</c:v>
                </c:pt>
                <c:pt idx="13018">
                  <c:v>40872</c:v>
                </c:pt>
                <c:pt idx="13019">
                  <c:v>40875</c:v>
                </c:pt>
                <c:pt idx="13020">
                  <c:v>40876</c:v>
                </c:pt>
                <c:pt idx="13021">
                  <c:v>40877</c:v>
                </c:pt>
                <c:pt idx="13022">
                  <c:v>40878</c:v>
                </c:pt>
                <c:pt idx="13023">
                  <c:v>40879</c:v>
                </c:pt>
                <c:pt idx="13024">
                  <c:v>40882</c:v>
                </c:pt>
                <c:pt idx="13025">
                  <c:v>40883</c:v>
                </c:pt>
                <c:pt idx="13026">
                  <c:v>40884</c:v>
                </c:pt>
                <c:pt idx="13027">
                  <c:v>40885</c:v>
                </c:pt>
                <c:pt idx="13028">
                  <c:v>40886</c:v>
                </c:pt>
                <c:pt idx="13029">
                  <c:v>40889</c:v>
                </c:pt>
                <c:pt idx="13030">
                  <c:v>40890</c:v>
                </c:pt>
                <c:pt idx="13031">
                  <c:v>40891</c:v>
                </c:pt>
                <c:pt idx="13032">
                  <c:v>40892</c:v>
                </c:pt>
                <c:pt idx="13033">
                  <c:v>40893</c:v>
                </c:pt>
                <c:pt idx="13034">
                  <c:v>40896</c:v>
                </c:pt>
                <c:pt idx="13035">
                  <c:v>40897</c:v>
                </c:pt>
                <c:pt idx="13036">
                  <c:v>40898</c:v>
                </c:pt>
                <c:pt idx="13037">
                  <c:v>40899</c:v>
                </c:pt>
                <c:pt idx="13038">
                  <c:v>40900</c:v>
                </c:pt>
                <c:pt idx="13039">
                  <c:v>40903</c:v>
                </c:pt>
                <c:pt idx="13040">
                  <c:v>40904</c:v>
                </c:pt>
                <c:pt idx="13041">
                  <c:v>40905</c:v>
                </c:pt>
                <c:pt idx="13042">
                  <c:v>40906</c:v>
                </c:pt>
                <c:pt idx="13043">
                  <c:v>40907</c:v>
                </c:pt>
                <c:pt idx="13044">
                  <c:v>40910</c:v>
                </c:pt>
                <c:pt idx="13045">
                  <c:v>40911</c:v>
                </c:pt>
                <c:pt idx="13046">
                  <c:v>40912</c:v>
                </c:pt>
                <c:pt idx="13047">
                  <c:v>40913</c:v>
                </c:pt>
                <c:pt idx="13048">
                  <c:v>40914</c:v>
                </c:pt>
                <c:pt idx="13049">
                  <c:v>40917</c:v>
                </c:pt>
                <c:pt idx="13050">
                  <c:v>40918</c:v>
                </c:pt>
                <c:pt idx="13051">
                  <c:v>40919</c:v>
                </c:pt>
                <c:pt idx="13052">
                  <c:v>40920</c:v>
                </c:pt>
                <c:pt idx="13053">
                  <c:v>40921</c:v>
                </c:pt>
                <c:pt idx="13054">
                  <c:v>40924</c:v>
                </c:pt>
                <c:pt idx="13055">
                  <c:v>40925</c:v>
                </c:pt>
                <c:pt idx="13056">
                  <c:v>40926</c:v>
                </c:pt>
                <c:pt idx="13057">
                  <c:v>40927</c:v>
                </c:pt>
                <c:pt idx="13058">
                  <c:v>40928</c:v>
                </c:pt>
                <c:pt idx="13059">
                  <c:v>40931</c:v>
                </c:pt>
                <c:pt idx="13060">
                  <c:v>40932</c:v>
                </c:pt>
                <c:pt idx="13061">
                  <c:v>40933</c:v>
                </c:pt>
                <c:pt idx="13062">
                  <c:v>40934</c:v>
                </c:pt>
                <c:pt idx="13063">
                  <c:v>40935</c:v>
                </c:pt>
                <c:pt idx="13064">
                  <c:v>40938</c:v>
                </c:pt>
                <c:pt idx="13065">
                  <c:v>40939</c:v>
                </c:pt>
                <c:pt idx="13066">
                  <c:v>40940</c:v>
                </c:pt>
                <c:pt idx="13067">
                  <c:v>40941</c:v>
                </c:pt>
                <c:pt idx="13068">
                  <c:v>40942</c:v>
                </c:pt>
                <c:pt idx="13069">
                  <c:v>40945</c:v>
                </c:pt>
                <c:pt idx="13070">
                  <c:v>40946</c:v>
                </c:pt>
                <c:pt idx="13071">
                  <c:v>40947</c:v>
                </c:pt>
                <c:pt idx="13072">
                  <c:v>40948</c:v>
                </c:pt>
                <c:pt idx="13073">
                  <c:v>40949</c:v>
                </c:pt>
                <c:pt idx="13074">
                  <c:v>40952</c:v>
                </c:pt>
                <c:pt idx="13075">
                  <c:v>40953</c:v>
                </c:pt>
                <c:pt idx="13076">
                  <c:v>40954</c:v>
                </c:pt>
                <c:pt idx="13077">
                  <c:v>40955</c:v>
                </c:pt>
                <c:pt idx="13078">
                  <c:v>40956</c:v>
                </c:pt>
                <c:pt idx="13079">
                  <c:v>40959</c:v>
                </c:pt>
                <c:pt idx="13080">
                  <c:v>40960</c:v>
                </c:pt>
                <c:pt idx="13081">
                  <c:v>40961</c:v>
                </c:pt>
                <c:pt idx="13082">
                  <c:v>40962</c:v>
                </c:pt>
                <c:pt idx="13083">
                  <c:v>40963</c:v>
                </c:pt>
                <c:pt idx="13084">
                  <c:v>40966</c:v>
                </c:pt>
                <c:pt idx="13085">
                  <c:v>40967</c:v>
                </c:pt>
                <c:pt idx="13086">
                  <c:v>40968</c:v>
                </c:pt>
                <c:pt idx="13087">
                  <c:v>40969</c:v>
                </c:pt>
                <c:pt idx="13088">
                  <c:v>40970</c:v>
                </c:pt>
                <c:pt idx="13089">
                  <c:v>40973</c:v>
                </c:pt>
                <c:pt idx="13090">
                  <c:v>40974</c:v>
                </c:pt>
                <c:pt idx="13091">
                  <c:v>40975</c:v>
                </c:pt>
                <c:pt idx="13092">
                  <c:v>40976</c:v>
                </c:pt>
                <c:pt idx="13093">
                  <c:v>40977</c:v>
                </c:pt>
                <c:pt idx="13094">
                  <c:v>40980</c:v>
                </c:pt>
                <c:pt idx="13095">
                  <c:v>40981</c:v>
                </c:pt>
                <c:pt idx="13096">
                  <c:v>40982</c:v>
                </c:pt>
                <c:pt idx="13097">
                  <c:v>40983</c:v>
                </c:pt>
                <c:pt idx="13098">
                  <c:v>40984</c:v>
                </c:pt>
                <c:pt idx="13099">
                  <c:v>40987</c:v>
                </c:pt>
                <c:pt idx="13100">
                  <c:v>40988</c:v>
                </c:pt>
                <c:pt idx="13101">
                  <c:v>40989</c:v>
                </c:pt>
                <c:pt idx="13102">
                  <c:v>40990</c:v>
                </c:pt>
                <c:pt idx="13103">
                  <c:v>40991</c:v>
                </c:pt>
                <c:pt idx="13104">
                  <c:v>40994</c:v>
                </c:pt>
                <c:pt idx="13105">
                  <c:v>40995</c:v>
                </c:pt>
                <c:pt idx="13106">
                  <c:v>40996</c:v>
                </c:pt>
                <c:pt idx="13107">
                  <c:v>40997</c:v>
                </c:pt>
                <c:pt idx="13108">
                  <c:v>40998</c:v>
                </c:pt>
                <c:pt idx="13109">
                  <c:v>41001</c:v>
                </c:pt>
                <c:pt idx="13110">
                  <c:v>41002</c:v>
                </c:pt>
                <c:pt idx="13111">
                  <c:v>41003</c:v>
                </c:pt>
                <c:pt idx="13112">
                  <c:v>41004</c:v>
                </c:pt>
                <c:pt idx="13113">
                  <c:v>41005</c:v>
                </c:pt>
                <c:pt idx="13114">
                  <c:v>41008</c:v>
                </c:pt>
                <c:pt idx="13115">
                  <c:v>41009</c:v>
                </c:pt>
                <c:pt idx="13116">
                  <c:v>41010</c:v>
                </c:pt>
                <c:pt idx="13117">
                  <c:v>41011</c:v>
                </c:pt>
                <c:pt idx="13118">
                  <c:v>41012</c:v>
                </c:pt>
                <c:pt idx="13119">
                  <c:v>41015</c:v>
                </c:pt>
                <c:pt idx="13120">
                  <c:v>41016</c:v>
                </c:pt>
                <c:pt idx="13121">
                  <c:v>41017</c:v>
                </c:pt>
                <c:pt idx="13122">
                  <c:v>41018</c:v>
                </c:pt>
                <c:pt idx="13123">
                  <c:v>41019</c:v>
                </c:pt>
                <c:pt idx="13124">
                  <c:v>41022</c:v>
                </c:pt>
                <c:pt idx="13125">
                  <c:v>41023</c:v>
                </c:pt>
                <c:pt idx="13126">
                  <c:v>41024</c:v>
                </c:pt>
                <c:pt idx="13127">
                  <c:v>41025</c:v>
                </c:pt>
                <c:pt idx="13128">
                  <c:v>41026</c:v>
                </c:pt>
                <c:pt idx="13129">
                  <c:v>41029</c:v>
                </c:pt>
                <c:pt idx="13130">
                  <c:v>41030</c:v>
                </c:pt>
                <c:pt idx="13131">
                  <c:v>41031</c:v>
                </c:pt>
                <c:pt idx="13132">
                  <c:v>41032</c:v>
                </c:pt>
                <c:pt idx="13133">
                  <c:v>41033</c:v>
                </c:pt>
                <c:pt idx="13134">
                  <c:v>41036</c:v>
                </c:pt>
                <c:pt idx="13135">
                  <c:v>41037</c:v>
                </c:pt>
                <c:pt idx="13136">
                  <c:v>41038</c:v>
                </c:pt>
                <c:pt idx="13137">
                  <c:v>41039</c:v>
                </c:pt>
                <c:pt idx="13138">
                  <c:v>41040</c:v>
                </c:pt>
                <c:pt idx="13139">
                  <c:v>41043</c:v>
                </c:pt>
                <c:pt idx="13140">
                  <c:v>41044</c:v>
                </c:pt>
                <c:pt idx="13141">
                  <c:v>41045</c:v>
                </c:pt>
                <c:pt idx="13142">
                  <c:v>41046</c:v>
                </c:pt>
                <c:pt idx="13143">
                  <c:v>41047</c:v>
                </c:pt>
                <c:pt idx="13144">
                  <c:v>41050</c:v>
                </c:pt>
                <c:pt idx="13145">
                  <c:v>41051</c:v>
                </c:pt>
                <c:pt idx="13146">
                  <c:v>41052</c:v>
                </c:pt>
                <c:pt idx="13147">
                  <c:v>41053</c:v>
                </c:pt>
                <c:pt idx="13148">
                  <c:v>41054</c:v>
                </c:pt>
                <c:pt idx="13149">
                  <c:v>41057</c:v>
                </c:pt>
                <c:pt idx="13150">
                  <c:v>41058</c:v>
                </c:pt>
                <c:pt idx="13151">
                  <c:v>41059</c:v>
                </c:pt>
                <c:pt idx="13152">
                  <c:v>41060</c:v>
                </c:pt>
                <c:pt idx="13153">
                  <c:v>41061</c:v>
                </c:pt>
                <c:pt idx="13154">
                  <c:v>41064</c:v>
                </c:pt>
                <c:pt idx="13155">
                  <c:v>41065</c:v>
                </c:pt>
                <c:pt idx="13156">
                  <c:v>41066</c:v>
                </c:pt>
                <c:pt idx="13157">
                  <c:v>41067</c:v>
                </c:pt>
                <c:pt idx="13158">
                  <c:v>41068</c:v>
                </c:pt>
                <c:pt idx="13159">
                  <c:v>41071</c:v>
                </c:pt>
                <c:pt idx="13160">
                  <c:v>41072</c:v>
                </c:pt>
                <c:pt idx="13161">
                  <c:v>41073</c:v>
                </c:pt>
                <c:pt idx="13162">
                  <c:v>41074</c:v>
                </c:pt>
                <c:pt idx="13163">
                  <c:v>41075</c:v>
                </c:pt>
                <c:pt idx="13164">
                  <c:v>41078</c:v>
                </c:pt>
                <c:pt idx="13165">
                  <c:v>41079</c:v>
                </c:pt>
                <c:pt idx="13166">
                  <c:v>41080</c:v>
                </c:pt>
                <c:pt idx="13167">
                  <c:v>41081</c:v>
                </c:pt>
                <c:pt idx="13168">
                  <c:v>41082</c:v>
                </c:pt>
                <c:pt idx="13169">
                  <c:v>41085</c:v>
                </c:pt>
                <c:pt idx="13170">
                  <c:v>41086</c:v>
                </c:pt>
                <c:pt idx="13171">
                  <c:v>41087</c:v>
                </c:pt>
                <c:pt idx="13172">
                  <c:v>41088</c:v>
                </c:pt>
                <c:pt idx="13173">
                  <c:v>41089</c:v>
                </c:pt>
                <c:pt idx="13174">
                  <c:v>41092</c:v>
                </c:pt>
                <c:pt idx="13175">
                  <c:v>41093</c:v>
                </c:pt>
                <c:pt idx="13176">
                  <c:v>41094</c:v>
                </c:pt>
                <c:pt idx="13177">
                  <c:v>41095</c:v>
                </c:pt>
                <c:pt idx="13178">
                  <c:v>41096</c:v>
                </c:pt>
                <c:pt idx="13179">
                  <c:v>41099</c:v>
                </c:pt>
                <c:pt idx="13180">
                  <c:v>41100</c:v>
                </c:pt>
                <c:pt idx="13181">
                  <c:v>41101</c:v>
                </c:pt>
                <c:pt idx="13182">
                  <c:v>41102</c:v>
                </c:pt>
                <c:pt idx="13183">
                  <c:v>41103</c:v>
                </c:pt>
                <c:pt idx="13184">
                  <c:v>41106</c:v>
                </c:pt>
                <c:pt idx="13185">
                  <c:v>41107</c:v>
                </c:pt>
                <c:pt idx="13186">
                  <c:v>41108</c:v>
                </c:pt>
                <c:pt idx="13187">
                  <c:v>41109</c:v>
                </c:pt>
                <c:pt idx="13188">
                  <c:v>41110</c:v>
                </c:pt>
                <c:pt idx="13189">
                  <c:v>41113</c:v>
                </c:pt>
                <c:pt idx="13190">
                  <c:v>41114</c:v>
                </c:pt>
                <c:pt idx="13191">
                  <c:v>41115</c:v>
                </c:pt>
                <c:pt idx="13192">
                  <c:v>41116</c:v>
                </c:pt>
                <c:pt idx="13193">
                  <c:v>41117</c:v>
                </c:pt>
                <c:pt idx="13194">
                  <c:v>41120</c:v>
                </c:pt>
                <c:pt idx="13195">
                  <c:v>41121</c:v>
                </c:pt>
                <c:pt idx="13196">
                  <c:v>41122</c:v>
                </c:pt>
                <c:pt idx="13197">
                  <c:v>41123</c:v>
                </c:pt>
                <c:pt idx="13198">
                  <c:v>41124</c:v>
                </c:pt>
                <c:pt idx="13199">
                  <c:v>41127</c:v>
                </c:pt>
                <c:pt idx="13200">
                  <c:v>41128</c:v>
                </c:pt>
                <c:pt idx="13201">
                  <c:v>41129</c:v>
                </c:pt>
                <c:pt idx="13202">
                  <c:v>41130</c:v>
                </c:pt>
                <c:pt idx="13203">
                  <c:v>41131</c:v>
                </c:pt>
                <c:pt idx="13204">
                  <c:v>41134</c:v>
                </c:pt>
                <c:pt idx="13205">
                  <c:v>41135</c:v>
                </c:pt>
                <c:pt idx="13206">
                  <c:v>41136</c:v>
                </c:pt>
                <c:pt idx="13207">
                  <c:v>41137</c:v>
                </c:pt>
                <c:pt idx="13208">
                  <c:v>41138</c:v>
                </c:pt>
                <c:pt idx="13209">
                  <c:v>41141</c:v>
                </c:pt>
                <c:pt idx="13210">
                  <c:v>41142</c:v>
                </c:pt>
                <c:pt idx="13211">
                  <c:v>41143</c:v>
                </c:pt>
                <c:pt idx="13212">
                  <c:v>41144</c:v>
                </c:pt>
                <c:pt idx="13213">
                  <c:v>41145</c:v>
                </c:pt>
                <c:pt idx="13214">
                  <c:v>41148</c:v>
                </c:pt>
                <c:pt idx="13215">
                  <c:v>41149</c:v>
                </c:pt>
                <c:pt idx="13216">
                  <c:v>41150</c:v>
                </c:pt>
                <c:pt idx="13217">
                  <c:v>41151</c:v>
                </c:pt>
                <c:pt idx="13218">
                  <c:v>41152</c:v>
                </c:pt>
                <c:pt idx="13219">
                  <c:v>41155</c:v>
                </c:pt>
                <c:pt idx="13220">
                  <c:v>41156</c:v>
                </c:pt>
                <c:pt idx="13221">
                  <c:v>41157</c:v>
                </c:pt>
                <c:pt idx="13222">
                  <c:v>41158</c:v>
                </c:pt>
                <c:pt idx="13223">
                  <c:v>41159</c:v>
                </c:pt>
                <c:pt idx="13224">
                  <c:v>41162</c:v>
                </c:pt>
                <c:pt idx="13225">
                  <c:v>41163</c:v>
                </c:pt>
                <c:pt idx="13226">
                  <c:v>41164</c:v>
                </c:pt>
                <c:pt idx="13227">
                  <c:v>41165</c:v>
                </c:pt>
                <c:pt idx="13228">
                  <c:v>41166</c:v>
                </c:pt>
                <c:pt idx="13229">
                  <c:v>41169</c:v>
                </c:pt>
                <c:pt idx="13230">
                  <c:v>41170</c:v>
                </c:pt>
                <c:pt idx="13231">
                  <c:v>41171</c:v>
                </c:pt>
                <c:pt idx="13232">
                  <c:v>41172</c:v>
                </c:pt>
                <c:pt idx="13233">
                  <c:v>41173</c:v>
                </c:pt>
                <c:pt idx="13234">
                  <c:v>41176</c:v>
                </c:pt>
                <c:pt idx="13235">
                  <c:v>41177</c:v>
                </c:pt>
                <c:pt idx="13236">
                  <c:v>41178</c:v>
                </c:pt>
                <c:pt idx="13237">
                  <c:v>41179</c:v>
                </c:pt>
                <c:pt idx="13238">
                  <c:v>41180</c:v>
                </c:pt>
                <c:pt idx="13239">
                  <c:v>41183</c:v>
                </c:pt>
                <c:pt idx="13240">
                  <c:v>41184</c:v>
                </c:pt>
                <c:pt idx="13241">
                  <c:v>41185</c:v>
                </c:pt>
                <c:pt idx="13242">
                  <c:v>41186</c:v>
                </c:pt>
                <c:pt idx="13243">
                  <c:v>41187</c:v>
                </c:pt>
                <c:pt idx="13244">
                  <c:v>41190</c:v>
                </c:pt>
                <c:pt idx="13245">
                  <c:v>41191</c:v>
                </c:pt>
                <c:pt idx="13246">
                  <c:v>41192</c:v>
                </c:pt>
                <c:pt idx="13247">
                  <c:v>41193</c:v>
                </c:pt>
                <c:pt idx="13248">
                  <c:v>41194</c:v>
                </c:pt>
                <c:pt idx="13249">
                  <c:v>41197</c:v>
                </c:pt>
                <c:pt idx="13250">
                  <c:v>41198</c:v>
                </c:pt>
                <c:pt idx="13251">
                  <c:v>41199</c:v>
                </c:pt>
                <c:pt idx="13252">
                  <c:v>41200</c:v>
                </c:pt>
                <c:pt idx="13253">
                  <c:v>41201</c:v>
                </c:pt>
                <c:pt idx="13254">
                  <c:v>41204</c:v>
                </c:pt>
                <c:pt idx="13255">
                  <c:v>41205</c:v>
                </c:pt>
                <c:pt idx="13256">
                  <c:v>41206</c:v>
                </c:pt>
                <c:pt idx="13257">
                  <c:v>41207</c:v>
                </c:pt>
                <c:pt idx="13258">
                  <c:v>41208</c:v>
                </c:pt>
                <c:pt idx="13259">
                  <c:v>41211</c:v>
                </c:pt>
                <c:pt idx="13260">
                  <c:v>41212</c:v>
                </c:pt>
                <c:pt idx="13261">
                  <c:v>41213</c:v>
                </c:pt>
                <c:pt idx="13262">
                  <c:v>41214</c:v>
                </c:pt>
                <c:pt idx="13263">
                  <c:v>41215</c:v>
                </c:pt>
                <c:pt idx="13264">
                  <c:v>41218</c:v>
                </c:pt>
                <c:pt idx="13265">
                  <c:v>41219</c:v>
                </c:pt>
                <c:pt idx="13266">
                  <c:v>41220</c:v>
                </c:pt>
                <c:pt idx="13267">
                  <c:v>41221</c:v>
                </c:pt>
                <c:pt idx="13268">
                  <c:v>41222</c:v>
                </c:pt>
                <c:pt idx="13269">
                  <c:v>41225</c:v>
                </c:pt>
                <c:pt idx="13270">
                  <c:v>41226</c:v>
                </c:pt>
                <c:pt idx="13271">
                  <c:v>41227</c:v>
                </c:pt>
                <c:pt idx="13272">
                  <c:v>41228</c:v>
                </c:pt>
                <c:pt idx="13273">
                  <c:v>41229</c:v>
                </c:pt>
                <c:pt idx="13274">
                  <c:v>41232</c:v>
                </c:pt>
                <c:pt idx="13275">
                  <c:v>41233</c:v>
                </c:pt>
                <c:pt idx="13276">
                  <c:v>41234</c:v>
                </c:pt>
                <c:pt idx="13277">
                  <c:v>41235</c:v>
                </c:pt>
                <c:pt idx="13278">
                  <c:v>41236</c:v>
                </c:pt>
                <c:pt idx="13279">
                  <c:v>41239</c:v>
                </c:pt>
                <c:pt idx="13280">
                  <c:v>41240</c:v>
                </c:pt>
                <c:pt idx="13281">
                  <c:v>41241</c:v>
                </c:pt>
                <c:pt idx="13282">
                  <c:v>41242</c:v>
                </c:pt>
                <c:pt idx="13283">
                  <c:v>41243</c:v>
                </c:pt>
                <c:pt idx="13284">
                  <c:v>41246</c:v>
                </c:pt>
                <c:pt idx="13285">
                  <c:v>41247</c:v>
                </c:pt>
                <c:pt idx="13286">
                  <c:v>41248</c:v>
                </c:pt>
                <c:pt idx="13287">
                  <c:v>41249</c:v>
                </c:pt>
                <c:pt idx="13288">
                  <c:v>41250</c:v>
                </c:pt>
                <c:pt idx="13289">
                  <c:v>41253</c:v>
                </c:pt>
                <c:pt idx="13290">
                  <c:v>41254</c:v>
                </c:pt>
                <c:pt idx="13291">
                  <c:v>41255</c:v>
                </c:pt>
                <c:pt idx="13292">
                  <c:v>41256</c:v>
                </c:pt>
                <c:pt idx="13293">
                  <c:v>41257</c:v>
                </c:pt>
                <c:pt idx="13294">
                  <c:v>41260</c:v>
                </c:pt>
                <c:pt idx="13295">
                  <c:v>41261</c:v>
                </c:pt>
                <c:pt idx="13296">
                  <c:v>41262</c:v>
                </c:pt>
                <c:pt idx="13297">
                  <c:v>41263</c:v>
                </c:pt>
                <c:pt idx="13298">
                  <c:v>41264</c:v>
                </c:pt>
                <c:pt idx="13299">
                  <c:v>41267</c:v>
                </c:pt>
                <c:pt idx="13300">
                  <c:v>41268</c:v>
                </c:pt>
                <c:pt idx="13301">
                  <c:v>41269</c:v>
                </c:pt>
                <c:pt idx="13302">
                  <c:v>41270</c:v>
                </c:pt>
                <c:pt idx="13303">
                  <c:v>41271</c:v>
                </c:pt>
                <c:pt idx="13304">
                  <c:v>41274</c:v>
                </c:pt>
                <c:pt idx="13305">
                  <c:v>41275</c:v>
                </c:pt>
                <c:pt idx="13306">
                  <c:v>41276</c:v>
                </c:pt>
                <c:pt idx="13307">
                  <c:v>41277</c:v>
                </c:pt>
                <c:pt idx="13308">
                  <c:v>41278</c:v>
                </c:pt>
                <c:pt idx="13309">
                  <c:v>41281</c:v>
                </c:pt>
                <c:pt idx="13310">
                  <c:v>41282</c:v>
                </c:pt>
                <c:pt idx="13311">
                  <c:v>41283</c:v>
                </c:pt>
                <c:pt idx="13312">
                  <c:v>41284</c:v>
                </c:pt>
                <c:pt idx="13313">
                  <c:v>41285</c:v>
                </c:pt>
                <c:pt idx="13314">
                  <c:v>41288</c:v>
                </c:pt>
                <c:pt idx="13315">
                  <c:v>41289</c:v>
                </c:pt>
                <c:pt idx="13316">
                  <c:v>41290</c:v>
                </c:pt>
                <c:pt idx="13317">
                  <c:v>41291</c:v>
                </c:pt>
                <c:pt idx="13318">
                  <c:v>41292</c:v>
                </c:pt>
                <c:pt idx="13319">
                  <c:v>41295</c:v>
                </c:pt>
                <c:pt idx="13320">
                  <c:v>41296</c:v>
                </c:pt>
                <c:pt idx="13321">
                  <c:v>41297</c:v>
                </c:pt>
                <c:pt idx="13322">
                  <c:v>41298</c:v>
                </c:pt>
                <c:pt idx="13323">
                  <c:v>41299</c:v>
                </c:pt>
                <c:pt idx="13324">
                  <c:v>41302</c:v>
                </c:pt>
                <c:pt idx="13325">
                  <c:v>41303</c:v>
                </c:pt>
                <c:pt idx="13326">
                  <c:v>41304</c:v>
                </c:pt>
                <c:pt idx="13327">
                  <c:v>41305</c:v>
                </c:pt>
                <c:pt idx="13328">
                  <c:v>41306</c:v>
                </c:pt>
                <c:pt idx="13329">
                  <c:v>41309</c:v>
                </c:pt>
                <c:pt idx="13330">
                  <c:v>41310</c:v>
                </c:pt>
                <c:pt idx="13331">
                  <c:v>41311</c:v>
                </c:pt>
                <c:pt idx="13332">
                  <c:v>41312</c:v>
                </c:pt>
                <c:pt idx="13333">
                  <c:v>41313</c:v>
                </c:pt>
                <c:pt idx="13334">
                  <c:v>41316</c:v>
                </c:pt>
                <c:pt idx="13335">
                  <c:v>41317</c:v>
                </c:pt>
                <c:pt idx="13336">
                  <c:v>41318</c:v>
                </c:pt>
                <c:pt idx="13337">
                  <c:v>41319</c:v>
                </c:pt>
                <c:pt idx="13338">
                  <c:v>41320</c:v>
                </c:pt>
                <c:pt idx="13339">
                  <c:v>41323</c:v>
                </c:pt>
                <c:pt idx="13340">
                  <c:v>41324</c:v>
                </c:pt>
                <c:pt idx="13341">
                  <c:v>41325</c:v>
                </c:pt>
                <c:pt idx="13342">
                  <c:v>41326</c:v>
                </c:pt>
                <c:pt idx="13343">
                  <c:v>41327</c:v>
                </c:pt>
                <c:pt idx="13344">
                  <c:v>41330</c:v>
                </c:pt>
                <c:pt idx="13345">
                  <c:v>41331</c:v>
                </c:pt>
                <c:pt idx="13346">
                  <c:v>41332</c:v>
                </c:pt>
                <c:pt idx="13347">
                  <c:v>41333</c:v>
                </c:pt>
                <c:pt idx="13348">
                  <c:v>41334</c:v>
                </c:pt>
                <c:pt idx="13349">
                  <c:v>41337</c:v>
                </c:pt>
                <c:pt idx="13350">
                  <c:v>41338</c:v>
                </c:pt>
                <c:pt idx="13351">
                  <c:v>41339</c:v>
                </c:pt>
                <c:pt idx="13352">
                  <c:v>41340</c:v>
                </c:pt>
                <c:pt idx="13353">
                  <c:v>41341</c:v>
                </c:pt>
                <c:pt idx="13354">
                  <c:v>41344</c:v>
                </c:pt>
                <c:pt idx="13355">
                  <c:v>41345</c:v>
                </c:pt>
                <c:pt idx="13356">
                  <c:v>41346</c:v>
                </c:pt>
                <c:pt idx="13357">
                  <c:v>41347</c:v>
                </c:pt>
                <c:pt idx="13358">
                  <c:v>41348</c:v>
                </c:pt>
                <c:pt idx="13359">
                  <c:v>41351</c:v>
                </c:pt>
                <c:pt idx="13360">
                  <c:v>41352</c:v>
                </c:pt>
                <c:pt idx="13361">
                  <c:v>41353</c:v>
                </c:pt>
                <c:pt idx="13362">
                  <c:v>41354</c:v>
                </c:pt>
                <c:pt idx="13363">
                  <c:v>41355</c:v>
                </c:pt>
                <c:pt idx="13364">
                  <c:v>41358</c:v>
                </c:pt>
                <c:pt idx="13365">
                  <c:v>41359</c:v>
                </c:pt>
                <c:pt idx="13366">
                  <c:v>41360</c:v>
                </c:pt>
                <c:pt idx="13367">
                  <c:v>41361</c:v>
                </c:pt>
                <c:pt idx="13368">
                  <c:v>41362</c:v>
                </c:pt>
                <c:pt idx="13369">
                  <c:v>41365</c:v>
                </c:pt>
                <c:pt idx="13370">
                  <c:v>41366</c:v>
                </c:pt>
                <c:pt idx="13371">
                  <c:v>41367</c:v>
                </c:pt>
                <c:pt idx="13372">
                  <c:v>41368</c:v>
                </c:pt>
                <c:pt idx="13373">
                  <c:v>41369</c:v>
                </c:pt>
                <c:pt idx="13374">
                  <c:v>41372</c:v>
                </c:pt>
                <c:pt idx="13375">
                  <c:v>41373</c:v>
                </c:pt>
                <c:pt idx="13376">
                  <c:v>41374</c:v>
                </c:pt>
                <c:pt idx="13377">
                  <c:v>41375</c:v>
                </c:pt>
                <c:pt idx="13378">
                  <c:v>41376</c:v>
                </c:pt>
                <c:pt idx="13379">
                  <c:v>41379</c:v>
                </c:pt>
                <c:pt idx="13380">
                  <c:v>41380</c:v>
                </c:pt>
                <c:pt idx="13381">
                  <c:v>41381</c:v>
                </c:pt>
                <c:pt idx="13382">
                  <c:v>41382</c:v>
                </c:pt>
                <c:pt idx="13383">
                  <c:v>41383</c:v>
                </c:pt>
                <c:pt idx="13384">
                  <c:v>41386</c:v>
                </c:pt>
                <c:pt idx="13385">
                  <c:v>41387</c:v>
                </c:pt>
                <c:pt idx="13386">
                  <c:v>41388</c:v>
                </c:pt>
                <c:pt idx="13387">
                  <c:v>41389</c:v>
                </c:pt>
                <c:pt idx="13388">
                  <c:v>41390</c:v>
                </c:pt>
                <c:pt idx="13389">
                  <c:v>41393</c:v>
                </c:pt>
                <c:pt idx="13390">
                  <c:v>41394</c:v>
                </c:pt>
                <c:pt idx="13391">
                  <c:v>41395</c:v>
                </c:pt>
                <c:pt idx="13392">
                  <c:v>41396</c:v>
                </c:pt>
                <c:pt idx="13393">
                  <c:v>41397</c:v>
                </c:pt>
                <c:pt idx="13394">
                  <c:v>41400</c:v>
                </c:pt>
                <c:pt idx="13395">
                  <c:v>41401</c:v>
                </c:pt>
                <c:pt idx="13396">
                  <c:v>41402</c:v>
                </c:pt>
                <c:pt idx="13397">
                  <c:v>41403</c:v>
                </c:pt>
                <c:pt idx="13398">
                  <c:v>41404</c:v>
                </c:pt>
                <c:pt idx="13399">
                  <c:v>41407</c:v>
                </c:pt>
                <c:pt idx="13400">
                  <c:v>41408</c:v>
                </c:pt>
                <c:pt idx="13401">
                  <c:v>41409</c:v>
                </c:pt>
                <c:pt idx="13402">
                  <c:v>41410</c:v>
                </c:pt>
                <c:pt idx="13403">
                  <c:v>41411</c:v>
                </c:pt>
                <c:pt idx="13404">
                  <c:v>41414</c:v>
                </c:pt>
                <c:pt idx="13405">
                  <c:v>41415</c:v>
                </c:pt>
                <c:pt idx="13406">
                  <c:v>41416</c:v>
                </c:pt>
                <c:pt idx="13407">
                  <c:v>41417</c:v>
                </c:pt>
                <c:pt idx="13408">
                  <c:v>41418</c:v>
                </c:pt>
                <c:pt idx="13409">
                  <c:v>41421</c:v>
                </c:pt>
                <c:pt idx="13410">
                  <c:v>41422</c:v>
                </c:pt>
                <c:pt idx="13411">
                  <c:v>41423</c:v>
                </c:pt>
                <c:pt idx="13412">
                  <c:v>41424</c:v>
                </c:pt>
                <c:pt idx="13413">
                  <c:v>41425</c:v>
                </c:pt>
                <c:pt idx="13414">
                  <c:v>41428</c:v>
                </c:pt>
                <c:pt idx="13415">
                  <c:v>41429</c:v>
                </c:pt>
                <c:pt idx="13416">
                  <c:v>41430</c:v>
                </c:pt>
                <c:pt idx="13417">
                  <c:v>41431</c:v>
                </c:pt>
                <c:pt idx="13418">
                  <c:v>41432</c:v>
                </c:pt>
                <c:pt idx="13419">
                  <c:v>41435</c:v>
                </c:pt>
                <c:pt idx="13420">
                  <c:v>41436</c:v>
                </c:pt>
                <c:pt idx="13421">
                  <c:v>41437</c:v>
                </c:pt>
                <c:pt idx="13422">
                  <c:v>41438</c:v>
                </c:pt>
                <c:pt idx="13423">
                  <c:v>41439</c:v>
                </c:pt>
                <c:pt idx="13424">
                  <c:v>41442</c:v>
                </c:pt>
                <c:pt idx="13425">
                  <c:v>41443</c:v>
                </c:pt>
                <c:pt idx="13426">
                  <c:v>41444</c:v>
                </c:pt>
                <c:pt idx="13427">
                  <c:v>41445</c:v>
                </c:pt>
                <c:pt idx="13428">
                  <c:v>41446</c:v>
                </c:pt>
                <c:pt idx="13429">
                  <c:v>41449</c:v>
                </c:pt>
                <c:pt idx="13430">
                  <c:v>41450</c:v>
                </c:pt>
                <c:pt idx="13431">
                  <c:v>41451</c:v>
                </c:pt>
                <c:pt idx="13432">
                  <c:v>41452</c:v>
                </c:pt>
                <c:pt idx="13433">
                  <c:v>41453</c:v>
                </c:pt>
                <c:pt idx="13434">
                  <c:v>41456</c:v>
                </c:pt>
                <c:pt idx="13435">
                  <c:v>41457</c:v>
                </c:pt>
                <c:pt idx="13436">
                  <c:v>41458</c:v>
                </c:pt>
                <c:pt idx="13437">
                  <c:v>41459</c:v>
                </c:pt>
                <c:pt idx="13438">
                  <c:v>41460</c:v>
                </c:pt>
                <c:pt idx="13439">
                  <c:v>41463</c:v>
                </c:pt>
                <c:pt idx="13440">
                  <c:v>41464</c:v>
                </c:pt>
                <c:pt idx="13441">
                  <c:v>41465</c:v>
                </c:pt>
                <c:pt idx="13442">
                  <c:v>41466</c:v>
                </c:pt>
                <c:pt idx="13443">
                  <c:v>41467</c:v>
                </c:pt>
                <c:pt idx="13444">
                  <c:v>41470</c:v>
                </c:pt>
                <c:pt idx="13445">
                  <c:v>41471</c:v>
                </c:pt>
                <c:pt idx="13446">
                  <c:v>41472</c:v>
                </c:pt>
                <c:pt idx="13447">
                  <c:v>41473</c:v>
                </c:pt>
                <c:pt idx="13448">
                  <c:v>41474</c:v>
                </c:pt>
                <c:pt idx="13449">
                  <c:v>41477</c:v>
                </c:pt>
                <c:pt idx="13450">
                  <c:v>41478</c:v>
                </c:pt>
                <c:pt idx="13451">
                  <c:v>41479</c:v>
                </c:pt>
                <c:pt idx="13452">
                  <c:v>41480</c:v>
                </c:pt>
                <c:pt idx="13453">
                  <c:v>41481</c:v>
                </c:pt>
                <c:pt idx="13454">
                  <c:v>41484</c:v>
                </c:pt>
                <c:pt idx="13455">
                  <c:v>41485</c:v>
                </c:pt>
                <c:pt idx="13456">
                  <c:v>41486</c:v>
                </c:pt>
                <c:pt idx="13457">
                  <c:v>41487</c:v>
                </c:pt>
                <c:pt idx="13458">
                  <c:v>41488</c:v>
                </c:pt>
                <c:pt idx="13459">
                  <c:v>41491</c:v>
                </c:pt>
                <c:pt idx="13460">
                  <c:v>41492</c:v>
                </c:pt>
                <c:pt idx="13461">
                  <c:v>41493</c:v>
                </c:pt>
                <c:pt idx="13462">
                  <c:v>41494</c:v>
                </c:pt>
                <c:pt idx="13463">
                  <c:v>41495</c:v>
                </c:pt>
                <c:pt idx="13464">
                  <c:v>41498</c:v>
                </c:pt>
                <c:pt idx="13465">
                  <c:v>41499</c:v>
                </c:pt>
                <c:pt idx="13466">
                  <c:v>41500</c:v>
                </c:pt>
                <c:pt idx="13467">
                  <c:v>41501</c:v>
                </c:pt>
                <c:pt idx="13468">
                  <c:v>41502</c:v>
                </c:pt>
                <c:pt idx="13469">
                  <c:v>41505</c:v>
                </c:pt>
                <c:pt idx="13470">
                  <c:v>41506</c:v>
                </c:pt>
                <c:pt idx="13471">
                  <c:v>41507</c:v>
                </c:pt>
                <c:pt idx="13472">
                  <c:v>41508</c:v>
                </c:pt>
                <c:pt idx="13473">
                  <c:v>41509</c:v>
                </c:pt>
                <c:pt idx="13474">
                  <c:v>41512</c:v>
                </c:pt>
                <c:pt idx="13475">
                  <c:v>41513</c:v>
                </c:pt>
                <c:pt idx="13476">
                  <c:v>41514</c:v>
                </c:pt>
                <c:pt idx="13477">
                  <c:v>41515</c:v>
                </c:pt>
                <c:pt idx="13478">
                  <c:v>41516</c:v>
                </c:pt>
                <c:pt idx="13479">
                  <c:v>41519</c:v>
                </c:pt>
                <c:pt idx="13480">
                  <c:v>41520</c:v>
                </c:pt>
                <c:pt idx="13481">
                  <c:v>41521</c:v>
                </c:pt>
                <c:pt idx="13482">
                  <c:v>41522</c:v>
                </c:pt>
                <c:pt idx="13483">
                  <c:v>41523</c:v>
                </c:pt>
                <c:pt idx="13484">
                  <c:v>41526</c:v>
                </c:pt>
                <c:pt idx="13485">
                  <c:v>41527</c:v>
                </c:pt>
                <c:pt idx="13486">
                  <c:v>41528</c:v>
                </c:pt>
                <c:pt idx="13487">
                  <c:v>41529</c:v>
                </c:pt>
                <c:pt idx="13488">
                  <c:v>41530</c:v>
                </c:pt>
                <c:pt idx="13489">
                  <c:v>41533</c:v>
                </c:pt>
                <c:pt idx="13490">
                  <c:v>41534</c:v>
                </c:pt>
                <c:pt idx="13491">
                  <c:v>41535</c:v>
                </c:pt>
                <c:pt idx="13492">
                  <c:v>41536</c:v>
                </c:pt>
                <c:pt idx="13493">
                  <c:v>41537</c:v>
                </c:pt>
                <c:pt idx="13494">
                  <c:v>41540</c:v>
                </c:pt>
                <c:pt idx="13495">
                  <c:v>41541</c:v>
                </c:pt>
                <c:pt idx="13496">
                  <c:v>41542</c:v>
                </c:pt>
                <c:pt idx="13497">
                  <c:v>41543</c:v>
                </c:pt>
                <c:pt idx="13498">
                  <c:v>41544</c:v>
                </c:pt>
                <c:pt idx="13499">
                  <c:v>41547</c:v>
                </c:pt>
                <c:pt idx="13500">
                  <c:v>41548</c:v>
                </c:pt>
                <c:pt idx="13501">
                  <c:v>41549</c:v>
                </c:pt>
                <c:pt idx="13502">
                  <c:v>41550</c:v>
                </c:pt>
                <c:pt idx="13503">
                  <c:v>41551</c:v>
                </c:pt>
                <c:pt idx="13504">
                  <c:v>41554</c:v>
                </c:pt>
                <c:pt idx="13505">
                  <c:v>41555</c:v>
                </c:pt>
                <c:pt idx="13506">
                  <c:v>41556</c:v>
                </c:pt>
                <c:pt idx="13507">
                  <c:v>41557</c:v>
                </c:pt>
                <c:pt idx="13508">
                  <c:v>41558</c:v>
                </c:pt>
                <c:pt idx="13509">
                  <c:v>41561</c:v>
                </c:pt>
                <c:pt idx="13510">
                  <c:v>41562</c:v>
                </c:pt>
                <c:pt idx="13511">
                  <c:v>41563</c:v>
                </c:pt>
                <c:pt idx="13512">
                  <c:v>41564</c:v>
                </c:pt>
                <c:pt idx="13513">
                  <c:v>41565</c:v>
                </c:pt>
                <c:pt idx="13514">
                  <c:v>41568</c:v>
                </c:pt>
                <c:pt idx="13515">
                  <c:v>41569</c:v>
                </c:pt>
                <c:pt idx="13516">
                  <c:v>41570</c:v>
                </c:pt>
                <c:pt idx="13517">
                  <c:v>41571</c:v>
                </c:pt>
                <c:pt idx="13518">
                  <c:v>41572</c:v>
                </c:pt>
                <c:pt idx="13519">
                  <c:v>41575</c:v>
                </c:pt>
                <c:pt idx="13520">
                  <c:v>41576</c:v>
                </c:pt>
                <c:pt idx="13521">
                  <c:v>41577</c:v>
                </c:pt>
                <c:pt idx="13522">
                  <c:v>41578</c:v>
                </c:pt>
                <c:pt idx="13523">
                  <c:v>41579</c:v>
                </c:pt>
                <c:pt idx="13524">
                  <c:v>41582</c:v>
                </c:pt>
                <c:pt idx="13525">
                  <c:v>41583</c:v>
                </c:pt>
                <c:pt idx="13526">
                  <c:v>41584</c:v>
                </c:pt>
                <c:pt idx="13527">
                  <c:v>41585</c:v>
                </c:pt>
                <c:pt idx="13528">
                  <c:v>41586</c:v>
                </c:pt>
                <c:pt idx="13529">
                  <c:v>41589</c:v>
                </c:pt>
                <c:pt idx="13530">
                  <c:v>41590</c:v>
                </c:pt>
                <c:pt idx="13531">
                  <c:v>41591</c:v>
                </c:pt>
                <c:pt idx="13532">
                  <c:v>41592</c:v>
                </c:pt>
                <c:pt idx="13533">
                  <c:v>41593</c:v>
                </c:pt>
                <c:pt idx="13534">
                  <c:v>41596</c:v>
                </c:pt>
                <c:pt idx="13535">
                  <c:v>41597</c:v>
                </c:pt>
                <c:pt idx="13536">
                  <c:v>41598</c:v>
                </c:pt>
                <c:pt idx="13537">
                  <c:v>41599</c:v>
                </c:pt>
                <c:pt idx="13538">
                  <c:v>41600</c:v>
                </c:pt>
                <c:pt idx="13539">
                  <c:v>41603</c:v>
                </c:pt>
                <c:pt idx="13540">
                  <c:v>41604</c:v>
                </c:pt>
                <c:pt idx="13541">
                  <c:v>41605</c:v>
                </c:pt>
                <c:pt idx="13542">
                  <c:v>41606</c:v>
                </c:pt>
                <c:pt idx="13543">
                  <c:v>41607</c:v>
                </c:pt>
                <c:pt idx="13544">
                  <c:v>41610</c:v>
                </c:pt>
                <c:pt idx="13545">
                  <c:v>41611</c:v>
                </c:pt>
                <c:pt idx="13546">
                  <c:v>41612</c:v>
                </c:pt>
                <c:pt idx="13547">
                  <c:v>41613</c:v>
                </c:pt>
                <c:pt idx="13548">
                  <c:v>41614</c:v>
                </c:pt>
                <c:pt idx="13549">
                  <c:v>41617</c:v>
                </c:pt>
                <c:pt idx="13550">
                  <c:v>41618</c:v>
                </c:pt>
                <c:pt idx="13551">
                  <c:v>41619</c:v>
                </c:pt>
                <c:pt idx="13552">
                  <c:v>41620</c:v>
                </c:pt>
                <c:pt idx="13553">
                  <c:v>41621</c:v>
                </c:pt>
                <c:pt idx="13554">
                  <c:v>41624</c:v>
                </c:pt>
                <c:pt idx="13555">
                  <c:v>41625</c:v>
                </c:pt>
                <c:pt idx="13556">
                  <c:v>41626</c:v>
                </c:pt>
                <c:pt idx="13557">
                  <c:v>41627</c:v>
                </c:pt>
                <c:pt idx="13558">
                  <c:v>41628</c:v>
                </c:pt>
                <c:pt idx="13559">
                  <c:v>41631</c:v>
                </c:pt>
                <c:pt idx="13560">
                  <c:v>41632</c:v>
                </c:pt>
                <c:pt idx="13561">
                  <c:v>41633</c:v>
                </c:pt>
                <c:pt idx="13562">
                  <c:v>41634</c:v>
                </c:pt>
                <c:pt idx="13563">
                  <c:v>41635</c:v>
                </c:pt>
                <c:pt idx="13564">
                  <c:v>41638</c:v>
                </c:pt>
                <c:pt idx="13565">
                  <c:v>41639</c:v>
                </c:pt>
                <c:pt idx="13566">
                  <c:v>41640</c:v>
                </c:pt>
                <c:pt idx="13567">
                  <c:v>41641</c:v>
                </c:pt>
                <c:pt idx="13568">
                  <c:v>41642</c:v>
                </c:pt>
                <c:pt idx="13569">
                  <c:v>41645</c:v>
                </c:pt>
                <c:pt idx="13570">
                  <c:v>41646</c:v>
                </c:pt>
                <c:pt idx="13571">
                  <c:v>41647</c:v>
                </c:pt>
                <c:pt idx="13572">
                  <c:v>41648</c:v>
                </c:pt>
                <c:pt idx="13573">
                  <c:v>41649</c:v>
                </c:pt>
                <c:pt idx="13574">
                  <c:v>41652</c:v>
                </c:pt>
                <c:pt idx="13575">
                  <c:v>41653</c:v>
                </c:pt>
                <c:pt idx="13576">
                  <c:v>41654</c:v>
                </c:pt>
                <c:pt idx="13577">
                  <c:v>41655</c:v>
                </c:pt>
                <c:pt idx="13578">
                  <c:v>41656</c:v>
                </c:pt>
                <c:pt idx="13579">
                  <c:v>41659</c:v>
                </c:pt>
                <c:pt idx="13580">
                  <c:v>41660</c:v>
                </c:pt>
                <c:pt idx="13581">
                  <c:v>41661</c:v>
                </c:pt>
                <c:pt idx="13582">
                  <c:v>41662</c:v>
                </c:pt>
                <c:pt idx="13583">
                  <c:v>41663</c:v>
                </c:pt>
                <c:pt idx="13584">
                  <c:v>41666</c:v>
                </c:pt>
                <c:pt idx="13585">
                  <c:v>41667</c:v>
                </c:pt>
                <c:pt idx="13586">
                  <c:v>41668</c:v>
                </c:pt>
                <c:pt idx="13587">
                  <c:v>41669</c:v>
                </c:pt>
                <c:pt idx="13588">
                  <c:v>41670</c:v>
                </c:pt>
                <c:pt idx="13589">
                  <c:v>41673</c:v>
                </c:pt>
                <c:pt idx="13590">
                  <c:v>41674</c:v>
                </c:pt>
                <c:pt idx="13591">
                  <c:v>41675</c:v>
                </c:pt>
                <c:pt idx="13592">
                  <c:v>41676</c:v>
                </c:pt>
                <c:pt idx="13593">
                  <c:v>41677</c:v>
                </c:pt>
                <c:pt idx="13594">
                  <c:v>41680</c:v>
                </c:pt>
                <c:pt idx="13595">
                  <c:v>41681</c:v>
                </c:pt>
                <c:pt idx="13596">
                  <c:v>41682</c:v>
                </c:pt>
                <c:pt idx="13597">
                  <c:v>41683</c:v>
                </c:pt>
                <c:pt idx="13598">
                  <c:v>41684</c:v>
                </c:pt>
                <c:pt idx="13599">
                  <c:v>41687</c:v>
                </c:pt>
                <c:pt idx="13600">
                  <c:v>41688</c:v>
                </c:pt>
                <c:pt idx="13601">
                  <c:v>41689</c:v>
                </c:pt>
                <c:pt idx="13602">
                  <c:v>41690</c:v>
                </c:pt>
                <c:pt idx="13603">
                  <c:v>41691</c:v>
                </c:pt>
                <c:pt idx="13604">
                  <c:v>41694</c:v>
                </c:pt>
                <c:pt idx="13605">
                  <c:v>41695</c:v>
                </c:pt>
                <c:pt idx="13606">
                  <c:v>41696</c:v>
                </c:pt>
                <c:pt idx="13607">
                  <c:v>41697</c:v>
                </c:pt>
                <c:pt idx="13608">
                  <c:v>41698</c:v>
                </c:pt>
                <c:pt idx="13609">
                  <c:v>41701</c:v>
                </c:pt>
                <c:pt idx="13610">
                  <c:v>41702</c:v>
                </c:pt>
                <c:pt idx="13611">
                  <c:v>41703</c:v>
                </c:pt>
                <c:pt idx="13612">
                  <c:v>41704</c:v>
                </c:pt>
                <c:pt idx="13613">
                  <c:v>41705</c:v>
                </c:pt>
                <c:pt idx="13614">
                  <c:v>41708</c:v>
                </c:pt>
                <c:pt idx="13615">
                  <c:v>41709</c:v>
                </c:pt>
                <c:pt idx="13616">
                  <c:v>41710</c:v>
                </c:pt>
                <c:pt idx="13617">
                  <c:v>41711</c:v>
                </c:pt>
                <c:pt idx="13618">
                  <c:v>41712</c:v>
                </c:pt>
                <c:pt idx="13619">
                  <c:v>41715</c:v>
                </c:pt>
                <c:pt idx="13620">
                  <c:v>41716</c:v>
                </c:pt>
                <c:pt idx="13621">
                  <c:v>41717</c:v>
                </c:pt>
                <c:pt idx="13622">
                  <c:v>41718</c:v>
                </c:pt>
                <c:pt idx="13623">
                  <c:v>41719</c:v>
                </c:pt>
                <c:pt idx="13624">
                  <c:v>41722</c:v>
                </c:pt>
                <c:pt idx="13625">
                  <c:v>41723</c:v>
                </c:pt>
                <c:pt idx="13626">
                  <c:v>41724</c:v>
                </c:pt>
                <c:pt idx="13627">
                  <c:v>41725</c:v>
                </c:pt>
                <c:pt idx="13628">
                  <c:v>41726</c:v>
                </c:pt>
                <c:pt idx="13629">
                  <c:v>41729</c:v>
                </c:pt>
                <c:pt idx="13630">
                  <c:v>41730</c:v>
                </c:pt>
                <c:pt idx="13631">
                  <c:v>41731</c:v>
                </c:pt>
                <c:pt idx="13632">
                  <c:v>41732</c:v>
                </c:pt>
                <c:pt idx="13633">
                  <c:v>41733</c:v>
                </c:pt>
                <c:pt idx="13634">
                  <c:v>41736</c:v>
                </c:pt>
                <c:pt idx="13635">
                  <c:v>41737</c:v>
                </c:pt>
                <c:pt idx="13636">
                  <c:v>41738</c:v>
                </c:pt>
                <c:pt idx="13637">
                  <c:v>41739</c:v>
                </c:pt>
                <c:pt idx="13638">
                  <c:v>41740</c:v>
                </c:pt>
                <c:pt idx="13639">
                  <c:v>41743</c:v>
                </c:pt>
                <c:pt idx="13640">
                  <c:v>41744</c:v>
                </c:pt>
                <c:pt idx="13641">
                  <c:v>41745</c:v>
                </c:pt>
                <c:pt idx="13642">
                  <c:v>41746</c:v>
                </c:pt>
                <c:pt idx="13643">
                  <c:v>41747</c:v>
                </c:pt>
                <c:pt idx="13644">
                  <c:v>41750</c:v>
                </c:pt>
                <c:pt idx="13645">
                  <c:v>41751</c:v>
                </c:pt>
                <c:pt idx="13646">
                  <c:v>41752</c:v>
                </c:pt>
                <c:pt idx="13647">
                  <c:v>41753</c:v>
                </c:pt>
                <c:pt idx="13648">
                  <c:v>41754</c:v>
                </c:pt>
                <c:pt idx="13649">
                  <c:v>41757</c:v>
                </c:pt>
                <c:pt idx="13650">
                  <c:v>41758</c:v>
                </c:pt>
                <c:pt idx="13651">
                  <c:v>41759</c:v>
                </c:pt>
                <c:pt idx="13652">
                  <c:v>41760</c:v>
                </c:pt>
                <c:pt idx="13653">
                  <c:v>41761</c:v>
                </c:pt>
                <c:pt idx="13654">
                  <c:v>41764</c:v>
                </c:pt>
                <c:pt idx="13655">
                  <c:v>41765</c:v>
                </c:pt>
                <c:pt idx="13656">
                  <c:v>41766</c:v>
                </c:pt>
                <c:pt idx="13657">
                  <c:v>41767</c:v>
                </c:pt>
                <c:pt idx="13658">
                  <c:v>41768</c:v>
                </c:pt>
                <c:pt idx="13659">
                  <c:v>41771</c:v>
                </c:pt>
                <c:pt idx="13660">
                  <c:v>41772</c:v>
                </c:pt>
                <c:pt idx="13661">
                  <c:v>41773</c:v>
                </c:pt>
                <c:pt idx="13662">
                  <c:v>41774</c:v>
                </c:pt>
                <c:pt idx="13663">
                  <c:v>41775</c:v>
                </c:pt>
                <c:pt idx="13664">
                  <c:v>41778</c:v>
                </c:pt>
                <c:pt idx="13665">
                  <c:v>41779</c:v>
                </c:pt>
                <c:pt idx="13666">
                  <c:v>41780</c:v>
                </c:pt>
                <c:pt idx="13667">
                  <c:v>41781</c:v>
                </c:pt>
                <c:pt idx="13668">
                  <c:v>41782</c:v>
                </c:pt>
                <c:pt idx="13669">
                  <c:v>41785</c:v>
                </c:pt>
                <c:pt idx="13670">
                  <c:v>41786</c:v>
                </c:pt>
                <c:pt idx="13671">
                  <c:v>41787</c:v>
                </c:pt>
                <c:pt idx="13672">
                  <c:v>41788</c:v>
                </c:pt>
                <c:pt idx="13673">
                  <c:v>41789</c:v>
                </c:pt>
                <c:pt idx="13674">
                  <c:v>41792</c:v>
                </c:pt>
                <c:pt idx="13675">
                  <c:v>41793</c:v>
                </c:pt>
                <c:pt idx="13676">
                  <c:v>41794</c:v>
                </c:pt>
                <c:pt idx="13677">
                  <c:v>41795</c:v>
                </c:pt>
                <c:pt idx="13678">
                  <c:v>41796</c:v>
                </c:pt>
                <c:pt idx="13679">
                  <c:v>41799</c:v>
                </c:pt>
                <c:pt idx="13680">
                  <c:v>41800</c:v>
                </c:pt>
                <c:pt idx="13681">
                  <c:v>41801</c:v>
                </c:pt>
                <c:pt idx="13682">
                  <c:v>41802</c:v>
                </c:pt>
                <c:pt idx="13683">
                  <c:v>41803</c:v>
                </c:pt>
                <c:pt idx="13684">
                  <c:v>41806</c:v>
                </c:pt>
                <c:pt idx="13685">
                  <c:v>41807</c:v>
                </c:pt>
                <c:pt idx="13686">
                  <c:v>41808</c:v>
                </c:pt>
                <c:pt idx="13687">
                  <c:v>41809</c:v>
                </c:pt>
                <c:pt idx="13688">
                  <c:v>41810</c:v>
                </c:pt>
                <c:pt idx="13689">
                  <c:v>41813</c:v>
                </c:pt>
                <c:pt idx="13690">
                  <c:v>41814</c:v>
                </c:pt>
                <c:pt idx="13691">
                  <c:v>41815</c:v>
                </c:pt>
                <c:pt idx="13692">
                  <c:v>41816</c:v>
                </c:pt>
                <c:pt idx="13693">
                  <c:v>41817</c:v>
                </c:pt>
                <c:pt idx="13694">
                  <c:v>41820</c:v>
                </c:pt>
                <c:pt idx="13695">
                  <c:v>41821</c:v>
                </c:pt>
                <c:pt idx="13696">
                  <c:v>41822</c:v>
                </c:pt>
                <c:pt idx="13697">
                  <c:v>41823</c:v>
                </c:pt>
                <c:pt idx="13698">
                  <c:v>41824</c:v>
                </c:pt>
                <c:pt idx="13699">
                  <c:v>41827</c:v>
                </c:pt>
                <c:pt idx="13700">
                  <c:v>41828</c:v>
                </c:pt>
                <c:pt idx="13701">
                  <c:v>41829</c:v>
                </c:pt>
                <c:pt idx="13702">
                  <c:v>41830</c:v>
                </c:pt>
                <c:pt idx="13703">
                  <c:v>41831</c:v>
                </c:pt>
                <c:pt idx="13704">
                  <c:v>41834</c:v>
                </c:pt>
                <c:pt idx="13705">
                  <c:v>41835</c:v>
                </c:pt>
                <c:pt idx="13706">
                  <c:v>41836</c:v>
                </c:pt>
                <c:pt idx="13707">
                  <c:v>41837</c:v>
                </c:pt>
                <c:pt idx="13708">
                  <c:v>41838</c:v>
                </c:pt>
                <c:pt idx="13709">
                  <c:v>41841</c:v>
                </c:pt>
                <c:pt idx="13710">
                  <c:v>41842</c:v>
                </c:pt>
                <c:pt idx="13711">
                  <c:v>41843</c:v>
                </c:pt>
                <c:pt idx="13712">
                  <c:v>41844</c:v>
                </c:pt>
                <c:pt idx="13713">
                  <c:v>41845</c:v>
                </c:pt>
                <c:pt idx="13714">
                  <c:v>41848</c:v>
                </c:pt>
                <c:pt idx="13715">
                  <c:v>41849</c:v>
                </c:pt>
                <c:pt idx="13716">
                  <c:v>41850</c:v>
                </c:pt>
                <c:pt idx="13717">
                  <c:v>41851</c:v>
                </c:pt>
                <c:pt idx="13718">
                  <c:v>41852</c:v>
                </c:pt>
                <c:pt idx="13719">
                  <c:v>41855</c:v>
                </c:pt>
                <c:pt idx="13720">
                  <c:v>41856</c:v>
                </c:pt>
                <c:pt idx="13721">
                  <c:v>41857</c:v>
                </c:pt>
                <c:pt idx="13722">
                  <c:v>41858</c:v>
                </c:pt>
                <c:pt idx="13723">
                  <c:v>41859</c:v>
                </c:pt>
                <c:pt idx="13724">
                  <c:v>41862</c:v>
                </c:pt>
                <c:pt idx="13725">
                  <c:v>41863</c:v>
                </c:pt>
                <c:pt idx="13726">
                  <c:v>41864</c:v>
                </c:pt>
                <c:pt idx="13727">
                  <c:v>41865</c:v>
                </c:pt>
                <c:pt idx="13728">
                  <c:v>41866</c:v>
                </c:pt>
                <c:pt idx="13729">
                  <c:v>41869</c:v>
                </c:pt>
                <c:pt idx="13730">
                  <c:v>41870</c:v>
                </c:pt>
                <c:pt idx="13731">
                  <c:v>41871</c:v>
                </c:pt>
                <c:pt idx="13732">
                  <c:v>41872</c:v>
                </c:pt>
                <c:pt idx="13733">
                  <c:v>41873</c:v>
                </c:pt>
                <c:pt idx="13734">
                  <c:v>41876</c:v>
                </c:pt>
                <c:pt idx="13735">
                  <c:v>41877</c:v>
                </c:pt>
                <c:pt idx="13736">
                  <c:v>41878</c:v>
                </c:pt>
                <c:pt idx="13737">
                  <c:v>41879</c:v>
                </c:pt>
                <c:pt idx="13738">
                  <c:v>41880</c:v>
                </c:pt>
                <c:pt idx="13739">
                  <c:v>41883</c:v>
                </c:pt>
                <c:pt idx="13740">
                  <c:v>41884</c:v>
                </c:pt>
                <c:pt idx="13741">
                  <c:v>41885</c:v>
                </c:pt>
                <c:pt idx="13742">
                  <c:v>41886</c:v>
                </c:pt>
                <c:pt idx="13743">
                  <c:v>41887</c:v>
                </c:pt>
                <c:pt idx="13744">
                  <c:v>41890</c:v>
                </c:pt>
                <c:pt idx="13745">
                  <c:v>41891</c:v>
                </c:pt>
                <c:pt idx="13746">
                  <c:v>41892</c:v>
                </c:pt>
                <c:pt idx="13747">
                  <c:v>41893</c:v>
                </c:pt>
                <c:pt idx="13748">
                  <c:v>41894</c:v>
                </c:pt>
                <c:pt idx="13749">
                  <c:v>41897</c:v>
                </c:pt>
                <c:pt idx="13750">
                  <c:v>41898</c:v>
                </c:pt>
                <c:pt idx="13751">
                  <c:v>41899</c:v>
                </c:pt>
                <c:pt idx="13752">
                  <c:v>41900</c:v>
                </c:pt>
                <c:pt idx="13753">
                  <c:v>41901</c:v>
                </c:pt>
                <c:pt idx="13754">
                  <c:v>41904</c:v>
                </c:pt>
                <c:pt idx="13755">
                  <c:v>41905</c:v>
                </c:pt>
                <c:pt idx="13756">
                  <c:v>41906</c:v>
                </c:pt>
                <c:pt idx="13757">
                  <c:v>41907</c:v>
                </c:pt>
                <c:pt idx="13758">
                  <c:v>41908</c:v>
                </c:pt>
                <c:pt idx="13759">
                  <c:v>41911</c:v>
                </c:pt>
                <c:pt idx="13760">
                  <c:v>41912</c:v>
                </c:pt>
                <c:pt idx="13761">
                  <c:v>41913</c:v>
                </c:pt>
                <c:pt idx="13762">
                  <c:v>41914</c:v>
                </c:pt>
                <c:pt idx="13763">
                  <c:v>41915</c:v>
                </c:pt>
                <c:pt idx="13764">
                  <c:v>41918</c:v>
                </c:pt>
                <c:pt idx="13765">
                  <c:v>41919</c:v>
                </c:pt>
                <c:pt idx="13766">
                  <c:v>41920</c:v>
                </c:pt>
                <c:pt idx="13767">
                  <c:v>41921</c:v>
                </c:pt>
                <c:pt idx="13768">
                  <c:v>41922</c:v>
                </c:pt>
                <c:pt idx="13769">
                  <c:v>41925</c:v>
                </c:pt>
                <c:pt idx="13770">
                  <c:v>41926</c:v>
                </c:pt>
                <c:pt idx="13771">
                  <c:v>41927</c:v>
                </c:pt>
                <c:pt idx="13772">
                  <c:v>41928</c:v>
                </c:pt>
                <c:pt idx="13773">
                  <c:v>41929</c:v>
                </c:pt>
                <c:pt idx="13774">
                  <c:v>41932</c:v>
                </c:pt>
                <c:pt idx="13775">
                  <c:v>41933</c:v>
                </c:pt>
                <c:pt idx="13776">
                  <c:v>41934</c:v>
                </c:pt>
                <c:pt idx="13777">
                  <c:v>41935</c:v>
                </c:pt>
                <c:pt idx="13778">
                  <c:v>41936</c:v>
                </c:pt>
                <c:pt idx="13779">
                  <c:v>41939</c:v>
                </c:pt>
                <c:pt idx="13780">
                  <c:v>41940</c:v>
                </c:pt>
                <c:pt idx="13781">
                  <c:v>41941</c:v>
                </c:pt>
                <c:pt idx="13782">
                  <c:v>41942</c:v>
                </c:pt>
                <c:pt idx="13783">
                  <c:v>41943</c:v>
                </c:pt>
                <c:pt idx="13784">
                  <c:v>41946</c:v>
                </c:pt>
                <c:pt idx="13785">
                  <c:v>41947</c:v>
                </c:pt>
                <c:pt idx="13786">
                  <c:v>41948</c:v>
                </c:pt>
                <c:pt idx="13787">
                  <c:v>41949</c:v>
                </c:pt>
                <c:pt idx="13788">
                  <c:v>41950</c:v>
                </c:pt>
                <c:pt idx="13789">
                  <c:v>41953</c:v>
                </c:pt>
                <c:pt idx="13790">
                  <c:v>41954</c:v>
                </c:pt>
                <c:pt idx="13791">
                  <c:v>41955</c:v>
                </c:pt>
                <c:pt idx="13792">
                  <c:v>41956</c:v>
                </c:pt>
                <c:pt idx="13793">
                  <c:v>41957</c:v>
                </c:pt>
                <c:pt idx="13794">
                  <c:v>41960</c:v>
                </c:pt>
                <c:pt idx="13795">
                  <c:v>41961</c:v>
                </c:pt>
                <c:pt idx="13796">
                  <c:v>41962</c:v>
                </c:pt>
                <c:pt idx="13797">
                  <c:v>41963</c:v>
                </c:pt>
                <c:pt idx="13798">
                  <c:v>41964</c:v>
                </c:pt>
                <c:pt idx="13799">
                  <c:v>41967</c:v>
                </c:pt>
                <c:pt idx="13800">
                  <c:v>41968</c:v>
                </c:pt>
                <c:pt idx="13801">
                  <c:v>41969</c:v>
                </c:pt>
                <c:pt idx="13802">
                  <c:v>41970</c:v>
                </c:pt>
                <c:pt idx="13803">
                  <c:v>41971</c:v>
                </c:pt>
                <c:pt idx="13804">
                  <c:v>41974</c:v>
                </c:pt>
                <c:pt idx="13805">
                  <c:v>41975</c:v>
                </c:pt>
                <c:pt idx="13806">
                  <c:v>41976</c:v>
                </c:pt>
                <c:pt idx="13807">
                  <c:v>41977</c:v>
                </c:pt>
                <c:pt idx="13808">
                  <c:v>41978</c:v>
                </c:pt>
                <c:pt idx="13809">
                  <c:v>41981</c:v>
                </c:pt>
                <c:pt idx="13810">
                  <c:v>41982</c:v>
                </c:pt>
                <c:pt idx="13811">
                  <c:v>41983</c:v>
                </c:pt>
                <c:pt idx="13812">
                  <c:v>41984</c:v>
                </c:pt>
                <c:pt idx="13813">
                  <c:v>41985</c:v>
                </c:pt>
                <c:pt idx="13814">
                  <c:v>41988</c:v>
                </c:pt>
                <c:pt idx="13815">
                  <c:v>41989</c:v>
                </c:pt>
                <c:pt idx="13816">
                  <c:v>41990</c:v>
                </c:pt>
                <c:pt idx="13817">
                  <c:v>41991</c:v>
                </c:pt>
                <c:pt idx="13818">
                  <c:v>41992</c:v>
                </c:pt>
                <c:pt idx="13819">
                  <c:v>41995</c:v>
                </c:pt>
                <c:pt idx="13820">
                  <c:v>41996</c:v>
                </c:pt>
                <c:pt idx="13821">
                  <c:v>41997</c:v>
                </c:pt>
                <c:pt idx="13822">
                  <c:v>41998</c:v>
                </c:pt>
                <c:pt idx="13823">
                  <c:v>41999</c:v>
                </c:pt>
                <c:pt idx="13824">
                  <c:v>42002</c:v>
                </c:pt>
                <c:pt idx="13825">
                  <c:v>42003</c:v>
                </c:pt>
                <c:pt idx="13826">
                  <c:v>42004</c:v>
                </c:pt>
                <c:pt idx="13827">
                  <c:v>42005</c:v>
                </c:pt>
                <c:pt idx="13828">
                  <c:v>42006</c:v>
                </c:pt>
                <c:pt idx="13829">
                  <c:v>42009</c:v>
                </c:pt>
                <c:pt idx="13830">
                  <c:v>42010</c:v>
                </c:pt>
                <c:pt idx="13831">
                  <c:v>42011</c:v>
                </c:pt>
                <c:pt idx="13832">
                  <c:v>42012</c:v>
                </c:pt>
                <c:pt idx="13833">
                  <c:v>42013</c:v>
                </c:pt>
                <c:pt idx="13834">
                  <c:v>42016</c:v>
                </c:pt>
                <c:pt idx="13835">
                  <c:v>42017</c:v>
                </c:pt>
                <c:pt idx="13836">
                  <c:v>42018</c:v>
                </c:pt>
                <c:pt idx="13837">
                  <c:v>42019</c:v>
                </c:pt>
                <c:pt idx="13838">
                  <c:v>42020</c:v>
                </c:pt>
                <c:pt idx="13839">
                  <c:v>42023</c:v>
                </c:pt>
                <c:pt idx="13840">
                  <c:v>42024</c:v>
                </c:pt>
                <c:pt idx="13841">
                  <c:v>42025</c:v>
                </c:pt>
                <c:pt idx="13842">
                  <c:v>42026</c:v>
                </c:pt>
                <c:pt idx="13843">
                  <c:v>42027</c:v>
                </c:pt>
                <c:pt idx="13844">
                  <c:v>42030</c:v>
                </c:pt>
                <c:pt idx="13845">
                  <c:v>42031</c:v>
                </c:pt>
                <c:pt idx="13846">
                  <c:v>42032</c:v>
                </c:pt>
                <c:pt idx="13847">
                  <c:v>42033</c:v>
                </c:pt>
                <c:pt idx="13848">
                  <c:v>42034</c:v>
                </c:pt>
                <c:pt idx="13849">
                  <c:v>42037</c:v>
                </c:pt>
                <c:pt idx="13850">
                  <c:v>42038</c:v>
                </c:pt>
                <c:pt idx="13851">
                  <c:v>42039</c:v>
                </c:pt>
                <c:pt idx="13852">
                  <c:v>42040</c:v>
                </c:pt>
                <c:pt idx="13853">
                  <c:v>42041</c:v>
                </c:pt>
                <c:pt idx="13854">
                  <c:v>42044</c:v>
                </c:pt>
                <c:pt idx="13855">
                  <c:v>42045</c:v>
                </c:pt>
                <c:pt idx="13856">
                  <c:v>42046</c:v>
                </c:pt>
                <c:pt idx="13857">
                  <c:v>42047</c:v>
                </c:pt>
                <c:pt idx="13858">
                  <c:v>42048</c:v>
                </c:pt>
                <c:pt idx="13859">
                  <c:v>42051</c:v>
                </c:pt>
                <c:pt idx="13860">
                  <c:v>42052</c:v>
                </c:pt>
                <c:pt idx="13861">
                  <c:v>42053</c:v>
                </c:pt>
                <c:pt idx="13862">
                  <c:v>42054</c:v>
                </c:pt>
                <c:pt idx="13863">
                  <c:v>42055</c:v>
                </c:pt>
                <c:pt idx="13864">
                  <c:v>42058</c:v>
                </c:pt>
                <c:pt idx="13865">
                  <c:v>42059</c:v>
                </c:pt>
                <c:pt idx="13866">
                  <c:v>42060</c:v>
                </c:pt>
                <c:pt idx="13867">
                  <c:v>42061</c:v>
                </c:pt>
                <c:pt idx="13868">
                  <c:v>42062</c:v>
                </c:pt>
                <c:pt idx="13869">
                  <c:v>42065</c:v>
                </c:pt>
                <c:pt idx="13870">
                  <c:v>42066</c:v>
                </c:pt>
                <c:pt idx="13871">
                  <c:v>42067</c:v>
                </c:pt>
                <c:pt idx="13872">
                  <c:v>42068</c:v>
                </c:pt>
                <c:pt idx="13873">
                  <c:v>42069</c:v>
                </c:pt>
                <c:pt idx="13874">
                  <c:v>42072</c:v>
                </c:pt>
                <c:pt idx="13875">
                  <c:v>42073</c:v>
                </c:pt>
                <c:pt idx="13876">
                  <c:v>42074</c:v>
                </c:pt>
                <c:pt idx="13877">
                  <c:v>42075</c:v>
                </c:pt>
                <c:pt idx="13878">
                  <c:v>42076</c:v>
                </c:pt>
                <c:pt idx="13879">
                  <c:v>42079</c:v>
                </c:pt>
                <c:pt idx="13880">
                  <c:v>42080</c:v>
                </c:pt>
                <c:pt idx="13881">
                  <c:v>42081</c:v>
                </c:pt>
                <c:pt idx="13882">
                  <c:v>42082</c:v>
                </c:pt>
                <c:pt idx="13883">
                  <c:v>42083</c:v>
                </c:pt>
                <c:pt idx="13884">
                  <c:v>42086</c:v>
                </c:pt>
                <c:pt idx="13885">
                  <c:v>42087</c:v>
                </c:pt>
                <c:pt idx="13886">
                  <c:v>42088</c:v>
                </c:pt>
                <c:pt idx="13887">
                  <c:v>42089</c:v>
                </c:pt>
                <c:pt idx="13888">
                  <c:v>42090</c:v>
                </c:pt>
                <c:pt idx="13889">
                  <c:v>42093</c:v>
                </c:pt>
                <c:pt idx="13890">
                  <c:v>42094</c:v>
                </c:pt>
                <c:pt idx="13891">
                  <c:v>42095</c:v>
                </c:pt>
                <c:pt idx="13892">
                  <c:v>42096</c:v>
                </c:pt>
                <c:pt idx="13893">
                  <c:v>42097</c:v>
                </c:pt>
                <c:pt idx="13894">
                  <c:v>42100</c:v>
                </c:pt>
                <c:pt idx="13895">
                  <c:v>42101</c:v>
                </c:pt>
                <c:pt idx="13896">
                  <c:v>42102</c:v>
                </c:pt>
                <c:pt idx="13897">
                  <c:v>42103</c:v>
                </c:pt>
                <c:pt idx="13898">
                  <c:v>42104</c:v>
                </c:pt>
                <c:pt idx="13899">
                  <c:v>42107</c:v>
                </c:pt>
                <c:pt idx="13900">
                  <c:v>42108</c:v>
                </c:pt>
                <c:pt idx="13901">
                  <c:v>42109</c:v>
                </c:pt>
                <c:pt idx="13902">
                  <c:v>42110</c:v>
                </c:pt>
                <c:pt idx="13903">
                  <c:v>42111</c:v>
                </c:pt>
                <c:pt idx="13904">
                  <c:v>42114</c:v>
                </c:pt>
                <c:pt idx="13905">
                  <c:v>42115</c:v>
                </c:pt>
                <c:pt idx="13906">
                  <c:v>42116</c:v>
                </c:pt>
                <c:pt idx="13907">
                  <c:v>42117</c:v>
                </c:pt>
                <c:pt idx="13908">
                  <c:v>42118</c:v>
                </c:pt>
                <c:pt idx="13909">
                  <c:v>42121</c:v>
                </c:pt>
                <c:pt idx="13910">
                  <c:v>42122</c:v>
                </c:pt>
                <c:pt idx="13911">
                  <c:v>42123</c:v>
                </c:pt>
                <c:pt idx="13912">
                  <c:v>42124</c:v>
                </c:pt>
                <c:pt idx="13913">
                  <c:v>42125</c:v>
                </c:pt>
                <c:pt idx="13914">
                  <c:v>42128</c:v>
                </c:pt>
                <c:pt idx="13915">
                  <c:v>42129</c:v>
                </c:pt>
                <c:pt idx="13916">
                  <c:v>42130</c:v>
                </c:pt>
                <c:pt idx="13917">
                  <c:v>42131</c:v>
                </c:pt>
                <c:pt idx="13918">
                  <c:v>42132</c:v>
                </c:pt>
                <c:pt idx="13919">
                  <c:v>42135</c:v>
                </c:pt>
                <c:pt idx="13920">
                  <c:v>42136</c:v>
                </c:pt>
                <c:pt idx="13921">
                  <c:v>42137</c:v>
                </c:pt>
                <c:pt idx="13922">
                  <c:v>42138</c:v>
                </c:pt>
                <c:pt idx="13923">
                  <c:v>42139</c:v>
                </c:pt>
                <c:pt idx="13924">
                  <c:v>42142</c:v>
                </c:pt>
                <c:pt idx="13925">
                  <c:v>42143</c:v>
                </c:pt>
                <c:pt idx="13926">
                  <c:v>42144</c:v>
                </c:pt>
                <c:pt idx="13927">
                  <c:v>42145</c:v>
                </c:pt>
                <c:pt idx="13928">
                  <c:v>42146</c:v>
                </c:pt>
                <c:pt idx="13929">
                  <c:v>42149</c:v>
                </c:pt>
                <c:pt idx="13930">
                  <c:v>42150</c:v>
                </c:pt>
                <c:pt idx="13931">
                  <c:v>42151</c:v>
                </c:pt>
                <c:pt idx="13932">
                  <c:v>42152</c:v>
                </c:pt>
                <c:pt idx="13933">
                  <c:v>42153</c:v>
                </c:pt>
                <c:pt idx="13934">
                  <c:v>42156</c:v>
                </c:pt>
                <c:pt idx="13935">
                  <c:v>42157</c:v>
                </c:pt>
                <c:pt idx="13936">
                  <c:v>42158</c:v>
                </c:pt>
                <c:pt idx="13937">
                  <c:v>42159</c:v>
                </c:pt>
                <c:pt idx="13938">
                  <c:v>42160</c:v>
                </c:pt>
                <c:pt idx="13939">
                  <c:v>42163</c:v>
                </c:pt>
                <c:pt idx="13940">
                  <c:v>42164</c:v>
                </c:pt>
                <c:pt idx="13941">
                  <c:v>42165</c:v>
                </c:pt>
                <c:pt idx="13942">
                  <c:v>42166</c:v>
                </c:pt>
                <c:pt idx="13943">
                  <c:v>42167</c:v>
                </c:pt>
                <c:pt idx="13944">
                  <c:v>42170</c:v>
                </c:pt>
                <c:pt idx="13945">
                  <c:v>42171</c:v>
                </c:pt>
                <c:pt idx="13946">
                  <c:v>42172</c:v>
                </c:pt>
                <c:pt idx="13947">
                  <c:v>42173</c:v>
                </c:pt>
                <c:pt idx="13948">
                  <c:v>42174</c:v>
                </c:pt>
                <c:pt idx="13949">
                  <c:v>42177</c:v>
                </c:pt>
                <c:pt idx="13950">
                  <c:v>42178</c:v>
                </c:pt>
                <c:pt idx="13951">
                  <c:v>42179</c:v>
                </c:pt>
                <c:pt idx="13952">
                  <c:v>42180</c:v>
                </c:pt>
                <c:pt idx="13953">
                  <c:v>42181</c:v>
                </c:pt>
                <c:pt idx="13954">
                  <c:v>42184</c:v>
                </c:pt>
                <c:pt idx="13955">
                  <c:v>42185</c:v>
                </c:pt>
                <c:pt idx="13956">
                  <c:v>42186</c:v>
                </c:pt>
                <c:pt idx="13957">
                  <c:v>42187</c:v>
                </c:pt>
                <c:pt idx="13958">
                  <c:v>42188</c:v>
                </c:pt>
                <c:pt idx="13959">
                  <c:v>42191</c:v>
                </c:pt>
                <c:pt idx="13960">
                  <c:v>42192</c:v>
                </c:pt>
                <c:pt idx="13961">
                  <c:v>42193</c:v>
                </c:pt>
                <c:pt idx="13962">
                  <c:v>42194</c:v>
                </c:pt>
                <c:pt idx="13963">
                  <c:v>42195</c:v>
                </c:pt>
                <c:pt idx="13964">
                  <c:v>42198</c:v>
                </c:pt>
                <c:pt idx="13965">
                  <c:v>42199</c:v>
                </c:pt>
                <c:pt idx="13966">
                  <c:v>42200</c:v>
                </c:pt>
                <c:pt idx="13967">
                  <c:v>42201</c:v>
                </c:pt>
                <c:pt idx="13968">
                  <c:v>42202</c:v>
                </c:pt>
                <c:pt idx="13969">
                  <c:v>42205</c:v>
                </c:pt>
                <c:pt idx="13970">
                  <c:v>42206</c:v>
                </c:pt>
                <c:pt idx="13971">
                  <c:v>42207</c:v>
                </c:pt>
                <c:pt idx="13972">
                  <c:v>42208</c:v>
                </c:pt>
                <c:pt idx="13973">
                  <c:v>42209</c:v>
                </c:pt>
                <c:pt idx="13974">
                  <c:v>42212</c:v>
                </c:pt>
                <c:pt idx="13975">
                  <c:v>42213</c:v>
                </c:pt>
                <c:pt idx="13976">
                  <c:v>42214</c:v>
                </c:pt>
                <c:pt idx="13977">
                  <c:v>42215</c:v>
                </c:pt>
                <c:pt idx="13978">
                  <c:v>42216</c:v>
                </c:pt>
                <c:pt idx="13979">
                  <c:v>42219</c:v>
                </c:pt>
                <c:pt idx="13980">
                  <c:v>42220</c:v>
                </c:pt>
                <c:pt idx="13981">
                  <c:v>42221</c:v>
                </c:pt>
                <c:pt idx="13982">
                  <c:v>42222</c:v>
                </c:pt>
                <c:pt idx="13983">
                  <c:v>42223</c:v>
                </c:pt>
                <c:pt idx="13984">
                  <c:v>42226</c:v>
                </c:pt>
                <c:pt idx="13985">
                  <c:v>42227</c:v>
                </c:pt>
                <c:pt idx="13986">
                  <c:v>42228</c:v>
                </c:pt>
                <c:pt idx="13987">
                  <c:v>42229</c:v>
                </c:pt>
                <c:pt idx="13988">
                  <c:v>42230</c:v>
                </c:pt>
                <c:pt idx="13989">
                  <c:v>42233</c:v>
                </c:pt>
                <c:pt idx="13990">
                  <c:v>42234</c:v>
                </c:pt>
                <c:pt idx="13991">
                  <c:v>42235</c:v>
                </c:pt>
                <c:pt idx="13992">
                  <c:v>42236</c:v>
                </c:pt>
                <c:pt idx="13993">
                  <c:v>42237</c:v>
                </c:pt>
                <c:pt idx="13994">
                  <c:v>42240</c:v>
                </c:pt>
                <c:pt idx="13995">
                  <c:v>42241</c:v>
                </c:pt>
                <c:pt idx="13996">
                  <c:v>42242</c:v>
                </c:pt>
                <c:pt idx="13997">
                  <c:v>42243</c:v>
                </c:pt>
                <c:pt idx="13998">
                  <c:v>42244</c:v>
                </c:pt>
                <c:pt idx="13999">
                  <c:v>42247</c:v>
                </c:pt>
                <c:pt idx="14000">
                  <c:v>42248</c:v>
                </c:pt>
                <c:pt idx="14001">
                  <c:v>42249</c:v>
                </c:pt>
                <c:pt idx="14002">
                  <c:v>42250</c:v>
                </c:pt>
                <c:pt idx="14003">
                  <c:v>42251</c:v>
                </c:pt>
                <c:pt idx="14004">
                  <c:v>42254</c:v>
                </c:pt>
                <c:pt idx="14005">
                  <c:v>42255</c:v>
                </c:pt>
                <c:pt idx="14006">
                  <c:v>42256</c:v>
                </c:pt>
                <c:pt idx="14007">
                  <c:v>42257</c:v>
                </c:pt>
                <c:pt idx="14008">
                  <c:v>42258</c:v>
                </c:pt>
                <c:pt idx="14009">
                  <c:v>42261</c:v>
                </c:pt>
                <c:pt idx="14010">
                  <c:v>42262</c:v>
                </c:pt>
                <c:pt idx="14011">
                  <c:v>42263</c:v>
                </c:pt>
                <c:pt idx="14012">
                  <c:v>42264</c:v>
                </c:pt>
                <c:pt idx="14013">
                  <c:v>42265</c:v>
                </c:pt>
                <c:pt idx="14014">
                  <c:v>42268</c:v>
                </c:pt>
                <c:pt idx="14015">
                  <c:v>42269</c:v>
                </c:pt>
                <c:pt idx="14016">
                  <c:v>42270</c:v>
                </c:pt>
                <c:pt idx="14017">
                  <c:v>42271</c:v>
                </c:pt>
                <c:pt idx="14018">
                  <c:v>42272</c:v>
                </c:pt>
                <c:pt idx="14019">
                  <c:v>42275</c:v>
                </c:pt>
                <c:pt idx="14020">
                  <c:v>42276</c:v>
                </c:pt>
                <c:pt idx="14021">
                  <c:v>42277</c:v>
                </c:pt>
                <c:pt idx="14022">
                  <c:v>42278</c:v>
                </c:pt>
                <c:pt idx="14023">
                  <c:v>42279</c:v>
                </c:pt>
                <c:pt idx="14024">
                  <c:v>42282</c:v>
                </c:pt>
                <c:pt idx="14025">
                  <c:v>42283</c:v>
                </c:pt>
                <c:pt idx="14026">
                  <c:v>42284</c:v>
                </c:pt>
                <c:pt idx="14027">
                  <c:v>42285</c:v>
                </c:pt>
                <c:pt idx="14028">
                  <c:v>42286</c:v>
                </c:pt>
                <c:pt idx="14029">
                  <c:v>42289</c:v>
                </c:pt>
                <c:pt idx="14030">
                  <c:v>42290</c:v>
                </c:pt>
                <c:pt idx="14031">
                  <c:v>42291</c:v>
                </c:pt>
                <c:pt idx="14032">
                  <c:v>42292</c:v>
                </c:pt>
                <c:pt idx="14033">
                  <c:v>42293</c:v>
                </c:pt>
                <c:pt idx="14034">
                  <c:v>42296</c:v>
                </c:pt>
                <c:pt idx="14035">
                  <c:v>42297</c:v>
                </c:pt>
                <c:pt idx="14036">
                  <c:v>42298</c:v>
                </c:pt>
                <c:pt idx="14037">
                  <c:v>42299</c:v>
                </c:pt>
                <c:pt idx="14038">
                  <c:v>42300</c:v>
                </c:pt>
                <c:pt idx="14039">
                  <c:v>42303</c:v>
                </c:pt>
                <c:pt idx="14040">
                  <c:v>42304</c:v>
                </c:pt>
                <c:pt idx="14041">
                  <c:v>42305</c:v>
                </c:pt>
                <c:pt idx="14042">
                  <c:v>42306</c:v>
                </c:pt>
                <c:pt idx="14043">
                  <c:v>42307</c:v>
                </c:pt>
                <c:pt idx="14044">
                  <c:v>42310</c:v>
                </c:pt>
                <c:pt idx="14045">
                  <c:v>42311</c:v>
                </c:pt>
                <c:pt idx="14046">
                  <c:v>42312</c:v>
                </c:pt>
                <c:pt idx="14047">
                  <c:v>42313</c:v>
                </c:pt>
                <c:pt idx="14048">
                  <c:v>42314</c:v>
                </c:pt>
                <c:pt idx="14049">
                  <c:v>42317</c:v>
                </c:pt>
                <c:pt idx="14050">
                  <c:v>42318</c:v>
                </c:pt>
                <c:pt idx="14051">
                  <c:v>42319</c:v>
                </c:pt>
                <c:pt idx="14052">
                  <c:v>42320</c:v>
                </c:pt>
                <c:pt idx="14053">
                  <c:v>42321</c:v>
                </c:pt>
                <c:pt idx="14054">
                  <c:v>42324</c:v>
                </c:pt>
                <c:pt idx="14055">
                  <c:v>42325</c:v>
                </c:pt>
                <c:pt idx="14056">
                  <c:v>42326</c:v>
                </c:pt>
                <c:pt idx="14057">
                  <c:v>42327</c:v>
                </c:pt>
                <c:pt idx="14058">
                  <c:v>42328</c:v>
                </c:pt>
                <c:pt idx="14059">
                  <c:v>42331</c:v>
                </c:pt>
                <c:pt idx="14060">
                  <c:v>42332</c:v>
                </c:pt>
                <c:pt idx="14061">
                  <c:v>42333</c:v>
                </c:pt>
                <c:pt idx="14062">
                  <c:v>42334</c:v>
                </c:pt>
                <c:pt idx="14063">
                  <c:v>42335</c:v>
                </c:pt>
                <c:pt idx="14064">
                  <c:v>42338</c:v>
                </c:pt>
                <c:pt idx="14065">
                  <c:v>42339</c:v>
                </c:pt>
                <c:pt idx="14066">
                  <c:v>42340</c:v>
                </c:pt>
                <c:pt idx="14067">
                  <c:v>42341</c:v>
                </c:pt>
                <c:pt idx="14068">
                  <c:v>42342</c:v>
                </c:pt>
                <c:pt idx="14069">
                  <c:v>42345</c:v>
                </c:pt>
                <c:pt idx="14070">
                  <c:v>42346</c:v>
                </c:pt>
                <c:pt idx="14071">
                  <c:v>42347</c:v>
                </c:pt>
                <c:pt idx="14072">
                  <c:v>42348</c:v>
                </c:pt>
                <c:pt idx="14073">
                  <c:v>42349</c:v>
                </c:pt>
                <c:pt idx="14074">
                  <c:v>42352</c:v>
                </c:pt>
                <c:pt idx="14075">
                  <c:v>42353</c:v>
                </c:pt>
                <c:pt idx="14076">
                  <c:v>42354</c:v>
                </c:pt>
                <c:pt idx="14077">
                  <c:v>42355</c:v>
                </c:pt>
                <c:pt idx="14078">
                  <c:v>42356</c:v>
                </c:pt>
                <c:pt idx="14079">
                  <c:v>42359</c:v>
                </c:pt>
                <c:pt idx="14080">
                  <c:v>42360</c:v>
                </c:pt>
                <c:pt idx="14081">
                  <c:v>42361</c:v>
                </c:pt>
                <c:pt idx="14082">
                  <c:v>42362</c:v>
                </c:pt>
                <c:pt idx="14083">
                  <c:v>42363</c:v>
                </c:pt>
                <c:pt idx="14084">
                  <c:v>42366</c:v>
                </c:pt>
                <c:pt idx="14085">
                  <c:v>42367</c:v>
                </c:pt>
                <c:pt idx="14086">
                  <c:v>42368</c:v>
                </c:pt>
                <c:pt idx="14087">
                  <c:v>42369</c:v>
                </c:pt>
                <c:pt idx="14088">
                  <c:v>42370</c:v>
                </c:pt>
                <c:pt idx="14089">
                  <c:v>42373</c:v>
                </c:pt>
                <c:pt idx="14090">
                  <c:v>42374</c:v>
                </c:pt>
                <c:pt idx="14091">
                  <c:v>42375</c:v>
                </c:pt>
                <c:pt idx="14092">
                  <c:v>42376</c:v>
                </c:pt>
                <c:pt idx="14093">
                  <c:v>42377</c:v>
                </c:pt>
                <c:pt idx="14094">
                  <c:v>42380</c:v>
                </c:pt>
                <c:pt idx="14095">
                  <c:v>42381</c:v>
                </c:pt>
                <c:pt idx="14096">
                  <c:v>42382</c:v>
                </c:pt>
                <c:pt idx="14097">
                  <c:v>42383</c:v>
                </c:pt>
                <c:pt idx="14098">
                  <c:v>42384</c:v>
                </c:pt>
                <c:pt idx="14099">
                  <c:v>42387</c:v>
                </c:pt>
                <c:pt idx="14100">
                  <c:v>42388</c:v>
                </c:pt>
                <c:pt idx="14101">
                  <c:v>42389</c:v>
                </c:pt>
                <c:pt idx="14102">
                  <c:v>42390</c:v>
                </c:pt>
                <c:pt idx="14103">
                  <c:v>42391</c:v>
                </c:pt>
                <c:pt idx="14104">
                  <c:v>42394</c:v>
                </c:pt>
                <c:pt idx="14105">
                  <c:v>42395</c:v>
                </c:pt>
                <c:pt idx="14106">
                  <c:v>42396</c:v>
                </c:pt>
                <c:pt idx="14107">
                  <c:v>42397</c:v>
                </c:pt>
                <c:pt idx="14108">
                  <c:v>42398</c:v>
                </c:pt>
                <c:pt idx="14109">
                  <c:v>42401</c:v>
                </c:pt>
                <c:pt idx="14110">
                  <c:v>42402</c:v>
                </c:pt>
                <c:pt idx="14111">
                  <c:v>42403</c:v>
                </c:pt>
                <c:pt idx="14112">
                  <c:v>42404</c:v>
                </c:pt>
                <c:pt idx="14113">
                  <c:v>42405</c:v>
                </c:pt>
                <c:pt idx="14114">
                  <c:v>42408</c:v>
                </c:pt>
                <c:pt idx="14115">
                  <c:v>42409</c:v>
                </c:pt>
                <c:pt idx="14116">
                  <c:v>42410</c:v>
                </c:pt>
                <c:pt idx="14117">
                  <c:v>42411</c:v>
                </c:pt>
                <c:pt idx="14118">
                  <c:v>42412</c:v>
                </c:pt>
                <c:pt idx="14119">
                  <c:v>42415</c:v>
                </c:pt>
                <c:pt idx="14120">
                  <c:v>42416</c:v>
                </c:pt>
                <c:pt idx="14121">
                  <c:v>42417</c:v>
                </c:pt>
                <c:pt idx="14122">
                  <c:v>42418</c:v>
                </c:pt>
                <c:pt idx="14123">
                  <c:v>42419</c:v>
                </c:pt>
                <c:pt idx="14124">
                  <c:v>42422</c:v>
                </c:pt>
                <c:pt idx="14125">
                  <c:v>42423</c:v>
                </c:pt>
                <c:pt idx="14126">
                  <c:v>42424</c:v>
                </c:pt>
                <c:pt idx="14127">
                  <c:v>42425</c:v>
                </c:pt>
                <c:pt idx="14128">
                  <c:v>42426</c:v>
                </c:pt>
                <c:pt idx="14129">
                  <c:v>42429</c:v>
                </c:pt>
                <c:pt idx="14130">
                  <c:v>42430</c:v>
                </c:pt>
                <c:pt idx="14131">
                  <c:v>42431</c:v>
                </c:pt>
                <c:pt idx="14132">
                  <c:v>42432</c:v>
                </c:pt>
                <c:pt idx="14133">
                  <c:v>42433</c:v>
                </c:pt>
                <c:pt idx="14134">
                  <c:v>42436</c:v>
                </c:pt>
                <c:pt idx="14135">
                  <c:v>42437</c:v>
                </c:pt>
                <c:pt idx="14136">
                  <c:v>42438</c:v>
                </c:pt>
                <c:pt idx="14137">
                  <c:v>42439</c:v>
                </c:pt>
                <c:pt idx="14138">
                  <c:v>42440</c:v>
                </c:pt>
                <c:pt idx="14139">
                  <c:v>42443</c:v>
                </c:pt>
                <c:pt idx="14140">
                  <c:v>42444</c:v>
                </c:pt>
                <c:pt idx="14141">
                  <c:v>42445</c:v>
                </c:pt>
                <c:pt idx="14142">
                  <c:v>42446</c:v>
                </c:pt>
                <c:pt idx="14143">
                  <c:v>42447</c:v>
                </c:pt>
                <c:pt idx="14144">
                  <c:v>42450</c:v>
                </c:pt>
                <c:pt idx="14145">
                  <c:v>42451</c:v>
                </c:pt>
                <c:pt idx="14146">
                  <c:v>42452</c:v>
                </c:pt>
                <c:pt idx="14147">
                  <c:v>42453</c:v>
                </c:pt>
                <c:pt idx="14148">
                  <c:v>42454</c:v>
                </c:pt>
                <c:pt idx="14149">
                  <c:v>42457</c:v>
                </c:pt>
                <c:pt idx="14150">
                  <c:v>42458</c:v>
                </c:pt>
                <c:pt idx="14151">
                  <c:v>42459</c:v>
                </c:pt>
                <c:pt idx="14152">
                  <c:v>42460</c:v>
                </c:pt>
                <c:pt idx="14153">
                  <c:v>42461</c:v>
                </c:pt>
                <c:pt idx="14154">
                  <c:v>42464</c:v>
                </c:pt>
                <c:pt idx="14155">
                  <c:v>42465</c:v>
                </c:pt>
                <c:pt idx="14156">
                  <c:v>42466</c:v>
                </c:pt>
                <c:pt idx="14157">
                  <c:v>42467</c:v>
                </c:pt>
                <c:pt idx="14158">
                  <c:v>42468</c:v>
                </c:pt>
                <c:pt idx="14159">
                  <c:v>42471</c:v>
                </c:pt>
                <c:pt idx="14160">
                  <c:v>42472</c:v>
                </c:pt>
                <c:pt idx="14161">
                  <c:v>42473</c:v>
                </c:pt>
                <c:pt idx="14162">
                  <c:v>42474</c:v>
                </c:pt>
                <c:pt idx="14163">
                  <c:v>42475</c:v>
                </c:pt>
                <c:pt idx="14164">
                  <c:v>42478</c:v>
                </c:pt>
                <c:pt idx="14165">
                  <c:v>42479</c:v>
                </c:pt>
                <c:pt idx="14166">
                  <c:v>42480</c:v>
                </c:pt>
                <c:pt idx="14167">
                  <c:v>42481</c:v>
                </c:pt>
                <c:pt idx="14168">
                  <c:v>42482</c:v>
                </c:pt>
                <c:pt idx="14169">
                  <c:v>42485</c:v>
                </c:pt>
                <c:pt idx="14170">
                  <c:v>42486</c:v>
                </c:pt>
                <c:pt idx="14171">
                  <c:v>42487</c:v>
                </c:pt>
                <c:pt idx="14172">
                  <c:v>42488</c:v>
                </c:pt>
                <c:pt idx="14173">
                  <c:v>42489</c:v>
                </c:pt>
                <c:pt idx="14174">
                  <c:v>42492</c:v>
                </c:pt>
                <c:pt idx="14175">
                  <c:v>42493</c:v>
                </c:pt>
                <c:pt idx="14176">
                  <c:v>42494</c:v>
                </c:pt>
                <c:pt idx="14177">
                  <c:v>42495</c:v>
                </c:pt>
                <c:pt idx="14178">
                  <c:v>42496</c:v>
                </c:pt>
                <c:pt idx="14179">
                  <c:v>42499</c:v>
                </c:pt>
                <c:pt idx="14180">
                  <c:v>42500</c:v>
                </c:pt>
                <c:pt idx="14181">
                  <c:v>42501</c:v>
                </c:pt>
                <c:pt idx="14182">
                  <c:v>42502</c:v>
                </c:pt>
                <c:pt idx="14183">
                  <c:v>42503</c:v>
                </c:pt>
                <c:pt idx="14184">
                  <c:v>42506</c:v>
                </c:pt>
                <c:pt idx="14185">
                  <c:v>42507</c:v>
                </c:pt>
                <c:pt idx="14186">
                  <c:v>42508</c:v>
                </c:pt>
                <c:pt idx="14187">
                  <c:v>42509</c:v>
                </c:pt>
                <c:pt idx="14188">
                  <c:v>42510</c:v>
                </c:pt>
                <c:pt idx="14189">
                  <c:v>42513</c:v>
                </c:pt>
                <c:pt idx="14190">
                  <c:v>42514</c:v>
                </c:pt>
                <c:pt idx="14191">
                  <c:v>42515</c:v>
                </c:pt>
                <c:pt idx="14192">
                  <c:v>42516</c:v>
                </c:pt>
                <c:pt idx="14193">
                  <c:v>42517</c:v>
                </c:pt>
                <c:pt idx="14194">
                  <c:v>42520</c:v>
                </c:pt>
                <c:pt idx="14195">
                  <c:v>42521</c:v>
                </c:pt>
                <c:pt idx="14196">
                  <c:v>42522</c:v>
                </c:pt>
                <c:pt idx="14197">
                  <c:v>42523</c:v>
                </c:pt>
                <c:pt idx="14198">
                  <c:v>42524</c:v>
                </c:pt>
                <c:pt idx="14199">
                  <c:v>42527</c:v>
                </c:pt>
                <c:pt idx="14200">
                  <c:v>42528</c:v>
                </c:pt>
                <c:pt idx="14201">
                  <c:v>42529</c:v>
                </c:pt>
                <c:pt idx="14202">
                  <c:v>42530</c:v>
                </c:pt>
                <c:pt idx="14203">
                  <c:v>42531</c:v>
                </c:pt>
                <c:pt idx="14204">
                  <c:v>42534</c:v>
                </c:pt>
                <c:pt idx="14205">
                  <c:v>42535</c:v>
                </c:pt>
                <c:pt idx="14206">
                  <c:v>42536</c:v>
                </c:pt>
                <c:pt idx="14207">
                  <c:v>42537</c:v>
                </c:pt>
                <c:pt idx="14208">
                  <c:v>42538</c:v>
                </c:pt>
                <c:pt idx="14209">
                  <c:v>42541</c:v>
                </c:pt>
                <c:pt idx="14210">
                  <c:v>42542</c:v>
                </c:pt>
                <c:pt idx="14211">
                  <c:v>42543</c:v>
                </c:pt>
                <c:pt idx="14212">
                  <c:v>42544</c:v>
                </c:pt>
                <c:pt idx="14213">
                  <c:v>42545</c:v>
                </c:pt>
                <c:pt idx="14214">
                  <c:v>42548</c:v>
                </c:pt>
                <c:pt idx="14215">
                  <c:v>42549</c:v>
                </c:pt>
                <c:pt idx="14216">
                  <c:v>42550</c:v>
                </c:pt>
                <c:pt idx="14217">
                  <c:v>42551</c:v>
                </c:pt>
                <c:pt idx="14218">
                  <c:v>42552</c:v>
                </c:pt>
                <c:pt idx="14219">
                  <c:v>42555</c:v>
                </c:pt>
                <c:pt idx="14220">
                  <c:v>42556</c:v>
                </c:pt>
                <c:pt idx="14221">
                  <c:v>42557</c:v>
                </c:pt>
                <c:pt idx="14222">
                  <c:v>42558</c:v>
                </c:pt>
                <c:pt idx="14223">
                  <c:v>42559</c:v>
                </c:pt>
                <c:pt idx="14224">
                  <c:v>42562</c:v>
                </c:pt>
                <c:pt idx="14225">
                  <c:v>42563</c:v>
                </c:pt>
                <c:pt idx="14226">
                  <c:v>42564</c:v>
                </c:pt>
                <c:pt idx="14227">
                  <c:v>42565</c:v>
                </c:pt>
                <c:pt idx="14228">
                  <c:v>42566</c:v>
                </c:pt>
                <c:pt idx="14229">
                  <c:v>42569</c:v>
                </c:pt>
                <c:pt idx="14230">
                  <c:v>42570</c:v>
                </c:pt>
                <c:pt idx="14231">
                  <c:v>42571</c:v>
                </c:pt>
                <c:pt idx="14232">
                  <c:v>42572</c:v>
                </c:pt>
                <c:pt idx="14233">
                  <c:v>42573</c:v>
                </c:pt>
                <c:pt idx="14234">
                  <c:v>42576</c:v>
                </c:pt>
                <c:pt idx="14235">
                  <c:v>42577</c:v>
                </c:pt>
                <c:pt idx="14236">
                  <c:v>42578</c:v>
                </c:pt>
                <c:pt idx="14237">
                  <c:v>42579</c:v>
                </c:pt>
                <c:pt idx="14238">
                  <c:v>42580</c:v>
                </c:pt>
                <c:pt idx="14239">
                  <c:v>42583</c:v>
                </c:pt>
                <c:pt idx="14240">
                  <c:v>42584</c:v>
                </c:pt>
                <c:pt idx="14241">
                  <c:v>42585</c:v>
                </c:pt>
                <c:pt idx="14242">
                  <c:v>42586</c:v>
                </c:pt>
                <c:pt idx="14243">
                  <c:v>42587</c:v>
                </c:pt>
                <c:pt idx="14244">
                  <c:v>42590</c:v>
                </c:pt>
                <c:pt idx="14245">
                  <c:v>42591</c:v>
                </c:pt>
                <c:pt idx="14246">
                  <c:v>42592</c:v>
                </c:pt>
                <c:pt idx="14247">
                  <c:v>42593</c:v>
                </c:pt>
                <c:pt idx="14248">
                  <c:v>42594</c:v>
                </c:pt>
                <c:pt idx="14249">
                  <c:v>42597</c:v>
                </c:pt>
                <c:pt idx="14250">
                  <c:v>42598</c:v>
                </c:pt>
                <c:pt idx="14251">
                  <c:v>42599</c:v>
                </c:pt>
                <c:pt idx="14252">
                  <c:v>42600</c:v>
                </c:pt>
                <c:pt idx="14253">
                  <c:v>42601</c:v>
                </c:pt>
                <c:pt idx="14254">
                  <c:v>42604</c:v>
                </c:pt>
                <c:pt idx="14255">
                  <c:v>42605</c:v>
                </c:pt>
                <c:pt idx="14256">
                  <c:v>42606</c:v>
                </c:pt>
                <c:pt idx="14257">
                  <c:v>42607</c:v>
                </c:pt>
                <c:pt idx="14258">
                  <c:v>42608</c:v>
                </c:pt>
                <c:pt idx="14259">
                  <c:v>42611</c:v>
                </c:pt>
                <c:pt idx="14260">
                  <c:v>42612</c:v>
                </c:pt>
                <c:pt idx="14261">
                  <c:v>42613</c:v>
                </c:pt>
                <c:pt idx="14262">
                  <c:v>42614</c:v>
                </c:pt>
                <c:pt idx="14263">
                  <c:v>42615</c:v>
                </c:pt>
                <c:pt idx="14264">
                  <c:v>42618</c:v>
                </c:pt>
                <c:pt idx="14265">
                  <c:v>42619</c:v>
                </c:pt>
                <c:pt idx="14266">
                  <c:v>42620</c:v>
                </c:pt>
                <c:pt idx="14267">
                  <c:v>42621</c:v>
                </c:pt>
                <c:pt idx="14268">
                  <c:v>42622</c:v>
                </c:pt>
                <c:pt idx="14269">
                  <c:v>42625</c:v>
                </c:pt>
                <c:pt idx="14270">
                  <c:v>42626</c:v>
                </c:pt>
                <c:pt idx="14271">
                  <c:v>42627</c:v>
                </c:pt>
                <c:pt idx="14272">
                  <c:v>42628</c:v>
                </c:pt>
                <c:pt idx="14273">
                  <c:v>42629</c:v>
                </c:pt>
                <c:pt idx="14274">
                  <c:v>42632</c:v>
                </c:pt>
                <c:pt idx="14275">
                  <c:v>42633</c:v>
                </c:pt>
                <c:pt idx="14276">
                  <c:v>42634</c:v>
                </c:pt>
                <c:pt idx="14277">
                  <c:v>42635</c:v>
                </c:pt>
                <c:pt idx="14278">
                  <c:v>42636</c:v>
                </c:pt>
                <c:pt idx="14279">
                  <c:v>42639</c:v>
                </c:pt>
                <c:pt idx="14280">
                  <c:v>42640</c:v>
                </c:pt>
                <c:pt idx="14281">
                  <c:v>42641</c:v>
                </c:pt>
                <c:pt idx="14282">
                  <c:v>42642</c:v>
                </c:pt>
                <c:pt idx="14283">
                  <c:v>42643</c:v>
                </c:pt>
                <c:pt idx="14284">
                  <c:v>42646</c:v>
                </c:pt>
                <c:pt idx="14285">
                  <c:v>42647</c:v>
                </c:pt>
                <c:pt idx="14286">
                  <c:v>42648</c:v>
                </c:pt>
                <c:pt idx="14287">
                  <c:v>42649</c:v>
                </c:pt>
                <c:pt idx="14288">
                  <c:v>42650</c:v>
                </c:pt>
                <c:pt idx="14289">
                  <c:v>42653</c:v>
                </c:pt>
                <c:pt idx="14290">
                  <c:v>42654</c:v>
                </c:pt>
                <c:pt idx="14291">
                  <c:v>42655</c:v>
                </c:pt>
                <c:pt idx="14292">
                  <c:v>42656</c:v>
                </c:pt>
                <c:pt idx="14293">
                  <c:v>42657</c:v>
                </c:pt>
                <c:pt idx="14294">
                  <c:v>42660</c:v>
                </c:pt>
                <c:pt idx="14295">
                  <c:v>42661</c:v>
                </c:pt>
                <c:pt idx="14296">
                  <c:v>42662</c:v>
                </c:pt>
                <c:pt idx="14297">
                  <c:v>42663</c:v>
                </c:pt>
                <c:pt idx="14298">
                  <c:v>42664</c:v>
                </c:pt>
                <c:pt idx="14299">
                  <c:v>42667</c:v>
                </c:pt>
                <c:pt idx="14300">
                  <c:v>42668</c:v>
                </c:pt>
                <c:pt idx="14301">
                  <c:v>42669</c:v>
                </c:pt>
                <c:pt idx="14302">
                  <c:v>42670</c:v>
                </c:pt>
                <c:pt idx="14303">
                  <c:v>42671</c:v>
                </c:pt>
                <c:pt idx="14304">
                  <c:v>42674</c:v>
                </c:pt>
                <c:pt idx="14305">
                  <c:v>42675</c:v>
                </c:pt>
                <c:pt idx="14306">
                  <c:v>42676</c:v>
                </c:pt>
                <c:pt idx="14307">
                  <c:v>42677</c:v>
                </c:pt>
                <c:pt idx="14308">
                  <c:v>42678</c:v>
                </c:pt>
                <c:pt idx="14309">
                  <c:v>42681</c:v>
                </c:pt>
                <c:pt idx="14310">
                  <c:v>42682</c:v>
                </c:pt>
                <c:pt idx="14311">
                  <c:v>42683</c:v>
                </c:pt>
                <c:pt idx="14312">
                  <c:v>42684</c:v>
                </c:pt>
                <c:pt idx="14313">
                  <c:v>42685</c:v>
                </c:pt>
                <c:pt idx="14314">
                  <c:v>42688</c:v>
                </c:pt>
              </c:numCache>
            </c:numRef>
          </c:cat>
          <c:val>
            <c:numRef>
              <c:f>'[seba (1).xlsm]slide 1a'!$D$5:$D$14319</c:f>
              <c:numCache>
                <c:formatCode>General</c:formatCode>
                <c:ptCount val="14315"/>
                <c:pt idx="4696">
                  <c:v>7.85</c:v>
                </c:pt>
                <c:pt idx="4697">
                  <c:v>7.91</c:v>
                </c:pt>
                <c:pt idx="4698">
                  <c:v>7.93</c:v>
                </c:pt>
                <c:pt idx="4699">
                  <c:v>7.93</c:v>
                </c:pt>
                <c:pt idx="4700">
                  <c:v>7.95</c:v>
                </c:pt>
                <c:pt idx="4701">
                  <c:v>8.0299999999999994</c:v>
                </c:pt>
                <c:pt idx="4702">
                  <c:v>8.1199999999999992</c:v>
                </c:pt>
                <c:pt idx="4703">
                  <c:v>8.1199999999999992</c:v>
                </c:pt>
                <c:pt idx="4704">
                  <c:v>8.1300000000000008</c:v>
                </c:pt>
                <c:pt idx="4705">
                  <c:v>8.1300000000000008</c:v>
                </c:pt>
                <c:pt idx="4706">
                  <c:v>8.14</c:v>
                </c:pt>
                <c:pt idx="4707">
                  <c:v>8.18</c:v>
                </c:pt>
                <c:pt idx="4708">
                  <c:v>8.18</c:v>
                </c:pt>
                <c:pt idx="4709">
                  <c:v>8.15</c:v>
                </c:pt>
                <c:pt idx="4710">
                  <c:v>8.15</c:v>
                </c:pt>
                <c:pt idx="4711">
                  <c:v>8.1199999999999992</c:v>
                </c:pt>
                <c:pt idx="4712">
                  <c:v>8.07</c:v>
                </c:pt>
                <c:pt idx="4713">
                  <c:v>8.1</c:v>
                </c:pt>
                <c:pt idx="4714">
                  <c:v>8.1</c:v>
                </c:pt>
                <c:pt idx="4715">
                  <c:v>8.1</c:v>
                </c:pt>
                <c:pt idx="4716">
                  <c:v>8.1</c:v>
                </c:pt>
                <c:pt idx="4717">
                  <c:v>8.1300000000000008</c:v>
                </c:pt>
                <c:pt idx="4718">
                  <c:v>8.14</c:v>
                </c:pt>
                <c:pt idx="4719">
                  <c:v>8.14</c:v>
                </c:pt>
                <c:pt idx="4720">
                  <c:v>8.15</c:v>
                </c:pt>
                <c:pt idx="4721">
                  <c:v>8.15</c:v>
                </c:pt>
                <c:pt idx="4722">
                  <c:v>8.15</c:v>
                </c:pt>
                <c:pt idx="4723">
                  <c:v>8.15</c:v>
                </c:pt>
                <c:pt idx="4724">
                  <c:v>8.15</c:v>
                </c:pt>
                <c:pt idx="4725">
                  <c:v>8.17</c:v>
                </c:pt>
                <c:pt idx="4726">
                  <c:v>8.17</c:v>
                </c:pt>
                <c:pt idx="4727">
                  <c:v>8.31</c:v>
                </c:pt>
                <c:pt idx="4728">
                  <c:v>8.31</c:v>
                </c:pt>
                <c:pt idx="4729">
                  <c:v>8.31</c:v>
                </c:pt>
                <c:pt idx="4730">
                  <c:v>8.31</c:v>
                </c:pt>
                <c:pt idx="4731">
                  <c:v>8.48</c:v>
                </c:pt>
                <c:pt idx="4732">
                  <c:v>8.52</c:v>
                </c:pt>
                <c:pt idx="4733">
                  <c:v>8.52</c:v>
                </c:pt>
                <c:pt idx="4734">
                  <c:v>8.5500000000000007</c:v>
                </c:pt>
                <c:pt idx="4735">
                  <c:v>8.73</c:v>
                </c:pt>
                <c:pt idx="4736">
                  <c:v>8.91</c:v>
                </c:pt>
                <c:pt idx="4737">
                  <c:v>9</c:v>
                </c:pt>
                <c:pt idx="4738">
                  <c:v>8.9499999999999993</c:v>
                </c:pt>
                <c:pt idx="4739">
                  <c:v>8.98</c:v>
                </c:pt>
                <c:pt idx="4740">
                  <c:v>9.01</c:v>
                </c:pt>
                <c:pt idx="4741">
                  <c:v>9.14</c:v>
                </c:pt>
                <c:pt idx="4742">
                  <c:v>9.14</c:v>
                </c:pt>
                <c:pt idx="4743">
                  <c:v>9.24</c:v>
                </c:pt>
                <c:pt idx="4744">
                  <c:v>9.24</c:v>
                </c:pt>
                <c:pt idx="4745">
                  <c:v>9.24</c:v>
                </c:pt>
                <c:pt idx="4746">
                  <c:v>9.26</c:v>
                </c:pt>
                <c:pt idx="4747">
                  <c:v>9.27</c:v>
                </c:pt>
                <c:pt idx="4748">
                  <c:v>9.27</c:v>
                </c:pt>
                <c:pt idx="4749">
                  <c:v>9.27</c:v>
                </c:pt>
                <c:pt idx="4750">
                  <c:v>9.27</c:v>
                </c:pt>
                <c:pt idx="4751">
                  <c:v>9.36</c:v>
                </c:pt>
                <c:pt idx="4752">
                  <c:v>9.48</c:v>
                </c:pt>
                <c:pt idx="4753">
                  <c:v>9.48</c:v>
                </c:pt>
                <c:pt idx="4754">
                  <c:v>9.49</c:v>
                </c:pt>
                <c:pt idx="4755">
                  <c:v>9.68</c:v>
                </c:pt>
                <c:pt idx="4756">
                  <c:v>9.7200000000000006</c:v>
                </c:pt>
                <c:pt idx="4757">
                  <c:v>9.75</c:v>
                </c:pt>
                <c:pt idx="4758">
                  <c:v>9.75</c:v>
                </c:pt>
                <c:pt idx="4759">
                  <c:v>9.75</c:v>
                </c:pt>
                <c:pt idx="4760">
                  <c:v>9.75</c:v>
                </c:pt>
                <c:pt idx="4761">
                  <c:v>9.76</c:v>
                </c:pt>
                <c:pt idx="4762">
                  <c:v>9.76</c:v>
                </c:pt>
                <c:pt idx="4763">
                  <c:v>9.76</c:v>
                </c:pt>
                <c:pt idx="4764">
                  <c:v>9.76</c:v>
                </c:pt>
                <c:pt idx="4765">
                  <c:v>9.76</c:v>
                </c:pt>
                <c:pt idx="4766">
                  <c:v>9.75</c:v>
                </c:pt>
                <c:pt idx="4767">
                  <c:v>9.73</c:v>
                </c:pt>
                <c:pt idx="4768">
                  <c:v>9.6199999999999992</c:v>
                </c:pt>
                <c:pt idx="4769">
                  <c:v>9.48</c:v>
                </c:pt>
                <c:pt idx="4770">
                  <c:v>9.5399999999999991</c:v>
                </c:pt>
                <c:pt idx="4771">
                  <c:v>9.64</c:v>
                </c:pt>
                <c:pt idx="4772">
                  <c:v>9.1999999999999993</c:v>
                </c:pt>
                <c:pt idx="4773">
                  <c:v>9.07</c:v>
                </c:pt>
                <c:pt idx="4774">
                  <c:v>8.86</c:v>
                </c:pt>
                <c:pt idx="4775">
                  <c:v>8.9</c:v>
                </c:pt>
                <c:pt idx="4776">
                  <c:v>8.93</c:v>
                </c:pt>
                <c:pt idx="4777">
                  <c:v>8.93</c:v>
                </c:pt>
                <c:pt idx="4778">
                  <c:v>8.93</c:v>
                </c:pt>
                <c:pt idx="4779">
                  <c:v>8.94</c:v>
                </c:pt>
                <c:pt idx="4780">
                  <c:v>8.94</c:v>
                </c:pt>
                <c:pt idx="4781">
                  <c:v>8.94</c:v>
                </c:pt>
                <c:pt idx="4782">
                  <c:v>8.94</c:v>
                </c:pt>
                <c:pt idx="4783">
                  <c:v>8.92</c:v>
                </c:pt>
                <c:pt idx="4784">
                  <c:v>8.92</c:v>
                </c:pt>
                <c:pt idx="4785">
                  <c:v>8.92</c:v>
                </c:pt>
                <c:pt idx="4786">
                  <c:v>8.9</c:v>
                </c:pt>
                <c:pt idx="4787">
                  <c:v>8.8000000000000007</c:v>
                </c:pt>
                <c:pt idx="4788">
                  <c:v>8.66</c:v>
                </c:pt>
                <c:pt idx="4789">
                  <c:v>8.69</c:v>
                </c:pt>
                <c:pt idx="4790">
                  <c:v>8.64</c:v>
                </c:pt>
                <c:pt idx="4791">
                  <c:v>8.57</c:v>
                </c:pt>
                <c:pt idx="4792">
                  <c:v>8.57</c:v>
                </c:pt>
                <c:pt idx="4793">
                  <c:v>8.5399999999999991</c:v>
                </c:pt>
                <c:pt idx="4794">
                  <c:v>8.5399999999999991</c:v>
                </c:pt>
                <c:pt idx="4795">
                  <c:v>8.52</c:v>
                </c:pt>
                <c:pt idx="4796">
                  <c:v>8.52</c:v>
                </c:pt>
                <c:pt idx="4797">
                  <c:v>8.5399999999999991</c:v>
                </c:pt>
                <c:pt idx="4798">
                  <c:v>8.5399999999999991</c:v>
                </c:pt>
                <c:pt idx="4799">
                  <c:v>8.5399999999999991</c:v>
                </c:pt>
                <c:pt idx="4800">
                  <c:v>8.2799999999999994</c:v>
                </c:pt>
                <c:pt idx="4801">
                  <c:v>8.15</c:v>
                </c:pt>
                <c:pt idx="4802">
                  <c:v>8.15</c:v>
                </c:pt>
                <c:pt idx="4803">
                  <c:v>8.25</c:v>
                </c:pt>
                <c:pt idx="4804">
                  <c:v>8.3800000000000008</c:v>
                </c:pt>
                <c:pt idx="4805">
                  <c:v>8.42</c:v>
                </c:pt>
                <c:pt idx="4806">
                  <c:v>8.34</c:v>
                </c:pt>
                <c:pt idx="4807">
                  <c:v>8.34</c:v>
                </c:pt>
                <c:pt idx="4808">
                  <c:v>8.2899999999999991</c:v>
                </c:pt>
                <c:pt idx="4809">
                  <c:v>8.26</c:v>
                </c:pt>
                <c:pt idx="4810">
                  <c:v>8.2799999999999994</c:v>
                </c:pt>
                <c:pt idx="4811">
                  <c:v>8.31</c:v>
                </c:pt>
                <c:pt idx="4812">
                  <c:v>8.27</c:v>
                </c:pt>
                <c:pt idx="4813">
                  <c:v>8.27</c:v>
                </c:pt>
                <c:pt idx="4814">
                  <c:v>8.1300000000000008</c:v>
                </c:pt>
                <c:pt idx="4815">
                  <c:v>8.1300000000000008</c:v>
                </c:pt>
                <c:pt idx="4816">
                  <c:v>8.09</c:v>
                </c:pt>
                <c:pt idx="4817">
                  <c:v>8.0500000000000007</c:v>
                </c:pt>
                <c:pt idx="4818">
                  <c:v>8.06</c:v>
                </c:pt>
                <c:pt idx="4819">
                  <c:v>8.06</c:v>
                </c:pt>
                <c:pt idx="4820">
                  <c:v>8.01</c:v>
                </c:pt>
                <c:pt idx="4821">
                  <c:v>8.01</c:v>
                </c:pt>
                <c:pt idx="4822">
                  <c:v>8.02</c:v>
                </c:pt>
                <c:pt idx="4823">
                  <c:v>8.0299999999999994</c:v>
                </c:pt>
                <c:pt idx="4824">
                  <c:v>8.0299999999999994</c:v>
                </c:pt>
                <c:pt idx="4825">
                  <c:v>8.0299999999999994</c:v>
                </c:pt>
                <c:pt idx="4826">
                  <c:v>8.0399999999999991</c:v>
                </c:pt>
                <c:pt idx="4827">
                  <c:v>8.07</c:v>
                </c:pt>
                <c:pt idx="4828">
                  <c:v>8.0399999999999991</c:v>
                </c:pt>
                <c:pt idx="4829">
                  <c:v>8.0399999999999991</c:v>
                </c:pt>
                <c:pt idx="4830">
                  <c:v>8.0399999999999991</c:v>
                </c:pt>
                <c:pt idx="4831">
                  <c:v>8.0299999999999994</c:v>
                </c:pt>
                <c:pt idx="4832">
                  <c:v>8.0299999999999994</c:v>
                </c:pt>
                <c:pt idx="4833">
                  <c:v>8.01</c:v>
                </c:pt>
                <c:pt idx="4834">
                  <c:v>8.02</c:v>
                </c:pt>
                <c:pt idx="4835">
                  <c:v>8.02</c:v>
                </c:pt>
                <c:pt idx="4836">
                  <c:v>8.01</c:v>
                </c:pt>
                <c:pt idx="4837">
                  <c:v>7.93</c:v>
                </c:pt>
                <c:pt idx="4838">
                  <c:v>7.93</c:v>
                </c:pt>
                <c:pt idx="4839">
                  <c:v>7.92</c:v>
                </c:pt>
                <c:pt idx="4840">
                  <c:v>7.92</c:v>
                </c:pt>
                <c:pt idx="4841">
                  <c:v>7.91</c:v>
                </c:pt>
                <c:pt idx="4842">
                  <c:v>7.91</c:v>
                </c:pt>
                <c:pt idx="4843">
                  <c:v>7.87</c:v>
                </c:pt>
                <c:pt idx="4844">
                  <c:v>7.78</c:v>
                </c:pt>
                <c:pt idx="4845">
                  <c:v>7.78</c:v>
                </c:pt>
                <c:pt idx="4846">
                  <c:v>7.8</c:v>
                </c:pt>
                <c:pt idx="4847">
                  <c:v>7.8</c:v>
                </c:pt>
                <c:pt idx="4848">
                  <c:v>7.83</c:v>
                </c:pt>
                <c:pt idx="4849">
                  <c:v>7.83</c:v>
                </c:pt>
                <c:pt idx="4850">
                  <c:v>7.87</c:v>
                </c:pt>
                <c:pt idx="4851">
                  <c:v>7.86</c:v>
                </c:pt>
                <c:pt idx="4852">
                  <c:v>7.76</c:v>
                </c:pt>
                <c:pt idx="4853">
                  <c:v>7.71</c:v>
                </c:pt>
                <c:pt idx="4854">
                  <c:v>7.71</c:v>
                </c:pt>
                <c:pt idx="4855">
                  <c:v>7.7</c:v>
                </c:pt>
                <c:pt idx="4856">
                  <c:v>7.76</c:v>
                </c:pt>
                <c:pt idx="4857">
                  <c:v>7.75</c:v>
                </c:pt>
                <c:pt idx="4858">
                  <c:v>7.75</c:v>
                </c:pt>
                <c:pt idx="4859">
                  <c:v>7.84</c:v>
                </c:pt>
                <c:pt idx="4860">
                  <c:v>7.87</c:v>
                </c:pt>
                <c:pt idx="4861">
                  <c:v>7.88</c:v>
                </c:pt>
                <c:pt idx="4862">
                  <c:v>7.84</c:v>
                </c:pt>
                <c:pt idx="4863">
                  <c:v>7.84</c:v>
                </c:pt>
                <c:pt idx="4864">
                  <c:v>7.84</c:v>
                </c:pt>
                <c:pt idx="4865">
                  <c:v>7.94</c:v>
                </c:pt>
                <c:pt idx="4866">
                  <c:v>7.99</c:v>
                </c:pt>
                <c:pt idx="4867">
                  <c:v>8.02</c:v>
                </c:pt>
                <c:pt idx="4868">
                  <c:v>8.02</c:v>
                </c:pt>
                <c:pt idx="4869">
                  <c:v>8.01</c:v>
                </c:pt>
                <c:pt idx="4870">
                  <c:v>8.11</c:v>
                </c:pt>
                <c:pt idx="4871">
                  <c:v>8.11</c:v>
                </c:pt>
                <c:pt idx="4872">
                  <c:v>8.0299999999999994</c:v>
                </c:pt>
                <c:pt idx="4873">
                  <c:v>8.0399999999999991</c:v>
                </c:pt>
                <c:pt idx="4874">
                  <c:v>8.09</c:v>
                </c:pt>
                <c:pt idx="4875">
                  <c:v>8.14</c:v>
                </c:pt>
                <c:pt idx="4876">
                  <c:v>8.14</c:v>
                </c:pt>
                <c:pt idx="4877">
                  <c:v>8.14</c:v>
                </c:pt>
                <c:pt idx="4878">
                  <c:v>8.18</c:v>
                </c:pt>
                <c:pt idx="4879">
                  <c:v>8.18</c:v>
                </c:pt>
                <c:pt idx="4880">
                  <c:v>8.27</c:v>
                </c:pt>
                <c:pt idx="4881">
                  <c:v>8.26</c:v>
                </c:pt>
                <c:pt idx="4882">
                  <c:v>8.26</c:v>
                </c:pt>
                <c:pt idx="4883">
                  <c:v>8</c:v>
                </c:pt>
                <c:pt idx="4884">
                  <c:v>8</c:v>
                </c:pt>
                <c:pt idx="4885">
                  <c:v>8.2200000000000006</c:v>
                </c:pt>
                <c:pt idx="4886">
                  <c:v>8.26</c:v>
                </c:pt>
                <c:pt idx="4887">
                  <c:v>8.26</c:v>
                </c:pt>
                <c:pt idx="4888">
                  <c:v>8.33</c:v>
                </c:pt>
                <c:pt idx="4889">
                  <c:v>8.4</c:v>
                </c:pt>
                <c:pt idx="4890">
                  <c:v>8.43</c:v>
                </c:pt>
                <c:pt idx="4891">
                  <c:v>8.3800000000000008</c:v>
                </c:pt>
                <c:pt idx="4892">
                  <c:v>8.35</c:v>
                </c:pt>
                <c:pt idx="4893">
                  <c:v>8.27</c:v>
                </c:pt>
                <c:pt idx="4894">
                  <c:v>8.15</c:v>
                </c:pt>
                <c:pt idx="4895">
                  <c:v>8.16</c:v>
                </c:pt>
                <c:pt idx="4896">
                  <c:v>8.18</c:v>
                </c:pt>
                <c:pt idx="4897">
                  <c:v>8.14</c:v>
                </c:pt>
                <c:pt idx="4898">
                  <c:v>8.1199999999999992</c:v>
                </c:pt>
                <c:pt idx="4899">
                  <c:v>8.2100000000000009</c:v>
                </c:pt>
                <c:pt idx="4900">
                  <c:v>8.2200000000000006</c:v>
                </c:pt>
                <c:pt idx="4901">
                  <c:v>8.2200000000000006</c:v>
                </c:pt>
                <c:pt idx="4902">
                  <c:v>8.2200000000000006</c:v>
                </c:pt>
                <c:pt idx="4903">
                  <c:v>8.2799999999999994</c:v>
                </c:pt>
                <c:pt idx="4904">
                  <c:v>8.32</c:v>
                </c:pt>
                <c:pt idx="4905">
                  <c:v>8.35</c:v>
                </c:pt>
                <c:pt idx="4906">
                  <c:v>8.35</c:v>
                </c:pt>
                <c:pt idx="4907">
                  <c:v>8.6</c:v>
                </c:pt>
                <c:pt idx="4908">
                  <c:v>8.59</c:v>
                </c:pt>
                <c:pt idx="4909">
                  <c:v>8.6</c:v>
                </c:pt>
                <c:pt idx="4910">
                  <c:v>8.61</c:v>
                </c:pt>
                <c:pt idx="4911">
                  <c:v>8.61</c:v>
                </c:pt>
                <c:pt idx="4912">
                  <c:v>8.66</c:v>
                </c:pt>
                <c:pt idx="4913">
                  <c:v>8.69</c:v>
                </c:pt>
                <c:pt idx="4914">
                  <c:v>8.68</c:v>
                </c:pt>
                <c:pt idx="4915">
                  <c:v>8.68</c:v>
                </c:pt>
                <c:pt idx="4916">
                  <c:v>8.68</c:v>
                </c:pt>
                <c:pt idx="4917">
                  <c:v>8.76</c:v>
                </c:pt>
                <c:pt idx="4918">
                  <c:v>8.84</c:v>
                </c:pt>
                <c:pt idx="4919">
                  <c:v>8.8699999999999992</c:v>
                </c:pt>
                <c:pt idx="4920">
                  <c:v>8.85</c:v>
                </c:pt>
                <c:pt idx="4921">
                  <c:v>8.77</c:v>
                </c:pt>
                <c:pt idx="4922">
                  <c:v>8.68</c:v>
                </c:pt>
                <c:pt idx="4923">
                  <c:v>8.57</c:v>
                </c:pt>
                <c:pt idx="4924">
                  <c:v>8.59</c:v>
                </c:pt>
                <c:pt idx="4925">
                  <c:v>8.7100000000000009</c:v>
                </c:pt>
                <c:pt idx="4926">
                  <c:v>8.7100000000000009</c:v>
                </c:pt>
                <c:pt idx="4927">
                  <c:v>8.7100000000000009</c:v>
                </c:pt>
                <c:pt idx="4928">
                  <c:v>8.7100000000000009</c:v>
                </c:pt>
                <c:pt idx="4929">
                  <c:v>8.7100000000000009</c:v>
                </c:pt>
                <c:pt idx="4930">
                  <c:v>8.66</c:v>
                </c:pt>
                <c:pt idx="4931">
                  <c:v>8.66</c:v>
                </c:pt>
                <c:pt idx="4932">
                  <c:v>8.6300000000000008</c:v>
                </c:pt>
                <c:pt idx="4933">
                  <c:v>8.61</c:v>
                </c:pt>
                <c:pt idx="4934">
                  <c:v>8.57</c:v>
                </c:pt>
                <c:pt idx="4935">
                  <c:v>8.57</c:v>
                </c:pt>
                <c:pt idx="4936">
                  <c:v>8.57</c:v>
                </c:pt>
                <c:pt idx="4937">
                  <c:v>8.57</c:v>
                </c:pt>
                <c:pt idx="4938">
                  <c:v>8.65</c:v>
                </c:pt>
                <c:pt idx="4939">
                  <c:v>8.65</c:v>
                </c:pt>
                <c:pt idx="4940">
                  <c:v>8.65</c:v>
                </c:pt>
                <c:pt idx="4941">
                  <c:v>8.73</c:v>
                </c:pt>
                <c:pt idx="4942">
                  <c:v>8.76</c:v>
                </c:pt>
                <c:pt idx="4943">
                  <c:v>8.8699999999999992</c:v>
                </c:pt>
                <c:pt idx="4944">
                  <c:v>8.8699999999999992</c:v>
                </c:pt>
                <c:pt idx="4945">
                  <c:v>8.94</c:v>
                </c:pt>
                <c:pt idx="4946">
                  <c:v>9.06</c:v>
                </c:pt>
                <c:pt idx="4947">
                  <c:v>9.0500000000000007</c:v>
                </c:pt>
                <c:pt idx="4948">
                  <c:v>9.0399999999999991</c:v>
                </c:pt>
                <c:pt idx="4949">
                  <c:v>9.0399999999999991</c:v>
                </c:pt>
                <c:pt idx="4950">
                  <c:v>9.0399999999999991</c:v>
                </c:pt>
                <c:pt idx="4951">
                  <c:v>9.0399999999999991</c:v>
                </c:pt>
                <c:pt idx="4952">
                  <c:v>9.0399999999999991</c:v>
                </c:pt>
                <c:pt idx="4953">
                  <c:v>9.0399999999999991</c:v>
                </c:pt>
                <c:pt idx="4954">
                  <c:v>9.0399999999999991</c:v>
                </c:pt>
                <c:pt idx="4955">
                  <c:v>9.02</c:v>
                </c:pt>
                <c:pt idx="4956">
                  <c:v>9.02</c:v>
                </c:pt>
                <c:pt idx="4957">
                  <c:v>9.02</c:v>
                </c:pt>
                <c:pt idx="4958">
                  <c:v>9</c:v>
                </c:pt>
                <c:pt idx="4959">
                  <c:v>8.98</c:v>
                </c:pt>
                <c:pt idx="4960">
                  <c:v>8.8699999999999992</c:v>
                </c:pt>
                <c:pt idx="4961">
                  <c:v>8.8699999999999992</c:v>
                </c:pt>
                <c:pt idx="4962">
                  <c:v>8.93</c:v>
                </c:pt>
                <c:pt idx="4963">
                  <c:v>8.93</c:v>
                </c:pt>
                <c:pt idx="4964">
                  <c:v>8.8699999999999992</c:v>
                </c:pt>
                <c:pt idx="4965">
                  <c:v>8.9</c:v>
                </c:pt>
                <c:pt idx="4966">
                  <c:v>8.93</c:v>
                </c:pt>
                <c:pt idx="4967">
                  <c:v>8.93</c:v>
                </c:pt>
                <c:pt idx="4968">
                  <c:v>9</c:v>
                </c:pt>
                <c:pt idx="4969">
                  <c:v>9</c:v>
                </c:pt>
                <c:pt idx="4970">
                  <c:v>9</c:v>
                </c:pt>
                <c:pt idx="4971">
                  <c:v>9</c:v>
                </c:pt>
                <c:pt idx="4972">
                  <c:v>9</c:v>
                </c:pt>
                <c:pt idx="4973">
                  <c:v>9</c:v>
                </c:pt>
                <c:pt idx="4974">
                  <c:v>9</c:v>
                </c:pt>
                <c:pt idx="4975">
                  <c:v>9.0299999999999994</c:v>
                </c:pt>
                <c:pt idx="4976">
                  <c:v>9.06</c:v>
                </c:pt>
                <c:pt idx="4977">
                  <c:v>9.1</c:v>
                </c:pt>
                <c:pt idx="4978">
                  <c:v>9.14</c:v>
                </c:pt>
                <c:pt idx="4979">
                  <c:v>9.16</c:v>
                </c:pt>
                <c:pt idx="4980">
                  <c:v>9.2100000000000009</c:v>
                </c:pt>
                <c:pt idx="4981">
                  <c:v>9.23</c:v>
                </c:pt>
                <c:pt idx="4982">
                  <c:v>9.3000000000000007</c:v>
                </c:pt>
                <c:pt idx="4983">
                  <c:v>9.4700000000000006</c:v>
                </c:pt>
                <c:pt idx="4984">
                  <c:v>9.5500000000000007</c:v>
                </c:pt>
                <c:pt idx="4985">
                  <c:v>9.66</c:v>
                </c:pt>
                <c:pt idx="4986">
                  <c:v>9.73</c:v>
                </c:pt>
                <c:pt idx="4987">
                  <c:v>9.7799999999999994</c:v>
                </c:pt>
                <c:pt idx="4988">
                  <c:v>9.75</c:v>
                </c:pt>
                <c:pt idx="4989">
                  <c:v>9.75</c:v>
                </c:pt>
                <c:pt idx="4990">
                  <c:v>9.8000000000000007</c:v>
                </c:pt>
                <c:pt idx="4991">
                  <c:v>9.8000000000000007</c:v>
                </c:pt>
                <c:pt idx="4992">
                  <c:v>9.8000000000000007</c:v>
                </c:pt>
                <c:pt idx="4993">
                  <c:v>9.89</c:v>
                </c:pt>
                <c:pt idx="4994">
                  <c:v>10.07</c:v>
                </c:pt>
                <c:pt idx="4995">
                  <c:v>10.18</c:v>
                </c:pt>
                <c:pt idx="4996">
                  <c:v>10.25</c:v>
                </c:pt>
                <c:pt idx="4997">
                  <c:v>10.4</c:v>
                </c:pt>
                <c:pt idx="4998">
                  <c:v>10.43</c:v>
                </c:pt>
                <c:pt idx="4999">
                  <c:v>10.36</c:v>
                </c:pt>
                <c:pt idx="5000">
                  <c:v>10.44</c:v>
                </c:pt>
                <c:pt idx="5001">
                  <c:v>10.41</c:v>
                </c:pt>
                <c:pt idx="5002">
                  <c:v>10.41</c:v>
                </c:pt>
                <c:pt idx="5003">
                  <c:v>10.41</c:v>
                </c:pt>
                <c:pt idx="5004">
                  <c:v>10.36</c:v>
                </c:pt>
                <c:pt idx="5005">
                  <c:v>10.23</c:v>
                </c:pt>
                <c:pt idx="5006">
                  <c:v>10.23</c:v>
                </c:pt>
                <c:pt idx="5007">
                  <c:v>10.16</c:v>
                </c:pt>
                <c:pt idx="5008">
                  <c:v>10.029999999999999</c:v>
                </c:pt>
                <c:pt idx="5009">
                  <c:v>10.029999999999999</c:v>
                </c:pt>
                <c:pt idx="5010">
                  <c:v>9.98</c:v>
                </c:pt>
                <c:pt idx="5011">
                  <c:v>9.81</c:v>
                </c:pt>
                <c:pt idx="5012">
                  <c:v>9.81</c:v>
                </c:pt>
                <c:pt idx="5013">
                  <c:v>9.81</c:v>
                </c:pt>
                <c:pt idx="5014">
                  <c:v>9.84</c:v>
                </c:pt>
                <c:pt idx="5015">
                  <c:v>9.86</c:v>
                </c:pt>
                <c:pt idx="5016">
                  <c:v>9.86</c:v>
                </c:pt>
                <c:pt idx="5017">
                  <c:v>9.86</c:v>
                </c:pt>
                <c:pt idx="5018">
                  <c:v>9.94</c:v>
                </c:pt>
                <c:pt idx="5019">
                  <c:v>10.01</c:v>
                </c:pt>
                <c:pt idx="5020">
                  <c:v>9.99</c:v>
                </c:pt>
                <c:pt idx="5021">
                  <c:v>9.9600000000000009</c:v>
                </c:pt>
                <c:pt idx="5022">
                  <c:v>9.9600000000000009</c:v>
                </c:pt>
                <c:pt idx="5023">
                  <c:v>9.9600000000000009</c:v>
                </c:pt>
                <c:pt idx="5024">
                  <c:v>10.029999999999999</c:v>
                </c:pt>
                <c:pt idx="5025">
                  <c:v>10.029999999999999</c:v>
                </c:pt>
                <c:pt idx="5026">
                  <c:v>10.08</c:v>
                </c:pt>
                <c:pt idx="5027">
                  <c:v>10.08</c:v>
                </c:pt>
                <c:pt idx="5028">
                  <c:v>10.050000000000001</c:v>
                </c:pt>
                <c:pt idx="5029">
                  <c:v>10.050000000000001</c:v>
                </c:pt>
                <c:pt idx="5030">
                  <c:v>10.08</c:v>
                </c:pt>
                <c:pt idx="5031">
                  <c:v>10.06</c:v>
                </c:pt>
                <c:pt idx="5032">
                  <c:v>10.06</c:v>
                </c:pt>
                <c:pt idx="5033">
                  <c:v>10.06</c:v>
                </c:pt>
                <c:pt idx="5034">
                  <c:v>10.06</c:v>
                </c:pt>
                <c:pt idx="5035">
                  <c:v>10.06</c:v>
                </c:pt>
                <c:pt idx="5036">
                  <c:v>10.050000000000001</c:v>
                </c:pt>
                <c:pt idx="5037">
                  <c:v>10.06</c:v>
                </c:pt>
                <c:pt idx="5038">
                  <c:v>10.06</c:v>
                </c:pt>
                <c:pt idx="5039">
                  <c:v>10.06</c:v>
                </c:pt>
                <c:pt idx="5040">
                  <c:v>10.050000000000001</c:v>
                </c:pt>
                <c:pt idx="5041">
                  <c:v>10.050000000000001</c:v>
                </c:pt>
                <c:pt idx="5042">
                  <c:v>10.15</c:v>
                </c:pt>
                <c:pt idx="5043">
                  <c:v>10.15</c:v>
                </c:pt>
                <c:pt idx="5044">
                  <c:v>10.15</c:v>
                </c:pt>
                <c:pt idx="5045">
                  <c:v>10.31</c:v>
                </c:pt>
                <c:pt idx="5046">
                  <c:v>10.31</c:v>
                </c:pt>
                <c:pt idx="5047">
                  <c:v>10.33</c:v>
                </c:pt>
                <c:pt idx="5048">
                  <c:v>10.32</c:v>
                </c:pt>
                <c:pt idx="5049">
                  <c:v>10.3</c:v>
                </c:pt>
                <c:pt idx="5050">
                  <c:v>10.3</c:v>
                </c:pt>
                <c:pt idx="5051">
                  <c:v>10.3</c:v>
                </c:pt>
                <c:pt idx="5052">
                  <c:v>10.34</c:v>
                </c:pt>
                <c:pt idx="5053">
                  <c:v>10.34</c:v>
                </c:pt>
                <c:pt idx="5054">
                  <c:v>10.34</c:v>
                </c:pt>
                <c:pt idx="5055">
                  <c:v>10.34</c:v>
                </c:pt>
                <c:pt idx="5056">
                  <c:v>10.34</c:v>
                </c:pt>
                <c:pt idx="5057">
                  <c:v>10.46</c:v>
                </c:pt>
                <c:pt idx="5058">
                  <c:v>10.55</c:v>
                </c:pt>
                <c:pt idx="5059">
                  <c:v>10.6</c:v>
                </c:pt>
                <c:pt idx="5060">
                  <c:v>10.6</c:v>
                </c:pt>
                <c:pt idx="5061">
                  <c:v>10.56</c:v>
                </c:pt>
                <c:pt idx="5062">
                  <c:v>10.56</c:v>
                </c:pt>
                <c:pt idx="5063">
                  <c:v>10.56</c:v>
                </c:pt>
                <c:pt idx="5064">
                  <c:v>10.74</c:v>
                </c:pt>
                <c:pt idx="5065">
                  <c:v>10.74</c:v>
                </c:pt>
                <c:pt idx="5066">
                  <c:v>10.73</c:v>
                </c:pt>
                <c:pt idx="5067">
                  <c:v>10.71</c:v>
                </c:pt>
                <c:pt idx="5068">
                  <c:v>10.68</c:v>
                </c:pt>
                <c:pt idx="5069">
                  <c:v>10.68</c:v>
                </c:pt>
                <c:pt idx="5070">
                  <c:v>10.68</c:v>
                </c:pt>
                <c:pt idx="5071">
                  <c:v>10.66</c:v>
                </c:pt>
                <c:pt idx="5072">
                  <c:v>10.62</c:v>
                </c:pt>
                <c:pt idx="5073">
                  <c:v>10.44</c:v>
                </c:pt>
                <c:pt idx="5074">
                  <c:v>10.26</c:v>
                </c:pt>
                <c:pt idx="5075">
                  <c:v>10.23</c:v>
                </c:pt>
                <c:pt idx="5076">
                  <c:v>10.23</c:v>
                </c:pt>
                <c:pt idx="5077">
                  <c:v>10.23</c:v>
                </c:pt>
                <c:pt idx="5078">
                  <c:v>10.37</c:v>
                </c:pt>
                <c:pt idx="5079">
                  <c:v>10.33</c:v>
                </c:pt>
                <c:pt idx="5080">
                  <c:v>10.28</c:v>
                </c:pt>
                <c:pt idx="5081">
                  <c:v>10.35</c:v>
                </c:pt>
                <c:pt idx="5082">
                  <c:v>10.44</c:v>
                </c:pt>
                <c:pt idx="5083">
                  <c:v>10.46</c:v>
                </c:pt>
                <c:pt idx="5084">
                  <c:v>10.43</c:v>
                </c:pt>
                <c:pt idx="5085">
                  <c:v>10.32</c:v>
                </c:pt>
                <c:pt idx="5086">
                  <c:v>10.38</c:v>
                </c:pt>
                <c:pt idx="5087">
                  <c:v>10.45</c:v>
                </c:pt>
                <c:pt idx="5088">
                  <c:v>10.51</c:v>
                </c:pt>
                <c:pt idx="5089">
                  <c:v>10.51</c:v>
                </c:pt>
                <c:pt idx="5090">
                  <c:v>10.51</c:v>
                </c:pt>
                <c:pt idx="5091">
                  <c:v>10.59</c:v>
                </c:pt>
                <c:pt idx="5092">
                  <c:v>10.59</c:v>
                </c:pt>
                <c:pt idx="5093">
                  <c:v>10.59</c:v>
                </c:pt>
                <c:pt idx="5094">
                  <c:v>10.54</c:v>
                </c:pt>
                <c:pt idx="5095">
                  <c:v>10.56</c:v>
                </c:pt>
                <c:pt idx="5096">
                  <c:v>10.56</c:v>
                </c:pt>
                <c:pt idx="5097">
                  <c:v>10.56</c:v>
                </c:pt>
                <c:pt idx="5098">
                  <c:v>10.55</c:v>
                </c:pt>
                <c:pt idx="5099">
                  <c:v>10.55</c:v>
                </c:pt>
                <c:pt idx="5100">
                  <c:v>10.64</c:v>
                </c:pt>
                <c:pt idx="5101">
                  <c:v>10.64</c:v>
                </c:pt>
                <c:pt idx="5102">
                  <c:v>10.64</c:v>
                </c:pt>
                <c:pt idx="5103">
                  <c:v>10.58</c:v>
                </c:pt>
                <c:pt idx="5104">
                  <c:v>10.58</c:v>
                </c:pt>
                <c:pt idx="5105">
                  <c:v>10.56</c:v>
                </c:pt>
                <c:pt idx="5106">
                  <c:v>10.52</c:v>
                </c:pt>
                <c:pt idx="5107">
                  <c:v>10.52</c:v>
                </c:pt>
                <c:pt idx="5108">
                  <c:v>10.52</c:v>
                </c:pt>
                <c:pt idx="5109">
                  <c:v>10.37</c:v>
                </c:pt>
                <c:pt idx="5110">
                  <c:v>10.49</c:v>
                </c:pt>
                <c:pt idx="5111">
                  <c:v>10.49</c:v>
                </c:pt>
                <c:pt idx="5112">
                  <c:v>10.49</c:v>
                </c:pt>
                <c:pt idx="5113">
                  <c:v>10.53</c:v>
                </c:pt>
                <c:pt idx="5114">
                  <c:v>10.53</c:v>
                </c:pt>
                <c:pt idx="5115">
                  <c:v>10.53</c:v>
                </c:pt>
                <c:pt idx="5116">
                  <c:v>10.53</c:v>
                </c:pt>
                <c:pt idx="5117">
                  <c:v>10.53</c:v>
                </c:pt>
                <c:pt idx="5118">
                  <c:v>10.52</c:v>
                </c:pt>
                <c:pt idx="5119">
                  <c:v>10.52</c:v>
                </c:pt>
                <c:pt idx="5120">
                  <c:v>10.52</c:v>
                </c:pt>
                <c:pt idx="5121">
                  <c:v>10.52</c:v>
                </c:pt>
                <c:pt idx="5122">
                  <c:v>10.52</c:v>
                </c:pt>
                <c:pt idx="5123">
                  <c:v>10.52</c:v>
                </c:pt>
                <c:pt idx="5124">
                  <c:v>10.53</c:v>
                </c:pt>
                <c:pt idx="5125">
                  <c:v>10.54</c:v>
                </c:pt>
                <c:pt idx="5126">
                  <c:v>10.57</c:v>
                </c:pt>
                <c:pt idx="5127">
                  <c:v>10.64</c:v>
                </c:pt>
                <c:pt idx="5128">
                  <c:v>10.69</c:v>
                </c:pt>
                <c:pt idx="5129">
                  <c:v>10.69</c:v>
                </c:pt>
                <c:pt idx="5130">
                  <c:v>10.69</c:v>
                </c:pt>
                <c:pt idx="5131">
                  <c:v>10.69</c:v>
                </c:pt>
                <c:pt idx="5132">
                  <c:v>10.73</c:v>
                </c:pt>
                <c:pt idx="5133">
                  <c:v>10.76</c:v>
                </c:pt>
                <c:pt idx="5134">
                  <c:v>10.8</c:v>
                </c:pt>
                <c:pt idx="5135">
                  <c:v>10.8</c:v>
                </c:pt>
                <c:pt idx="5136">
                  <c:v>10.8</c:v>
                </c:pt>
                <c:pt idx="5137">
                  <c:v>10.77</c:v>
                </c:pt>
                <c:pt idx="5138">
                  <c:v>10.75</c:v>
                </c:pt>
                <c:pt idx="5139">
                  <c:v>10.64</c:v>
                </c:pt>
                <c:pt idx="5140">
                  <c:v>10.63</c:v>
                </c:pt>
                <c:pt idx="5141">
                  <c:v>10.63</c:v>
                </c:pt>
                <c:pt idx="5142">
                  <c:v>10.62</c:v>
                </c:pt>
                <c:pt idx="5143">
                  <c:v>10.52</c:v>
                </c:pt>
                <c:pt idx="5144">
                  <c:v>10.25</c:v>
                </c:pt>
                <c:pt idx="5145">
                  <c:v>10.28</c:v>
                </c:pt>
                <c:pt idx="5146">
                  <c:v>10.33</c:v>
                </c:pt>
                <c:pt idx="5147">
                  <c:v>10.46</c:v>
                </c:pt>
                <c:pt idx="5148">
                  <c:v>10.42</c:v>
                </c:pt>
                <c:pt idx="5149">
                  <c:v>10.49</c:v>
                </c:pt>
                <c:pt idx="5150">
                  <c:v>10.42</c:v>
                </c:pt>
                <c:pt idx="5151">
                  <c:v>10.44</c:v>
                </c:pt>
                <c:pt idx="5152">
                  <c:v>10.54</c:v>
                </c:pt>
                <c:pt idx="5153">
                  <c:v>10.41</c:v>
                </c:pt>
                <c:pt idx="5154">
                  <c:v>10.25</c:v>
                </c:pt>
                <c:pt idx="5155">
                  <c:v>10.25</c:v>
                </c:pt>
                <c:pt idx="5156">
                  <c:v>10.15</c:v>
                </c:pt>
                <c:pt idx="5157">
                  <c:v>10.15</c:v>
                </c:pt>
                <c:pt idx="5158">
                  <c:v>10.050000000000001</c:v>
                </c:pt>
                <c:pt idx="5159">
                  <c:v>10.07</c:v>
                </c:pt>
                <c:pt idx="5160">
                  <c:v>10.16</c:v>
                </c:pt>
                <c:pt idx="5161">
                  <c:v>10.16</c:v>
                </c:pt>
                <c:pt idx="5162">
                  <c:v>10.1</c:v>
                </c:pt>
                <c:pt idx="5163">
                  <c:v>10.16</c:v>
                </c:pt>
                <c:pt idx="5164">
                  <c:v>10.27</c:v>
                </c:pt>
                <c:pt idx="5165">
                  <c:v>10.26</c:v>
                </c:pt>
                <c:pt idx="5166">
                  <c:v>10.34</c:v>
                </c:pt>
                <c:pt idx="5167">
                  <c:v>10.35</c:v>
                </c:pt>
                <c:pt idx="5168">
                  <c:v>10.31</c:v>
                </c:pt>
                <c:pt idx="5169">
                  <c:v>10.31</c:v>
                </c:pt>
                <c:pt idx="5170">
                  <c:v>10.32</c:v>
                </c:pt>
                <c:pt idx="5171">
                  <c:v>10.32</c:v>
                </c:pt>
                <c:pt idx="5172">
                  <c:v>10.39</c:v>
                </c:pt>
                <c:pt idx="5173">
                  <c:v>10.35</c:v>
                </c:pt>
                <c:pt idx="5174">
                  <c:v>10.11</c:v>
                </c:pt>
                <c:pt idx="5175">
                  <c:v>10.15</c:v>
                </c:pt>
                <c:pt idx="5176">
                  <c:v>10.15</c:v>
                </c:pt>
                <c:pt idx="5177">
                  <c:v>10.039999999999999</c:v>
                </c:pt>
                <c:pt idx="5178">
                  <c:v>10.09</c:v>
                </c:pt>
                <c:pt idx="5179">
                  <c:v>10.039999999999999</c:v>
                </c:pt>
                <c:pt idx="5180">
                  <c:v>10.039999999999999</c:v>
                </c:pt>
                <c:pt idx="5181">
                  <c:v>10.039999999999999</c:v>
                </c:pt>
                <c:pt idx="5182">
                  <c:v>9.8800000000000008</c:v>
                </c:pt>
                <c:pt idx="5183">
                  <c:v>9.82</c:v>
                </c:pt>
                <c:pt idx="5184">
                  <c:v>9.84</c:v>
                </c:pt>
                <c:pt idx="5185">
                  <c:v>9.84</c:v>
                </c:pt>
                <c:pt idx="5186">
                  <c:v>9.84</c:v>
                </c:pt>
                <c:pt idx="5187">
                  <c:v>9.82</c:v>
                </c:pt>
                <c:pt idx="5188">
                  <c:v>9.8800000000000008</c:v>
                </c:pt>
                <c:pt idx="5189">
                  <c:v>9.91</c:v>
                </c:pt>
                <c:pt idx="5190">
                  <c:v>9.94</c:v>
                </c:pt>
                <c:pt idx="5191">
                  <c:v>9.82</c:v>
                </c:pt>
                <c:pt idx="5192">
                  <c:v>9.75</c:v>
                </c:pt>
                <c:pt idx="5193">
                  <c:v>9.75</c:v>
                </c:pt>
                <c:pt idx="5194">
                  <c:v>9.68</c:v>
                </c:pt>
                <c:pt idx="5195">
                  <c:v>9.68</c:v>
                </c:pt>
                <c:pt idx="5196">
                  <c:v>9.65</c:v>
                </c:pt>
                <c:pt idx="5197">
                  <c:v>9.67</c:v>
                </c:pt>
                <c:pt idx="5198">
                  <c:v>9.61</c:v>
                </c:pt>
                <c:pt idx="5199">
                  <c:v>9.61</c:v>
                </c:pt>
                <c:pt idx="5200">
                  <c:v>9.66</c:v>
                </c:pt>
                <c:pt idx="5201">
                  <c:v>9.66</c:v>
                </c:pt>
                <c:pt idx="5202">
                  <c:v>9.69</c:v>
                </c:pt>
                <c:pt idx="5203">
                  <c:v>9.6999999999999993</c:v>
                </c:pt>
                <c:pt idx="5204">
                  <c:v>9.75</c:v>
                </c:pt>
                <c:pt idx="5205">
                  <c:v>9.6999999999999993</c:v>
                </c:pt>
                <c:pt idx="5206">
                  <c:v>9.6999999999999993</c:v>
                </c:pt>
                <c:pt idx="5207">
                  <c:v>9.73</c:v>
                </c:pt>
                <c:pt idx="5208">
                  <c:v>9.76</c:v>
                </c:pt>
                <c:pt idx="5209">
                  <c:v>9.76</c:v>
                </c:pt>
                <c:pt idx="5210">
                  <c:v>9.76</c:v>
                </c:pt>
                <c:pt idx="5211">
                  <c:v>9.76</c:v>
                </c:pt>
                <c:pt idx="5212">
                  <c:v>9.76</c:v>
                </c:pt>
                <c:pt idx="5213">
                  <c:v>9.76</c:v>
                </c:pt>
                <c:pt idx="5214">
                  <c:v>9.76</c:v>
                </c:pt>
                <c:pt idx="5215">
                  <c:v>9.75</c:v>
                </c:pt>
                <c:pt idx="5216">
                  <c:v>9.75</c:v>
                </c:pt>
                <c:pt idx="5217">
                  <c:v>9.74</c:v>
                </c:pt>
                <c:pt idx="5218">
                  <c:v>9.73</c:v>
                </c:pt>
                <c:pt idx="5219">
                  <c:v>9.65</c:v>
                </c:pt>
                <c:pt idx="5220">
                  <c:v>9.6999999999999993</c:v>
                </c:pt>
                <c:pt idx="5221">
                  <c:v>9.73</c:v>
                </c:pt>
                <c:pt idx="5222">
                  <c:v>9.8000000000000007</c:v>
                </c:pt>
                <c:pt idx="5223">
                  <c:v>9.8000000000000007</c:v>
                </c:pt>
                <c:pt idx="5224">
                  <c:v>9.81</c:v>
                </c:pt>
                <c:pt idx="5225">
                  <c:v>9.8800000000000008</c:v>
                </c:pt>
                <c:pt idx="5226">
                  <c:v>9.8800000000000008</c:v>
                </c:pt>
                <c:pt idx="5227">
                  <c:v>9.91</c:v>
                </c:pt>
                <c:pt idx="5228">
                  <c:v>9.91</c:v>
                </c:pt>
                <c:pt idx="5229">
                  <c:v>9.9499999999999993</c:v>
                </c:pt>
                <c:pt idx="5230">
                  <c:v>9.93</c:v>
                </c:pt>
                <c:pt idx="5231">
                  <c:v>9.89</c:v>
                </c:pt>
                <c:pt idx="5232">
                  <c:v>9.8699999999999992</c:v>
                </c:pt>
                <c:pt idx="5233">
                  <c:v>9.84</c:v>
                </c:pt>
                <c:pt idx="5234">
                  <c:v>9.84</c:v>
                </c:pt>
                <c:pt idx="5235">
                  <c:v>9.86</c:v>
                </c:pt>
                <c:pt idx="5236">
                  <c:v>9.82</c:v>
                </c:pt>
                <c:pt idx="5237">
                  <c:v>9.8000000000000007</c:v>
                </c:pt>
                <c:pt idx="5238">
                  <c:v>9.76</c:v>
                </c:pt>
                <c:pt idx="5239">
                  <c:v>9.74</c:v>
                </c:pt>
                <c:pt idx="5240">
                  <c:v>9.7799999999999994</c:v>
                </c:pt>
                <c:pt idx="5241">
                  <c:v>9.7799999999999994</c:v>
                </c:pt>
                <c:pt idx="5242">
                  <c:v>9.76</c:v>
                </c:pt>
                <c:pt idx="5243">
                  <c:v>9.73</c:v>
                </c:pt>
                <c:pt idx="5244">
                  <c:v>9.73</c:v>
                </c:pt>
                <c:pt idx="5245">
                  <c:v>9.76</c:v>
                </c:pt>
                <c:pt idx="5246">
                  <c:v>9.76</c:v>
                </c:pt>
                <c:pt idx="5247">
                  <c:v>9.74</c:v>
                </c:pt>
                <c:pt idx="5248">
                  <c:v>9.74</c:v>
                </c:pt>
                <c:pt idx="5249">
                  <c:v>9.77</c:v>
                </c:pt>
                <c:pt idx="5250">
                  <c:v>9.82</c:v>
                </c:pt>
                <c:pt idx="5251">
                  <c:v>9.81</c:v>
                </c:pt>
                <c:pt idx="5252">
                  <c:v>9.81</c:v>
                </c:pt>
                <c:pt idx="5253">
                  <c:v>9.81</c:v>
                </c:pt>
                <c:pt idx="5254">
                  <c:v>9.74</c:v>
                </c:pt>
                <c:pt idx="5255">
                  <c:v>9.74</c:v>
                </c:pt>
                <c:pt idx="5256">
                  <c:v>9.74</c:v>
                </c:pt>
                <c:pt idx="5257">
                  <c:v>9.73</c:v>
                </c:pt>
                <c:pt idx="5258">
                  <c:v>9.7200000000000006</c:v>
                </c:pt>
                <c:pt idx="5259">
                  <c:v>9.73</c:v>
                </c:pt>
                <c:pt idx="5260">
                  <c:v>9.7100000000000009</c:v>
                </c:pt>
                <c:pt idx="5261">
                  <c:v>9.67</c:v>
                </c:pt>
                <c:pt idx="5262">
                  <c:v>9.67</c:v>
                </c:pt>
                <c:pt idx="5263">
                  <c:v>9.66</c:v>
                </c:pt>
                <c:pt idx="5264">
                  <c:v>9.66</c:v>
                </c:pt>
                <c:pt idx="5265">
                  <c:v>9.66</c:v>
                </c:pt>
                <c:pt idx="5266">
                  <c:v>9.42</c:v>
                </c:pt>
                <c:pt idx="5267">
                  <c:v>9.42</c:v>
                </c:pt>
                <c:pt idx="5268">
                  <c:v>9.44</c:v>
                </c:pt>
                <c:pt idx="5269">
                  <c:v>9.43</c:v>
                </c:pt>
                <c:pt idx="5270">
                  <c:v>9.42</c:v>
                </c:pt>
                <c:pt idx="5271">
                  <c:v>9.32</c:v>
                </c:pt>
                <c:pt idx="5272">
                  <c:v>9.32</c:v>
                </c:pt>
                <c:pt idx="5273">
                  <c:v>9.27</c:v>
                </c:pt>
                <c:pt idx="5274">
                  <c:v>9.24</c:v>
                </c:pt>
                <c:pt idx="5275">
                  <c:v>9.23</c:v>
                </c:pt>
                <c:pt idx="5276">
                  <c:v>9.24</c:v>
                </c:pt>
                <c:pt idx="5277">
                  <c:v>9.27</c:v>
                </c:pt>
                <c:pt idx="5278">
                  <c:v>9.26</c:v>
                </c:pt>
                <c:pt idx="5279">
                  <c:v>9.27</c:v>
                </c:pt>
                <c:pt idx="5280">
                  <c:v>9.33</c:v>
                </c:pt>
                <c:pt idx="5281">
                  <c:v>9.3000000000000007</c:v>
                </c:pt>
                <c:pt idx="5282">
                  <c:v>9.1999999999999993</c:v>
                </c:pt>
                <c:pt idx="5283">
                  <c:v>9.18</c:v>
                </c:pt>
                <c:pt idx="5284">
                  <c:v>9.11</c:v>
                </c:pt>
                <c:pt idx="5285">
                  <c:v>9.14</c:v>
                </c:pt>
                <c:pt idx="5286">
                  <c:v>9.1199999999999992</c:v>
                </c:pt>
                <c:pt idx="5287">
                  <c:v>9.07</c:v>
                </c:pt>
                <c:pt idx="5288">
                  <c:v>9.07</c:v>
                </c:pt>
                <c:pt idx="5289">
                  <c:v>9.07</c:v>
                </c:pt>
                <c:pt idx="5290">
                  <c:v>8.99</c:v>
                </c:pt>
                <c:pt idx="5291">
                  <c:v>8.99</c:v>
                </c:pt>
                <c:pt idx="5292">
                  <c:v>9.0299999999999994</c:v>
                </c:pt>
                <c:pt idx="5293">
                  <c:v>9.02</c:v>
                </c:pt>
                <c:pt idx="5294">
                  <c:v>9.02</c:v>
                </c:pt>
                <c:pt idx="5295">
                  <c:v>8.9600000000000009</c:v>
                </c:pt>
                <c:pt idx="5296">
                  <c:v>8.93</c:v>
                </c:pt>
                <c:pt idx="5297">
                  <c:v>8.89</c:v>
                </c:pt>
                <c:pt idx="5298">
                  <c:v>8.86</c:v>
                </c:pt>
                <c:pt idx="5299">
                  <c:v>8.77</c:v>
                </c:pt>
                <c:pt idx="5300">
                  <c:v>8.8000000000000007</c:v>
                </c:pt>
                <c:pt idx="5301">
                  <c:v>8.8000000000000007</c:v>
                </c:pt>
                <c:pt idx="5302">
                  <c:v>8.81</c:v>
                </c:pt>
                <c:pt idx="5303">
                  <c:v>8.7899999999999991</c:v>
                </c:pt>
                <c:pt idx="5304">
                  <c:v>8.73</c:v>
                </c:pt>
                <c:pt idx="5305">
                  <c:v>8.77</c:v>
                </c:pt>
                <c:pt idx="5306">
                  <c:v>8.76</c:v>
                </c:pt>
                <c:pt idx="5307">
                  <c:v>8.74</c:v>
                </c:pt>
                <c:pt idx="5308">
                  <c:v>8.69</c:v>
                </c:pt>
                <c:pt idx="5309">
                  <c:v>8.75</c:v>
                </c:pt>
                <c:pt idx="5310">
                  <c:v>8.7799999999999994</c:v>
                </c:pt>
                <c:pt idx="5311">
                  <c:v>8.7799999999999994</c:v>
                </c:pt>
                <c:pt idx="5312">
                  <c:v>8.8000000000000007</c:v>
                </c:pt>
                <c:pt idx="5313">
                  <c:v>8.8000000000000007</c:v>
                </c:pt>
                <c:pt idx="5314">
                  <c:v>8.81</c:v>
                </c:pt>
                <c:pt idx="5315">
                  <c:v>8.89</c:v>
                </c:pt>
                <c:pt idx="5316">
                  <c:v>8.93</c:v>
                </c:pt>
                <c:pt idx="5317">
                  <c:v>8.93</c:v>
                </c:pt>
                <c:pt idx="5318">
                  <c:v>8.9</c:v>
                </c:pt>
                <c:pt idx="5319">
                  <c:v>8.9</c:v>
                </c:pt>
                <c:pt idx="5320">
                  <c:v>8.9</c:v>
                </c:pt>
                <c:pt idx="5321">
                  <c:v>8.84</c:v>
                </c:pt>
                <c:pt idx="5322">
                  <c:v>8.81</c:v>
                </c:pt>
                <c:pt idx="5323">
                  <c:v>8.8000000000000007</c:v>
                </c:pt>
                <c:pt idx="5324">
                  <c:v>8.8000000000000007</c:v>
                </c:pt>
                <c:pt idx="5325">
                  <c:v>8.8000000000000007</c:v>
                </c:pt>
                <c:pt idx="5326">
                  <c:v>8.9600000000000009</c:v>
                </c:pt>
                <c:pt idx="5327">
                  <c:v>8.94</c:v>
                </c:pt>
                <c:pt idx="5328">
                  <c:v>8.94</c:v>
                </c:pt>
                <c:pt idx="5329">
                  <c:v>9.02</c:v>
                </c:pt>
                <c:pt idx="5330">
                  <c:v>9.0299999999999994</c:v>
                </c:pt>
                <c:pt idx="5331">
                  <c:v>9.09</c:v>
                </c:pt>
                <c:pt idx="5332">
                  <c:v>9.09</c:v>
                </c:pt>
                <c:pt idx="5333">
                  <c:v>9.06</c:v>
                </c:pt>
                <c:pt idx="5334">
                  <c:v>9.06</c:v>
                </c:pt>
                <c:pt idx="5335">
                  <c:v>9.14</c:v>
                </c:pt>
                <c:pt idx="5336">
                  <c:v>9.14</c:v>
                </c:pt>
                <c:pt idx="5337">
                  <c:v>9.14</c:v>
                </c:pt>
                <c:pt idx="5338">
                  <c:v>9.2200000000000006</c:v>
                </c:pt>
                <c:pt idx="5339">
                  <c:v>9.3000000000000007</c:v>
                </c:pt>
                <c:pt idx="5340">
                  <c:v>9.3000000000000007</c:v>
                </c:pt>
                <c:pt idx="5341">
                  <c:v>9.33</c:v>
                </c:pt>
                <c:pt idx="5342">
                  <c:v>9.3800000000000008</c:v>
                </c:pt>
                <c:pt idx="5343">
                  <c:v>9.3800000000000008</c:v>
                </c:pt>
                <c:pt idx="5344">
                  <c:v>9.3800000000000008</c:v>
                </c:pt>
                <c:pt idx="5345">
                  <c:v>9.3800000000000008</c:v>
                </c:pt>
                <c:pt idx="5346">
                  <c:v>9.35</c:v>
                </c:pt>
                <c:pt idx="5347">
                  <c:v>9.2899999999999991</c:v>
                </c:pt>
                <c:pt idx="5348">
                  <c:v>9.2899999999999991</c:v>
                </c:pt>
                <c:pt idx="5349">
                  <c:v>9.35</c:v>
                </c:pt>
                <c:pt idx="5350">
                  <c:v>9.36</c:v>
                </c:pt>
                <c:pt idx="5351">
                  <c:v>9.3699999999999992</c:v>
                </c:pt>
                <c:pt idx="5352">
                  <c:v>9.3699999999999992</c:v>
                </c:pt>
                <c:pt idx="5353">
                  <c:v>9.35</c:v>
                </c:pt>
                <c:pt idx="5354">
                  <c:v>9.2899999999999991</c:v>
                </c:pt>
                <c:pt idx="5355">
                  <c:v>9.2899999999999991</c:v>
                </c:pt>
                <c:pt idx="5356">
                  <c:v>9.3699999999999992</c:v>
                </c:pt>
                <c:pt idx="5357">
                  <c:v>9.3699999999999992</c:v>
                </c:pt>
                <c:pt idx="5358">
                  <c:v>9.35</c:v>
                </c:pt>
                <c:pt idx="5359">
                  <c:v>9.32</c:v>
                </c:pt>
                <c:pt idx="5360">
                  <c:v>9.24</c:v>
                </c:pt>
                <c:pt idx="5361">
                  <c:v>9.16</c:v>
                </c:pt>
                <c:pt idx="5362">
                  <c:v>9.2100000000000009</c:v>
                </c:pt>
                <c:pt idx="5363">
                  <c:v>9.09</c:v>
                </c:pt>
                <c:pt idx="5364">
                  <c:v>9.09</c:v>
                </c:pt>
                <c:pt idx="5365">
                  <c:v>9.1300000000000008</c:v>
                </c:pt>
                <c:pt idx="5366">
                  <c:v>9.1199999999999992</c:v>
                </c:pt>
                <c:pt idx="5367">
                  <c:v>9.17</c:v>
                </c:pt>
                <c:pt idx="5368">
                  <c:v>9.16</c:v>
                </c:pt>
                <c:pt idx="5369">
                  <c:v>9.0500000000000007</c:v>
                </c:pt>
                <c:pt idx="5370">
                  <c:v>9.0500000000000007</c:v>
                </c:pt>
                <c:pt idx="5371">
                  <c:v>9.08</c:v>
                </c:pt>
                <c:pt idx="5372">
                  <c:v>9.09</c:v>
                </c:pt>
                <c:pt idx="5373">
                  <c:v>9.17</c:v>
                </c:pt>
                <c:pt idx="5374">
                  <c:v>9.2200000000000006</c:v>
                </c:pt>
                <c:pt idx="5375">
                  <c:v>9.2200000000000006</c:v>
                </c:pt>
                <c:pt idx="5376">
                  <c:v>9.18</c:v>
                </c:pt>
                <c:pt idx="5377">
                  <c:v>9.18</c:v>
                </c:pt>
                <c:pt idx="5378">
                  <c:v>9.17</c:v>
                </c:pt>
                <c:pt idx="5379">
                  <c:v>9.1</c:v>
                </c:pt>
                <c:pt idx="5380">
                  <c:v>9.09</c:v>
                </c:pt>
                <c:pt idx="5381">
                  <c:v>8.9499999999999993</c:v>
                </c:pt>
                <c:pt idx="5382">
                  <c:v>8.89</c:v>
                </c:pt>
                <c:pt idx="5383">
                  <c:v>8.76</c:v>
                </c:pt>
                <c:pt idx="5384">
                  <c:v>8.76</c:v>
                </c:pt>
                <c:pt idx="5385">
                  <c:v>8.76</c:v>
                </c:pt>
                <c:pt idx="5386">
                  <c:v>8.74</c:v>
                </c:pt>
                <c:pt idx="5387">
                  <c:v>8.74</c:v>
                </c:pt>
                <c:pt idx="5388">
                  <c:v>8.7200000000000006</c:v>
                </c:pt>
                <c:pt idx="5389">
                  <c:v>8.8000000000000007</c:v>
                </c:pt>
                <c:pt idx="5390">
                  <c:v>8.8000000000000007</c:v>
                </c:pt>
                <c:pt idx="5391">
                  <c:v>8.82</c:v>
                </c:pt>
                <c:pt idx="5392">
                  <c:v>8.7899999999999991</c:v>
                </c:pt>
                <c:pt idx="5393">
                  <c:v>8.7799999999999994</c:v>
                </c:pt>
                <c:pt idx="5394">
                  <c:v>8.7899999999999991</c:v>
                </c:pt>
                <c:pt idx="5395">
                  <c:v>8.7899999999999991</c:v>
                </c:pt>
                <c:pt idx="5396">
                  <c:v>8.82</c:v>
                </c:pt>
                <c:pt idx="5397">
                  <c:v>8.81</c:v>
                </c:pt>
                <c:pt idx="5398">
                  <c:v>8.81</c:v>
                </c:pt>
                <c:pt idx="5399">
                  <c:v>8.85</c:v>
                </c:pt>
                <c:pt idx="5400">
                  <c:v>8.85</c:v>
                </c:pt>
                <c:pt idx="5401">
                  <c:v>8.8000000000000007</c:v>
                </c:pt>
                <c:pt idx="5402">
                  <c:v>8.76</c:v>
                </c:pt>
                <c:pt idx="5403">
                  <c:v>8.6999999999999993</c:v>
                </c:pt>
                <c:pt idx="5404">
                  <c:v>8.65</c:v>
                </c:pt>
                <c:pt idx="5405">
                  <c:v>8.64</c:v>
                </c:pt>
                <c:pt idx="5406">
                  <c:v>8.6</c:v>
                </c:pt>
                <c:pt idx="5407">
                  <c:v>8.6</c:v>
                </c:pt>
                <c:pt idx="5408">
                  <c:v>8.5500000000000007</c:v>
                </c:pt>
                <c:pt idx="5409">
                  <c:v>8.64</c:v>
                </c:pt>
                <c:pt idx="5410">
                  <c:v>8.6199999999999992</c:v>
                </c:pt>
                <c:pt idx="5411">
                  <c:v>8.57</c:v>
                </c:pt>
                <c:pt idx="5412">
                  <c:v>8.6</c:v>
                </c:pt>
                <c:pt idx="5413">
                  <c:v>8.5</c:v>
                </c:pt>
                <c:pt idx="5414">
                  <c:v>8.52</c:v>
                </c:pt>
                <c:pt idx="5415">
                  <c:v>8.5299999999999994</c:v>
                </c:pt>
                <c:pt idx="5416">
                  <c:v>8.52</c:v>
                </c:pt>
                <c:pt idx="5417">
                  <c:v>8.51</c:v>
                </c:pt>
                <c:pt idx="5418">
                  <c:v>8.51</c:v>
                </c:pt>
                <c:pt idx="5419">
                  <c:v>8.5</c:v>
                </c:pt>
                <c:pt idx="5420">
                  <c:v>8.42</c:v>
                </c:pt>
                <c:pt idx="5421">
                  <c:v>8.4</c:v>
                </c:pt>
                <c:pt idx="5422">
                  <c:v>8.4</c:v>
                </c:pt>
                <c:pt idx="5423">
                  <c:v>8.32</c:v>
                </c:pt>
                <c:pt idx="5424">
                  <c:v>8.35</c:v>
                </c:pt>
                <c:pt idx="5425">
                  <c:v>8.2899999999999991</c:v>
                </c:pt>
                <c:pt idx="5426">
                  <c:v>8.25</c:v>
                </c:pt>
                <c:pt idx="5427">
                  <c:v>8.25</c:v>
                </c:pt>
                <c:pt idx="5428">
                  <c:v>8.17</c:v>
                </c:pt>
                <c:pt idx="5429">
                  <c:v>8.2200000000000006</c:v>
                </c:pt>
                <c:pt idx="5430">
                  <c:v>8.2200000000000006</c:v>
                </c:pt>
                <c:pt idx="5431">
                  <c:v>8.23</c:v>
                </c:pt>
                <c:pt idx="5432">
                  <c:v>8.26</c:v>
                </c:pt>
                <c:pt idx="5433">
                  <c:v>8.27</c:v>
                </c:pt>
                <c:pt idx="5434">
                  <c:v>8.27</c:v>
                </c:pt>
                <c:pt idx="5435">
                  <c:v>8.26</c:v>
                </c:pt>
                <c:pt idx="5436">
                  <c:v>8.26</c:v>
                </c:pt>
                <c:pt idx="5437">
                  <c:v>8.25</c:v>
                </c:pt>
                <c:pt idx="5438">
                  <c:v>8.25</c:v>
                </c:pt>
                <c:pt idx="5439">
                  <c:v>8.2899999999999991</c:v>
                </c:pt>
                <c:pt idx="5440">
                  <c:v>8.31</c:v>
                </c:pt>
                <c:pt idx="5441">
                  <c:v>8.31</c:v>
                </c:pt>
                <c:pt idx="5442">
                  <c:v>8.3000000000000007</c:v>
                </c:pt>
                <c:pt idx="5443">
                  <c:v>8.34</c:v>
                </c:pt>
                <c:pt idx="5444">
                  <c:v>8.4</c:v>
                </c:pt>
                <c:pt idx="5445">
                  <c:v>8.43</c:v>
                </c:pt>
                <c:pt idx="5446">
                  <c:v>8.43</c:v>
                </c:pt>
                <c:pt idx="5447">
                  <c:v>8.4</c:v>
                </c:pt>
                <c:pt idx="5448">
                  <c:v>8.3000000000000007</c:v>
                </c:pt>
                <c:pt idx="5449">
                  <c:v>8.2100000000000009</c:v>
                </c:pt>
                <c:pt idx="5450">
                  <c:v>8.26</c:v>
                </c:pt>
                <c:pt idx="5451">
                  <c:v>8.26</c:v>
                </c:pt>
                <c:pt idx="5452">
                  <c:v>8.23</c:v>
                </c:pt>
                <c:pt idx="5453">
                  <c:v>8.2200000000000006</c:v>
                </c:pt>
                <c:pt idx="5454">
                  <c:v>8.18</c:v>
                </c:pt>
                <c:pt idx="5455">
                  <c:v>8.1999999999999993</c:v>
                </c:pt>
                <c:pt idx="5456">
                  <c:v>8.14</c:v>
                </c:pt>
                <c:pt idx="5457">
                  <c:v>8.14</c:v>
                </c:pt>
                <c:pt idx="5458">
                  <c:v>7.98</c:v>
                </c:pt>
                <c:pt idx="5459">
                  <c:v>8</c:v>
                </c:pt>
                <c:pt idx="5460">
                  <c:v>7.97</c:v>
                </c:pt>
                <c:pt idx="5461">
                  <c:v>8</c:v>
                </c:pt>
                <c:pt idx="5462">
                  <c:v>7.99</c:v>
                </c:pt>
                <c:pt idx="5463">
                  <c:v>8.0399999999999991</c:v>
                </c:pt>
                <c:pt idx="5464">
                  <c:v>8.08</c:v>
                </c:pt>
                <c:pt idx="5465">
                  <c:v>8.06</c:v>
                </c:pt>
                <c:pt idx="5466">
                  <c:v>8.08</c:v>
                </c:pt>
                <c:pt idx="5467">
                  <c:v>8.07</c:v>
                </c:pt>
                <c:pt idx="5468">
                  <c:v>8.0500000000000007</c:v>
                </c:pt>
                <c:pt idx="5469">
                  <c:v>8.0399999999999991</c:v>
                </c:pt>
                <c:pt idx="5470">
                  <c:v>8.02</c:v>
                </c:pt>
                <c:pt idx="5471">
                  <c:v>7.97</c:v>
                </c:pt>
                <c:pt idx="5472">
                  <c:v>7.96</c:v>
                </c:pt>
                <c:pt idx="5473">
                  <c:v>7.96</c:v>
                </c:pt>
                <c:pt idx="5474">
                  <c:v>7.96</c:v>
                </c:pt>
                <c:pt idx="5475">
                  <c:v>7.93</c:v>
                </c:pt>
                <c:pt idx="5476">
                  <c:v>7.91</c:v>
                </c:pt>
                <c:pt idx="5477">
                  <c:v>7.89</c:v>
                </c:pt>
                <c:pt idx="5478">
                  <c:v>7.89</c:v>
                </c:pt>
                <c:pt idx="5479">
                  <c:v>7.61</c:v>
                </c:pt>
                <c:pt idx="5480">
                  <c:v>7.61</c:v>
                </c:pt>
                <c:pt idx="5481">
                  <c:v>7.58</c:v>
                </c:pt>
                <c:pt idx="5482">
                  <c:v>7.56</c:v>
                </c:pt>
                <c:pt idx="5483">
                  <c:v>7.56</c:v>
                </c:pt>
                <c:pt idx="5484">
                  <c:v>7.54</c:v>
                </c:pt>
                <c:pt idx="5485">
                  <c:v>7.54</c:v>
                </c:pt>
                <c:pt idx="5486">
                  <c:v>7.54</c:v>
                </c:pt>
                <c:pt idx="5487">
                  <c:v>7.58</c:v>
                </c:pt>
                <c:pt idx="5488">
                  <c:v>7.66</c:v>
                </c:pt>
                <c:pt idx="5489">
                  <c:v>7.7</c:v>
                </c:pt>
                <c:pt idx="5490">
                  <c:v>7.74</c:v>
                </c:pt>
                <c:pt idx="5491">
                  <c:v>7.75</c:v>
                </c:pt>
                <c:pt idx="5492">
                  <c:v>7.76</c:v>
                </c:pt>
                <c:pt idx="5493">
                  <c:v>7.83</c:v>
                </c:pt>
                <c:pt idx="5494">
                  <c:v>7.97</c:v>
                </c:pt>
                <c:pt idx="5495">
                  <c:v>7.93</c:v>
                </c:pt>
                <c:pt idx="5496">
                  <c:v>7.86</c:v>
                </c:pt>
                <c:pt idx="5497">
                  <c:v>7.88</c:v>
                </c:pt>
                <c:pt idx="5498">
                  <c:v>7.83</c:v>
                </c:pt>
                <c:pt idx="5499">
                  <c:v>7.86</c:v>
                </c:pt>
                <c:pt idx="5500">
                  <c:v>7.78</c:v>
                </c:pt>
                <c:pt idx="5501">
                  <c:v>7.84</c:v>
                </c:pt>
                <c:pt idx="5502">
                  <c:v>7.84</c:v>
                </c:pt>
                <c:pt idx="5503">
                  <c:v>7.83</c:v>
                </c:pt>
                <c:pt idx="5504">
                  <c:v>7.84</c:v>
                </c:pt>
                <c:pt idx="5505">
                  <c:v>7.83</c:v>
                </c:pt>
                <c:pt idx="5506">
                  <c:v>7.82</c:v>
                </c:pt>
                <c:pt idx="5507">
                  <c:v>7.75</c:v>
                </c:pt>
                <c:pt idx="5508">
                  <c:v>7.72</c:v>
                </c:pt>
                <c:pt idx="5509">
                  <c:v>7.74</c:v>
                </c:pt>
                <c:pt idx="5510">
                  <c:v>7.72</c:v>
                </c:pt>
                <c:pt idx="5511">
                  <c:v>7.72</c:v>
                </c:pt>
                <c:pt idx="5512">
                  <c:v>7.68</c:v>
                </c:pt>
                <c:pt idx="5513">
                  <c:v>7.66</c:v>
                </c:pt>
                <c:pt idx="5514">
                  <c:v>7.61</c:v>
                </c:pt>
                <c:pt idx="5515">
                  <c:v>7.6</c:v>
                </c:pt>
                <c:pt idx="5516">
                  <c:v>7.58</c:v>
                </c:pt>
                <c:pt idx="5517">
                  <c:v>7.58</c:v>
                </c:pt>
                <c:pt idx="5518">
                  <c:v>7.57</c:v>
                </c:pt>
                <c:pt idx="5519">
                  <c:v>7.54</c:v>
                </c:pt>
                <c:pt idx="5520">
                  <c:v>7.54</c:v>
                </c:pt>
                <c:pt idx="5521">
                  <c:v>7.54</c:v>
                </c:pt>
                <c:pt idx="5522">
                  <c:v>7.49</c:v>
                </c:pt>
                <c:pt idx="5523">
                  <c:v>7.49</c:v>
                </c:pt>
                <c:pt idx="5524">
                  <c:v>7.33</c:v>
                </c:pt>
                <c:pt idx="5525">
                  <c:v>7.38</c:v>
                </c:pt>
                <c:pt idx="5526">
                  <c:v>7.4</c:v>
                </c:pt>
                <c:pt idx="5527">
                  <c:v>7.37</c:v>
                </c:pt>
                <c:pt idx="5528">
                  <c:v>7.37</c:v>
                </c:pt>
                <c:pt idx="5529">
                  <c:v>7.37</c:v>
                </c:pt>
                <c:pt idx="5530">
                  <c:v>7.37</c:v>
                </c:pt>
                <c:pt idx="5531">
                  <c:v>7.36</c:v>
                </c:pt>
                <c:pt idx="5532">
                  <c:v>7.36</c:v>
                </c:pt>
                <c:pt idx="5533">
                  <c:v>7.36</c:v>
                </c:pt>
                <c:pt idx="5534">
                  <c:v>7.42</c:v>
                </c:pt>
                <c:pt idx="5535">
                  <c:v>7.42</c:v>
                </c:pt>
                <c:pt idx="5536">
                  <c:v>7.42</c:v>
                </c:pt>
                <c:pt idx="5537">
                  <c:v>7.42</c:v>
                </c:pt>
                <c:pt idx="5538">
                  <c:v>7.4</c:v>
                </c:pt>
                <c:pt idx="5539">
                  <c:v>7.44</c:v>
                </c:pt>
                <c:pt idx="5540">
                  <c:v>7.5</c:v>
                </c:pt>
                <c:pt idx="5541">
                  <c:v>7.49</c:v>
                </c:pt>
                <c:pt idx="5542">
                  <c:v>7.46</c:v>
                </c:pt>
                <c:pt idx="5543">
                  <c:v>7.47</c:v>
                </c:pt>
                <c:pt idx="5544">
                  <c:v>7.47</c:v>
                </c:pt>
                <c:pt idx="5545">
                  <c:v>7.47</c:v>
                </c:pt>
                <c:pt idx="5546">
                  <c:v>7.47</c:v>
                </c:pt>
                <c:pt idx="5547">
                  <c:v>7.45</c:v>
                </c:pt>
                <c:pt idx="5548">
                  <c:v>7.45</c:v>
                </c:pt>
                <c:pt idx="5549">
                  <c:v>7.46</c:v>
                </c:pt>
                <c:pt idx="5550">
                  <c:v>7.46</c:v>
                </c:pt>
                <c:pt idx="5551">
                  <c:v>7.5</c:v>
                </c:pt>
                <c:pt idx="5552">
                  <c:v>7.49</c:v>
                </c:pt>
                <c:pt idx="5553">
                  <c:v>7.49</c:v>
                </c:pt>
                <c:pt idx="5554">
                  <c:v>7.51</c:v>
                </c:pt>
                <c:pt idx="5555">
                  <c:v>7.51</c:v>
                </c:pt>
                <c:pt idx="5556">
                  <c:v>7.54</c:v>
                </c:pt>
                <c:pt idx="5557">
                  <c:v>7.54</c:v>
                </c:pt>
                <c:pt idx="5558">
                  <c:v>7.58</c:v>
                </c:pt>
                <c:pt idx="5559">
                  <c:v>7.58</c:v>
                </c:pt>
                <c:pt idx="5560">
                  <c:v>7.58</c:v>
                </c:pt>
                <c:pt idx="5561">
                  <c:v>7.58</c:v>
                </c:pt>
                <c:pt idx="5562">
                  <c:v>7.58</c:v>
                </c:pt>
                <c:pt idx="5563">
                  <c:v>7.6</c:v>
                </c:pt>
                <c:pt idx="5564">
                  <c:v>7.6</c:v>
                </c:pt>
                <c:pt idx="5565">
                  <c:v>7.62</c:v>
                </c:pt>
                <c:pt idx="5566">
                  <c:v>7.62</c:v>
                </c:pt>
                <c:pt idx="5567">
                  <c:v>7.55</c:v>
                </c:pt>
                <c:pt idx="5568">
                  <c:v>7.54</c:v>
                </c:pt>
                <c:pt idx="5569">
                  <c:v>7.54</c:v>
                </c:pt>
                <c:pt idx="5570">
                  <c:v>7.57</c:v>
                </c:pt>
                <c:pt idx="5571">
                  <c:v>7.6</c:v>
                </c:pt>
                <c:pt idx="5572">
                  <c:v>7.6</c:v>
                </c:pt>
                <c:pt idx="5573">
                  <c:v>7.61</c:v>
                </c:pt>
                <c:pt idx="5574">
                  <c:v>7.64</c:v>
                </c:pt>
                <c:pt idx="5575">
                  <c:v>7.68</c:v>
                </c:pt>
                <c:pt idx="5576">
                  <c:v>7.68</c:v>
                </c:pt>
                <c:pt idx="5577">
                  <c:v>7.72</c:v>
                </c:pt>
                <c:pt idx="5578">
                  <c:v>7.75</c:v>
                </c:pt>
                <c:pt idx="5579">
                  <c:v>7.75</c:v>
                </c:pt>
                <c:pt idx="5580">
                  <c:v>7.77</c:v>
                </c:pt>
                <c:pt idx="5581">
                  <c:v>7.77</c:v>
                </c:pt>
                <c:pt idx="5582">
                  <c:v>7.81</c:v>
                </c:pt>
                <c:pt idx="5583">
                  <c:v>7.85</c:v>
                </c:pt>
                <c:pt idx="5584">
                  <c:v>7.94</c:v>
                </c:pt>
                <c:pt idx="5585">
                  <c:v>7.98</c:v>
                </c:pt>
                <c:pt idx="5586">
                  <c:v>8.0500000000000007</c:v>
                </c:pt>
                <c:pt idx="5587">
                  <c:v>8.0500000000000007</c:v>
                </c:pt>
                <c:pt idx="5588">
                  <c:v>8.0500000000000007</c:v>
                </c:pt>
                <c:pt idx="5589">
                  <c:v>8.14</c:v>
                </c:pt>
                <c:pt idx="5590">
                  <c:v>8.1300000000000008</c:v>
                </c:pt>
                <c:pt idx="5591">
                  <c:v>8.1300000000000008</c:v>
                </c:pt>
                <c:pt idx="5592">
                  <c:v>8.2100000000000009</c:v>
                </c:pt>
                <c:pt idx="5593">
                  <c:v>8.17</c:v>
                </c:pt>
                <c:pt idx="5594">
                  <c:v>8.09</c:v>
                </c:pt>
                <c:pt idx="5595">
                  <c:v>8.07</c:v>
                </c:pt>
                <c:pt idx="5596">
                  <c:v>8.14</c:v>
                </c:pt>
                <c:pt idx="5597">
                  <c:v>8.1199999999999992</c:v>
                </c:pt>
                <c:pt idx="5598">
                  <c:v>8.1199999999999992</c:v>
                </c:pt>
                <c:pt idx="5599">
                  <c:v>8.1199999999999992</c:v>
                </c:pt>
                <c:pt idx="5600">
                  <c:v>8.1199999999999992</c:v>
                </c:pt>
                <c:pt idx="5601">
                  <c:v>8.09</c:v>
                </c:pt>
                <c:pt idx="5602">
                  <c:v>8.09</c:v>
                </c:pt>
                <c:pt idx="5603">
                  <c:v>8.07</c:v>
                </c:pt>
                <c:pt idx="5604">
                  <c:v>8.06</c:v>
                </c:pt>
                <c:pt idx="5605">
                  <c:v>8.1199999999999992</c:v>
                </c:pt>
                <c:pt idx="5606">
                  <c:v>8.1199999999999992</c:v>
                </c:pt>
                <c:pt idx="5607">
                  <c:v>8.1</c:v>
                </c:pt>
                <c:pt idx="5608">
                  <c:v>8.1199999999999992</c:v>
                </c:pt>
                <c:pt idx="5609">
                  <c:v>8.1199999999999992</c:v>
                </c:pt>
                <c:pt idx="5610">
                  <c:v>8.16</c:v>
                </c:pt>
                <c:pt idx="5611">
                  <c:v>8.2200000000000006</c:v>
                </c:pt>
                <c:pt idx="5612">
                  <c:v>8.2200000000000006</c:v>
                </c:pt>
                <c:pt idx="5613">
                  <c:v>8.2200000000000006</c:v>
                </c:pt>
                <c:pt idx="5614">
                  <c:v>8.25</c:v>
                </c:pt>
                <c:pt idx="5615">
                  <c:v>8.26</c:v>
                </c:pt>
                <c:pt idx="5616">
                  <c:v>8.32</c:v>
                </c:pt>
                <c:pt idx="5617">
                  <c:v>8.32</c:v>
                </c:pt>
                <c:pt idx="5618">
                  <c:v>8.32</c:v>
                </c:pt>
                <c:pt idx="5619">
                  <c:v>8.31</c:v>
                </c:pt>
                <c:pt idx="5620">
                  <c:v>8.3000000000000007</c:v>
                </c:pt>
                <c:pt idx="5621">
                  <c:v>8.2100000000000009</c:v>
                </c:pt>
                <c:pt idx="5622">
                  <c:v>8.1999999999999993</c:v>
                </c:pt>
                <c:pt idx="5623">
                  <c:v>8.1999999999999993</c:v>
                </c:pt>
                <c:pt idx="5624">
                  <c:v>8.24</c:v>
                </c:pt>
                <c:pt idx="5625">
                  <c:v>8.23</c:v>
                </c:pt>
                <c:pt idx="5626">
                  <c:v>8.25</c:v>
                </c:pt>
                <c:pt idx="5627">
                  <c:v>8.2799999999999994</c:v>
                </c:pt>
                <c:pt idx="5628">
                  <c:v>8.2799999999999994</c:v>
                </c:pt>
                <c:pt idx="5629">
                  <c:v>8.25</c:v>
                </c:pt>
                <c:pt idx="5630">
                  <c:v>8.25</c:v>
                </c:pt>
                <c:pt idx="5631">
                  <c:v>8.25</c:v>
                </c:pt>
                <c:pt idx="5632">
                  <c:v>8.25</c:v>
                </c:pt>
                <c:pt idx="5633">
                  <c:v>8.3000000000000007</c:v>
                </c:pt>
                <c:pt idx="5634">
                  <c:v>8.3800000000000008</c:v>
                </c:pt>
                <c:pt idx="5635">
                  <c:v>8.3800000000000008</c:v>
                </c:pt>
                <c:pt idx="5636">
                  <c:v>8.4</c:v>
                </c:pt>
                <c:pt idx="5637">
                  <c:v>8.4</c:v>
                </c:pt>
                <c:pt idx="5638">
                  <c:v>8.4</c:v>
                </c:pt>
                <c:pt idx="5639">
                  <c:v>8.4</c:v>
                </c:pt>
                <c:pt idx="5640">
                  <c:v>8.4</c:v>
                </c:pt>
                <c:pt idx="5641">
                  <c:v>8.4</c:v>
                </c:pt>
                <c:pt idx="5642">
                  <c:v>8.36</c:v>
                </c:pt>
                <c:pt idx="5643">
                  <c:v>8.36</c:v>
                </c:pt>
                <c:pt idx="5644">
                  <c:v>8.36</c:v>
                </c:pt>
                <c:pt idx="5645">
                  <c:v>8.36</c:v>
                </c:pt>
                <c:pt idx="5646">
                  <c:v>8.36</c:v>
                </c:pt>
                <c:pt idx="5647">
                  <c:v>8.36</c:v>
                </c:pt>
                <c:pt idx="5648">
                  <c:v>8.3699999999999992</c:v>
                </c:pt>
                <c:pt idx="5649">
                  <c:v>8.42</c:v>
                </c:pt>
                <c:pt idx="5650">
                  <c:v>8.4600000000000009</c:v>
                </c:pt>
                <c:pt idx="5651">
                  <c:v>8.52</c:v>
                </c:pt>
                <c:pt idx="5652">
                  <c:v>8.5500000000000007</c:v>
                </c:pt>
                <c:pt idx="5653">
                  <c:v>8.5500000000000007</c:v>
                </c:pt>
                <c:pt idx="5654">
                  <c:v>8.5500000000000007</c:v>
                </c:pt>
                <c:pt idx="5655">
                  <c:v>8.5500000000000007</c:v>
                </c:pt>
                <c:pt idx="5656">
                  <c:v>8.5500000000000007</c:v>
                </c:pt>
                <c:pt idx="5657">
                  <c:v>8.5299999999999994</c:v>
                </c:pt>
                <c:pt idx="5658">
                  <c:v>8.5299999999999994</c:v>
                </c:pt>
                <c:pt idx="5659">
                  <c:v>8.49</c:v>
                </c:pt>
                <c:pt idx="5660">
                  <c:v>8.49</c:v>
                </c:pt>
                <c:pt idx="5661">
                  <c:v>8.49</c:v>
                </c:pt>
                <c:pt idx="5662">
                  <c:v>8.49</c:v>
                </c:pt>
                <c:pt idx="5663">
                  <c:v>8.49</c:v>
                </c:pt>
                <c:pt idx="5664">
                  <c:v>8.48</c:v>
                </c:pt>
                <c:pt idx="5665">
                  <c:v>8.4600000000000009</c:v>
                </c:pt>
                <c:pt idx="5666">
                  <c:v>8.4499999999999993</c:v>
                </c:pt>
                <c:pt idx="5667">
                  <c:v>8.4499999999999993</c:v>
                </c:pt>
                <c:pt idx="5668">
                  <c:v>8.4600000000000009</c:v>
                </c:pt>
                <c:pt idx="5669">
                  <c:v>8.4</c:v>
                </c:pt>
                <c:pt idx="5670">
                  <c:v>8.39</c:v>
                </c:pt>
                <c:pt idx="5671">
                  <c:v>8.36</c:v>
                </c:pt>
                <c:pt idx="5672">
                  <c:v>8.39</c:v>
                </c:pt>
                <c:pt idx="5673">
                  <c:v>8.3800000000000008</c:v>
                </c:pt>
                <c:pt idx="5674">
                  <c:v>8.3800000000000008</c:v>
                </c:pt>
                <c:pt idx="5675">
                  <c:v>8.3800000000000008</c:v>
                </c:pt>
                <c:pt idx="5676">
                  <c:v>8.31</c:v>
                </c:pt>
                <c:pt idx="5677">
                  <c:v>8.27</c:v>
                </c:pt>
                <c:pt idx="5678">
                  <c:v>8.24</c:v>
                </c:pt>
                <c:pt idx="5679">
                  <c:v>8.24</c:v>
                </c:pt>
                <c:pt idx="5680">
                  <c:v>8.24</c:v>
                </c:pt>
                <c:pt idx="5681">
                  <c:v>8.31</c:v>
                </c:pt>
                <c:pt idx="5682">
                  <c:v>8.2799999999999994</c:v>
                </c:pt>
                <c:pt idx="5683">
                  <c:v>8.31</c:v>
                </c:pt>
                <c:pt idx="5684">
                  <c:v>8.2799999999999994</c:v>
                </c:pt>
                <c:pt idx="5685">
                  <c:v>8.25</c:v>
                </c:pt>
                <c:pt idx="5686">
                  <c:v>8.25</c:v>
                </c:pt>
                <c:pt idx="5687">
                  <c:v>8.23</c:v>
                </c:pt>
                <c:pt idx="5688">
                  <c:v>8.1999999999999993</c:v>
                </c:pt>
                <c:pt idx="5689">
                  <c:v>8.1999999999999993</c:v>
                </c:pt>
                <c:pt idx="5690">
                  <c:v>8.1999999999999993</c:v>
                </c:pt>
                <c:pt idx="5691">
                  <c:v>8.1999999999999993</c:v>
                </c:pt>
                <c:pt idx="5692">
                  <c:v>8.24</c:v>
                </c:pt>
                <c:pt idx="5693">
                  <c:v>8.24</c:v>
                </c:pt>
                <c:pt idx="5694">
                  <c:v>8.24</c:v>
                </c:pt>
                <c:pt idx="5695">
                  <c:v>8.26</c:v>
                </c:pt>
                <c:pt idx="5696">
                  <c:v>8.2799999999999994</c:v>
                </c:pt>
                <c:pt idx="5697">
                  <c:v>8.2799999999999994</c:v>
                </c:pt>
                <c:pt idx="5698">
                  <c:v>8.31</c:v>
                </c:pt>
                <c:pt idx="5699">
                  <c:v>8.36</c:v>
                </c:pt>
                <c:pt idx="5700">
                  <c:v>8.34</c:v>
                </c:pt>
                <c:pt idx="5701">
                  <c:v>8.34</c:v>
                </c:pt>
                <c:pt idx="5702">
                  <c:v>8.2799999999999994</c:v>
                </c:pt>
                <c:pt idx="5703">
                  <c:v>8.25</c:v>
                </c:pt>
                <c:pt idx="5704">
                  <c:v>8.26</c:v>
                </c:pt>
                <c:pt idx="5705">
                  <c:v>8.27</c:v>
                </c:pt>
                <c:pt idx="5706">
                  <c:v>8.27</c:v>
                </c:pt>
                <c:pt idx="5707">
                  <c:v>8.27</c:v>
                </c:pt>
                <c:pt idx="5708">
                  <c:v>8.32</c:v>
                </c:pt>
                <c:pt idx="5709">
                  <c:v>8.32</c:v>
                </c:pt>
                <c:pt idx="5710">
                  <c:v>8.31</c:v>
                </c:pt>
                <c:pt idx="5711">
                  <c:v>8.31</c:v>
                </c:pt>
                <c:pt idx="5712">
                  <c:v>8.3000000000000007</c:v>
                </c:pt>
                <c:pt idx="5713">
                  <c:v>8.32</c:v>
                </c:pt>
                <c:pt idx="5714">
                  <c:v>8.33</c:v>
                </c:pt>
                <c:pt idx="5715">
                  <c:v>8.4</c:v>
                </c:pt>
                <c:pt idx="5716">
                  <c:v>8.3800000000000008</c:v>
                </c:pt>
                <c:pt idx="5717">
                  <c:v>8.36</c:v>
                </c:pt>
                <c:pt idx="5718">
                  <c:v>8.36</c:v>
                </c:pt>
                <c:pt idx="5719">
                  <c:v>8.4</c:v>
                </c:pt>
                <c:pt idx="5720">
                  <c:v>8.4</c:v>
                </c:pt>
                <c:pt idx="5721">
                  <c:v>8.4</c:v>
                </c:pt>
                <c:pt idx="5722">
                  <c:v>8.4</c:v>
                </c:pt>
                <c:pt idx="5723">
                  <c:v>8.41</c:v>
                </c:pt>
                <c:pt idx="5724">
                  <c:v>8.44</c:v>
                </c:pt>
                <c:pt idx="5725">
                  <c:v>8.4499999999999993</c:v>
                </c:pt>
                <c:pt idx="5726">
                  <c:v>8.4600000000000009</c:v>
                </c:pt>
                <c:pt idx="5727">
                  <c:v>8.4700000000000006</c:v>
                </c:pt>
                <c:pt idx="5728">
                  <c:v>8.4700000000000006</c:v>
                </c:pt>
                <c:pt idx="5729">
                  <c:v>8.4700000000000006</c:v>
                </c:pt>
                <c:pt idx="5730">
                  <c:v>8.44</c:v>
                </c:pt>
                <c:pt idx="5731">
                  <c:v>8.43</c:v>
                </c:pt>
                <c:pt idx="5732">
                  <c:v>8.4</c:v>
                </c:pt>
                <c:pt idx="5733">
                  <c:v>8.4</c:v>
                </c:pt>
                <c:pt idx="5734">
                  <c:v>8.4</c:v>
                </c:pt>
                <c:pt idx="5735">
                  <c:v>8.4</c:v>
                </c:pt>
                <c:pt idx="5736">
                  <c:v>8.36</c:v>
                </c:pt>
                <c:pt idx="5737">
                  <c:v>8.36</c:v>
                </c:pt>
                <c:pt idx="5738">
                  <c:v>8.36</c:v>
                </c:pt>
                <c:pt idx="5739">
                  <c:v>8.35</c:v>
                </c:pt>
                <c:pt idx="5740">
                  <c:v>8.4</c:v>
                </c:pt>
                <c:pt idx="5741">
                  <c:v>8.44</c:v>
                </c:pt>
                <c:pt idx="5742">
                  <c:v>8.39</c:v>
                </c:pt>
                <c:pt idx="5743">
                  <c:v>8.39</c:v>
                </c:pt>
                <c:pt idx="5744">
                  <c:v>8.4600000000000009</c:v>
                </c:pt>
                <c:pt idx="5745">
                  <c:v>8.4600000000000009</c:v>
                </c:pt>
                <c:pt idx="5746">
                  <c:v>8.4499999999999993</c:v>
                </c:pt>
                <c:pt idx="5747">
                  <c:v>8.4499999999999993</c:v>
                </c:pt>
                <c:pt idx="5748">
                  <c:v>8.4499999999999993</c:v>
                </c:pt>
                <c:pt idx="5749">
                  <c:v>8.39</c:v>
                </c:pt>
                <c:pt idx="5750">
                  <c:v>8.3800000000000008</c:v>
                </c:pt>
                <c:pt idx="5751">
                  <c:v>8.4499999999999993</c:v>
                </c:pt>
                <c:pt idx="5752">
                  <c:v>8.31</c:v>
                </c:pt>
                <c:pt idx="5753">
                  <c:v>8.3000000000000007</c:v>
                </c:pt>
                <c:pt idx="5754">
                  <c:v>8.31</c:v>
                </c:pt>
                <c:pt idx="5755">
                  <c:v>8.31</c:v>
                </c:pt>
                <c:pt idx="5756">
                  <c:v>8.31</c:v>
                </c:pt>
                <c:pt idx="5757">
                  <c:v>8.31</c:v>
                </c:pt>
                <c:pt idx="5758">
                  <c:v>8.31</c:v>
                </c:pt>
                <c:pt idx="5759">
                  <c:v>8.31</c:v>
                </c:pt>
                <c:pt idx="5760">
                  <c:v>8.31</c:v>
                </c:pt>
                <c:pt idx="5761">
                  <c:v>8.3000000000000007</c:v>
                </c:pt>
                <c:pt idx="5762">
                  <c:v>8.26</c:v>
                </c:pt>
                <c:pt idx="5763">
                  <c:v>8.25</c:v>
                </c:pt>
                <c:pt idx="5764">
                  <c:v>8.24</c:v>
                </c:pt>
                <c:pt idx="5765">
                  <c:v>8.2899999999999991</c:v>
                </c:pt>
                <c:pt idx="5766">
                  <c:v>8.2799999999999994</c:v>
                </c:pt>
                <c:pt idx="5767">
                  <c:v>8.24</c:v>
                </c:pt>
                <c:pt idx="5768">
                  <c:v>8.26</c:v>
                </c:pt>
                <c:pt idx="5769">
                  <c:v>8.26</c:v>
                </c:pt>
                <c:pt idx="5770">
                  <c:v>8.25</c:v>
                </c:pt>
                <c:pt idx="5771">
                  <c:v>8.2100000000000009</c:v>
                </c:pt>
                <c:pt idx="5772">
                  <c:v>8.14</c:v>
                </c:pt>
                <c:pt idx="5773">
                  <c:v>8.15</c:v>
                </c:pt>
                <c:pt idx="5774">
                  <c:v>8.18</c:v>
                </c:pt>
                <c:pt idx="5775">
                  <c:v>8.2100000000000009</c:v>
                </c:pt>
                <c:pt idx="5776">
                  <c:v>8.16</c:v>
                </c:pt>
                <c:pt idx="5777">
                  <c:v>8.15</c:v>
                </c:pt>
                <c:pt idx="5778">
                  <c:v>8.14</c:v>
                </c:pt>
                <c:pt idx="5779">
                  <c:v>8.14</c:v>
                </c:pt>
                <c:pt idx="5780">
                  <c:v>8.1199999999999992</c:v>
                </c:pt>
                <c:pt idx="5781">
                  <c:v>8.11</c:v>
                </c:pt>
                <c:pt idx="5782">
                  <c:v>8.09</c:v>
                </c:pt>
                <c:pt idx="5783">
                  <c:v>8.0299999999999994</c:v>
                </c:pt>
                <c:pt idx="5784">
                  <c:v>8.0299999999999994</c:v>
                </c:pt>
                <c:pt idx="5785">
                  <c:v>8.0299999999999994</c:v>
                </c:pt>
                <c:pt idx="5786">
                  <c:v>8.0299999999999994</c:v>
                </c:pt>
                <c:pt idx="5787">
                  <c:v>8.07</c:v>
                </c:pt>
                <c:pt idx="5788">
                  <c:v>8.09</c:v>
                </c:pt>
                <c:pt idx="5789">
                  <c:v>8.15</c:v>
                </c:pt>
                <c:pt idx="5790">
                  <c:v>8.1199999999999992</c:v>
                </c:pt>
                <c:pt idx="5791">
                  <c:v>8.07</c:v>
                </c:pt>
                <c:pt idx="5792">
                  <c:v>8.07</c:v>
                </c:pt>
                <c:pt idx="5793">
                  <c:v>8.06</c:v>
                </c:pt>
                <c:pt idx="5794">
                  <c:v>8.11</c:v>
                </c:pt>
                <c:pt idx="5795">
                  <c:v>8.15</c:v>
                </c:pt>
                <c:pt idx="5796">
                  <c:v>8.2100000000000009</c:v>
                </c:pt>
                <c:pt idx="5797">
                  <c:v>8.2100000000000009</c:v>
                </c:pt>
                <c:pt idx="5798">
                  <c:v>8.2100000000000009</c:v>
                </c:pt>
                <c:pt idx="5799">
                  <c:v>8.19</c:v>
                </c:pt>
                <c:pt idx="5800">
                  <c:v>8.17</c:v>
                </c:pt>
                <c:pt idx="5801">
                  <c:v>8.17</c:v>
                </c:pt>
                <c:pt idx="5802">
                  <c:v>8.16</c:v>
                </c:pt>
                <c:pt idx="5803">
                  <c:v>8.17</c:v>
                </c:pt>
                <c:pt idx="5804">
                  <c:v>8.07</c:v>
                </c:pt>
                <c:pt idx="5805">
                  <c:v>8.07</c:v>
                </c:pt>
                <c:pt idx="5806">
                  <c:v>8.07</c:v>
                </c:pt>
                <c:pt idx="5807">
                  <c:v>8.07</c:v>
                </c:pt>
                <c:pt idx="5808">
                  <c:v>8.07</c:v>
                </c:pt>
                <c:pt idx="5809">
                  <c:v>8.07</c:v>
                </c:pt>
                <c:pt idx="5810">
                  <c:v>8.07</c:v>
                </c:pt>
                <c:pt idx="5811">
                  <c:v>8.07</c:v>
                </c:pt>
                <c:pt idx="5812">
                  <c:v>8.07</c:v>
                </c:pt>
                <c:pt idx="5813">
                  <c:v>8.07</c:v>
                </c:pt>
                <c:pt idx="5814">
                  <c:v>8.07</c:v>
                </c:pt>
                <c:pt idx="5815">
                  <c:v>8.07</c:v>
                </c:pt>
                <c:pt idx="5816">
                  <c:v>8.07</c:v>
                </c:pt>
                <c:pt idx="5817">
                  <c:v>8.07</c:v>
                </c:pt>
                <c:pt idx="5818">
                  <c:v>8.07</c:v>
                </c:pt>
                <c:pt idx="5819">
                  <c:v>8.07</c:v>
                </c:pt>
                <c:pt idx="5820">
                  <c:v>8.11</c:v>
                </c:pt>
                <c:pt idx="5821">
                  <c:v>8.11</c:v>
                </c:pt>
                <c:pt idx="5822">
                  <c:v>8.11</c:v>
                </c:pt>
                <c:pt idx="5823">
                  <c:v>8.11</c:v>
                </c:pt>
                <c:pt idx="5824">
                  <c:v>8.11</c:v>
                </c:pt>
                <c:pt idx="5825">
                  <c:v>8.11</c:v>
                </c:pt>
                <c:pt idx="5826">
                  <c:v>8.1199999999999992</c:v>
                </c:pt>
                <c:pt idx="5827">
                  <c:v>8.1199999999999992</c:v>
                </c:pt>
                <c:pt idx="5828">
                  <c:v>8.1199999999999992</c:v>
                </c:pt>
                <c:pt idx="5829">
                  <c:v>8.1199999999999992</c:v>
                </c:pt>
                <c:pt idx="5830">
                  <c:v>8.18</c:v>
                </c:pt>
                <c:pt idx="5831">
                  <c:v>8.18</c:v>
                </c:pt>
                <c:pt idx="5832">
                  <c:v>8.24</c:v>
                </c:pt>
                <c:pt idx="5833">
                  <c:v>8.24</c:v>
                </c:pt>
                <c:pt idx="5834">
                  <c:v>8.2899999999999991</c:v>
                </c:pt>
                <c:pt idx="5835">
                  <c:v>8.3000000000000007</c:v>
                </c:pt>
                <c:pt idx="5836">
                  <c:v>8.3000000000000007</c:v>
                </c:pt>
                <c:pt idx="5837">
                  <c:v>8.2899999999999991</c:v>
                </c:pt>
                <c:pt idx="5838">
                  <c:v>8.2899999999999991</c:v>
                </c:pt>
                <c:pt idx="5839">
                  <c:v>8.3000000000000007</c:v>
                </c:pt>
                <c:pt idx="5840">
                  <c:v>8.2899999999999991</c:v>
                </c:pt>
                <c:pt idx="5841">
                  <c:v>8.2799999999999994</c:v>
                </c:pt>
                <c:pt idx="5842">
                  <c:v>8.2799999999999994</c:v>
                </c:pt>
                <c:pt idx="5843">
                  <c:v>8.2799999999999994</c:v>
                </c:pt>
                <c:pt idx="5844">
                  <c:v>8.2799999999999994</c:v>
                </c:pt>
                <c:pt idx="5845">
                  <c:v>8.3000000000000007</c:v>
                </c:pt>
                <c:pt idx="5846">
                  <c:v>8.31</c:v>
                </c:pt>
                <c:pt idx="5847">
                  <c:v>8.31</c:v>
                </c:pt>
                <c:pt idx="5848">
                  <c:v>8.31</c:v>
                </c:pt>
                <c:pt idx="5849">
                  <c:v>8.25</c:v>
                </c:pt>
                <c:pt idx="5850">
                  <c:v>8.23</c:v>
                </c:pt>
                <c:pt idx="5851">
                  <c:v>8.24</c:v>
                </c:pt>
                <c:pt idx="5852">
                  <c:v>8.24</c:v>
                </c:pt>
                <c:pt idx="5853">
                  <c:v>8.24</c:v>
                </c:pt>
                <c:pt idx="5854">
                  <c:v>8.24</c:v>
                </c:pt>
                <c:pt idx="5855">
                  <c:v>8.26</c:v>
                </c:pt>
                <c:pt idx="5856">
                  <c:v>8.26</c:v>
                </c:pt>
                <c:pt idx="5857">
                  <c:v>8.26</c:v>
                </c:pt>
                <c:pt idx="5858">
                  <c:v>8.26</c:v>
                </c:pt>
                <c:pt idx="5859">
                  <c:v>8.23</c:v>
                </c:pt>
                <c:pt idx="5860">
                  <c:v>8.23</c:v>
                </c:pt>
                <c:pt idx="5861">
                  <c:v>8.2200000000000006</c:v>
                </c:pt>
                <c:pt idx="5862">
                  <c:v>8.2200000000000006</c:v>
                </c:pt>
                <c:pt idx="5863">
                  <c:v>8.2200000000000006</c:v>
                </c:pt>
                <c:pt idx="5864">
                  <c:v>8.23</c:v>
                </c:pt>
                <c:pt idx="5865">
                  <c:v>8.23</c:v>
                </c:pt>
                <c:pt idx="5866">
                  <c:v>8.23</c:v>
                </c:pt>
                <c:pt idx="5867">
                  <c:v>8.24</c:v>
                </c:pt>
                <c:pt idx="5868">
                  <c:v>8.24</c:v>
                </c:pt>
                <c:pt idx="5869">
                  <c:v>8.2100000000000009</c:v>
                </c:pt>
                <c:pt idx="5870">
                  <c:v>8.2100000000000009</c:v>
                </c:pt>
                <c:pt idx="5871">
                  <c:v>8.2100000000000009</c:v>
                </c:pt>
                <c:pt idx="5872">
                  <c:v>8.2100000000000009</c:v>
                </c:pt>
                <c:pt idx="5873">
                  <c:v>8.2100000000000009</c:v>
                </c:pt>
                <c:pt idx="5874">
                  <c:v>8.2100000000000009</c:v>
                </c:pt>
                <c:pt idx="5875">
                  <c:v>8.2100000000000009</c:v>
                </c:pt>
                <c:pt idx="5876">
                  <c:v>8.2100000000000009</c:v>
                </c:pt>
                <c:pt idx="5877">
                  <c:v>8.2100000000000009</c:v>
                </c:pt>
                <c:pt idx="5878">
                  <c:v>8.25</c:v>
                </c:pt>
                <c:pt idx="5879">
                  <c:v>8.25</c:v>
                </c:pt>
                <c:pt idx="5880">
                  <c:v>8.25</c:v>
                </c:pt>
                <c:pt idx="5881">
                  <c:v>8.25</c:v>
                </c:pt>
                <c:pt idx="5882">
                  <c:v>8.25</c:v>
                </c:pt>
                <c:pt idx="5883">
                  <c:v>8.25</c:v>
                </c:pt>
                <c:pt idx="5884">
                  <c:v>8.25</c:v>
                </c:pt>
                <c:pt idx="5885">
                  <c:v>8.27</c:v>
                </c:pt>
                <c:pt idx="5886">
                  <c:v>8.27</c:v>
                </c:pt>
                <c:pt idx="5887">
                  <c:v>8.27</c:v>
                </c:pt>
                <c:pt idx="5888">
                  <c:v>8.27</c:v>
                </c:pt>
                <c:pt idx="5889">
                  <c:v>8.27</c:v>
                </c:pt>
                <c:pt idx="5890">
                  <c:v>8.27</c:v>
                </c:pt>
                <c:pt idx="5891">
                  <c:v>8.27</c:v>
                </c:pt>
                <c:pt idx="5892">
                  <c:v>8.27</c:v>
                </c:pt>
                <c:pt idx="5893">
                  <c:v>8.23</c:v>
                </c:pt>
                <c:pt idx="5894">
                  <c:v>8.23</c:v>
                </c:pt>
                <c:pt idx="5895">
                  <c:v>8.23</c:v>
                </c:pt>
                <c:pt idx="5896">
                  <c:v>8.23</c:v>
                </c:pt>
                <c:pt idx="5897">
                  <c:v>8.19</c:v>
                </c:pt>
                <c:pt idx="5898">
                  <c:v>8.1300000000000008</c:v>
                </c:pt>
                <c:pt idx="5899">
                  <c:v>8.16</c:v>
                </c:pt>
                <c:pt idx="5900">
                  <c:v>8.15</c:v>
                </c:pt>
                <c:pt idx="5901">
                  <c:v>8.1</c:v>
                </c:pt>
                <c:pt idx="5902">
                  <c:v>8.1</c:v>
                </c:pt>
                <c:pt idx="5903">
                  <c:v>8.0500000000000007</c:v>
                </c:pt>
                <c:pt idx="5904">
                  <c:v>8.0500000000000007</c:v>
                </c:pt>
                <c:pt idx="5905">
                  <c:v>8.06</c:v>
                </c:pt>
                <c:pt idx="5906">
                  <c:v>8.0500000000000007</c:v>
                </c:pt>
                <c:pt idx="5907">
                  <c:v>8.0500000000000007</c:v>
                </c:pt>
                <c:pt idx="5908">
                  <c:v>8.0500000000000007</c:v>
                </c:pt>
                <c:pt idx="5909">
                  <c:v>8.0500000000000007</c:v>
                </c:pt>
                <c:pt idx="5910">
                  <c:v>8.0500000000000007</c:v>
                </c:pt>
                <c:pt idx="5911">
                  <c:v>8.02</c:v>
                </c:pt>
                <c:pt idx="5912">
                  <c:v>7.98</c:v>
                </c:pt>
                <c:pt idx="5913">
                  <c:v>7.96</c:v>
                </c:pt>
                <c:pt idx="5914">
                  <c:v>7.97</c:v>
                </c:pt>
                <c:pt idx="5915">
                  <c:v>7.97</c:v>
                </c:pt>
                <c:pt idx="5916">
                  <c:v>8.02</c:v>
                </c:pt>
                <c:pt idx="5917">
                  <c:v>8.01</c:v>
                </c:pt>
                <c:pt idx="5918">
                  <c:v>7.99</c:v>
                </c:pt>
                <c:pt idx="5919">
                  <c:v>7.98</c:v>
                </c:pt>
                <c:pt idx="5920">
                  <c:v>7.92</c:v>
                </c:pt>
                <c:pt idx="5921">
                  <c:v>7.89</c:v>
                </c:pt>
                <c:pt idx="5922">
                  <c:v>7.89</c:v>
                </c:pt>
                <c:pt idx="5923">
                  <c:v>7.84</c:v>
                </c:pt>
                <c:pt idx="5924">
                  <c:v>7.86</c:v>
                </c:pt>
                <c:pt idx="5925">
                  <c:v>7.89</c:v>
                </c:pt>
                <c:pt idx="5926">
                  <c:v>7.89</c:v>
                </c:pt>
                <c:pt idx="5927">
                  <c:v>7.83</c:v>
                </c:pt>
                <c:pt idx="5928">
                  <c:v>7.83</c:v>
                </c:pt>
                <c:pt idx="5929">
                  <c:v>7.83</c:v>
                </c:pt>
                <c:pt idx="5930">
                  <c:v>7.85</c:v>
                </c:pt>
                <c:pt idx="5931">
                  <c:v>7.87</c:v>
                </c:pt>
                <c:pt idx="5932">
                  <c:v>7.84</c:v>
                </c:pt>
                <c:pt idx="5933">
                  <c:v>7.81</c:v>
                </c:pt>
                <c:pt idx="5934">
                  <c:v>7.83</c:v>
                </c:pt>
                <c:pt idx="5935">
                  <c:v>7.82</c:v>
                </c:pt>
                <c:pt idx="5936">
                  <c:v>7.77</c:v>
                </c:pt>
                <c:pt idx="5937">
                  <c:v>7.7</c:v>
                </c:pt>
                <c:pt idx="5938">
                  <c:v>7.61</c:v>
                </c:pt>
                <c:pt idx="5939">
                  <c:v>7.57</c:v>
                </c:pt>
                <c:pt idx="5940">
                  <c:v>7.59</c:v>
                </c:pt>
                <c:pt idx="5941">
                  <c:v>7.59</c:v>
                </c:pt>
                <c:pt idx="5942">
                  <c:v>7.62</c:v>
                </c:pt>
                <c:pt idx="5943">
                  <c:v>7.62</c:v>
                </c:pt>
                <c:pt idx="5944">
                  <c:v>7.59</c:v>
                </c:pt>
                <c:pt idx="5945">
                  <c:v>7.57</c:v>
                </c:pt>
                <c:pt idx="5946">
                  <c:v>7.52</c:v>
                </c:pt>
                <c:pt idx="5947">
                  <c:v>7.46</c:v>
                </c:pt>
                <c:pt idx="5948">
                  <c:v>7.42</c:v>
                </c:pt>
                <c:pt idx="5949">
                  <c:v>7.45</c:v>
                </c:pt>
                <c:pt idx="5950">
                  <c:v>7.46</c:v>
                </c:pt>
                <c:pt idx="5951">
                  <c:v>7.46</c:v>
                </c:pt>
                <c:pt idx="5952">
                  <c:v>7.46</c:v>
                </c:pt>
                <c:pt idx="5953">
                  <c:v>7.52</c:v>
                </c:pt>
                <c:pt idx="5954">
                  <c:v>7.55</c:v>
                </c:pt>
                <c:pt idx="5955">
                  <c:v>7.48</c:v>
                </c:pt>
                <c:pt idx="5956">
                  <c:v>7.47</c:v>
                </c:pt>
                <c:pt idx="5957">
                  <c:v>7.37</c:v>
                </c:pt>
                <c:pt idx="5958">
                  <c:v>7.3</c:v>
                </c:pt>
                <c:pt idx="5959">
                  <c:v>7.3</c:v>
                </c:pt>
                <c:pt idx="5960">
                  <c:v>7.27</c:v>
                </c:pt>
                <c:pt idx="5961">
                  <c:v>7.28</c:v>
                </c:pt>
                <c:pt idx="5962">
                  <c:v>7.3</c:v>
                </c:pt>
                <c:pt idx="5963">
                  <c:v>7.31</c:v>
                </c:pt>
                <c:pt idx="5964">
                  <c:v>7.3</c:v>
                </c:pt>
                <c:pt idx="5965">
                  <c:v>7.29</c:v>
                </c:pt>
                <c:pt idx="5966">
                  <c:v>7.32</c:v>
                </c:pt>
                <c:pt idx="5967">
                  <c:v>7.34</c:v>
                </c:pt>
                <c:pt idx="5968">
                  <c:v>7.32</c:v>
                </c:pt>
                <c:pt idx="5969">
                  <c:v>7.31</c:v>
                </c:pt>
                <c:pt idx="5970">
                  <c:v>7.29</c:v>
                </c:pt>
                <c:pt idx="5971">
                  <c:v>7.29</c:v>
                </c:pt>
                <c:pt idx="5972">
                  <c:v>7.24</c:v>
                </c:pt>
                <c:pt idx="5973">
                  <c:v>7.21</c:v>
                </c:pt>
                <c:pt idx="5974">
                  <c:v>7.11</c:v>
                </c:pt>
                <c:pt idx="5975">
                  <c:v>7.12</c:v>
                </c:pt>
                <c:pt idx="5976">
                  <c:v>7.1</c:v>
                </c:pt>
                <c:pt idx="5977">
                  <c:v>7.11</c:v>
                </c:pt>
                <c:pt idx="5978">
                  <c:v>7.12</c:v>
                </c:pt>
                <c:pt idx="5979">
                  <c:v>7.1</c:v>
                </c:pt>
                <c:pt idx="5980">
                  <c:v>7.06</c:v>
                </c:pt>
                <c:pt idx="5981">
                  <c:v>7</c:v>
                </c:pt>
                <c:pt idx="5982">
                  <c:v>7.01</c:v>
                </c:pt>
                <c:pt idx="5983">
                  <c:v>7.02</c:v>
                </c:pt>
                <c:pt idx="5984">
                  <c:v>7.08</c:v>
                </c:pt>
                <c:pt idx="5985">
                  <c:v>7.08</c:v>
                </c:pt>
                <c:pt idx="5986">
                  <c:v>7.05</c:v>
                </c:pt>
                <c:pt idx="5987">
                  <c:v>7.05</c:v>
                </c:pt>
                <c:pt idx="5988">
                  <c:v>7.05</c:v>
                </c:pt>
                <c:pt idx="5989">
                  <c:v>7.06</c:v>
                </c:pt>
                <c:pt idx="5990">
                  <c:v>7.06</c:v>
                </c:pt>
                <c:pt idx="5991">
                  <c:v>7.04</c:v>
                </c:pt>
                <c:pt idx="5992">
                  <c:v>7.04</c:v>
                </c:pt>
                <c:pt idx="5993">
                  <c:v>7.03</c:v>
                </c:pt>
                <c:pt idx="5994">
                  <c:v>7.03</c:v>
                </c:pt>
                <c:pt idx="5995">
                  <c:v>7.03</c:v>
                </c:pt>
                <c:pt idx="5996">
                  <c:v>7.03</c:v>
                </c:pt>
                <c:pt idx="5997">
                  <c:v>7.03</c:v>
                </c:pt>
                <c:pt idx="5998">
                  <c:v>7.02</c:v>
                </c:pt>
                <c:pt idx="5999">
                  <c:v>7.02</c:v>
                </c:pt>
                <c:pt idx="6000">
                  <c:v>7</c:v>
                </c:pt>
                <c:pt idx="6001">
                  <c:v>7</c:v>
                </c:pt>
                <c:pt idx="6002">
                  <c:v>7.03</c:v>
                </c:pt>
                <c:pt idx="6003">
                  <c:v>7.03</c:v>
                </c:pt>
                <c:pt idx="6004">
                  <c:v>7.05</c:v>
                </c:pt>
                <c:pt idx="6005">
                  <c:v>7.03</c:v>
                </c:pt>
                <c:pt idx="6006">
                  <c:v>7.03</c:v>
                </c:pt>
                <c:pt idx="6007">
                  <c:v>7.03</c:v>
                </c:pt>
                <c:pt idx="6008">
                  <c:v>7.12</c:v>
                </c:pt>
                <c:pt idx="6009">
                  <c:v>7.14</c:v>
                </c:pt>
                <c:pt idx="6010">
                  <c:v>7.18</c:v>
                </c:pt>
                <c:pt idx="6011">
                  <c:v>7.17</c:v>
                </c:pt>
                <c:pt idx="6012">
                  <c:v>7.16</c:v>
                </c:pt>
                <c:pt idx="6013">
                  <c:v>7.09</c:v>
                </c:pt>
                <c:pt idx="6014">
                  <c:v>7.08</c:v>
                </c:pt>
                <c:pt idx="6015">
                  <c:v>7.11</c:v>
                </c:pt>
                <c:pt idx="6016">
                  <c:v>7.18</c:v>
                </c:pt>
                <c:pt idx="6017">
                  <c:v>7.17</c:v>
                </c:pt>
                <c:pt idx="6018">
                  <c:v>7.18</c:v>
                </c:pt>
                <c:pt idx="6019">
                  <c:v>7.18</c:v>
                </c:pt>
                <c:pt idx="6020">
                  <c:v>7.24</c:v>
                </c:pt>
                <c:pt idx="6021">
                  <c:v>7.22</c:v>
                </c:pt>
                <c:pt idx="6022">
                  <c:v>7.21</c:v>
                </c:pt>
                <c:pt idx="6023">
                  <c:v>7.24</c:v>
                </c:pt>
                <c:pt idx="6024">
                  <c:v>7.46</c:v>
                </c:pt>
                <c:pt idx="6025">
                  <c:v>7.47</c:v>
                </c:pt>
                <c:pt idx="6026">
                  <c:v>7.46</c:v>
                </c:pt>
                <c:pt idx="6027">
                  <c:v>7.47</c:v>
                </c:pt>
                <c:pt idx="6028">
                  <c:v>7.53</c:v>
                </c:pt>
                <c:pt idx="6029">
                  <c:v>7.61</c:v>
                </c:pt>
                <c:pt idx="6030">
                  <c:v>7.73</c:v>
                </c:pt>
                <c:pt idx="6031">
                  <c:v>7.73</c:v>
                </c:pt>
                <c:pt idx="6032">
                  <c:v>7.57</c:v>
                </c:pt>
                <c:pt idx="6033">
                  <c:v>7.51</c:v>
                </c:pt>
                <c:pt idx="6034">
                  <c:v>7.59</c:v>
                </c:pt>
                <c:pt idx="6035">
                  <c:v>7.59</c:v>
                </c:pt>
                <c:pt idx="6036">
                  <c:v>7.62</c:v>
                </c:pt>
                <c:pt idx="6037">
                  <c:v>7.68</c:v>
                </c:pt>
                <c:pt idx="6038">
                  <c:v>7.76</c:v>
                </c:pt>
                <c:pt idx="6039">
                  <c:v>7.84</c:v>
                </c:pt>
                <c:pt idx="6040">
                  <c:v>7.78</c:v>
                </c:pt>
                <c:pt idx="6041">
                  <c:v>7.59</c:v>
                </c:pt>
                <c:pt idx="6042">
                  <c:v>7.62</c:v>
                </c:pt>
                <c:pt idx="6043">
                  <c:v>7.62</c:v>
                </c:pt>
                <c:pt idx="6044">
                  <c:v>7.62</c:v>
                </c:pt>
                <c:pt idx="6045">
                  <c:v>7.74</c:v>
                </c:pt>
                <c:pt idx="6046">
                  <c:v>7.8</c:v>
                </c:pt>
                <c:pt idx="6047">
                  <c:v>7.8</c:v>
                </c:pt>
                <c:pt idx="6048">
                  <c:v>7.83</c:v>
                </c:pt>
                <c:pt idx="6049">
                  <c:v>7.75</c:v>
                </c:pt>
                <c:pt idx="6050">
                  <c:v>7.7</c:v>
                </c:pt>
                <c:pt idx="6051">
                  <c:v>7.7</c:v>
                </c:pt>
                <c:pt idx="6052">
                  <c:v>7.7</c:v>
                </c:pt>
                <c:pt idx="6053">
                  <c:v>7.7</c:v>
                </c:pt>
                <c:pt idx="6054">
                  <c:v>7.7</c:v>
                </c:pt>
                <c:pt idx="6055">
                  <c:v>7.61</c:v>
                </c:pt>
                <c:pt idx="6056">
                  <c:v>7.54</c:v>
                </c:pt>
                <c:pt idx="6057">
                  <c:v>7.56</c:v>
                </c:pt>
                <c:pt idx="6058">
                  <c:v>7.5</c:v>
                </c:pt>
                <c:pt idx="6059">
                  <c:v>7.5</c:v>
                </c:pt>
                <c:pt idx="6060">
                  <c:v>7.49</c:v>
                </c:pt>
                <c:pt idx="6061">
                  <c:v>7.44</c:v>
                </c:pt>
                <c:pt idx="6062">
                  <c:v>7.41</c:v>
                </c:pt>
                <c:pt idx="6063">
                  <c:v>7.39</c:v>
                </c:pt>
                <c:pt idx="6064">
                  <c:v>7.39</c:v>
                </c:pt>
                <c:pt idx="6065">
                  <c:v>7.41</c:v>
                </c:pt>
                <c:pt idx="6066">
                  <c:v>7.41</c:v>
                </c:pt>
                <c:pt idx="6067">
                  <c:v>7.39</c:v>
                </c:pt>
                <c:pt idx="6068">
                  <c:v>7.39</c:v>
                </c:pt>
                <c:pt idx="6069">
                  <c:v>7.39</c:v>
                </c:pt>
                <c:pt idx="6070">
                  <c:v>7.39</c:v>
                </c:pt>
                <c:pt idx="6071">
                  <c:v>7.39</c:v>
                </c:pt>
                <c:pt idx="6072">
                  <c:v>7.36</c:v>
                </c:pt>
                <c:pt idx="6073">
                  <c:v>7.28</c:v>
                </c:pt>
                <c:pt idx="6074">
                  <c:v>7.25</c:v>
                </c:pt>
                <c:pt idx="6075">
                  <c:v>7.24</c:v>
                </c:pt>
                <c:pt idx="6076">
                  <c:v>7.24</c:v>
                </c:pt>
                <c:pt idx="6077">
                  <c:v>7.24</c:v>
                </c:pt>
                <c:pt idx="6078">
                  <c:v>7.22</c:v>
                </c:pt>
                <c:pt idx="6079">
                  <c:v>7.22</c:v>
                </c:pt>
                <c:pt idx="6080">
                  <c:v>7.23</c:v>
                </c:pt>
                <c:pt idx="6081">
                  <c:v>7.24</c:v>
                </c:pt>
                <c:pt idx="6082">
                  <c:v>7.24</c:v>
                </c:pt>
                <c:pt idx="6083">
                  <c:v>7.28</c:v>
                </c:pt>
                <c:pt idx="6084">
                  <c:v>7.27</c:v>
                </c:pt>
                <c:pt idx="6085">
                  <c:v>7.27</c:v>
                </c:pt>
                <c:pt idx="6086">
                  <c:v>7.35</c:v>
                </c:pt>
                <c:pt idx="6087">
                  <c:v>7.35</c:v>
                </c:pt>
                <c:pt idx="6088">
                  <c:v>7.35</c:v>
                </c:pt>
                <c:pt idx="6089">
                  <c:v>7.35</c:v>
                </c:pt>
                <c:pt idx="6090">
                  <c:v>7.32</c:v>
                </c:pt>
                <c:pt idx="6091">
                  <c:v>7.3</c:v>
                </c:pt>
                <c:pt idx="6092">
                  <c:v>7.27</c:v>
                </c:pt>
                <c:pt idx="6093">
                  <c:v>7.25</c:v>
                </c:pt>
                <c:pt idx="6094">
                  <c:v>7.2</c:v>
                </c:pt>
                <c:pt idx="6095">
                  <c:v>7.19</c:v>
                </c:pt>
                <c:pt idx="6096">
                  <c:v>7.16</c:v>
                </c:pt>
                <c:pt idx="6097">
                  <c:v>7.16</c:v>
                </c:pt>
                <c:pt idx="6098">
                  <c:v>7.16</c:v>
                </c:pt>
                <c:pt idx="6099">
                  <c:v>7.11</c:v>
                </c:pt>
                <c:pt idx="6100">
                  <c:v>7.09</c:v>
                </c:pt>
                <c:pt idx="6101">
                  <c:v>7.1</c:v>
                </c:pt>
                <c:pt idx="6102">
                  <c:v>7.15</c:v>
                </c:pt>
                <c:pt idx="6103">
                  <c:v>7.15</c:v>
                </c:pt>
                <c:pt idx="6104">
                  <c:v>7.15</c:v>
                </c:pt>
                <c:pt idx="6105">
                  <c:v>7.14</c:v>
                </c:pt>
                <c:pt idx="6106">
                  <c:v>7.11</c:v>
                </c:pt>
                <c:pt idx="6107">
                  <c:v>7.11</c:v>
                </c:pt>
                <c:pt idx="6108">
                  <c:v>7.11</c:v>
                </c:pt>
                <c:pt idx="6109">
                  <c:v>7.06</c:v>
                </c:pt>
                <c:pt idx="6110">
                  <c:v>7.05</c:v>
                </c:pt>
                <c:pt idx="6111">
                  <c:v>7.07</c:v>
                </c:pt>
                <c:pt idx="6112">
                  <c:v>7.07</c:v>
                </c:pt>
                <c:pt idx="6113">
                  <c:v>7.05</c:v>
                </c:pt>
                <c:pt idx="6114">
                  <c:v>7.08</c:v>
                </c:pt>
                <c:pt idx="6115">
                  <c:v>7.07</c:v>
                </c:pt>
                <c:pt idx="6116">
                  <c:v>7.06</c:v>
                </c:pt>
                <c:pt idx="6117">
                  <c:v>7.09</c:v>
                </c:pt>
                <c:pt idx="6118">
                  <c:v>7.09</c:v>
                </c:pt>
                <c:pt idx="6119">
                  <c:v>7.09</c:v>
                </c:pt>
                <c:pt idx="6120">
                  <c:v>7.06</c:v>
                </c:pt>
                <c:pt idx="6121">
                  <c:v>7</c:v>
                </c:pt>
                <c:pt idx="6122">
                  <c:v>7.01</c:v>
                </c:pt>
                <c:pt idx="6123">
                  <c:v>7.01</c:v>
                </c:pt>
                <c:pt idx="6124">
                  <c:v>7.02</c:v>
                </c:pt>
                <c:pt idx="6125">
                  <c:v>7.02</c:v>
                </c:pt>
                <c:pt idx="6126">
                  <c:v>7.05</c:v>
                </c:pt>
                <c:pt idx="6127">
                  <c:v>7.03</c:v>
                </c:pt>
                <c:pt idx="6128">
                  <c:v>7</c:v>
                </c:pt>
                <c:pt idx="6129">
                  <c:v>6.96</c:v>
                </c:pt>
                <c:pt idx="6130">
                  <c:v>6.96</c:v>
                </c:pt>
                <c:pt idx="6131">
                  <c:v>6.94</c:v>
                </c:pt>
                <c:pt idx="6132">
                  <c:v>6.91</c:v>
                </c:pt>
                <c:pt idx="6133">
                  <c:v>6.89</c:v>
                </c:pt>
                <c:pt idx="6134">
                  <c:v>6.87</c:v>
                </c:pt>
                <c:pt idx="6135">
                  <c:v>6.88</c:v>
                </c:pt>
                <c:pt idx="6136">
                  <c:v>6.88</c:v>
                </c:pt>
                <c:pt idx="6137">
                  <c:v>6.86</c:v>
                </c:pt>
                <c:pt idx="6138">
                  <c:v>6.86</c:v>
                </c:pt>
                <c:pt idx="6139">
                  <c:v>6.86</c:v>
                </c:pt>
                <c:pt idx="6140">
                  <c:v>6.88</c:v>
                </c:pt>
                <c:pt idx="6141">
                  <c:v>6.86</c:v>
                </c:pt>
                <c:pt idx="6142">
                  <c:v>6.83</c:v>
                </c:pt>
                <c:pt idx="6143">
                  <c:v>6.83</c:v>
                </c:pt>
                <c:pt idx="6144">
                  <c:v>6.82</c:v>
                </c:pt>
                <c:pt idx="6145">
                  <c:v>6.83</c:v>
                </c:pt>
                <c:pt idx="6146">
                  <c:v>6.83</c:v>
                </c:pt>
                <c:pt idx="6147">
                  <c:v>6.8</c:v>
                </c:pt>
                <c:pt idx="6148">
                  <c:v>6.8</c:v>
                </c:pt>
                <c:pt idx="6149">
                  <c:v>6.83</c:v>
                </c:pt>
                <c:pt idx="6150">
                  <c:v>6.85</c:v>
                </c:pt>
                <c:pt idx="6151">
                  <c:v>6.84</c:v>
                </c:pt>
                <c:pt idx="6152">
                  <c:v>6.81</c:v>
                </c:pt>
                <c:pt idx="6153">
                  <c:v>6.78</c:v>
                </c:pt>
                <c:pt idx="6154">
                  <c:v>6.78</c:v>
                </c:pt>
                <c:pt idx="6155">
                  <c:v>6.76</c:v>
                </c:pt>
                <c:pt idx="6156">
                  <c:v>6.72</c:v>
                </c:pt>
                <c:pt idx="6157">
                  <c:v>6.72</c:v>
                </c:pt>
                <c:pt idx="6158">
                  <c:v>6.65</c:v>
                </c:pt>
                <c:pt idx="6159">
                  <c:v>6.65</c:v>
                </c:pt>
                <c:pt idx="6160">
                  <c:v>6.66</c:v>
                </c:pt>
                <c:pt idx="6161">
                  <c:v>6.63</c:v>
                </c:pt>
                <c:pt idx="6162">
                  <c:v>6.61</c:v>
                </c:pt>
                <c:pt idx="6163">
                  <c:v>6.6</c:v>
                </c:pt>
                <c:pt idx="6164">
                  <c:v>6.59</c:v>
                </c:pt>
                <c:pt idx="6165">
                  <c:v>6.53</c:v>
                </c:pt>
                <c:pt idx="6166">
                  <c:v>6.49</c:v>
                </c:pt>
                <c:pt idx="6167">
                  <c:v>6.42</c:v>
                </c:pt>
                <c:pt idx="6168">
                  <c:v>6.42</c:v>
                </c:pt>
                <c:pt idx="6169">
                  <c:v>6.41</c:v>
                </c:pt>
                <c:pt idx="6170">
                  <c:v>6.43</c:v>
                </c:pt>
                <c:pt idx="6171">
                  <c:v>6.41</c:v>
                </c:pt>
                <c:pt idx="6172">
                  <c:v>6.41</c:v>
                </c:pt>
                <c:pt idx="6173">
                  <c:v>6.41</c:v>
                </c:pt>
                <c:pt idx="6174">
                  <c:v>6.38</c:v>
                </c:pt>
                <c:pt idx="6175">
                  <c:v>6.44</c:v>
                </c:pt>
                <c:pt idx="6176">
                  <c:v>6.46</c:v>
                </c:pt>
                <c:pt idx="6177">
                  <c:v>6.36</c:v>
                </c:pt>
                <c:pt idx="6178">
                  <c:v>6.4</c:v>
                </c:pt>
                <c:pt idx="6179">
                  <c:v>6.46</c:v>
                </c:pt>
                <c:pt idx="6180">
                  <c:v>6.46</c:v>
                </c:pt>
                <c:pt idx="6181">
                  <c:v>6.42</c:v>
                </c:pt>
                <c:pt idx="6182">
                  <c:v>6.42</c:v>
                </c:pt>
                <c:pt idx="6183">
                  <c:v>6.42</c:v>
                </c:pt>
                <c:pt idx="6184">
                  <c:v>6.41</c:v>
                </c:pt>
                <c:pt idx="6185">
                  <c:v>6.4</c:v>
                </c:pt>
                <c:pt idx="6186">
                  <c:v>6.4</c:v>
                </c:pt>
                <c:pt idx="6187">
                  <c:v>6.46</c:v>
                </c:pt>
                <c:pt idx="6188">
                  <c:v>6.44</c:v>
                </c:pt>
                <c:pt idx="6189">
                  <c:v>6.37</c:v>
                </c:pt>
                <c:pt idx="6190">
                  <c:v>6.37</c:v>
                </c:pt>
                <c:pt idx="6191">
                  <c:v>6.35</c:v>
                </c:pt>
                <c:pt idx="6192">
                  <c:v>6.28</c:v>
                </c:pt>
                <c:pt idx="6193">
                  <c:v>6.31</c:v>
                </c:pt>
                <c:pt idx="6194">
                  <c:v>6.35</c:v>
                </c:pt>
                <c:pt idx="6195">
                  <c:v>6.39</c:v>
                </c:pt>
                <c:pt idx="6196">
                  <c:v>6.35</c:v>
                </c:pt>
                <c:pt idx="6197">
                  <c:v>6.42</c:v>
                </c:pt>
                <c:pt idx="6198">
                  <c:v>6.39</c:v>
                </c:pt>
                <c:pt idx="6199">
                  <c:v>6.41</c:v>
                </c:pt>
                <c:pt idx="6200">
                  <c:v>6.5</c:v>
                </c:pt>
                <c:pt idx="6201">
                  <c:v>6.55</c:v>
                </c:pt>
                <c:pt idx="6202">
                  <c:v>6.62</c:v>
                </c:pt>
                <c:pt idx="6203">
                  <c:v>6.56</c:v>
                </c:pt>
                <c:pt idx="6204">
                  <c:v>6.58</c:v>
                </c:pt>
                <c:pt idx="6205">
                  <c:v>6.69</c:v>
                </c:pt>
                <c:pt idx="6206">
                  <c:v>6.72</c:v>
                </c:pt>
                <c:pt idx="6207">
                  <c:v>6.67</c:v>
                </c:pt>
                <c:pt idx="6208">
                  <c:v>6.52</c:v>
                </c:pt>
                <c:pt idx="6209">
                  <c:v>6.53</c:v>
                </c:pt>
                <c:pt idx="6210">
                  <c:v>6.53</c:v>
                </c:pt>
                <c:pt idx="6211">
                  <c:v>6.62</c:v>
                </c:pt>
                <c:pt idx="6212">
                  <c:v>6.69</c:v>
                </c:pt>
                <c:pt idx="6213">
                  <c:v>6.74</c:v>
                </c:pt>
                <c:pt idx="6214">
                  <c:v>6.84</c:v>
                </c:pt>
                <c:pt idx="6215">
                  <c:v>6.8</c:v>
                </c:pt>
                <c:pt idx="6216">
                  <c:v>6.81</c:v>
                </c:pt>
                <c:pt idx="6217">
                  <c:v>6.66</c:v>
                </c:pt>
                <c:pt idx="6218">
                  <c:v>6.62</c:v>
                </c:pt>
                <c:pt idx="6219">
                  <c:v>6.56</c:v>
                </c:pt>
                <c:pt idx="6220">
                  <c:v>6.58</c:v>
                </c:pt>
                <c:pt idx="6221">
                  <c:v>6.49</c:v>
                </c:pt>
                <c:pt idx="6222">
                  <c:v>6.5</c:v>
                </c:pt>
                <c:pt idx="6223">
                  <c:v>6.53</c:v>
                </c:pt>
                <c:pt idx="6224">
                  <c:v>6.53</c:v>
                </c:pt>
                <c:pt idx="6225">
                  <c:v>6.64</c:v>
                </c:pt>
                <c:pt idx="6226">
                  <c:v>6.56</c:v>
                </c:pt>
                <c:pt idx="6227">
                  <c:v>6.6</c:v>
                </c:pt>
                <c:pt idx="6228">
                  <c:v>6.64</c:v>
                </c:pt>
                <c:pt idx="6229">
                  <c:v>6.67</c:v>
                </c:pt>
                <c:pt idx="6230">
                  <c:v>6.64</c:v>
                </c:pt>
                <c:pt idx="6231">
                  <c:v>6.64</c:v>
                </c:pt>
                <c:pt idx="6232">
                  <c:v>6.55</c:v>
                </c:pt>
                <c:pt idx="6233">
                  <c:v>6.55</c:v>
                </c:pt>
                <c:pt idx="6234">
                  <c:v>6.58</c:v>
                </c:pt>
                <c:pt idx="6235">
                  <c:v>6.56</c:v>
                </c:pt>
                <c:pt idx="6236">
                  <c:v>6.56</c:v>
                </c:pt>
                <c:pt idx="6237">
                  <c:v>6.55</c:v>
                </c:pt>
                <c:pt idx="6238">
                  <c:v>6.54</c:v>
                </c:pt>
                <c:pt idx="6239">
                  <c:v>6.54</c:v>
                </c:pt>
                <c:pt idx="6240">
                  <c:v>6.57</c:v>
                </c:pt>
                <c:pt idx="6241">
                  <c:v>6.57</c:v>
                </c:pt>
                <c:pt idx="6242">
                  <c:v>6.58</c:v>
                </c:pt>
                <c:pt idx="6243">
                  <c:v>6.59</c:v>
                </c:pt>
                <c:pt idx="6244">
                  <c:v>6.59</c:v>
                </c:pt>
                <c:pt idx="6245">
                  <c:v>6.56</c:v>
                </c:pt>
                <c:pt idx="6246">
                  <c:v>6.54</c:v>
                </c:pt>
                <c:pt idx="6247">
                  <c:v>6.47</c:v>
                </c:pt>
                <c:pt idx="6248">
                  <c:v>6.47</c:v>
                </c:pt>
                <c:pt idx="6249">
                  <c:v>6.45</c:v>
                </c:pt>
                <c:pt idx="6250">
                  <c:v>6.42</c:v>
                </c:pt>
                <c:pt idx="6251">
                  <c:v>6.39</c:v>
                </c:pt>
                <c:pt idx="6252">
                  <c:v>6.43</c:v>
                </c:pt>
                <c:pt idx="6253">
                  <c:v>6.43</c:v>
                </c:pt>
                <c:pt idx="6254">
                  <c:v>6.37</c:v>
                </c:pt>
                <c:pt idx="6255">
                  <c:v>6.37</c:v>
                </c:pt>
                <c:pt idx="6256">
                  <c:v>6.37</c:v>
                </c:pt>
                <c:pt idx="6257">
                  <c:v>6.37</c:v>
                </c:pt>
                <c:pt idx="6258">
                  <c:v>6.33</c:v>
                </c:pt>
                <c:pt idx="6259">
                  <c:v>6.3</c:v>
                </c:pt>
                <c:pt idx="6260">
                  <c:v>6.3</c:v>
                </c:pt>
                <c:pt idx="6261">
                  <c:v>6.3</c:v>
                </c:pt>
                <c:pt idx="6262">
                  <c:v>6.29</c:v>
                </c:pt>
                <c:pt idx="6263">
                  <c:v>6.33</c:v>
                </c:pt>
                <c:pt idx="6264">
                  <c:v>6.37</c:v>
                </c:pt>
                <c:pt idx="6265">
                  <c:v>6.34</c:v>
                </c:pt>
                <c:pt idx="6266">
                  <c:v>6.26</c:v>
                </c:pt>
                <c:pt idx="6267">
                  <c:v>6.31</c:v>
                </c:pt>
                <c:pt idx="6268">
                  <c:v>6.31</c:v>
                </c:pt>
                <c:pt idx="6269">
                  <c:v>6.36</c:v>
                </c:pt>
                <c:pt idx="6270">
                  <c:v>6.34</c:v>
                </c:pt>
                <c:pt idx="6271">
                  <c:v>6.3</c:v>
                </c:pt>
                <c:pt idx="6272">
                  <c:v>6.26</c:v>
                </c:pt>
                <c:pt idx="6273">
                  <c:v>6.28</c:v>
                </c:pt>
                <c:pt idx="6274">
                  <c:v>6.3</c:v>
                </c:pt>
                <c:pt idx="6275">
                  <c:v>6.29</c:v>
                </c:pt>
                <c:pt idx="6276">
                  <c:v>6.31</c:v>
                </c:pt>
                <c:pt idx="6277">
                  <c:v>6.33</c:v>
                </c:pt>
                <c:pt idx="6278">
                  <c:v>6.32</c:v>
                </c:pt>
                <c:pt idx="6279">
                  <c:v>6.27</c:v>
                </c:pt>
                <c:pt idx="6280">
                  <c:v>6.26</c:v>
                </c:pt>
                <c:pt idx="6281">
                  <c:v>6.25</c:v>
                </c:pt>
                <c:pt idx="6282">
                  <c:v>6.29</c:v>
                </c:pt>
                <c:pt idx="6283">
                  <c:v>6.3</c:v>
                </c:pt>
                <c:pt idx="6284">
                  <c:v>6.29</c:v>
                </c:pt>
                <c:pt idx="6285">
                  <c:v>6.28</c:v>
                </c:pt>
                <c:pt idx="6286">
                  <c:v>6.3</c:v>
                </c:pt>
                <c:pt idx="6287">
                  <c:v>6.3</c:v>
                </c:pt>
                <c:pt idx="6288">
                  <c:v>6.32</c:v>
                </c:pt>
                <c:pt idx="6289">
                  <c:v>6.33</c:v>
                </c:pt>
                <c:pt idx="6290">
                  <c:v>6.3</c:v>
                </c:pt>
                <c:pt idx="6291">
                  <c:v>6.28</c:v>
                </c:pt>
                <c:pt idx="6292">
                  <c:v>6.29</c:v>
                </c:pt>
                <c:pt idx="6293">
                  <c:v>6.27</c:v>
                </c:pt>
                <c:pt idx="6294">
                  <c:v>6.25</c:v>
                </c:pt>
                <c:pt idx="6295">
                  <c:v>6.25</c:v>
                </c:pt>
                <c:pt idx="6296">
                  <c:v>6.26</c:v>
                </c:pt>
                <c:pt idx="6297">
                  <c:v>6.24</c:v>
                </c:pt>
                <c:pt idx="6298">
                  <c:v>6.18</c:v>
                </c:pt>
                <c:pt idx="6299">
                  <c:v>6.05</c:v>
                </c:pt>
                <c:pt idx="6300">
                  <c:v>6.04</c:v>
                </c:pt>
                <c:pt idx="6301">
                  <c:v>6.06</c:v>
                </c:pt>
                <c:pt idx="6302">
                  <c:v>5.95</c:v>
                </c:pt>
                <c:pt idx="6303">
                  <c:v>5.89</c:v>
                </c:pt>
                <c:pt idx="6304">
                  <c:v>5.87</c:v>
                </c:pt>
                <c:pt idx="6305">
                  <c:v>5.85</c:v>
                </c:pt>
                <c:pt idx="6306">
                  <c:v>5.91</c:v>
                </c:pt>
                <c:pt idx="6307">
                  <c:v>5.84</c:v>
                </c:pt>
                <c:pt idx="6308">
                  <c:v>5.87</c:v>
                </c:pt>
                <c:pt idx="6309">
                  <c:v>5.86</c:v>
                </c:pt>
                <c:pt idx="6310">
                  <c:v>5.72</c:v>
                </c:pt>
                <c:pt idx="6311">
                  <c:v>5.67</c:v>
                </c:pt>
                <c:pt idx="6312">
                  <c:v>5.69</c:v>
                </c:pt>
                <c:pt idx="6313">
                  <c:v>5.7</c:v>
                </c:pt>
                <c:pt idx="6314">
                  <c:v>5.69</c:v>
                </c:pt>
                <c:pt idx="6315">
                  <c:v>5.71</c:v>
                </c:pt>
                <c:pt idx="6316">
                  <c:v>5.75</c:v>
                </c:pt>
                <c:pt idx="6317">
                  <c:v>5.74</c:v>
                </c:pt>
                <c:pt idx="6318">
                  <c:v>5.74</c:v>
                </c:pt>
                <c:pt idx="6319">
                  <c:v>5.74</c:v>
                </c:pt>
                <c:pt idx="6320">
                  <c:v>5.71</c:v>
                </c:pt>
                <c:pt idx="6321">
                  <c:v>5.69</c:v>
                </c:pt>
                <c:pt idx="6322">
                  <c:v>5.5</c:v>
                </c:pt>
                <c:pt idx="6323">
                  <c:v>5.31</c:v>
                </c:pt>
                <c:pt idx="6324">
                  <c:v>5.31</c:v>
                </c:pt>
                <c:pt idx="6325">
                  <c:v>5.34</c:v>
                </c:pt>
                <c:pt idx="6326">
                  <c:v>5.37</c:v>
                </c:pt>
                <c:pt idx="6327">
                  <c:v>5.39</c:v>
                </c:pt>
                <c:pt idx="6328">
                  <c:v>5.52</c:v>
                </c:pt>
                <c:pt idx="6329">
                  <c:v>5.51</c:v>
                </c:pt>
                <c:pt idx="6330">
                  <c:v>5.45</c:v>
                </c:pt>
                <c:pt idx="6331">
                  <c:v>5.31</c:v>
                </c:pt>
                <c:pt idx="6332">
                  <c:v>5.34</c:v>
                </c:pt>
                <c:pt idx="6333">
                  <c:v>5.36</c:v>
                </c:pt>
                <c:pt idx="6334">
                  <c:v>5.36</c:v>
                </c:pt>
                <c:pt idx="6335">
                  <c:v>5.36</c:v>
                </c:pt>
                <c:pt idx="6336">
                  <c:v>5.3</c:v>
                </c:pt>
                <c:pt idx="6337">
                  <c:v>5.23</c:v>
                </c:pt>
                <c:pt idx="6338">
                  <c:v>5.22</c:v>
                </c:pt>
                <c:pt idx="6339">
                  <c:v>5.23</c:v>
                </c:pt>
                <c:pt idx="6340">
                  <c:v>5.32</c:v>
                </c:pt>
                <c:pt idx="6341">
                  <c:v>5.32</c:v>
                </c:pt>
                <c:pt idx="6342">
                  <c:v>5.39</c:v>
                </c:pt>
                <c:pt idx="6343">
                  <c:v>5.36</c:v>
                </c:pt>
                <c:pt idx="6344">
                  <c:v>5.36</c:v>
                </c:pt>
                <c:pt idx="6345">
                  <c:v>5.38</c:v>
                </c:pt>
                <c:pt idx="6346">
                  <c:v>5.38</c:v>
                </c:pt>
                <c:pt idx="6347">
                  <c:v>5.46</c:v>
                </c:pt>
                <c:pt idx="6348">
                  <c:v>5.46</c:v>
                </c:pt>
                <c:pt idx="6349">
                  <c:v>5.65</c:v>
                </c:pt>
                <c:pt idx="6350">
                  <c:v>5.54</c:v>
                </c:pt>
                <c:pt idx="6351">
                  <c:v>5.58</c:v>
                </c:pt>
                <c:pt idx="6352">
                  <c:v>5.61</c:v>
                </c:pt>
                <c:pt idx="6353">
                  <c:v>5.61</c:v>
                </c:pt>
                <c:pt idx="6354">
                  <c:v>5.77</c:v>
                </c:pt>
                <c:pt idx="6355">
                  <c:v>5.77</c:v>
                </c:pt>
                <c:pt idx="6356">
                  <c:v>5.67</c:v>
                </c:pt>
                <c:pt idx="6357">
                  <c:v>5.73</c:v>
                </c:pt>
                <c:pt idx="6358">
                  <c:v>5.87</c:v>
                </c:pt>
                <c:pt idx="6359">
                  <c:v>5.97</c:v>
                </c:pt>
                <c:pt idx="6360">
                  <c:v>5.97</c:v>
                </c:pt>
                <c:pt idx="6361">
                  <c:v>5.82</c:v>
                </c:pt>
                <c:pt idx="6362">
                  <c:v>5.77</c:v>
                </c:pt>
                <c:pt idx="6363">
                  <c:v>5.77</c:v>
                </c:pt>
                <c:pt idx="6364">
                  <c:v>5.79</c:v>
                </c:pt>
                <c:pt idx="6365">
                  <c:v>5.8</c:v>
                </c:pt>
                <c:pt idx="6366">
                  <c:v>5.78</c:v>
                </c:pt>
                <c:pt idx="6367">
                  <c:v>5.94</c:v>
                </c:pt>
                <c:pt idx="6368">
                  <c:v>5.94</c:v>
                </c:pt>
                <c:pt idx="6369">
                  <c:v>6.04</c:v>
                </c:pt>
                <c:pt idx="6370">
                  <c:v>6.12</c:v>
                </c:pt>
                <c:pt idx="6371">
                  <c:v>6.04</c:v>
                </c:pt>
                <c:pt idx="6372">
                  <c:v>6.05</c:v>
                </c:pt>
                <c:pt idx="6373">
                  <c:v>5.97</c:v>
                </c:pt>
                <c:pt idx="6374">
                  <c:v>5.81</c:v>
                </c:pt>
                <c:pt idx="6375">
                  <c:v>5.79</c:v>
                </c:pt>
                <c:pt idx="6376">
                  <c:v>5.81</c:v>
                </c:pt>
                <c:pt idx="6377">
                  <c:v>5.84</c:v>
                </c:pt>
                <c:pt idx="6378">
                  <c:v>5.79</c:v>
                </c:pt>
                <c:pt idx="6379">
                  <c:v>5.66</c:v>
                </c:pt>
                <c:pt idx="6380">
                  <c:v>5.67</c:v>
                </c:pt>
                <c:pt idx="6381">
                  <c:v>5.67</c:v>
                </c:pt>
                <c:pt idx="6382">
                  <c:v>5.74</c:v>
                </c:pt>
                <c:pt idx="6383">
                  <c:v>5.84</c:v>
                </c:pt>
                <c:pt idx="6384">
                  <c:v>5.84</c:v>
                </c:pt>
                <c:pt idx="6385">
                  <c:v>5.86</c:v>
                </c:pt>
                <c:pt idx="6386">
                  <c:v>5.81</c:v>
                </c:pt>
                <c:pt idx="6387">
                  <c:v>5.81</c:v>
                </c:pt>
                <c:pt idx="6388">
                  <c:v>5.76</c:v>
                </c:pt>
                <c:pt idx="6389">
                  <c:v>5.73</c:v>
                </c:pt>
                <c:pt idx="6390">
                  <c:v>5.68</c:v>
                </c:pt>
                <c:pt idx="6391">
                  <c:v>5.71</c:v>
                </c:pt>
                <c:pt idx="6392">
                  <c:v>5.72</c:v>
                </c:pt>
                <c:pt idx="6393">
                  <c:v>5.7</c:v>
                </c:pt>
                <c:pt idx="6394">
                  <c:v>5.7</c:v>
                </c:pt>
                <c:pt idx="6395">
                  <c:v>5.72</c:v>
                </c:pt>
                <c:pt idx="6396">
                  <c:v>5.77</c:v>
                </c:pt>
                <c:pt idx="6397">
                  <c:v>5.76</c:v>
                </c:pt>
                <c:pt idx="6398">
                  <c:v>5.78</c:v>
                </c:pt>
                <c:pt idx="6399">
                  <c:v>5.82</c:v>
                </c:pt>
                <c:pt idx="6400">
                  <c:v>5.82</c:v>
                </c:pt>
                <c:pt idx="6401">
                  <c:v>5.8</c:v>
                </c:pt>
                <c:pt idx="6402">
                  <c:v>5.78</c:v>
                </c:pt>
                <c:pt idx="6403">
                  <c:v>5.8</c:v>
                </c:pt>
                <c:pt idx="6404">
                  <c:v>5.77</c:v>
                </c:pt>
                <c:pt idx="6405">
                  <c:v>5.75</c:v>
                </c:pt>
                <c:pt idx="6406">
                  <c:v>5.75</c:v>
                </c:pt>
                <c:pt idx="6407">
                  <c:v>5.75</c:v>
                </c:pt>
                <c:pt idx="6408">
                  <c:v>5.75</c:v>
                </c:pt>
                <c:pt idx="6409">
                  <c:v>5.78</c:v>
                </c:pt>
                <c:pt idx="6410">
                  <c:v>5.76</c:v>
                </c:pt>
                <c:pt idx="6411">
                  <c:v>5.72</c:v>
                </c:pt>
                <c:pt idx="6412">
                  <c:v>5.72</c:v>
                </c:pt>
                <c:pt idx="6413">
                  <c:v>5.68</c:v>
                </c:pt>
                <c:pt idx="6414">
                  <c:v>5.67</c:v>
                </c:pt>
                <c:pt idx="6415">
                  <c:v>5.64</c:v>
                </c:pt>
                <c:pt idx="6416">
                  <c:v>5.65</c:v>
                </c:pt>
                <c:pt idx="6417">
                  <c:v>5.66</c:v>
                </c:pt>
                <c:pt idx="6418">
                  <c:v>5.67</c:v>
                </c:pt>
                <c:pt idx="6419">
                  <c:v>5.65</c:v>
                </c:pt>
                <c:pt idx="6420">
                  <c:v>5.64</c:v>
                </c:pt>
                <c:pt idx="6421">
                  <c:v>5.66</c:v>
                </c:pt>
                <c:pt idx="6422">
                  <c:v>5.61</c:v>
                </c:pt>
                <c:pt idx="6423">
                  <c:v>5.62</c:v>
                </c:pt>
                <c:pt idx="6424">
                  <c:v>5.62</c:v>
                </c:pt>
                <c:pt idx="6425">
                  <c:v>5.63</c:v>
                </c:pt>
                <c:pt idx="6426">
                  <c:v>5.52</c:v>
                </c:pt>
                <c:pt idx="6427">
                  <c:v>5.52</c:v>
                </c:pt>
                <c:pt idx="6428">
                  <c:v>5.48</c:v>
                </c:pt>
                <c:pt idx="6429">
                  <c:v>5.5</c:v>
                </c:pt>
                <c:pt idx="6430">
                  <c:v>5.5</c:v>
                </c:pt>
                <c:pt idx="6431">
                  <c:v>5.54</c:v>
                </c:pt>
                <c:pt idx="6432">
                  <c:v>5.54</c:v>
                </c:pt>
                <c:pt idx="6433">
                  <c:v>5.54</c:v>
                </c:pt>
                <c:pt idx="6434">
                  <c:v>5.5</c:v>
                </c:pt>
                <c:pt idx="6435">
                  <c:v>5.52</c:v>
                </c:pt>
                <c:pt idx="6436">
                  <c:v>5.6</c:v>
                </c:pt>
                <c:pt idx="6437">
                  <c:v>5.6</c:v>
                </c:pt>
                <c:pt idx="6438">
                  <c:v>5.67</c:v>
                </c:pt>
                <c:pt idx="6439">
                  <c:v>5.81</c:v>
                </c:pt>
                <c:pt idx="6440">
                  <c:v>5.84</c:v>
                </c:pt>
                <c:pt idx="6441">
                  <c:v>5.79</c:v>
                </c:pt>
                <c:pt idx="6442">
                  <c:v>5.91</c:v>
                </c:pt>
                <c:pt idx="6443">
                  <c:v>5.97</c:v>
                </c:pt>
                <c:pt idx="6444">
                  <c:v>5.86</c:v>
                </c:pt>
                <c:pt idx="6445">
                  <c:v>5.86</c:v>
                </c:pt>
                <c:pt idx="6446">
                  <c:v>5.9</c:v>
                </c:pt>
                <c:pt idx="6447">
                  <c:v>5.83</c:v>
                </c:pt>
                <c:pt idx="6448">
                  <c:v>5.83</c:v>
                </c:pt>
                <c:pt idx="6449">
                  <c:v>5.9</c:v>
                </c:pt>
                <c:pt idx="6450">
                  <c:v>5.87</c:v>
                </c:pt>
                <c:pt idx="6451">
                  <c:v>5.88</c:v>
                </c:pt>
                <c:pt idx="6452">
                  <c:v>5.87</c:v>
                </c:pt>
                <c:pt idx="6453">
                  <c:v>5.88</c:v>
                </c:pt>
                <c:pt idx="6454">
                  <c:v>5.99</c:v>
                </c:pt>
                <c:pt idx="6455">
                  <c:v>6.04</c:v>
                </c:pt>
                <c:pt idx="6456">
                  <c:v>5.97</c:v>
                </c:pt>
                <c:pt idx="6457">
                  <c:v>5.99</c:v>
                </c:pt>
                <c:pt idx="6458">
                  <c:v>6</c:v>
                </c:pt>
                <c:pt idx="6459">
                  <c:v>6</c:v>
                </c:pt>
                <c:pt idx="6460">
                  <c:v>5.99</c:v>
                </c:pt>
                <c:pt idx="6461">
                  <c:v>6.04</c:v>
                </c:pt>
                <c:pt idx="6462">
                  <c:v>6.04</c:v>
                </c:pt>
                <c:pt idx="6463">
                  <c:v>6.03</c:v>
                </c:pt>
                <c:pt idx="6464">
                  <c:v>6.11</c:v>
                </c:pt>
                <c:pt idx="6465">
                  <c:v>6.12</c:v>
                </c:pt>
                <c:pt idx="6466">
                  <c:v>6.14</c:v>
                </c:pt>
                <c:pt idx="6467">
                  <c:v>6.14</c:v>
                </c:pt>
                <c:pt idx="6468">
                  <c:v>6.21</c:v>
                </c:pt>
                <c:pt idx="6469">
                  <c:v>6.27</c:v>
                </c:pt>
                <c:pt idx="6470">
                  <c:v>6.26</c:v>
                </c:pt>
                <c:pt idx="6471">
                  <c:v>6.24</c:v>
                </c:pt>
                <c:pt idx="6472">
                  <c:v>6.13</c:v>
                </c:pt>
                <c:pt idx="6473">
                  <c:v>6.19</c:v>
                </c:pt>
                <c:pt idx="6474">
                  <c:v>6.3</c:v>
                </c:pt>
                <c:pt idx="6475">
                  <c:v>6.28</c:v>
                </c:pt>
                <c:pt idx="6476">
                  <c:v>6.33</c:v>
                </c:pt>
                <c:pt idx="6477">
                  <c:v>6.13</c:v>
                </c:pt>
                <c:pt idx="6478">
                  <c:v>6.13</c:v>
                </c:pt>
                <c:pt idx="6479">
                  <c:v>6.17</c:v>
                </c:pt>
                <c:pt idx="6480">
                  <c:v>6.14</c:v>
                </c:pt>
                <c:pt idx="6481">
                  <c:v>6.14</c:v>
                </c:pt>
                <c:pt idx="6482">
                  <c:v>6.15</c:v>
                </c:pt>
                <c:pt idx="6483">
                  <c:v>6.18</c:v>
                </c:pt>
                <c:pt idx="6484">
                  <c:v>6.23</c:v>
                </c:pt>
                <c:pt idx="6485">
                  <c:v>6.23</c:v>
                </c:pt>
                <c:pt idx="6486">
                  <c:v>6.26</c:v>
                </c:pt>
                <c:pt idx="6487">
                  <c:v>6.35</c:v>
                </c:pt>
                <c:pt idx="6488">
                  <c:v>6.29</c:v>
                </c:pt>
                <c:pt idx="6489">
                  <c:v>6.26</c:v>
                </c:pt>
                <c:pt idx="6490">
                  <c:v>6.25</c:v>
                </c:pt>
                <c:pt idx="6491">
                  <c:v>6.25</c:v>
                </c:pt>
                <c:pt idx="6492">
                  <c:v>6.15</c:v>
                </c:pt>
                <c:pt idx="6493">
                  <c:v>6.14</c:v>
                </c:pt>
                <c:pt idx="6494">
                  <c:v>5.99</c:v>
                </c:pt>
                <c:pt idx="6495">
                  <c:v>6.01</c:v>
                </c:pt>
                <c:pt idx="6496">
                  <c:v>6.04</c:v>
                </c:pt>
                <c:pt idx="6497">
                  <c:v>5.99</c:v>
                </c:pt>
                <c:pt idx="6498">
                  <c:v>5.89</c:v>
                </c:pt>
                <c:pt idx="6499">
                  <c:v>5.89</c:v>
                </c:pt>
                <c:pt idx="6500">
                  <c:v>6</c:v>
                </c:pt>
                <c:pt idx="6501">
                  <c:v>5.89</c:v>
                </c:pt>
                <c:pt idx="6502">
                  <c:v>5.92</c:v>
                </c:pt>
                <c:pt idx="6503">
                  <c:v>5.9</c:v>
                </c:pt>
                <c:pt idx="6504">
                  <c:v>5.9</c:v>
                </c:pt>
                <c:pt idx="6505">
                  <c:v>5.88</c:v>
                </c:pt>
                <c:pt idx="6506">
                  <c:v>5.91</c:v>
                </c:pt>
                <c:pt idx="6507">
                  <c:v>5.91</c:v>
                </c:pt>
                <c:pt idx="6508">
                  <c:v>5.98</c:v>
                </c:pt>
                <c:pt idx="6509">
                  <c:v>5.99</c:v>
                </c:pt>
                <c:pt idx="6510">
                  <c:v>5.98</c:v>
                </c:pt>
                <c:pt idx="6511">
                  <c:v>5.98</c:v>
                </c:pt>
                <c:pt idx="6512">
                  <c:v>5.94</c:v>
                </c:pt>
                <c:pt idx="6513">
                  <c:v>5.94</c:v>
                </c:pt>
                <c:pt idx="6514">
                  <c:v>5.96</c:v>
                </c:pt>
                <c:pt idx="6515">
                  <c:v>5.97</c:v>
                </c:pt>
                <c:pt idx="6516">
                  <c:v>5.92</c:v>
                </c:pt>
                <c:pt idx="6517">
                  <c:v>5.92</c:v>
                </c:pt>
                <c:pt idx="6518">
                  <c:v>5.92</c:v>
                </c:pt>
                <c:pt idx="6519">
                  <c:v>5.92</c:v>
                </c:pt>
                <c:pt idx="6520">
                  <c:v>5.93</c:v>
                </c:pt>
                <c:pt idx="6521">
                  <c:v>5.93</c:v>
                </c:pt>
                <c:pt idx="6522">
                  <c:v>5.93</c:v>
                </c:pt>
                <c:pt idx="6523">
                  <c:v>6.05</c:v>
                </c:pt>
                <c:pt idx="6524">
                  <c:v>5.99</c:v>
                </c:pt>
                <c:pt idx="6525">
                  <c:v>6</c:v>
                </c:pt>
                <c:pt idx="6526">
                  <c:v>6.03</c:v>
                </c:pt>
                <c:pt idx="6527">
                  <c:v>5.98</c:v>
                </c:pt>
                <c:pt idx="6528">
                  <c:v>6.01</c:v>
                </c:pt>
                <c:pt idx="6529">
                  <c:v>6</c:v>
                </c:pt>
                <c:pt idx="6530">
                  <c:v>5.98</c:v>
                </c:pt>
                <c:pt idx="6531">
                  <c:v>5.92</c:v>
                </c:pt>
                <c:pt idx="6532">
                  <c:v>5.85</c:v>
                </c:pt>
                <c:pt idx="6533">
                  <c:v>5.86</c:v>
                </c:pt>
                <c:pt idx="6534">
                  <c:v>5.79</c:v>
                </c:pt>
                <c:pt idx="6535">
                  <c:v>5.84</c:v>
                </c:pt>
                <c:pt idx="6536">
                  <c:v>5.92</c:v>
                </c:pt>
                <c:pt idx="6537">
                  <c:v>5.88</c:v>
                </c:pt>
                <c:pt idx="6538">
                  <c:v>5.85</c:v>
                </c:pt>
                <c:pt idx="6539">
                  <c:v>5.85</c:v>
                </c:pt>
                <c:pt idx="6540">
                  <c:v>5.89</c:v>
                </c:pt>
                <c:pt idx="6541">
                  <c:v>5.92</c:v>
                </c:pt>
                <c:pt idx="6542">
                  <c:v>5.95</c:v>
                </c:pt>
                <c:pt idx="6543">
                  <c:v>5.95</c:v>
                </c:pt>
                <c:pt idx="6544">
                  <c:v>5.81</c:v>
                </c:pt>
                <c:pt idx="6545">
                  <c:v>5.8</c:v>
                </c:pt>
                <c:pt idx="6546">
                  <c:v>5.8</c:v>
                </c:pt>
                <c:pt idx="6547">
                  <c:v>5.8</c:v>
                </c:pt>
                <c:pt idx="6548">
                  <c:v>5.83</c:v>
                </c:pt>
                <c:pt idx="6549">
                  <c:v>5.86</c:v>
                </c:pt>
                <c:pt idx="6550">
                  <c:v>5.83</c:v>
                </c:pt>
                <c:pt idx="6551">
                  <c:v>5.89</c:v>
                </c:pt>
                <c:pt idx="6552">
                  <c:v>5.94</c:v>
                </c:pt>
                <c:pt idx="6553">
                  <c:v>5.94</c:v>
                </c:pt>
                <c:pt idx="6554">
                  <c:v>6.01</c:v>
                </c:pt>
                <c:pt idx="6555">
                  <c:v>6.01</c:v>
                </c:pt>
                <c:pt idx="6556">
                  <c:v>6.01</c:v>
                </c:pt>
                <c:pt idx="6557">
                  <c:v>5.96</c:v>
                </c:pt>
                <c:pt idx="6558">
                  <c:v>5.97</c:v>
                </c:pt>
                <c:pt idx="6559">
                  <c:v>6.01</c:v>
                </c:pt>
                <c:pt idx="6560">
                  <c:v>6.03</c:v>
                </c:pt>
                <c:pt idx="6561">
                  <c:v>6.02</c:v>
                </c:pt>
                <c:pt idx="6562">
                  <c:v>6.02</c:v>
                </c:pt>
                <c:pt idx="6563">
                  <c:v>5.99</c:v>
                </c:pt>
                <c:pt idx="6564">
                  <c:v>5.95</c:v>
                </c:pt>
                <c:pt idx="6565">
                  <c:v>5.95</c:v>
                </c:pt>
                <c:pt idx="6566">
                  <c:v>6.01</c:v>
                </c:pt>
                <c:pt idx="6567">
                  <c:v>5.97</c:v>
                </c:pt>
                <c:pt idx="6568">
                  <c:v>5.98</c:v>
                </c:pt>
                <c:pt idx="6569">
                  <c:v>6</c:v>
                </c:pt>
                <c:pt idx="6570">
                  <c:v>5.99</c:v>
                </c:pt>
                <c:pt idx="6571">
                  <c:v>5.98</c:v>
                </c:pt>
                <c:pt idx="6572">
                  <c:v>5.96</c:v>
                </c:pt>
                <c:pt idx="6573">
                  <c:v>5.93</c:v>
                </c:pt>
                <c:pt idx="6574">
                  <c:v>5.91</c:v>
                </c:pt>
                <c:pt idx="6575">
                  <c:v>5.93</c:v>
                </c:pt>
                <c:pt idx="6576">
                  <c:v>5.87</c:v>
                </c:pt>
                <c:pt idx="6577">
                  <c:v>5.8</c:v>
                </c:pt>
                <c:pt idx="6578">
                  <c:v>5.8</c:v>
                </c:pt>
                <c:pt idx="6579">
                  <c:v>5.81</c:v>
                </c:pt>
                <c:pt idx="6580">
                  <c:v>5.74</c:v>
                </c:pt>
                <c:pt idx="6581">
                  <c:v>5.73</c:v>
                </c:pt>
                <c:pt idx="6582">
                  <c:v>5.73</c:v>
                </c:pt>
                <c:pt idx="6583">
                  <c:v>5.61</c:v>
                </c:pt>
                <c:pt idx="6584">
                  <c:v>5.63</c:v>
                </c:pt>
                <c:pt idx="6585">
                  <c:v>5.65</c:v>
                </c:pt>
                <c:pt idx="6586">
                  <c:v>5.68</c:v>
                </c:pt>
                <c:pt idx="6587">
                  <c:v>5.61</c:v>
                </c:pt>
                <c:pt idx="6588">
                  <c:v>5.58</c:v>
                </c:pt>
                <c:pt idx="6589">
                  <c:v>5.55</c:v>
                </c:pt>
                <c:pt idx="6590">
                  <c:v>5.57</c:v>
                </c:pt>
                <c:pt idx="6591">
                  <c:v>5.57</c:v>
                </c:pt>
                <c:pt idx="6592">
                  <c:v>5.57</c:v>
                </c:pt>
                <c:pt idx="6593">
                  <c:v>5.58</c:v>
                </c:pt>
                <c:pt idx="6594">
                  <c:v>5.71</c:v>
                </c:pt>
                <c:pt idx="6595">
                  <c:v>5.74</c:v>
                </c:pt>
                <c:pt idx="6596">
                  <c:v>5.59</c:v>
                </c:pt>
                <c:pt idx="6597">
                  <c:v>5.59</c:v>
                </c:pt>
                <c:pt idx="6598">
                  <c:v>5.65</c:v>
                </c:pt>
                <c:pt idx="6599">
                  <c:v>5.65</c:v>
                </c:pt>
                <c:pt idx="6600">
                  <c:v>5.65</c:v>
                </c:pt>
                <c:pt idx="6601">
                  <c:v>5.63</c:v>
                </c:pt>
                <c:pt idx="6602">
                  <c:v>5.6</c:v>
                </c:pt>
                <c:pt idx="6603">
                  <c:v>5.58</c:v>
                </c:pt>
                <c:pt idx="6604">
                  <c:v>5.6</c:v>
                </c:pt>
                <c:pt idx="6605">
                  <c:v>5.62</c:v>
                </c:pt>
                <c:pt idx="6606">
                  <c:v>5.6</c:v>
                </c:pt>
                <c:pt idx="6607">
                  <c:v>5.59</c:v>
                </c:pt>
                <c:pt idx="6608">
                  <c:v>5.58</c:v>
                </c:pt>
                <c:pt idx="6609">
                  <c:v>5.58</c:v>
                </c:pt>
                <c:pt idx="6610">
                  <c:v>5.52</c:v>
                </c:pt>
                <c:pt idx="6611">
                  <c:v>5.5</c:v>
                </c:pt>
                <c:pt idx="6612">
                  <c:v>5.5</c:v>
                </c:pt>
                <c:pt idx="6613">
                  <c:v>5.48</c:v>
                </c:pt>
                <c:pt idx="6614">
                  <c:v>5.48</c:v>
                </c:pt>
                <c:pt idx="6615">
                  <c:v>5.49</c:v>
                </c:pt>
                <c:pt idx="6616">
                  <c:v>5.51</c:v>
                </c:pt>
                <c:pt idx="6617">
                  <c:v>5.52</c:v>
                </c:pt>
                <c:pt idx="6618">
                  <c:v>5.48</c:v>
                </c:pt>
                <c:pt idx="6619">
                  <c:v>5.53</c:v>
                </c:pt>
                <c:pt idx="6620">
                  <c:v>5.52</c:v>
                </c:pt>
                <c:pt idx="6621">
                  <c:v>5.52</c:v>
                </c:pt>
                <c:pt idx="6622">
                  <c:v>5.55</c:v>
                </c:pt>
                <c:pt idx="6623">
                  <c:v>5.55</c:v>
                </c:pt>
                <c:pt idx="6624">
                  <c:v>5.53</c:v>
                </c:pt>
                <c:pt idx="6625">
                  <c:v>5.53</c:v>
                </c:pt>
                <c:pt idx="6626">
                  <c:v>5.57</c:v>
                </c:pt>
                <c:pt idx="6627">
                  <c:v>5.63</c:v>
                </c:pt>
                <c:pt idx="6628">
                  <c:v>5.63</c:v>
                </c:pt>
                <c:pt idx="6629">
                  <c:v>5.63</c:v>
                </c:pt>
                <c:pt idx="6630">
                  <c:v>5.63</c:v>
                </c:pt>
                <c:pt idx="6631">
                  <c:v>5.65</c:v>
                </c:pt>
                <c:pt idx="6632">
                  <c:v>5.67</c:v>
                </c:pt>
                <c:pt idx="6633">
                  <c:v>5.67</c:v>
                </c:pt>
                <c:pt idx="6634">
                  <c:v>5.66</c:v>
                </c:pt>
                <c:pt idx="6635">
                  <c:v>5.66</c:v>
                </c:pt>
                <c:pt idx="6636">
                  <c:v>5.63</c:v>
                </c:pt>
                <c:pt idx="6637">
                  <c:v>5.68</c:v>
                </c:pt>
                <c:pt idx="6638">
                  <c:v>5.75</c:v>
                </c:pt>
                <c:pt idx="6639">
                  <c:v>5.91</c:v>
                </c:pt>
                <c:pt idx="6640">
                  <c:v>5.87</c:v>
                </c:pt>
                <c:pt idx="6641">
                  <c:v>5.9</c:v>
                </c:pt>
                <c:pt idx="6642">
                  <c:v>5.9</c:v>
                </c:pt>
                <c:pt idx="6643">
                  <c:v>5.9</c:v>
                </c:pt>
                <c:pt idx="6644">
                  <c:v>6.03</c:v>
                </c:pt>
                <c:pt idx="6645">
                  <c:v>6.07</c:v>
                </c:pt>
                <c:pt idx="6646">
                  <c:v>5.91</c:v>
                </c:pt>
                <c:pt idx="6647">
                  <c:v>5.99</c:v>
                </c:pt>
                <c:pt idx="6648">
                  <c:v>5.99</c:v>
                </c:pt>
                <c:pt idx="6649">
                  <c:v>6</c:v>
                </c:pt>
                <c:pt idx="6650">
                  <c:v>6</c:v>
                </c:pt>
                <c:pt idx="6651">
                  <c:v>5.97</c:v>
                </c:pt>
                <c:pt idx="6652">
                  <c:v>5.99</c:v>
                </c:pt>
                <c:pt idx="6653">
                  <c:v>6.06</c:v>
                </c:pt>
                <c:pt idx="6654">
                  <c:v>6.14</c:v>
                </c:pt>
                <c:pt idx="6655">
                  <c:v>6.12</c:v>
                </c:pt>
                <c:pt idx="6656">
                  <c:v>6.13</c:v>
                </c:pt>
                <c:pt idx="6657">
                  <c:v>6.08</c:v>
                </c:pt>
                <c:pt idx="6658">
                  <c:v>6.07</c:v>
                </c:pt>
                <c:pt idx="6659">
                  <c:v>6.1</c:v>
                </c:pt>
                <c:pt idx="6660">
                  <c:v>6.1</c:v>
                </c:pt>
                <c:pt idx="6661">
                  <c:v>6.14</c:v>
                </c:pt>
                <c:pt idx="6662">
                  <c:v>6.12</c:v>
                </c:pt>
                <c:pt idx="6663">
                  <c:v>6.15</c:v>
                </c:pt>
                <c:pt idx="6664">
                  <c:v>6.26</c:v>
                </c:pt>
                <c:pt idx="6665">
                  <c:v>6.28</c:v>
                </c:pt>
                <c:pt idx="6666">
                  <c:v>6.28</c:v>
                </c:pt>
                <c:pt idx="6667">
                  <c:v>6.29</c:v>
                </c:pt>
                <c:pt idx="6668">
                  <c:v>6.31</c:v>
                </c:pt>
                <c:pt idx="6669">
                  <c:v>6.29</c:v>
                </c:pt>
                <c:pt idx="6670">
                  <c:v>6.31</c:v>
                </c:pt>
                <c:pt idx="6671">
                  <c:v>6.3</c:v>
                </c:pt>
                <c:pt idx="6672">
                  <c:v>6.27</c:v>
                </c:pt>
                <c:pt idx="6673">
                  <c:v>6.24</c:v>
                </c:pt>
                <c:pt idx="6674">
                  <c:v>6.3</c:v>
                </c:pt>
                <c:pt idx="6675">
                  <c:v>6.43</c:v>
                </c:pt>
                <c:pt idx="6676">
                  <c:v>6.48</c:v>
                </c:pt>
                <c:pt idx="6677">
                  <c:v>6.46</c:v>
                </c:pt>
                <c:pt idx="6678">
                  <c:v>6.44</c:v>
                </c:pt>
                <c:pt idx="6679">
                  <c:v>6.5</c:v>
                </c:pt>
                <c:pt idx="6680">
                  <c:v>6.53</c:v>
                </c:pt>
                <c:pt idx="6681">
                  <c:v>6.55</c:v>
                </c:pt>
                <c:pt idx="6682">
                  <c:v>6.47</c:v>
                </c:pt>
                <c:pt idx="6683">
                  <c:v>6.46</c:v>
                </c:pt>
                <c:pt idx="6684">
                  <c:v>6.4</c:v>
                </c:pt>
                <c:pt idx="6685">
                  <c:v>6.3</c:v>
                </c:pt>
                <c:pt idx="6686">
                  <c:v>6.26</c:v>
                </c:pt>
                <c:pt idx="6687">
                  <c:v>6.31</c:v>
                </c:pt>
                <c:pt idx="6688">
                  <c:v>6.33</c:v>
                </c:pt>
                <c:pt idx="6689">
                  <c:v>6.33</c:v>
                </c:pt>
                <c:pt idx="6690">
                  <c:v>6.33</c:v>
                </c:pt>
                <c:pt idx="6691">
                  <c:v>6.39</c:v>
                </c:pt>
                <c:pt idx="6692">
                  <c:v>6.36</c:v>
                </c:pt>
                <c:pt idx="6693">
                  <c:v>6.42</c:v>
                </c:pt>
                <c:pt idx="6694">
                  <c:v>6.45</c:v>
                </c:pt>
                <c:pt idx="6695">
                  <c:v>6.44</c:v>
                </c:pt>
                <c:pt idx="6696">
                  <c:v>6.51</c:v>
                </c:pt>
                <c:pt idx="6697">
                  <c:v>6.56</c:v>
                </c:pt>
                <c:pt idx="6698">
                  <c:v>6.61</c:v>
                </c:pt>
                <c:pt idx="6699">
                  <c:v>6.72</c:v>
                </c:pt>
                <c:pt idx="6700">
                  <c:v>6.72</c:v>
                </c:pt>
                <c:pt idx="6701">
                  <c:v>6.7</c:v>
                </c:pt>
                <c:pt idx="6702">
                  <c:v>6.65</c:v>
                </c:pt>
                <c:pt idx="6703">
                  <c:v>6.61</c:v>
                </c:pt>
                <c:pt idx="6704">
                  <c:v>6.55</c:v>
                </c:pt>
                <c:pt idx="6705">
                  <c:v>6.61</c:v>
                </c:pt>
                <c:pt idx="6706">
                  <c:v>6.71</c:v>
                </c:pt>
                <c:pt idx="6707">
                  <c:v>6.69</c:v>
                </c:pt>
                <c:pt idx="6708">
                  <c:v>6.7</c:v>
                </c:pt>
                <c:pt idx="6709">
                  <c:v>6.65</c:v>
                </c:pt>
                <c:pt idx="6710">
                  <c:v>6.73</c:v>
                </c:pt>
                <c:pt idx="6711">
                  <c:v>6.72</c:v>
                </c:pt>
                <c:pt idx="6712">
                  <c:v>6.74</c:v>
                </c:pt>
                <c:pt idx="6713">
                  <c:v>6.77</c:v>
                </c:pt>
                <c:pt idx="6714">
                  <c:v>6.78</c:v>
                </c:pt>
                <c:pt idx="6715">
                  <c:v>6.83</c:v>
                </c:pt>
                <c:pt idx="6716">
                  <c:v>6.83</c:v>
                </c:pt>
                <c:pt idx="6717">
                  <c:v>6.79</c:v>
                </c:pt>
                <c:pt idx="6718">
                  <c:v>6.77</c:v>
                </c:pt>
                <c:pt idx="6719">
                  <c:v>6.76</c:v>
                </c:pt>
                <c:pt idx="6720">
                  <c:v>6.85</c:v>
                </c:pt>
                <c:pt idx="6721">
                  <c:v>6.84</c:v>
                </c:pt>
                <c:pt idx="6722">
                  <c:v>6.82</c:v>
                </c:pt>
                <c:pt idx="6723">
                  <c:v>6.98</c:v>
                </c:pt>
                <c:pt idx="6724">
                  <c:v>7.03</c:v>
                </c:pt>
                <c:pt idx="6725">
                  <c:v>7.02</c:v>
                </c:pt>
                <c:pt idx="6726">
                  <c:v>7.01</c:v>
                </c:pt>
                <c:pt idx="6727">
                  <c:v>7.24</c:v>
                </c:pt>
                <c:pt idx="6728">
                  <c:v>7.27</c:v>
                </c:pt>
                <c:pt idx="6729">
                  <c:v>7.4</c:v>
                </c:pt>
                <c:pt idx="6730">
                  <c:v>7.04</c:v>
                </c:pt>
                <c:pt idx="6731">
                  <c:v>6.92</c:v>
                </c:pt>
                <c:pt idx="6732">
                  <c:v>6.96</c:v>
                </c:pt>
                <c:pt idx="6733">
                  <c:v>6.78</c:v>
                </c:pt>
                <c:pt idx="6734">
                  <c:v>6.62</c:v>
                </c:pt>
                <c:pt idx="6735">
                  <c:v>6.76</c:v>
                </c:pt>
                <c:pt idx="6736">
                  <c:v>6.61</c:v>
                </c:pt>
                <c:pt idx="6737">
                  <c:v>6.41</c:v>
                </c:pt>
                <c:pt idx="6738">
                  <c:v>6.36</c:v>
                </c:pt>
                <c:pt idx="6739">
                  <c:v>6.45</c:v>
                </c:pt>
                <c:pt idx="6740">
                  <c:v>6.41</c:v>
                </c:pt>
                <c:pt idx="6741">
                  <c:v>6.36</c:v>
                </c:pt>
                <c:pt idx="6742">
                  <c:v>6.32</c:v>
                </c:pt>
                <c:pt idx="6743">
                  <c:v>6.3</c:v>
                </c:pt>
                <c:pt idx="6744">
                  <c:v>6.24</c:v>
                </c:pt>
                <c:pt idx="6745">
                  <c:v>6.31</c:v>
                </c:pt>
                <c:pt idx="6746">
                  <c:v>6.38</c:v>
                </c:pt>
                <c:pt idx="6747">
                  <c:v>6.42</c:v>
                </c:pt>
                <c:pt idx="6748">
                  <c:v>6.36</c:v>
                </c:pt>
                <c:pt idx="6749">
                  <c:v>6.42</c:v>
                </c:pt>
                <c:pt idx="6750">
                  <c:v>6.35</c:v>
                </c:pt>
                <c:pt idx="6751">
                  <c:v>6.28</c:v>
                </c:pt>
                <c:pt idx="6752">
                  <c:v>6.28</c:v>
                </c:pt>
                <c:pt idx="6753">
                  <c:v>6.26</c:v>
                </c:pt>
                <c:pt idx="6754">
                  <c:v>6.22</c:v>
                </c:pt>
                <c:pt idx="6755">
                  <c:v>6.23</c:v>
                </c:pt>
                <c:pt idx="6756">
                  <c:v>6.26</c:v>
                </c:pt>
                <c:pt idx="6757">
                  <c:v>6.31</c:v>
                </c:pt>
                <c:pt idx="6758">
                  <c:v>6.29</c:v>
                </c:pt>
                <c:pt idx="6759">
                  <c:v>6.25</c:v>
                </c:pt>
                <c:pt idx="6760">
                  <c:v>6.3</c:v>
                </c:pt>
                <c:pt idx="6761">
                  <c:v>6.35</c:v>
                </c:pt>
                <c:pt idx="6762">
                  <c:v>6.35</c:v>
                </c:pt>
                <c:pt idx="6763">
                  <c:v>6.34</c:v>
                </c:pt>
                <c:pt idx="6764">
                  <c:v>6.4</c:v>
                </c:pt>
                <c:pt idx="6765">
                  <c:v>6.4</c:v>
                </c:pt>
                <c:pt idx="6766">
                  <c:v>6.38</c:v>
                </c:pt>
                <c:pt idx="6767">
                  <c:v>6.38</c:v>
                </c:pt>
                <c:pt idx="6768">
                  <c:v>6.43</c:v>
                </c:pt>
                <c:pt idx="6769">
                  <c:v>6.54</c:v>
                </c:pt>
                <c:pt idx="6770">
                  <c:v>6.51</c:v>
                </c:pt>
                <c:pt idx="6771">
                  <c:v>6.47</c:v>
                </c:pt>
                <c:pt idx="6772">
                  <c:v>6.49</c:v>
                </c:pt>
                <c:pt idx="6773">
                  <c:v>6.5</c:v>
                </c:pt>
                <c:pt idx="6774">
                  <c:v>6.45</c:v>
                </c:pt>
                <c:pt idx="6775">
                  <c:v>6.4</c:v>
                </c:pt>
                <c:pt idx="6776">
                  <c:v>6.42</c:v>
                </c:pt>
                <c:pt idx="6777">
                  <c:v>6.42</c:v>
                </c:pt>
                <c:pt idx="6778">
                  <c:v>6.42</c:v>
                </c:pt>
                <c:pt idx="6779">
                  <c:v>6.42</c:v>
                </c:pt>
                <c:pt idx="6780">
                  <c:v>6.44</c:v>
                </c:pt>
                <c:pt idx="6781">
                  <c:v>6.42</c:v>
                </c:pt>
                <c:pt idx="6782">
                  <c:v>6.42</c:v>
                </c:pt>
                <c:pt idx="6783">
                  <c:v>6.42</c:v>
                </c:pt>
                <c:pt idx="6784">
                  <c:v>6.33</c:v>
                </c:pt>
                <c:pt idx="6785">
                  <c:v>6.37</c:v>
                </c:pt>
                <c:pt idx="6786">
                  <c:v>6.45</c:v>
                </c:pt>
                <c:pt idx="6787">
                  <c:v>6.45</c:v>
                </c:pt>
                <c:pt idx="6788">
                  <c:v>6.55</c:v>
                </c:pt>
                <c:pt idx="6789">
                  <c:v>6.57</c:v>
                </c:pt>
                <c:pt idx="6790">
                  <c:v>6.61</c:v>
                </c:pt>
                <c:pt idx="6791">
                  <c:v>6.59</c:v>
                </c:pt>
                <c:pt idx="6792">
                  <c:v>6.59</c:v>
                </c:pt>
                <c:pt idx="6793">
                  <c:v>6.55</c:v>
                </c:pt>
                <c:pt idx="6794">
                  <c:v>6.56</c:v>
                </c:pt>
                <c:pt idx="6795">
                  <c:v>6.51</c:v>
                </c:pt>
                <c:pt idx="6796">
                  <c:v>6.46</c:v>
                </c:pt>
                <c:pt idx="6797">
                  <c:v>6.47</c:v>
                </c:pt>
                <c:pt idx="6798">
                  <c:v>6.43</c:v>
                </c:pt>
                <c:pt idx="6799">
                  <c:v>6.45</c:v>
                </c:pt>
                <c:pt idx="6800">
                  <c:v>6.42</c:v>
                </c:pt>
                <c:pt idx="6801">
                  <c:v>6.4</c:v>
                </c:pt>
                <c:pt idx="6802">
                  <c:v>6.32</c:v>
                </c:pt>
                <c:pt idx="6803">
                  <c:v>6.37</c:v>
                </c:pt>
                <c:pt idx="6804">
                  <c:v>6.3</c:v>
                </c:pt>
                <c:pt idx="6805">
                  <c:v>6.32</c:v>
                </c:pt>
                <c:pt idx="6806">
                  <c:v>6.28</c:v>
                </c:pt>
                <c:pt idx="6807">
                  <c:v>6.28</c:v>
                </c:pt>
                <c:pt idx="6808">
                  <c:v>6.29</c:v>
                </c:pt>
                <c:pt idx="6809">
                  <c:v>6.26</c:v>
                </c:pt>
                <c:pt idx="6810">
                  <c:v>6.29</c:v>
                </c:pt>
                <c:pt idx="6811">
                  <c:v>6.24</c:v>
                </c:pt>
                <c:pt idx="6812">
                  <c:v>6.21</c:v>
                </c:pt>
                <c:pt idx="6813">
                  <c:v>6.21</c:v>
                </c:pt>
                <c:pt idx="6814">
                  <c:v>6.29</c:v>
                </c:pt>
                <c:pt idx="6815">
                  <c:v>6.29</c:v>
                </c:pt>
                <c:pt idx="6816">
                  <c:v>6.33</c:v>
                </c:pt>
                <c:pt idx="6817">
                  <c:v>6.36</c:v>
                </c:pt>
                <c:pt idx="6818">
                  <c:v>6.32</c:v>
                </c:pt>
                <c:pt idx="6819">
                  <c:v>6.3</c:v>
                </c:pt>
                <c:pt idx="6820">
                  <c:v>6.25</c:v>
                </c:pt>
                <c:pt idx="6821">
                  <c:v>6.23</c:v>
                </c:pt>
                <c:pt idx="6822">
                  <c:v>6.25</c:v>
                </c:pt>
                <c:pt idx="6823">
                  <c:v>6.24</c:v>
                </c:pt>
                <c:pt idx="6824">
                  <c:v>6.2</c:v>
                </c:pt>
                <c:pt idx="6825">
                  <c:v>6.19</c:v>
                </c:pt>
                <c:pt idx="6826">
                  <c:v>6.17</c:v>
                </c:pt>
                <c:pt idx="6827">
                  <c:v>6.15</c:v>
                </c:pt>
                <c:pt idx="6828">
                  <c:v>6.14</c:v>
                </c:pt>
                <c:pt idx="6829">
                  <c:v>6.19</c:v>
                </c:pt>
                <c:pt idx="6830">
                  <c:v>6.23</c:v>
                </c:pt>
                <c:pt idx="6831">
                  <c:v>6.19</c:v>
                </c:pt>
                <c:pt idx="6832">
                  <c:v>6.16</c:v>
                </c:pt>
                <c:pt idx="6833">
                  <c:v>6.18</c:v>
                </c:pt>
                <c:pt idx="6834">
                  <c:v>6.16</c:v>
                </c:pt>
                <c:pt idx="6835">
                  <c:v>6.18</c:v>
                </c:pt>
                <c:pt idx="6836">
                  <c:v>6.19</c:v>
                </c:pt>
                <c:pt idx="6837">
                  <c:v>6.21</c:v>
                </c:pt>
                <c:pt idx="6838">
                  <c:v>6.16</c:v>
                </c:pt>
                <c:pt idx="6839">
                  <c:v>6.21</c:v>
                </c:pt>
                <c:pt idx="6840">
                  <c:v>6.2</c:v>
                </c:pt>
                <c:pt idx="6841">
                  <c:v>6.17</c:v>
                </c:pt>
                <c:pt idx="6842">
                  <c:v>6.22</c:v>
                </c:pt>
                <c:pt idx="6843">
                  <c:v>6.2</c:v>
                </c:pt>
                <c:pt idx="6844">
                  <c:v>6.2</c:v>
                </c:pt>
                <c:pt idx="6845">
                  <c:v>6.23</c:v>
                </c:pt>
                <c:pt idx="6846">
                  <c:v>6.23</c:v>
                </c:pt>
                <c:pt idx="6847">
                  <c:v>6.23</c:v>
                </c:pt>
                <c:pt idx="6848">
                  <c:v>6.22</c:v>
                </c:pt>
                <c:pt idx="6849">
                  <c:v>6.22</c:v>
                </c:pt>
                <c:pt idx="6850">
                  <c:v>6.22</c:v>
                </c:pt>
                <c:pt idx="6851">
                  <c:v>6.22</c:v>
                </c:pt>
                <c:pt idx="6852">
                  <c:v>6.2</c:v>
                </c:pt>
                <c:pt idx="6853">
                  <c:v>6.22</c:v>
                </c:pt>
                <c:pt idx="6854">
                  <c:v>6.19</c:v>
                </c:pt>
                <c:pt idx="6855">
                  <c:v>6.21</c:v>
                </c:pt>
                <c:pt idx="6856">
                  <c:v>6.21</c:v>
                </c:pt>
                <c:pt idx="6857">
                  <c:v>6.2</c:v>
                </c:pt>
                <c:pt idx="6858">
                  <c:v>6.19</c:v>
                </c:pt>
                <c:pt idx="6859">
                  <c:v>6.2</c:v>
                </c:pt>
                <c:pt idx="6860">
                  <c:v>6.23</c:v>
                </c:pt>
                <c:pt idx="6861">
                  <c:v>6.25</c:v>
                </c:pt>
                <c:pt idx="6862">
                  <c:v>6.23</c:v>
                </c:pt>
                <c:pt idx="6863">
                  <c:v>6.28</c:v>
                </c:pt>
                <c:pt idx="6864">
                  <c:v>6.31</c:v>
                </c:pt>
                <c:pt idx="6865">
                  <c:v>6.36</c:v>
                </c:pt>
                <c:pt idx="6866">
                  <c:v>6.36</c:v>
                </c:pt>
                <c:pt idx="6867">
                  <c:v>6.43</c:v>
                </c:pt>
                <c:pt idx="6868">
                  <c:v>6.45</c:v>
                </c:pt>
                <c:pt idx="6869">
                  <c:v>6.45</c:v>
                </c:pt>
                <c:pt idx="6870">
                  <c:v>6.48</c:v>
                </c:pt>
                <c:pt idx="6871">
                  <c:v>6.47</c:v>
                </c:pt>
                <c:pt idx="6872">
                  <c:v>6.49</c:v>
                </c:pt>
                <c:pt idx="6873">
                  <c:v>6.49</c:v>
                </c:pt>
                <c:pt idx="6874">
                  <c:v>6.64</c:v>
                </c:pt>
                <c:pt idx="6875">
                  <c:v>6.64</c:v>
                </c:pt>
                <c:pt idx="6876">
                  <c:v>6.64</c:v>
                </c:pt>
                <c:pt idx="6877">
                  <c:v>6.64</c:v>
                </c:pt>
                <c:pt idx="6878">
                  <c:v>6.59</c:v>
                </c:pt>
                <c:pt idx="6879">
                  <c:v>6.48</c:v>
                </c:pt>
                <c:pt idx="6880">
                  <c:v>6.51</c:v>
                </c:pt>
                <c:pt idx="6881">
                  <c:v>6.64</c:v>
                </c:pt>
                <c:pt idx="6882">
                  <c:v>6.64</c:v>
                </c:pt>
                <c:pt idx="6883">
                  <c:v>6.61</c:v>
                </c:pt>
                <c:pt idx="6884">
                  <c:v>6.61</c:v>
                </c:pt>
                <c:pt idx="6885">
                  <c:v>6.64</c:v>
                </c:pt>
                <c:pt idx="6886">
                  <c:v>6.6</c:v>
                </c:pt>
                <c:pt idx="6887">
                  <c:v>6.62</c:v>
                </c:pt>
                <c:pt idx="6888">
                  <c:v>6.62</c:v>
                </c:pt>
                <c:pt idx="6889">
                  <c:v>6.63</c:v>
                </c:pt>
                <c:pt idx="6890">
                  <c:v>6.64</c:v>
                </c:pt>
                <c:pt idx="6891">
                  <c:v>6.6</c:v>
                </c:pt>
                <c:pt idx="6892">
                  <c:v>6.6</c:v>
                </c:pt>
                <c:pt idx="6893">
                  <c:v>6.6</c:v>
                </c:pt>
                <c:pt idx="6894">
                  <c:v>6.5</c:v>
                </c:pt>
                <c:pt idx="6895">
                  <c:v>6.52</c:v>
                </c:pt>
                <c:pt idx="6896">
                  <c:v>6.53</c:v>
                </c:pt>
                <c:pt idx="6897">
                  <c:v>6.5</c:v>
                </c:pt>
                <c:pt idx="6898">
                  <c:v>6.53</c:v>
                </c:pt>
                <c:pt idx="6899">
                  <c:v>6.51</c:v>
                </c:pt>
                <c:pt idx="6900">
                  <c:v>6.48</c:v>
                </c:pt>
                <c:pt idx="6901">
                  <c:v>6.47</c:v>
                </c:pt>
                <c:pt idx="6902">
                  <c:v>6.62</c:v>
                </c:pt>
                <c:pt idx="6903">
                  <c:v>6.62</c:v>
                </c:pt>
                <c:pt idx="6904">
                  <c:v>6.66</c:v>
                </c:pt>
                <c:pt idx="6905">
                  <c:v>6.62</c:v>
                </c:pt>
                <c:pt idx="6906">
                  <c:v>6.65</c:v>
                </c:pt>
                <c:pt idx="6907">
                  <c:v>6.59</c:v>
                </c:pt>
                <c:pt idx="6908">
                  <c:v>6.68</c:v>
                </c:pt>
                <c:pt idx="6909">
                  <c:v>6.75</c:v>
                </c:pt>
                <c:pt idx="6910">
                  <c:v>6.66</c:v>
                </c:pt>
                <c:pt idx="6911">
                  <c:v>6.67</c:v>
                </c:pt>
                <c:pt idx="6912">
                  <c:v>6.68</c:v>
                </c:pt>
                <c:pt idx="6913">
                  <c:v>6.63</c:v>
                </c:pt>
                <c:pt idx="6914">
                  <c:v>6.61</c:v>
                </c:pt>
                <c:pt idx="6915">
                  <c:v>6.61</c:v>
                </c:pt>
                <c:pt idx="6916">
                  <c:v>6.59</c:v>
                </c:pt>
                <c:pt idx="6917">
                  <c:v>6.61</c:v>
                </c:pt>
                <c:pt idx="6918">
                  <c:v>6.63</c:v>
                </c:pt>
                <c:pt idx="6919">
                  <c:v>6.68</c:v>
                </c:pt>
                <c:pt idx="6920">
                  <c:v>6.69</c:v>
                </c:pt>
                <c:pt idx="6921">
                  <c:v>6.7</c:v>
                </c:pt>
                <c:pt idx="6922">
                  <c:v>6.7</c:v>
                </c:pt>
                <c:pt idx="6923">
                  <c:v>6.75</c:v>
                </c:pt>
                <c:pt idx="6924">
                  <c:v>6.82</c:v>
                </c:pt>
                <c:pt idx="6925">
                  <c:v>6.81</c:v>
                </c:pt>
                <c:pt idx="6926">
                  <c:v>6.77</c:v>
                </c:pt>
                <c:pt idx="6927">
                  <c:v>6.77</c:v>
                </c:pt>
                <c:pt idx="6928">
                  <c:v>6.75</c:v>
                </c:pt>
                <c:pt idx="6929">
                  <c:v>6.81</c:v>
                </c:pt>
                <c:pt idx="6930">
                  <c:v>6.82</c:v>
                </c:pt>
                <c:pt idx="6931">
                  <c:v>6.82</c:v>
                </c:pt>
                <c:pt idx="6932">
                  <c:v>6.82</c:v>
                </c:pt>
                <c:pt idx="6933">
                  <c:v>6.81</c:v>
                </c:pt>
                <c:pt idx="6934">
                  <c:v>6.79</c:v>
                </c:pt>
                <c:pt idx="6935">
                  <c:v>6.75</c:v>
                </c:pt>
                <c:pt idx="6936">
                  <c:v>6.72</c:v>
                </c:pt>
                <c:pt idx="6937">
                  <c:v>6.77</c:v>
                </c:pt>
                <c:pt idx="6938">
                  <c:v>6.71</c:v>
                </c:pt>
                <c:pt idx="6939">
                  <c:v>6.73</c:v>
                </c:pt>
                <c:pt idx="6940">
                  <c:v>6.71</c:v>
                </c:pt>
                <c:pt idx="6941">
                  <c:v>6.8</c:v>
                </c:pt>
                <c:pt idx="6942">
                  <c:v>6.8</c:v>
                </c:pt>
                <c:pt idx="6943">
                  <c:v>6.79</c:v>
                </c:pt>
                <c:pt idx="6944">
                  <c:v>6.79</c:v>
                </c:pt>
                <c:pt idx="6945">
                  <c:v>6.8</c:v>
                </c:pt>
                <c:pt idx="6946">
                  <c:v>6.8</c:v>
                </c:pt>
                <c:pt idx="6947">
                  <c:v>6.82</c:v>
                </c:pt>
                <c:pt idx="6948">
                  <c:v>6.8</c:v>
                </c:pt>
                <c:pt idx="6949">
                  <c:v>6.82</c:v>
                </c:pt>
                <c:pt idx="6950">
                  <c:v>6.86</c:v>
                </c:pt>
                <c:pt idx="6951">
                  <c:v>6.81</c:v>
                </c:pt>
                <c:pt idx="6952">
                  <c:v>6.81</c:v>
                </c:pt>
                <c:pt idx="6953">
                  <c:v>6.78</c:v>
                </c:pt>
                <c:pt idx="6954">
                  <c:v>6.76</c:v>
                </c:pt>
                <c:pt idx="6955">
                  <c:v>6.73</c:v>
                </c:pt>
                <c:pt idx="6956">
                  <c:v>6.75</c:v>
                </c:pt>
                <c:pt idx="6957">
                  <c:v>6.78</c:v>
                </c:pt>
                <c:pt idx="6958">
                  <c:v>6.78</c:v>
                </c:pt>
                <c:pt idx="6959">
                  <c:v>6.67</c:v>
                </c:pt>
                <c:pt idx="6960">
                  <c:v>6.67</c:v>
                </c:pt>
                <c:pt idx="6961">
                  <c:v>6.67</c:v>
                </c:pt>
                <c:pt idx="6962">
                  <c:v>6.66</c:v>
                </c:pt>
                <c:pt idx="6963">
                  <c:v>6.64</c:v>
                </c:pt>
                <c:pt idx="6964">
                  <c:v>6.63</c:v>
                </c:pt>
                <c:pt idx="6965">
                  <c:v>6.65</c:v>
                </c:pt>
                <c:pt idx="6966">
                  <c:v>6.6</c:v>
                </c:pt>
                <c:pt idx="6967">
                  <c:v>6.62</c:v>
                </c:pt>
                <c:pt idx="6968">
                  <c:v>6.61</c:v>
                </c:pt>
                <c:pt idx="6969">
                  <c:v>6.59</c:v>
                </c:pt>
                <c:pt idx="6970">
                  <c:v>6.6</c:v>
                </c:pt>
                <c:pt idx="6971">
                  <c:v>6.58</c:v>
                </c:pt>
                <c:pt idx="6972">
                  <c:v>6.55</c:v>
                </c:pt>
                <c:pt idx="6973">
                  <c:v>6.56</c:v>
                </c:pt>
                <c:pt idx="6974">
                  <c:v>6.58</c:v>
                </c:pt>
                <c:pt idx="6975">
                  <c:v>6.61</c:v>
                </c:pt>
                <c:pt idx="6976">
                  <c:v>6.61</c:v>
                </c:pt>
                <c:pt idx="6977">
                  <c:v>6.59</c:v>
                </c:pt>
                <c:pt idx="6978">
                  <c:v>6.56</c:v>
                </c:pt>
                <c:pt idx="6979">
                  <c:v>6.53</c:v>
                </c:pt>
                <c:pt idx="6980">
                  <c:v>6.55</c:v>
                </c:pt>
                <c:pt idx="6981">
                  <c:v>6.55</c:v>
                </c:pt>
                <c:pt idx="6982">
                  <c:v>6.55</c:v>
                </c:pt>
                <c:pt idx="6983">
                  <c:v>6.53</c:v>
                </c:pt>
                <c:pt idx="6984">
                  <c:v>6.45</c:v>
                </c:pt>
                <c:pt idx="6985">
                  <c:v>6.47</c:v>
                </c:pt>
                <c:pt idx="6986">
                  <c:v>6.46</c:v>
                </c:pt>
                <c:pt idx="6987">
                  <c:v>6.44</c:v>
                </c:pt>
                <c:pt idx="6988">
                  <c:v>6.39</c:v>
                </c:pt>
                <c:pt idx="6989">
                  <c:v>6.39</c:v>
                </c:pt>
                <c:pt idx="6990">
                  <c:v>6.39</c:v>
                </c:pt>
                <c:pt idx="6991">
                  <c:v>6.34</c:v>
                </c:pt>
                <c:pt idx="6992">
                  <c:v>6.36</c:v>
                </c:pt>
                <c:pt idx="6993">
                  <c:v>6.35</c:v>
                </c:pt>
                <c:pt idx="6994">
                  <c:v>6.36</c:v>
                </c:pt>
                <c:pt idx="6995">
                  <c:v>6.36</c:v>
                </c:pt>
                <c:pt idx="6996">
                  <c:v>6.36</c:v>
                </c:pt>
                <c:pt idx="6997">
                  <c:v>6.33</c:v>
                </c:pt>
                <c:pt idx="6998">
                  <c:v>6.27</c:v>
                </c:pt>
                <c:pt idx="6999">
                  <c:v>6.24</c:v>
                </c:pt>
                <c:pt idx="7000">
                  <c:v>6.26</c:v>
                </c:pt>
                <c:pt idx="7001">
                  <c:v>6.26</c:v>
                </c:pt>
                <c:pt idx="7002">
                  <c:v>6.27</c:v>
                </c:pt>
                <c:pt idx="7003">
                  <c:v>6.24</c:v>
                </c:pt>
                <c:pt idx="7004">
                  <c:v>6.33</c:v>
                </c:pt>
                <c:pt idx="7005">
                  <c:v>6.33</c:v>
                </c:pt>
                <c:pt idx="7006">
                  <c:v>6.31</c:v>
                </c:pt>
                <c:pt idx="7007">
                  <c:v>6.34</c:v>
                </c:pt>
                <c:pt idx="7008">
                  <c:v>6.37</c:v>
                </c:pt>
                <c:pt idx="7009">
                  <c:v>6.36</c:v>
                </c:pt>
                <c:pt idx="7010">
                  <c:v>6.36</c:v>
                </c:pt>
                <c:pt idx="7011">
                  <c:v>6.36</c:v>
                </c:pt>
                <c:pt idx="7012">
                  <c:v>6.38</c:v>
                </c:pt>
                <c:pt idx="7013">
                  <c:v>6.37</c:v>
                </c:pt>
                <c:pt idx="7014">
                  <c:v>6.35</c:v>
                </c:pt>
                <c:pt idx="7015">
                  <c:v>6.35</c:v>
                </c:pt>
                <c:pt idx="7016">
                  <c:v>6.36</c:v>
                </c:pt>
                <c:pt idx="7017">
                  <c:v>6.35</c:v>
                </c:pt>
                <c:pt idx="7018">
                  <c:v>6.36</c:v>
                </c:pt>
                <c:pt idx="7019">
                  <c:v>6.44</c:v>
                </c:pt>
                <c:pt idx="7020">
                  <c:v>6.44</c:v>
                </c:pt>
                <c:pt idx="7021">
                  <c:v>6.43</c:v>
                </c:pt>
                <c:pt idx="7022">
                  <c:v>6.42</c:v>
                </c:pt>
                <c:pt idx="7023">
                  <c:v>6.42</c:v>
                </c:pt>
                <c:pt idx="7024">
                  <c:v>6.47</c:v>
                </c:pt>
                <c:pt idx="7025">
                  <c:v>6.46</c:v>
                </c:pt>
                <c:pt idx="7026">
                  <c:v>6.43</c:v>
                </c:pt>
                <c:pt idx="7027">
                  <c:v>6.46</c:v>
                </c:pt>
                <c:pt idx="7028">
                  <c:v>6.5</c:v>
                </c:pt>
                <c:pt idx="7029">
                  <c:v>6.54</c:v>
                </c:pt>
                <c:pt idx="7030">
                  <c:v>6.54</c:v>
                </c:pt>
                <c:pt idx="7031">
                  <c:v>6.53</c:v>
                </c:pt>
                <c:pt idx="7032">
                  <c:v>6.52</c:v>
                </c:pt>
                <c:pt idx="7033">
                  <c:v>6.49</c:v>
                </c:pt>
                <c:pt idx="7034">
                  <c:v>6.49</c:v>
                </c:pt>
                <c:pt idx="7035">
                  <c:v>6.47</c:v>
                </c:pt>
                <c:pt idx="7036">
                  <c:v>6.49</c:v>
                </c:pt>
                <c:pt idx="7037">
                  <c:v>6.51</c:v>
                </c:pt>
                <c:pt idx="7038">
                  <c:v>6.51</c:v>
                </c:pt>
                <c:pt idx="7039">
                  <c:v>6.51</c:v>
                </c:pt>
                <c:pt idx="7040">
                  <c:v>6.51</c:v>
                </c:pt>
                <c:pt idx="7041">
                  <c:v>6.56</c:v>
                </c:pt>
                <c:pt idx="7042">
                  <c:v>6.56</c:v>
                </c:pt>
                <c:pt idx="7043">
                  <c:v>6.56</c:v>
                </c:pt>
                <c:pt idx="7044">
                  <c:v>6.53</c:v>
                </c:pt>
                <c:pt idx="7045">
                  <c:v>6.56</c:v>
                </c:pt>
                <c:pt idx="7046">
                  <c:v>6.53</c:v>
                </c:pt>
                <c:pt idx="7047">
                  <c:v>6.54</c:v>
                </c:pt>
                <c:pt idx="7048">
                  <c:v>6.54</c:v>
                </c:pt>
                <c:pt idx="7049">
                  <c:v>6.54</c:v>
                </c:pt>
                <c:pt idx="7050">
                  <c:v>6.55</c:v>
                </c:pt>
                <c:pt idx="7051">
                  <c:v>6.58</c:v>
                </c:pt>
                <c:pt idx="7052">
                  <c:v>6.56</c:v>
                </c:pt>
                <c:pt idx="7053">
                  <c:v>6.59</c:v>
                </c:pt>
                <c:pt idx="7054">
                  <c:v>6.57</c:v>
                </c:pt>
                <c:pt idx="7055">
                  <c:v>6.61</c:v>
                </c:pt>
                <c:pt idx="7056">
                  <c:v>6.57</c:v>
                </c:pt>
                <c:pt idx="7057">
                  <c:v>6.61</c:v>
                </c:pt>
                <c:pt idx="7058">
                  <c:v>6.57</c:v>
                </c:pt>
                <c:pt idx="7059">
                  <c:v>6.57</c:v>
                </c:pt>
                <c:pt idx="7060">
                  <c:v>6.57</c:v>
                </c:pt>
                <c:pt idx="7061">
                  <c:v>6.57</c:v>
                </c:pt>
                <c:pt idx="7062">
                  <c:v>6.57</c:v>
                </c:pt>
                <c:pt idx="7063">
                  <c:v>6.64</c:v>
                </c:pt>
                <c:pt idx="7064">
                  <c:v>6.57</c:v>
                </c:pt>
                <c:pt idx="7065">
                  <c:v>6.57</c:v>
                </c:pt>
                <c:pt idx="7066">
                  <c:v>6.68</c:v>
                </c:pt>
                <c:pt idx="7067">
                  <c:v>6.68</c:v>
                </c:pt>
                <c:pt idx="7068">
                  <c:v>6.68</c:v>
                </c:pt>
                <c:pt idx="7069">
                  <c:v>6.68</c:v>
                </c:pt>
                <c:pt idx="7070">
                  <c:v>6.72</c:v>
                </c:pt>
                <c:pt idx="7071">
                  <c:v>6.72</c:v>
                </c:pt>
                <c:pt idx="7072">
                  <c:v>6.72</c:v>
                </c:pt>
                <c:pt idx="7073">
                  <c:v>6.7</c:v>
                </c:pt>
                <c:pt idx="7074">
                  <c:v>6.75</c:v>
                </c:pt>
                <c:pt idx="7075">
                  <c:v>6.77</c:v>
                </c:pt>
                <c:pt idx="7076">
                  <c:v>6.76</c:v>
                </c:pt>
                <c:pt idx="7077">
                  <c:v>6.77</c:v>
                </c:pt>
                <c:pt idx="7078">
                  <c:v>6.77</c:v>
                </c:pt>
                <c:pt idx="7079">
                  <c:v>6.77</c:v>
                </c:pt>
                <c:pt idx="7080">
                  <c:v>6.81</c:v>
                </c:pt>
                <c:pt idx="7081">
                  <c:v>6.88</c:v>
                </c:pt>
                <c:pt idx="7082">
                  <c:v>6.95</c:v>
                </c:pt>
                <c:pt idx="7083">
                  <c:v>6.94</c:v>
                </c:pt>
                <c:pt idx="7084">
                  <c:v>6.96</c:v>
                </c:pt>
                <c:pt idx="7085">
                  <c:v>6.93</c:v>
                </c:pt>
                <c:pt idx="7086">
                  <c:v>6.93</c:v>
                </c:pt>
                <c:pt idx="7087">
                  <c:v>6.95</c:v>
                </c:pt>
                <c:pt idx="7088">
                  <c:v>6.9</c:v>
                </c:pt>
                <c:pt idx="7089">
                  <c:v>6.83</c:v>
                </c:pt>
                <c:pt idx="7090">
                  <c:v>6.82</c:v>
                </c:pt>
                <c:pt idx="7091">
                  <c:v>6.85</c:v>
                </c:pt>
                <c:pt idx="7092">
                  <c:v>6.87</c:v>
                </c:pt>
                <c:pt idx="7093">
                  <c:v>6.85</c:v>
                </c:pt>
                <c:pt idx="7094">
                  <c:v>6.93</c:v>
                </c:pt>
                <c:pt idx="7095">
                  <c:v>6.94</c:v>
                </c:pt>
                <c:pt idx="7096">
                  <c:v>6.88</c:v>
                </c:pt>
                <c:pt idx="7097">
                  <c:v>6.88</c:v>
                </c:pt>
                <c:pt idx="7098">
                  <c:v>6.84</c:v>
                </c:pt>
                <c:pt idx="7099">
                  <c:v>6.94</c:v>
                </c:pt>
                <c:pt idx="7100">
                  <c:v>6.96</c:v>
                </c:pt>
                <c:pt idx="7101">
                  <c:v>6.93</c:v>
                </c:pt>
                <c:pt idx="7102">
                  <c:v>6.91</c:v>
                </c:pt>
                <c:pt idx="7103">
                  <c:v>6.91</c:v>
                </c:pt>
                <c:pt idx="7104">
                  <c:v>6.91</c:v>
                </c:pt>
                <c:pt idx="7105">
                  <c:v>6.92</c:v>
                </c:pt>
                <c:pt idx="7106">
                  <c:v>6.93</c:v>
                </c:pt>
                <c:pt idx="7107">
                  <c:v>6.92</c:v>
                </c:pt>
                <c:pt idx="7108">
                  <c:v>6.95</c:v>
                </c:pt>
                <c:pt idx="7109">
                  <c:v>6.9</c:v>
                </c:pt>
                <c:pt idx="7110">
                  <c:v>6.88</c:v>
                </c:pt>
                <c:pt idx="7111">
                  <c:v>6.85</c:v>
                </c:pt>
                <c:pt idx="7112">
                  <c:v>6.87</c:v>
                </c:pt>
                <c:pt idx="7113">
                  <c:v>6.87</c:v>
                </c:pt>
                <c:pt idx="7114">
                  <c:v>6.87</c:v>
                </c:pt>
                <c:pt idx="7115">
                  <c:v>6.87</c:v>
                </c:pt>
                <c:pt idx="7116">
                  <c:v>6.87</c:v>
                </c:pt>
                <c:pt idx="7117">
                  <c:v>6.84</c:v>
                </c:pt>
                <c:pt idx="7118">
                  <c:v>6.87</c:v>
                </c:pt>
                <c:pt idx="7119">
                  <c:v>6.84</c:v>
                </c:pt>
                <c:pt idx="7120">
                  <c:v>6.85</c:v>
                </c:pt>
                <c:pt idx="7121">
                  <c:v>6.81</c:v>
                </c:pt>
                <c:pt idx="7122">
                  <c:v>6.79</c:v>
                </c:pt>
                <c:pt idx="7123">
                  <c:v>6.82</c:v>
                </c:pt>
                <c:pt idx="7124">
                  <c:v>6.78</c:v>
                </c:pt>
                <c:pt idx="7125">
                  <c:v>6.79</c:v>
                </c:pt>
                <c:pt idx="7126">
                  <c:v>6.81</c:v>
                </c:pt>
                <c:pt idx="7127">
                  <c:v>6.83</c:v>
                </c:pt>
                <c:pt idx="7128">
                  <c:v>6.81</c:v>
                </c:pt>
                <c:pt idx="7129">
                  <c:v>6.81</c:v>
                </c:pt>
                <c:pt idx="7130">
                  <c:v>6.87</c:v>
                </c:pt>
                <c:pt idx="7131">
                  <c:v>6.86</c:v>
                </c:pt>
                <c:pt idx="7132">
                  <c:v>6.86</c:v>
                </c:pt>
                <c:pt idx="7133">
                  <c:v>6.88</c:v>
                </c:pt>
                <c:pt idx="7134">
                  <c:v>6.89</c:v>
                </c:pt>
                <c:pt idx="7135">
                  <c:v>6.93</c:v>
                </c:pt>
                <c:pt idx="7136">
                  <c:v>6.94</c:v>
                </c:pt>
                <c:pt idx="7137">
                  <c:v>6.95</c:v>
                </c:pt>
                <c:pt idx="7138">
                  <c:v>6.96</c:v>
                </c:pt>
                <c:pt idx="7139">
                  <c:v>6.96</c:v>
                </c:pt>
                <c:pt idx="7140">
                  <c:v>6.95</c:v>
                </c:pt>
                <c:pt idx="7141">
                  <c:v>6.99</c:v>
                </c:pt>
                <c:pt idx="7142">
                  <c:v>7</c:v>
                </c:pt>
                <c:pt idx="7143">
                  <c:v>6.98</c:v>
                </c:pt>
                <c:pt idx="7144">
                  <c:v>7.01</c:v>
                </c:pt>
                <c:pt idx="7145">
                  <c:v>6.99</c:v>
                </c:pt>
                <c:pt idx="7146">
                  <c:v>6.95</c:v>
                </c:pt>
                <c:pt idx="7147">
                  <c:v>6.95</c:v>
                </c:pt>
                <c:pt idx="7148">
                  <c:v>6.96</c:v>
                </c:pt>
                <c:pt idx="7149">
                  <c:v>6.99</c:v>
                </c:pt>
                <c:pt idx="7150">
                  <c:v>6.99</c:v>
                </c:pt>
                <c:pt idx="7151">
                  <c:v>6.96</c:v>
                </c:pt>
                <c:pt idx="7152">
                  <c:v>6.94</c:v>
                </c:pt>
                <c:pt idx="7153">
                  <c:v>6.91</c:v>
                </c:pt>
                <c:pt idx="7154">
                  <c:v>6.85</c:v>
                </c:pt>
                <c:pt idx="7155">
                  <c:v>6.88</c:v>
                </c:pt>
                <c:pt idx="7156">
                  <c:v>6.82</c:v>
                </c:pt>
                <c:pt idx="7157">
                  <c:v>6.83</c:v>
                </c:pt>
                <c:pt idx="7158">
                  <c:v>6.82</c:v>
                </c:pt>
                <c:pt idx="7159">
                  <c:v>6.79</c:v>
                </c:pt>
                <c:pt idx="7160">
                  <c:v>6.79</c:v>
                </c:pt>
                <c:pt idx="7161">
                  <c:v>6.74</c:v>
                </c:pt>
                <c:pt idx="7162">
                  <c:v>6.73</c:v>
                </c:pt>
                <c:pt idx="7163">
                  <c:v>6.68</c:v>
                </c:pt>
                <c:pt idx="7164">
                  <c:v>6.71</c:v>
                </c:pt>
                <c:pt idx="7165">
                  <c:v>6.67</c:v>
                </c:pt>
                <c:pt idx="7166">
                  <c:v>6.68</c:v>
                </c:pt>
                <c:pt idx="7167">
                  <c:v>6.68</c:v>
                </c:pt>
                <c:pt idx="7168">
                  <c:v>6.71</c:v>
                </c:pt>
                <c:pt idx="7169">
                  <c:v>6.71</c:v>
                </c:pt>
                <c:pt idx="7170">
                  <c:v>6.73</c:v>
                </c:pt>
                <c:pt idx="7171">
                  <c:v>6.73</c:v>
                </c:pt>
                <c:pt idx="7172">
                  <c:v>6.73</c:v>
                </c:pt>
                <c:pt idx="7173">
                  <c:v>6.7</c:v>
                </c:pt>
                <c:pt idx="7174">
                  <c:v>6.66</c:v>
                </c:pt>
                <c:pt idx="7175">
                  <c:v>6.65</c:v>
                </c:pt>
                <c:pt idx="7176">
                  <c:v>6.64</c:v>
                </c:pt>
                <c:pt idx="7177">
                  <c:v>6.65</c:v>
                </c:pt>
                <c:pt idx="7178">
                  <c:v>6.67</c:v>
                </c:pt>
                <c:pt idx="7179">
                  <c:v>6.63</c:v>
                </c:pt>
                <c:pt idx="7180">
                  <c:v>6.64</c:v>
                </c:pt>
                <c:pt idx="7181">
                  <c:v>6.63</c:v>
                </c:pt>
                <c:pt idx="7182">
                  <c:v>6.62</c:v>
                </c:pt>
                <c:pt idx="7183">
                  <c:v>6.64</c:v>
                </c:pt>
                <c:pt idx="7184">
                  <c:v>6.67</c:v>
                </c:pt>
                <c:pt idx="7185">
                  <c:v>6.69</c:v>
                </c:pt>
                <c:pt idx="7186">
                  <c:v>6.7</c:v>
                </c:pt>
                <c:pt idx="7187">
                  <c:v>6.66</c:v>
                </c:pt>
                <c:pt idx="7188">
                  <c:v>6.66</c:v>
                </c:pt>
                <c:pt idx="7189">
                  <c:v>6.68</c:v>
                </c:pt>
                <c:pt idx="7190">
                  <c:v>6.65</c:v>
                </c:pt>
                <c:pt idx="7191">
                  <c:v>6.63</c:v>
                </c:pt>
                <c:pt idx="7192">
                  <c:v>6.63</c:v>
                </c:pt>
                <c:pt idx="7193">
                  <c:v>6.64</c:v>
                </c:pt>
                <c:pt idx="7194">
                  <c:v>6.61</c:v>
                </c:pt>
                <c:pt idx="7195">
                  <c:v>6.58</c:v>
                </c:pt>
                <c:pt idx="7196">
                  <c:v>6.58</c:v>
                </c:pt>
                <c:pt idx="7197">
                  <c:v>6.59</c:v>
                </c:pt>
                <c:pt idx="7198">
                  <c:v>6.6</c:v>
                </c:pt>
                <c:pt idx="7199">
                  <c:v>6.65</c:v>
                </c:pt>
                <c:pt idx="7200">
                  <c:v>6.62</c:v>
                </c:pt>
                <c:pt idx="7201">
                  <c:v>6.63</c:v>
                </c:pt>
                <c:pt idx="7202">
                  <c:v>6.64</c:v>
                </c:pt>
                <c:pt idx="7203">
                  <c:v>6.64</c:v>
                </c:pt>
                <c:pt idx="7204">
                  <c:v>6.67</c:v>
                </c:pt>
                <c:pt idx="7205">
                  <c:v>6.68</c:v>
                </c:pt>
                <c:pt idx="7206">
                  <c:v>6.67</c:v>
                </c:pt>
                <c:pt idx="7207">
                  <c:v>6.67</c:v>
                </c:pt>
                <c:pt idx="7208">
                  <c:v>6.73</c:v>
                </c:pt>
                <c:pt idx="7209">
                  <c:v>6.74</c:v>
                </c:pt>
                <c:pt idx="7210">
                  <c:v>6.77</c:v>
                </c:pt>
                <c:pt idx="7211">
                  <c:v>6.76</c:v>
                </c:pt>
                <c:pt idx="7212">
                  <c:v>6.75</c:v>
                </c:pt>
                <c:pt idx="7213">
                  <c:v>6.78</c:v>
                </c:pt>
                <c:pt idx="7214">
                  <c:v>6.79</c:v>
                </c:pt>
                <c:pt idx="7215">
                  <c:v>6.8</c:v>
                </c:pt>
                <c:pt idx="7216">
                  <c:v>6.81</c:v>
                </c:pt>
                <c:pt idx="7217">
                  <c:v>6.81</c:v>
                </c:pt>
                <c:pt idx="7218">
                  <c:v>6.82</c:v>
                </c:pt>
                <c:pt idx="7219">
                  <c:v>6.84</c:v>
                </c:pt>
                <c:pt idx="7220">
                  <c:v>6.83</c:v>
                </c:pt>
                <c:pt idx="7221">
                  <c:v>6.86</c:v>
                </c:pt>
                <c:pt idx="7222">
                  <c:v>6.87</c:v>
                </c:pt>
                <c:pt idx="7223">
                  <c:v>6.86</c:v>
                </c:pt>
                <c:pt idx="7224">
                  <c:v>6.88</c:v>
                </c:pt>
                <c:pt idx="7225">
                  <c:v>6.91</c:v>
                </c:pt>
                <c:pt idx="7226">
                  <c:v>6.93</c:v>
                </c:pt>
                <c:pt idx="7227">
                  <c:v>6.93</c:v>
                </c:pt>
                <c:pt idx="7228">
                  <c:v>6.93</c:v>
                </c:pt>
                <c:pt idx="7229">
                  <c:v>6.94</c:v>
                </c:pt>
                <c:pt idx="7230">
                  <c:v>6.91</c:v>
                </c:pt>
                <c:pt idx="7231">
                  <c:v>6.85</c:v>
                </c:pt>
                <c:pt idx="7232">
                  <c:v>6.87</c:v>
                </c:pt>
                <c:pt idx="7233">
                  <c:v>6.87</c:v>
                </c:pt>
                <c:pt idx="7234">
                  <c:v>6.88</c:v>
                </c:pt>
                <c:pt idx="7235">
                  <c:v>6.96</c:v>
                </c:pt>
                <c:pt idx="7236">
                  <c:v>6.98</c:v>
                </c:pt>
                <c:pt idx="7237">
                  <c:v>6.99</c:v>
                </c:pt>
                <c:pt idx="7238">
                  <c:v>6.98</c:v>
                </c:pt>
                <c:pt idx="7239">
                  <c:v>7</c:v>
                </c:pt>
                <c:pt idx="7240">
                  <c:v>6.97</c:v>
                </c:pt>
                <c:pt idx="7241">
                  <c:v>6.97</c:v>
                </c:pt>
                <c:pt idx="7242">
                  <c:v>6.97</c:v>
                </c:pt>
                <c:pt idx="7243">
                  <c:v>6.97</c:v>
                </c:pt>
                <c:pt idx="7244">
                  <c:v>6.91</c:v>
                </c:pt>
                <c:pt idx="7245">
                  <c:v>6.92</c:v>
                </c:pt>
                <c:pt idx="7246">
                  <c:v>7</c:v>
                </c:pt>
                <c:pt idx="7247">
                  <c:v>7.04</c:v>
                </c:pt>
                <c:pt idx="7248">
                  <c:v>7.06</c:v>
                </c:pt>
                <c:pt idx="7249">
                  <c:v>6.85</c:v>
                </c:pt>
                <c:pt idx="7250">
                  <c:v>7.02</c:v>
                </c:pt>
                <c:pt idx="7251">
                  <c:v>6.98</c:v>
                </c:pt>
                <c:pt idx="7252">
                  <c:v>6.97</c:v>
                </c:pt>
                <c:pt idx="7253">
                  <c:v>6.96</c:v>
                </c:pt>
                <c:pt idx="7254">
                  <c:v>6.98</c:v>
                </c:pt>
                <c:pt idx="7255">
                  <c:v>6.99</c:v>
                </c:pt>
                <c:pt idx="7256">
                  <c:v>6.94</c:v>
                </c:pt>
                <c:pt idx="7257">
                  <c:v>6.95</c:v>
                </c:pt>
                <c:pt idx="7258">
                  <c:v>6.95</c:v>
                </c:pt>
                <c:pt idx="7259">
                  <c:v>7.03</c:v>
                </c:pt>
                <c:pt idx="7260">
                  <c:v>7.07</c:v>
                </c:pt>
                <c:pt idx="7261">
                  <c:v>7.12</c:v>
                </c:pt>
                <c:pt idx="7262">
                  <c:v>7.12</c:v>
                </c:pt>
                <c:pt idx="7263">
                  <c:v>7.15</c:v>
                </c:pt>
                <c:pt idx="7264">
                  <c:v>7.24</c:v>
                </c:pt>
                <c:pt idx="7265">
                  <c:v>7.23</c:v>
                </c:pt>
                <c:pt idx="7266">
                  <c:v>7.24</c:v>
                </c:pt>
                <c:pt idx="7267">
                  <c:v>7.17</c:v>
                </c:pt>
                <c:pt idx="7268">
                  <c:v>7.19</c:v>
                </c:pt>
                <c:pt idx="7269">
                  <c:v>7.36</c:v>
                </c:pt>
                <c:pt idx="7270">
                  <c:v>7.36</c:v>
                </c:pt>
                <c:pt idx="7271">
                  <c:v>7.32</c:v>
                </c:pt>
                <c:pt idx="7272">
                  <c:v>7.32</c:v>
                </c:pt>
                <c:pt idx="7273">
                  <c:v>7.39</c:v>
                </c:pt>
                <c:pt idx="7274">
                  <c:v>7.39</c:v>
                </c:pt>
                <c:pt idx="7275">
                  <c:v>7.39</c:v>
                </c:pt>
                <c:pt idx="7276">
                  <c:v>7.39</c:v>
                </c:pt>
                <c:pt idx="7277">
                  <c:v>7.27</c:v>
                </c:pt>
                <c:pt idx="7278">
                  <c:v>7.18</c:v>
                </c:pt>
                <c:pt idx="7279">
                  <c:v>7.2</c:v>
                </c:pt>
                <c:pt idx="7280">
                  <c:v>7.35</c:v>
                </c:pt>
                <c:pt idx="7281">
                  <c:v>7.3</c:v>
                </c:pt>
                <c:pt idx="7282">
                  <c:v>7.28</c:v>
                </c:pt>
                <c:pt idx="7283">
                  <c:v>7.18</c:v>
                </c:pt>
                <c:pt idx="7284">
                  <c:v>7.17</c:v>
                </c:pt>
                <c:pt idx="7285">
                  <c:v>7.19</c:v>
                </c:pt>
                <c:pt idx="7286">
                  <c:v>7.17</c:v>
                </c:pt>
                <c:pt idx="7287">
                  <c:v>7.16</c:v>
                </c:pt>
                <c:pt idx="7288">
                  <c:v>7.15</c:v>
                </c:pt>
                <c:pt idx="7289">
                  <c:v>7.15</c:v>
                </c:pt>
                <c:pt idx="7290">
                  <c:v>7.14</c:v>
                </c:pt>
                <c:pt idx="7291">
                  <c:v>7.14</c:v>
                </c:pt>
                <c:pt idx="7292">
                  <c:v>7.15</c:v>
                </c:pt>
                <c:pt idx="7293">
                  <c:v>7.12</c:v>
                </c:pt>
                <c:pt idx="7294">
                  <c:v>7.12</c:v>
                </c:pt>
                <c:pt idx="7295">
                  <c:v>7.11</c:v>
                </c:pt>
                <c:pt idx="7296">
                  <c:v>7.15</c:v>
                </c:pt>
                <c:pt idx="7297">
                  <c:v>7.13</c:v>
                </c:pt>
                <c:pt idx="7298">
                  <c:v>7.14</c:v>
                </c:pt>
                <c:pt idx="7299">
                  <c:v>7.14</c:v>
                </c:pt>
                <c:pt idx="7300">
                  <c:v>7.14</c:v>
                </c:pt>
                <c:pt idx="7301">
                  <c:v>7.2</c:v>
                </c:pt>
                <c:pt idx="7302">
                  <c:v>7.25</c:v>
                </c:pt>
                <c:pt idx="7303">
                  <c:v>7.25</c:v>
                </c:pt>
                <c:pt idx="7304">
                  <c:v>7.25</c:v>
                </c:pt>
                <c:pt idx="7305">
                  <c:v>7.41</c:v>
                </c:pt>
                <c:pt idx="7306">
                  <c:v>7.45</c:v>
                </c:pt>
                <c:pt idx="7307">
                  <c:v>7.46</c:v>
                </c:pt>
                <c:pt idx="7308">
                  <c:v>7.44</c:v>
                </c:pt>
                <c:pt idx="7309">
                  <c:v>7.5</c:v>
                </c:pt>
                <c:pt idx="7310">
                  <c:v>7.47</c:v>
                </c:pt>
                <c:pt idx="7311">
                  <c:v>7.44</c:v>
                </c:pt>
                <c:pt idx="7312">
                  <c:v>7.45</c:v>
                </c:pt>
                <c:pt idx="7313">
                  <c:v>7.47</c:v>
                </c:pt>
                <c:pt idx="7314">
                  <c:v>7.47</c:v>
                </c:pt>
                <c:pt idx="7315">
                  <c:v>7.56</c:v>
                </c:pt>
                <c:pt idx="7316">
                  <c:v>7.59</c:v>
                </c:pt>
                <c:pt idx="7317">
                  <c:v>7.66</c:v>
                </c:pt>
                <c:pt idx="7318">
                  <c:v>7.7</c:v>
                </c:pt>
                <c:pt idx="7319">
                  <c:v>7.7</c:v>
                </c:pt>
                <c:pt idx="7320">
                  <c:v>7.7</c:v>
                </c:pt>
                <c:pt idx="7321">
                  <c:v>7.73</c:v>
                </c:pt>
                <c:pt idx="7322">
                  <c:v>7.69</c:v>
                </c:pt>
                <c:pt idx="7323">
                  <c:v>7.69</c:v>
                </c:pt>
                <c:pt idx="7324">
                  <c:v>7.64</c:v>
                </c:pt>
                <c:pt idx="7325">
                  <c:v>7.61</c:v>
                </c:pt>
                <c:pt idx="7326">
                  <c:v>7.69</c:v>
                </c:pt>
                <c:pt idx="7327">
                  <c:v>7.67</c:v>
                </c:pt>
                <c:pt idx="7328">
                  <c:v>7.69</c:v>
                </c:pt>
                <c:pt idx="7329">
                  <c:v>7.76</c:v>
                </c:pt>
                <c:pt idx="7330">
                  <c:v>7.91</c:v>
                </c:pt>
                <c:pt idx="7331">
                  <c:v>8.0500000000000007</c:v>
                </c:pt>
                <c:pt idx="7332">
                  <c:v>8.26</c:v>
                </c:pt>
                <c:pt idx="7333">
                  <c:v>8.3000000000000007</c:v>
                </c:pt>
                <c:pt idx="7334">
                  <c:v>8.52</c:v>
                </c:pt>
                <c:pt idx="7335">
                  <c:v>8.5</c:v>
                </c:pt>
                <c:pt idx="7336">
                  <c:v>8.49</c:v>
                </c:pt>
                <c:pt idx="7337">
                  <c:v>8.51</c:v>
                </c:pt>
                <c:pt idx="7338">
                  <c:v>8.59</c:v>
                </c:pt>
                <c:pt idx="7339">
                  <c:v>8.8699999999999992</c:v>
                </c:pt>
                <c:pt idx="7340">
                  <c:v>8.93</c:v>
                </c:pt>
                <c:pt idx="7341">
                  <c:v>8.75</c:v>
                </c:pt>
                <c:pt idx="7342">
                  <c:v>8.74</c:v>
                </c:pt>
                <c:pt idx="7343">
                  <c:v>8.67</c:v>
                </c:pt>
                <c:pt idx="7344">
                  <c:v>8.67</c:v>
                </c:pt>
                <c:pt idx="7345">
                  <c:v>8.6</c:v>
                </c:pt>
                <c:pt idx="7346">
                  <c:v>8.64</c:v>
                </c:pt>
                <c:pt idx="7347">
                  <c:v>8.93</c:v>
                </c:pt>
                <c:pt idx="7348">
                  <c:v>8.9700000000000006</c:v>
                </c:pt>
                <c:pt idx="7349">
                  <c:v>8.9499999999999993</c:v>
                </c:pt>
                <c:pt idx="7350">
                  <c:v>8.9600000000000009</c:v>
                </c:pt>
                <c:pt idx="7351">
                  <c:v>8.9700000000000006</c:v>
                </c:pt>
                <c:pt idx="7352">
                  <c:v>8.86</c:v>
                </c:pt>
                <c:pt idx="7353">
                  <c:v>8.84</c:v>
                </c:pt>
                <c:pt idx="7354">
                  <c:v>8.89</c:v>
                </c:pt>
                <c:pt idx="7355">
                  <c:v>8.8800000000000008</c:v>
                </c:pt>
                <c:pt idx="7356">
                  <c:v>8.82</c:v>
                </c:pt>
                <c:pt idx="7357">
                  <c:v>8.66</c:v>
                </c:pt>
                <c:pt idx="7358">
                  <c:v>8.68</c:v>
                </c:pt>
                <c:pt idx="7359">
                  <c:v>8.7200000000000006</c:v>
                </c:pt>
                <c:pt idx="7360">
                  <c:v>8.7200000000000006</c:v>
                </c:pt>
                <c:pt idx="7361">
                  <c:v>8.6300000000000008</c:v>
                </c:pt>
                <c:pt idx="7362">
                  <c:v>8.5500000000000007</c:v>
                </c:pt>
                <c:pt idx="7363">
                  <c:v>8.44</c:v>
                </c:pt>
                <c:pt idx="7364">
                  <c:v>8.41</c:v>
                </c:pt>
                <c:pt idx="7365">
                  <c:v>8.4499999999999993</c:v>
                </c:pt>
                <c:pt idx="7366">
                  <c:v>8.5299999999999994</c:v>
                </c:pt>
                <c:pt idx="7367">
                  <c:v>8.48</c:v>
                </c:pt>
                <c:pt idx="7368">
                  <c:v>8.41</c:v>
                </c:pt>
                <c:pt idx="7369">
                  <c:v>8.3800000000000008</c:v>
                </c:pt>
                <c:pt idx="7370">
                  <c:v>8.39</c:v>
                </c:pt>
                <c:pt idx="7371">
                  <c:v>8.44</c:v>
                </c:pt>
                <c:pt idx="7372">
                  <c:v>8.43</c:v>
                </c:pt>
                <c:pt idx="7373">
                  <c:v>8.4600000000000009</c:v>
                </c:pt>
                <c:pt idx="7374">
                  <c:v>8.61</c:v>
                </c:pt>
                <c:pt idx="7375">
                  <c:v>8.65</c:v>
                </c:pt>
                <c:pt idx="7376">
                  <c:v>8.6199999999999992</c:v>
                </c:pt>
                <c:pt idx="7377">
                  <c:v>8.6199999999999992</c:v>
                </c:pt>
                <c:pt idx="7378">
                  <c:v>8.6199999999999992</c:v>
                </c:pt>
                <c:pt idx="7379">
                  <c:v>8.6199999999999992</c:v>
                </c:pt>
                <c:pt idx="7380">
                  <c:v>8.65</c:v>
                </c:pt>
                <c:pt idx="7381">
                  <c:v>8.66</c:v>
                </c:pt>
                <c:pt idx="7382">
                  <c:v>8.69</c:v>
                </c:pt>
                <c:pt idx="7383">
                  <c:v>8.69</c:v>
                </c:pt>
                <c:pt idx="7384">
                  <c:v>8.7899999999999991</c:v>
                </c:pt>
                <c:pt idx="7385">
                  <c:v>8.81</c:v>
                </c:pt>
                <c:pt idx="7386">
                  <c:v>8.7799999999999994</c:v>
                </c:pt>
                <c:pt idx="7387">
                  <c:v>8.73</c:v>
                </c:pt>
                <c:pt idx="7388">
                  <c:v>8.76</c:v>
                </c:pt>
                <c:pt idx="7389">
                  <c:v>8.7799999999999994</c:v>
                </c:pt>
                <c:pt idx="7390">
                  <c:v>8.7799999999999994</c:v>
                </c:pt>
                <c:pt idx="7391">
                  <c:v>8.81</c:v>
                </c:pt>
                <c:pt idx="7392">
                  <c:v>8.8000000000000007</c:v>
                </c:pt>
                <c:pt idx="7393">
                  <c:v>8.6199999999999992</c:v>
                </c:pt>
                <c:pt idx="7394">
                  <c:v>8.5</c:v>
                </c:pt>
                <c:pt idx="7395">
                  <c:v>8.44</c:v>
                </c:pt>
                <c:pt idx="7396">
                  <c:v>8.4499999999999993</c:v>
                </c:pt>
                <c:pt idx="7397">
                  <c:v>8.4499999999999993</c:v>
                </c:pt>
                <c:pt idx="7398">
                  <c:v>8.41</c:v>
                </c:pt>
                <c:pt idx="7399">
                  <c:v>8.52</c:v>
                </c:pt>
                <c:pt idx="7400">
                  <c:v>8.59</c:v>
                </c:pt>
                <c:pt idx="7401">
                  <c:v>8.61</c:v>
                </c:pt>
                <c:pt idx="7402">
                  <c:v>8.59</c:v>
                </c:pt>
                <c:pt idx="7403">
                  <c:v>8.65</c:v>
                </c:pt>
                <c:pt idx="7404">
                  <c:v>8.7899999999999991</c:v>
                </c:pt>
                <c:pt idx="7405">
                  <c:v>8.77</c:v>
                </c:pt>
                <c:pt idx="7406">
                  <c:v>8.7100000000000009</c:v>
                </c:pt>
                <c:pt idx="7407">
                  <c:v>8.7100000000000009</c:v>
                </c:pt>
                <c:pt idx="7408">
                  <c:v>8.7200000000000006</c:v>
                </c:pt>
                <c:pt idx="7409">
                  <c:v>8.73</c:v>
                </c:pt>
                <c:pt idx="7410">
                  <c:v>8.7100000000000009</c:v>
                </c:pt>
                <c:pt idx="7411">
                  <c:v>8.65</c:v>
                </c:pt>
                <c:pt idx="7412">
                  <c:v>8.67</c:v>
                </c:pt>
                <c:pt idx="7413">
                  <c:v>8.68</c:v>
                </c:pt>
                <c:pt idx="7414">
                  <c:v>8.68</c:v>
                </c:pt>
                <c:pt idx="7415">
                  <c:v>8.64</c:v>
                </c:pt>
                <c:pt idx="7416">
                  <c:v>8.7100000000000009</c:v>
                </c:pt>
                <c:pt idx="7417">
                  <c:v>8.76</c:v>
                </c:pt>
                <c:pt idx="7418">
                  <c:v>8.76</c:v>
                </c:pt>
                <c:pt idx="7419">
                  <c:v>8.82</c:v>
                </c:pt>
                <c:pt idx="7420">
                  <c:v>8.8000000000000007</c:v>
                </c:pt>
                <c:pt idx="7421">
                  <c:v>8.82</c:v>
                </c:pt>
                <c:pt idx="7422">
                  <c:v>8.82</c:v>
                </c:pt>
                <c:pt idx="7423">
                  <c:v>8.7899999999999991</c:v>
                </c:pt>
                <c:pt idx="7424">
                  <c:v>8.82</c:v>
                </c:pt>
                <c:pt idx="7425">
                  <c:v>8.81</c:v>
                </c:pt>
                <c:pt idx="7426">
                  <c:v>8.81</c:v>
                </c:pt>
                <c:pt idx="7427">
                  <c:v>8.81</c:v>
                </c:pt>
                <c:pt idx="7428">
                  <c:v>8.77</c:v>
                </c:pt>
                <c:pt idx="7429">
                  <c:v>8.74</c:v>
                </c:pt>
                <c:pt idx="7430">
                  <c:v>8.6999999999999993</c:v>
                </c:pt>
                <c:pt idx="7431">
                  <c:v>8.7100000000000009</c:v>
                </c:pt>
                <c:pt idx="7432">
                  <c:v>8.69</c:v>
                </c:pt>
                <c:pt idx="7433">
                  <c:v>8.68</c:v>
                </c:pt>
                <c:pt idx="7434">
                  <c:v>8.65</c:v>
                </c:pt>
                <c:pt idx="7435">
                  <c:v>8.65</c:v>
                </c:pt>
                <c:pt idx="7436">
                  <c:v>8.59</c:v>
                </c:pt>
                <c:pt idx="7437">
                  <c:v>8.59</c:v>
                </c:pt>
                <c:pt idx="7438">
                  <c:v>8.59</c:v>
                </c:pt>
                <c:pt idx="7439">
                  <c:v>8.6300000000000008</c:v>
                </c:pt>
                <c:pt idx="7440">
                  <c:v>8.69</c:v>
                </c:pt>
                <c:pt idx="7441">
                  <c:v>8.68</c:v>
                </c:pt>
                <c:pt idx="7442">
                  <c:v>8.64</c:v>
                </c:pt>
                <c:pt idx="7443">
                  <c:v>8.5399999999999991</c:v>
                </c:pt>
                <c:pt idx="7444">
                  <c:v>8.4700000000000006</c:v>
                </c:pt>
                <c:pt idx="7445">
                  <c:v>8.4700000000000006</c:v>
                </c:pt>
                <c:pt idx="7446">
                  <c:v>8.32</c:v>
                </c:pt>
                <c:pt idx="7447">
                  <c:v>8.3699999999999992</c:v>
                </c:pt>
                <c:pt idx="7448">
                  <c:v>8.39</c:v>
                </c:pt>
                <c:pt idx="7449">
                  <c:v>8.4</c:v>
                </c:pt>
                <c:pt idx="7450">
                  <c:v>8.49</c:v>
                </c:pt>
                <c:pt idx="7451">
                  <c:v>8.48</c:v>
                </c:pt>
                <c:pt idx="7452">
                  <c:v>8.4700000000000006</c:v>
                </c:pt>
                <c:pt idx="7453">
                  <c:v>8.4600000000000009</c:v>
                </c:pt>
                <c:pt idx="7454">
                  <c:v>8.4600000000000009</c:v>
                </c:pt>
                <c:pt idx="7455">
                  <c:v>8.4700000000000006</c:v>
                </c:pt>
                <c:pt idx="7456">
                  <c:v>8.57</c:v>
                </c:pt>
                <c:pt idx="7457">
                  <c:v>8.7200000000000006</c:v>
                </c:pt>
                <c:pt idx="7458">
                  <c:v>8.7200000000000006</c:v>
                </c:pt>
                <c:pt idx="7459">
                  <c:v>8.84</c:v>
                </c:pt>
                <c:pt idx="7460">
                  <c:v>8.8699999999999992</c:v>
                </c:pt>
                <c:pt idx="7461">
                  <c:v>8.8699999999999992</c:v>
                </c:pt>
                <c:pt idx="7462">
                  <c:v>8.81</c:v>
                </c:pt>
                <c:pt idx="7463">
                  <c:v>8.8000000000000007</c:v>
                </c:pt>
                <c:pt idx="7464">
                  <c:v>8.83</c:v>
                </c:pt>
                <c:pt idx="7465">
                  <c:v>8.7899999999999991</c:v>
                </c:pt>
                <c:pt idx="7466">
                  <c:v>8.7799999999999994</c:v>
                </c:pt>
                <c:pt idx="7467">
                  <c:v>8.77</c:v>
                </c:pt>
                <c:pt idx="7468">
                  <c:v>8.86</c:v>
                </c:pt>
                <c:pt idx="7469">
                  <c:v>8.8699999999999992</c:v>
                </c:pt>
                <c:pt idx="7470">
                  <c:v>8.9499999999999993</c:v>
                </c:pt>
                <c:pt idx="7471">
                  <c:v>8.8800000000000008</c:v>
                </c:pt>
                <c:pt idx="7472">
                  <c:v>8.9700000000000006</c:v>
                </c:pt>
                <c:pt idx="7473">
                  <c:v>8.92</c:v>
                </c:pt>
                <c:pt idx="7474">
                  <c:v>8.82</c:v>
                </c:pt>
                <c:pt idx="7475">
                  <c:v>8.84</c:v>
                </c:pt>
                <c:pt idx="7476">
                  <c:v>8.84</c:v>
                </c:pt>
                <c:pt idx="7477">
                  <c:v>8.82</c:v>
                </c:pt>
                <c:pt idx="7478">
                  <c:v>8.8699999999999992</c:v>
                </c:pt>
                <c:pt idx="7479">
                  <c:v>8.9700000000000006</c:v>
                </c:pt>
                <c:pt idx="7480">
                  <c:v>9</c:v>
                </c:pt>
                <c:pt idx="7481">
                  <c:v>8.98</c:v>
                </c:pt>
                <c:pt idx="7482">
                  <c:v>8.9600000000000009</c:v>
                </c:pt>
                <c:pt idx="7483">
                  <c:v>8.9600000000000009</c:v>
                </c:pt>
                <c:pt idx="7484">
                  <c:v>8.91</c:v>
                </c:pt>
                <c:pt idx="7485">
                  <c:v>8.93</c:v>
                </c:pt>
                <c:pt idx="7486">
                  <c:v>8.9</c:v>
                </c:pt>
                <c:pt idx="7487">
                  <c:v>8.9600000000000009</c:v>
                </c:pt>
                <c:pt idx="7488">
                  <c:v>8.9700000000000006</c:v>
                </c:pt>
                <c:pt idx="7489">
                  <c:v>9.01</c:v>
                </c:pt>
                <c:pt idx="7490">
                  <c:v>9.02</c:v>
                </c:pt>
                <c:pt idx="7491">
                  <c:v>8.99</c:v>
                </c:pt>
                <c:pt idx="7492">
                  <c:v>9</c:v>
                </c:pt>
                <c:pt idx="7493">
                  <c:v>9.01</c:v>
                </c:pt>
                <c:pt idx="7494">
                  <c:v>9.06</c:v>
                </c:pt>
                <c:pt idx="7495">
                  <c:v>9.09</c:v>
                </c:pt>
                <c:pt idx="7496">
                  <c:v>9.09</c:v>
                </c:pt>
                <c:pt idx="7497">
                  <c:v>9.09</c:v>
                </c:pt>
                <c:pt idx="7498">
                  <c:v>9.11</c:v>
                </c:pt>
                <c:pt idx="7499">
                  <c:v>9.0500000000000007</c:v>
                </c:pt>
                <c:pt idx="7500">
                  <c:v>8.9600000000000009</c:v>
                </c:pt>
                <c:pt idx="7501">
                  <c:v>8.9600000000000009</c:v>
                </c:pt>
                <c:pt idx="7502">
                  <c:v>9.0299999999999994</c:v>
                </c:pt>
                <c:pt idx="7503">
                  <c:v>9.0500000000000007</c:v>
                </c:pt>
                <c:pt idx="7504">
                  <c:v>9.0299999999999994</c:v>
                </c:pt>
                <c:pt idx="7505">
                  <c:v>9.0500000000000007</c:v>
                </c:pt>
                <c:pt idx="7506">
                  <c:v>9.1</c:v>
                </c:pt>
                <c:pt idx="7507">
                  <c:v>9.1</c:v>
                </c:pt>
                <c:pt idx="7508">
                  <c:v>9.08</c:v>
                </c:pt>
                <c:pt idx="7509">
                  <c:v>9.0399999999999991</c:v>
                </c:pt>
                <c:pt idx="7510">
                  <c:v>9.06</c:v>
                </c:pt>
                <c:pt idx="7511">
                  <c:v>9.0299999999999994</c:v>
                </c:pt>
                <c:pt idx="7512">
                  <c:v>9.01</c:v>
                </c:pt>
                <c:pt idx="7513">
                  <c:v>8.93</c:v>
                </c:pt>
                <c:pt idx="7514">
                  <c:v>8.91</c:v>
                </c:pt>
                <c:pt idx="7515">
                  <c:v>8.9600000000000009</c:v>
                </c:pt>
                <c:pt idx="7516">
                  <c:v>8.9700000000000006</c:v>
                </c:pt>
                <c:pt idx="7517">
                  <c:v>8.92</c:v>
                </c:pt>
                <c:pt idx="7518">
                  <c:v>8.9499999999999993</c:v>
                </c:pt>
                <c:pt idx="7519">
                  <c:v>8.94</c:v>
                </c:pt>
                <c:pt idx="7520">
                  <c:v>8.98</c:v>
                </c:pt>
                <c:pt idx="7521">
                  <c:v>8.99</c:v>
                </c:pt>
                <c:pt idx="7522">
                  <c:v>8.9499999999999993</c:v>
                </c:pt>
                <c:pt idx="7523">
                  <c:v>8.9499999999999993</c:v>
                </c:pt>
                <c:pt idx="7524">
                  <c:v>8.99</c:v>
                </c:pt>
                <c:pt idx="7525">
                  <c:v>8.99</c:v>
                </c:pt>
                <c:pt idx="7526">
                  <c:v>9.01</c:v>
                </c:pt>
                <c:pt idx="7527">
                  <c:v>9.0399999999999991</c:v>
                </c:pt>
                <c:pt idx="7528">
                  <c:v>9.0500000000000007</c:v>
                </c:pt>
                <c:pt idx="7529">
                  <c:v>9</c:v>
                </c:pt>
                <c:pt idx="7530">
                  <c:v>8.9499999999999993</c:v>
                </c:pt>
                <c:pt idx="7531">
                  <c:v>8.98</c:v>
                </c:pt>
                <c:pt idx="7532">
                  <c:v>8.9700000000000006</c:v>
                </c:pt>
                <c:pt idx="7533">
                  <c:v>8.9499999999999993</c:v>
                </c:pt>
                <c:pt idx="7534">
                  <c:v>8.83</c:v>
                </c:pt>
                <c:pt idx="7535">
                  <c:v>8.84</c:v>
                </c:pt>
                <c:pt idx="7536">
                  <c:v>8.84</c:v>
                </c:pt>
                <c:pt idx="7537">
                  <c:v>8.75</c:v>
                </c:pt>
                <c:pt idx="7538">
                  <c:v>8.7799999999999994</c:v>
                </c:pt>
                <c:pt idx="7539">
                  <c:v>8.81</c:v>
                </c:pt>
                <c:pt idx="7540">
                  <c:v>8.81</c:v>
                </c:pt>
                <c:pt idx="7541">
                  <c:v>8.82</c:v>
                </c:pt>
                <c:pt idx="7542">
                  <c:v>8.85</c:v>
                </c:pt>
                <c:pt idx="7543">
                  <c:v>8.86</c:v>
                </c:pt>
                <c:pt idx="7544">
                  <c:v>8.75</c:v>
                </c:pt>
                <c:pt idx="7545">
                  <c:v>8.84</c:v>
                </c:pt>
                <c:pt idx="7546">
                  <c:v>8.8699999999999992</c:v>
                </c:pt>
                <c:pt idx="7547">
                  <c:v>8.84</c:v>
                </c:pt>
                <c:pt idx="7548">
                  <c:v>8.7899999999999991</c:v>
                </c:pt>
                <c:pt idx="7549">
                  <c:v>8.7200000000000006</c:v>
                </c:pt>
                <c:pt idx="7550">
                  <c:v>8.73</c:v>
                </c:pt>
                <c:pt idx="7551">
                  <c:v>8.69</c:v>
                </c:pt>
                <c:pt idx="7552">
                  <c:v>8.6199999999999992</c:v>
                </c:pt>
                <c:pt idx="7553">
                  <c:v>8.6300000000000008</c:v>
                </c:pt>
                <c:pt idx="7554">
                  <c:v>8.69</c:v>
                </c:pt>
                <c:pt idx="7555">
                  <c:v>8.7100000000000009</c:v>
                </c:pt>
                <c:pt idx="7556">
                  <c:v>8.73</c:v>
                </c:pt>
                <c:pt idx="7557">
                  <c:v>8.7899999999999991</c:v>
                </c:pt>
                <c:pt idx="7558">
                  <c:v>8.9</c:v>
                </c:pt>
                <c:pt idx="7559">
                  <c:v>8.9</c:v>
                </c:pt>
                <c:pt idx="7560">
                  <c:v>8.9</c:v>
                </c:pt>
                <c:pt idx="7561">
                  <c:v>8.9</c:v>
                </c:pt>
                <c:pt idx="7562">
                  <c:v>8.9600000000000009</c:v>
                </c:pt>
                <c:pt idx="7563">
                  <c:v>8.9700000000000006</c:v>
                </c:pt>
                <c:pt idx="7564">
                  <c:v>8.9700000000000006</c:v>
                </c:pt>
                <c:pt idx="7565">
                  <c:v>8.8000000000000007</c:v>
                </c:pt>
                <c:pt idx="7566">
                  <c:v>8.93</c:v>
                </c:pt>
                <c:pt idx="7567">
                  <c:v>8.9</c:v>
                </c:pt>
                <c:pt idx="7568">
                  <c:v>8.85</c:v>
                </c:pt>
                <c:pt idx="7569">
                  <c:v>8.93</c:v>
                </c:pt>
                <c:pt idx="7570">
                  <c:v>8.9</c:v>
                </c:pt>
                <c:pt idx="7571">
                  <c:v>8.9</c:v>
                </c:pt>
                <c:pt idx="7572">
                  <c:v>8.89</c:v>
                </c:pt>
                <c:pt idx="7573">
                  <c:v>8.89</c:v>
                </c:pt>
                <c:pt idx="7574">
                  <c:v>8.9600000000000009</c:v>
                </c:pt>
                <c:pt idx="7575">
                  <c:v>8.9499999999999993</c:v>
                </c:pt>
                <c:pt idx="7576">
                  <c:v>8.9499999999999993</c:v>
                </c:pt>
                <c:pt idx="7577">
                  <c:v>8.84</c:v>
                </c:pt>
                <c:pt idx="7578">
                  <c:v>8.86</c:v>
                </c:pt>
                <c:pt idx="7579">
                  <c:v>8.83</c:v>
                </c:pt>
                <c:pt idx="7580">
                  <c:v>8.8699999999999992</c:v>
                </c:pt>
                <c:pt idx="7581">
                  <c:v>8.84</c:v>
                </c:pt>
                <c:pt idx="7582">
                  <c:v>8.74</c:v>
                </c:pt>
                <c:pt idx="7583">
                  <c:v>8.6999999999999993</c:v>
                </c:pt>
                <c:pt idx="7584">
                  <c:v>8.73</c:v>
                </c:pt>
                <c:pt idx="7585">
                  <c:v>8.68</c:v>
                </c:pt>
                <c:pt idx="7586">
                  <c:v>8.67</c:v>
                </c:pt>
                <c:pt idx="7587">
                  <c:v>8.64</c:v>
                </c:pt>
                <c:pt idx="7588">
                  <c:v>8.61</c:v>
                </c:pt>
                <c:pt idx="7589">
                  <c:v>8.57</c:v>
                </c:pt>
                <c:pt idx="7590">
                  <c:v>8.4499999999999993</c:v>
                </c:pt>
                <c:pt idx="7591">
                  <c:v>8.4700000000000006</c:v>
                </c:pt>
                <c:pt idx="7592">
                  <c:v>8.3800000000000008</c:v>
                </c:pt>
                <c:pt idx="7593">
                  <c:v>8.41</c:v>
                </c:pt>
                <c:pt idx="7594">
                  <c:v>8.35</c:v>
                </c:pt>
                <c:pt idx="7595">
                  <c:v>8.42</c:v>
                </c:pt>
                <c:pt idx="7596">
                  <c:v>8.39</c:v>
                </c:pt>
                <c:pt idx="7597">
                  <c:v>8.34</c:v>
                </c:pt>
                <c:pt idx="7598">
                  <c:v>8.18</c:v>
                </c:pt>
                <c:pt idx="7599">
                  <c:v>8.17</c:v>
                </c:pt>
                <c:pt idx="7600">
                  <c:v>8.16</c:v>
                </c:pt>
                <c:pt idx="7601">
                  <c:v>8.2899999999999991</c:v>
                </c:pt>
                <c:pt idx="7602">
                  <c:v>8.2899999999999991</c:v>
                </c:pt>
                <c:pt idx="7603">
                  <c:v>8.2899999999999991</c:v>
                </c:pt>
                <c:pt idx="7604">
                  <c:v>8.3000000000000007</c:v>
                </c:pt>
                <c:pt idx="7605">
                  <c:v>8.2799999999999994</c:v>
                </c:pt>
                <c:pt idx="7606">
                  <c:v>8.32</c:v>
                </c:pt>
                <c:pt idx="7607">
                  <c:v>8.2899999999999991</c:v>
                </c:pt>
                <c:pt idx="7608">
                  <c:v>8.35</c:v>
                </c:pt>
                <c:pt idx="7609">
                  <c:v>8.3800000000000008</c:v>
                </c:pt>
                <c:pt idx="7610">
                  <c:v>8.3699999999999992</c:v>
                </c:pt>
                <c:pt idx="7611">
                  <c:v>8.31</c:v>
                </c:pt>
                <c:pt idx="7612">
                  <c:v>8.2799999999999994</c:v>
                </c:pt>
                <c:pt idx="7613">
                  <c:v>8.23</c:v>
                </c:pt>
                <c:pt idx="7614">
                  <c:v>8.32</c:v>
                </c:pt>
                <c:pt idx="7615">
                  <c:v>8.31</c:v>
                </c:pt>
                <c:pt idx="7616">
                  <c:v>8.34</c:v>
                </c:pt>
                <c:pt idx="7617">
                  <c:v>8.32</c:v>
                </c:pt>
                <c:pt idx="7618">
                  <c:v>8.34</c:v>
                </c:pt>
                <c:pt idx="7619">
                  <c:v>8.4</c:v>
                </c:pt>
                <c:pt idx="7620">
                  <c:v>8.44</c:v>
                </c:pt>
                <c:pt idx="7621">
                  <c:v>8.4700000000000006</c:v>
                </c:pt>
                <c:pt idx="7622">
                  <c:v>8.44</c:v>
                </c:pt>
                <c:pt idx="7623">
                  <c:v>8.44</c:v>
                </c:pt>
                <c:pt idx="7624">
                  <c:v>8.49</c:v>
                </c:pt>
                <c:pt idx="7625">
                  <c:v>8.52</c:v>
                </c:pt>
                <c:pt idx="7626">
                  <c:v>8.5</c:v>
                </c:pt>
                <c:pt idx="7627">
                  <c:v>8.51</c:v>
                </c:pt>
                <c:pt idx="7628">
                  <c:v>8.51</c:v>
                </c:pt>
                <c:pt idx="7629">
                  <c:v>8.51</c:v>
                </c:pt>
                <c:pt idx="7630">
                  <c:v>8.4600000000000009</c:v>
                </c:pt>
                <c:pt idx="7631">
                  <c:v>8.41</c:v>
                </c:pt>
                <c:pt idx="7632">
                  <c:v>8.41</c:v>
                </c:pt>
                <c:pt idx="7633">
                  <c:v>8.3000000000000007</c:v>
                </c:pt>
                <c:pt idx="7634">
                  <c:v>8.3000000000000007</c:v>
                </c:pt>
                <c:pt idx="7635">
                  <c:v>8.27</c:v>
                </c:pt>
                <c:pt idx="7636">
                  <c:v>8.32</c:v>
                </c:pt>
                <c:pt idx="7637">
                  <c:v>8.31</c:v>
                </c:pt>
                <c:pt idx="7638">
                  <c:v>8.26</c:v>
                </c:pt>
                <c:pt idx="7639">
                  <c:v>8.26</c:v>
                </c:pt>
                <c:pt idx="7640">
                  <c:v>8.32</c:v>
                </c:pt>
                <c:pt idx="7641">
                  <c:v>8.34</c:v>
                </c:pt>
                <c:pt idx="7642">
                  <c:v>8.33</c:v>
                </c:pt>
                <c:pt idx="7643">
                  <c:v>8.3699999999999992</c:v>
                </c:pt>
                <c:pt idx="7644">
                  <c:v>8.42</c:v>
                </c:pt>
                <c:pt idx="7645">
                  <c:v>8.4</c:v>
                </c:pt>
                <c:pt idx="7646">
                  <c:v>8.35</c:v>
                </c:pt>
                <c:pt idx="7647">
                  <c:v>8.3800000000000008</c:v>
                </c:pt>
                <c:pt idx="7648">
                  <c:v>8.4</c:v>
                </c:pt>
                <c:pt idx="7649">
                  <c:v>8.3800000000000008</c:v>
                </c:pt>
                <c:pt idx="7650">
                  <c:v>8.3699999999999992</c:v>
                </c:pt>
                <c:pt idx="7651">
                  <c:v>8.3699999999999992</c:v>
                </c:pt>
                <c:pt idx="7652">
                  <c:v>8.31</c:v>
                </c:pt>
                <c:pt idx="7653">
                  <c:v>8.32</c:v>
                </c:pt>
                <c:pt idx="7654">
                  <c:v>8.36</c:v>
                </c:pt>
                <c:pt idx="7655">
                  <c:v>8.3800000000000008</c:v>
                </c:pt>
                <c:pt idx="7656">
                  <c:v>8.42</c:v>
                </c:pt>
                <c:pt idx="7657">
                  <c:v>8.42</c:v>
                </c:pt>
                <c:pt idx="7658">
                  <c:v>8.39</c:v>
                </c:pt>
                <c:pt idx="7659">
                  <c:v>8.41</c:v>
                </c:pt>
                <c:pt idx="7660">
                  <c:v>8.42</c:v>
                </c:pt>
                <c:pt idx="7661">
                  <c:v>8.4499999999999993</c:v>
                </c:pt>
                <c:pt idx="7662">
                  <c:v>8.41</c:v>
                </c:pt>
                <c:pt idx="7663">
                  <c:v>8.4</c:v>
                </c:pt>
                <c:pt idx="7664">
                  <c:v>8.4</c:v>
                </c:pt>
                <c:pt idx="7665">
                  <c:v>8.39</c:v>
                </c:pt>
                <c:pt idx="7666">
                  <c:v>8.35</c:v>
                </c:pt>
                <c:pt idx="7667">
                  <c:v>8.35</c:v>
                </c:pt>
                <c:pt idx="7668">
                  <c:v>8.32</c:v>
                </c:pt>
                <c:pt idx="7669">
                  <c:v>8.33</c:v>
                </c:pt>
                <c:pt idx="7670">
                  <c:v>8.31</c:v>
                </c:pt>
                <c:pt idx="7671">
                  <c:v>8.2899999999999991</c:v>
                </c:pt>
                <c:pt idx="7672">
                  <c:v>8.2899999999999991</c:v>
                </c:pt>
                <c:pt idx="7673">
                  <c:v>8.27</c:v>
                </c:pt>
                <c:pt idx="7674">
                  <c:v>8.2799999999999994</c:v>
                </c:pt>
                <c:pt idx="7675">
                  <c:v>8.3000000000000007</c:v>
                </c:pt>
                <c:pt idx="7676">
                  <c:v>8.3000000000000007</c:v>
                </c:pt>
                <c:pt idx="7677">
                  <c:v>8.32</c:v>
                </c:pt>
                <c:pt idx="7678">
                  <c:v>8.33</c:v>
                </c:pt>
                <c:pt idx="7679">
                  <c:v>8.35</c:v>
                </c:pt>
                <c:pt idx="7680">
                  <c:v>8.34</c:v>
                </c:pt>
                <c:pt idx="7681">
                  <c:v>8.33</c:v>
                </c:pt>
                <c:pt idx="7682">
                  <c:v>8.3699999999999992</c:v>
                </c:pt>
                <c:pt idx="7683">
                  <c:v>8.32</c:v>
                </c:pt>
                <c:pt idx="7684">
                  <c:v>8.31</c:v>
                </c:pt>
                <c:pt idx="7685">
                  <c:v>8.35</c:v>
                </c:pt>
                <c:pt idx="7686">
                  <c:v>8.33</c:v>
                </c:pt>
                <c:pt idx="7687">
                  <c:v>8.3000000000000007</c:v>
                </c:pt>
                <c:pt idx="7688">
                  <c:v>8.3000000000000007</c:v>
                </c:pt>
                <c:pt idx="7689">
                  <c:v>8.33</c:v>
                </c:pt>
                <c:pt idx="7690">
                  <c:v>8.34</c:v>
                </c:pt>
                <c:pt idx="7691">
                  <c:v>8.3699999999999992</c:v>
                </c:pt>
                <c:pt idx="7692">
                  <c:v>8.36</c:v>
                </c:pt>
                <c:pt idx="7693">
                  <c:v>8.49</c:v>
                </c:pt>
                <c:pt idx="7694">
                  <c:v>8.49</c:v>
                </c:pt>
                <c:pt idx="7695">
                  <c:v>8.52</c:v>
                </c:pt>
                <c:pt idx="7696">
                  <c:v>8.5</c:v>
                </c:pt>
                <c:pt idx="7697">
                  <c:v>8.5</c:v>
                </c:pt>
                <c:pt idx="7698">
                  <c:v>8.5399999999999991</c:v>
                </c:pt>
                <c:pt idx="7699">
                  <c:v>8.58</c:v>
                </c:pt>
                <c:pt idx="7700">
                  <c:v>8.5500000000000007</c:v>
                </c:pt>
                <c:pt idx="7701">
                  <c:v>8.5500000000000007</c:v>
                </c:pt>
                <c:pt idx="7702">
                  <c:v>8.5299999999999994</c:v>
                </c:pt>
                <c:pt idx="7703">
                  <c:v>8.5299999999999994</c:v>
                </c:pt>
                <c:pt idx="7704">
                  <c:v>8.52</c:v>
                </c:pt>
                <c:pt idx="7705">
                  <c:v>8.5399999999999991</c:v>
                </c:pt>
                <c:pt idx="7706">
                  <c:v>8.57</c:v>
                </c:pt>
                <c:pt idx="7707">
                  <c:v>8.6</c:v>
                </c:pt>
                <c:pt idx="7708">
                  <c:v>8.6</c:v>
                </c:pt>
                <c:pt idx="7709">
                  <c:v>8.64</c:v>
                </c:pt>
                <c:pt idx="7710">
                  <c:v>8.6199999999999992</c:v>
                </c:pt>
                <c:pt idx="7711">
                  <c:v>8.67</c:v>
                </c:pt>
                <c:pt idx="7712">
                  <c:v>8.65</c:v>
                </c:pt>
                <c:pt idx="7713">
                  <c:v>8.67</c:v>
                </c:pt>
                <c:pt idx="7714">
                  <c:v>8.68</c:v>
                </c:pt>
                <c:pt idx="7715">
                  <c:v>8.67</c:v>
                </c:pt>
                <c:pt idx="7716">
                  <c:v>8.68</c:v>
                </c:pt>
                <c:pt idx="7717">
                  <c:v>8.58</c:v>
                </c:pt>
                <c:pt idx="7718">
                  <c:v>8.56</c:v>
                </c:pt>
                <c:pt idx="7719">
                  <c:v>8.5500000000000007</c:v>
                </c:pt>
                <c:pt idx="7720">
                  <c:v>8.5399999999999991</c:v>
                </c:pt>
                <c:pt idx="7721">
                  <c:v>8.51</c:v>
                </c:pt>
                <c:pt idx="7722">
                  <c:v>8.5399999999999991</c:v>
                </c:pt>
                <c:pt idx="7723">
                  <c:v>8.56</c:v>
                </c:pt>
                <c:pt idx="7724">
                  <c:v>8.57</c:v>
                </c:pt>
                <c:pt idx="7725">
                  <c:v>8.5299999999999994</c:v>
                </c:pt>
                <c:pt idx="7726">
                  <c:v>8.4700000000000006</c:v>
                </c:pt>
                <c:pt idx="7727">
                  <c:v>8.4600000000000009</c:v>
                </c:pt>
                <c:pt idx="7728">
                  <c:v>8.43</c:v>
                </c:pt>
                <c:pt idx="7729">
                  <c:v>8.64</c:v>
                </c:pt>
                <c:pt idx="7730">
                  <c:v>8.57</c:v>
                </c:pt>
                <c:pt idx="7731">
                  <c:v>8.5299999999999994</c:v>
                </c:pt>
                <c:pt idx="7732">
                  <c:v>8.4600000000000009</c:v>
                </c:pt>
                <c:pt idx="7733">
                  <c:v>8.48</c:v>
                </c:pt>
                <c:pt idx="7734">
                  <c:v>8.49</c:v>
                </c:pt>
                <c:pt idx="7735">
                  <c:v>8.48</c:v>
                </c:pt>
                <c:pt idx="7736">
                  <c:v>8.4600000000000009</c:v>
                </c:pt>
                <c:pt idx="7737">
                  <c:v>8.42</c:v>
                </c:pt>
                <c:pt idx="7738">
                  <c:v>8.41</c:v>
                </c:pt>
                <c:pt idx="7739">
                  <c:v>8.41</c:v>
                </c:pt>
                <c:pt idx="7740">
                  <c:v>8.41</c:v>
                </c:pt>
                <c:pt idx="7741">
                  <c:v>8.39</c:v>
                </c:pt>
                <c:pt idx="7742">
                  <c:v>8.43</c:v>
                </c:pt>
                <c:pt idx="7743">
                  <c:v>8.44</c:v>
                </c:pt>
                <c:pt idx="7744">
                  <c:v>8.4</c:v>
                </c:pt>
                <c:pt idx="7745">
                  <c:v>8.39</c:v>
                </c:pt>
                <c:pt idx="7746">
                  <c:v>8.41</c:v>
                </c:pt>
                <c:pt idx="7747">
                  <c:v>8.41</c:v>
                </c:pt>
                <c:pt idx="7748">
                  <c:v>8.3800000000000008</c:v>
                </c:pt>
                <c:pt idx="7749">
                  <c:v>8.39</c:v>
                </c:pt>
                <c:pt idx="7750">
                  <c:v>8.39</c:v>
                </c:pt>
                <c:pt idx="7751">
                  <c:v>8.3699999999999992</c:v>
                </c:pt>
                <c:pt idx="7752">
                  <c:v>8.43</c:v>
                </c:pt>
                <c:pt idx="7753">
                  <c:v>8.42</c:v>
                </c:pt>
                <c:pt idx="7754">
                  <c:v>8.44</c:v>
                </c:pt>
                <c:pt idx="7755">
                  <c:v>8.42</c:v>
                </c:pt>
                <c:pt idx="7756">
                  <c:v>8.41</c:v>
                </c:pt>
                <c:pt idx="7757">
                  <c:v>8.42</c:v>
                </c:pt>
                <c:pt idx="7758">
                  <c:v>8.41</c:v>
                </c:pt>
                <c:pt idx="7759">
                  <c:v>8.3800000000000008</c:v>
                </c:pt>
                <c:pt idx="7760">
                  <c:v>8.33</c:v>
                </c:pt>
                <c:pt idx="7761">
                  <c:v>8.3000000000000007</c:v>
                </c:pt>
                <c:pt idx="7762">
                  <c:v>8.3000000000000007</c:v>
                </c:pt>
                <c:pt idx="7763">
                  <c:v>8.3000000000000007</c:v>
                </c:pt>
                <c:pt idx="7764">
                  <c:v>8.25</c:v>
                </c:pt>
                <c:pt idx="7765">
                  <c:v>8.27</c:v>
                </c:pt>
                <c:pt idx="7766">
                  <c:v>8.2899999999999991</c:v>
                </c:pt>
                <c:pt idx="7767">
                  <c:v>8.26</c:v>
                </c:pt>
                <c:pt idx="7768">
                  <c:v>8.23</c:v>
                </c:pt>
                <c:pt idx="7769">
                  <c:v>8.25</c:v>
                </c:pt>
                <c:pt idx="7770">
                  <c:v>8.23</c:v>
                </c:pt>
                <c:pt idx="7771">
                  <c:v>8.25</c:v>
                </c:pt>
                <c:pt idx="7772">
                  <c:v>8.25</c:v>
                </c:pt>
                <c:pt idx="7773">
                  <c:v>8.25</c:v>
                </c:pt>
                <c:pt idx="7774">
                  <c:v>8.25</c:v>
                </c:pt>
                <c:pt idx="7775">
                  <c:v>8.32</c:v>
                </c:pt>
                <c:pt idx="7776">
                  <c:v>8.32</c:v>
                </c:pt>
                <c:pt idx="7777">
                  <c:v>8.33</c:v>
                </c:pt>
                <c:pt idx="7778">
                  <c:v>8.35</c:v>
                </c:pt>
                <c:pt idx="7779">
                  <c:v>8.41</c:v>
                </c:pt>
                <c:pt idx="7780">
                  <c:v>8.3800000000000008</c:v>
                </c:pt>
                <c:pt idx="7781">
                  <c:v>8.35</c:v>
                </c:pt>
                <c:pt idx="7782">
                  <c:v>8.3800000000000008</c:v>
                </c:pt>
                <c:pt idx="7783">
                  <c:v>8.36</c:v>
                </c:pt>
                <c:pt idx="7784">
                  <c:v>8.36</c:v>
                </c:pt>
                <c:pt idx="7785">
                  <c:v>8.3699999999999992</c:v>
                </c:pt>
                <c:pt idx="7786">
                  <c:v>8.35</c:v>
                </c:pt>
                <c:pt idx="7787">
                  <c:v>8.3000000000000007</c:v>
                </c:pt>
                <c:pt idx="7788">
                  <c:v>8.24</c:v>
                </c:pt>
                <c:pt idx="7789">
                  <c:v>8.23</c:v>
                </c:pt>
                <c:pt idx="7790">
                  <c:v>8.2100000000000009</c:v>
                </c:pt>
                <c:pt idx="7791">
                  <c:v>8.2200000000000006</c:v>
                </c:pt>
                <c:pt idx="7792">
                  <c:v>8.23</c:v>
                </c:pt>
                <c:pt idx="7793">
                  <c:v>8.1999999999999993</c:v>
                </c:pt>
                <c:pt idx="7794">
                  <c:v>8.1999999999999993</c:v>
                </c:pt>
                <c:pt idx="7795">
                  <c:v>8.23</c:v>
                </c:pt>
                <c:pt idx="7796">
                  <c:v>8.23</c:v>
                </c:pt>
                <c:pt idx="7797">
                  <c:v>8.2200000000000006</c:v>
                </c:pt>
                <c:pt idx="7798">
                  <c:v>8.25</c:v>
                </c:pt>
                <c:pt idx="7799">
                  <c:v>8.2899999999999991</c:v>
                </c:pt>
                <c:pt idx="7800">
                  <c:v>8.27</c:v>
                </c:pt>
                <c:pt idx="7801">
                  <c:v>8.27</c:v>
                </c:pt>
                <c:pt idx="7802">
                  <c:v>8.3000000000000007</c:v>
                </c:pt>
                <c:pt idx="7803">
                  <c:v>8.3000000000000007</c:v>
                </c:pt>
                <c:pt idx="7804">
                  <c:v>8.33</c:v>
                </c:pt>
                <c:pt idx="7805">
                  <c:v>8.31</c:v>
                </c:pt>
                <c:pt idx="7806">
                  <c:v>8.2899999999999991</c:v>
                </c:pt>
                <c:pt idx="7807">
                  <c:v>8.2899999999999991</c:v>
                </c:pt>
                <c:pt idx="7808">
                  <c:v>8.23</c:v>
                </c:pt>
                <c:pt idx="7809">
                  <c:v>8.25</c:v>
                </c:pt>
                <c:pt idx="7810">
                  <c:v>8.23</c:v>
                </c:pt>
                <c:pt idx="7811">
                  <c:v>8.27</c:v>
                </c:pt>
                <c:pt idx="7812">
                  <c:v>8.23</c:v>
                </c:pt>
                <c:pt idx="7813">
                  <c:v>8.2100000000000009</c:v>
                </c:pt>
                <c:pt idx="7814">
                  <c:v>8.2200000000000006</c:v>
                </c:pt>
                <c:pt idx="7815">
                  <c:v>8.16</c:v>
                </c:pt>
                <c:pt idx="7816">
                  <c:v>8.14</c:v>
                </c:pt>
                <c:pt idx="7817">
                  <c:v>8.16</c:v>
                </c:pt>
                <c:pt idx="7818">
                  <c:v>8.11</c:v>
                </c:pt>
                <c:pt idx="7819">
                  <c:v>8.1199999999999992</c:v>
                </c:pt>
                <c:pt idx="7820">
                  <c:v>8.1199999999999992</c:v>
                </c:pt>
                <c:pt idx="7821">
                  <c:v>8.1199999999999992</c:v>
                </c:pt>
                <c:pt idx="7822">
                  <c:v>8.1199999999999992</c:v>
                </c:pt>
                <c:pt idx="7823">
                  <c:v>8.1</c:v>
                </c:pt>
                <c:pt idx="7824">
                  <c:v>8.0500000000000007</c:v>
                </c:pt>
                <c:pt idx="7825">
                  <c:v>8.0500000000000007</c:v>
                </c:pt>
                <c:pt idx="7826">
                  <c:v>8.0500000000000007</c:v>
                </c:pt>
                <c:pt idx="7827">
                  <c:v>8.01</c:v>
                </c:pt>
                <c:pt idx="7828">
                  <c:v>8.0500000000000007</c:v>
                </c:pt>
                <c:pt idx="7829">
                  <c:v>8</c:v>
                </c:pt>
                <c:pt idx="7830">
                  <c:v>7.98</c:v>
                </c:pt>
                <c:pt idx="7831">
                  <c:v>8</c:v>
                </c:pt>
                <c:pt idx="7832">
                  <c:v>7.98</c:v>
                </c:pt>
                <c:pt idx="7833">
                  <c:v>7.92</c:v>
                </c:pt>
                <c:pt idx="7834">
                  <c:v>7.93</c:v>
                </c:pt>
                <c:pt idx="7835">
                  <c:v>7.93</c:v>
                </c:pt>
                <c:pt idx="7836">
                  <c:v>7.91</c:v>
                </c:pt>
                <c:pt idx="7837">
                  <c:v>7.89</c:v>
                </c:pt>
                <c:pt idx="7838">
                  <c:v>7.89</c:v>
                </c:pt>
                <c:pt idx="7839">
                  <c:v>7.91</c:v>
                </c:pt>
                <c:pt idx="7840">
                  <c:v>7.85</c:v>
                </c:pt>
                <c:pt idx="7841">
                  <c:v>7.83</c:v>
                </c:pt>
                <c:pt idx="7842">
                  <c:v>7.88</c:v>
                </c:pt>
                <c:pt idx="7843">
                  <c:v>7.89</c:v>
                </c:pt>
                <c:pt idx="7844">
                  <c:v>7.9</c:v>
                </c:pt>
                <c:pt idx="7845">
                  <c:v>7.91</c:v>
                </c:pt>
                <c:pt idx="7846">
                  <c:v>7.87</c:v>
                </c:pt>
                <c:pt idx="7847">
                  <c:v>7.89</c:v>
                </c:pt>
                <c:pt idx="7848">
                  <c:v>7.9</c:v>
                </c:pt>
                <c:pt idx="7849">
                  <c:v>7.89</c:v>
                </c:pt>
                <c:pt idx="7850">
                  <c:v>7.95</c:v>
                </c:pt>
                <c:pt idx="7851">
                  <c:v>7.93</c:v>
                </c:pt>
                <c:pt idx="7852">
                  <c:v>7.94</c:v>
                </c:pt>
                <c:pt idx="7853">
                  <c:v>7.9</c:v>
                </c:pt>
                <c:pt idx="7854">
                  <c:v>7.9</c:v>
                </c:pt>
                <c:pt idx="7855">
                  <c:v>7.88</c:v>
                </c:pt>
                <c:pt idx="7856">
                  <c:v>7.89</c:v>
                </c:pt>
                <c:pt idx="7857">
                  <c:v>7.88</c:v>
                </c:pt>
                <c:pt idx="7858">
                  <c:v>7.9</c:v>
                </c:pt>
                <c:pt idx="7859">
                  <c:v>7.95</c:v>
                </c:pt>
                <c:pt idx="7860">
                  <c:v>8</c:v>
                </c:pt>
                <c:pt idx="7861">
                  <c:v>7.96</c:v>
                </c:pt>
                <c:pt idx="7862">
                  <c:v>7.95</c:v>
                </c:pt>
                <c:pt idx="7863">
                  <c:v>7.95</c:v>
                </c:pt>
                <c:pt idx="7864">
                  <c:v>7.95</c:v>
                </c:pt>
                <c:pt idx="7865">
                  <c:v>7.94</c:v>
                </c:pt>
                <c:pt idx="7866">
                  <c:v>7.89</c:v>
                </c:pt>
                <c:pt idx="7867">
                  <c:v>7.85</c:v>
                </c:pt>
                <c:pt idx="7868">
                  <c:v>7.86</c:v>
                </c:pt>
                <c:pt idx="7869">
                  <c:v>7.87</c:v>
                </c:pt>
                <c:pt idx="7870">
                  <c:v>7.88</c:v>
                </c:pt>
                <c:pt idx="7871">
                  <c:v>7.86</c:v>
                </c:pt>
                <c:pt idx="7872">
                  <c:v>7.91</c:v>
                </c:pt>
                <c:pt idx="7873">
                  <c:v>7.93</c:v>
                </c:pt>
                <c:pt idx="7874">
                  <c:v>7.92</c:v>
                </c:pt>
                <c:pt idx="7875">
                  <c:v>7.9</c:v>
                </c:pt>
                <c:pt idx="7876">
                  <c:v>7.92</c:v>
                </c:pt>
                <c:pt idx="7877">
                  <c:v>7.96</c:v>
                </c:pt>
                <c:pt idx="7878">
                  <c:v>7.94</c:v>
                </c:pt>
                <c:pt idx="7879">
                  <c:v>7.97</c:v>
                </c:pt>
                <c:pt idx="7880">
                  <c:v>7.96</c:v>
                </c:pt>
                <c:pt idx="7881">
                  <c:v>7.94</c:v>
                </c:pt>
                <c:pt idx="7882">
                  <c:v>7.97</c:v>
                </c:pt>
                <c:pt idx="7883">
                  <c:v>7.99</c:v>
                </c:pt>
                <c:pt idx="7884">
                  <c:v>8.0500000000000007</c:v>
                </c:pt>
                <c:pt idx="7885">
                  <c:v>8.07</c:v>
                </c:pt>
                <c:pt idx="7886">
                  <c:v>8.06</c:v>
                </c:pt>
                <c:pt idx="7887">
                  <c:v>8.0399999999999991</c:v>
                </c:pt>
                <c:pt idx="7888">
                  <c:v>8.06</c:v>
                </c:pt>
                <c:pt idx="7889">
                  <c:v>8.06</c:v>
                </c:pt>
                <c:pt idx="7890">
                  <c:v>8.06</c:v>
                </c:pt>
                <c:pt idx="7891">
                  <c:v>8.0399999999999991</c:v>
                </c:pt>
                <c:pt idx="7892">
                  <c:v>8.06</c:v>
                </c:pt>
                <c:pt idx="7893">
                  <c:v>8.0500000000000007</c:v>
                </c:pt>
                <c:pt idx="7894">
                  <c:v>7.99</c:v>
                </c:pt>
                <c:pt idx="7895">
                  <c:v>7.97</c:v>
                </c:pt>
                <c:pt idx="7896">
                  <c:v>7.94</c:v>
                </c:pt>
                <c:pt idx="7897">
                  <c:v>7.95</c:v>
                </c:pt>
                <c:pt idx="7898">
                  <c:v>7.9</c:v>
                </c:pt>
                <c:pt idx="7899">
                  <c:v>7.91</c:v>
                </c:pt>
                <c:pt idx="7900">
                  <c:v>7.93</c:v>
                </c:pt>
                <c:pt idx="7901">
                  <c:v>7.91</c:v>
                </c:pt>
                <c:pt idx="7902">
                  <c:v>7.92</c:v>
                </c:pt>
                <c:pt idx="7903">
                  <c:v>7.92</c:v>
                </c:pt>
                <c:pt idx="7904">
                  <c:v>7.92</c:v>
                </c:pt>
                <c:pt idx="7905">
                  <c:v>7.96</c:v>
                </c:pt>
                <c:pt idx="7906">
                  <c:v>7.95</c:v>
                </c:pt>
                <c:pt idx="7907">
                  <c:v>7.95</c:v>
                </c:pt>
                <c:pt idx="7908">
                  <c:v>8.01</c:v>
                </c:pt>
                <c:pt idx="7909">
                  <c:v>8.0299999999999994</c:v>
                </c:pt>
                <c:pt idx="7910">
                  <c:v>8.01</c:v>
                </c:pt>
                <c:pt idx="7911">
                  <c:v>8.01</c:v>
                </c:pt>
                <c:pt idx="7912">
                  <c:v>8.0299999999999994</c:v>
                </c:pt>
                <c:pt idx="7913">
                  <c:v>8.0299999999999994</c:v>
                </c:pt>
                <c:pt idx="7914">
                  <c:v>8.0299999999999994</c:v>
                </c:pt>
                <c:pt idx="7915">
                  <c:v>8.07</c:v>
                </c:pt>
                <c:pt idx="7916">
                  <c:v>8.0399999999999991</c:v>
                </c:pt>
                <c:pt idx="7917">
                  <c:v>7.99</c:v>
                </c:pt>
                <c:pt idx="7918">
                  <c:v>7.99</c:v>
                </c:pt>
                <c:pt idx="7919">
                  <c:v>8</c:v>
                </c:pt>
                <c:pt idx="7920">
                  <c:v>8</c:v>
                </c:pt>
                <c:pt idx="7921">
                  <c:v>7.98</c:v>
                </c:pt>
                <c:pt idx="7922">
                  <c:v>7.99</c:v>
                </c:pt>
                <c:pt idx="7923">
                  <c:v>8.02</c:v>
                </c:pt>
                <c:pt idx="7924">
                  <c:v>7.97</c:v>
                </c:pt>
                <c:pt idx="7925">
                  <c:v>7.98</c:v>
                </c:pt>
                <c:pt idx="7926">
                  <c:v>7.96</c:v>
                </c:pt>
                <c:pt idx="7927">
                  <c:v>7.97</c:v>
                </c:pt>
                <c:pt idx="7928">
                  <c:v>7.95</c:v>
                </c:pt>
                <c:pt idx="7929">
                  <c:v>7.96</c:v>
                </c:pt>
                <c:pt idx="7930">
                  <c:v>7.95</c:v>
                </c:pt>
                <c:pt idx="7931">
                  <c:v>7.98</c:v>
                </c:pt>
                <c:pt idx="7932">
                  <c:v>7.98</c:v>
                </c:pt>
                <c:pt idx="7933">
                  <c:v>7.96</c:v>
                </c:pt>
                <c:pt idx="7934">
                  <c:v>7.96</c:v>
                </c:pt>
                <c:pt idx="7935">
                  <c:v>7.98</c:v>
                </c:pt>
                <c:pt idx="7936">
                  <c:v>7.98</c:v>
                </c:pt>
                <c:pt idx="7937">
                  <c:v>8</c:v>
                </c:pt>
                <c:pt idx="7938">
                  <c:v>7.99</c:v>
                </c:pt>
                <c:pt idx="7939">
                  <c:v>7.99</c:v>
                </c:pt>
                <c:pt idx="7940">
                  <c:v>7.94</c:v>
                </c:pt>
                <c:pt idx="7941">
                  <c:v>7.95</c:v>
                </c:pt>
                <c:pt idx="7942">
                  <c:v>7.96</c:v>
                </c:pt>
                <c:pt idx="7943">
                  <c:v>7.96</c:v>
                </c:pt>
                <c:pt idx="7944">
                  <c:v>7.99</c:v>
                </c:pt>
                <c:pt idx="7945">
                  <c:v>8</c:v>
                </c:pt>
                <c:pt idx="7946">
                  <c:v>7.99</c:v>
                </c:pt>
                <c:pt idx="7947">
                  <c:v>7.99</c:v>
                </c:pt>
                <c:pt idx="7948">
                  <c:v>8</c:v>
                </c:pt>
                <c:pt idx="7949">
                  <c:v>8.02</c:v>
                </c:pt>
                <c:pt idx="7950">
                  <c:v>8.06</c:v>
                </c:pt>
                <c:pt idx="7951">
                  <c:v>8.07</c:v>
                </c:pt>
                <c:pt idx="7952">
                  <c:v>8.06</c:v>
                </c:pt>
                <c:pt idx="7953">
                  <c:v>8.07</c:v>
                </c:pt>
                <c:pt idx="7954">
                  <c:v>8.07</c:v>
                </c:pt>
                <c:pt idx="7955">
                  <c:v>8.0500000000000007</c:v>
                </c:pt>
                <c:pt idx="7956">
                  <c:v>8.06</c:v>
                </c:pt>
                <c:pt idx="7957">
                  <c:v>8.0299999999999994</c:v>
                </c:pt>
                <c:pt idx="7958">
                  <c:v>8.0299999999999994</c:v>
                </c:pt>
                <c:pt idx="7959">
                  <c:v>7.98</c:v>
                </c:pt>
                <c:pt idx="7960">
                  <c:v>7.97</c:v>
                </c:pt>
                <c:pt idx="7961">
                  <c:v>7.99</c:v>
                </c:pt>
                <c:pt idx="7962">
                  <c:v>8</c:v>
                </c:pt>
                <c:pt idx="7963">
                  <c:v>8</c:v>
                </c:pt>
                <c:pt idx="7964">
                  <c:v>8.06</c:v>
                </c:pt>
                <c:pt idx="7965">
                  <c:v>8.0500000000000007</c:v>
                </c:pt>
                <c:pt idx="7966">
                  <c:v>8.06</c:v>
                </c:pt>
                <c:pt idx="7967">
                  <c:v>8.0500000000000007</c:v>
                </c:pt>
                <c:pt idx="7968">
                  <c:v>8.08</c:v>
                </c:pt>
                <c:pt idx="7969">
                  <c:v>8.16</c:v>
                </c:pt>
                <c:pt idx="7970">
                  <c:v>8.15</c:v>
                </c:pt>
                <c:pt idx="7971">
                  <c:v>8.15</c:v>
                </c:pt>
                <c:pt idx="7972">
                  <c:v>8.14</c:v>
                </c:pt>
                <c:pt idx="7973">
                  <c:v>8.11</c:v>
                </c:pt>
                <c:pt idx="7974">
                  <c:v>8.1199999999999992</c:v>
                </c:pt>
                <c:pt idx="7975">
                  <c:v>8.11</c:v>
                </c:pt>
                <c:pt idx="7976">
                  <c:v>8.1300000000000008</c:v>
                </c:pt>
                <c:pt idx="7977">
                  <c:v>8.16</c:v>
                </c:pt>
                <c:pt idx="7978">
                  <c:v>8.1999999999999993</c:v>
                </c:pt>
                <c:pt idx="7979">
                  <c:v>8.1300000000000008</c:v>
                </c:pt>
                <c:pt idx="7980">
                  <c:v>8.09</c:v>
                </c:pt>
                <c:pt idx="7981">
                  <c:v>8.1</c:v>
                </c:pt>
                <c:pt idx="7982">
                  <c:v>8.07</c:v>
                </c:pt>
                <c:pt idx="7983">
                  <c:v>8.0500000000000007</c:v>
                </c:pt>
                <c:pt idx="7984">
                  <c:v>8.02</c:v>
                </c:pt>
                <c:pt idx="7985">
                  <c:v>8.0399999999999991</c:v>
                </c:pt>
                <c:pt idx="7986">
                  <c:v>8.0399999999999991</c:v>
                </c:pt>
                <c:pt idx="7987">
                  <c:v>8.06</c:v>
                </c:pt>
                <c:pt idx="7988">
                  <c:v>8.0299999999999994</c:v>
                </c:pt>
                <c:pt idx="7989">
                  <c:v>7.94</c:v>
                </c:pt>
                <c:pt idx="7990">
                  <c:v>7.95</c:v>
                </c:pt>
                <c:pt idx="7991">
                  <c:v>7.97</c:v>
                </c:pt>
                <c:pt idx="7992">
                  <c:v>7.94</c:v>
                </c:pt>
                <c:pt idx="7993">
                  <c:v>7.89</c:v>
                </c:pt>
                <c:pt idx="7994">
                  <c:v>7.9</c:v>
                </c:pt>
                <c:pt idx="7995">
                  <c:v>7.87</c:v>
                </c:pt>
                <c:pt idx="7996">
                  <c:v>7.9</c:v>
                </c:pt>
                <c:pt idx="7997">
                  <c:v>7.88</c:v>
                </c:pt>
                <c:pt idx="7998">
                  <c:v>7.92</c:v>
                </c:pt>
                <c:pt idx="7999">
                  <c:v>7.89</c:v>
                </c:pt>
                <c:pt idx="8000">
                  <c:v>7.89</c:v>
                </c:pt>
                <c:pt idx="8001">
                  <c:v>7.9</c:v>
                </c:pt>
                <c:pt idx="8002">
                  <c:v>7.9</c:v>
                </c:pt>
                <c:pt idx="8003">
                  <c:v>7.9</c:v>
                </c:pt>
                <c:pt idx="8004">
                  <c:v>7.78</c:v>
                </c:pt>
                <c:pt idx="8005">
                  <c:v>7.76</c:v>
                </c:pt>
                <c:pt idx="8006">
                  <c:v>7.78</c:v>
                </c:pt>
                <c:pt idx="8007">
                  <c:v>7.77</c:v>
                </c:pt>
                <c:pt idx="8008">
                  <c:v>7.76</c:v>
                </c:pt>
                <c:pt idx="8009">
                  <c:v>7.59</c:v>
                </c:pt>
                <c:pt idx="8010">
                  <c:v>7.63</c:v>
                </c:pt>
                <c:pt idx="8011">
                  <c:v>7.52</c:v>
                </c:pt>
                <c:pt idx="8012">
                  <c:v>7.51</c:v>
                </c:pt>
                <c:pt idx="8013">
                  <c:v>7.45</c:v>
                </c:pt>
                <c:pt idx="8014">
                  <c:v>7.51</c:v>
                </c:pt>
                <c:pt idx="8015">
                  <c:v>7.54</c:v>
                </c:pt>
                <c:pt idx="8016">
                  <c:v>7.45</c:v>
                </c:pt>
                <c:pt idx="8017">
                  <c:v>7.46</c:v>
                </c:pt>
                <c:pt idx="8018">
                  <c:v>7.5</c:v>
                </c:pt>
                <c:pt idx="8019">
                  <c:v>7.54</c:v>
                </c:pt>
                <c:pt idx="8020">
                  <c:v>7.56</c:v>
                </c:pt>
                <c:pt idx="8021">
                  <c:v>7.5</c:v>
                </c:pt>
                <c:pt idx="8022">
                  <c:v>7.39</c:v>
                </c:pt>
                <c:pt idx="8023">
                  <c:v>7.43</c:v>
                </c:pt>
                <c:pt idx="8024">
                  <c:v>7.35</c:v>
                </c:pt>
                <c:pt idx="8025">
                  <c:v>7.38</c:v>
                </c:pt>
                <c:pt idx="8026">
                  <c:v>7.37</c:v>
                </c:pt>
                <c:pt idx="8027">
                  <c:v>7.41</c:v>
                </c:pt>
                <c:pt idx="8028">
                  <c:v>7.41</c:v>
                </c:pt>
                <c:pt idx="8029">
                  <c:v>7.47</c:v>
                </c:pt>
                <c:pt idx="8030">
                  <c:v>7.45</c:v>
                </c:pt>
                <c:pt idx="8031">
                  <c:v>7.43</c:v>
                </c:pt>
                <c:pt idx="8032">
                  <c:v>7.43</c:v>
                </c:pt>
                <c:pt idx="8033">
                  <c:v>7.37</c:v>
                </c:pt>
                <c:pt idx="8034">
                  <c:v>7.33</c:v>
                </c:pt>
                <c:pt idx="8035">
                  <c:v>7.32</c:v>
                </c:pt>
                <c:pt idx="8036">
                  <c:v>7.35</c:v>
                </c:pt>
                <c:pt idx="8037">
                  <c:v>7.36</c:v>
                </c:pt>
                <c:pt idx="8038">
                  <c:v>7.34</c:v>
                </c:pt>
                <c:pt idx="8039">
                  <c:v>7.32</c:v>
                </c:pt>
                <c:pt idx="8040">
                  <c:v>7.34</c:v>
                </c:pt>
                <c:pt idx="8041">
                  <c:v>7.37</c:v>
                </c:pt>
                <c:pt idx="8042">
                  <c:v>7.37</c:v>
                </c:pt>
                <c:pt idx="8043">
                  <c:v>7.38</c:v>
                </c:pt>
                <c:pt idx="8044">
                  <c:v>7.34</c:v>
                </c:pt>
                <c:pt idx="8045">
                  <c:v>7.32</c:v>
                </c:pt>
                <c:pt idx="8046">
                  <c:v>7.33</c:v>
                </c:pt>
                <c:pt idx="8047">
                  <c:v>7.33</c:v>
                </c:pt>
                <c:pt idx="8048">
                  <c:v>7.3</c:v>
                </c:pt>
                <c:pt idx="8049">
                  <c:v>7.28</c:v>
                </c:pt>
                <c:pt idx="8050">
                  <c:v>7.29</c:v>
                </c:pt>
                <c:pt idx="8051">
                  <c:v>7.29</c:v>
                </c:pt>
                <c:pt idx="8052">
                  <c:v>7.28</c:v>
                </c:pt>
                <c:pt idx="8053">
                  <c:v>7.33</c:v>
                </c:pt>
                <c:pt idx="8054">
                  <c:v>7.34</c:v>
                </c:pt>
                <c:pt idx="8055">
                  <c:v>7.36</c:v>
                </c:pt>
                <c:pt idx="8056">
                  <c:v>7.36</c:v>
                </c:pt>
                <c:pt idx="8057">
                  <c:v>7.33</c:v>
                </c:pt>
                <c:pt idx="8058">
                  <c:v>7.29</c:v>
                </c:pt>
                <c:pt idx="8059">
                  <c:v>7.28</c:v>
                </c:pt>
                <c:pt idx="8060">
                  <c:v>7.27</c:v>
                </c:pt>
                <c:pt idx="8061">
                  <c:v>7.26</c:v>
                </c:pt>
                <c:pt idx="8062">
                  <c:v>7.28</c:v>
                </c:pt>
                <c:pt idx="8063">
                  <c:v>7.32</c:v>
                </c:pt>
                <c:pt idx="8064">
                  <c:v>7.33</c:v>
                </c:pt>
                <c:pt idx="8065">
                  <c:v>7.35</c:v>
                </c:pt>
                <c:pt idx="8066">
                  <c:v>7.37</c:v>
                </c:pt>
                <c:pt idx="8067">
                  <c:v>7.35</c:v>
                </c:pt>
                <c:pt idx="8068">
                  <c:v>7.32</c:v>
                </c:pt>
                <c:pt idx="8069">
                  <c:v>7.33</c:v>
                </c:pt>
                <c:pt idx="8070">
                  <c:v>7.35</c:v>
                </c:pt>
                <c:pt idx="8071">
                  <c:v>7.34</c:v>
                </c:pt>
                <c:pt idx="8072">
                  <c:v>7.34</c:v>
                </c:pt>
                <c:pt idx="8073">
                  <c:v>7.34</c:v>
                </c:pt>
                <c:pt idx="8074">
                  <c:v>7.35</c:v>
                </c:pt>
                <c:pt idx="8075">
                  <c:v>7.35</c:v>
                </c:pt>
                <c:pt idx="8076">
                  <c:v>7.35</c:v>
                </c:pt>
                <c:pt idx="8077">
                  <c:v>7.35</c:v>
                </c:pt>
                <c:pt idx="8078">
                  <c:v>7.31</c:v>
                </c:pt>
                <c:pt idx="8079">
                  <c:v>7.3</c:v>
                </c:pt>
                <c:pt idx="8080">
                  <c:v>7.21</c:v>
                </c:pt>
                <c:pt idx="8081">
                  <c:v>7.2</c:v>
                </c:pt>
                <c:pt idx="8082">
                  <c:v>7.2</c:v>
                </c:pt>
                <c:pt idx="8083">
                  <c:v>7.2</c:v>
                </c:pt>
                <c:pt idx="8084">
                  <c:v>7.17</c:v>
                </c:pt>
                <c:pt idx="8085">
                  <c:v>7.19</c:v>
                </c:pt>
                <c:pt idx="8086">
                  <c:v>7.19</c:v>
                </c:pt>
                <c:pt idx="8087">
                  <c:v>7.19</c:v>
                </c:pt>
                <c:pt idx="8088">
                  <c:v>7.17</c:v>
                </c:pt>
                <c:pt idx="8089">
                  <c:v>7.19</c:v>
                </c:pt>
                <c:pt idx="8090">
                  <c:v>7.1</c:v>
                </c:pt>
                <c:pt idx="8091">
                  <c:v>7.11</c:v>
                </c:pt>
                <c:pt idx="8092">
                  <c:v>7.1</c:v>
                </c:pt>
                <c:pt idx="8093">
                  <c:v>7.08</c:v>
                </c:pt>
                <c:pt idx="8094">
                  <c:v>7.07</c:v>
                </c:pt>
                <c:pt idx="8095">
                  <c:v>7.06</c:v>
                </c:pt>
                <c:pt idx="8096">
                  <c:v>7.09</c:v>
                </c:pt>
                <c:pt idx="8097">
                  <c:v>7.07</c:v>
                </c:pt>
                <c:pt idx="8098">
                  <c:v>7.06</c:v>
                </c:pt>
                <c:pt idx="8099">
                  <c:v>7.03</c:v>
                </c:pt>
                <c:pt idx="8100">
                  <c:v>7.04</c:v>
                </c:pt>
                <c:pt idx="8101">
                  <c:v>7.06</c:v>
                </c:pt>
                <c:pt idx="8102">
                  <c:v>7.07</c:v>
                </c:pt>
                <c:pt idx="8103">
                  <c:v>7.06</c:v>
                </c:pt>
                <c:pt idx="8104">
                  <c:v>7.09</c:v>
                </c:pt>
                <c:pt idx="8105">
                  <c:v>7.1</c:v>
                </c:pt>
                <c:pt idx="8106">
                  <c:v>7.1</c:v>
                </c:pt>
                <c:pt idx="8107">
                  <c:v>7.1</c:v>
                </c:pt>
                <c:pt idx="8108">
                  <c:v>7.07</c:v>
                </c:pt>
                <c:pt idx="8109">
                  <c:v>7.05</c:v>
                </c:pt>
                <c:pt idx="8110">
                  <c:v>7.04</c:v>
                </c:pt>
                <c:pt idx="8111">
                  <c:v>7.03</c:v>
                </c:pt>
                <c:pt idx="8112">
                  <c:v>7</c:v>
                </c:pt>
                <c:pt idx="8113">
                  <c:v>7.01</c:v>
                </c:pt>
                <c:pt idx="8114">
                  <c:v>7</c:v>
                </c:pt>
                <c:pt idx="8115">
                  <c:v>7.01</c:v>
                </c:pt>
                <c:pt idx="8116">
                  <c:v>7</c:v>
                </c:pt>
                <c:pt idx="8117">
                  <c:v>6.99</c:v>
                </c:pt>
                <c:pt idx="8118">
                  <c:v>6.99</c:v>
                </c:pt>
                <c:pt idx="8119">
                  <c:v>6.98</c:v>
                </c:pt>
                <c:pt idx="8120">
                  <c:v>6.97</c:v>
                </c:pt>
                <c:pt idx="8121">
                  <c:v>6.91</c:v>
                </c:pt>
                <c:pt idx="8122">
                  <c:v>6.89</c:v>
                </c:pt>
                <c:pt idx="8123">
                  <c:v>6.87</c:v>
                </c:pt>
                <c:pt idx="8124">
                  <c:v>6.79</c:v>
                </c:pt>
                <c:pt idx="8125">
                  <c:v>6.77</c:v>
                </c:pt>
                <c:pt idx="8126">
                  <c:v>6.8</c:v>
                </c:pt>
                <c:pt idx="8127">
                  <c:v>6.8</c:v>
                </c:pt>
                <c:pt idx="8128">
                  <c:v>6.68</c:v>
                </c:pt>
                <c:pt idx="8129">
                  <c:v>6.61</c:v>
                </c:pt>
                <c:pt idx="8130">
                  <c:v>6.65</c:v>
                </c:pt>
                <c:pt idx="8131">
                  <c:v>6.61</c:v>
                </c:pt>
                <c:pt idx="8132">
                  <c:v>6.62</c:v>
                </c:pt>
                <c:pt idx="8133">
                  <c:v>6.49</c:v>
                </c:pt>
                <c:pt idx="8134">
                  <c:v>6.48</c:v>
                </c:pt>
                <c:pt idx="8135">
                  <c:v>6.5</c:v>
                </c:pt>
                <c:pt idx="8136">
                  <c:v>6.48</c:v>
                </c:pt>
                <c:pt idx="8137">
                  <c:v>6.46</c:v>
                </c:pt>
                <c:pt idx="8138">
                  <c:v>6.49</c:v>
                </c:pt>
                <c:pt idx="8139">
                  <c:v>6.53</c:v>
                </c:pt>
                <c:pt idx="8140">
                  <c:v>6.56</c:v>
                </c:pt>
                <c:pt idx="8141">
                  <c:v>6.55</c:v>
                </c:pt>
                <c:pt idx="8142">
                  <c:v>6.59</c:v>
                </c:pt>
                <c:pt idx="8143">
                  <c:v>6.6</c:v>
                </c:pt>
                <c:pt idx="8144">
                  <c:v>6.66</c:v>
                </c:pt>
                <c:pt idx="8145">
                  <c:v>6.65</c:v>
                </c:pt>
                <c:pt idx="8146">
                  <c:v>6.67</c:v>
                </c:pt>
                <c:pt idx="8147">
                  <c:v>6.68</c:v>
                </c:pt>
                <c:pt idx="8148">
                  <c:v>6.63</c:v>
                </c:pt>
                <c:pt idx="8149">
                  <c:v>6.63</c:v>
                </c:pt>
                <c:pt idx="8150">
                  <c:v>6.62</c:v>
                </c:pt>
                <c:pt idx="8151">
                  <c:v>6.65</c:v>
                </c:pt>
                <c:pt idx="8152">
                  <c:v>6.68</c:v>
                </c:pt>
                <c:pt idx="8153">
                  <c:v>6.74</c:v>
                </c:pt>
                <c:pt idx="8154">
                  <c:v>6.69</c:v>
                </c:pt>
                <c:pt idx="8155">
                  <c:v>6.65</c:v>
                </c:pt>
                <c:pt idx="8156">
                  <c:v>6.64</c:v>
                </c:pt>
                <c:pt idx="8157">
                  <c:v>6.59</c:v>
                </c:pt>
                <c:pt idx="8158">
                  <c:v>6.59</c:v>
                </c:pt>
                <c:pt idx="8159">
                  <c:v>6.59</c:v>
                </c:pt>
                <c:pt idx="8160">
                  <c:v>6.54</c:v>
                </c:pt>
                <c:pt idx="8161">
                  <c:v>6.54</c:v>
                </c:pt>
                <c:pt idx="8162">
                  <c:v>6.54</c:v>
                </c:pt>
                <c:pt idx="8163">
                  <c:v>6.56</c:v>
                </c:pt>
                <c:pt idx="8164">
                  <c:v>6.54</c:v>
                </c:pt>
                <c:pt idx="8165">
                  <c:v>6.56</c:v>
                </c:pt>
                <c:pt idx="8166">
                  <c:v>6.6</c:v>
                </c:pt>
                <c:pt idx="8167">
                  <c:v>6.62</c:v>
                </c:pt>
                <c:pt idx="8168">
                  <c:v>6.59</c:v>
                </c:pt>
                <c:pt idx="8169">
                  <c:v>6.65</c:v>
                </c:pt>
                <c:pt idx="8170">
                  <c:v>6.68</c:v>
                </c:pt>
                <c:pt idx="8171">
                  <c:v>6.71</c:v>
                </c:pt>
                <c:pt idx="8172">
                  <c:v>6.78</c:v>
                </c:pt>
                <c:pt idx="8173">
                  <c:v>6.78</c:v>
                </c:pt>
                <c:pt idx="8174">
                  <c:v>6.8</c:v>
                </c:pt>
                <c:pt idx="8175">
                  <c:v>6.78</c:v>
                </c:pt>
                <c:pt idx="8176">
                  <c:v>6.76</c:v>
                </c:pt>
                <c:pt idx="8177">
                  <c:v>6.73</c:v>
                </c:pt>
                <c:pt idx="8178">
                  <c:v>6.78</c:v>
                </c:pt>
                <c:pt idx="8179">
                  <c:v>6.79</c:v>
                </c:pt>
                <c:pt idx="8180">
                  <c:v>6.78</c:v>
                </c:pt>
                <c:pt idx="8181">
                  <c:v>6.72</c:v>
                </c:pt>
                <c:pt idx="8182">
                  <c:v>6.69</c:v>
                </c:pt>
                <c:pt idx="8183">
                  <c:v>6.73</c:v>
                </c:pt>
                <c:pt idx="8184">
                  <c:v>6.79</c:v>
                </c:pt>
                <c:pt idx="8185">
                  <c:v>6.8</c:v>
                </c:pt>
                <c:pt idx="8186">
                  <c:v>6.85</c:v>
                </c:pt>
                <c:pt idx="8187">
                  <c:v>6.85</c:v>
                </c:pt>
                <c:pt idx="8188">
                  <c:v>6.86</c:v>
                </c:pt>
                <c:pt idx="8189">
                  <c:v>6.9</c:v>
                </c:pt>
                <c:pt idx="8190">
                  <c:v>6.85</c:v>
                </c:pt>
                <c:pt idx="8191">
                  <c:v>6.83</c:v>
                </c:pt>
                <c:pt idx="8192">
                  <c:v>6.82</c:v>
                </c:pt>
                <c:pt idx="8193">
                  <c:v>6.82</c:v>
                </c:pt>
                <c:pt idx="8194">
                  <c:v>6.82</c:v>
                </c:pt>
                <c:pt idx="8195">
                  <c:v>6.89</c:v>
                </c:pt>
                <c:pt idx="8196">
                  <c:v>6.92</c:v>
                </c:pt>
                <c:pt idx="8197">
                  <c:v>6.87</c:v>
                </c:pt>
                <c:pt idx="8198">
                  <c:v>6.87</c:v>
                </c:pt>
                <c:pt idx="8199">
                  <c:v>6.92</c:v>
                </c:pt>
                <c:pt idx="8200">
                  <c:v>6.89</c:v>
                </c:pt>
                <c:pt idx="8201">
                  <c:v>6.82</c:v>
                </c:pt>
                <c:pt idx="8202">
                  <c:v>6.82</c:v>
                </c:pt>
                <c:pt idx="8203">
                  <c:v>6.81</c:v>
                </c:pt>
                <c:pt idx="8204">
                  <c:v>6.75</c:v>
                </c:pt>
                <c:pt idx="8205">
                  <c:v>6.77</c:v>
                </c:pt>
                <c:pt idx="8206">
                  <c:v>6.73</c:v>
                </c:pt>
                <c:pt idx="8207">
                  <c:v>6.75</c:v>
                </c:pt>
                <c:pt idx="8208">
                  <c:v>6.72</c:v>
                </c:pt>
                <c:pt idx="8209">
                  <c:v>6.7</c:v>
                </c:pt>
                <c:pt idx="8210">
                  <c:v>6.69</c:v>
                </c:pt>
                <c:pt idx="8211">
                  <c:v>6.71</c:v>
                </c:pt>
                <c:pt idx="8212">
                  <c:v>6.7</c:v>
                </c:pt>
                <c:pt idx="8213">
                  <c:v>6.68</c:v>
                </c:pt>
                <c:pt idx="8214">
                  <c:v>6.65</c:v>
                </c:pt>
                <c:pt idx="8215">
                  <c:v>6.61</c:v>
                </c:pt>
                <c:pt idx="8216">
                  <c:v>6.63</c:v>
                </c:pt>
                <c:pt idx="8217">
                  <c:v>6.61</c:v>
                </c:pt>
                <c:pt idx="8218">
                  <c:v>6.67</c:v>
                </c:pt>
                <c:pt idx="8219">
                  <c:v>6.71</c:v>
                </c:pt>
                <c:pt idx="8220">
                  <c:v>6.68</c:v>
                </c:pt>
                <c:pt idx="8221">
                  <c:v>6.65</c:v>
                </c:pt>
                <c:pt idx="8222">
                  <c:v>6.66</c:v>
                </c:pt>
                <c:pt idx="8223">
                  <c:v>6.53</c:v>
                </c:pt>
                <c:pt idx="8224">
                  <c:v>6.53</c:v>
                </c:pt>
                <c:pt idx="8225">
                  <c:v>6.51</c:v>
                </c:pt>
                <c:pt idx="8226">
                  <c:v>6.52</c:v>
                </c:pt>
                <c:pt idx="8227">
                  <c:v>6.52</c:v>
                </c:pt>
                <c:pt idx="8228">
                  <c:v>6.52</c:v>
                </c:pt>
                <c:pt idx="8229">
                  <c:v>6.5</c:v>
                </c:pt>
                <c:pt idx="8230">
                  <c:v>6.51</c:v>
                </c:pt>
                <c:pt idx="8231">
                  <c:v>6.53</c:v>
                </c:pt>
                <c:pt idx="8232">
                  <c:v>6.58</c:v>
                </c:pt>
                <c:pt idx="8233">
                  <c:v>6.5</c:v>
                </c:pt>
                <c:pt idx="8234">
                  <c:v>6.49</c:v>
                </c:pt>
                <c:pt idx="8235">
                  <c:v>6.52</c:v>
                </c:pt>
                <c:pt idx="8236">
                  <c:v>6.55</c:v>
                </c:pt>
                <c:pt idx="8237">
                  <c:v>6.57</c:v>
                </c:pt>
                <c:pt idx="8238">
                  <c:v>6.51</c:v>
                </c:pt>
                <c:pt idx="8239">
                  <c:v>6.5</c:v>
                </c:pt>
                <c:pt idx="8240">
                  <c:v>6.47</c:v>
                </c:pt>
                <c:pt idx="8241">
                  <c:v>6.44</c:v>
                </c:pt>
                <c:pt idx="8242">
                  <c:v>6.44</c:v>
                </c:pt>
                <c:pt idx="8243">
                  <c:v>6.38</c:v>
                </c:pt>
                <c:pt idx="8244">
                  <c:v>6.38</c:v>
                </c:pt>
                <c:pt idx="8245">
                  <c:v>6.37</c:v>
                </c:pt>
                <c:pt idx="8246">
                  <c:v>6.33</c:v>
                </c:pt>
                <c:pt idx="8247">
                  <c:v>6.31</c:v>
                </c:pt>
                <c:pt idx="8248">
                  <c:v>6.34</c:v>
                </c:pt>
                <c:pt idx="8249">
                  <c:v>6.31</c:v>
                </c:pt>
                <c:pt idx="8250">
                  <c:v>6.35</c:v>
                </c:pt>
                <c:pt idx="8251">
                  <c:v>6.33</c:v>
                </c:pt>
                <c:pt idx="8252">
                  <c:v>6.32</c:v>
                </c:pt>
                <c:pt idx="8253">
                  <c:v>6.34</c:v>
                </c:pt>
                <c:pt idx="8254">
                  <c:v>6.32</c:v>
                </c:pt>
                <c:pt idx="8255">
                  <c:v>6.32</c:v>
                </c:pt>
                <c:pt idx="8256">
                  <c:v>6.3</c:v>
                </c:pt>
                <c:pt idx="8257">
                  <c:v>6.29</c:v>
                </c:pt>
                <c:pt idx="8258">
                  <c:v>6.25</c:v>
                </c:pt>
                <c:pt idx="8259">
                  <c:v>6.24</c:v>
                </c:pt>
                <c:pt idx="8260">
                  <c:v>6.18</c:v>
                </c:pt>
                <c:pt idx="8261">
                  <c:v>6.18</c:v>
                </c:pt>
                <c:pt idx="8262">
                  <c:v>6.17</c:v>
                </c:pt>
                <c:pt idx="8263">
                  <c:v>6.13</c:v>
                </c:pt>
                <c:pt idx="8264">
                  <c:v>6.14</c:v>
                </c:pt>
                <c:pt idx="8265">
                  <c:v>6.14</c:v>
                </c:pt>
                <c:pt idx="8266">
                  <c:v>6.13</c:v>
                </c:pt>
                <c:pt idx="8267">
                  <c:v>6.13</c:v>
                </c:pt>
                <c:pt idx="8268">
                  <c:v>6.14</c:v>
                </c:pt>
                <c:pt idx="8269">
                  <c:v>6.12</c:v>
                </c:pt>
                <c:pt idx="8270">
                  <c:v>6.12</c:v>
                </c:pt>
                <c:pt idx="8271">
                  <c:v>6.14</c:v>
                </c:pt>
                <c:pt idx="8272">
                  <c:v>6.15</c:v>
                </c:pt>
                <c:pt idx="8273">
                  <c:v>6.12</c:v>
                </c:pt>
                <c:pt idx="8274">
                  <c:v>6.07</c:v>
                </c:pt>
                <c:pt idx="8275">
                  <c:v>6.08</c:v>
                </c:pt>
                <c:pt idx="8276">
                  <c:v>6.12</c:v>
                </c:pt>
                <c:pt idx="8277">
                  <c:v>6.11</c:v>
                </c:pt>
                <c:pt idx="8278">
                  <c:v>6.17</c:v>
                </c:pt>
                <c:pt idx="8279">
                  <c:v>6.1</c:v>
                </c:pt>
                <c:pt idx="8280">
                  <c:v>6.06</c:v>
                </c:pt>
                <c:pt idx="8281">
                  <c:v>6.07</c:v>
                </c:pt>
                <c:pt idx="8282">
                  <c:v>6.06</c:v>
                </c:pt>
                <c:pt idx="8283">
                  <c:v>6.09</c:v>
                </c:pt>
                <c:pt idx="8284">
                  <c:v>6.1</c:v>
                </c:pt>
                <c:pt idx="8285">
                  <c:v>6.03</c:v>
                </c:pt>
                <c:pt idx="8286">
                  <c:v>5.98</c:v>
                </c:pt>
                <c:pt idx="8287">
                  <c:v>5.99</c:v>
                </c:pt>
                <c:pt idx="8288">
                  <c:v>5.99</c:v>
                </c:pt>
                <c:pt idx="8289">
                  <c:v>5.96</c:v>
                </c:pt>
                <c:pt idx="8290">
                  <c:v>5.95</c:v>
                </c:pt>
                <c:pt idx="8291">
                  <c:v>5.93</c:v>
                </c:pt>
                <c:pt idx="8292">
                  <c:v>5.93</c:v>
                </c:pt>
                <c:pt idx="8293">
                  <c:v>5.92</c:v>
                </c:pt>
                <c:pt idx="8294">
                  <c:v>5.88</c:v>
                </c:pt>
                <c:pt idx="8295">
                  <c:v>5.88</c:v>
                </c:pt>
                <c:pt idx="8296">
                  <c:v>5.85</c:v>
                </c:pt>
                <c:pt idx="8297">
                  <c:v>5.86</c:v>
                </c:pt>
                <c:pt idx="8298">
                  <c:v>5.87</c:v>
                </c:pt>
                <c:pt idx="8299">
                  <c:v>5.88</c:v>
                </c:pt>
                <c:pt idx="8300">
                  <c:v>5.88</c:v>
                </c:pt>
                <c:pt idx="8301">
                  <c:v>5.89</c:v>
                </c:pt>
                <c:pt idx="8302">
                  <c:v>5.92</c:v>
                </c:pt>
                <c:pt idx="8303">
                  <c:v>5.88</c:v>
                </c:pt>
                <c:pt idx="8304">
                  <c:v>5.89</c:v>
                </c:pt>
                <c:pt idx="8305">
                  <c:v>5.86</c:v>
                </c:pt>
                <c:pt idx="8306">
                  <c:v>5.84</c:v>
                </c:pt>
                <c:pt idx="8307">
                  <c:v>5.84</c:v>
                </c:pt>
                <c:pt idx="8308">
                  <c:v>5.88</c:v>
                </c:pt>
                <c:pt idx="8309">
                  <c:v>5.89</c:v>
                </c:pt>
                <c:pt idx="8310">
                  <c:v>5.89</c:v>
                </c:pt>
                <c:pt idx="8311">
                  <c:v>5.86</c:v>
                </c:pt>
                <c:pt idx="8312">
                  <c:v>5.87</c:v>
                </c:pt>
                <c:pt idx="8313">
                  <c:v>5.89</c:v>
                </c:pt>
                <c:pt idx="8314">
                  <c:v>5.85</c:v>
                </c:pt>
                <c:pt idx="8315">
                  <c:v>5.83</c:v>
                </c:pt>
                <c:pt idx="8316">
                  <c:v>5.83</c:v>
                </c:pt>
                <c:pt idx="8317">
                  <c:v>5.79</c:v>
                </c:pt>
                <c:pt idx="8318">
                  <c:v>5.81</c:v>
                </c:pt>
                <c:pt idx="8319">
                  <c:v>5.83</c:v>
                </c:pt>
                <c:pt idx="8320">
                  <c:v>5.88</c:v>
                </c:pt>
                <c:pt idx="8321">
                  <c:v>5.87</c:v>
                </c:pt>
                <c:pt idx="8322">
                  <c:v>5.88</c:v>
                </c:pt>
                <c:pt idx="8323">
                  <c:v>5.85</c:v>
                </c:pt>
                <c:pt idx="8324">
                  <c:v>5.84</c:v>
                </c:pt>
                <c:pt idx="8325">
                  <c:v>5.86</c:v>
                </c:pt>
                <c:pt idx="8326">
                  <c:v>5.85</c:v>
                </c:pt>
                <c:pt idx="8327">
                  <c:v>5.84</c:v>
                </c:pt>
                <c:pt idx="8328">
                  <c:v>5.86</c:v>
                </c:pt>
                <c:pt idx="8329">
                  <c:v>5.83</c:v>
                </c:pt>
                <c:pt idx="8330">
                  <c:v>5.82</c:v>
                </c:pt>
                <c:pt idx="8331">
                  <c:v>5.82</c:v>
                </c:pt>
                <c:pt idx="8332">
                  <c:v>5.79</c:v>
                </c:pt>
                <c:pt idx="8333">
                  <c:v>5.71</c:v>
                </c:pt>
                <c:pt idx="8334">
                  <c:v>5.72</c:v>
                </c:pt>
                <c:pt idx="8335">
                  <c:v>5.7</c:v>
                </c:pt>
                <c:pt idx="8336">
                  <c:v>5.73</c:v>
                </c:pt>
                <c:pt idx="8337">
                  <c:v>5.71</c:v>
                </c:pt>
                <c:pt idx="8338">
                  <c:v>5.7</c:v>
                </c:pt>
                <c:pt idx="8339">
                  <c:v>5.64</c:v>
                </c:pt>
                <c:pt idx="8340">
                  <c:v>5.65</c:v>
                </c:pt>
                <c:pt idx="8341">
                  <c:v>5.65</c:v>
                </c:pt>
                <c:pt idx="8342">
                  <c:v>5.63</c:v>
                </c:pt>
                <c:pt idx="8343">
                  <c:v>5.63</c:v>
                </c:pt>
                <c:pt idx="8344">
                  <c:v>5.62</c:v>
                </c:pt>
                <c:pt idx="8345">
                  <c:v>5.63</c:v>
                </c:pt>
                <c:pt idx="8346">
                  <c:v>5.58</c:v>
                </c:pt>
                <c:pt idx="8347">
                  <c:v>5.54</c:v>
                </c:pt>
                <c:pt idx="8348">
                  <c:v>5.54</c:v>
                </c:pt>
                <c:pt idx="8349">
                  <c:v>5.54</c:v>
                </c:pt>
                <c:pt idx="8350">
                  <c:v>5.56</c:v>
                </c:pt>
                <c:pt idx="8351">
                  <c:v>5.6</c:v>
                </c:pt>
                <c:pt idx="8352">
                  <c:v>5.62</c:v>
                </c:pt>
                <c:pt idx="8353">
                  <c:v>5.61</c:v>
                </c:pt>
                <c:pt idx="8354">
                  <c:v>5.58</c:v>
                </c:pt>
                <c:pt idx="8355">
                  <c:v>5.58</c:v>
                </c:pt>
                <c:pt idx="8356">
                  <c:v>5.57</c:v>
                </c:pt>
                <c:pt idx="8357">
                  <c:v>5.55</c:v>
                </c:pt>
                <c:pt idx="8358">
                  <c:v>5.61</c:v>
                </c:pt>
                <c:pt idx="8359">
                  <c:v>5.6</c:v>
                </c:pt>
                <c:pt idx="8360">
                  <c:v>5.65</c:v>
                </c:pt>
                <c:pt idx="8361">
                  <c:v>5.61</c:v>
                </c:pt>
                <c:pt idx="8362">
                  <c:v>5.64</c:v>
                </c:pt>
                <c:pt idx="8363">
                  <c:v>5.67</c:v>
                </c:pt>
                <c:pt idx="8364">
                  <c:v>5.75</c:v>
                </c:pt>
                <c:pt idx="8365">
                  <c:v>5.72</c:v>
                </c:pt>
                <c:pt idx="8366">
                  <c:v>5.74</c:v>
                </c:pt>
                <c:pt idx="8367">
                  <c:v>5.73</c:v>
                </c:pt>
                <c:pt idx="8368">
                  <c:v>5.73</c:v>
                </c:pt>
                <c:pt idx="8369">
                  <c:v>5.68</c:v>
                </c:pt>
                <c:pt idx="8370">
                  <c:v>5.68</c:v>
                </c:pt>
                <c:pt idx="8371">
                  <c:v>5.8</c:v>
                </c:pt>
                <c:pt idx="8372">
                  <c:v>5.82</c:v>
                </c:pt>
                <c:pt idx="8373">
                  <c:v>5.9</c:v>
                </c:pt>
                <c:pt idx="8374">
                  <c:v>5.97</c:v>
                </c:pt>
                <c:pt idx="8375">
                  <c:v>5.93</c:v>
                </c:pt>
                <c:pt idx="8376">
                  <c:v>5.99</c:v>
                </c:pt>
                <c:pt idx="8377">
                  <c:v>5.91</c:v>
                </c:pt>
                <c:pt idx="8378">
                  <c:v>5.9</c:v>
                </c:pt>
                <c:pt idx="8379">
                  <c:v>5.86</c:v>
                </c:pt>
                <c:pt idx="8380">
                  <c:v>5.89</c:v>
                </c:pt>
                <c:pt idx="8381">
                  <c:v>5.95</c:v>
                </c:pt>
                <c:pt idx="8382">
                  <c:v>5.96</c:v>
                </c:pt>
                <c:pt idx="8383">
                  <c:v>5.99</c:v>
                </c:pt>
                <c:pt idx="8384">
                  <c:v>6.03</c:v>
                </c:pt>
                <c:pt idx="8385">
                  <c:v>6.08</c:v>
                </c:pt>
                <c:pt idx="8386">
                  <c:v>6.06</c:v>
                </c:pt>
                <c:pt idx="8387">
                  <c:v>6.11</c:v>
                </c:pt>
                <c:pt idx="8388">
                  <c:v>6.24</c:v>
                </c:pt>
                <c:pt idx="8389">
                  <c:v>6.23</c:v>
                </c:pt>
                <c:pt idx="8390">
                  <c:v>6.24</c:v>
                </c:pt>
                <c:pt idx="8391">
                  <c:v>6.53</c:v>
                </c:pt>
                <c:pt idx="8392">
                  <c:v>6.41</c:v>
                </c:pt>
                <c:pt idx="8393">
                  <c:v>6.37</c:v>
                </c:pt>
                <c:pt idx="8394">
                  <c:v>6.23</c:v>
                </c:pt>
                <c:pt idx="8395">
                  <c:v>6.19</c:v>
                </c:pt>
                <c:pt idx="8396">
                  <c:v>6.3</c:v>
                </c:pt>
                <c:pt idx="8397">
                  <c:v>6.24</c:v>
                </c:pt>
                <c:pt idx="8398">
                  <c:v>6.3</c:v>
                </c:pt>
                <c:pt idx="8399">
                  <c:v>6.2</c:v>
                </c:pt>
                <c:pt idx="8400">
                  <c:v>6.15</c:v>
                </c:pt>
                <c:pt idx="8401">
                  <c:v>6.12</c:v>
                </c:pt>
                <c:pt idx="8402">
                  <c:v>6.12</c:v>
                </c:pt>
                <c:pt idx="8403">
                  <c:v>6.26</c:v>
                </c:pt>
                <c:pt idx="8404">
                  <c:v>6.38</c:v>
                </c:pt>
                <c:pt idx="8405">
                  <c:v>6.33</c:v>
                </c:pt>
                <c:pt idx="8406">
                  <c:v>6.28</c:v>
                </c:pt>
                <c:pt idx="8407">
                  <c:v>6.27</c:v>
                </c:pt>
                <c:pt idx="8408">
                  <c:v>6.37</c:v>
                </c:pt>
                <c:pt idx="8409">
                  <c:v>6.32</c:v>
                </c:pt>
                <c:pt idx="8410">
                  <c:v>6.29</c:v>
                </c:pt>
                <c:pt idx="8411">
                  <c:v>6.35</c:v>
                </c:pt>
                <c:pt idx="8412">
                  <c:v>6.29</c:v>
                </c:pt>
                <c:pt idx="8413">
                  <c:v>6.29</c:v>
                </c:pt>
                <c:pt idx="8414">
                  <c:v>6.36</c:v>
                </c:pt>
                <c:pt idx="8415">
                  <c:v>6.37</c:v>
                </c:pt>
                <c:pt idx="8416">
                  <c:v>6.27</c:v>
                </c:pt>
                <c:pt idx="8417">
                  <c:v>6.28</c:v>
                </c:pt>
                <c:pt idx="8418">
                  <c:v>6.26</c:v>
                </c:pt>
                <c:pt idx="8419">
                  <c:v>6.26</c:v>
                </c:pt>
                <c:pt idx="8420">
                  <c:v>6.21</c:v>
                </c:pt>
                <c:pt idx="8421">
                  <c:v>6.25</c:v>
                </c:pt>
                <c:pt idx="8422">
                  <c:v>6.31</c:v>
                </c:pt>
                <c:pt idx="8423">
                  <c:v>6.32</c:v>
                </c:pt>
                <c:pt idx="8424">
                  <c:v>6.36</c:v>
                </c:pt>
                <c:pt idx="8425">
                  <c:v>6.54</c:v>
                </c:pt>
                <c:pt idx="8426">
                  <c:v>6.59</c:v>
                </c:pt>
                <c:pt idx="8427">
                  <c:v>6.63</c:v>
                </c:pt>
                <c:pt idx="8428">
                  <c:v>6.55</c:v>
                </c:pt>
                <c:pt idx="8429">
                  <c:v>6.64</c:v>
                </c:pt>
                <c:pt idx="8430">
                  <c:v>6.64</c:v>
                </c:pt>
                <c:pt idx="8431">
                  <c:v>6.58</c:v>
                </c:pt>
                <c:pt idx="8432">
                  <c:v>6.5</c:v>
                </c:pt>
                <c:pt idx="8433">
                  <c:v>6.63</c:v>
                </c:pt>
                <c:pt idx="8434">
                  <c:v>6.53</c:v>
                </c:pt>
                <c:pt idx="8435">
                  <c:v>6.57</c:v>
                </c:pt>
                <c:pt idx="8436">
                  <c:v>6.6</c:v>
                </c:pt>
                <c:pt idx="8437">
                  <c:v>6.71</c:v>
                </c:pt>
                <c:pt idx="8438">
                  <c:v>6.71</c:v>
                </c:pt>
                <c:pt idx="8439">
                  <c:v>6.74</c:v>
                </c:pt>
                <c:pt idx="8440">
                  <c:v>6.63</c:v>
                </c:pt>
                <c:pt idx="8441">
                  <c:v>6.58</c:v>
                </c:pt>
                <c:pt idx="8442">
                  <c:v>6.58</c:v>
                </c:pt>
                <c:pt idx="8443">
                  <c:v>6.57</c:v>
                </c:pt>
                <c:pt idx="8444">
                  <c:v>6.53</c:v>
                </c:pt>
                <c:pt idx="8445">
                  <c:v>6.53</c:v>
                </c:pt>
                <c:pt idx="8446">
                  <c:v>6.46</c:v>
                </c:pt>
                <c:pt idx="8447">
                  <c:v>6.46</c:v>
                </c:pt>
                <c:pt idx="8448">
                  <c:v>6.47</c:v>
                </c:pt>
                <c:pt idx="8449">
                  <c:v>6.47</c:v>
                </c:pt>
                <c:pt idx="8450">
                  <c:v>6.65</c:v>
                </c:pt>
                <c:pt idx="8451">
                  <c:v>6.66</c:v>
                </c:pt>
                <c:pt idx="8452">
                  <c:v>6.79</c:v>
                </c:pt>
                <c:pt idx="8453">
                  <c:v>6.76</c:v>
                </c:pt>
                <c:pt idx="8454">
                  <c:v>6.82</c:v>
                </c:pt>
                <c:pt idx="8455">
                  <c:v>6.93</c:v>
                </c:pt>
                <c:pt idx="8456">
                  <c:v>7.01</c:v>
                </c:pt>
                <c:pt idx="8457">
                  <c:v>7.05</c:v>
                </c:pt>
                <c:pt idx="8458">
                  <c:v>7.06</c:v>
                </c:pt>
                <c:pt idx="8459">
                  <c:v>6.93</c:v>
                </c:pt>
                <c:pt idx="8460">
                  <c:v>6.99</c:v>
                </c:pt>
                <c:pt idx="8461">
                  <c:v>6.95</c:v>
                </c:pt>
                <c:pt idx="8462">
                  <c:v>6.91</c:v>
                </c:pt>
                <c:pt idx="8463">
                  <c:v>6.9</c:v>
                </c:pt>
                <c:pt idx="8464">
                  <c:v>6.94</c:v>
                </c:pt>
                <c:pt idx="8465">
                  <c:v>7.09</c:v>
                </c:pt>
                <c:pt idx="8466">
                  <c:v>7.11</c:v>
                </c:pt>
                <c:pt idx="8467">
                  <c:v>7.18</c:v>
                </c:pt>
                <c:pt idx="8468">
                  <c:v>7.13</c:v>
                </c:pt>
                <c:pt idx="8469">
                  <c:v>7.31</c:v>
                </c:pt>
                <c:pt idx="8470">
                  <c:v>7.31</c:v>
                </c:pt>
                <c:pt idx="8471">
                  <c:v>7.22</c:v>
                </c:pt>
                <c:pt idx="8472">
                  <c:v>6.98</c:v>
                </c:pt>
                <c:pt idx="8473">
                  <c:v>7.06</c:v>
                </c:pt>
                <c:pt idx="8474">
                  <c:v>7.11</c:v>
                </c:pt>
                <c:pt idx="8475">
                  <c:v>6.95</c:v>
                </c:pt>
                <c:pt idx="8476">
                  <c:v>6.95</c:v>
                </c:pt>
                <c:pt idx="8477">
                  <c:v>6.91</c:v>
                </c:pt>
                <c:pt idx="8478">
                  <c:v>7.06</c:v>
                </c:pt>
                <c:pt idx="8479">
                  <c:v>7.04</c:v>
                </c:pt>
                <c:pt idx="8480">
                  <c:v>7.09</c:v>
                </c:pt>
                <c:pt idx="8481">
                  <c:v>7.07</c:v>
                </c:pt>
                <c:pt idx="8482">
                  <c:v>7.06</c:v>
                </c:pt>
                <c:pt idx="8483">
                  <c:v>7.03</c:v>
                </c:pt>
                <c:pt idx="8484">
                  <c:v>6.96</c:v>
                </c:pt>
                <c:pt idx="8485">
                  <c:v>6.83</c:v>
                </c:pt>
                <c:pt idx="8486">
                  <c:v>6.82</c:v>
                </c:pt>
                <c:pt idx="8487">
                  <c:v>6.87</c:v>
                </c:pt>
                <c:pt idx="8488">
                  <c:v>6.77</c:v>
                </c:pt>
                <c:pt idx="8489">
                  <c:v>6.83</c:v>
                </c:pt>
                <c:pt idx="8490">
                  <c:v>6.73</c:v>
                </c:pt>
                <c:pt idx="8491">
                  <c:v>6.75</c:v>
                </c:pt>
                <c:pt idx="8492">
                  <c:v>6.79</c:v>
                </c:pt>
                <c:pt idx="8493">
                  <c:v>6.79</c:v>
                </c:pt>
                <c:pt idx="8494">
                  <c:v>6.86</c:v>
                </c:pt>
                <c:pt idx="8495">
                  <c:v>6.79</c:v>
                </c:pt>
                <c:pt idx="8496">
                  <c:v>6.8</c:v>
                </c:pt>
                <c:pt idx="8497">
                  <c:v>6.9</c:v>
                </c:pt>
                <c:pt idx="8498">
                  <c:v>6.91</c:v>
                </c:pt>
                <c:pt idx="8499">
                  <c:v>6.83</c:v>
                </c:pt>
                <c:pt idx="8500">
                  <c:v>6.78</c:v>
                </c:pt>
                <c:pt idx="8501">
                  <c:v>6.77</c:v>
                </c:pt>
                <c:pt idx="8502">
                  <c:v>6.83</c:v>
                </c:pt>
                <c:pt idx="8503">
                  <c:v>6.85</c:v>
                </c:pt>
                <c:pt idx="8504">
                  <c:v>6.88</c:v>
                </c:pt>
                <c:pt idx="8505">
                  <c:v>6.98</c:v>
                </c:pt>
                <c:pt idx="8506">
                  <c:v>7.01</c:v>
                </c:pt>
                <c:pt idx="8507">
                  <c:v>6.99</c:v>
                </c:pt>
                <c:pt idx="8508">
                  <c:v>7.29</c:v>
                </c:pt>
                <c:pt idx="8509">
                  <c:v>7.21</c:v>
                </c:pt>
                <c:pt idx="8510">
                  <c:v>7.19</c:v>
                </c:pt>
                <c:pt idx="8511">
                  <c:v>7.11</c:v>
                </c:pt>
                <c:pt idx="8512">
                  <c:v>7.24</c:v>
                </c:pt>
                <c:pt idx="8513">
                  <c:v>7.21</c:v>
                </c:pt>
                <c:pt idx="8514">
                  <c:v>7.29</c:v>
                </c:pt>
                <c:pt idx="8515">
                  <c:v>7.29</c:v>
                </c:pt>
                <c:pt idx="8516">
                  <c:v>7.28</c:v>
                </c:pt>
                <c:pt idx="8517">
                  <c:v>7.23</c:v>
                </c:pt>
                <c:pt idx="8518">
                  <c:v>7.25</c:v>
                </c:pt>
                <c:pt idx="8519">
                  <c:v>7.18</c:v>
                </c:pt>
                <c:pt idx="8520">
                  <c:v>7.19</c:v>
                </c:pt>
                <c:pt idx="8521">
                  <c:v>7.21</c:v>
                </c:pt>
                <c:pt idx="8522">
                  <c:v>7.26</c:v>
                </c:pt>
                <c:pt idx="8523">
                  <c:v>7.26</c:v>
                </c:pt>
                <c:pt idx="8524">
                  <c:v>7.38</c:v>
                </c:pt>
                <c:pt idx="8525">
                  <c:v>7.49</c:v>
                </c:pt>
                <c:pt idx="8526">
                  <c:v>7.51</c:v>
                </c:pt>
                <c:pt idx="8527">
                  <c:v>7.44</c:v>
                </c:pt>
                <c:pt idx="8528">
                  <c:v>7.58</c:v>
                </c:pt>
                <c:pt idx="8529">
                  <c:v>7.54</c:v>
                </c:pt>
                <c:pt idx="8530">
                  <c:v>7.51</c:v>
                </c:pt>
                <c:pt idx="8531">
                  <c:v>7.6</c:v>
                </c:pt>
                <c:pt idx="8532">
                  <c:v>7.49</c:v>
                </c:pt>
                <c:pt idx="8533">
                  <c:v>7.68</c:v>
                </c:pt>
                <c:pt idx="8534">
                  <c:v>7.65</c:v>
                </c:pt>
                <c:pt idx="8535">
                  <c:v>7.7</c:v>
                </c:pt>
                <c:pt idx="8536">
                  <c:v>7.7</c:v>
                </c:pt>
                <c:pt idx="8537">
                  <c:v>7.62</c:v>
                </c:pt>
                <c:pt idx="8538">
                  <c:v>7.57</c:v>
                </c:pt>
                <c:pt idx="8539">
                  <c:v>7.58</c:v>
                </c:pt>
                <c:pt idx="8540">
                  <c:v>7.57</c:v>
                </c:pt>
                <c:pt idx="8541">
                  <c:v>7.48</c:v>
                </c:pt>
                <c:pt idx="8542">
                  <c:v>7.54</c:v>
                </c:pt>
                <c:pt idx="8543">
                  <c:v>7.6</c:v>
                </c:pt>
                <c:pt idx="8544">
                  <c:v>7.6</c:v>
                </c:pt>
                <c:pt idx="8545">
                  <c:v>7.71</c:v>
                </c:pt>
                <c:pt idx="8546">
                  <c:v>7.78</c:v>
                </c:pt>
                <c:pt idx="8547">
                  <c:v>7.74</c:v>
                </c:pt>
                <c:pt idx="8548">
                  <c:v>7.71</c:v>
                </c:pt>
                <c:pt idx="8549">
                  <c:v>7.61</c:v>
                </c:pt>
                <c:pt idx="8550">
                  <c:v>7.54</c:v>
                </c:pt>
                <c:pt idx="8551">
                  <c:v>7.54</c:v>
                </c:pt>
                <c:pt idx="8552">
                  <c:v>7.41</c:v>
                </c:pt>
                <c:pt idx="8553">
                  <c:v>7.41</c:v>
                </c:pt>
                <c:pt idx="8554">
                  <c:v>7.29</c:v>
                </c:pt>
                <c:pt idx="8555">
                  <c:v>7.32</c:v>
                </c:pt>
                <c:pt idx="8556">
                  <c:v>7.39</c:v>
                </c:pt>
                <c:pt idx="8557">
                  <c:v>7.4</c:v>
                </c:pt>
                <c:pt idx="8558">
                  <c:v>7.49</c:v>
                </c:pt>
                <c:pt idx="8559">
                  <c:v>7.55</c:v>
                </c:pt>
                <c:pt idx="8560">
                  <c:v>7.69</c:v>
                </c:pt>
                <c:pt idx="8561">
                  <c:v>7.7</c:v>
                </c:pt>
                <c:pt idx="8562">
                  <c:v>7.61</c:v>
                </c:pt>
                <c:pt idx="8563">
                  <c:v>7.57</c:v>
                </c:pt>
                <c:pt idx="8564">
                  <c:v>7.63</c:v>
                </c:pt>
                <c:pt idx="8565">
                  <c:v>7.59</c:v>
                </c:pt>
                <c:pt idx="8566">
                  <c:v>7.67</c:v>
                </c:pt>
                <c:pt idx="8567">
                  <c:v>7.63</c:v>
                </c:pt>
                <c:pt idx="8568">
                  <c:v>7.59</c:v>
                </c:pt>
                <c:pt idx="8569">
                  <c:v>7.65</c:v>
                </c:pt>
                <c:pt idx="8570">
                  <c:v>7.6</c:v>
                </c:pt>
                <c:pt idx="8571">
                  <c:v>7.5</c:v>
                </c:pt>
                <c:pt idx="8572">
                  <c:v>7.44</c:v>
                </c:pt>
                <c:pt idx="8573">
                  <c:v>7.5</c:v>
                </c:pt>
                <c:pt idx="8574">
                  <c:v>7.47</c:v>
                </c:pt>
                <c:pt idx="8575">
                  <c:v>7.41</c:v>
                </c:pt>
                <c:pt idx="8576">
                  <c:v>7.41</c:v>
                </c:pt>
                <c:pt idx="8577">
                  <c:v>7.54</c:v>
                </c:pt>
                <c:pt idx="8578">
                  <c:v>7.54</c:v>
                </c:pt>
                <c:pt idx="8579">
                  <c:v>7.51</c:v>
                </c:pt>
                <c:pt idx="8580">
                  <c:v>7.45</c:v>
                </c:pt>
                <c:pt idx="8581">
                  <c:v>7.38</c:v>
                </c:pt>
                <c:pt idx="8582">
                  <c:v>7.32</c:v>
                </c:pt>
                <c:pt idx="8583">
                  <c:v>7.29</c:v>
                </c:pt>
                <c:pt idx="8584">
                  <c:v>7.33</c:v>
                </c:pt>
                <c:pt idx="8585">
                  <c:v>7.39</c:v>
                </c:pt>
                <c:pt idx="8586">
                  <c:v>7.34</c:v>
                </c:pt>
                <c:pt idx="8587">
                  <c:v>7.35</c:v>
                </c:pt>
                <c:pt idx="8588">
                  <c:v>7.27</c:v>
                </c:pt>
                <c:pt idx="8589">
                  <c:v>7.31</c:v>
                </c:pt>
                <c:pt idx="8590">
                  <c:v>7.33</c:v>
                </c:pt>
                <c:pt idx="8591">
                  <c:v>7.38</c:v>
                </c:pt>
                <c:pt idx="8592">
                  <c:v>7.38</c:v>
                </c:pt>
                <c:pt idx="8593">
                  <c:v>7.36</c:v>
                </c:pt>
                <c:pt idx="8594">
                  <c:v>7.45</c:v>
                </c:pt>
                <c:pt idx="8595">
                  <c:v>7.48</c:v>
                </c:pt>
                <c:pt idx="8596">
                  <c:v>7.49</c:v>
                </c:pt>
                <c:pt idx="8597">
                  <c:v>7.48</c:v>
                </c:pt>
                <c:pt idx="8598">
                  <c:v>7.46</c:v>
                </c:pt>
                <c:pt idx="8599">
                  <c:v>7.49</c:v>
                </c:pt>
                <c:pt idx="8600">
                  <c:v>7.5</c:v>
                </c:pt>
                <c:pt idx="8601">
                  <c:v>7.5</c:v>
                </c:pt>
                <c:pt idx="8602">
                  <c:v>7.46</c:v>
                </c:pt>
                <c:pt idx="8603">
                  <c:v>7.48</c:v>
                </c:pt>
                <c:pt idx="8604">
                  <c:v>7.48</c:v>
                </c:pt>
                <c:pt idx="8605">
                  <c:v>7.47</c:v>
                </c:pt>
                <c:pt idx="8606">
                  <c:v>7.49</c:v>
                </c:pt>
                <c:pt idx="8607">
                  <c:v>7.64</c:v>
                </c:pt>
                <c:pt idx="8608">
                  <c:v>7.59</c:v>
                </c:pt>
                <c:pt idx="8609">
                  <c:v>7.64</c:v>
                </c:pt>
                <c:pt idx="8610">
                  <c:v>7.66</c:v>
                </c:pt>
                <c:pt idx="8611">
                  <c:v>7.66</c:v>
                </c:pt>
                <c:pt idx="8612">
                  <c:v>7.74</c:v>
                </c:pt>
                <c:pt idx="8613">
                  <c:v>7.68</c:v>
                </c:pt>
                <c:pt idx="8614">
                  <c:v>7.72</c:v>
                </c:pt>
                <c:pt idx="8615">
                  <c:v>7.61</c:v>
                </c:pt>
                <c:pt idx="8616">
                  <c:v>7.63</c:v>
                </c:pt>
                <c:pt idx="8617">
                  <c:v>7.58</c:v>
                </c:pt>
                <c:pt idx="8618">
                  <c:v>7.52</c:v>
                </c:pt>
                <c:pt idx="8619">
                  <c:v>7.53</c:v>
                </c:pt>
                <c:pt idx="8620">
                  <c:v>7.56</c:v>
                </c:pt>
                <c:pt idx="8621">
                  <c:v>7.51</c:v>
                </c:pt>
                <c:pt idx="8622">
                  <c:v>7.51</c:v>
                </c:pt>
                <c:pt idx="8623">
                  <c:v>7.52</c:v>
                </c:pt>
                <c:pt idx="8624">
                  <c:v>7.59</c:v>
                </c:pt>
                <c:pt idx="8625">
                  <c:v>7.56</c:v>
                </c:pt>
                <c:pt idx="8626">
                  <c:v>7.55</c:v>
                </c:pt>
                <c:pt idx="8627">
                  <c:v>7.45</c:v>
                </c:pt>
                <c:pt idx="8628">
                  <c:v>7.41</c:v>
                </c:pt>
                <c:pt idx="8629">
                  <c:v>7.44</c:v>
                </c:pt>
                <c:pt idx="8630">
                  <c:v>7.42</c:v>
                </c:pt>
                <c:pt idx="8631">
                  <c:v>7.43</c:v>
                </c:pt>
                <c:pt idx="8632">
                  <c:v>7.45</c:v>
                </c:pt>
                <c:pt idx="8633">
                  <c:v>7.4</c:v>
                </c:pt>
                <c:pt idx="8634">
                  <c:v>7.4</c:v>
                </c:pt>
                <c:pt idx="8635">
                  <c:v>7.36</c:v>
                </c:pt>
                <c:pt idx="8636">
                  <c:v>7.37</c:v>
                </c:pt>
                <c:pt idx="8637">
                  <c:v>7.35</c:v>
                </c:pt>
                <c:pt idx="8638">
                  <c:v>7.4</c:v>
                </c:pt>
                <c:pt idx="8639">
                  <c:v>7.45</c:v>
                </c:pt>
                <c:pt idx="8640">
                  <c:v>7.44</c:v>
                </c:pt>
                <c:pt idx="8641">
                  <c:v>7.37</c:v>
                </c:pt>
                <c:pt idx="8642">
                  <c:v>7.4</c:v>
                </c:pt>
                <c:pt idx="8643">
                  <c:v>7.4</c:v>
                </c:pt>
                <c:pt idx="8644">
                  <c:v>7.4</c:v>
                </c:pt>
                <c:pt idx="8645">
                  <c:v>7.43</c:v>
                </c:pt>
                <c:pt idx="8646">
                  <c:v>7.44</c:v>
                </c:pt>
                <c:pt idx="8647">
                  <c:v>7.34</c:v>
                </c:pt>
                <c:pt idx="8648">
                  <c:v>7.4</c:v>
                </c:pt>
                <c:pt idx="8649">
                  <c:v>7.3</c:v>
                </c:pt>
                <c:pt idx="8650">
                  <c:v>7.34</c:v>
                </c:pt>
                <c:pt idx="8651">
                  <c:v>7.29</c:v>
                </c:pt>
                <c:pt idx="8652">
                  <c:v>7.35</c:v>
                </c:pt>
                <c:pt idx="8653">
                  <c:v>7.38</c:v>
                </c:pt>
                <c:pt idx="8654">
                  <c:v>7.35</c:v>
                </c:pt>
                <c:pt idx="8655">
                  <c:v>7.44</c:v>
                </c:pt>
                <c:pt idx="8656">
                  <c:v>7.4</c:v>
                </c:pt>
                <c:pt idx="8657">
                  <c:v>7.41</c:v>
                </c:pt>
                <c:pt idx="8658">
                  <c:v>7.34</c:v>
                </c:pt>
                <c:pt idx="8659">
                  <c:v>7.36</c:v>
                </c:pt>
                <c:pt idx="8660">
                  <c:v>7.24</c:v>
                </c:pt>
                <c:pt idx="8661">
                  <c:v>7.28</c:v>
                </c:pt>
                <c:pt idx="8662">
                  <c:v>7.14</c:v>
                </c:pt>
                <c:pt idx="8663">
                  <c:v>7.14</c:v>
                </c:pt>
                <c:pt idx="8664">
                  <c:v>7.13</c:v>
                </c:pt>
                <c:pt idx="8665">
                  <c:v>7.11</c:v>
                </c:pt>
                <c:pt idx="8666">
                  <c:v>7.18</c:v>
                </c:pt>
                <c:pt idx="8667">
                  <c:v>7.16</c:v>
                </c:pt>
                <c:pt idx="8668">
                  <c:v>7.14</c:v>
                </c:pt>
                <c:pt idx="8669">
                  <c:v>7.15</c:v>
                </c:pt>
                <c:pt idx="8670">
                  <c:v>7.14</c:v>
                </c:pt>
                <c:pt idx="8671">
                  <c:v>7.16</c:v>
                </c:pt>
                <c:pt idx="8672">
                  <c:v>7.14</c:v>
                </c:pt>
                <c:pt idx="8673">
                  <c:v>7.18</c:v>
                </c:pt>
                <c:pt idx="8674">
                  <c:v>7.08</c:v>
                </c:pt>
                <c:pt idx="8675">
                  <c:v>7.03</c:v>
                </c:pt>
                <c:pt idx="8676">
                  <c:v>7.02</c:v>
                </c:pt>
                <c:pt idx="8677">
                  <c:v>7.03</c:v>
                </c:pt>
                <c:pt idx="8678">
                  <c:v>7.06</c:v>
                </c:pt>
                <c:pt idx="8679">
                  <c:v>7.1</c:v>
                </c:pt>
                <c:pt idx="8680">
                  <c:v>7.13</c:v>
                </c:pt>
                <c:pt idx="8681">
                  <c:v>7.08</c:v>
                </c:pt>
                <c:pt idx="8682">
                  <c:v>7.05</c:v>
                </c:pt>
                <c:pt idx="8683">
                  <c:v>7.05</c:v>
                </c:pt>
                <c:pt idx="8684">
                  <c:v>7.05</c:v>
                </c:pt>
                <c:pt idx="8685">
                  <c:v>7.02</c:v>
                </c:pt>
                <c:pt idx="8686">
                  <c:v>7.1</c:v>
                </c:pt>
                <c:pt idx="8687">
                  <c:v>7.08</c:v>
                </c:pt>
                <c:pt idx="8688">
                  <c:v>7.07</c:v>
                </c:pt>
                <c:pt idx="8689">
                  <c:v>7.05</c:v>
                </c:pt>
                <c:pt idx="8690">
                  <c:v>7.07</c:v>
                </c:pt>
                <c:pt idx="8691">
                  <c:v>7.02</c:v>
                </c:pt>
                <c:pt idx="8692">
                  <c:v>7.03</c:v>
                </c:pt>
                <c:pt idx="8693">
                  <c:v>7.03</c:v>
                </c:pt>
                <c:pt idx="8694">
                  <c:v>7.03</c:v>
                </c:pt>
                <c:pt idx="8695">
                  <c:v>7.05</c:v>
                </c:pt>
                <c:pt idx="8696">
                  <c:v>6.99</c:v>
                </c:pt>
                <c:pt idx="8697">
                  <c:v>6.95</c:v>
                </c:pt>
                <c:pt idx="8698">
                  <c:v>6.93</c:v>
                </c:pt>
                <c:pt idx="8699">
                  <c:v>6.87</c:v>
                </c:pt>
                <c:pt idx="8700">
                  <c:v>6.84</c:v>
                </c:pt>
                <c:pt idx="8701">
                  <c:v>6.84</c:v>
                </c:pt>
                <c:pt idx="8702">
                  <c:v>6.86</c:v>
                </c:pt>
                <c:pt idx="8703">
                  <c:v>6.89</c:v>
                </c:pt>
                <c:pt idx="8704">
                  <c:v>6.91</c:v>
                </c:pt>
                <c:pt idx="8705">
                  <c:v>6.82</c:v>
                </c:pt>
                <c:pt idx="8706">
                  <c:v>6.83</c:v>
                </c:pt>
                <c:pt idx="8707">
                  <c:v>6.84</c:v>
                </c:pt>
                <c:pt idx="8708">
                  <c:v>6.85</c:v>
                </c:pt>
                <c:pt idx="8709">
                  <c:v>6.81</c:v>
                </c:pt>
                <c:pt idx="8710">
                  <c:v>6.8</c:v>
                </c:pt>
                <c:pt idx="8711">
                  <c:v>6.73</c:v>
                </c:pt>
                <c:pt idx="8712">
                  <c:v>6.73</c:v>
                </c:pt>
                <c:pt idx="8713">
                  <c:v>6.72</c:v>
                </c:pt>
                <c:pt idx="8714">
                  <c:v>6.71</c:v>
                </c:pt>
                <c:pt idx="8715">
                  <c:v>6.66</c:v>
                </c:pt>
                <c:pt idx="8716">
                  <c:v>6.7</c:v>
                </c:pt>
                <c:pt idx="8717">
                  <c:v>6.67</c:v>
                </c:pt>
                <c:pt idx="8718">
                  <c:v>6.53</c:v>
                </c:pt>
                <c:pt idx="8719">
                  <c:v>6.53</c:v>
                </c:pt>
                <c:pt idx="8720">
                  <c:v>6.48</c:v>
                </c:pt>
                <c:pt idx="8721">
                  <c:v>6.53</c:v>
                </c:pt>
                <c:pt idx="8722">
                  <c:v>6.56</c:v>
                </c:pt>
                <c:pt idx="8723">
                  <c:v>6.73</c:v>
                </c:pt>
                <c:pt idx="8724">
                  <c:v>6.82</c:v>
                </c:pt>
                <c:pt idx="8725">
                  <c:v>6.71</c:v>
                </c:pt>
                <c:pt idx="8726">
                  <c:v>6.74</c:v>
                </c:pt>
                <c:pt idx="8727">
                  <c:v>6.74</c:v>
                </c:pt>
                <c:pt idx="8728">
                  <c:v>6.79</c:v>
                </c:pt>
                <c:pt idx="8729">
                  <c:v>6.7</c:v>
                </c:pt>
                <c:pt idx="8730">
                  <c:v>6.68</c:v>
                </c:pt>
                <c:pt idx="8731">
                  <c:v>6.69</c:v>
                </c:pt>
                <c:pt idx="8732">
                  <c:v>6.62</c:v>
                </c:pt>
                <c:pt idx="8733">
                  <c:v>6.75</c:v>
                </c:pt>
                <c:pt idx="8734">
                  <c:v>6.79</c:v>
                </c:pt>
                <c:pt idx="8735">
                  <c:v>6.78</c:v>
                </c:pt>
                <c:pt idx="8736">
                  <c:v>6.8</c:v>
                </c:pt>
                <c:pt idx="8737">
                  <c:v>6.89</c:v>
                </c:pt>
                <c:pt idx="8738">
                  <c:v>6.93</c:v>
                </c:pt>
                <c:pt idx="8739">
                  <c:v>6.92</c:v>
                </c:pt>
                <c:pt idx="8740">
                  <c:v>6.88</c:v>
                </c:pt>
                <c:pt idx="8741">
                  <c:v>6.79</c:v>
                </c:pt>
                <c:pt idx="8742">
                  <c:v>6.86</c:v>
                </c:pt>
                <c:pt idx="8743">
                  <c:v>6.72</c:v>
                </c:pt>
                <c:pt idx="8744">
                  <c:v>6.66</c:v>
                </c:pt>
                <c:pt idx="8745">
                  <c:v>6.71</c:v>
                </c:pt>
                <c:pt idx="8746">
                  <c:v>6.69</c:v>
                </c:pt>
                <c:pt idx="8747">
                  <c:v>6.73</c:v>
                </c:pt>
                <c:pt idx="8748">
                  <c:v>6.73</c:v>
                </c:pt>
                <c:pt idx="8749">
                  <c:v>6.73</c:v>
                </c:pt>
                <c:pt idx="8750">
                  <c:v>6.76</c:v>
                </c:pt>
                <c:pt idx="8751">
                  <c:v>6.8</c:v>
                </c:pt>
                <c:pt idx="8752">
                  <c:v>6.85</c:v>
                </c:pt>
                <c:pt idx="8753">
                  <c:v>6.86</c:v>
                </c:pt>
                <c:pt idx="8754">
                  <c:v>6.78</c:v>
                </c:pt>
                <c:pt idx="8755">
                  <c:v>6.76</c:v>
                </c:pt>
                <c:pt idx="8756">
                  <c:v>6.74</c:v>
                </c:pt>
                <c:pt idx="8757">
                  <c:v>6.76</c:v>
                </c:pt>
                <c:pt idx="8758">
                  <c:v>6.78</c:v>
                </c:pt>
                <c:pt idx="8759">
                  <c:v>6.76</c:v>
                </c:pt>
                <c:pt idx="8760">
                  <c:v>6.78</c:v>
                </c:pt>
                <c:pt idx="8761">
                  <c:v>6.69</c:v>
                </c:pt>
                <c:pt idx="8762">
                  <c:v>6.68</c:v>
                </c:pt>
                <c:pt idx="8763">
                  <c:v>6.65</c:v>
                </c:pt>
                <c:pt idx="8764">
                  <c:v>6.65</c:v>
                </c:pt>
                <c:pt idx="8765">
                  <c:v>6.67</c:v>
                </c:pt>
                <c:pt idx="8766">
                  <c:v>6.67</c:v>
                </c:pt>
                <c:pt idx="8767">
                  <c:v>6.65</c:v>
                </c:pt>
                <c:pt idx="8768">
                  <c:v>6.7</c:v>
                </c:pt>
                <c:pt idx="8769">
                  <c:v>6.75</c:v>
                </c:pt>
                <c:pt idx="8770">
                  <c:v>6.8</c:v>
                </c:pt>
                <c:pt idx="8771">
                  <c:v>6.78</c:v>
                </c:pt>
                <c:pt idx="8772">
                  <c:v>6.78</c:v>
                </c:pt>
                <c:pt idx="8773">
                  <c:v>6.75</c:v>
                </c:pt>
                <c:pt idx="8774">
                  <c:v>6.69</c:v>
                </c:pt>
                <c:pt idx="8775">
                  <c:v>6.69</c:v>
                </c:pt>
                <c:pt idx="8776">
                  <c:v>6.69</c:v>
                </c:pt>
                <c:pt idx="8777">
                  <c:v>6.71</c:v>
                </c:pt>
                <c:pt idx="8778">
                  <c:v>6.68</c:v>
                </c:pt>
                <c:pt idx="8779">
                  <c:v>6.66</c:v>
                </c:pt>
                <c:pt idx="8780">
                  <c:v>6.66</c:v>
                </c:pt>
                <c:pt idx="8781">
                  <c:v>6.68</c:v>
                </c:pt>
                <c:pt idx="8782">
                  <c:v>6.71</c:v>
                </c:pt>
                <c:pt idx="8783">
                  <c:v>6.64</c:v>
                </c:pt>
                <c:pt idx="8784">
                  <c:v>6.62</c:v>
                </c:pt>
                <c:pt idx="8785">
                  <c:v>6.57</c:v>
                </c:pt>
                <c:pt idx="8786">
                  <c:v>6.58</c:v>
                </c:pt>
                <c:pt idx="8787">
                  <c:v>6.61</c:v>
                </c:pt>
                <c:pt idx="8788">
                  <c:v>6.6</c:v>
                </c:pt>
                <c:pt idx="8789">
                  <c:v>6.59</c:v>
                </c:pt>
                <c:pt idx="8790">
                  <c:v>6.57</c:v>
                </c:pt>
                <c:pt idx="8791">
                  <c:v>6.49</c:v>
                </c:pt>
                <c:pt idx="8792">
                  <c:v>6.47</c:v>
                </c:pt>
                <c:pt idx="8793">
                  <c:v>6.49</c:v>
                </c:pt>
                <c:pt idx="8794">
                  <c:v>6.5</c:v>
                </c:pt>
                <c:pt idx="8795">
                  <c:v>6.47</c:v>
                </c:pt>
                <c:pt idx="8796">
                  <c:v>6.4</c:v>
                </c:pt>
                <c:pt idx="8797">
                  <c:v>6.42</c:v>
                </c:pt>
                <c:pt idx="8798">
                  <c:v>6.55</c:v>
                </c:pt>
                <c:pt idx="8799">
                  <c:v>6.58</c:v>
                </c:pt>
                <c:pt idx="8800">
                  <c:v>6.55</c:v>
                </c:pt>
                <c:pt idx="8801">
                  <c:v>6.68</c:v>
                </c:pt>
                <c:pt idx="8802">
                  <c:v>6.65</c:v>
                </c:pt>
                <c:pt idx="8803">
                  <c:v>6.6</c:v>
                </c:pt>
                <c:pt idx="8804">
                  <c:v>6.55</c:v>
                </c:pt>
                <c:pt idx="8805">
                  <c:v>6.55</c:v>
                </c:pt>
                <c:pt idx="8806">
                  <c:v>6.54</c:v>
                </c:pt>
                <c:pt idx="8807">
                  <c:v>6.57</c:v>
                </c:pt>
                <c:pt idx="8808">
                  <c:v>6.57</c:v>
                </c:pt>
                <c:pt idx="8809">
                  <c:v>6.57</c:v>
                </c:pt>
                <c:pt idx="8810">
                  <c:v>6.57</c:v>
                </c:pt>
                <c:pt idx="8811">
                  <c:v>6.6</c:v>
                </c:pt>
                <c:pt idx="8812">
                  <c:v>6.6</c:v>
                </c:pt>
                <c:pt idx="8813">
                  <c:v>6.53</c:v>
                </c:pt>
                <c:pt idx="8814">
                  <c:v>6.53</c:v>
                </c:pt>
                <c:pt idx="8815">
                  <c:v>6.55</c:v>
                </c:pt>
                <c:pt idx="8816">
                  <c:v>6.51</c:v>
                </c:pt>
                <c:pt idx="8817">
                  <c:v>6.5</c:v>
                </c:pt>
                <c:pt idx="8818">
                  <c:v>6.52</c:v>
                </c:pt>
                <c:pt idx="8819">
                  <c:v>6.54</c:v>
                </c:pt>
                <c:pt idx="8820">
                  <c:v>6.54</c:v>
                </c:pt>
                <c:pt idx="8821">
                  <c:v>6.48</c:v>
                </c:pt>
                <c:pt idx="8822">
                  <c:v>6.49</c:v>
                </c:pt>
                <c:pt idx="8823">
                  <c:v>6.5</c:v>
                </c:pt>
                <c:pt idx="8824">
                  <c:v>6.49</c:v>
                </c:pt>
                <c:pt idx="8825">
                  <c:v>6.45</c:v>
                </c:pt>
                <c:pt idx="8826">
                  <c:v>6.41</c:v>
                </c:pt>
                <c:pt idx="8827">
                  <c:v>6.4</c:v>
                </c:pt>
                <c:pt idx="8828">
                  <c:v>6.44</c:v>
                </c:pt>
                <c:pt idx="8829">
                  <c:v>6.38</c:v>
                </c:pt>
                <c:pt idx="8830">
                  <c:v>6.4</c:v>
                </c:pt>
                <c:pt idx="8831">
                  <c:v>6.35</c:v>
                </c:pt>
                <c:pt idx="8832">
                  <c:v>6.34</c:v>
                </c:pt>
                <c:pt idx="8833">
                  <c:v>6.35</c:v>
                </c:pt>
                <c:pt idx="8834">
                  <c:v>6.32</c:v>
                </c:pt>
                <c:pt idx="8835">
                  <c:v>6.31</c:v>
                </c:pt>
                <c:pt idx="8836">
                  <c:v>6.29</c:v>
                </c:pt>
                <c:pt idx="8837">
                  <c:v>6.31</c:v>
                </c:pt>
                <c:pt idx="8838">
                  <c:v>6.3</c:v>
                </c:pt>
                <c:pt idx="8839">
                  <c:v>6.34</c:v>
                </c:pt>
                <c:pt idx="8840">
                  <c:v>6.33</c:v>
                </c:pt>
                <c:pt idx="8841">
                  <c:v>6.28</c:v>
                </c:pt>
                <c:pt idx="8842">
                  <c:v>6.27</c:v>
                </c:pt>
                <c:pt idx="8843">
                  <c:v>6.25</c:v>
                </c:pt>
                <c:pt idx="8844">
                  <c:v>6.2</c:v>
                </c:pt>
                <c:pt idx="8845">
                  <c:v>6.22</c:v>
                </c:pt>
                <c:pt idx="8846">
                  <c:v>6.22</c:v>
                </c:pt>
                <c:pt idx="8847">
                  <c:v>6.16</c:v>
                </c:pt>
                <c:pt idx="8848">
                  <c:v>6.1</c:v>
                </c:pt>
                <c:pt idx="8849">
                  <c:v>6.08</c:v>
                </c:pt>
                <c:pt idx="8850">
                  <c:v>6.05</c:v>
                </c:pt>
                <c:pt idx="8851">
                  <c:v>6.02</c:v>
                </c:pt>
                <c:pt idx="8852">
                  <c:v>6.08</c:v>
                </c:pt>
                <c:pt idx="8853">
                  <c:v>6.1</c:v>
                </c:pt>
                <c:pt idx="8854">
                  <c:v>6.09</c:v>
                </c:pt>
                <c:pt idx="8855">
                  <c:v>6.09</c:v>
                </c:pt>
                <c:pt idx="8856">
                  <c:v>6.08</c:v>
                </c:pt>
                <c:pt idx="8857">
                  <c:v>6.04</c:v>
                </c:pt>
                <c:pt idx="8858">
                  <c:v>6.02</c:v>
                </c:pt>
                <c:pt idx="8859">
                  <c:v>6.08</c:v>
                </c:pt>
                <c:pt idx="8860">
                  <c:v>6.11</c:v>
                </c:pt>
                <c:pt idx="8861">
                  <c:v>6.07</c:v>
                </c:pt>
                <c:pt idx="8862">
                  <c:v>6.11</c:v>
                </c:pt>
                <c:pt idx="8863">
                  <c:v>6.08</c:v>
                </c:pt>
                <c:pt idx="8864">
                  <c:v>6.08</c:v>
                </c:pt>
                <c:pt idx="8865">
                  <c:v>6.08</c:v>
                </c:pt>
                <c:pt idx="8866">
                  <c:v>6.04</c:v>
                </c:pt>
                <c:pt idx="8867">
                  <c:v>6.03</c:v>
                </c:pt>
                <c:pt idx="8868">
                  <c:v>6.02</c:v>
                </c:pt>
                <c:pt idx="8869">
                  <c:v>6.02</c:v>
                </c:pt>
                <c:pt idx="8870">
                  <c:v>5.96</c:v>
                </c:pt>
                <c:pt idx="8871">
                  <c:v>5.98</c:v>
                </c:pt>
                <c:pt idx="8872">
                  <c:v>5.95</c:v>
                </c:pt>
                <c:pt idx="8873">
                  <c:v>6</c:v>
                </c:pt>
                <c:pt idx="8874">
                  <c:v>5.99</c:v>
                </c:pt>
                <c:pt idx="8875">
                  <c:v>5.95</c:v>
                </c:pt>
                <c:pt idx="8876">
                  <c:v>5.94</c:v>
                </c:pt>
                <c:pt idx="8877">
                  <c:v>5.94</c:v>
                </c:pt>
                <c:pt idx="8878">
                  <c:v>5.9</c:v>
                </c:pt>
                <c:pt idx="8879">
                  <c:v>5.87</c:v>
                </c:pt>
                <c:pt idx="8880">
                  <c:v>5.81</c:v>
                </c:pt>
                <c:pt idx="8881">
                  <c:v>5.85</c:v>
                </c:pt>
                <c:pt idx="8882">
                  <c:v>5.79</c:v>
                </c:pt>
                <c:pt idx="8883">
                  <c:v>5.82</c:v>
                </c:pt>
                <c:pt idx="8884">
                  <c:v>5.83</c:v>
                </c:pt>
                <c:pt idx="8885">
                  <c:v>5.83</c:v>
                </c:pt>
                <c:pt idx="8886">
                  <c:v>5.79</c:v>
                </c:pt>
                <c:pt idx="8887">
                  <c:v>5.83</c:v>
                </c:pt>
                <c:pt idx="8888">
                  <c:v>5.89</c:v>
                </c:pt>
                <c:pt idx="8889">
                  <c:v>5.94</c:v>
                </c:pt>
                <c:pt idx="8890">
                  <c:v>5.89</c:v>
                </c:pt>
                <c:pt idx="8891">
                  <c:v>5.92</c:v>
                </c:pt>
                <c:pt idx="8892">
                  <c:v>5.9</c:v>
                </c:pt>
                <c:pt idx="8893">
                  <c:v>5.96</c:v>
                </c:pt>
                <c:pt idx="8894">
                  <c:v>6.13</c:v>
                </c:pt>
                <c:pt idx="8895">
                  <c:v>6.09</c:v>
                </c:pt>
                <c:pt idx="8896">
                  <c:v>6.04</c:v>
                </c:pt>
                <c:pt idx="8897">
                  <c:v>6.08</c:v>
                </c:pt>
                <c:pt idx="8898">
                  <c:v>6.08</c:v>
                </c:pt>
                <c:pt idx="8899">
                  <c:v>6.11</c:v>
                </c:pt>
                <c:pt idx="8900">
                  <c:v>6.07</c:v>
                </c:pt>
                <c:pt idx="8901">
                  <c:v>6.13</c:v>
                </c:pt>
                <c:pt idx="8902">
                  <c:v>6.13</c:v>
                </c:pt>
                <c:pt idx="8903">
                  <c:v>6.16</c:v>
                </c:pt>
                <c:pt idx="8904">
                  <c:v>6.32</c:v>
                </c:pt>
                <c:pt idx="8905">
                  <c:v>6.38</c:v>
                </c:pt>
                <c:pt idx="8906">
                  <c:v>6.32</c:v>
                </c:pt>
                <c:pt idx="8907">
                  <c:v>6.34</c:v>
                </c:pt>
                <c:pt idx="8908">
                  <c:v>6.28</c:v>
                </c:pt>
                <c:pt idx="8909">
                  <c:v>6.43</c:v>
                </c:pt>
                <c:pt idx="8910">
                  <c:v>6.4</c:v>
                </c:pt>
                <c:pt idx="8911">
                  <c:v>6.35</c:v>
                </c:pt>
                <c:pt idx="8912">
                  <c:v>6.38</c:v>
                </c:pt>
                <c:pt idx="8913">
                  <c:v>6.28</c:v>
                </c:pt>
                <c:pt idx="8914">
                  <c:v>6.27</c:v>
                </c:pt>
                <c:pt idx="8915">
                  <c:v>6.31</c:v>
                </c:pt>
                <c:pt idx="8916">
                  <c:v>6.29</c:v>
                </c:pt>
                <c:pt idx="8917">
                  <c:v>6.34</c:v>
                </c:pt>
                <c:pt idx="8918">
                  <c:v>6.51</c:v>
                </c:pt>
                <c:pt idx="8919">
                  <c:v>6.5</c:v>
                </c:pt>
                <c:pt idx="8920">
                  <c:v>6.55</c:v>
                </c:pt>
                <c:pt idx="8921">
                  <c:v>6.54</c:v>
                </c:pt>
                <c:pt idx="8922">
                  <c:v>6.48</c:v>
                </c:pt>
                <c:pt idx="8923">
                  <c:v>6.53</c:v>
                </c:pt>
                <c:pt idx="8924">
                  <c:v>6.52</c:v>
                </c:pt>
                <c:pt idx="8925">
                  <c:v>6.53</c:v>
                </c:pt>
                <c:pt idx="8926">
                  <c:v>6.47</c:v>
                </c:pt>
                <c:pt idx="8927">
                  <c:v>6.46</c:v>
                </c:pt>
                <c:pt idx="8928">
                  <c:v>6.5</c:v>
                </c:pt>
                <c:pt idx="8929">
                  <c:v>6.39</c:v>
                </c:pt>
                <c:pt idx="8930">
                  <c:v>6.39</c:v>
                </c:pt>
                <c:pt idx="8931">
                  <c:v>6.38</c:v>
                </c:pt>
                <c:pt idx="8932">
                  <c:v>6.44</c:v>
                </c:pt>
                <c:pt idx="8933">
                  <c:v>6.43</c:v>
                </c:pt>
                <c:pt idx="8934">
                  <c:v>6.37</c:v>
                </c:pt>
                <c:pt idx="8935">
                  <c:v>6.33</c:v>
                </c:pt>
                <c:pt idx="8936">
                  <c:v>6.36</c:v>
                </c:pt>
                <c:pt idx="8937">
                  <c:v>6.37</c:v>
                </c:pt>
                <c:pt idx="8938">
                  <c:v>6.37</c:v>
                </c:pt>
                <c:pt idx="8939">
                  <c:v>6.37</c:v>
                </c:pt>
                <c:pt idx="8940">
                  <c:v>6.43</c:v>
                </c:pt>
                <c:pt idx="8941">
                  <c:v>6.41</c:v>
                </c:pt>
                <c:pt idx="8942">
                  <c:v>6.51</c:v>
                </c:pt>
                <c:pt idx="8943">
                  <c:v>6.45</c:v>
                </c:pt>
                <c:pt idx="8944">
                  <c:v>6.44</c:v>
                </c:pt>
                <c:pt idx="8945">
                  <c:v>6.38</c:v>
                </c:pt>
                <c:pt idx="8946">
                  <c:v>6.45</c:v>
                </c:pt>
                <c:pt idx="8947">
                  <c:v>6.43</c:v>
                </c:pt>
                <c:pt idx="8948">
                  <c:v>6.36</c:v>
                </c:pt>
                <c:pt idx="8949">
                  <c:v>6.33</c:v>
                </c:pt>
                <c:pt idx="8950">
                  <c:v>6.33</c:v>
                </c:pt>
                <c:pt idx="8951">
                  <c:v>6.34</c:v>
                </c:pt>
                <c:pt idx="8952">
                  <c:v>6.36</c:v>
                </c:pt>
                <c:pt idx="8953">
                  <c:v>6.32</c:v>
                </c:pt>
                <c:pt idx="8954">
                  <c:v>6.33</c:v>
                </c:pt>
                <c:pt idx="8955">
                  <c:v>6.35</c:v>
                </c:pt>
                <c:pt idx="8956">
                  <c:v>6.35</c:v>
                </c:pt>
                <c:pt idx="8957">
                  <c:v>6.45</c:v>
                </c:pt>
                <c:pt idx="8958">
                  <c:v>6.53</c:v>
                </c:pt>
                <c:pt idx="8959">
                  <c:v>6.54</c:v>
                </c:pt>
                <c:pt idx="8960">
                  <c:v>6.55</c:v>
                </c:pt>
                <c:pt idx="8961">
                  <c:v>6.51</c:v>
                </c:pt>
                <c:pt idx="8962">
                  <c:v>6.51</c:v>
                </c:pt>
                <c:pt idx="8963">
                  <c:v>6.44</c:v>
                </c:pt>
                <c:pt idx="8964">
                  <c:v>6.48</c:v>
                </c:pt>
                <c:pt idx="8965">
                  <c:v>6.41</c:v>
                </c:pt>
                <c:pt idx="8966">
                  <c:v>6.44</c:v>
                </c:pt>
                <c:pt idx="8967">
                  <c:v>6.44</c:v>
                </c:pt>
                <c:pt idx="8968">
                  <c:v>6.4</c:v>
                </c:pt>
                <c:pt idx="8969">
                  <c:v>6.4</c:v>
                </c:pt>
                <c:pt idx="8970">
                  <c:v>6.4</c:v>
                </c:pt>
                <c:pt idx="8971">
                  <c:v>6.44</c:v>
                </c:pt>
                <c:pt idx="8972">
                  <c:v>6.42</c:v>
                </c:pt>
                <c:pt idx="8973">
                  <c:v>6.4</c:v>
                </c:pt>
                <c:pt idx="8974">
                  <c:v>6.4</c:v>
                </c:pt>
                <c:pt idx="8975">
                  <c:v>6.41</c:v>
                </c:pt>
                <c:pt idx="8976">
                  <c:v>6.41</c:v>
                </c:pt>
                <c:pt idx="8977">
                  <c:v>6.49</c:v>
                </c:pt>
                <c:pt idx="8978">
                  <c:v>6.51</c:v>
                </c:pt>
                <c:pt idx="8979">
                  <c:v>6.49</c:v>
                </c:pt>
                <c:pt idx="8980">
                  <c:v>6.47</c:v>
                </c:pt>
                <c:pt idx="8981">
                  <c:v>6.49</c:v>
                </c:pt>
                <c:pt idx="8982">
                  <c:v>6.49</c:v>
                </c:pt>
                <c:pt idx="8983">
                  <c:v>6.55</c:v>
                </c:pt>
                <c:pt idx="8984">
                  <c:v>6.55</c:v>
                </c:pt>
                <c:pt idx="8985">
                  <c:v>6.52</c:v>
                </c:pt>
                <c:pt idx="8986">
                  <c:v>6.53</c:v>
                </c:pt>
                <c:pt idx="8987">
                  <c:v>6.59</c:v>
                </c:pt>
                <c:pt idx="8988">
                  <c:v>6.65</c:v>
                </c:pt>
                <c:pt idx="8989">
                  <c:v>6.65</c:v>
                </c:pt>
                <c:pt idx="8990">
                  <c:v>6.61</c:v>
                </c:pt>
                <c:pt idx="8991">
                  <c:v>6.63</c:v>
                </c:pt>
                <c:pt idx="8992">
                  <c:v>6.66</c:v>
                </c:pt>
                <c:pt idx="8993">
                  <c:v>6.6</c:v>
                </c:pt>
                <c:pt idx="8994">
                  <c:v>6.59</c:v>
                </c:pt>
                <c:pt idx="8995">
                  <c:v>6.55</c:v>
                </c:pt>
                <c:pt idx="8996">
                  <c:v>6.55</c:v>
                </c:pt>
                <c:pt idx="8997">
                  <c:v>6.59</c:v>
                </c:pt>
                <c:pt idx="8998">
                  <c:v>6.5</c:v>
                </c:pt>
                <c:pt idx="8999">
                  <c:v>6.5</c:v>
                </c:pt>
                <c:pt idx="9000">
                  <c:v>6.52</c:v>
                </c:pt>
                <c:pt idx="9001">
                  <c:v>6.54</c:v>
                </c:pt>
                <c:pt idx="9002">
                  <c:v>6.52</c:v>
                </c:pt>
                <c:pt idx="9003">
                  <c:v>6.59</c:v>
                </c:pt>
                <c:pt idx="9004">
                  <c:v>6.6</c:v>
                </c:pt>
                <c:pt idx="9005">
                  <c:v>6.57</c:v>
                </c:pt>
                <c:pt idx="9006">
                  <c:v>6.54</c:v>
                </c:pt>
                <c:pt idx="9007">
                  <c:v>6.52</c:v>
                </c:pt>
                <c:pt idx="9008">
                  <c:v>6.5</c:v>
                </c:pt>
                <c:pt idx="9009">
                  <c:v>6.52</c:v>
                </c:pt>
                <c:pt idx="9010">
                  <c:v>6.48</c:v>
                </c:pt>
                <c:pt idx="9011">
                  <c:v>6.43</c:v>
                </c:pt>
                <c:pt idx="9012">
                  <c:v>6.37</c:v>
                </c:pt>
                <c:pt idx="9013">
                  <c:v>6.39</c:v>
                </c:pt>
                <c:pt idx="9014">
                  <c:v>6.38</c:v>
                </c:pt>
                <c:pt idx="9015">
                  <c:v>6.4</c:v>
                </c:pt>
                <c:pt idx="9016">
                  <c:v>6.38</c:v>
                </c:pt>
                <c:pt idx="9017">
                  <c:v>6.34</c:v>
                </c:pt>
                <c:pt idx="9018">
                  <c:v>6.36</c:v>
                </c:pt>
                <c:pt idx="9019">
                  <c:v>6.39</c:v>
                </c:pt>
                <c:pt idx="9020">
                  <c:v>6.39</c:v>
                </c:pt>
                <c:pt idx="9021">
                  <c:v>6.37</c:v>
                </c:pt>
                <c:pt idx="9022">
                  <c:v>6.34</c:v>
                </c:pt>
                <c:pt idx="9023">
                  <c:v>6.27</c:v>
                </c:pt>
                <c:pt idx="9024">
                  <c:v>6.28</c:v>
                </c:pt>
                <c:pt idx="9025">
                  <c:v>6.27</c:v>
                </c:pt>
                <c:pt idx="9026">
                  <c:v>6.26</c:v>
                </c:pt>
                <c:pt idx="9027">
                  <c:v>6.29</c:v>
                </c:pt>
                <c:pt idx="9028">
                  <c:v>6.27</c:v>
                </c:pt>
                <c:pt idx="9029">
                  <c:v>6.28</c:v>
                </c:pt>
                <c:pt idx="9030">
                  <c:v>6.27</c:v>
                </c:pt>
                <c:pt idx="9031">
                  <c:v>6.28</c:v>
                </c:pt>
                <c:pt idx="9032">
                  <c:v>6.28</c:v>
                </c:pt>
                <c:pt idx="9033">
                  <c:v>6.23</c:v>
                </c:pt>
                <c:pt idx="9034">
                  <c:v>6.25</c:v>
                </c:pt>
                <c:pt idx="9035">
                  <c:v>6.25</c:v>
                </c:pt>
                <c:pt idx="9036">
                  <c:v>6.34</c:v>
                </c:pt>
                <c:pt idx="9037">
                  <c:v>6.29</c:v>
                </c:pt>
                <c:pt idx="9038">
                  <c:v>6.34</c:v>
                </c:pt>
                <c:pt idx="9039">
                  <c:v>6.38</c:v>
                </c:pt>
                <c:pt idx="9040">
                  <c:v>6.36</c:v>
                </c:pt>
                <c:pt idx="9041">
                  <c:v>6.36</c:v>
                </c:pt>
                <c:pt idx="9042">
                  <c:v>6.36</c:v>
                </c:pt>
                <c:pt idx="9043">
                  <c:v>6.39</c:v>
                </c:pt>
                <c:pt idx="9044">
                  <c:v>6.38</c:v>
                </c:pt>
                <c:pt idx="9045">
                  <c:v>6.39</c:v>
                </c:pt>
                <c:pt idx="9046">
                  <c:v>6.39</c:v>
                </c:pt>
                <c:pt idx="9047">
                  <c:v>6.36</c:v>
                </c:pt>
                <c:pt idx="9048">
                  <c:v>6.34</c:v>
                </c:pt>
                <c:pt idx="9049">
                  <c:v>6.32</c:v>
                </c:pt>
                <c:pt idx="9050">
                  <c:v>6.3</c:v>
                </c:pt>
                <c:pt idx="9051">
                  <c:v>6.3</c:v>
                </c:pt>
                <c:pt idx="9052">
                  <c:v>6.27</c:v>
                </c:pt>
                <c:pt idx="9053">
                  <c:v>6.21</c:v>
                </c:pt>
                <c:pt idx="9054">
                  <c:v>6.17</c:v>
                </c:pt>
                <c:pt idx="9055">
                  <c:v>6.15</c:v>
                </c:pt>
                <c:pt idx="9056">
                  <c:v>6.16</c:v>
                </c:pt>
                <c:pt idx="9057">
                  <c:v>6.17</c:v>
                </c:pt>
                <c:pt idx="9058">
                  <c:v>6.14</c:v>
                </c:pt>
                <c:pt idx="9059">
                  <c:v>6.19</c:v>
                </c:pt>
                <c:pt idx="9060">
                  <c:v>6.15</c:v>
                </c:pt>
                <c:pt idx="9061">
                  <c:v>6.09</c:v>
                </c:pt>
                <c:pt idx="9062">
                  <c:v>6.06</c:v>
                </c:pt>
                <c:pt idx="9063">
                  <c:v>6.08</c:v>
                </c:pt>
                <c:pt idx="9064">
                  <c:v>6.09</c:v>
                </c:pt>
                <c:pt idx="9065">
                  <c:v>6.05</c:v>
                </c:pt>
                <c:pt idx="9066">
                  <c:v>6.02</c:v>
                </c:pt>
                <c:pt idx="9067">
                  <c:v>6.02</c:v>
                </c:pt>
                <c:pt idx="9068">
                  <c:v>5.96</c:v>
                </c:pt>
                <c:pt idx="9069">
                  <c:v>6.01</c:v>
                </c:pt>
                <c:pt idx="9070">
                  <c:v>5.97</c:v>
                </c:pt>
                <c:pt idx="9071">
                  <c:v>5.97</c:v>
                </c:pt>
                <c:pt idx="9072">
                  <c:v>6</c:v>
                </c:pt>
                <c:pt idx="9073">
                  <c:v>6.02</c:v>
                </c:pt>
                <c:pt idx="9074">
                  <c:v>6.02</c:v>
                </c:pt>
                <c:pt idx="9075">
                  <c:v>5.99</c:v>
                </c:pt>
                <c:pt idx="9076">
                  <c:v>6.03</c:v>
                </c:pt>
                <c:pt idx="9077">
                  <c:v>6.04</c:v>
                </c:pt>
                <c:pt idx="9078">
                  <c:v>5.97</c:v>
                </c:pt>
                <c:pt idx="9079">
                  <c:v>5.97</c:v>
                </c:pt>
                <c:pt idx="9080">
                  <c:v>5.94</c:v>
                </c:pt>
                <c:pt idx="9081">
                  <c:v>6</c:v>
                </c:pt>
                <c:pt idx="9082">
                  <c:v>6.03</c:v>
                </c:pt>
                <c:pt idx="9083">
                  <c:v>5.98</c:v>
                </c:pt>
                <c:pt idx="9084">
                  <c:v>6.02</c:v>
                </c:pt>
                <c:pt idx="9085">
                  <c:v>6</c:v>
                </c:pt>
                <c:pt idx="9086">
                  <c:v>6.01</c:v>
                </c:pt>
                <c:pt idx="9087">
                  <c:v>6</c:v>
                </c:pt>
                <c:pt idx="9088">
                  <c:v>6.01</c:v>
                </c:pt>
                <c:pt idx="9089">
                  <c:v>6.03</c:v>
                </c:pt>
                <c:pt idx="9090">
                  <c:v>5.93</c:v>
                </c:pt>
                <c:pt idx="9091">
                  <c:v>5.94</c:v>
                </c:pt>
                <c:pt idx="9092">
                  <c:v>5.92</c:v>
                </c:pt>
                <c:pt idx="9093">
                  <c:v>5.92</c:v>
                </c:pt>
                <c:pt idx="9094">
                  <c:v>5.88</c:v>
                </c:pt>
                <c:pt idx="9095">
                  <c:v>5.85</c:v>
                </c:pt>
                <c:pt idx="9096">
                  <c:v>5.86</c:v>
                </c:pt>
                <c:pt idx="9097">
                  <c:v>5.82</c:v>
                </c:pt>
                <c:pt idx="9098">
                  <c:v>5.81</c:v>
                </c:pt>
                <c:pt idx="9099">
                  <c:v>5.81</c:v>
                </c:pt>
                <c:pt idx="9100">
                  <c:v>5.78</c:v>
                </c:pt>
                <c:pt idx="9101">
                  <c:v>5.83</c:v>
                </c:pt>
                <c:pt idx="9102">
                  <c:v>5.83</c:v>
                </c:pt>
                <c:pt idx="9103">
                  <c:v>5.8</c:v>
                </c:pt>
                <c:pt idx="9104">
                  <c:v>5.8</c:v>
                </c:pt>
                <c:pt idx="9105">
                  <c:v>5.78</c:v>
                </c:pt>
                <c:pt idx="9106">
                  <c:v>5.78</c:v>
                </c:pt>
                <c:pt idx="9107">
                  <c:v>5.75</c:v>
                </c:pt>
                <c:pt idx="9108">
                  <c:v>5.62</c:v>
                </c:pt>
                <c:pt idx="9109">
                  <c:v>5.63</c:v>
                </c:pt>
                <c:pt idx="9110">
                  <c:v>5.61</c:v>
                </c:pt>
                <c:pt idx="9111">
                  <c:v>5.66</c:v>
                </c:pt>
                <c:pt idx="9112">
                  <c:v>5.77</c:v>
                </c:pt>
                <c:pt idx="9113">
                  <c:v>5.87</c:v>
                </c:pt>
                <c:pt idx="9114">
                  <c:v>5.76</c:v>
                </c:pt>
                <c:pt idx="9115">
                  <c:v>5.76</c:v>
                </c:pt>
                <c:pt idx="9116">
                  <c:v>5.88</c:v>
                </c:pt>
                <c:pt idx="9117">
                  <c:v>5.9</c:v>
                </c:pt>
                <c:pt idx="9118">
                  <c:v>5.87</c:v>
                </c:pt>
                <c:pt idx="9119">
                  <c:v>5.85</c:v>
                </c:pt>
                <c:pt idx="9120">
                  <c:v>5.9</c:v>
                </c:pt>
                <c:pt idx="9121">
                  <c:v>5.87</c:v>
                </c:pt>
                <c:pt idx="9122">
                  <c:v>5.83</c:v>
                </c:pt>
                <c:pt idx="9123">
                  <c:v>5.82</c:v>
                </c:pt>
                <c:pt idx="9124">
                  <c:v>5.8</c:v>
                </c:pt>
                <c:pt idx="9125">
                  <c:v>5.8</c:v>
                </c:pt>
                <c:pt idx="9126">
                  <c:v>5.8</c:v>
                </c:pt>
                <c:pt idx="9127">
                  <c:v>5.8</c:v>
                </c:pt>
                <c:pt idx="9128">
                  <c:v>5.8</c:v>
                </c:pt>
                <c:pt idx="9129">
                  <c:v>5.77</c:v>
                </c:pt>
                <c:pt idx="9130">
                  <c:v>5.77</c:v>
                </c:pt>
                <c:pt idx="9131">
                  <c:v>5.77</c:v>
                </c:pt>
                <c:pt idx="9132">
                  <c:v>5.99</c:v>
                </c:pt>
                <c:pt idx="9133">
                  <c:v>5.95</c:v>
                </c:pt>
                <c:pt idx="9134">
                  <c:v>5.96</c:v>
                </c:pt>
                <c:pt idx="9135">
                  <c:v>5.96</c:v>
                </c:pt>
                <c:pt idx="9136">
                  <c:v>5.93</c:v>
                </c:pt>
                <c:pt idx="9137">
                  <c:v>5.87</c:v>
                </c:pt>
                <c:pt idx="9138">
                  <c:v>5.89</c:v>
                </c:pt>
                <c:pt idx="9139">
                  <c:v>5.78</c:v>
                </c:pt>
                <c:pt idx="9140">
                  <c:v>5.74</c:v>
                </c:pt>
                <c:pt idx="9141">
                  <c:v>5.73</c:v>
                </c:pt>
                <c:pt idx="9142">
                  <c:v>5.68</c:v>
                </c:pt>
                <c:pt idx="9143">
                  <c:v>5.72</c:v>
                </c:pt>
                <c:pt idx="9144">
                  <c:v>5.72</c:v>
                </c:pt>
                <c:pt idx="9145">
                  <c:v>5.71</c:v>
                </c:pt>
                <c:pt idx="9146">
                  <c:v>5.69</c:v>
                </c:pt>
                <c:pt idx="9147">
                  <c:v>5.69</c:v>
                </c:pt>
                <c:pt idx="9148">
                  <c:v>5.76</c:v>
                </c:pt>
                <c:pt idx="9149">
                  <c:v>5.76</c:v>
                </c:pt>
                <c:pt idx="9150">
                  <c:v>5.73</c:v>
                </c:pt>
                <c:pt idx="9151">
                  <c:v>5.78</c:v>
                </c:pt>
                <c:pt idx="9152">
                  <c:v>5.75</c:v>
                </c:pt>
                <c:pt idx="9153">
                  <c:v>5.69</c:v>
                </c:pt>
                <c:pt idx="9154">
                  <c:v>5.67</c:v>
                </c:pt>
                <c:pt idx="9155">
                  <c:v>5.72</c:v>
                </c:pt>
                <c:pt idx="9156">
                  <c:v>5.67</c:v>
                </c:pt>
                <c:pt idx="9157">
                  <c:v>5.68</c:v>
                </c:pt>
                <c:pt idx="9158">
                  <c:v>5.62</c:v>
                </c:pt>
                <c:pt idx="9159">
                  <c:v>5.61</c:v>
                </c:pt>
                <c:pt idx="9160">
                  <c:v>5.57</c:v>
                </c:pt>
                <c:pt idx="9161">
                  <c:v>5.55</c:v>
                </c:pt>
                <c:pt idx="9162">
                  <c:v>5.54</c:v>
                </c:pt>
                <c:pt idx="9163">
                  <c:v>5.49</c:v>
                </c:pt>
                <c:pt idx="9164">
                  <c:v>5.5</c:v>
                </c:pt>
                <c:pt idx="9165">
                  <c:v>5.48</c:v>
                </c:pt>
                <c:pt idx="9166">
                  <c:v>5.51</c:v>
                </c:pt>
                <c:pt idx="9167">
                  <c:v>5.51</c:v>
                </c:pt>
                <c:pt idx="9168">
                  <c:v>5.52</c:v>
                </c:pt>
                <c:pt idx="9169">
                  <c:v>5.55</c:v>
                </c:pt>
                <c:pt idx="9170">
                  <c:v>5.53</c:v>
                </c:pt>
                <c:pt idx="9171">
                  <c:v>5.57</c:v>
                </c:pt>
                <c:pt idx="9172">
                  <c:v>5.5</c:v>
                </c:pt>
                <c:pt idx="9173">
                  <c:v>5.56</c:v>
                </c:pt>
                <c:pt idx="9174">
                  <c:v>5.53</c:v>
                </c:pt>
                <c:pt idx="9175">
                  <c:v>5.55</c:v>
                </c:pt>
                <c:pt idx="9176">
                  <c:v>5.64</c:v>
                </c:pt>
                <c:pt idx="9177">
                  <c:v>5.66</c:v>
                </c:pt>
                <c:pt idx="9178">
                  <c:v>5.68</c:v>
                </c:pt>
                <c:pt idx="9179">
                  <c:v>5.65</c:v>
                </c:pt>
                <c:pt idx="9180">
                  <c:v>5.65</c:v>
                </c:pt>
                <c:pt idx="9181">
                  <c:v>5.66</c:v>
                </c:pt>
                <c:pt idx="9182">
                  <c:v>5.7</c:v>
                </c:pt>
                <c:pt idx="9183">
                  <c:v>5.7</c:v>
                </c:pt>
                <c:pt idx="9184">
                  <c:v>5.84</c:v>
                </c:pt>
                <c:pt idx="9185">
                  <c:v>5.9</c:v>
                </c:pt>
                <c:pt idx="9186">
                  <c:v>5.91</c:v>
                </c:pt>
                <c:pt idx="9187">
                  <c:v>5.95</c:v>
                </c:pt>
                <c:pt idx="9188">
                  <c:v>5.91</c:v>
                </c:pt>
                <c:pt idx="9189">
                  <c:v>5.89</c:v>
                </c:pt>
                <c:pt idx="9190">
                  <c:v>5.85</c:v>
                </c:pt>
                <c:pt idx="9191">
                  <c:v>5.88</c:v>
                </c:pt>
                <c:pt idx="9192">
                  <c:v>5.91</c:v>
                </c:pt>
                <c:pt idx="9193">
                  <c:v>5.91</c:v>
                </c:pt>
                <c:pt idx="9194">
                  <c:v>5.91</c:v>
                </c:pt>
                <c:pt idx="9195">
                  <c:v>5.99</c:v>
                </c:pt>
                <c:pt idx="9196">
                  <c:v>6</c:v>
                </c:pt>
                <c:pt idx="9197">
                  <c:v>6.02</c:v>
                </c:pt>
                <c:pt idx="9198">
                  <c:v>6.01</c:v>
                </c:pt>
                <c:pt idx="9199">
                  <c:v>5.88</c:v>
                </c:pt>
                <c:pt idx="9200">
                  <c:v>5.89</c:v>
                </c:pt>
                <c:pt idx="9201">
                  <c:v>5.89</c:v>
                </c:pt>
                <c:pt idx="9202">
                  <c:v>5.91</c:v>
                </c:pt>
                <c:pt idx="9203">
                  <c:v>5.95</c:v>
                </c:pt>
                <c:pt idx="9204">
                  <c:v>5.94</c:v>
                </c:pt>
                <c:pt idx="9205">
                  <c:v>5.81</c:v>
                </c:pt>
                <c:pt idx="9206">
                  <c:v>5.84</c:v>
                </c:pt>
                <c:pt idx="9207">
                  <c:v>5.8</c:v>
                </c:pt>
                <c:pt idx="9208">
                  <c:v>5.82</c:v>
                </c:pt>
                <c:pt idx="9209">
                  <c:v>5.87</c:v>
                </c:pt>
                <c:pt idx="9210">
                  <c:v>5.84</c:v>
                </c:pt>
                <c:pt idx="9211">
                  <c:v>5.83</c:v>
                </c:pt>
                <c:pt idx="9212">
                  <c:v>5.86</c:v>
                </c:pt>
                <c:pt idx="9213">
                  <c:v>5.88</c:v>
                </c:pt>
                <c:pt idx="9214">
                  <c:v>5.89</c:v>
                </c:pt>
                <c:pt idx="9215">
                  <c:v>5.82</c:v>
                </c:pt>
                <c:pt idx="9216">
                  <c:v>5.79</c:v>
                </c:pt>
                <c:pt idx="9217">
                  <c:v>5.79</c:v>
                </c:pt>
                <c:pt idx="9218">
                  <c:v>5.78</c:v>
                </c:pt>
                <c:pt idx="9219">
                  <c:v>5.76</c:v>
                </c:pt>
                <c:pt idx="9220">
                  <c:v>5.75</c:v>
                </c:pt>
                <c:pt idx="9221">
                  <c:v>5.76</c:v>
                </c:pt>
                <c:pt idx="9222">
                  <c:v>5.76</c:v>
                </c:pt>
                <c:pt idx="9223">
                  <c:v>5.76</c:v>
                </c:pt>
                <c:pt idx="9224">
                  <c:v>5.69</c:v>
                </c:pt>
                <c:pt idx="9225">
                  <c:v>5.71</c:v>
                </c:pt>
                <c:pt idx="9226">
                  <c:v>5.67</c:v>
                </c:pt>
                <c:pt idx="9227">
                  <c:v>5.69</c:v>
                </c:pt>
                <c:pt idx="9228">
                  <c:v>5.76</c:v>
                </c:pt>
                <c:pt idx="9229">
                  <c:v>5.76</c:v>
                </c:pt>
                <c:pt idx="9230">
                  <c:v>5.79</c:v>
                </c:pt>
                <c:pt idx="9231">
                  <c:v>5.85</c:v>
                </c:pt>
                <c:pt idx="9232">
                  <c:v>5.92</c:v>
                </c:pt>
                <c:pt idx="9233">
                  <c:v>5.88</c:v>
                </c:pt>
                <c:pt idx="9234">
                  <c:v>5.92</c:v>
                </c:pt>
                <c:pt idx="9235">
                  <c:v>5.92</c:v>
                </c:pt>
                <c:pt idx="9236">
                  <c:v>5.91</c:v>
                </c:pt>
                <c:pt idx="9237">
                  <c:v>5.91</c:v>
                </c:pt>
                <c:pt idx="9238">
                  <c:v>5.93</c:v>
                </c:pt>
                <c:pt idx="9239">
                  <c:v>5.92</c:v>
                </c:pt>
                <c:pt idx="9240">
                  <c:v>5.83</c:v>
                </c:pt>
                <c:pt idx="9241">
                  <c:v>5.82</c:v>
                </c:pt>
                <c:pt idx="9242">
                  <c:v>5.81</c:v>
                </c:pt>
                <c:pt idx="9243">
                  <c:v>5.78</c:v>
                </c:pt>
                <c:pt idx="9244">
                  <c:v>5.79</c:v>
                </c:pt>
                <c:pt idx="9245">
                  <c:v>5.77</c:v>
                </c:pt>
                <c:pt idx="9246">
                  <c:v>5.79</c:v>
                </c:pt>
                <c:pt idx="9247">
                  <c:v>5.71</c:v>
                </c:pt>
                <c:pt idx="9248">
                  <c:v>5.68</c:v>
                </c:pt>
                <c:pt idx="9249">
                  <c:v>5.67</c:v>
                </c:pt>
                <c:pt idx="9250">
                  <c:v>5.72</c:v>
                </c:pt>
                <c:pt idx="9251">
                  <c:v>5.72</c:v>
                </c:pt>
                <c:pt idx="9252">
                  <c:v>5.77</c:v>
                </c:pt>
                <c:pt idx="9253">
                  <c:v>5.72</c:v>
                </c:pt>
                <c:pt idx="9254">
                  <c:v>5.73</c:v>
                </c:pt>
                <c:pt idx="9255">
                  <c:v>5.68</c:v>
                </c:pt>
                <c:pt idx="9256">
                  <c:v>5.67</c:v>
                </c:pt>
                <c:pt idx="9257">
                  <c:v>5.65</c:v>
                </c:pt>
                <c:pt idx="9258">
                  <c:v>5.66</c:v>
                </c:pt>
                <c:pt idx="9259">
                  <c:v>5.71</c:v>
                </c:pt>
                <c:pt idx="9260">
                  <c:v>5.66</c:v>
                </c:pt>
                <c:pt idx="9261">
                  <c:v>5.64</c:v>
                </c:pt>
                <c:pt idx="9262">
                  <c:v>5.59</c:v>
                </c:pt>
                <c:pt idx="9263">
                  <c:v>5.59</c:v>
                </c:pt>
                <c:pt idx="9264">
                  <c:v>5.54</c:v>
                </c:pt>
                <c:pt idx="9265">
                  <c:v>5.55</c:v>
                </c:pt>
                <c:pt idx="9266">
                  <c:v>5.54</c:v>
                </c:pt>
                <c:pt idx="9267">
                  <c:v>5.56</c:v>
                </c:pt>
                <c:pt idx="9268">
                  <c:v>5.52</c:v>
                </c:pt>
                <c:pt idx="9269">
                  <c:v>5.57</c:v>
                </c:pt>
                <c:pt idx="9270">
                  <c:v>5.61</c:v>
                </c:pt>
                <c:pt idx="9271">
                  <c:v>5.6</c:v>
                </c:pt>
                <c:pt idx="9272">
                  <c:v>5.55</c:v>
                </c:pt>
                <c:pt idx="9273">
                  <c:v>5.55</c:v>
                </c:pt>
                <c:pt idx="9274">
                  <c:v>5.56</c:v>
                </c:pt>
                <c:pt idx="9275">
                  <c:v>5.52</c:v>
                </c:pt>
                <c:pt idx="9276">
                  <c:v>5.5</c:v>
                </c:pt>
                <c:pt idx="9277">
                  <c:v>5.52</c:v>
                </c:pt>
                <c:pt idx="9278">
                  <c:v>5.54</c:v>
                </c:pt>
                <c:pt idx="9279">
                  <c:v>5.55</c:v>
                </c:pt>
                <c:pt idx="9280">
                  <c:v>5.52</c:v>
                </c:pt>
                <c:pt idx="9281">
                  <c:v>5.48</c:v>
                </c:pt>
                <c:pt idx="9282">
                  <c:v>5.53</c:v>
                </c:pt>
                <c:pt idx="9283">
                  <c:v>5.6</c:v>
                </c:pt>
                <c:pt idx="9284">
                  <c:v>5.64</c:v>
                </c:pt>
                <c:pt idx="9285">
                  <c:v>5.71</c:v>
                </c:pt>
                <c:pt idx="9286">
                  <c:v>5.66</c:v>
                </c:pt>
                <c:pt idx="9287">
                  <c:v>5.95</c:v>
                </c:pt>
                <c:pt idx="9288">
                  <c:v>5.95</c:v>
                </c:pt>
                <c:pt idx="9289">
                  <c:v>5.95</c:v>
                </c:pt>
                <c:pt idx="9290">
                  <c:v>5.91</c:v>
                </c:pt>
                <c:pt idx="9291">
                  <c:v>5.95</c:v>
                </c:pt>
                <c:pt idx="9292">
                  <c:v>5.92</c:v>
                </c:pt>
                <c:pt idx="9293">
                  <c:v>5.9</c:v>
                </c:pt>
                <c:pt idx="9294">
                  <c:v>5.91</c:v>
                </c:pt>
                <c:pt idx="9295">
                  <c:v>5.84</c:v>
                </c:pt>
                <c:pt idx="9296">
                  <c:v>5.89</c:v>
                </c:pt>
                <c:pt idx="9297">
                  <c:v>5.89</c:v>
                </c:pt>
                <c:pt idx="9298">
                  <c:v>5.9</c:v>
                </c:pt>
                <c:pt idx="9299">
                  <c:v>5.97</c:v>
                </c:pt>
                <c:pt idx="9300">
                  <c:v>5.96</c:v>
                </c:pt>
                <c:pt idx="9301">
                  <c:v>5.91</c:v>
                </c:pt>
                <c:pt idx="9302">
                  <c:v>5.93</c:v>
                </c:pt>
                <c:pt idx="9303">
                  <c:v>5.93</c:v>
                </c:pt>
                <c:pt idx="9304">
                  <c:v>5.92</c:v>
                </c:pt>
                <c:pt idx="9305">
                  <c:v>5.94</c:v>
                </c:pt>
                <c:pt idx="9306">
                  <c:v>5.9</c:v>
                </c:pt>
                <c:pt idx="9307">
                  <c:v>5.89</c:v>
                </c:pt>
                <c:pt idx="9308">
                  <c:v>5.88</c:v>
                </c:pt>
                <c:pt idx="9309">
                  <c:v>5.9</c:v>
                </c:pt>
                <c:pt idx="9310">
                  <c:v>5.9</c:v>
                </c:pt>
                <c:pt idx="9311">
                  <c:v>5.84</c:v>
                </c:pt>
                <c:pt idx="9312">
                  <c:v>5.88</c:v>
                </c:pt>
                <c:pt idx="9313">
                  <c:v>5.88</c:v>
                </c:pt>
                <c:pt idx="9314">
                  <c:v>5.86</c:v>
                </c:pt>
                <c:pt idx="9315">
                  <c:v>5.84</c:v>
                </c:pt>
                <c:pt idx="9316">
                  <c:v>5.75</c:v>
                </c:pt>
                <c:pt idx="9317">
                  <c:v>5.74</c:v>
                </c:pt>
                <c:pt idx="9318">
                  <c:v>5.72</c:v>
                </c:pt>
                <c:pt idx="9319">
                  <c:v>5.7</c:v>
                </c:pt>
                <c:pt idx="9320">
                  <c:v>5.72</c:v>
                </c:pt>
                <c:pt idx="9321">
                  <c:v>5.68</c:v>
                </c:pt>
                <c:pt idx="9322">
                  <c:v>5.71</c:v>
                </c:pt>
                <c:pt idx="9323">
                  <c:v>5.73</c:v>
                </c:pt>
                <c:pt idx="9324">
                  <c:v>5.73</c:v>
                </c:pt>
                <c:pt idx="9325">
                  <c:v>5.72</c:v>
                </c:pt>
                <c:pt idx="9326">
                  <c:v>5.67</c:v>
                </c:pt>
                <c:pt idx="9327">
                  <c:v>5.66</c:v>
                </c:pt>
                <c:pt idx="9328">
                  <c:v>5.45</c:v>
                </c:pt>
                <c:pt idx="9329">
                  <c:v>5.61</c:v>
                </c:pt>
                <c:pt idx="9330">
                  <c:v>5.6</c:v>
                </c:pt>
                <c:pt idx="9331">
                  <c:v>5.62</c:v>
                </c:pt>
                <c:pt idx="9332">
                  <c:v>5.67</c:v>
                </c:pt>
                <c:pt idx="9333">
                  <c:v>5.74</c:v>
                </c:pt>
                <c:pt idx="9334">
                  <c:v>5.77</c:v>
                </c:pt>
                <c:pt idx="9335">
                  <c:v>5.74</c:v>
                </c:pt>
                <c:pt idx="9336">
                  <c:v>5.76</c:v>
                </c:pt>
                <c:pt idx="9337">
                  <c:v>5.81</c:v>
                </c:pt>
                <c:pt idx="9338">
                  <c:v>5.88</c:v>
                </c:pt>
                <c:pt idx="9339">
                  <c:v>5.84</c:v>
                </c:pt>
                <c:pt idx="9340">
                  <c:v>5.87</c:v>
                </c:pt>
                <c:pt idx="9341">
                  <c:v>5.86</c:v>
                </c:pt>
                <c:pt idx="9342">
                  <c:v>5.87</c:v>
                </c:pt>
                <c:pt idx="9343">
                  <c:v>5.91</c:v>
                </c:pt>
                <c:pt idx="9344">
                  <c:v>5.82</c:v>
                </c:pt>
                <c:pt idx="9345">
                  <c:v>5.78</c:v>
                </c:pt>
                <c:pt idx="9346">
                  <c:v>5.81</c:v>
                </c:pt>
                <c:pt idx="9347">
                  <c:v>5.8</c:v>
                </c:pt>
                <c:pt idx="9348">
                  <c:v>5.79</c:v>
                </c:pt>
                <c:pt idx="9349">
                  <c:v>5.82</c:v>
                </c:pt>
                <c:pt idx="9350">
                  <c:v>5.82</c:v>
                </c:pt>
                <c:pt idx="9351">
                  <c:v>5.8</c:v>
                </c:pt>
                <c:pt idx="9352">
                  <c:v>5.83</c:v>
                </c:pt>
                <c:pt idx="9353">
                  <c:v>5.79</c:v>
                </c:pt>
                <c:pt idx="9354">
                  <c:v>5.8</c:v>
                </c:pt>
                <c:pt idx="9355">
                  <c:v>5.78</c:v>
                </c:pt>
                <c:pt idx="9356">
                  <c:v>5.78</c:v>
                </c:pt>
                <c:pt idx="9357">
                  <c:v>5.8</c:v>
                </c:pt>
                <c:pt idx="9358">
                  <c:v>5.79</c:v>
                </c:pt>
                <c:pt idx="9359">
                  <c:v>5.79</c:v>
                </c:pt>
                <c:pt idx="9360">
                  <c:v>5.73</c:v>
                </c:pt>
                <c:pt idx="9361">
                  <c:v>5.74</c:v>
                </c:pt>
                <c:pt idx="9362">
                  <c:v>5.74</c:v>
                </c:pt>
                <c:pt idx="9363">
                  <c:v>5.71</c:v>
                </c:pt>
                <c:pt idx="9364">
                  <c:v>5.69</c:v>
                </c:pt>
                <c:pt idx="9365">
                  <c:v>5.69</c:v>
                </c:pt>
                <c:pt idx="9366">
                  <c:v>5.67</c:v>
                </c:pt>
                <c:pt idx="9367">
                  <c:v>5.7</c:v>
                </c:pt>
                <c:pt idx="9368">
                  <c:v>5.7</c:v>
                </c:pt>
                <c:pt idx="9369">
                  <c:v>5.62</c:v>
                </c:pt>
                <c:pt idx="9370">
                  <c:v>5.62</c:v>
                </c:pt>
                <c:pt idx="9371">
                  <c:v>5.58</c:v>
                </c:pt>
                <c:pt idx="9372">
                  <c:v>5.58</c:v>
                </c:pt>
                <c:pt idx="9373">
                  <c:v>5.57</c:v>
                </c:pt>
                <c:pt idx="9374">
                  <c:v>5.57</c:v>
                </c:pt>
                <c:pt idx="9375">
                  <c:v>5.53</c:v>
                </c:pt>
                <c:pt idx="9376">
                  <c:v>5.62</c:v>
                </c:pt>
                <c:pt idx="9377">
                  <c:v>5.6</c:v>
                </c:pt>
                <c:pt idx="9378">
                  <c:v>5.48</c:v>
                </c:pt>
                <c:pt idx="9379">
                  <c:v>5.42</c:v>
                </c:pt>
                <c:pt idx="9380">
                  <c:v>5.44</c:v>
                </c:pt>
                <c:pt idx="9381">
                  <c:v>5.48</c:v>
                </c:pt>
                <c:pt idx="9382">
                  <c:v>5.47</c:v>
                </c:pt>
                <c:pt idx="9383">
                  <c:v>5.41</c:v>
                </c:pt>
                <c:pt idx="9384">
                  <c:v>5.43</c:v>
                </c:pt>
                <c:pt idx="9385">
                  <c:v>5.39</c:v>
                </c:pt>
                <c:pt idx="9386">
                  <c:v>5.23</c:v>
                </c:pt>
                <c:pt idx="9387">
                  <c:v>5.23</c:v>
                </c:pt>
                <c:pt idx="9388">
                  <c:v>5.23</c:v>
                </c:pt>
                <c:pt idx="9389">
                  <c:v>5.46</c:v>
                </c:pt>
                <c:pt idx="9390">
                  <c:v>5.48</c:v>
                </c:pt>
                <c:pt idx="9391">
                  <c:v>5.36</c:v>
                </c:pt>
                <c:pt idx="9392">
                  <c:v>5.36</c:v>
                </c:pt>
                <c:pt idx="9393">
                  <c:v>5.55</c:v>
                </c:pt>
                <c:pt idx="9394">
                  <c:v>5.4</c:v>
                </c:pt>
                <c:pt idx="9395">
                  <c:v>5.33</c:v>
                </c:pt>
                <c:pt idx="9396">
                  <c:v>5.29</c:v>
                </c:pt>
                <c:pt idx="9397">
                  <c:v>5.34</c:v>
                </c:pt>
                <c:pt idx="9398">
                  <c:v>5.27</c:v>
                </c:pt>
                <c:pt idx="9399">
                  <c:v>5.19</c:v>
                </c:pt>
                <c:pt idx="9400">
                  <c:v>5.21</c:v>
                </c:pt>
                <c:pt idx="9401">
                  <c:v>5.26</c:v>
                </c:pt>
                <c:pt idx="9402">
                  <c:v>5.18</c:v>
                </c:pt>
                <c:pt idx="9403">
                  <c:v>5.24</c:v>
                </c:pt>
                <c:pt idx="9404">
                  <c:v>5.26</c:v>
                </c:pt>
                <c:pt idx="9405">
                  <c:v>5.24</c:v>
                </c:pt>
                <c:pt idx="9406">
                  <c:v>5.22</c:v>
                </c:pt>
                <c:pt idx="9407">
                  <c:v>5.3</c:v>
                </c:pt>
                <c:pt idx="9408">
                  <c:v>5.32</c:v>
                </c:pt>
                <c:pt idx="9409">
                  <c:v>5.33</c:v>
                </c:pt>
                <c:pt idx="9410">
                  <c:v>5.28</c:v>
                </c:pt>
                <c:pt idx="9411">
                  <c:v>5.26</c:v>
                </c:pt>
                <c:pt idx="9412">
                  <c:v>5.27</c:v>
                </c:pt>
                <c:pt idx="9413">
                  <c:v>5.23</c:v>
                </c:pt>
                <c:pt idx="9414">
                  <c:v>5.23</c:v>
                </c:pt>
                <c:pt idx="9415">
                  <c:v>5.24</c:v>
                </c:pt>
                <c:pt idx="9416">
                  <c:v>5.21</c:v>
                </c:pt>
                <c:pt idx="9417">
                  <c:v>5.32</c:v>
                </c:pt>
                <c:pt idx="9418">
                  <c:v>5.25</c:v>
                </c:pt>
                <c:pt idx="9419">
                  <c:v>5.25</c:v>
                </c:pt>
                <c:pt idx="9420">
                  <c:v>5.26</c:v>
                </c:pt>
                <c:pt idx="9421">
                  <c:v>5.19</c:v>
                </c:pt>
                <c:pt idx="9422">
                  <c:v>5.15</c:v>
                </c:pt>
                <c:pt idx="9423">
                  <c:v>5.12</c:v>
                </c:pt>
                <c:pt idx="9424">
                  <c:v>5.0999999999999996</c:v>
                </c:pt>
                <c:pt idx="9425">
                  <c:v>5.04</c:v>
                </c:pt>
                <c:pt idx="9426">
                  <c:v>5.07</c:v>
                </c:pt>
                <c:pt idx="9427">
                  <c:v>5.0999999999999996</c:v>
                </c:pt>
                <c:pt idx="9428">
                  <c:v>5.0999999999999996</c:v>
                </c:pt>
                <c:pt idx="9429">
                  <c:v>5.07</c:v>
                </c:pt>
                <c:pt idx="9430">
                  <c:v>5.09</c:v>
                </c:pt>
                <c:pt idx="9431">
                  <c:v>5.13</c:v>
                </c:pt>
                <c:pt idx="9432">
                  <c:v>5.08</c:v>
                </c:pt>
                <c:pt idx="9433">
                  <c:v>5.09</c:v>
                </c:pt>
                <c:pt idx="9434">
                  <c:v>5.13</c:v>
                </c:pt>
                <c:pt idx="9435">
                  <c:v>5.08</c:v>
                </c:pt>
                <c:pt idx="9436">
                  <c:v>5.17</c:v>
                </c:pt>
                <c:pt idx="9437">
                  <c:v>5.22</c:v>
                </c:pt>
                <c:pt idx="9438">
                  <c:v>5.18</c:v>
                </c:pt>
                <c:pt idx="9439">
                  <c:v>5.14</c:v>
                </c:pt>
                <c:pt idx="9440">
                  <c:v>5.07</c:v>
                </c:pt>
                <c:pt idx="9441">
                  <c:v>5.04</c:v>
                </c:pt>
                <c:pt idx="9442">
                  <c:v>5.05</c:v>
                </c:pt>
                <c:pt idx="9443">
                  <c:v>4.97</c:v>
                </c:pt>
                <c:pt idx="9444">
                  <c:v>5.0599999999999996</c:v>
                </c:pt>
                <c:pt idx="9445">
                  <c:v>5.0199999999999996</c:v>
                </c:pt>
                <c:pt idx="9446">
                  <c:v>5.01</c:v>
                </c:pt>
                <c:pt idx="9447">
                  <c:v>5.05</c:v>
                </c:pt>
                <c:pt idx="9448">
                  <c:v>5.01</c:v>
                </c:pt>
                <c:pt idx="9449">
                  <c:v>5.03</c:v>
                </c:pt>
                <c:pt idx="9450">
                  <c:v>5.01</c:v>
                </c:pt>
                <c:pt idx="9451">
                  <c:v>4.9800000000000004</c:v>
                </c:pt>
                <c:pt idx="9452">
                  <c:v>5.04</c:v>
                </c:pt>
                <c:pt idx="9453">
                  <c:v>5.03</c:v>
                </c:pt>
                <c:pt idx="9454">
                  <c:v>5.05</c:v>
                </c:pt>
                <c:pt idx="9455">
                  <c:v>5.0599999999999996</c:v>
                </c:pt>
                <c:pt idx="9456">
                  <c:v>5.1100000000000003</c:v>
                </c:pt>
                <c:pt idx="9457">
                  <c:v>5.05</c:v>
                </c:pt>
                <c:pt idx="9458">
                  <c:v>5.05</c:v>
                </c:pt>
                <c:pt idx="9459">
                  <c:v>5.0199999999999996</c:v>
                </c:pt>
                <c:pt idx="9460">
                  <c:v>4.9800000000000004</c:v>
                </c:pt>
                <c:pt idx="9461">
                  <c:v>5</c:v>
                </c:pt>
                <c:pt idx="9462">
                  <c:v>4.9800000000000004</c:v>
                </c:pt>
                <c:pt idx="9463">
                  <c:v>4.84</c:v>
                </c:pt>
                <c:pt idx="9464">
                  <c:v>4.84</c:v>
                </c:pt>
                <c:pt idx="9465">
                  <c:v>5.01</c:v>
                </c:pt>
                <c:pt idx="9466">
                  <c:v>4.95</c:v>
                </c:pt>
                <c:pt idx="9467">
                  <c:v>4.9800000000000004</c:v>
                </c:pt>
                <c:pt idx="9468">
                  <c:v>5.01</c:v>
                </c:pt>
                <c:pt idx="9469">
                  <c:v>5.03</c:v>
                </c:pt>
                <c:pt idx="9470">
                  <c:v>5.05</c:v>
                </c:pt>
                <c:pt idx="9471">
                  <c:v>5.1100000000000003</c:v>
                </c:pt>
                <c:pt idx="9472">
                  <c:v>5.0999999999999996</c:v>
                </c:pt>
                <c:pt idx="9473">
                  <c:v>5.04</c:v>
                </c:pt>
                <c:pt idx="9474">
                  <c:v>5.0999999999999996</c:v>
                </c:pt>
                <c:pt idx="9475">
                  <c:v>5.17</c:v>
                </c:pt>
                <c:pt idx="9476">
                  <c:v>5.13</c:v>
                </c:pt>
                <c:pt idx="9477">
                  <c:v>5.25</c:v>
                </c:pt>
                <c:pt idx="9478">
                  <c:v>4.9800000000000004</c:v>
                </c:pt>
                <c:pt idx="9479">
                  <c:v>5.16</c:v>
                </c:pt>
                <c:pt idx="9480">
                  <c:v>5.1100000000000003</c:v>
                </c:pt>
                <c:pt idx="9481">
                  <c:v>5.15</c:v>
                </c:pt>
                <c:pt idx="9482">
                  <c:v>5.13</c:v>
                </c:pt>
                <c:pt idx="9483">
                  <c:v>5.17</c:v>
                </c:pt>
                <c:pt idx="9484">
                  <c:v>5.17</c:v>
                </c:pt>
                <c:pt idx="9485">
                  <c:v>5.26</c:v>
                </c:pt>
                <c:pt idx="9486">
                  <c:v>5.22</c:v>
                </c:pt>
                <c:pt idx="9487">
                  <c:v>5.16</c:v>
                </c:pt>
                <c:pt idx="9488">
                  <c:v>5.24</c:v>
                </c:pt>
                <c:pt idx="9489">
                  <c:v>5.24</c:v>
                </c:pt>
                <c:pt idx="9490">
                  <c:v>5.2</c:v>
                </c:pt>
                <c:pt idx="9491">
                  <c:v>5.17</c:v>
                </c:pt>
                <c:pt idx="9492">
                  <c:v>4.93</c:v>
                </c:pt>
                <c:pt idx="9493">
                  <c:v>5.0599999999999996</c:v>
                </c:pt>
                <c:pt idx="9494">
                  <c:v>5.09</c:v>
                </c:pt>
                <c:pt idx="9495">
                  <c:v>5.04</c:v>
                </c:pt>
                <c:pt idx="9496">
                  <c:v>4.9800000000000004</c:v>
                </c:pt>
                <c:pt idx="9497">
                  <c:v>5.03</c:v>
                </c:pt>
                <c:pt idx="9498">
                  <c:v>5.07</c:v>
                </c:pt>
                <c:pt idx="9499">
                  <c:v>4.8499999999999996</c:v>
                </c:pt>
                <c:pt idx="9500">
                  <c:v>4.9800000000000004</c:v>
                </c:pt>
                <c:pt idx="9501">
                  <c:v>5.01</c:v>
                </c:pt>
                <c:pt idx="9502">
                  <c:v>5</c:v>
                </c:pt>
                <c:pt idx="9503">
                  <c:v>4.99</c:v>
                </c:pt>
                <c:pt idx="9504">
                  <c:v>4.96</c:v>
                </c:pt>
                <c:pt idx="9505">
                  <c:v>4.99</c:v>
                </c:pt>
                <c:pt idx="9506">
                  <c:v>4.96</c:v>
                </c:pt>
                <c:pt idx="9507">
                  <c:v>4.8</c:v>
                </c:pt>
                <c:pt idx="9508">
                  <c:v>4.91</c:v>
                </c:pt>
                <c:pt idx="9509">
                  <c:v>4.88</c:v>
                </c:pt>
                <c:pt idx="9510">
                  <c:v>4.93</c:v>
                </c:pt>
                <c:pt idx="9511">
                  <c:v>4.9400000000000004</c:v>
                </c:pt>
                <c:pt idx="9512">
                  <c:v>4.9800000000000004</c:v>
                </c:pt>
                <c:pt idx="9513">
                  <c:v>4.9800000000000004</c:v>
                </c:pt>
                <c:pt idx="9514">
                  <c:v>4.93</c:v>
                </c:pt>
                <c:pt idx="9515">
                  <c:v>4.9400000000000004</c:v>
                </c:pt>
                <c:pt idx="9516">
                  <c:v>4.91</c:v>
                </c:pt>
                <c:pt idx="9517">
                  <c:v>4.92</c:v>
                </c:pt>
                <c:pt idx="9518">
                  <c:v>4.9400000000000004</c:v>
                </c:pt>
                <c:pt idx="9519">
                  <c:v>4.92</c:v>
                </c:pt>
                <c:pt idx="9520">
                  <c:v>5</c:v>
                </c:pt>
                <c:pt idx="9521">
                  <c:v>4.96</c:v>
                </c:pt>
                <c:pt idx="9522">
                  <c:v>4.9800000000000004</c:v>
                </c:pt>
                <c:pt idx="9523">
                  <c:v>4.91</c:v>
                </c:pt>
                <c:pt idx="9524">
                  <c:v>4.93</c:v>
                </c:pt>
                <c:pt idx="9525">
                  <c:v>4.93</c:v>
                </c:pt>
                <c:pt idx="9526">
                  <c:v>4.9400000000000004</c:v>
                </c:pt>
                <c:pt idx="9527">
                  <c:v>4.8899999999999997</c:v>
                </c:pt>
                <c:pt idx="9528">
                  <c:v>4.82</c:v>
                </c:pt>
                <c:pt idx="9529">
                  <c:v>4.83</c:v>
                </c:pt>
                <c:pt idx="9530">
                  <c:v>4.8499999999999996</c:v>
                </c:pt>
                <c:pt idx="9531">
                  <c:v>4.8499999999999996</c:v>
                </c:pt>
                <c:pt idx="9532">
                  <c:v>4.88</c:v>
                </c:pt>
                <c:pt idx="9533">
                  <c:v>4.8600000000000003</c:v>
                </c:pt>
                <c:pt idx="9534">
                  <c:v>4.88</c:v>
                </c:pt>
                <c:pt idx="9535">
                  <c:v>4.8499999999999996</c:v>
                </c:pt>
                <c:pt idx="9536">
                  <c:v>4.8499999999999996</c:v>
                </c:pt>
                <c:pt idx="9537">
                  <c:v>4.84</c:v>
                </c:pt>
                <c:pt idx="9538">
                  <c:v>4.8600000000000003</c:v>
                </c:pt>
                <c:pt idx="9539">
                  <c:v>4.83</c:v>
                </c:pt>
                <c:pt idx="9540">
                  <c:v>4.8499999999999996</c:v>
                </c:pt>
                <c:pt idx="9541">
                  <c:v>4.8</c:v>
                </c:pt>
                <c:pt idx="9542">
                  <c:v>4.84</c:v>
                </c:pt>
                <c:pt idx="9543">
                  <c:v>4.83</c:v>
                </c:pt>
                <c:pt idx="9544">
                  <c:v>4.8</c:v>
                </c:pt>
                <c:pt idx="9545">
                  <c:v>4.76</c:v>
                </c:pt>
                <c:pt idx="9546">
                  <c:v>4.76</c:v>
                </c:pt>
                <c:pt idx="9547">
                  <c:v>4.7699999999999996</c:v>
                </c:pt>
                <c:pt idx="9548">
                  <c:v>4.74</c:v>
                </c:pt>
                <c:pt idx="9549">
                  <c:v>4.75</c:v>
                </c:pt>
                <c:pt idx="9550">
                  <c:v>4.67</c:v>
                </c:pt>
                <c:pt idx="9551">
                  <c:v>4.66</c:v>
                </c:pt>
                <c:pt idx="9552">
                  <c:v>4.6399999999999997</c:v>
                </c:pt>
                <c:pt idx="9553">
                  <c:v>4.72</c:v>
                </c:pt>
                <c:pt idx="9554">
                  <c:v>4.6500000000000004</c:v>
                </c:pt>
                <c:pt idx="9555">
                  <c:v>4.68</c:v>
                </c:pt>
                <c:pt idx="9556">
                  <c:v>4.66</c:v>
                </c:pt>
                <c:pt idx="9557">
                  <c:v>4.6500000000000004</c:v>
                </c:pt>
                <c:pt idx="9558">
                  <c:v>4.4800000000000004</c:v>
                </c:pt>
                <c:pt idx="9559">
                  <c:v>4.55</c:v>
                </c:pt>
                <c:pt idx="9560">
                  <c:v>4.4400000000000004</c:v>
                </c:pt>
                <c:pt idx="9561">
                  <c:v>4.5</c:v>
                </c:pt>
                <c:pt idx="9562">
                  <c:v>4.45</c:v>
                </c:pt>
                <c:pt idx="9563">
                  <c:v>4.38</c:v>
                </c:pt>
                <c:pt idx="9564">
                  <c:v>4.43</c:v>
                </c:pt>
                <c:pt idx="9565">
                  <c:v>4.46</c:v>
                </c:pt>
                <c:pt idx="9566">
                  <c:v>4.59</c:v>
                </c:pt>
                <c:pt idx="9567">
                  <c:v>4.49</c:v>
                </c:pt>
                <c:pt idx="9568">
                  <c:v>4.49</c:v>
                </c:pt>
                <c:pt idx="9569">
                  <c:v>4.47</c:v>
                </c:pt>
                <c:pt idx="9570">
                  <c:v>4.51</c:v>
                </c:pt>
                <c:pt idx="9571">
                  <c:v>4.3899999999999997</c:v>
                </c:pt>
                <c:pt idx="9572">
                  <c:v>4.34</c:v>
                </c:pt>
                <c:pt idx="9573">
                  <c:v>4.2699999999999996</c:v>
                </c:pt>
                <c:pt idx="9574">
                  <c:v>4.26</c:v>
                </c:pt>
                <c:pt idx="9575">
                  <c:v>4.24</c:v>
                </c:pt>
                <c:pt idx="9576">
                  <c:v>4.25</c:v>
                </c:pt>
                <c:pt idx="9577">
                  <c:v>4.22</c:v>
                </c:pt>
                <c:pt idx="9578">
                  <c:v>4.21</c:v>
                </c:pt>
                <c:pt idx="9579">
                  <c:v>4.1100000000000003</c:v>
                </c:pt>
                <c:pt idx="9580">
                  <c:v>4.17</c:v>
                </c:pt>
                <c:pt idx="9581">
                  <c:v>4.2300000000000004</c:v>
                </c:pt>
                <c:pt idx="9582">
                  <c:v>4.25</c:v>
                </c:pt>
                <c:pt idx="9583">
                  <c:v>4.2</c:v>
                </c:pt>
                <c:pt idx="9584">
                  <c:v>4.2300000000000004</c:v>
                </c:pt>
                <c:pt idx="9585">
                  <c:v>4.24</c:v>
                </c:pt>
                <c:pt idx="9586">
                  <c:v>4.18</c:v>
                </c:pt>
                <c:pt idx="9587">
                  <c:v>4.08</c:v>
                </c:pt>
                <c:pt idx="9588">
                  <c:v>4.04</c:v>
                </c:pt>
                <c:pt idx="9589">
                  <c:v>4.08</c:v>
                </c:pt>
                <c:pt idx="9590">
                  <c:v>4.0599999999999996</c:v>
                </c:pt>
                <c:pt idx="9591">
                  <c:v>4.09</c:v>
                </c:pt>
                <c:pt idx="9592">
                  <c:v>4.13</c:v>
                </c:pt>
                <c:pt idx="9593">
                  <c:v>4.5599999999999996</c:v>
                </c:pt>
                <c:pt idx="9594">
                  <c:v>4.55</c:v>
                </c:pt>
                <c:pt idx="9595">
                  <c:v>4.49</c:v>
                </c:pt>
                <c:pt idx="9596">
                  <c:v>4.47</c:v>
                </c:pt>
                <c:pt idx="9597">
                  <c:v>4.3600000000000003</c:v>
                </c:pt>
                <c:pt idx="9598">
                  <c:v>4.34</c:v>
                </c:pt>
                <c:pt idx="9599">
                  <c:v>4.3499999999999996</c:v>
                </c:pt>
                <c:pt idx="9600">
                  <c:v>4.37</c:v>
                </c:pt>
                <c:pt idx="9601">
                  <c:v>4.4000000000000004</c:v>
                </c:pt>
                <c:pt idx="9602">
                  <c:v>4.38</c:v>
                </c:pt>
                <c:pt idx="9603">
                  <c:v>4.38</c:v>
                </c:pt>
                <c:pt idx="9604">
                  <c:v>4.4400000000000004</c:v>
                </c:pt>
                <c:pt idx="9605">
                  <c:v>4.41</c:v>
                </c:pt>
                <c:pt idx="9606">
                  <c:v>4.38</c:v>
                </c:pt>
                <c:pt idx="9607">
                  <c:v>4.3899999999999997</c:v>
                </c:pt>
                <c:pt idx="9608">
                  <c:v>4.37</c:v>
                </c:pt>
                <c:pt idx="9609">
                  <c:v>4.42</c:v>
                </c:pt>
                <c:pt idx="9610">
                  <c:v>4.41</c:v>
                </c:pt>
                <c:pt idx="9611">
                  <c:v>4.4000000000000004</c:v>
                </c:pt>
                <c:pt idx="9612">
                  <c:v>4.41</c:v>
                </c:pt>
                <c:pt idx="9613">
                  <c:v>4.42</c:v>
                </c:pt>
                <c:pt idx="9614">
                  <c:v>4.5</c:v>
                </c:pt>
                <c:pt idx="9615">
                  <c:v>4.4000000000000004</c:v>
                </c:pt>
                <c:pt idx="9616">
                  <c:v>4.42</c:v>
                </c:pt>
                <c:pt idx="9617">
                  <c:v>4.37</c:v>
                </c:pt>
                <c:pt idx="9618">
                  <c:v>4.3600000000000003</c:v>
                </c:pt>
                <c:pt idx="9619">
                  <c:v>4.4000000000000004</c:v>
                </c:pt>
                <c:pt idx="9620">
                  <c:v>4.37</c:v>
                </c:pt>
                <c:pt idx="9621">
                  <c:v>4.3099999999999996</c:v>
                </c:pt>
                <c:pt idx="9622">
                  <c:v>4.2699999999999996</c:v>
                </c:pt>
                <c:pt idx="9623">
                  <c:v>4.2300000000000004</c:v>
                </c:pt>
                <c:pt idx="9624">
                  <c:v>4.22</c:v>
                </c:pt>
                <c:pt idx="9625">
                  <c:v>4.25</c:v>
                </c:pt>
                <c:pt idx="9626">
                  <c:v>4.25</c:v>
                </c:pt>
                <c:pt idx="9627">
                  <c:v>4.2300000000000004</c:v>
                </c:pt>
                <c:pt idx="9628">
                  <c:v>4.18</c:v>
                </c:pt>
                <c:pt idx="9629">
                  <c:v>4.2</c:v>
                </c:pt>
                <c:pt idx="9630">
                  <c:v>4.1500000000000004</c:v>
                </c:pt>
                <c:pt idx="9631">
                  <c:v>4.13</c:v>
                </c:pt>
                <c:pt idx="9632">
                  <c:v>4.0999999999999996</c:v>
                </c:pt>
                <c:pt idx="9633">
                  <c:v>4.0999999999999996</c:v>
                </c:pt>
                <c:pt idx="9634">
                  <c:v>4.08</c:v>
                </c:pt>
                <c:pt idx="9635">
                  <c:v>4.0599999999999996</c:v>
                </c:pt>
                <c:pt idx="9636">
                  <c:v>4.03</c:v>
                </c:pt>
                <c:pt idx="9637">
                  <c:v>3.98</c:v>
                </c:pt>
                <c:pt idx="9638">
                  <c:v>3.96</c:v>
                </c:pt>
                <c:pt idx="9639">
                  <c:v>4.03</c:v>
                </c:pt>
                <c:pt idx="9640">
                  <c:v>4.05</c:v>
                </c:pt>
                <c:pt idx="9641">
                  <c:v>4.09</c:v>
                </c:pt>
                <c:pt idx="9642">
                  <c:v>4.08</c:v>
                </c:pt>
                <c:pt idx="9643">
                  <c:v>4.0599999999999996</c:v>
                </c:pt>
                <c:pt idx="9644">
                  <c:v>4.08</c:v>
                </c:pt>
                <c:pt idx="9645">
                  <c:v>4.1399999999999997</c:v>
                </c:pt>
                <c:pt idx="9646">
                  <c:v>4.1500000000000004</c:v>
                </c:pt>
                <c:pt idx="9647">
                  <c:v>3.9</c:v>
                </c:pt>
                <c:pt idx="9648">
                  <c:v>3.9</c:v>
                </c:pt>
                <c:pt idx="9649">
                  <c:v>4.16</c:v>
                </c:pt>
                <c:pt idx="9650">
                  <c:v>4.13</c:v>
                </c:pt>
                <c:pt idx="9651">
                  <c:v>4.0999999999999996</c:v>
                </c:pt>
                <c:pt idx="9652">
                  <c:v>3.87</c:v>
                </c:pt>
                <c:pt idx="9653">
                  <c:v>3.87</c:v>
                </c:pt>
                <c:pt idx="9654">
                  <c:v>3.98</c:v>
                </c:pt>
                <c:pt idx="9655">
                  <c:v>3.98</c:v>
                </c:pt>
                <c:pt idx="9656">
                  <c:v>3.97</c:v>
                </c:pt>
                <c:pt idx="9657">
                  <c:v>3.97</c:v>
                </c:pt>
                <c:pt idx="9658">
                  <c:v>3.94</c:v>
                </c:pt>
                <c:pt idx="9659">
                  <c:v>3.96</c:v>
                </c:pt>
                <c:pt idx="9660">
                  <c:v>4.03</c:v>
                </c:pt>
                <c:pt idx="9661">
                  <c:v>3.9</c:v>
                </c:pt>
                <c:pt idx="9662">
                  <c:v>3.91</c:v>
                </c:pt>
                <c:pt idx="9663">
                  <c:v>3.87</c:v>
                </c:pt>
                <c:pt idx="9664">
                  <c:v>3.91</c:v>
                </c:pt>
                <c:pt idx="9665">
                  <c:v>3.88</c:v>
                </c:pt>
                <c:pt idx="9666">
                  <c:v>3.91</c:v>
                </c:pt>
                <c:pt idx="9667">
                  <c:v>3.9</c:v>
                </c:pt>
                <c:pt idx="9668">
                  <c:v>3.84</c:v>
                </c:pt>
                <c:pt idx="9669">
                  <c:v>3.83</c:v>
                </c:pt>
                <c:pt idx="9670">
                  <c:v>3.85</c:v>
                </c:pt>
                <c:pt idx="9671">
                  <c:v>3.86</c:v>
                </c:pt>
                <c:pt idx="9672">
                  <c:v>3.86</c:v>
                </c:pt>
                <c:pt idx="9673">
                  <c:v>3.85</c:v>
                </c:pt>
                <c:pt idx="9674">
                  <c:v>3.87</c:v>
                </c:pt>
                <c:pt idx="9675">
                  <c:v>3.91</c:v>
                </c:pt>
                <c:pt idx="9676">
                  <c:v>3.95</c:v>
                </c:pt>
                <c:pt idx="9677">
                  <c:v>3.98</c:v>
                </c:pt>
                <c:pt idx="9678">
                  <c:v>3.99</c:v>
                </c:pt>
                <c:pt idx="9679">
                  <c:v>4.07</c:v>
                </c:pt>
                <c:pt idx="9680">
                  <c:v>4</c:v>
                </c:pt>
                <c:pt idx="9681">
                  <c:v>3.98</c:v>
                </c:pt>
                <c:pt idx="9682">
                  <c:v>4.03</c:v>
                </c:pt>
                <c:pt idx="9683">
                  <c:v>3.97</c:v>
                </c:pt>
                <c:pt idx="9684">
                  <c:v>4.12</c:v>
                </c:pt>
                <c:pt idx="9685">
                  <c:v>4.12</c:v>
                </c:pt>
                <c:pt idx="9686">
                  <c:v>4.1399999999999997</c:v>
                </c:pt>
                <c:pt idx="9687">
                  <c:v>4.1100000000000003</c:v>
                </c:pt>
                <c:pt idx="9688">
                  <c:v>4.13</c:v>
                </c:pt>
                <c:pt idx="9689">
                  <c:v>4.13</c:v>
                </c:pt>
                <c:pt idx="9690">
                  <c:v>4.0599999999999996</c:v>
                </c:pt>
                <c:pt idx="9691">
                  <c:v>4.07</c:v>
                </c:pt>
                <c:pt idx="9692">
                  <c:v>4.0999999999999996</c:v>
                </c:pt>
                <c:pt idx="9693">
                  <c:v>4.22</c:v>
                </c:pt>
                <c:pt idx="9694">
                  <c:v>4.22</c:v>
                </c:pt>
                <c:pt idx="9695">
                  <c:v>4.32</c:v>
                </c:pt>
                <c:pt idx="9696">
                  <c:v>4.28</c:v>
                </c:pt>
                <c:pt idx="9697">
                  <c:v>4.3899999999999997</c:v>
                </c:pt>
                <c:pt idx="9698">
                  <c:v>4.3499999999999996</c:v>
                </c:pt>
                <c:pt idx="9699">
                  <c:v>4.28</c:v>
                </c:pt>
                <c:pt idx="9700">
                  <c:v>4.32</c:v>
                </c:pt>
                <c:pt idx="9701">
                  <c:v>4.3099999999999996</c:v>
                </c:pt>
                <c:pt idx="9702">
                  <c:v>4.33</c:v>
                </c:pt>
                <c:pt idx="9703">
                  <c:v>4.25</c:v>
                </c:pt>
                <c:pt idx="9704">
                  <c:v>4.24</c:v>
                </c:pt>
                <c:pt idx="9705">
                  <c:v>4.1900000000000004</c:v>
                </c:pt>
                <c:pt idx="9706">
                  <c:v>4.17</c:v>
                </c:pt>
                <c:pt idx="9707">
                  <c:v>4.1399999999999997</c:v>
                </c:pt>
                <c:pt idx="9708">
                  <c:v>4.13</c:v>
                </c:pt>
                <c:pt idx="9709">
                  <c:v>4.21</c:v>
                </c:pt>
                <c:pt idx="9710">
                  <c:v>4.24</c:v>
                </c:pt>
                <c:pt idx="9711">
                  <c:v>4.2300000000000004</c:v>
                </c:pt>
                <c:pt idx="9712">
                  <c:v>4.2</c:v>
                </c:pt>
                <c:pt idx="9713">
                  <c:v>4.24</c:v>
                </c:pt>
                <c:pt idx="9714">
                  <c:v>4.3</c:v>
                </c:pt>
                <c:pt idx="9715">
                  <c:v>4.32</c:v>
                </c:pt>
                <c:pt idx="9716">
                  <c:v>4.25</c:v>
                </c:pt>
                <c:pt idx="9717">
                  <c:v>4.22</c:v>
                </c:pt>
                <c:pt idx="9718">
                  <c:v>3.98</c:v>
                </c:pt>
                <c:pt idx="9719">
                  <c:v>3.98</c:v>
                </c:pt>
                <c:pt idx="9720">
                  <c:v>4.17</c:v>
                </c:pt>
                <c:pt idx="9721">
                  <c:v>4.12</c:v>
                </c:pt>
                <c:pt idx="9722">
                  <c:v>4.0999999999999996</c:v>
                </c:pt>
                <c:pt idx="9723">
                  <c:v>4.03</c:v>
                </c:pt>
                <c:pt idx="9724">
                  <c:v>3.99</c:v>
                </c:pt>
                <c:pt idx="9725">
                  <c:v>4</c:v>
                </c:pt>
                <c:pt idx="9726">
                  <c:v>4.04</c:v>
                </c:pt>
                <c:pt idx="9727">
                  <c:v>4.0199999999999996</c:v>
                </c:pt>
                <c:pt idx="9728">
                  <c:v>4.0999999999999996</c:v>
                </c:pt>
                <c:pt idx="9729">
                  <c:v>4.13</c:v>
                </c:pt>
                <c:pt idx="9730">
                  <c:v>4.05</c:v>
                </c:pt>
                <c:pt idx="9731">
                  <c:v>4.04</c:v>
                </c:pt>
                <c:pt idx="9732">
                  <c:v>4.05</c:v>
                </c:pt>
                <c:pt idx="9733">
                  <c:v>4.08</c:v>
                </c:pt>
                <c:pt idx="9734">
                  <c:v>4.09</c:v>
                </c:pt>
                <c:pt idx="9735">
                  <c:v>4.08</c:v>
                </c:pt>
                <c:pt idx="9736">
                  <c:v>4.08</c:v>
                </c:pt>
                <c:pt idx="9737">
                  <c:v>4.1100000000000003</c:v>
                </c:pt>
                <c:pt idx="9738">
                  <c:v>4.05</c:v>
                </c:pt>
                <c:pt idx="9739">
                  <c:v>4.0999999999999996</c:v>
                </c:pt>
                <c:pt idx="9740">
                  <c:v>4.0999999999999996</c:v>
                </c:pt>
                <c:pt idx="9741">
                  <c:v>4.16</c:v>
                </c:pt>
                <c:pt idx="9742">
                  <c:v>4.16</c:v>
                </c:pt>
                <c:pt idx="9743">
                  <c:v>4.22</c:v>
                </c:pt>
                <c:pt idx="9744">
                  <c:v>4.2300000000000004</c:v>
                </c:pt>
                <c:pt idx="9745">
                  <c:v>4.24</c:v>
                </c:pt>
                <c:pt idx="9746">
                  <c:v>4.32</c:v>
                </c:pt>
                <c:pt idx="9747">
                  <c:v>4.01</c:v>
                </c:pt>
                <c:pt idx="9748">
                  <c:v>4.22</c:v>
                </c:pt>
                <c:pt idx="9749">
                  <c:v>4.37</c:v>
                </c:pt>
                <c:pt idx="9750">
                  <c:v>4.3099999999999996</c:v>
                </c:pt>
                <c:pt idx="9751">
                  <c:v>4.32</c:v>
                </c:pt>
                <c:pt idx="9752">
                  <c:v>4.26</c:v>
                </c:pt>
                <c:pt idx="9753">
                  <c:v>4.28</c:v>
                </c:pt>
                <c:pt idx="9754">
                  <c:v>4.03</c:v>
                </c:pt>
                <c:pt idx="9755">
                  <c:v>4.2300000000000004</c:v>
                </c:pt>
                <c:pt idx="9756">
                  <c:v>4.26</c:v>
                </c:pt>
                <c:pt idx="9757">
                  <c:v>4.3</c:v>
                </c:pt>
                <c:pt idx="9758">
                  <c:v>4.32</c:v>
                </c:pt>
                <c:pt idx="9759">
                  <c:v>4.33</c:v>
                </c:pt>
                <c:pt idx="9760">
                  <c:v>4.4000000000000004</c:v>
                </c:pt>
                <c:pt idx="9761">
                  <c:v>4.49</c:v>
                </c:pt>
                <c:pt idx="9762">
                  <c:v>4.24</c:v>
                </c:pt>
                <c:pt idx="9763">
                  <c:v>4.5199999999999996</c:v>
                </c:pt>
                <c:pt idx="9764">
                  <c:v>4.54</c:v>
                </c:pt>
                <c:pt idx="9765">
                  <c:v>4.49</c:v>
                </c:pt>
                <c:pt idx="9766">
                  <c:v>4.49</c:v>
                </c:pt>
                <c:pt idx="9767">
                  <c:v>4.58</c:v>
                </c:pt>
                <c:pt idx="9768">
                  <c:v>4.6100000000000003</c:v>
                </c:pt>
                <c:pt idx="9769">
                  <c:v>4.63</c:v>
                </c:pt>
                <c:pt idx="9770">
                  <c:v>4.62</c:v>
                </c:pt>
                <c:pt idx="9771">
                  <c:v>4.57</c:v>
                </c:pt>
                <c:pt idx="9772">
                  <c:v>4.55</c:v>
                </c:pt>
                <c:pt idx="9773">
                  <c:v>4.4800000000000004</c:v>
                </c:pt>
                <c:pt idx="9774">
                  <c:v>4.5199999999999996</c:v>
                </c:pt>
                <c:pt idx="9775">
                  <c:v>4.6399999999999997</c:v>
                </c:pt>
                <c:pt idx="9776">
                  <c:v>4.71</c:v>
                </c:pt>
                <c:pt idx="9777">
                  <c:v>4.74</c:v>
                </c:pt>
                <c:pt idx="9778">
                  <c:v>4.8499999999999996</c:v>
                </c:pt>
                <c:pt idx="9779">
                  <c:v>4.84</c:v>
                </c:pt>
                <c:pt idx="9780">
                  <c:v>4.8099999999999996</c:v>
                </c:pt>
                <c:pt idx="9781">
                  <c:v>4.76</c:v>
                </c:pt>
                <c:pt idx="9782">
                  <c:v>4.74</c:v>
                </c:pt>
                <c:pt idx="9783">
                  <c:v>4.87</c:v>
                </c:pt>
                <c:pt idx="9784">
                  <c:v>4.8499999999999996</c:v>
                </c:pt>
                <c:pt idx="9785">
                  <c:v>4.93</c:v>
                </c:pt>
                <c:pt idx="9786">
                  <c:v>4.99</c:v>
                </c:pt>
                <c:pt idx="9787">
                  <c:v>5.0599999999999996</c:v>
                </c:pt>
                <c:pt idx="9788">
                  <c:v>4.97</c:v>
                </c:pt>
                <c:pt idx="9789">
                  <c:v>5.0199999999999996</c:v>
                </c:pt>
                <c:pt idx="9790">
                  <c:v>4.87</c:v>
                </c:pt>
                <c:pt idx="9791">
                  <c:v>4.9000000000000004</c:v>
                </c:pt>
                <c:pt idx="9792">
                  <c:v>4.83</c:v>
                </c:pt>
                <c:pt idx="9793">
                  <c:v>4.9400000000000004</c:v>
                </c:pt>
                <c:pt idx="9794">
                  <c:v>4.96</c:v>
                </c:pt>
                <c:pt idx="9795">
                  <c:v>4.9000000000000004</c:v>
                </c:pt>
                <c:pt idx="9796">
                  <c:v>4.82</c:v>
                </c:pt>
                <c:pt idx="9797">
                  <c:v>4.83</c:v>
                </c:pt>
                <c:pt idx="9798">
                  <c:v>4.8499999999999996</c:v>
                </c:pt>
                <c:pt idx="9799">
                  <c:v>4.9000000000000004</c:v>
                </c:pt>
                <c:pt idx="9800">
                  <c:v>4.9000000000000004</c:v>
                </c:pt>
                <c:pt idx="9801">
                  <c:v>4.87</c:v>
                </c:pt>
                <c:pt idx="9802">
                  <c:v>4.91</c:v>
                </c:pt>
                <c:pt idx="9803">
                  <c:v>4.96</c:v>
                </c:pt>
                <c:pt idx="9804">
                  <c:v>5.14</c:v>
                </c:pt>
                <c:pt idx="9805">
                  <c:v>5.12</c:v>
                </c:pt>
                <c:pt idx="9806">
                  <c:v>5.07</c:v>
                </c:pt>
                <c:pt idx="9807">
                  <c:v>5.13</c:v>
                </c:pt>
                <c:pt idx="9808">
                  <c:v>5.1100000000000003</c:v>
                </c:pt>
                <c:pt idx="9809">
                  <c:v>5.22</c:v>
                </c:pt>
                <c:pt idx="9810">
                  <c:v>5.21</c:v>
                </c:pt>
                <c:pt idx="9811">
                  <c:v>5.16</c:v>
                </c:pt>
                <c:pt idx="9812">
                  <c:v>5.14</c:v>
                </c:pt>
                <c:pt idx="9813">
                  <c:v>5.15</c:v>
                </c:pt>
                <c:pt idx="9814">
                  <c:v>5.14</c:v>
                </c:pt>
                <c:pt idx="9815">
                  <c:v>5.13</c:v>
                </c:pt>
                <c:pt idx="9816">
                  <c:v>5.07</c:v>
                </c:pt>
                <c:pt idx="9817">
                  <c:v>5.09</c:v>
                </c:pt>
                <c:pt idx="9818">
                  <c:v>5.08</c:v>
                </c:pt>
                <c:pt idx="9819">
                  <c:v>5.01</c:v>
                </c:pt>
                <c:pt idx="9820">
                  <c:v>5.04</c:v>
                </c:pt>
                <c:pt idx="9821">
                  <c:v>4.9800000000000004</c:v>
                </c:pt>
                <c:pt idx="9822">
                  <c:v>4.95</c:v>
                </c:pt>
                <c:pt idx="9823">
                  <c:v>4.99</c:v>
                </c:pt>
                <c:pt idx="9824">
                  <c:v>5.07</c:v>
                </c:pt>
                <c:pt idx="9825">
                  <c:v>5.14</c:v>
                </c:pt>
                <c:pt idx="9826">
                  <c:v>5.15</c:v>
                </c:pt>
                <c:pt idx="9827">
                  <c:v>5.2</c:v>
                </c:pt>
                <c:pt idx="9828">
                  <c:v>5.22</c:v>
                </c:pt>
                <c:pt idx="9829">
                  <c:v>5.16</c:v>
                </c:pt>
                <c:pt idx="9830">
                  <c:v>5.19</c:v>
                </c:pt>
                <c:pt idx="9831">
                  <c:v>5.27</c:v>
                </c:pt>
                <c:pt idx="9832">
                  <c:v>5.27</c:v>
                </c:pt>
                <c:pt idx="9833">
                  <c:v>5.29</c:v>
                </c:pt>
                <c:pt idx="9834">
                  <c:v>5.34</c:v>
                </c:pt>
                <c:pt idx="9835">
                  <c:v>5.31</c:v>
                </c:pt>
                <c:pt idx="9836">
                  <c:v>5.38</c:v>
                </c:pt>
                <c:pt idx="9837">
                  <c:v>5.39</c:v>
                </c:pt>
                <c:pt idx="9838">
                  <c:v>5.28</c:v>
                </c:pt>
                <c:pt idx="9839">
                  <c:v>5.24</c:v>
                </c:pt>
                <c:pt idx="9840">
                  <c:v>5.36</c:v>
                </c:pt>
                <c:pt idx="9841">
                  <c:v>5.31</c:v>
                </c:pt>
                <c:pt idx="9842">
                  <c:v>5.33</c:v>
                </c:pt>
                <c:pt idx="9843">
                  <c:v>5.2</c:v>
                </c:pt>
                <c:pt idx="9844">
                  <c:v>5.22</c:v>
                </c:pt>
                <c:pt idx="9845">
                  <c:v>5.27</c:v>
                </c:pt>
                <c:pt idx="9846">
                  <c:v>5.3</c:v>
                </c:pt>
                <c:pt idx="9847">
                  <c:v>5.34</c:v>
                </c:pt>
                <c:pt idx="9848">
                  <c:v>5.34</c:v>
                </c:pt>
                <c:pt idx="9849">
                  <c:v>5.38</c:v>
                </c:pt>
                <c:pt idx="9850">
                  <c:v>5.36</c:v>
                </c:pt>
                <c:pt idx="9851">
                  <c:v>5.38</c:v>
                </c:pt>
                <c:pt idx="9852">
                  <c:v>5.42</c:v>
                </c:pt>
                <c:pt idx="9853">
                  <c:v>5.4</c:v>
                </c:pt>
                <c:pt idx="9854">
                  <c:v>5.43</c:v>
                </c:pt>
                <c:pt idx="9855">
                  <c:v>5.47</c:v>
                </c:pt>
                <c:pt idx="9856">
                  <c:v>5.47</c:v>
                </c:pt>
                <c:pt idx="9857">
                  <c:v>5.56</c:v>
                </c:pt>
                <c:pt idx="9858">
                  <c:v>5.61</c:v>
                </c:pt>
                <c:pt idx="9859">
                  <c:v>5.57</c:v>
                </c:pt>
                <c:pt idx="9860">
                  <c:v>5.62</c:v>
                </c:pt>
                <c:pt idx="9861">
                  <c:v>5.64</c:v>
                </c:pt>
                <c:pt idx="9862">
                  <c:v>5.62</c:v>
                </c:pt>
                <c:pt idx="9863">
                  <c:v>5.57</c:v>
                </c:pt>
                <c:pt idx="9864">
                  <c:v>5.59</c:v>
                </c:pt>
                <c:pt idx="9865">
                  <c:v>5.63</c:v>
                </c:pt>
                <c:pt idx="9866">
                  <c:v>5.55</c:v>
                </c:pt>
                <c:pt idx="9867">
                  <c:v>5.48</c:v>
                </c:pt>
                <c:pt idx="9868">
                  <c:v>5.37</c:v>
                </c:pt>
                <c:pt idx="9869">
                  <c:v>5.33</c:v>
                </c:pt>
                <c:pt idx="9870">
                  <c:v>5.3</c:v>
                </c:pt>
                <c:pt idx="9871">
                  <c:v>5.29</c:v>
                </c:pt>
                <c:pt idx="9872">
                  <c:v>5.28</c:v>
                </c:pt>
                <c:pt idx="9873">
                  <c:v>5.15</c:v>
                </c:pt>
                <c:pt idx="9874">
                  <c:v>5.16</c:v>
                </c:pt>
                <c:pt idx="9875">
                  <c:v>5.1100000000000003</c:v>
                </c:pt>
                <c:pt idx="9876">
                  <c:v>5.15</c:v>
                </c:pt>
                <c:pt idx="9877">
                  <c:v>5.26</c:v>
                </c:pt>
                <c:pt idx="9878">
                  <c:v>5.09</c:v>
                </c:pt>
                <c:pt idx="9879">
                  <c:v>5.0599999999999996</c:v>
                </c:pt>
                <c:pt idx="9880">
                  <c:v>5.03</c:v>
                </c:pt>
                <c:pt idx="9881">
                  <c:v>5.07</c:v>
                </c:pt>
                <c:pt idx="9882">
                  <c:v>5.16</c:v>
                </c:pt>
                <c:pt idx="9883">
                  <c:v>5.15</c:v>
                </c:pt>
                <c:pt idx="9884">
                  <c:v>5.22</c:v>
                </c:pt>
                <c:pt idx="9885">
                  <c:v>5.2</c:v>
                </c:pt>
                <c:pt idx="9886">
                  <c:v>5.3</c:v>
                </c:pt>
                <c:pt idx="9887">
                  <c:v>5.31</c:v>
                </c:pt>
                <c:pt idx="9888">
                  <c:v>5.36</c:v>
                </c:pt>
                <c:pt idx="9889">
                  <c:v>5.33</c:v>
                </c:pt>
                <c:pt idx="9890">
                  <c:v>5.33</c:v>
                </c:pt>
                <c:pt idx="9891">
                  <c:v>5.28</c:v>
                </c:pt>
                <c:pt idx="9892">
                  <c:v>5.26</c:v>
                </c:pt>
                <c:pt idx="9893">
                  <c:v>5.34</c:v>
                </c:pt>
                <c:pt idx="9894">
                  <c:v>5.24</c:v>
                </c:pt>
                <c:pt idx="9895">
                  <c:v>5.13</c:v>
                </c:pt>
                <c:pt idx="9896">
                  <c:v>5.12</c:v>
                </c:pt>
                <c:pt idx="9897">
                  <c:v>5.15</c:v>
                </c:pt>
                <c:pt idx="9898">
                  <c:v>5.14</c:v>
                </c:pt>
                <c:pt idx="9899">
                  <c:v>5.0999999999999996</c:v>
                </c:pt>
                <c:pt idx="9900">
                  <c:v>5.17</c:v>
                </c:pt>
                <c:pt idx="9901">
                  <c:v>5.19</c:v>
                </c:pt>
                <c:pt idx="9902">
                  <c:v>5.28</c:v>
                </c:pt>
                <c:pt idx="9903">
                  <c:v>5.37</c:v>
                </c:pt>
                <c:pt idx="9904">
                  <c:v>5.38</c:v>
                </c:pt>
                <c:pt idx="9905">
                  <c:v>5.39</c:v>
                </c:pt>
                <c:pt idx="9906">
                  <c:v>5.4</c:v>
                </c:pt>
                <c:pt idx="9907">
                  <c:v>5.36</c:v>
                </c:pt>
                <c:pt idx="9908">
                  <c:v>5.21</c:v>
                </c:pt>
                <c:pt idx="9909">
                  <c:v>5.39</c:v>
                </c:pt>
                <c:pt idx="9910">
                  <c:v>5.41</c:v>
                </c:pt>
                <c:pt idx="9911">
                  <c:v>5.4</c:v>
                </c:pt>
                <c:pt idx="9912">
                  <c:v>5.46</c:v>
                </c:pt>
                <c:pt idx="9913">
                  <c:v>5.35</c:v>
                </c:pt>
                <c:pt idx="9914">
                  <c:v>5.5</c:v>
                </c:pt>
                <c:pt idx="9915">
                  <c:v>5.65</c:v>
                </c:pt>
                <c:pt idx="9916">
                  <c:v>5.63</c:v>
                </c:pt>
                <c:pt idx="9917">
                  <c:v>5.67</c:v>
                </c:pt>
                <c:pt idx="9918">
                  <c:v>5.63</c:v>
                </c:pt>
                <c:pt idx="9919">
                  <c:v>5.59</c:v>
                </c:pt>
                <c:pt idx="9920">
                  <c:v>5.64</c:v>
                </c:pt>
                <c:pt idx="9921">
                  <c:v>5.7</c:v>
                </c:pt>
                <c:pt idx="9922">
                  <c:v>5.68</c:v>
                </c:pt>
                <c:pt idx="9923">
                  <c:v>5.63</c:v>
                </c:pt>
                <c:pt idx="9924">
                  <c:v>5.69</c:v>
                </c:pt>
                <c:pt idx="9925">
                  <c:v>5.73</c:v>
                </c:pt>
                <c:pt idx="9926">
                  <c:v>5.79</c:v>
                </c:pt>
                <c:pt idx="9927">
                  <c:v>5.75</c:v>
                </c:pt>
                <c:pt idx="9928">
                  <c:v>5.72</c:v>
                </c:pt>
                <c:pt idx="9929">
                  <c:v>5.7</c:v>
                </c:pt>
                <c:pt idx="9930">
                  <c:v>5.66</c:v>
                </c:pt>
                <c:pt idx="9931">
                  <c:v>5.64</c:v>
                </c:pt>
                <c:pt idx="9932">
                  <c:v>5.66</c:v>
                </c:pt>
                <c:pt idx="9933">
                  <c:v>5.76</c:v>
                </c:pt>
                <c:pt idx="9934">
                  <c:v>5.72</c:v>
                </c:pt>
                <c:pt idx="9935">
                  <c:v>5.64</c:v>
                </c:pt>
                <c:pt idx="9936">
                  <c:v>5.61</c:v>
                </c:pt>
                <c:pt idx="9937">
                  <c:v>5.63</c:v>
                </c:pt>
                <c:pt idx="9938">
                  <c:v>5.52</c:v>
                </c:pt>
                <c:pt idx="9939">
                  <c:v>5.65</c:v>
                </c:pt>
                <c:pt idx="9940">
                  <c:v>5.64</c:v>
                </c:pt>
                <c:pt idx="9941">
                  <c:v>5.59</c:v>
                </c:pt>
                <c:pt idx="9942">
                  <c:v>5.65</c:v>
                </c:pt>
                <c:pt idx="9943">
                  <c:v>5.71</c:v>
                </c:pt>
                <c:pt idx="9944">
                  <c:v>5.7</c:v>
                </c:pt>
                <c:pt idx="9945">
                  <c:v>5.67</c:v>
                </c:pt>
                <c:pt idx="9946">
                  <c:v>5.71</c:v>
                </c:pt>
                <c:pt idx="9947">
                  <c:v>5.66</c:v>
                </c:pt>
                <c:pt idx="9948">
                  <c:v>5.72</c:v>
                </c:pt>
                <c:pt idx="9949">
                  <c:v>5.67</c:v>
                </c:pt>
                <c:pt idx="9950">
                  <c:v>5.55</c:v>
                </c:pt>
                <c:pt idx="9951">
                  <c:v>5.53</c:v>
                </c:pt>
                <c:pt idx="9952">
                  <c:v>5.55</c:v>
                </c:pt>
                <c:pt idx="9953">
                  <c:v>5.52</c:v>
                </c:pt>
                <c:pt idx="9954">
                  <c:v>5.58</c:v>
                </c:pt>
                <c:pt idx="9955">
                  <c:v>5.61</c:v>
                </c:pt>
                <c:pt idx="9956">
                  <c:v>5.61</c:v>
                </c:pt>
                <c:pt idx="9957">
                  <c:v>5.63</c:v>
                </c:pt>
                <c:pt idx="9958">
                  <c:v>5.6</c:v>
                </c:pt>
                <c:pt idx="9959">
                  <c:v>5.54</c:v>
                </c:pt>
                <c:pt idx="9960">
                  <c:v>5.52</c:v>
                </c:pt>
                <c:pt idx="9961">
                  <c:v>5.55</c:v>
                </c:pt>
                <c:pt idx="9962">
                  <c:v>5.52</c:v>
                </c:pt>
                <c:pt idx="9963">
                  <c:v>5.43</c:v>
                </c:pt>
                <c:pt idx="9964">
                  <c:v>5.45</c:v>
                </c:pt>
                <c:pt idx="9965">
                  <c:v>5.45</c:v>
                </c:pt>
                <c:pt idx="9966">
                  <c:v>5.44</c:v>
                </c:pt>
                <c:pt idx="9967">
                  <c:v>5.42</c:v>
                </c:pt>
                <c:pt idx="9968">
                  <c:v>5.35</c:v>
                </c:pt>
                <c:pt idx="9969">
                  <c:v>5.34</c:v>
                </c:pt>
                <c:pt idx="9970">
                  <c:v>5.31</c:v>
                </c:pt>
                <c:pt idx="9971">
                  <c:v>5.33</c:v>
                </c:pt>
                <c:pt idx="9972">
                  <c:v>5.31</c:v>
                </c:pt>
                <c:pt idx="9973">
                  <c:v>5.3</c:v>
                </c:pt>
                <c:pt idx="9974">
                  <c:v>5.37</c:v>
                </c:pt>
                <c:pt idx="9975">
                  <c:v>5.38</c:v>
                </c:pt>
                <c:pt idx="9976">
                  <c:v>5.38</c:v>
                </c:pt>
                <c:pt idx="9977">
                  <c:v>5.39</c:v>
                </c:pt>
                <c:pt idx="9978">
                  <c:v>5.32</c:v>
                </c:pt>
                <c:pt idx="9979">
                  <c:v>5.32</c:v>
                </c:pt>
                <c:pt idx="9980">
                  <c:v>5.3</c:v>
                </c:pt>
                <c:pt idx="9981">
                  <c:v>5.26</c:v>
                </c:pt>
                <c:pt idx="9982">
                  <c:v>5.31</c:v>
                </c:pt>
                <c:pt idx="9983">
                  <c:v>5.33</c:v>
                </c:pt>
                <c:pt idx="9984">
                  <c:v>5.25</c:v>
                </c:pt>
                <c:pt idx="9985">
                  <c:v>5.22</c:v>
                </c:pt>
                <c:pt idx="9986">
                  <c:v>5.31</c:v>
                </c:pt>
                <c:pt idx="9987">
                  <c:v>5.3</c:v>
                </c:pt>
                <c:pt idx="9988">
                  <c:v>5.29</c:v>
                </c:pt>
                <c:pt idx="9989">
                  <c:v>5.32</c:v>
                </c:pt>
                <c:pt idx="9990">
                  <c:v>5.35</c:v>
                </c:pt>
                <c:pt idx="9991">
                  <c:v>5.39</c:v>
                </c:pt>
                <c:pt idx="9992">
                  <c:v>5.39</c:v>
                </c:pt>
                <c:pt idx="9993">
                  <c:v>5.29</c:v>
                </c:pt>
                <c:pt idx="9994">
                  <c:v>5.29</c:v>
                </c:pt>
                <c:pt idx="9995">
                  <c:v>5.42</c:v>
                </c:pt>
                <c:pt idx="9996">
                  <c:v>5.43</c:v>
                </c:pt>
                <c:pt idx="9997">
                  <c:v>5.39</c:v>
                </c:pt>
                <c:pt idx="9998">
                  <c:v>5.48</c:v>
                </c:pt>
                <c:pt idx="9999">
                  <c:v>5.29</c:v>
                </c:pt>
                <c:pt idx="10000">
                  <c:v>5.49</c:v>
                </c:pt>
                <c:pt idx="10001">
                  <c:v>5.5</c:v>
                </c:pt>
                <c:pt idx="10002">
                  <c:v>5.65</c:v>
                </c:pt>
                <c:pt idx="10003">
                  <c:v>5.56</c:v>
                </c:pt>
                <c:pt idx="10004">
                  <c:v>5.59</c:v>
                </c:pt>
                <c:pt idx="10005">
                  <c:v>5.56</c:v>
                </c:pt>
                <c:pt idx="10006">
                  <c:v>5.48</c:v>
                </c:pt>
                <c:pt idx="10007">
                  <c:v>5.47</c:v>
                </c:pt>
                <c:pt idx="10008">
                  <c:v>5.54</c:v>
                </c:pt>
                <c:pt idx="10009">
                  <c:v>5.56</c:v>
                </c:pt>
                <c:pt idx="10010">
                  <c:v>5.54</c:v>
                </c:pt>
                <c:pt idx="10011">
                  <c:v>5.56</c:v>
                </c:pt>
                <c:pt idx="10012">
                  <c:v>5.59</c:v>
                </c:pt>
                <c:pt idx="10013">
                  <c:v>5.58</c:v>
                </c:pt>
                <c:pt idx="10014">
                  <c:v>5.53</c:v>
                </c:pt>
                <c:pt idx="10015">
                  <c:v>5.49</c:v>
                </c:pt>
                <c:pt idx="10016">
                  <c:v>5.48</c:v>
                </c:pt>
                <c:pt idx="10017">
                  <c:v>5.49</c:v>
                </c:pt>
                <c:pt idx="10018">
                  <c:v>5.41</c:v>
                </c:pt>
                <c:pt idx="10019">
                  <c:v>5.39</c:v>
                </c:pt>
                <c:pt idx="10020">
                  <c:v>5.35</c:v>
                </c:pt>
                <c:pt idx="10021">
                  <c:v>5.37</c:v>
                </c:pt>
                <c:pt idx="10022">
                  <c:v>5.32</c:v>
                </c:pt>
                <c:pt idx="10023">
                  <c:v>5.27</c:v>
                </c:pt>
                <c:pt idx="10024">
                  <c:v>5.24</c:v>
                </c:pt>
                <c:pt idx="10025">
                  <c:v>5.25</c:v>
                </c:pt>
                <c:pt idx="10026">
                  <c:v>5.29</c:v>
                </c:pt>
                <c:pt idx="10027">
                  <c:v>5.28</c:v>
                </c:pt>
                <c:pt idx="10028">
                  <c:v>5.29</c:v>
                </c:pt>
                <c:pt idx="10029">
                  <c:v>5.28</c:v>
                </c:pt>
                <c:pt idx="10030">
                  <c:v>5.31</c:v>
                </c:pt>
                <c:pt idx="10031">
                  <c:v>5.27</c:v>
                </c:pt>
                <c:pt idx="10032">
                  <c:v>5.29</c:v>
                </c:pt>
                <c:pt idx="10033">
                  <c:v>5.28</c:v>
                </c:pt>
                <c:pt idx="10034">
                  <c:v>5.25</c:v>
                </c:pt>
                <c:pt idx="10035">
                  <c:v>5.25</c:v>
                </c:pt>
                <c:pt idx="10036">
                  <c:v>5.31</c:v>
                </c:pt>
                <c:pt idx="10037">
                  <c:v>5.38</c:v>
                </c:pt>
                <c:pt idx="10038">
                  <c:v>5.41</c:v>
                </c:pt>
                <c:pt idx="10039">
                  <c:v>5.44</c:v>
                </c:pt>
                <c:pt idx="10040">
                  <c:v>5.39</c:v>
                </c:pt>
                <c:pt idx="10041">
                  <c:v>5.39</c:v>
                </c:pt>
                <c:pt idx="10042">
                  <c:v>5.39</c:v>
                </c:pt>
                <c:pt idx="10043">
                  <c:v>5.34</c:v>
                </c:pt>
                <c:pt idx="10044">
                  <c:v>5.43</c:v>
                </c:pt>
                <c:pt idx="10045">
                  <c:v>5.41</c:v>
                </c:pt>
                <c:pt idx="10046">
                  <c:v>5.43</c:v>
                </c:pt>
                <c:pt idx="10047">
                  <c:v>5.36</c:v>
                </c:pt>
                <c:pt idx="10048">
                  <c:v>5.46</c:v>
                </c:pt>
                <c:pt idx="10049">
                  <c:v>5.43</c:v>
                </c:pt>
                <c:pt idx="10050">
                  <c:v>5.42</c:v>
                </c:pt>
                <c:pt idx="10051">
                  <c:v>5.37</c:v>
                </c:pt>
                <c:pt idx="10052">
                  <c:v>5.42</c:v>
                </c:pt>
                <c:pt idx="10053">
                  <c:v>5.38</c:v>
                </c:pt>
                <c:pt idx="10054">
                  <c:v>5.44</c:v>
                </c:pt>
                <c:pt idx="10055">
                  <c:v>5.43</c:v>
                </c:pt>
                <c:pt idx="10056">
                  <c:v>5.46</c:v>
                </c:pt>
                <c:pt idx="10057">
                  <c:v>5.44</c:v>
                </c:pt>
                <c:pt idx="10058">
                  <c:v>5.37</c:v>
                </c:pt>
                <c:pt idx="10059">
                  <c:v>5.37</c:v>
                </c:pt>
                <c:pt idx="10060">
                  <c:v>5.31</c:v>
                </c:pt>
                <c:pt idx="10061">
                  <c:v>5.31</c:v>
                </c:pt>
                <c:pt idx="10062">
                  <c:v>5.28</c:v>
                </c:pt>
                <c:pt idx="10063">
                  <c:v>5.31</c:v>
                </c:pt>
                <c:pt idx="10064">
                  <c:v>5.33</c:v>
                </c:pt>
                <c:pt idx="10065">
                  <c:v>5.3</c:v>
                </c:pt>
                <c:pt idx="10066">
                  <c:v>5.27</c:v>
                </c:pt>
                <c:pt idx="10067">
                  <c:v>5.32</c:v>
                </c:pt>
                <c:pt idx="10068">
                  <c:v>5.29</c:v>
                </c:pt>
                <c:pt idx="10069">
                  <c:v>5.29</c:v>
                </c:pt>
                <c:pt idx="10070">
                  <c:v>5.31</c:v>
                </c:pt>
                <c:pt idx="10071">
                  <c:v>5.29</c:v>
                </c:pt>
                <c:pt idx="10072">
                  <c:v>5.25</c:v>
                </c:pt>
                <c:pt idx="10073">
                  <c:v>5.24</c:v>
                </c:pt>
                <c:pt idx="10074">
                  <c:v>5.27</c:v>
                </c:pt>
                <c:pt idx="10075">
                  <c:v>5.25</c:v>
                </c:pt>
                <c:pt idx="10076">
                  <c:v>5.29</c:v>
                </c:pt>
                <c:pt idx="10077">
                  <c:v>5.3</c:v>
                </c:pt>
                <c:pt idx="10078">
                  <c:v>5.3</c:v>
                </c:pt>
                <c:pt idx="10079">
                  <c:v>5.36</c:v>
                </c:pt>
                <c:pt idx="10080">
                  <c:v>5.33</c:v>
                </c:pt>
                <c:pt idx="10081">
                  <c:v>5.33</c:v>
                </c:pt>
                <c:pt idx="10082">
                  <c:v>5.33</c:v>
                </c:pt>
                <c:pt idx="10083">
                  <c:v>5.3</c:v>
                </c:pt>
                <c:pt idx="10084">
                  <c:v>5.32</c:v>
                </c:pt>
                <c:pt idx="10085">
                  <c:v>5.36</c:v>
                </c:pt>
                <c:pt idx="10086">
                  <c:v>5.39</c:v>
                </c:pt>
                <c:pt idx="10087">
                  <c:v>5.36</c:v>
                </c:pt>
                <c:pt idx="10088">
                  <c:v>5.33</c:v>
                </c:pt>
                <c:pt idx="10089">
                  <c:v>5.24</c:v>
                </c:pt>
                <c:pt idx="10090">
                  <c:v>5.27</c:v>
                </c:pt>
                <c:pt idx="10091">
                  <c:v>5.28</c:v>
                </c:pt>
                <c:pt idx="10092">
                  <c:v>5.33</c:v>
                </c:pt>
                <c:pt idx="10093">
                  <c:v>5.32</c:v>
                </c:pt>
                <c:pt idx="10094">
                  <c:v>5.35</c:v>
                </c:pt>
                <c:pt idx="10095">
                  <c:v>5.34</c:v>
                </c:pt>
                <c:pt idx="10096">
                  <c:v>5.34</c:v>
                </c:pt>
                <c:pt idx="10097">
                  <c:v>5.33</c:v>
                </c:pt>
                <c:pt idx="10098">
                  <c:v>5.33</c:v>
                </c:pt>
                <c:pt idx="10099">
                  <c:v>5.42</c:v>
                </c:pt>
                <c:pt idx="10100">
                  <c:v>5.41</c:v>
                </c:pt>
                <c:pt idx="10101">
                  <c:v>5.4</c:v>
                </c:pt>
                <c:pt idx="10102">
                  <c:v>5.37</c:v>
                </c:pt>
                <c:pt idx="10103">
                  <c:v>5.31</c:v>
                </c:pt>
                <c:pt idx="10104">
                  <c:v>5.32</c:v>
                </c:pt>
                <c:pt idx="10105">
                  <c:v>5.31</c:v>
                </c:pt>
                <c:pt idx="10106">
                  <c:v>5.32</c:v>
                </c:pt>
                <c:pt idx="10107">
                  <c:v>5.33</c:v>
                </c:pt>
                <c:pt idx="10108">
                  <c:v>5.31</c:v>
                </c:pt>
                <c:pt idx="10109">
                  <c:v>5.3</c:v>
                </c:pt>
                <c:pt idx="10110">
                  <c:v>5.23</c:v>
                </c:pt>
                <c:pt idx="10111">
                  <c:v>5.33</c:v>
                </c:pt>
                <c:pt idx="10112">
                  <c:v>5.34</c:v>
                </c:pt>
                <c:pt idx="10113">
                  <c:v>5.31</c:v>
                </c:pt>
                <c:pt idx="10114">
                  <c:v>5.29</c:v>
                </c:pt>
                <c:pt idx="10115">
                  <c:v>5.3</c:v>
                </c:pt>
                <c:pt idx="10116">
                  <c:v>5.26</c:v>
                </c:pt>
                <c:pt idx="10117">
                  <c:v>5.27</c:v>
                </c:pt>
                <c:pt idx="10118">
                  <c:v>5.23</c:v>
                </c:pt>
                <c:pt idx="10119">
                  <c:v>5.29</c:v>
                </c:pt>
                <c:pt idx="10120">
                  <c:v>5.28</c:v>
                </c:pt>
                <c:pt idx="10121">
                  <c:v>5.26</c:v>
                </c:pt>
                <c:pt idx="10122">
                  <c:v>5.32</c:v>
                </c:pt>
                <c:pt idx="10123">
                  <c:v>5.25</c:v>
                </c:pt>
                <c:pt idx="10124">
                  <c:v>5.25</c:v>
                </c:pt>
                <c:pt idx="10125">
                  <c:v>5.24</c:v>
                </c:pt>
                <c:pt idx="10126">
                  <c:v>5.31</c:v>
                </c:pt>
                <c:pt idx="10127">
                  <c:v>5.32</c:v>
                </c:pt>
                <c:pt idx="10128">
                  <c:v>5.28</c:v>
                </c:pt>
                <c:pt idx="10129">
                  <c:v>5.27</c:v>
                </c:pt>
                <c:pt idx="10130">
                  <c:v>5.31</c:v>
                </c:pt>
                <c:pt idx="10131">
                  <c:v>5.26</c:v>
                </c:pt>
                <c:pt idx="10132">
                  <c:v>5.26</c:v>
                </c:pt>
                <c:pt idx="10133">
                  <c:v>5.26</c:v>
                </c:pt>
                <c:pt idx="10134">
                  <c:v>5.3</c:v>
                </c:pt>
                <c:pt idx="10135">
                  <c:v>5.29</c:v>
                </c:pt>
                <c:pt idx="10136">
                  <c:v>5.34</c:v>
                </c:pt>
                <c:pt idx="10137">
                  <c:v>5.34</c:v>
                </c:pt>
                <c:pt idx="10138">
                  <c:v>5.31</c:v>
                </c:pt>
                <c:pt idx="10139">
                  <c:v>5.31</c:v>
                </c:pt>
                <c:pt idx="10140">
                  <c:v>5.25</c:v>
                </c:pt>
                <c:pt idx="10141">
                  <c:v>5.26</c:v>
                </c:pt>
                <c:pt idx="10142">
                  <c:v>5.26</c:v>
                </c:pt>
                <c:pt idx="10143">
                  <c:v>5.26</c:v>
                </c:pt>
                <c:pt idx="10144">
                  <c:v>5.25</c:v>
                </c:pt>
                <c:pt idx="10145">
                  <c:v>5.24</c:v>
                </c:pt>
                <c:pt idx="10146">
                  <c:v>5.24</c:v>
                </c:pt>
                <c:pt idx="10147">
                  <c:v>5.19</c:v>
                </c:pt>
                <c:pt idx="10148">
                  <c:v>5.17</c:v>
                </c:pt>
                <c:pt idx="10149">
                  <c:v>5.24</c:v>
                </c:pt>
                <c:pt idx="10150">
                  <c:v>5.19</c:v>
                </c:pt>
                <c:pt idx="10151">
                  <c:v>5.14</c:v>
                </c:pt>
                <c:pt idx="10152">
                  <c:v>5.14</c:v>
                </c:pt>
                <c:pt idx="10153">
                  <c:v>5.08</c:v>
                </c:pt>
                <c:pt idx="10154">
                  <c:v>4.99</c:v>
                </c:pt>
                <c:pt idx="10155">
                  <c:v>5.05</c:v>
                </c:pt>
                <c:pt idx="10156">
                  <c:v>4.99</c:v>
                </c:pt>
                <c:pt idx="10157">
                  <c:v>5.0199999999999996</c:v>
                </c:pt>
                <c:pt idx="10158">
                  <c:v>5.07</c:v>
                </c:pt>
                <c:pt idx="10159">
                  <c:v>5.08</c:v>
                </c:pt>
                <c:pt idx="10160">
                  <c:v>5.08</c:v>
                </c:pt>
                <c:pt idx="10161">
                  <c:v>5.05</c:v>
                </c:pt>
                <c:pt idx="10162">
                  <c:v>4.99</c:v>
                </c:pt>
                <c:pt idx="10163">
                  <c:v>4.99</c:v>
                </c:pt>
                <c:pt idx="10164">
                  <c:v>4.95</c:v>
                </c:pt>
                <c:pt idx="10165">
                  <c:v>4.96</c:v>
                </c:pt>
                <c:pt idx="10166">
                  <c:v>4.91</c:v>
                </c:pt>
                <c:pt idx="10167">
                  <c:v>4.92</c:v>
                </c:pt>
                <c:pt idx="10168">
                  <c:v>4.9400000000000004</c:v>
                </c:pt>
                <c:pt idx="10169">
                  <c:v>4.8499999999999996</c:v>
                </c:pt>
                <c:pt idx="10170">
                  <c:v>4.8499999999999996</c:v>
                </c:pt>
                <c:pt idx="10171">
                  <c:v>4.93</c:v>
                </c:pt>
                <c:pt idx="10172">
                  <c:v>5</c:v>
                </c:pt>
                <c:pt idx="10173">
                  <c:v>4.96</c:v>
                </c:pt>
                <c:pt idx="10174">
                  <c:v>4.84</c:v>
                </c:pt>
                <c:pt idx="10175">
                  <c:v>4.87</c:v>
                </c:pt>
                <c:pt idx="10176">
                  <c:v>4.8099999999999996</c:v>
                </c:pt>
                <c:pt idx="10177">
                  <c:v>4.84</c:v>
                </c:pt>
                <c:pt idx="10178">
                  <c:v>4.78</c:v>
                </c:pt>
                <c:pt idx="10179">
                  <c:v>4.82</c:v>
                </c:pt>
                <c:pt idx="10180">
                  <c:v>4.83</c:v>
                </c:pt>
                <c:pt idx="10181">
                  <c:v>4.8499999999999996</c:v>
                </c:pt>
                <c:pt idx="10182">
                  <c:v>4.87</c:v>
                </c:pt>
                <c:pt idx="10183">
                  <c:v>4.87</c:v>
                </c:pt>
                <c:pt idx="10184">
                  <c:v>4.9000000000000004</c:v>
                </c:pt>
                <c:pt idx="10185">
                  <c:v>4.88</c:v>
                </c:pt>
                <c:pt idx="10186">
                  <c:v>4.97</c:v>
                </c:pt>
                <c:pt idx="10187">
                  <c:v>4.95</c:v>
                </c:pt>
                <c:pt idx="10188">
                  <c:v>4.92</c:v>
                </c:pt>
                <c:pt idx="10189">
                  <c:v>4.95</c:v>
                </c:pt>
                <c:pt idx="10190">
                  <c:v>4.96</c:v>
                </c:pt>
                <c:pt idx="10191">
                  <c:v>4.96</c:v>
                </c:pt>
                <c:pt idx="10192">
                  <c:v>4.97</c:v>
                </c:pt>
                <c:pt idx="10193">
                  <c:v>4.9400000000000004</c:v>
                </c:pt>
                <c:pt idx="10194">
                  <c:v>4.96</c:v>
                </c:pt>
                <c:pt idx="10195">
                  <c:v>4.9400000000000004</c:v>
                </c:pt>
                <c:pt idx="10196">
                  <c:v>4.8899999999999997</c:v>
                </c:pt>
                <c:pt idx="10197">
                  <c:v>4.88</c:v>
                </c:pt>
                <c:pt idx="10198">
                  <c:v>4.9000000000000004</c:v>
                </c:pt>
                <c:pt idx="10199">
                  <c:v>4.8600000000000003</c:v>
                </c:pt>
                <c:pt idx="10200">
                  <c:v>4.84</c:v>
                </c:pt>
                <c:pt idx="10201">
                  <c:v>4.84</c:v>
                </c:pt>
                <c:pt idx="10202">
                  <c:v>4.87</c:v>
                </c:pt>
                <c:pt idx="10203">
                  <c:v>4.8499999999999996</c:v>
                </c:pt>
                <c:pt idx="10204">
                  <c:v>4.82</c:v>
                </c:pt>
                <c:pt idx="10205">
                  <c:v>4.82</c:v>
                </c:pt>
                <c:pt idx="10206">
                  <c:v>4.84</c:v>
                </c:pt>
                <c:pt idx="10207">
                  <c:v>4.9000000000000004</c:v>
                </c:pt>
                <c:pt idx="10208">
                  <c:v>4.9000000000000004</c:v>
                </c:pt>
                <c:pt idx="10209">
                  <c:v>4.88</c:v>
                </c:pt>
                <c:pt idx="10210">
                  <c:v>4.8899999999999997</c:v>
                </c:pt>
                <c:pt idx="10211">
                  <c:v>4.8899999999999997</c:v>
                </c:pt>
                <c:pt idx="10212">
                  <c:v>4.9400000000000004</c:v>
                </c:pt>
                <c:pt idx="10213">
                  <c:v>4.97</c:v>
                </c:pt>
                <c:pt idx="10214">
                  <c:v>4.9000000000000004</c:v>
                </c:pt>
                <c:pt idx="10215">
                  <c:v>4.87</c:v>
                </c:pt>
                <c:pt idx="10216">
                  <c:v>4.83</c:v>
                </c:pt>
                <c:pt idx="10217">
                  <c:v>4.8099999999999996</c:v>
                </c:pt>
                <c:pt idx="10218">
                  <c:v>4.8099999999999996</c:v>
                </c:pt>
                <c:pt idx="10219">
                  <c:v>4.8099999999999996</c:v>
                </c:pt>
                <c:pt idx="10220">
                  <c:v>4.83</c:v>
                </c:pt>
                <c:pt idx="10221">
                  <c:v>4.82</c:v>
                </c:pt>
                <c:pt idx="10222">
                  <c:v>4.8099999999999996</c:v>
                </c:pt>
                <c:pt idx="10223">
                  <c:v>4.7699999999999996</c:v>
                </c:pt>
                <c:pt idx="10224">
                  <c:v>4.78</c:v>
                </c:pt>
                <c:pt idx="10225">
                  <c:v>4.78</c:v>
                </c:pt>
                <c:pt idx="10226">
                  <c:v>4.79</c:v>
                </c:pt>
                <c:pt idx="10227">
                  <c:v>4.76</c:v>
                </c:pt>
                <c:pt idx="10228">
                  <c:v>4.76</c:v>
                </c:pt>
                <c:pt idx="10229">
                  <c:v>4.76</c:v>
                </c:pt>
                <c:pt idx="10230">
                  <c:v>4.7699999999999996</c:v>
                </c:pt>
                <c:pt idx="10231">
                  <c:v>4.75</c:v>
                </c:pt>
                <c:pt idx="10232">
                  <c:v>4.72</c:v>
                </c:pt>
                <c:pt idx="10233">
                  <c:v>4.74</c:v>
                </c:pt>
                <c:pt idx="10234">
                  <c:v>4.75</c:v>
                </c:pt>
                <c:pt idx="10235">
                  <c:v>4.7300000000000004</c:v>
                </c:pt>
                <c:pt idx="10236">
                  <c:v>4.78</c:v>
                </c:pt>
                <c:pt idx="10237">
                  <c:v>4.78</c:v>
                </c:pt>
                <c:pt idx="10238">
                  <c:v>4.82</c:v>
                </c:pt>
                <c:pt idx="10239">
                  <c:v>4.8</c:v>
                </c:pt>
                <c:pt idx="10240">
                  <c:v>4.84</c:v>
                </c:pt>
                <c:pt idx="10241">
                  <c:v>4.83</c:v>
                </c:pt>
                <c:pt idx="10242">
                  <c:v>4.88</c:v>
                </c:pt>
                <c:pt idx="10243">
                  <c:v>4.8600000000000003</c:v>
                </c:pt>
                <c:pt idx="10244">
                  <c:v>4.84</c:v>
                </c:pt>
                <c:pt idx="10245">
                  <c:v>4.8499999999999996</c:v>
                </c:pt>
                <c:pt idx="10246">
                  <c:v>4.91</c:v>
                </c:pt>
                <c:pt idx="10247">
                  <c:v>4.95</c:v>
                </c:pt>
                <c:pt idx="10248">
                  <c:v>4.84</c:v>
                </c:pt>
                <c:pt idx="10249">
                  <c:v>4.84</c:v>
                </c:pt>
                <c:pt idx="10250">
                  <c:v>4.96</c:v>
                </c:pt>
                <c:pt idx="10251">
                  <c:v>5.04</c:v>
                </c:pt>
                <c:pt idx="10252">
                  <c:v>5.05</c:v>
                </c:pt>
                <c:pt idx="10253">
                  <c:v>5.0999999999999996</c:v>
                </c:pt>
                <c:pt idx="10254">
                  <c:v>5.08</c:v>
                </c:pt>
                <c:pt idx="10255">
                  <c:v>5.12</c:v>
                </c:pt>
                <c:pt idx="10256">
                  <c:v>5.0599999999999996</c:v>
                </c:pt>
                <c:pt idx="10257">
                  <c:v>5.0599999999999996</c:v>
                </c:pt>
                <c:pt idx="10258">
                  <c:v>5.04</c:v>
                </c:pt>
                <c:pt idx="10259">
                  <c:v>5.16</c:v>
                </c:pt>
                <c:pt idx="10260">
                  <c:v>5.03</c:v>
                </c:pt>
                <c:pt idx="10261">
                  <c:v>5.17</c:v>
                </c:pt>
                <c:pt idx="10262">
                  <c:v>5.16</c:v>
                </c:pt>
                <c:pt idx="10263">
                  <c:v>5.0999999999999996</c:v>
                </c:pt>
                <c:pt idx="10264">
                  <c:v>5.13</c:v>
                </c:pt>
                <c:pt idx="10265">
                  <c:v>5.0599999999999996</c:v>
                </c:pt>
                <c:pt idx="10266">
                  <c:v>5.0599999999999996</c:v>
                </c:pt>
                <c:pt idx="10267">
                  <c:v>5.0599999999999996</c:v>
                </c:pt>
                <c:pt idx="10268">
                  <c:v>5.09</c:v>
                </c:pt>
                <c:pt idx="10269">
                  <c:v>5.19</c:v>
                </c:pt>
                <c:pt idx="10270">
                  <c:v>5.2</c:v>
                </c:pt>
                <c:pt idx="10271">
                  <c:v>5.21</c:v>
                </c:pt>
                <c:pt idx="10272">
                  <c:v>5.2</c:v>
                </c:pt>
                <c:pt idx="10273">
                  <c:v>5.2</c:v>
                </c:pt>
                <c:pt idx="10274">
                  <c:v>5.21</c:v>
                </c:pt>
                <c:pt idx="10275">
                  <c:v>5.2</c:v>
                </c:pt>
                <c:pt idx="10276">
                  <c:v>5.28</c:v>
                </c:pt>
                <c:pt idx="10277">
                  <c:v>5.3</c:v>
                </c:pt>
                <c:pt idx="10278">
                  <c:v>5.37</c:v>
                </c:pt>
                <c:pt idx="10279">
                  <c:v>5.34</c:v>
                </c:pt>
                <c:pt idx="10280">
                  <c:v>5.39</c:v>
                </c:pt>
                <c:pt idx="10281">
                  <c:v>5.31</c:v>
                </c:pt>
                <c:pt idx="10282">
                  <c:v>5.35</c:v>
                </c:pt>
                <c:pt idx="10283">
                  <c:v>5.26</c:v>
                </c:pt>
                <c:pt idx="10284">
                  <c:v>5.21</c:v>
                </c:pt>
                <c:pt idx="10285">
                  <c:v>5.23</c:v>
                </c:pt>
                <c:pt idx="10286">
                  <c:v>5.18</c:v>
                </c:pt>
                <c:pt idx="10287">
                  <c:v>5.22</c:v>
                </c:pt>
                <c:pt idx="10288">
                  <c:v>5.28</c:v>
                </c:pt>
                <c:pt idx="10289">
                  <c:v>5.19</c:v>
                </c:pt>
                <c:pt idx="10290">
                  <c:v>5.24</c:v>
                </c:pt>
                <c:pt idx="10291">
                  <c:v>5.26</c:v>
                </c:pt>
                <c:pt idx="10292">
                  <c:v>5.25</c:v>
                </c:pt>
                <c:pt idx="10293">
                  <c:v>5.19</c:v>
                </c:pt>
                <c:pt idx="10294">
                  <c:v>5.18</c:v>
                </c:pt>
                <c:pt idx="10295">
                  <c:v>5.17</c:v>
                </c:pt>
                <c:pt idx="10296">
                  <c:v>5.14</c:v>
                </c:pt>
                <c:pt idx="10297">
                  <c:v>5.13</c:v>
                </c:pt>
                <c:pt idx="10298">
                  <c:v>5.09</c:v>
                </c:pt>
                <c:pt idx="10299">
                  <c:v>5.08</c:v>
                </c:pt>
                <c:pt idx="10300">
                  <c:v>5.1100000000000003</c:v>
                </c:pt>
                <c:pt idx="10301">
                  <c:v>5.18</c:v>
                </c:pt>
                <c:pt idx="10302">
                  <c:v>5.15</c:v>
                </c:pt>
                <c:pt idx="10303">
                  <c:v>5.22</c:v>
                </c:pt>
                <c:pt idx="10304">
                  <c:v>5.21</c:v>
                </c:pt>
                <c:pt idx="10305">
                  <c:v>5.24</c:v>
                </c:pt>
                <c:pt idx="10306">
                  <c:v>5.28</c:v>
                </c:pt>
                <c:pt idx="10307">
                  <c:v>5.31</c:v>
                </c:pt>
                <c:pt idx="10308">
                  <c:v>5.26</c:v>
                </c:pt>
                <c:pt idx="10309">
                  <c:v>5.27</c:v>
                </c:pt>
                <c:pt idx="10310">
                  <c:v>5.26</c:v>
                </c:pt>
                <c:pt idx="10311">
                  <c:v>5.23</c:v>
                </c:pt>
                <c:pt idx="10312">
                  <c:v>5.24</c:v>
                </c:pt>
                <c:pt idx="10313">
                  <c:v>5.28</c:v>
                </c:pt>
                <c:pt idx="10314">
                  <c:v>5.21</c:v>
                </c:pt>
                <c:pt idx="10315">
                  <c:v>5.21</c:v>
                </c:pt>
                <c:pt idx="10316">
                  <c:v>5.19</c:v>
                </c:pt>
                <c:pt idx="10317">
                  <c:v>5.19</c:v>
                </c:pt>
                <c:pt idx="10318">
                  <c:v>5.0999999999999996</c:v>
                </c:pt>
                <c:pt idx="10319">
                  <c:v>5.17</c:v>
                </c:pt>
                <c:pt idx="10320">
                  <c:v>5.15</c:v>
                </c:pt>
                <c:pt idx="10321">
                  <c:v>5.19</c:v>
                </c:pt>
                <c:pt idx="10322">
                  <c:v>5.15</c:v>
                </c:pt>
                <c:pt idx="10323">
                  <c:v>5.15</c:v>
                </c:pt>
                <c:pt idx="10324">
                  <c:v>5.12</c:v>
                </c:pt>
                <c:pt idx="10325">
                  <c:v>5.08</c:v>
                </c:pt>
                <c:pt idx="10326">
                  <c:v>5.0999999999999996</c:v>
                </c:pt>
                <c:pt idx="10327">
                  <c:v>5.08</c:v>
                </c:pt>
                <c:pt idx="10328">
                  <c:v>5.0599999999999996</c:v>
                </c:pt>
                <c:pt idx="10329">
                  <c:v>5.08</c:v>
                </c:pt>
                <c:pt idx="10330">
                  <c:v>5.09</c:v>
                </c:pt>
                <c:pt idx="10331">
                  <c:v>5.07</c:v>
                </c:pt>
                <c:pt idx="10332">
                  <c:v>5.0199999999999996</c:v>
                </c:pt>
                <c:pt idx="10333">
                  <c:v>5.01</c:v>
                </c:pt>
                <c:pt idx="10334">
                  <c:v>4.99</c:v>
                </c:pt>
                <c:pt idx="10335">
                  <c:v>4.97</c:v>
                </c:pt>
                <c:pt idx="10336">
                  <c:v>5</c:v>
                </c:pt>
                <c:pt idx="10337">
                  <c:v>4.97</c:v>
                </c:pt>
                <c:pt idx="10338">
                  <c:v>5.01</c:v>
                </c:pt>
                <c:pt idx="10339">
                  <c:v>4.9400000000000004</c:v>
                </c:pt>
                <c:pt idx="10340">
                  <c:v>4.9800000000000004</c:v>
                </c:pt>
                <c:pt idx="10341">
                  <c:v>5.05</c:v>
                </c:pt>
                <c:pt idx="10342">
                  <c:v>5.0599999999999996</c:v>
                </c:pt>
                <c:pt idx="10343">
                  <c:v>5.05</c:v>
                </c:pt>
                <c:pt idx="10344">
                  <c:v>5.08</c:v>
                </c:pt>
                <c:pt idx="10345">
                  <c:v>5.05</c:v>
                </c:pt>
                <c:pt idx="10346">
                  <c:v>5</c:v>
                </c:pt>
                <c:pt idx="10347">
                  <c:v>5.0199999999999996</c:v>
                </c:pt>
                <c:pt idx="10348">
                  <c:v>4.96</c:v>
                </c:pt>
                <c:pt idx="10349">
                  <c:v>4.9800000000000004</c:v>
                </c:pt>
                <c:pt idx="10350">
                  <c:v>5</c:v>
                </c:pt>
                <c:pt idx="10351">
                  <c:v>5.07</c:v>
                </c:pt>
                <c:pt idx="10352">
                  <c:v>5.09</c:v>
                </c:pt>
                <c:pt idx="10353">
                  <c:v>5.03</c:v>
                </c:pt>
                <c:pt idx="10354">
                  <c:v>4.9800000000000004</c:v>
                </c:pt>
                <c:pt idx="10355">
                  <c:v>5.05</c:v>
                </c:pt>
                <c:pt idx="10356">
                  <c:v>5.01</c:v>
                </c:pt>
                <c:pt idx="10357">
                  <c:v>5.03</c:v>
                </c:pt>
                <c:pt idx="10358">
                  <c:v>5</c:v>
                </c:pt>
                <c:pt idx="10359">
                  <c:v>4.99</c:v>
                </c:pt>
                <c:pt idx="10360">
                  <c:v>5.0599999999999996</c:v>
                </c:pt>
                <c:pt idx="10361">
                  <c:v>5.08</c:v>
                </c:pt>
                <c:pt idx="10362">
                  <c:v>5.12</c:v>
                </c:pt>
                <c:pt idx="10363">
                  <c:v>5.13</c:v>
                </c:pt>
                <c:pt idx="10364">
                  <c:v>5.13</c:v>
                </c:pt>
                <c:pt idx="10365">
                  <c:v>5.1100000000000003</c:v>
                </c:pt>
                <c:pt idx="10366">
                  <c:v>5.12</c:v>
                </c:pt>
                <c:pt idx="10367">
                  <c:v>5.03</c:v>
                </c:pt>
                <c:pt idx="10368">
                  <c:v>4.99</c:v>
                </c:pt>
                <c:pt idx="10369">
                  <c:v>5.0199999999999996</c:v>
                </c:pt>
                <c:pt idx="10370">
                  <c:v>4.9400000000000004</c:v>
                </c:pt>
                <c:pt idx="10371">
                  <c:v>4.88</c:v>
                </c:pt>
                <c:pt idx="10372">
                  <c:v>4.8600000000000003</c:v>
                </c:pt>
                <c:pt idx="10373">
                  <c:v>4.87</c:v>
                </c:pt>
                <c:pt idx="10374">
                  <c:v>4.8499999999999996</c:v>
                </c:pt>
                <c:pt idx="10375">
                  <c:v>4.84</c:v>
                </c:pt>
                <c:pt idx="10376">
                  <c:v>4.9400000000000004</c:v>
                </c:pt>
                <c:pt idx="10377">
                  <c:v>4.88</c:v>
                </c:pt>
                <c:pt idx="10378">
                  <c:v>4.91</c:v>
                </c:pt>
                <c:pt idx="10379">
                  <c:v>4.93</c:v>
                </c:pt>
                <c:pt idx="10380">
                  <c:v>4.87</c:v>
                </c:pt>
                <c:pt idx="10381">
                  <c:v>4.87</c:v>
                </c:pt>
                <c:pt idx="10382">
                  <c:v>4.83</c:v>
                </c:pt>
                <c:pt idx="10383">
                  <c:v>4.8099999999999996</c:v>
                </c:pt>
                <c:pt idx="10384">
                  <c:v>4.8099999999999996</c:v>
                </c:pt>
                <c:pt idx="10385">
                  <c:v>4.82</c:v>
                </c:pt>
                <c:pt idx="10386">
                  <c:v>4.79</c:v>
                </c:pt>
                <c:pt idx="10387">
                  <c:v>4.75</c:v>
                </c:pt>
                <c:pt idx="10388">
                  <c:v>4.68</c:v>
                </c:pt>
                <c:pt idx="10389">
                  <c:v>4.6399999999999997</c:v>
                </c:pt>
                <c:pt idx="10390">
                  <c:v>4.63</c:v>
                </c:pt>
                <c:pt idx="10391">
                  <c:v>4.62</c:v>
                </c:pt>
                <c:pt idx="10392">
                  <c:v>4.47</c:v>
                </c:pt>
                <c:pt idx="10393">
                  <c:v>4.5</c:v>
                </c:pt>
                <c:pt idx="10394">
                  <c:v>4.53</c:v>
                </c:pt>
                <c:pt idx="10395">
                  <c:v>4.54</c:v>
                </c:pt>
                <c:pt idx="10396">
                  <c:v>4.49</c:v>
                </c:pt>
                <c:pt idx="10397">
                  <c:v>4.45</c:v>
                </c:pt>
                <c:pt idx="10398">
                  <c:v>4.55</c:v>
                </c:pt>
                <c:pt idx="10399">
                  <c:v>4.59</c:v>
                </c:pt>
                <c:pt idx="10400">
                  <c:v>4.62</c:v>
                </c:pt>
                <c:pt idx="10401">
                  <c:v>4.6900000000000004</c:v>
                </c:pt>
                <c:pt idx="10402">
                  <c:v>4.78</c:v>
                </c:pt>
                <c:pt idx="10403">
                  <c:v>4.7699999999999996</c:v>
                </c:pt>
                <c:pt idx="10404">
                  <c:v>4.82</c:v>
                </c:pt>
                <c:pt idx="10405">
                  <c:v>4.74</c:v>
                </c:pt>
                <c:pt idx="10406">
                  <c:v>4.7300000000000004</c:v>
                </c:pt>
                <c:pt idx="10407">
                  <c:v>4.82</c:v>
                </c:pt>
                <c:pt idx="10408">
                  <c:v>4.8099999999999996</c:v>
                </c:pt>
                <c:pt idx="10409">
                  <c:v>4.8099999999999996</c:v>
                </c:pt>
                <c:pt idx="10410">
                  <c:v>4.9000000000000004</c:v>
                </c:pt>
                <c:pt idx="10411">
                  <c:v>4.83</c:v>
                </c:pt>
                <c:pt idx="10412">
                  <c:v>4.84</c:v>
                </c:pt>
                <c:pt idx="10413">
                  <c:v>4.7699999999999996</c:v>
                </c:pt>
                <c:pt idx="10414">
                  <c:v>4.71</c:v>
                </c:pt>
                <c:pt idx="10415">
                  <c:v>4.76</c:v>
                </c:pt>
                <c:pt idx="10416">
                  <c:v>4.72</c:v>
                </c:pt>
                <c:pt idx="10417">
                  <c:v>4.92</c:v>
                </c:pt>
                <c:pt idx="10418">
                  <c:v>4.95</c:v>
                </c:pt>
                <c:pt idx="10419">
                  <c:v>4.97</c:v>
                </c:pt>
                <c:pt idx="10420">
                  <c:v>4.9400000000000004</c:v>
                </c:pt>
                <c:pt idx="10421">
                  <c:v>4.93</c:v>
                </c:pt>
                <c:pt idx="10422">
                  <c:v>4.8499999999999996</c:v>
                </c:pt>
                <c:pt idx="10423">
                  <c:v>4.91</c:v>
                </c:pt>
                <c:pt idx="10424">
                  <c:v>4.95</c:v>
                </c:pt>
                <c:pt idx="10425">
                  <c:v>4.9800000000000004</c:v>
                </c:pt>
                <c:pt idx="10426">
                  <c:v>4.92</c:v>
                </c:pt>
                <c:pt idx="10427">
                  <c:v>4.93</c:v>
                </c:pt>
                <c:pt idx="10428">
                  <c:v>4.9400000000000004</c:v>
                </c:pt>
                <c:pt idx="10429">
                  <c:v>4.84</c:v>
                </c:pt>
                <c:pt idx="10430">
                  <c:v>4.84</c:v>
                </c:pt>
                <c:pt idx="10431">
                  <c:v>4.84</c:v>
                </c:pt>
                <c:pt idx="10432">
                  <c:v>5.0999999999999996</c:v>
                </c:pt>
                <c:pt idx="10433">
                  <c:v>5.12</c:v>
                </c:pt>
                <c:pt idx="10434">
                  <c:v>4.99</c:v>
                </c:pt>
                <c:pt idx="10435">
                  <c:v>4.99</c:v>
                </c:pt>
                <c:pt idx="10436">
                  <c:v>5.04</c:v>
                </c:pt>
                <c:pt idx="10437">
                  <c:v>5.12</c:v>
                </c:pt>
                <c:pt idx="10438">
                  <c:v>5.0999999999999996</c:v>
                </c:pt>
                <c:pt idx="10439">
                  <c:v>5.0999999999999996</c:v>
                </c:pt>
                <c:pt idx="10440">
                  <c:v>5</c:v>
                </c:pt>
                <c:pt idx="10441">
                  <c:v>5.05</c:v>
                </c:pt>
                <c:pt idx="10442">
                  <c:v>5</c:v>
                </c:pt>
                <c:pt idx="10443">
                  <c:v>4.95</c:v>
                </c:pt>
                <c:pt idx="10444">
                  <c:v>4.9000000000000004</c:v>
                </c:pt>
                <c:pt idx="10445">
                  <c:v>4.91</c:v>
                </c:pt>
                <c:pt idx="10446">
                  <c:v>4.9000000000000004</c:v>
                </c:pt>
                <c:pt idx="10447">
                  <c:v>4.88</c:v>
                </c:pt>
                <c:pt idx="10448">
                  <c:v>4.93</c:v>
                </c:pt>
                <c:pt idx="10449">
                  <c:v>4.92</c:v>
                </c:pt>
                <c:pt idx="10450">
                  <c:v>4.96</c:v>
                </c:pt>
                <c:pt idx="10451">
                  <c:v>4.9800000000000004</c:v>
                </c:pt>
                <c:pt idx="10452">
                  <c:v>4.99</c:v>
                </c:pt>
                <c:pt idx="10453">
                  <c:v>5.03</c:v>
                </c:pt>
                <c:pt idx="10454">
                  <c:v>5.0999999999999996</c:v>
                </c:pt>
                <c:pt idx="10455">
                  <c:v>5.1100000000000003</c:v>
                </c:pt>
                <c:pt idx="10456">
                  <c:v>5.08</c:v>
                </c:pt>
                <c:pt idx="10457">
                  <c:v>5.08</c:v>
                </c:pt>
                <c:pt idx="10458">
                  <c:v>5.05</c:v>
                </c:pt>
                <c:pt idx="10459">
                  <c:v>5.0199999999999996</c:v>
                </c:pt>
                <c:pt idx="10460">
                  <c:v>4.99</c:v>
                </c:pt>
                <c:pt idx="10461">
                  <c:v>4.9800000000000004</c:v>
                </c:pt>
                <c:pt idx="10462">
                  <c:v>5.0199999999999996</c:v>
                </c:pt>
                <c:pt idx="10463">
                  <c:v>5.03</c:v>
                </c:pt>
                <c:pt idx="10464">
                  <c:v>5.0599999999999996</c:v>
                </c:pt>
                <c:pt idx="10465">
                  <c:v>5.05</c:v>
                </c:pt>
                <c:pt idx="10466">
                  <c:v>5.14</c:v>
                </c:pt>
                <c:pt idx="10467">
                  <c:v>5.14</c:v>
                </c:pt>
                <c:pt idx="10468">
                  <c:v>5.09</c:v>
                </c:pt>
                <c:pt idx="10469">
                  <c:v>5.05</c:v>
                </c:pt>
                <c:pt idx="10470">
                  <c:v>5.05</c:v>
                </c:pt>
                <c:pt idx="10471">
                  <c:v>5.12</c:v>
                </c:pt>
                <c:pt idx="10472">
                  <c:v>5.14</c:v>
                </c:pt>
                <c:pt idx="10473">
                  <c:v>5.07</c:v>
                </c:pt>
                <c:pt idx="10474">
                  <c:v>5.05</c:v>
                </c:pt>
                <c:pt idx="10475">
                  <c:v>5.1100000000000003</c:v>
                </c:pt>
                <c:pt idx="10476">
                  <c:v>5.16</c:v>
                </c:pt>
                <c:pt idx="10477">
                  <c:v>5.07</c:v>
                </c:pt>
                <c:pt idx="10478">
                  <c:v>5.08</c:v>
                </c:pt>
                <c:pt idx="10479">
                  <c:v>5.16</c:v>
                </c:pt>
                <c:pt idx="10480">
                  <c:v>5.17</c:v>
                </c:pt>
                <c:pt idx="10481">
                  <c:v>5.3</c:v>
                </c:pt>
                <c:pt idx="10482">
                  <c:v>5.24</c:v>
                </c:pt>
                <c:pt idx="10483">
                  <c:v>5.36</c:v>
                </c:pt>
                <c:pt idx="10484">
                  <c:v>5.29</c:v>
                </c:pt>
                <c:pt idx="10485">
                  <c:v>5.29</c:v>
                </c:pt>
                <c:pt idx="10486">
                  <c:v>5.32</c:v>
                </c:pt>
                <c:pt idx="10487">
                  <c:v>5.32</c:v>
                </c:pt>
                <c:pt idx="10488">
                  <c:v>5.38</c:v>
                </c:pt>
                <c:pt idx="10489">
                  <c:v>5.34</c:v>
                </c:pt>
                <c:pt idx="10490">
                  <c:v>5.35</c:v>
                </c:pt>
                <c:pt idx="10491">
                  <c:v>5.32</c:v>
                </c:pt>
                <c:pt idx="10492">
                  <c:v>5.35</c:v>
                </c:pt>
                <c:pt idx="10493">
                  <c:v>5.35</c:v>
                </c:pt>
                <c:pt idx="10494">
                  <c:v>5.37</c:v>
                </c:pt>
                <c:pt idx="10495">
                  <c:v>5.36</c:v>
                </c:pt>
                <c:pt idx="10496">
                  <c:v>5.36</c:v>
                </c:pt>
                <c:pt idx="10497">
                  <c:v>5.35</c:v>
                </c:pt>
                <c:pt idx="10498">
                  <c:v>5.23</c:v>
                </c:pt>
                <c:pt idx="10499">
                  <c:v>5.23</c:v>
                </c:pt>
                <c:pt idx="10500">
                  <c:v>5.43</c:v>
                </c:pt>
                <c:pt idx="10501">
                  <c:v>5.35</c:v>
                </c:pt>
                <c:pt idx="10502">
                  <c:v>5.33</c:v>
                </c:pt>
                <c:pt idx="10503">
                  <c:v>5.3</c:v>
                </c:pt>
                <c:pt idx="10504">
                  <c:v>5.28</c:v>
                </c:pt>
                <c:pt idx="10505">
                  <c:v>5.31</c:v>
                </c:pt>
                <c:pt idx="10506">
                  <c:v>5.28</c:v>
                </c:pt>
                <c:pt idx="10507">
                  <c:v>5.31</c:v>
                </c:pt>
                <c:pt idx="10508">
                  <c:v>5.28</c:v>
                </c:pt>
                <c:pt idx="10509">
                  <c:v>5.25</c:v>
                </c:pt>
                <c:pt idx="10510">
                  <c:v>5.26</c:v>
                </c:pt>
                <c:pt idx="10511">
                  <c:v>5.32</c:v>
                </c:pt>
                <c:pt idx="10512">
                  <c:v>5.35</c:v>
                </c:pt>
                <c:pt idx="10513">
                  <c:v>5.33</c:v>
                </c:pt>
                <c:pt idx="10514">
                  <c:v>5.31</c:v>
                </c:pt>
                <c:pt idx="10515">
                  <c:v>5.31</c:v>
                </c:pt>
                <c:pt idx="10516">
                  <c:v>5.31</c:v>
                </c:pt>
                <c:pt idx="10517">
                  <c:v>5.22</c:v>
                </c:pt>
                <c:pt idx="10518">
                  <c:v>5.27</c:v>
                </c:pt>
                <c:pt idx="10519">
                  <c:v>5.24</c:v>
                </c:pt>
                <c:pt idx="10520">
                  <c:v>5.23</c:v>
                </c:pt>
                <c:pt idx="10521">
                  <c:v>5.1100000000000003</c:v>
                </c:pt>
                <c:pt idx="10522">
                  <c:v>5.27</c:v>
                </c:pt>
                <c:pt idx="10523">
                  <c:v>5.29</c:v>
                </c:pt>
                <c:pt idx="10524">
                  <c:v>5.24</c:v>
                </c:pt>
                <c:pt idx="10525">
                  <c:v>5.22</c:v>
                </c:pt>
                <c:pt idx="10526">
                  <c:v>5.3</c:v>
                </c:pt>
                <c:pt idx="10527">
                  <c:v>5.36</c:v>
                </c:pt>
                <c:pt idx="10528">
                  <c:v>5.31</c:v>
                </c:pt>
                <c:pt idx="10529">
                  <c:v>5.34</c:v>
                </c:pt>
                <c:pt idx="10530">
                  <c:v>5.35</c:v>
                </c:pt>
                <c:pt idx="10531">
                  <c:v>5.4</c:v>
                </c:pt>
                <c:pt idx="10532">
                  <c:v>5.38</c:v>
                </c:pt>
                <c:pt idx="10533">
                  <c:v>5.38</c:v>
                </c:pt>
                <c:pt idx="10534">
                  <c:v>5.36</c:v>
                </c:pt>
                <c:pt idx="10535">
                  <c:v>5.33</c:v>
                </c:pt>
                <c:pt idx="10536">
                  <c:v>5.35</c:v>
                </c:pt>
                <c:pt idx="10537">
                  <c:v>5.34</c:v>
                </c:pt>
                <c:pt idx="10538">
                  <c:v>5.32</c:v>
                </c:pt>
                <c:pt idx="10539">
                  <c:v>5.32</c:v>
                </c:pt>
                <c:pt idx="10540">
                  <c:v>5.34</c:v>
                </c:pt>
                <c:pt idx="10541">
                  <c:v>5.34</c:v>
                </c:pt>
                <c:pt idx="10542">
                  <c:v>5.29</c:v>
                </c:pt>
                <c:pt idx="10543">
                  <c:v>5.27</c:v>
                </c:pt>
                <c:pt idx="10544">
                  <c:v>5.32</c:v>
                </c:pt>
                <c:pt idx="10545">
                  <c:v>5.21</c:v>
                </c:pt>
                <c:pt idx="10546">
                  <c:v>5.28</c:v>
                </c:pt>
                <c:pt idx="10547">
                  <c:v>5.28</c:v>
                </c:pt>
                <c:pt idx="10548">
                  <c:v>5.21</c:v>
                </c:pt>
                <c:pt idx="10549">
                  <c:v>5.3</c:v>
                </c:pt>
                <c:pt idx="10550">
                  <c:v>5.27</c:v>
                </c:pt>
                <c:pt idx="10551">
                  <c:v>5.23</c:v>
                </c:pt>
                <c:pt idx="10552">
                  <c:v>5.24</c:v>
                </c:pt>
                <c:pt idx="10553">
                  <c:v>5.13</c:v>
                </c:pt>
                <c:pt idx="10554">
                  <c:v>5.12</c:v>
                </c:pt>
                <c:pt idx="10555">
                  <c:v>5.13</c:v>
                </c:pt>
                <c:pt idx="10556">
                  <c:v>5.08</c:v>
                </c:pt>
                <c:pt idx="10557">
                  <c:v>5.07</c:v>
                </c:pt>
                <c:pt idx="10558">
                  <c:v>5.0999999999999996</c:v>
                </c:pt>
                <c:pt idx="10559">
                  <c:v>5.07</c:v>
                </c:pt>
                <c:pt idx="10560">
                  <c:v>5.09</c:v>
                </c:pt>
                <c:pt idx="10561">
                  <c:v>5.01</c:v>
                </c:pt>
                <c:pt idx="10562">
                  <c:v>5.07</c:v>
                </c:pt>
                <c:pt idx="10563">
                  <c:v>5.07</c:v>
                </c:pt>
                <c:pt idx="10564">
                  <c:v>5.08</c:v>
                </c:pt>
                <c:pt idx="10565">
                  <c:v>5.0999999999999996</c:v>
                </c:pt>
                <c:pt idx="10566">
                  <c:v>5.0599999999999996</c:v>
                </c:pt>
                <c:pt idx="10567">
                  <c:v>5.1100000000000003</c:v>
                </c:pt>
                <c:pt idx="10568">
                  <c:v>5.13</c:v>
                </c:pt>
                <c:pt idx="10569">
                  <c:v>5.12</c:v>
                </c:pt>
                <c:pt idx="10570">
                  <c:v>5.13</c:v>
                </c:pt>
                <c:pt idx="10571">
                  <c:v>5.1100000000000003</c:v>
                </c:pt>
                <c:pt idx="10572">
                  <c:v>5.0599999999999996</c:v>
                </c:pt>
                <c:pt idx="10573">
                  <c:v>5.03</c:v>
                </c:pt>
                <c:pt idx="10574">
                  <c:v>4.99</c:v>
                </c:pt>
                <c:pt idx="10575">
                  <c:v>4.95</c:v>
                </c:pt>
                <c:pt idx="10576">
                  <c:v>5.04</c:v>
                </c:pt>
                <c:pt idx="10577">
                  <c:v>5.04</c:v>
                </c:pt>
                <c:pt idx="10578">
                  <c:v>4.99</c:v>
                </c:pt>
                <c:pt idx="10579">
                  <c:v>4.9400000000000004</c:v>
                </c:pt>
                <c:pt idx="10580">
                  <c:v>4.96</c:v>
                </c:pt>
                <c:pt idx="10581">
                  <c:v>4.9000000000000004</c:v>
                </c:pt>
                <c:pt idx="10582">
                  <c:v>4.8499999999999996</c:v>
                </c:pt>
                <c:pt idx="10583">
                  <c:v>4.88</c:v>
                </c:pt>
                <c:pt idx="10584">
                  <c:v>4.92</c:v>
                </c:pt>
                <c:pt idx="10585">
                  <c:v>4.9800000000000004</c:v>
                </c:pt>
                <c:pt idx="10586">
                  <c:v>4.9800000000000004</c:v>
                </c:pt>
                <c:pt idx="10587">
                  <c:v>4.9000000000000004</c:v>
                </c:pt>
                <c:pt idx="10588">
                  <c:v>4.8499999999999996</c:v>
                </c:pt>
                <c:pt idx="10589">
                  <c:v>4.7300000000000004</c:v>
                </c:pt>
                <c:pt idx="10590">
                  <c:v>4.7699999999999996</c:v>
                </c:pt>
                <c:pt idx="10591">
                  <c:v>4.78</c:v>
                </c:pt>
                <c:pt idx="10592">
                  <c:v>4.7300000000000004</c:v>
                </c:pt>
                <c:pt idx="10593">
                  <c:v>4.7300000000000004</c:v>
                </c:pt>
                <c:pt idx="10594">
                  <c:v>4.6900000000000004</c:v>
                </c:pt>
                <c:pt idx="10595">
                  <c:v>4.6500000000000004</c:v>
                </c:pt>
                <c:pt idx="10596">
                  <c:v>4.62</c:v>
                </c:pt>
                <c:pt idx="10597">
                  <c:v>4.6399999999999997</c:v>
                </c:pt>
                <c:pt idx="10598">
                  <c:v>4.74</c:v>
                </c:pt>
                <c:pt idx="10599">
                  <c:v>4.7300000000000004</c:v>
                </c:pt>
                <c:pt idx="10600">
                  <c:v>4.76</c:v>
                </c:pt>
                <c:pt idx="10601">
                  <c:v>4.72</c:v>
                </c:pt>
                <c:pt idx="10602">
                  <c:v>4.82</c:v>
                </c:pt>
                <c:pt idx="10603">
                  <c:v>4.8099999999999996</c:v>
                </c:pt>
                <c:pt idx="10604">
                  <c:v>4.82</c:v>
                </c:pt>
                <c:pt idx="10605">
                  <c:v>4.8</c:v>
                </c:pt>
                <c:pt idx="10606">
                  <c:v>4.7300000000000004</c:v>
                </c:pt>
                <c:pt idx="10607">
                  <c:v>4.6900000000000004</c:v>
                </c:pt>
                <c:pt idx="10608">
                  <c:v>4.7</c:v>
                </c:pt>
                <c:pt idx="10609">
                  <c:v>4.6500000000000004</c:v>
                </c:pt>
                <c:pt idx="10610">
                  <c:v>4.5999999999999996</c:v>
                </c:pt>
                <c:pt idx="10611">
                  <c:v>4.6100000000000003</c:v>
                </c:pt>
                <c:pt idx="10612">
                  <c:v>4.59</c:v>
                </c:pt>
                <c:pt idx="10613">
                  <c:v>4.55</c:v>
                </c:pt>
                <c:pt idx="10614">
                  <c:v>4.5999999999999996</c:v>
                </c:pt>
                <c:pt idx="10615">
                  <c:v>4.63</c:v>
                </c:pt>
                <c:pt idx="10616">
                  <c:v>4.6399999999999997</c:v>
                </c:pt>
                <c:pt idx="10617">
                  <c:v>4.6500000000000004</c:v>
                </c:pt>
                <c:pt idx="10618">
                  <c:v>4.57</c:v>
                </c:pt>
                <c:pt idx="10619">
                  <c:v>4.5599999999999996</c:v>
                </c:pt>
                <c:pt idx="10620">
                  <c:v>4.5599999999999996</c:v>
                </c:pt>
                <c:pt idx="10621">
                  <c:v>4.5</c:v>
                </c:pt>
                <c:pt idx="10622">
                  <c:v>4.4800000000000004</c:v>
                </c:pt>
                <c:pt idx="10623">
                  <c:v>4.54</c:v>
                </c:pt>
                <c:pt idx="10624">
                  <c:v>4.49</c:v>
                </c:pt>
                <c:pt idx="10625">
                  <c:v>4.46</c:v>
                </c:pt>
                <c:pt idx="10626">
                  <c:v>4.4800000000000004</c:v>
                </c:pt>
                <c:pt idx="10627">
                  <c:v>4.5199999999999996</c:v>
                </c:pt>
                <c:pt idx="10628">
                  <c:v>4.5199999999999996</c:v>
                </c:pt>
                <c:pt idx="10629">
                  <c:v>4.4800000000000004</c:v>
                </c:pt>
                <c:pt idx="10630">
                  <c:v>4.47</c:v>
                </c:pt>
                <c:pt idx="10631">
                  <c:v>4.54</c:v>
                </c:pt>
                <c:pt idx="10632">
                  <c:v>4.54</c:v>
                </c:pt>
                <c:pt idx="10633">
                  <c:v>4.53</c:v>
                </c:pt>
                <c:pt idx="10634">
                  <c:v>4.49</c:v>
                </c:pt>
                <c:pt idx="10635">
                  <c:v>4.5</c:v>
                </c:pt>
                <c:pt idx="10636">
                  <c:v>4.4400000000000004</c:v>
                </c:pt>
                <c:pt idx="10637">
                  <c:v>4.4800000000000004</c:v>
                </c:pt>
                <c:pt idx="10638">
                  <c:v>4.6100000000000003</c:v>
                </c:pt>
                <c:pt idx="10639">
                  <c:v>4.6100000000000003</c:v>
                </c:pt>
                <c:pt idx="10640">
                  <c:v>4.72</c:v>
                </c:pt>
                <c:pt idx="10641">
                  <c:v>4.7</c:v>
                </c:pt>
                <c:pt idx="10642">
                  <c:v>4.8499999999999996</c:v>
                </c:pt>
                <c:pt idx="10643">
                  <c:v>4.76</c:v>
                </c:pt>
                <c:pt idx="10644">
                  <c:v>4.75</c:v>
                </c:pt>
                <c:pt idx="10645">
                  <c:v>4.82</c:v>
                </c:pt>
                <c:pt idx="10646">
                  <c:v>4.75</c:v>
                </c:pt>
                <c:pt idx="10647">
                  <c:v>4.8</c:v>
                </c:pt>
                <c:pt idx="10648">
                  <c:v>4.8099999999999996</c:v>
                </c:pt>
                <c:pt idx="10649">
                  <c:v>4.78</c:v>
                </c:pt>
                <c:pt idx="10650">
                  <c:v>4.7</c:v>
                </c:pt>
                <c:pt idx="10651">
                  <c:v>4.72</c:v>
                </c:pt>
                <c:pt idx="10652">
                  <c:v>4.7</c:v>
                </c:pt>
                <c:pt idx="10653">
                  <c:v>4.6900000000000004</c:v>
                </c:pt>
                <c:pt idx="10654">
                  <c:v>4.74</c:v>
                </c:pt>
                <c:pt idx="10655">
                  <c:v>4.79</c:v>
                </c:pt>
                <c:pt idx="10656">
                  <c:v>4.87</c:v>
                </c:pt>
                <c:pt idx="10657">
                  <c:v>4.74</c:v>
                </c:pt>
                <c:pt idx="10658">
                  <c:v>4.66</c:v>
                </c:pt>
                <c:pt idx="10659">
                  <c:v>4.6500000000000004</c:v>
                </c:pt>
                <c:pt idx="10660">
                  <c:v>4.6100000000000003</c:v>
                </c:pt>
                <c:pt idx="10661">
                  <c:v>4.6100000000000003</c:v>
                </c:pt>
                <c:pt idx="10662">
                  <c:v>4.5999999999999996</c:v>
                </c:pt>
                <c:pt idx="10663">
                  <c:v>4.66</c:v>
                </c:pt>
                <c:pt idx="10664">
                  <c:v>4.6500000000000004</c:v>
                </c:pt>
                <c:pt idx="10665">
                  <c:v>4.59</c:v>
                </c:pt>
                <c:pt idx="10666">
                  <c:v>4.59</c:v>
                </c:pt>
                <c:pt idx="10667">
                  <c:v>4.6100000000000003</c:v>
                </c:pt>
                <c:pt idx="10668">
                  <c:v>4.6500000000000004</c:v>
                </c:pt>
                <c:pt idx="10669">
                  <c:v>4.7300000000000004</c:v>
                </c:pt>
                <c:pt idx="10670">
                  <c:v>4.74</c:v>
                </c:pt>
                <c:pt idx="10671">
                  <c:v>4.68</c:v>
                </c:pt>
                <c:pt idx="10672">
                  <c:v>4.68</c:v>
                </c:pt>
                <c:pt idx="10673">
                  <c:v>4.71</c:v>
                </c:pt>
                <c:pt idx="10674">
                  <c:v>4.68</c:v>
                </c:pt>
                <c:pt idx="10675">
                  <c:v>4.6399999999999997</c:v>
                </c:pt>
                <c:pt idx="10676">
                  <c:v>4.63</c:v>
                </c:pt>
                <c:pt idx="10677">
                  <c:v>4.5999999999999996</c:v>
                </c:pt>
                <c:pt idx="10678">
                  <c:v>4.63</c:v>
                </c:pt>
                <c:pt idx="10679">
                  <c:v>4.57</c:v>
                </c:pt>
                <c:pt idx="10680">
                  <c:v>4.53</c:v>
                </c:pt>
                <c:pt idx="10681">
                  <c:v>4.55</c:v>
                </c:pt>
                <c:pt idx="10682">
                  <c:v>4.53</c:v>
                </c:pt>
                <c:pt idx="10683">
                  <c:v>4.46</c:v>
                </c:pt>
                <c:pt idx="10684">
                  <c:v>4.5</c:v>
                </c:pt>
                <c:pt idx="10685">
                  <c:v>4.47</c:v>
                </c:pt>
                <c:pt idx="10686">
                  <c:v>4.4800000000000004</c:v>
                </c:pt>
                <c:pt idx="10687">
                  <c:v>4.4800000000000004</c:v>
                </c:pt>
                <c:pt idx="10688">
                  <c:v>4.45</c:v>
                </c:pt>
                <c:pt idx="10689">
                  <c:v>4.43</c:v>
                </c:pt>
                <c:pt idx="10690">
                  <c:v>4.2699999999999996</c:v>
                </c:pt>
                <c:pt idx="10691">
                  <c:v>4.2699999999999996</c:v>
                </c:pt>
                <c:pt idx="10692">
                  <c:v>4.2699999999999996</c:v>
                </c:pt>
                <c:pt idx="10693">
                  <c:v>4.41</c:v>
                </c:pt>
                <c:pt idx="10694">
                  <c:v>4.4000000000000004</c:v>
                </c:pt>
                <c:pt idx="10695">
                  <c:v>4.1900000000000004</c:v>
                </c:pt>
                <c:pt idx="10696">
                  <c:v>4.1900000000000004</c:v>
                </c:pt>
                <c:pt idx="10697">
                  <c:v>4.3</c:v>
                </c:pt>
                <c:pt idx="10698">
                  <c:v>4.32</c:v>
                </c:pt>
                <c:pt idx="10699">
                  <c:v>4.3</c:v>
                </c:pt>
                <c:pt idx="10700">
                  <c:v>4.28</c:v>
                </c:pt>
                <c:pt idx="10701">
                  <c:v>4.2300000000000004</c:v>
                </c:pt>
                <c:pt idx="10702">
                  <c:v>4.25</c:v>
                </c:pt>
                <c:pt idx="10703">
                  <c:v>4.24</c:v>
                </c:pt>
                <c:pt idx="10704">
                  <c:v>4.25</c:v>
                </c:pt>
                <c:pt idx="10705">
                  <c:v>4.24</c:v>
                </c:pt>
                <c:pt idx="10706">
                  <c:v>4.2300000000000004</c:v>
                </c:pt>
                <c:pt idx="10707">
                  <c:v>4.22</c:v>
                </c:pt>
                <c:pt idx="10708">
                  <c:v>4.1399999999999997</c:v>
                </c:pt>
                <c:pt idx="10709">
                  <c:v>4.12</c:v>
                </c:pt>
                <c:pt idx="10710">
                  <c:v>4.0999999999999996</c:v>
                </c:pt>
                <c:pt idx="10711">
                  <c:v>4.09</c:v>
                </c:pt>
                <c:pt idx="10712">
                  <c:v>4.08</c:v>
                </c:pt>
                <c:pt idx="10713">
                  <c:v>4</c:v>
                </c:pt>
                <c:pt idx="10714">
                  <c:v>3.99</c:v>
                </c:pt>
                <c:pt idx="10715">
                  <c:v>4.03</c:v>
                </c:pt>
                <c:pt idx="10716">
                  <c:v>4.01</c:v>
                </c:pt>
                <c:pt idx="10717">
                  <c:v>4.0599999999999996</c:v>
                </c:pt>
                <c:pt idx="10718">
                  <c:v>4.03</c:v>
                </c:pt>
                <c:pt idx="10719">
                  <c:v>4.07</c:v>
                </c:pt>
                <c:pt idx="10720">
                  <c:v>4</c:v>
                </c:pt>
                <c:pt idx="10721">
                  <c:v>4.01</c:v>
                </c:pt>
                <c:pt idx="10722">
                  <c:v>4.01</c:v>
                </c:pt>
                <c:pt idx="10723">
                  <c:v>3.99</c:v>
                </c:pt>
                <c:pt idx="10724">
                  <c:v>4</c:v>
                </c:pt>
                <c:pt idx="10725">
                  <c:v>4.01</c:v>
                </c:pt>
                <c:pt idx="10726">
                  <c:v>3.95</c:v>
                </c:pt>
                <c:pt idx="10727">
                  <c:v>3.94</c:v>
                </c:pt>
                <c:pt idx="10728">
                  <c:v>3.97</c:v>
                </c:pt>
                <c:pt idx="10729">
                  <c:v>3.98</c:v>
                </c:pt>
                <c:pt idx="10730">
                  <c:v>3.99</c:v>
                </c:pt>
                <c:pt idx="10731">
                  <c:v>3.92</c:v>
                </c:pt>
                <c:pt idx="10732">
                  <c:v>3.9</c:v>
                </c:pt>
                <c:pt idx="10733">
                  <c:v>3.93</c:v>
                </c:pt>
                <c:pt idx="10734">
                  <c:v>3.88</c:v>
                </c:pt>
                <c:pt idx="10735">
                  <c:v>3.88</c:v>
                </c:pt>
                <c:pt idx="10736">
                  <c:v>3.9</c:v>
                </c:pt>
                <c:pt idx="10737">
                  <c:v>3.96</c:v>
                </c:pt>
                <c:pt idx="10738">
                  <c:v>3.92</c:v>
                </c:pt>
                <c:pt idx="10739">
                  <c:v>3.89</c:v>
                </c:pt>
                <c:pt idx="10740">
                  <c:v>3.88</c:v>
                </c:pt>
                <c:pt idx="10741">
                  <c:v>3.87</c:v>
                </c:pt>
                <c:pt idx="10742">
                  <c:v>3.87</c:v>
                </c:pt>
                <c:pt idx="10743">
                  <c:v>3.83</c:v>
                </c:pt>
                <c:pt idx="10744">
                  <c:v>3.8</c:v>
                </c:pt>
                <c:pt idx="10745">
                  <c:v>3.81</c:v>
                </c:pt>
                <c:pt idx="10746">
                  <c:v>3.83</c:v>
                </c:pt>
                <c:pt idx="10747">
                  <c:v>3.95</c:v>
                </c:pt>
                <c:pt idx="10748">
                  <c:v>4.01</c:v>
                </c:pt>
                <c:pt idx="10749">
                  <c:v>4.1399999999999997</c:v>
                </c:pt>
                <c:pt idx="10750">
                  <c:v>4.1100000000000003</c:v>
                </c:pt>
                <c:pt idx="10751">
                  <c:v>4.22</c:v>
                </c:pt>
                <c:pt idx="10752">
                  <c:v>4.1900000000000004</c:v>
                </c:pt>
                <c:pt idx="10753">
                  <c:v>4.26</c:v>
                </c:pt>
                <c:pt idx="10754">
                  <c:v>4.21</c:v>
                </c:pt>
                <c:pt idx="10755">
                  <c:v>4.1900000000000004</c:v>
                </c:pt>
                <c:pt idx="10756">
                  <c:v>4.1900000000000004</c:v>
                </c:pt>
                <c:pt idx="10757">
                  <c:v>4.1399999999999997</c:v>
                </c:pt>
                <c:pt idx="10758">
                  <c:v>4.12</c:v>
                </c:pt>
                <c:pt idx="10759">
                  <c:v>4.03</c:v>
                </c:pt>
                <c:pt idx="10760">
                  <c:v>4.04</c:v>
                </c:pt>
                <c:pt idx="10761">
                  <c:v>4.0999999999999996</c:v>
                </c:pt>
                <c:pt idx="10762">
                  <c:v>4.17</c:v>
                </c:pt>
                <c:pt idx="10763">
                  <c:v>4.18</c:v>
                </c:pt>
                <c:pt idx="10764">
                  <c:v>4.25</c:v>
                </c:pt>
                <c:pt idx="10765">
                  <c:v>4.2300000000000004</c:v>
                </c:pt>
                <c:pt idx="10766">
                  <c:v>4.21</c:v>
                </c:pt>
                <c:pt idx="10767">
                  <c:v>4.13</c:v>
                </c:pt>
                <c:pt idx="10768">
                  <c:v>4.2</c:v>
                </c:pt>
                <c:pt idx="10769">
                  <c:v>4.22</c:v>
                </c:pt>
                <c:pt idx="10770">
                  <c:v>4.2</c:v>
                </c:pt>
                <c:pt idx="10771">
                  <c:v>4.18</c:v>
                </c:pt>
                <c:pt idx="10772">
                  <c:v>4.1500000000000004</c:v>
                </c:pt>
                <c:pt idx="10773">
                  <c:v>4.1500000000000004</c:v>
                </c:pt>
                <c:pt idx="10774">
                  <c:v>4.1500000000000004</c:v>
                </c:pt>
                <c:pt idx="10775">
                  <c:v>4.1100000000000003</c:v>
                </c:pt>
                <c:pt idx="10776">
                  <c:v>4.1500000000000004</c:v>
                </c:pt>
                <c:pt idx="10777">
                  <c:v>4.0999999999999996</c:v>
                </c:pt>
                <c:pt idx="10778">
                  <c:v>4.09</c:v>
                </c:pt>
                <c:pt idx="10779">
                  <c:v>4.12</c:v>
                </c:pt>
                <c:pt idx="10780">
                  <c:v>4.1399999999999997</c:v>
                </c:pt>
                <c:pt idx="10781">
                  <c:v>4.0999999999999996</c:v>
                </c:pt>
                <c:pt idx="10782">
                  <c:v>4.0999999999999996</c:v>
                </c:pt>
                <c:pt idx="10783">
                  <c:v>4.08</c:v>
                </c:pt>
                <c:pt idx="10784">
                  <c:v>4.08</c:v>
                </c:pt>
                <c:pt idx="10785">
                  <c:v>4.08</c:v>
                </c:pt>
                <c:pt idx="10786">
                  <c:v>3.97</c:v>
                </c:pt>
                <c:pt idx="10787">
                  <c:v>3.94</c:v>
                </c:pt>
                <c:pt idx="10788">
                  <c:v>3.92</c:v>
                </c:pt>
                <c:pt idx="10789">
                  <c:v>3.9</c:v>
                </c:pt>
                <c:pt idx="10790">
                  <c:v>3.89</c:v>
                </c:pt>
                <c:pt idx="10791">
                  <c:v>3.9</c:v>
                </c:pt>
                <c:pt idx="10792">
                  <c:v>3.87</c:v>
                </c:pt>
                <c:pt idx="10793">
                  <c:v>3.81</c:v>
                </c:pt>
                <c:pt idx="10794">
                  <c:v>3.75</c:v>
                </c:pt>
                <c:pt idx="10795">
                  <c:v>3.74</c:v>
                </c:pt>
                <c:pt idx="10796">
                  <c:v>3.72</c:v>
                </c:pt>
                <c:pt idx="10797">
                  <c:v>3.69</c:v>
                </c:pt>
                <c:pt idx="10798">
                  <c:v>3.63</c:v>
                </c:pt>
                <c:pt idx="10799">
                  <c:v>3.63</c:v>
                </c:pt>
                <c:pt idx="10800">
                  <c:v>3.67</c:v>
                </c:pt>
                <c:pt idx="10801">
                  <c:v>3.78</c:v>
                </c:pt>
                <c:pt idx="10802">
                  <c:v>3.78</c:v>
                </c:pt>
                <c:pt idx="10803">
                  <c:v>3.73</c:v>
                </c:pt>
                <c:pt idx="10804">
                  <c:v>3.75</c:v>
                </c:pt>
                <c:pt idx="10805">
                  <c:v>3.65</c:v>
                </c:pt>
                <c:pt idx="10806">
                  <c:v>3.67</c:v>
                </c:pt>
                <c:pt idx="10807">
                  <c:v>3.6</c:v>
                </c:pt>
                <c:pt idx="10808">
                  <c:v>3.68</c:v>
                </c:pt>
                <c:pt idx="10809">
                  <c:v>3.68</c:v>
                </c:pt>
                <c:pt idx="10810">
                  <c:v>3.56</c:v>
                </c:pt>
                <c:pt idx="10811">
                  <c:v>3.51</c:v>
                </c:pt>
                <c:pt idx="10812">
                  <c:v>3.52</c:v>
                </c:pt>
                <c:pt idx="10813">
                  <c:v>3.45</c:v>
                </c:pt>
                <c:pt idx="10814">
                  <c:v>3.48</c:v>
                </c:pt>
                <c:pt idx="10815">
                  <c:v>3.54</c:v>
                </c:pt>
                <c:pt idx="10816">
                  <c:v>3.69</c:v>
                </c:pt>
                <c:pt idx="10817">
                  <c:v>3.69</c:v>
                </c:pt>
                <c:pt idx="10818">
                  <c:v>3.69</c:v>
                </c:pt>
                <c:pt idx="10819">
                  <c:v>3.67</c:v>
                </c:pt>
                <c:pt idx="10820">
                  <c:v>3.68</c:v>
                </c:pt>
                <c:pt idx="10821">
                  <c:v>3.64</c:v>
                </c:pt>
                <c:pt idx="10822">
                  <c:v>3.8</c:v>
                </c:pt>
                <c:pt idx="10823">
                  <c:v>3.84</c:v>
                </c:pt>
                <c:pt idx="10824">
                  <c:v>3.8</c:v>
                </c:pt>
                <c:pt idx="10825">
                  <c:v>3.8</c:v>
                </c:pt>
                <c:pt idx="10826">
                  <c:v>3.86</c:v>
                </c:pt>
                <c:pt idx="10827">
                  <c:v>3.91</c:v>
                </c:pt>
                <c:pt idx="10828">
                  <c:v>3.86</c:v>
                </c:pt>
                <c:pt idx="10829">
                  <c:v>3.91</c:v>
                </c:pt>
                <c:pt idx="10830">
                  <c:v>3.91</c:v>
                </c:pt>
                <c:pt idx="10831">
                  <c:v>3.9</c:v>
                </c:pt>
                <c:pt idx="10832">
                  <c:v>3.87</c:v>
                </c:pt>
                <c:pt idx="10833">
                  <c:v>3.85</c:v>
                </c:pt>
                <c:pt idx="10834">
                  <c:v>3.82</c:v>
                </c:pt>
                <c:pt idx="10835">
                  <c:v>3.94</c:v>
                </c:pt>
                <c:pt idx="10836">
                  <c:v>3.97</c:v>
                </c:pt>
                <c:pt idx="10837">
                  <c:v>4.0199999999999996</c:v>
                </c:pt>
                <c:pt idx="10838">
                  <c:v>3.98</c:v>
                </c:pt>
                <c:pt idx="10839">
                  <c:v>4.0199999999999996</c:v>
                </c:pt>
                <c:pt idx="10840">
                  <c:v>4.0199999999999996</c:v>
                </c:pt>
                <c:pt idx="10841">
                  <c:v>3.96</c:v>
                </c:pt>
                <c:pt idx="10842">
                  <c:v>4.01</c:v>
                </c:pt>
                <c:pt idx="10843">
                  <c:v>3.93</c:v>
                </c:pt>
                <c:pt idx="10844">
                  <c:v>4.04</c:v>
                </c:pt>
                <c:pt idx="10845">
                  <c:v>4.0199999999999996</c:v>
                </c:pt>
                <c:pt idx="10846">
                  <c:v>4.05</c:v>
                </c:pt>
                <c:pt idx="10847">
                  <c:v>4.13</c:v>
                </c:pt>
                <c:pt idx="10848">
                  <c:v>4.17</c:v>
                </c:pt>
                <c:pt idx="10849">
                  <c:v>4.13</c:v>
                </c:pt>
                <c:pt idx="10850">
                  <c:v>4.1500000000000004</c:v>
                </c:pt>
                <c:pt idx="10851">
                  <c:v>4.13</c:v>
                </c:pt>
                <c:pt idx="10852">
                  <c:v>4.09</c:v>
                </c:pt>
                <c:pt idx="10853">
                  <c:v>4.01</c:v>
                </c:pt>
                <c:pt idx="10854">
                  <c:v>4.09</c:v>
                </c:pt>
                <c:pt idx="10855">
                  <c:v>4.07</c:v>
                </c:pt>
                <c:pt idx="10856">
                  <c:v>4.17</c:v>
                </c:pt>
                <c:pt idx="10857">
                  <c:v>4.21</c:v>
                </c:pt>
                <c:pt idx="10858">
                  <c:v>4.1500000000000004</c:v>
                </c:pt>
                <c:pt idx="10859">
                  <c:v>4.16</c:v>
                </c:pt>
                <c:pt idx="10860">
                  <c:v>4.16</c:v>
                </c:pt>
                <c:pt idx="10861">
                  <c:v>4.17</c:v>
                </c:pt>
                <c:pt idx="10862">
                  <c:v>4.1900000000000004</c:v>
                </c:pt>
                <c:pt idx="10863">
                  <c:v>4.18</c:v>
                </c:pt>
                <c:pt idx="10864">
                  <c:v>4.18</c:v>
                </c:pt>
                <c:pt idx="10865">
                  <c:v>4.17</c:v>
                </c:pt>
                <c:pt idx="10866">
                  <c:v>4.2</c:v>
                </c:pt>
                <c:pt idx="10867">
                  <c:v>4.18</c:v>
                </c:pt>
                <c:pt idx="10868">
                  <c:v>4.1900000000000004</c:v>
                </c:pt>
                <c:pt idx="10869">
                  <c:v>4.2</c:v>
                </c:pt>
                <c:pt idx="10870">
                  <c:v>4.32</c:v>
                </c:pt>
                <c:pt idx="10871">
                  <c:v>4.37</c:v>
                </c:pt>
                <c:pt idx="10872">
                  <c:v>4.3499999999999996</c:v>
                </c:pt>
                <c:pt idx="10873">
                  <c:v>4.3099999999999996</c:v>
                </c:pt>
                <c:pt idx="10874">
                  <c:v>4.2699999999999996</c:v>
                </c:pt>
                <c:pt idx="10875">
                  <c:v>4.3</c:v>
                </c:pt>
                <c:pt idx="10876">
                  <c:v>4.3</c:v>
                </c:pt>
                <c:pt idx="10877">
                  <c:v>4.2699999999999996</c:v>
                </c:pt>
                <c:pt idx="10878">
                  <c:v>4.1500000000000004</c:v>
                </c:pt>
                <c:pt idx="10879">
                  <c:v>4.17</c:v>
                </c:pt>
                <c:pt idx="10880">
                  <c:v>4.1900000000000004</c:v>
                </c:pt>
                <c:pt idx="10881">
                  <c:v>4.17</c:v>
                </c:pt>
                <c:pt idx="10882">
                  <c:v>4.17</c:v>
                </c:pt>
                <c:pt idx="10883">
                  <c:v>4.1500000000000004</c:v>
                </c:pt>
                <c:pt idx="10884">
                  <c:v>4.1100000000000003</c:v>
                </c:pt>
                <c:pt idx="10885">
                  <c:v>4.09</c:v>
                </c:pt>
                <c:pt idx="10886">
                  <c:v>4.1100000000000003</c:v>
                </c:pt>
                <c:pt idx="10887">
                  <c:v>4.08</c:v>
                </c:pt>
                <c:pt idx="10888">
                  <c:v>4.03</c:v>
                </c:pt>
                <c:pt idx="10889">
                  <c:v>4.03</c:v>
                </c:pt>
                <c:pt idx="10890">
                  <c:v>3.98</c:v>
                </c:pt>
                <c:pt idx="10891">
                  <c:v>3.98</c:v>
                </c:pt>
                <c:pt idx="10892">
                  <c:v>4.0999999999999996</c:v>
                </c:pt>
                <c:pt idx="10893">
                  <c:v>4.0999999999999996</c:v>
                </c:pt>
                <c:pt idx="10894">
                  <c:v>4.17</c:v>
                </c:pt>
                <c:pt idx="10895">
                  <c:v>4.1900000000000004</c:v>
                </c:pt>
                <c:pt idx="10896">
                  <c:v>4.2</c:v>
                </c:pt>
                <c:pt idx="10897">
                  <c:v>4.2300000000000004</c:v>
                </c:pt>
                <c:pt idx="10898">
                  <c:v>4.18</c:v>
                </c:pt>
                <c:pt idx="10899">
                  <c:v>4.28</c:v>
                </c:pt>
                <c:pt idx="10900">
                  <c:v>4.29</c:v>
                </c:pt>
                <c:pt idx="10901">
                  <c:v>4.33</c:v>
                </c:pt>
                <c:pt idx="10902">
                  <c:v>4.29</c:v>
                </c:pt>
                <c:pt idx="10903">
                  <c:v>4.3099999999999996</c:v>
                </c:pt>
                <c:pt idx="10904">
                  <c:v>4.3</c:v>
                </c:pt>
                <c:pt idx="10905">
                  <c:v>4.26</c:v>
                </c:pt>
                <c:pt idx="10906">
                  <c:v>4.26</c:v>
                </c:pt>
                <c:pt idx="10907">
                  <c:v>4.2699999999999996</c:v>
                </c:pt>
                <c:pt idx="10908">
                  <c:v>4.26</c:v>
                </c:pt>
                <c:pt idx="10909">
                  <c:v>4.29</c:v>
                </c:pt>
                <c:pt idx="10910">
                  <c:v>4.29</c:v>
                </c:pt>
                <c:pt idx="10911">
                  <c:v>4.3</c:v>
                </c:pt>
                <c:pt idx="10912">
                  <c:v>4.34</c:v>
                </c:pt>
                <c:pt idx="10913">
                  <c:v>4.3</c:v>
                </c:pt>
                <c:pt idx="10914">
                  <c:v>4.3899999999999997</c:v>
                </c:pt>
                <c:pt idx="10915">
                  <c:v>4.3499999999999996</c:v>
                </c:pt>
                <c:pt idx="10916">
                  <c:v>4.3600000000000003</c:v>
                </c:pt>
                <c:pt idx="10917">
                  <c:v>4.4400000000000004</c:v>
                </c:pt>
                <c:pt idx="10918">
                  <c:v>4.4800000000000004</c:v>
                </c:pt>
                <c:pt idx="10919">
                  <c:v>4.47</c:v>
                </c:pt>
                <c:pt idx="10920">
                  <c:v>4.46</c:v>
                </c:pt>
                <c:pt idx="10921">
                  <c:v>4.46</c:v>
                </c:pt>
                <c:pt idx="10922">
                  <c:v>4.41</c:v>
                </c:pt>
                <c:pt idx="10923">
                  <c:v>4.3499999999999996</c:v>
                </c:pt>
                <c:pt idx="10924">
                  <c:v>4.32</c:v>
                </c:pt>
                <c:pt idx="10925">
                  <c:v>4.3099999999999996</c:v>
                </c:pt>
                <c:pt idx="10926">
                  <c:v>4.34</c:v>
                </c:pt>
                <c:pt idx="10927">
                  <c:v>4.34</c:v>
                </c:pt>
                <c:pt idx="10928">
                  <c:v>4.3099999999999996</c:v>
                </c:pt>
                <c:pt idx="10929">
                  <c:v>4.3899999999999997</c:v>
                </c:pt>
                <c:pt idx="10930">
                  <c:v>4.4000000000000004</c:v>
                </c:pt>
                <c:pt idx="10931">
                  <c:v>4.3899999999999997</c:v>
                </c:pt>
                <c:pt idx="10932">
                  <c:v>4.4400000000000004</c:v>
                </c:pt>
                <c:pt idx="10933">
                  <c:v>4.46</c:v>
                </c:pt>
                <c:pt idx="10934">
                  <c:v>4.49</c:v>
                </c:pt>
                <c:pt idx="10935">
                  <c:v>4.45</c:v>
                </c:pt>
                <c:pt idx="10936">
                  <c:v>4.43</c:v>
                </c:pt>
                <c:pt idx="10937">
                  <c:v>4.4400000000000004</c:v>
                </c:pt>
                <c:pt idx="10938">
                  <c:v>4.34</c:v>
                </c:pt>
                <c:pt idx="10939">
                  <c:v>4.3499999999999996</c:v>
                </c:pt>
                <c:pt idx="10940">
                  <c:v>4.37</c:v>
                </c:pt>
                <c:pt idx="10941">
                  <c:v>4.34</c:v>
                </c:pt>
                <c:pt idx="10942">
                  <c:v>4.3600000000000003</c:v>
                </c:pt>
                <c:pt idx="10943">
                  <c:v>4.29</c:v>
                </c:pt>
                <c:pt idx="10944">
                  <c:v>4.3099999999999996</c:v>
                </c:pt>
                <c:pt idx="10945">
                  <c:v>4.3</c:v>
                </c:pt>
                <c:pt idx="10946">
                  <c:v>4.26</c:v>
                </c:pt>
                <c:pt idx="10947">
                  <c:v>4.25</c:v>
                </c:pt>
                <c:pt idx="10948">
                  <c:v>4.29</c:v>
                </c:pt>
                <c:pt idx="10949">
                  <c:v>4.26</c:v>
                </c:pt>
                <c:pt idx="10950">
                  <c:v>4.2300000000000004</c:v>
                </c:pt>
                <c:pt idx="10951">
                  <c:v>4.2300000000000004</c:v>
                </c:pt>
                <c:pt idx="10952">
                  <c:v>4.2300000000000004</c:v>
                </c:pt>
                <c:pt idx="10953">
                  <c:v>4.2300000000000004</c:v>
                </c:pt>
                <c:pt idx="10954">
                  <c:v>4.25</c:v>
                </c:pt>
                <c:pt idx="10955">
                  <c:v>4.28</c:v>
                </c:pt>
                <c:pt idx="10956">
                  <c:v>4.28</c:v>
                </c:pt>
                <c:pt idx="10957">
                  <c:v>4.28</c:v>
                </c:pt>
                <c:pt idx="10958">
                  <c:v>4.3099999999999996</c:v>
                </c:pt>
                <c:pt idx="10959">
                  <c:v>4.3099999999999996</c:v>
                </c:pt>
                <c:pt idx="10960">
                  <c:v>4.25</c:v>
                </c:pt>
                <c:pt idx="10961">
                  <c:v>4.2300000000000004</c:v>
                </c:pt>
                <c:pt idx="10962">
                  <c:v>4.22</c:v>
                </c:pt>
                <c:pt idx="10963">
                  <c:v>4.13</c:v>
                </c:pt>
                <c:pt idx="10964">
                  <c:v>4.1100000000000003</c:v>
                </c:pt>
                <c:pt idx="10965">
                  <c:v>4.13</c:v>
                </c:pt>
                <c:pt idx="10966">
                  <c:v>4.1500000000000004</c:v>
                </c:pt>
                <c:pt idx="10967">
                  <c:v>4.13</c:v>
                </c:pt>
                <c:pt idx="10968">
                  <c:v>4.1500000000000004</c:v>
                </c:pt>
                <c:pt idx="10969">
                  <c:v>4.16</c:v>
                </c:pt>
                <c:pt idx="10970">
                  <c:v>4.13</c:v>
                </c:pt>
                <c:pt idx="10971">
                  <c:v>4.1500000000000004</c:v>
                </c:pt>
                <c:pt idx="10972">
                  <c:v>4.13</c:v>
                </c:pt>
                <c:pt idx="10973">
                  <c:v>4.08</c:v>
                </c:pt>
                <c:pt idx="10974">
                  <c:v>4.16</c:v>
                </c:pt>
                <c:pt idx="10975">
                  <c:v>4.1399999999999997</c:v>
                </c:pt>
                <c:pt idx="10976">
                  <c:v>4.1399999999999997</c:v>
                </c:pt>
                <c:pt idx="10977">
                  <c:v>4.25</c:v>
                </c:pt>
                <c:pt idx="10978">
                  <c:v>4.2300000000000004</c:v>
                </c:pt>
                <c:pt idx="10979">
                  <c:v>4.21</c:v>
                </c:pt>
                <c:pt idx="10980">
                  <c:v>4.2</c:v>
                </c:pt>
                <c:pt idx="10981">
                  <c:v>4.1900000000000004</c:v>
                </c:pt>
                <c:pt idx="10982">
                  <c:v>4.16</c:v>
                </c:pt>
                <c:pt idx="10983">
                  <c:v>4.1399999999999997</c:v>
                </c:pt>
                <c:pt idx="10984">
                  <c:v>4.13</c:v>
                </c:pt>
                <c:pt idx="10985">
                  <c:v>4.13</c:v>
                </c:pt>
                <c:pt idx="10986">
                  <c:v>4.13</c:v>
                </c:pt>
                <c:pt idx="10987">
                  <c:v>4.1100000000000003</c:v>
                </c:pt>
                <c:pt idx="10988">
                  <c:v>4.0999999999999996</c:v>
                </c:pt>
                <c:pt idx="10989">
                  <c:v>4.0999999999999996</c:v>
                </c:pt>
                <c:pt idx="10990">
                  <c:v>4.08</c:v>
                </c:pt>
                <c:pt idx="10991">
                  <c:v>4.07</c:v>
                </c:pt>
                <c:pt idx="10992">
                  <c:v>4.12</c:v>
                </c:pt>
                <c:pt idx="10993">
                  <c:v>4.12</c:v>
                </c:pt>
                <c:pt idx="10994">
                  <c:v>4.12</c:v>
                </c:pt>
                <c:pt idx="10995">
                  <c:v>4.08</c:v>
                </c:pt>
                <c:pt idx="10996">
                  <c:v>4.07</c:v>
                </c:pt>
                <c:pt idx="10997">
                  <c:v>4.08</c:v>
                </c:pt>
                <c:pt idx="10998">
                  <c:v>4.04</c:v>
                </c:pt>
                <c:pt idx="10999">
                  <c:v>4.05</c:v>
                </c:pt>
                <c:pt idx="11000">
                  <c:v>4.0599999999999996</c:v>
                </c:pt>
                <c:pt idx="11001">
                  <c:v>4.1100000000000003</c:v>
                </c:pt>
                <c:pt idx="11002">
                  <c:v>4.09</c:v>
                </c:pt>
                <c:pt idx="11003">
                  <c:v>3.98</c:v>
                </c:pt>
                <c:pt idx="11004">
                  <c:v>3.91</c:v>
                </c:pt>
                <c:pt idx="11005">
                  <c:v>3.9</c:v>
                </c:pt>
                <c:pt idx="11006">
                  <c:v>3.92</c:v>
                </c:pt>
                <c:pt idx="11007">
                  <c:v>3.89</c:v>
                </c:pt>
                <c:pt idx="11008">
                  <c:v>3.89</c:v>
                </c:pt>
                <c:pt idx="11009">
                  <c:v>3.87</c:v>
                </c:pt>
                <c:pt idx="11010">
                  <c:v>3.93</c:v>
                </c:pt>
                <c:pt idx="11011">
                  <c:v>3.88</c:v>
                </c:pt>
                <c:pt idx="11012">
                  <c:v>3.88</c:v>
                </c:pt>
                <c:pt idx="11013">
                  <c:v>3.88</c:v>
                </c:pt>
                <c:pt idx="11014">
                  <c:v>3.87</c:v>
                </c:pt>
                <c:pt idx="11015">
                  <c:v>3.88</c:v>
                </c:pt>
                <c:pt idx="11016">
                  <c:v>3.85</c:v>
                </c:pt>
                <c:pt idx="11017">
                  <c:v>3.84</c:v>
                </c:pt>
                <c:pt idx="11018">
                  <c:v>3.86</c:v>
                </c:pt>
                <c:pt idx="11019">
                  <c:v>3.94</c:v>
                </c:pt>
                <c:pt idx="11020">
                  <c:v>3.94</c:v>
                </c:pt>
                <c:pt idx="11021">
                  <c:v>3.91</c:v>
                </c:pt>
                <c:pt idx="11022">
                  <c:v>3.96</c:v>
                </c:pt>
                <c:pt idx="11023">
                  <c:v>4.07</c:v>
                </c:pt>
                <c:pt idx="11024">
                  <c:v>4.09</c:v>
                </c:pt>
                <c:pt idx="11025">
                  <c:v>4.07</c:v>
                </c:pt>
                <c:pt idx="11026">
                  <c:v>4.05</c:v>
                </c:pt>
                <c:pt idx="11027">
                  <c:v>4.05</c:v>
                </c:pt>
                <c:pt idx="11028">
                  <c:v>4.05</c:v>
                </c:pt>
                <c:pt idx="11029">
                  <c:v>4.05</c:v>
                </c:pt>
                <c:pt idx="11030">
                  <c:v>4.1399999999999997</c:v>
                </c:pt>
                <c:pt idx="11031">
                  <c:v>4.16</c:v>
                </c:pt>
                <c:pt idx="11032">
                  <c:v>4.1500000000000004</c:v>
                </c:pt>
                <c:pt idx="11033">
                  <c:v>4.0999999999999996</c:v>
                </c:pt>
                <c:pt idx="11034">
                  <c:v>4.0999999999999996</c:v>
                </c:pt>
                <c:pt idx="11035">
                  <c:v>4.1500000000000004</c:v>
                </c:pt>
                <c:pt idx="11036">
                  <c:v>4.1500000000000004</c:v>
                </c:pt>
                <c:pt idx="11037">
                  <c:v>4.16</c:v>
                </c:pt>
                <c:pt idx="11038">
                  <c:v>4.17</c:v>
                </c:pt>
                <c:pt idx="11039">
                  <c:v>4.18</c:v>
                </c:pt>
                <c:pt idx="11040">
                  <c:v>4.18</c:v>
                </c:pt>
                <c:pt idx="11041">
                  <c:v>4.18</c:v>
                </c:pt>
                <c:pt idx="11042">
                  <c:v>4.17</c:v>
                </c:pt>
                <c:pt idx="11043">
                  <c:v>4.17</c:v>
                </c:pt>
                <c:pt idx="11044">
                  <c:v>4.17</c:v>
                </c:pt>
                <c:pt idx="11045">
                  <c:v>4.1500000000000004</c:v>
                </c:pt>
                <c:pt idx="11046">
                  <c:v>4.16</c:v>
                </c:pt>
                <c:pt idx="11047">
                  <c:v>4.2</c:v>
                </c:pt>
                <c:pt idx="11048">
                  <c:v>4.29</c:v>
                </c:pt>
                <c:pt idx="11049">
                  <c:v>4.29</c:v>
                </c:pt>
                <c:pt idx="11050">
                  <c:v>4.28</c:v>
                </c:pt>
                <c:pt idx="11051">
                  <c:v>4.32</c:v>
                </c:pt>
                <c:pt idx="11052">
                  <c:v>4.34</c:v>
                </c:pt>
                <c:pt idx="11053">
                  <c:v>4.3099999999999996</c:v>
                </c:pt>
                <c:pt idx="11054">
                  <c:v>4.26</c:v>
                </c:pt>
                <c:pt idx="11055">
                  <c:v>4.29</c:v>
                </c:pt>
                <c:pt idx="11056">
                  <c:v>4.33</c:v>
                </c:pt>
                <c:pt idx="11057">
                  <c:v>4.33</c:v>
                </c:pt>
                <c:pt idx="11058">
                  <c:v>4.3</c:v>
                </c:pt>
                <c:pt idx="11059">
                  <c:v>4.33</c:v>
                </c:pt>
                <c:pt idx="11060">
                  <c:v>4.32</c:v>
                </c:pt>
                <c:pt idx="11061">
                  <c:v>4.29</c:v>
                </c:pt>
                <c:pt idx="11062">
                  <c:v>4.24</c:v>
                </c:pt>
                <c:pt idx="11063">
                  <c:v>4.28</c:v>
                </c:pt>
                <c:pt idx="11064">
                  <c:v>4.28</c:v>
                </c:pt>
                <c:pt idx="11065">
                  <c:v>4.3600000000000003</c:v>
                </c:pt>
                <c:pt idx="11066">
                  <c:v>4.3600000000000003</c:v>
                </c:pt>
                <c:pt idx="11067">
                  <c:v>4.37</c:v>
                </c:pt>
                <c:pt idx="11068">
                  <c:v>4.3899999999999997</c:v>
                </c:pt>
                <c:pt idx="11069">
                  <c:v>4.38</c:v>
                </c:pt>
                <c:pt idx="11070">
                  <c:v>4.3499999999999996</c:v>
                </c:pt>
                <c:pt idx="11071">
                  <c:v>4.38</c:v>
                </c:pt>
                <c:pt idx="11072">
                  <c:v>4.38</c:v>
                </c:pt>
                <c:pt idx="11073">
                  <c:v>4.42</c:v>
                </c:pt>
                <c:pt idx="11074">
                  <c:v>4.41</c:v>
                </c:pt>
                <c:pt idx="11075">
                  <c:v>4.3499999999999996</c:v>
                </c:pt>
                <c:pt idx="11076">
                  <c:v>4.3600000000000003</c:v>
                </c:pt>
                <c:pt idx="11077">
                  <c:v>4.38</c:v>
                </c:pt>
                <c:pt idx="11078">
                  <c:v>4.33</c:v>
                </c:pt>
                <c:pt idx="11079">
                  <c:v>4.34</c:v>
                </c:pt>
                <c:pt idx="11080">
                  <c:v>4.3499999999999996</c:v>
                </c:pt>
                <c:pt idx="11081">
                  <c:v>4.3600000000000003</c:v>
                </c:pt>
                <c:pt idx="11082">
                  <c:v>4.28</c:v>
                </c:pt>
                <c:pt idx="11083">
                  <c:v>4.3099999999999996</c:v>
                </c:pt>
                <c:pt idx="11084">
                  <c:v>4.3600000000000003</c:v>
                </c:pt>
                <c:pt idx="11085">
                  <c:v>4.3600000000000003</c:v>
                </c:pt>
                <c:pt idx="11086">
                  <c:v>4.3099999999999996</c:v>
                </c:pt>
                <c:pt idx="11087">
                  <c:v>4.3099999999999996</c:v>
                </c:pt>
                <c:pt idx="11088">
                  <c:v>4.25</c:v>
                </c:pt>
                <c:pt idx="11089">
                  <c:v>4.25</c:v>
                </c:pt>
                <c:pt idx="11090">
                  <c:v>4.25</c:v>
                </c:pt>
                <c:pt idx="11091">
                  <c:v>4.24</c:v>
                </c:pt>
                <c:pt idx="11092">
                  <c:v>4.2300000000000004</c:v>
                </c:pt>
                <c:pt idx="11093">
                  <c:v>4.2300000000000004</c:v>
                </c:pt>
                <c:pt idx="11094">
                  <c:v>4.22</c:v>
                </c:pt>
                <c:pt idx="11095">
                  <c:v>4.26</c:v>
                </c:pt>
                <c:pt idx="11096">
                  <c:v>4.26</c:v>
                </c:pt>
                <c:pt idx="11097">
                  <c:v>4.25</c:v>
                </c:pt>
                <c:pt idx="11098">
                  <c:v>4.1900000000000004</c:v>
                </c:pt>
                <c:pt idx="11099">
                  <c:v>4.1900000000000004</c:v>
                </c:pt>
                <c:pt idx="11100">
                  <c:v>4.21</c:v>
                </c:pt>
                <c:pt idx="11101">
                  <c:v>4.28</c:v>
                </c:pt>
                <c:pt idx="11102">
                  <c:v>4.24</c:v>
                </c:pt>
                <c:pt idx="11103">
                  <c:v>4.25</c:v>
                </c:pt>
                <c:pt idx="11104">
                  <c:v>4.26</c:v>
                </c:pt>
                <c:pt idx="11105">
                  <c:v>4.28</c:v>
                </c:pt>
                <c:pt idx="11106">
                  <c:v>4.29</c:v>
                </c:pt>
                <c:pt idx="11107">
                  <c:v>4.26</c:v>
                </c:pt>
                <c:pt idx="11108">
                  <c:v>4.21</c:v>
                </c:pt>
                <c:pt idx="11109">
                  <c:v>4.1900000000000004</c:v>
                </c:pt>
                <c:pt idx="11110">
                  <c:v>4.1900000000000004</c:v>
                </c:pt>
                <c:pt idx="11111">
                  <c:v>4.17</c:v>
                </c:pt>
                <c:pt idx="11112">
                  <c:v>4.1500000000000004</c:v>
                </c:pt>
                <c:pt idx="11113">
                  <c:v>4.07</c:v>
                </c:pt>
                <c:pt idx="11114">
                  <c:v>4.08</c:v>
                </c:pt>
                <c:pt idx="11115">
                  <c:v>4.05</c:v>
                </c:pt>
                <c:pt idx="11116">
                  <c:v>4.09</c:v>
                </c:pt>
                <c:pt idx="11117">
                  <c:v>4.07</c:v>
                </c:pt>
                <c:pt idx="11118">
                  <c:v>4.05</c:v>
                </c:pt>
                <c:pt idx="11119">
                  <c:v>4.09</c:v>
                </c:pt>
                <c:pt idx="11120">
                  <c:v>4.07</c:v>
                </c:pt>
                <c:pt idx="11121">
                  <c:v>4.08</c:v>
                </c:pt>
                <c:pt idx="11122">
                  <c:v>4.07</c:v>
                </c:pt>
                <c:pt idx="11123">
                  <c:v>4.05</c:v>
                </c:pt>
                <c:pt idx="11124">
                  <c:v>4.1100000000000003</c:v>
                </c:pt>
                <c:pt idx="11125">
                  <c:v>4.1100000000000003</c:v>
                </c:pt>
                <c:pt idx="11126">
                  <c:v>4.07</c:v>
                </c:pt>
                <c:pt idx="11127">
                  <c:v>4.0599999999999996</c:v>
                </c:pt>
                <c:pt idx="11128">
                  <c:v>4.07</c:v>
                </c:pt>
                <c:pt idx="11129">
                  <c:v>4.07</c:v>
                </c:pt>
                <c:pt idx="11130">
                  <c:v>4.0199999999999996</c:v>
                </c:pt>
                <c:pt idx="11131">
                  <c:v>4.03</c:v>
                </c:pt>
                <c:pt idx="11132">
                  <c:v>4.0599999999999996</c:v>
                </c:pt>
                <c:pt idx="11133">
                  <c:v>4.1399999999999997</c:v>
                </c:pt>
                <c:pt idx="11134">
                  <c:v>4.13</c:v>
                </c:pt>
                <c:pt idx="11135">
                  <c:v>4.1399999999999997</c:v>
                </c:pt>
                <c:pt idx="11136">
                  <c:v>4.1399999999999997</c:v>
                </c:pt>
                <c:pt idx="11137">
                  <c:v>4.08</c:v>
                </c:pt>
                <c:pt idx="11138">
                  <c:v>4.04</c:v>
                </c:pt>
                <c:pt idx="11139">
                  <c:v>4.07</c:v>
                </c:pt>
                <c:pt idx="11140">
                  <c:v>4.05</c:v>
                </c:pt>
                <c:pt idx="11141">
                  <c:v>4.0599999999999996</c:v>
                </c:pt>
                <c:pt idx="11142">
                  <c:v>4.05</c:v>
                </c:pt>
                <c:pt idx="11143">
                  <c:v>4.0199999999999996</c:v>
                </c:pt>
                <c:pt idx="11144">
                  <c:v>4</c:v>
                </c:pt>
                <c:pt idx="11145">
                  <c:v>4.01</c:v>
                </c:pt>
                <c:pt idx="11146">
                  <c:v>3.98</c:v>
                </c:pt>
                <c:pt idx="11147">
                  <c:v>3.94</c:v>
                </c:pt>
                <c:pt idx="11148">
                  <c:v>3.96</c:v>
                </c:pt>
                <c:pt idx="11149">
                  <c:v>3.94</c:v>
                </c:pt>
                <c:pt idx="11150">
                  <c:v>3.93</c:v>
                </c:pt>
                <c:pt idx="11151">
                  <c:v>3.99</c:v>
                </c:pt>
                <c:pt idx="11152">
                  <c:v>3.98</c:v>
                </c:pt>
                <c:pt idx="11153">
                  <c:v>4.01</c:v>
                </c:pt>
                <c:pt idx="11154">
                  <c:v>4.03</c:v>
                </c:pt>
                <c:pt idx="11155">
                  <c:v>3.99</c:v>
                </c:pt>
                <c:pt idx="11156">
                  <c:v>3.99</c:v>
                </c:pt>
                <c:pt idx="11157">
                  <c:v>4.01</c:v>
                </c:pt>
                <c:pt idx="11158">
                  <c:v>3.94</c:v>
                </c:pt>
                <c:pt idx="11159">
                  <c:v>3.95</c:v>
                </c:pt>
                <c:pt idx="11160">
                  <c:v>3.91</c:v>
                </c:pt>
                <c:pt idx="11161">
                  <c:v>3.91</c:v>
                </c:pt>
                <c:pt idx="11162">
                  <c:v>3.88</c:v>
                </c:pt>
                <c:pt idx="11163">
                  <c:v>3.89</c:v>
                </c:pt>
                <c:pt idx="11164">
                  <c:v>3.88</c:v>
                </c:pt>
                <c:pt idx="11165">
                  <c:v>3.9</c:v>
                </c:pt>
                <c:pt idx="11166">
                  <c:v>3.85</c:v>
                </c:pt>
                <c:pt idx="11167">
                  <c:v>3.86</c:v>
                </c:pt>
                <c:pt idx="11168">
                  <c:v>3.85</c:v>
                </c:pt>
                <c:pt idx="11169">
                  <c:v>3.82</c:v>
                </c:pt>
                <c:pt idx="11170">
                  <c:v>3.82</c:v>
                </c:pt>
                <c:pt idx="11171">
                  <c:v>3.83</c:v>
                </c:pt>
                <c:pt idx="11172">
                  <c:v>3.89</c:v>
                </c:pt>
                <c:pt idx="11173">
                  <c:v>3.87</c:v>
                </c:pt>
                <c:pt idx="11174">
                  <c:v>3.86</c:v>
                </c:pt>
                <c:pt idx="11175">
                  <c:v>3.91</c:v>
                </c:pt>
                <c:pt idx="11176">
                  <c:v>3.9</c:v>
                </c:pt>
                <c:pt idx="11177">
                  <c:v>3.84</c:v>
                </c:pt>
                <c:pt idx="11178">
                  <c:v>3.9</c:v>
                </c:pt>
                <c:pt idx="11179">
                  <c:v>3.89</c:v>
                </c:pt>
                <c:pt idx="11180">
                  <c:v>3.87</c:v>
                </c:pt>
                <c:pt idx="11181">
                  <c:v>3.86</c:v>
                </c:pt>
                <c:pt idx="11182">
                  <c:v>3.82</c:v>
                </c:pt>
                <c:pt idx="11183">
                  <c:v>3.77</c:v>
                </c:pt>
                <c:pt idx="11184">
                  <c:v>3.76</c:v>
                </c:pt>
                <c:pt idx="11185">
                  <c:v>3.74</c:v>
                </c:pt>
                <c:pt idx="11186">
                  <c:v>3.77</c:v>
                </c:pt>
                <c:pt idx="11187">
                  <c:v>3.8</c:v>
                </c:pt>
                <c:pt idx="11188">
                  <c:v>3.78</c:v>
                </c:pt>
                <c:pt idx="11189">
                  <c:v>3.76</c:v>
                </c:pt>
                <c:pt idx="11190">
                  <c:v>3.74</c:v>
                </c:pt>
                <c:pt idx="11191">
                  <c:v>3.74</c:v>
                </c:pt>
                <c:pt idx="11192">
                  <c:v>3.71</c:v>
                </c:pt>
                <c:pt idx="11193">
                  <c:v>3.71</c:v>
                </c:pt>
                <c:pt idx="11194">
                  <c:v>3.75</c:v>
                </c:pt>
                <c:pt idx="11195">
                  <c:v>3.73</c:v>
                </c:pt>
                <c:pt idx="11196">
                  <c:v>3.78</c:v>
                </c:pt>
                <c:pt idx="11197">
                  <c:v>3.82</c:v>
                </c:pt>
                <c:pt idx="11198">
                  <c:v>3.75</c:v>
                </c:pt>
                <c:pt idx="11199">
                  <c:v>3.7</c:v>
                </c:pt>
                <c:pt idx="11200">
                  <c:v>3.67</c:v>
                </c:pt>
                <c:pt idx="11201">
                  <c:v>3.65</c:v>
                </c:pt>
                <c:pt idx="11202">
                  <c:v>3.61</c:v>
                </c:pt>
                <c:pt idx="11203">
                  <c:v>3.6</c:v>
                </c:pt>
                <c:pt idx="11204">
                  <c:v>3.59</c:v>
                </c:pt>
                <c:pt idx="11205">
                  <c:v>3.58</c:v>
                </c:pt>
                <c:pt idx="11206">
                  <c:v>3.53</c:v>
                </c:pt>
                <c:pt idx="11207">
                  <c:v>3.56</c:v>
                </c:pt>
                <c:pt idx="11208">
                  <c:v>3.6</c:v>
                </c:pt>
                <c:pt idx="11209">
                  <c:v>3.59</c:v>
                </c:pt>
                <c:pt idx="11210">
                  <c:v>3.62</c:v>
                </c:pt>
                <c:pt idx="11211">
                  <c:v>3.62</c:v>
                </c:pt>
                <c:pt idx="11212">
                  <c:v>3.59</c:v>
                </c:pt>
                <c:pt idx="11213">
                  <c:v>3.59</c:v>
                </c:pt>
                <c:pt idx="11214">
                  <c:v>3.59</c:v>
                </c:pt>
                <c:pt idx="11215">
                  <c:v>3.59</c:v>
                </c:pt>
                <c:pt idx="11216">
                  <c:v>3.69</c:v>
                </c:pt>
                <c:pt idx="11217">
                  <c:v>3.67</c:v>
                </c:pt>
                <c:pt idx="11218">
                  <c:v>3.67</c:v>
                </c:pt>
                <c:pt idx="11219">
                  <c:v>3.62</c:v>
                </c:pt>
                <c:pt idx="11220">
                  <c:v>3.64</c:v>
                </c:pt>
                <c:pt idx="11221">
                  <c:v>3.65</c:v>
                </c:pt>
                <c:pt idx="11222">
                  <c:v>3.62</c:v>
                </c:pt>
                <c:pt idx="11223">
                  <c:v>3.6</c:v>
                </c:pt>
                <c:pt idx="11224">
                  <c:v>3.58</c:v>
                </c:pt>
                <c:pt idx="11225">
                  <c:v>3.59</c:v>
                </c:pt>
                <c:pt idx="11226">
                  <c:v>3.59</c:v>
                </c:pt>
                <c:pt idx="11227">
                  <c:v>3.56</c:v>
                </c:pt>
                <c:pt idx="11228">
                  <c:v>3.55</c:v>
                </c:pt>
                <c:pt idx="11229">
                  <c:v>3.54</c:v>
                </c:pt>
                <c:pt idx="11230">
                  <c:v>3.53</c:v>
                </c:pt>
                <c:pt idx="11231">
                  <c:v>3.52</c:v>
                </c:pt>
                <c:pt idx="11232">
                  <c:v>3.57</c:v>
                </c:pt>
                <c:pt idx="11233">
                  <c:v>3.57</c:v>
                </c:pt>
                <c:pt idx="11234">
                  <c:v>3.54</c:v>
                </c:pt>
                <c:pt idx="11235">
                  <c:v>3.54</c:v>
                </c:pt>
                <c:pt idx="11236">
                  <c:v>3.56</c:v>
                </c:pt>
                <c:pt idx="11237">
                  <c:v>3.59</c:v>
                </c:pt>
                <c:pt idx="11238">
                  <c:v>3.55</c:v>
                </c:pt>
                <c:pt idx="11239">
                  <c:v>3.53</c:v>
                </c:pt>
                <c:pt idx="11240">
                  <c:v>3.53</c:v>
                </c:pt>
                <c:pt idx="11241">
                  <c:v>3.54</c:v>
                </c:pt>
                <c:pt idx="11242">
                  <c:v>3.56</c:v>
                </c:pt>
                <c:pt idx="11243">
                  <c:v>3.49</c:v>
                </c:pt>
                <c:pt idx="11244">
                  <c:v>3.48</c:v>
                </c:pt>
                <c:pt idx="11245">
                  <c:v>3.47</c:v>
                </c:pt>
                <c:pt idx="11246">
                  <c:v>3.44</c:v>
                </c:pt>
                <c:pt idx="11247">
                  <c:v>3.43</c:v>
                </c:pt>
                <c:pt idx="11248">
                  <c:v>3.46</c:v>
                </c:pt>
                <c:pt idx="11249">
                  <c:v>3.48</c:v>
                </c:pt>
                <c:pt idx="11250">
                  <c:v>3.5</c:v>
                </c:pt>
                <c:pt idx="11251">
                  <c:v>3.53</c:v>
                </c:pt>
                <c:pt idx="11252">
                  <c:v>3.56</c:v>
                </c:pt>
                <c:pt idx="11253">
                  <c:v>3.66</c:v>
                </c:pt>
                <c:pt idx="11254">
                  <c:v>3.69</c:v>
                </c:pt>
                <c:pt idx="11255">
                  <c:v>3.69</c:v>
                </c:pt>
                <c:pt idx="11256">
                  <c:v>3.68</c:v>
                </c:pt>
                <c:pt idx="11257">
                  <c:v>3.72</c:v>
                </c:pt>
                <c:pt idx="11258">
                  <c:v>3.71</c:v>
                </c:pt>
                <c:pt idx="11259">
                  <c:v>3.69</c:v>
                </c:pt>
                <c:pt idx="11260">
                  <c:v>3.73</c:v>
                </c:pt>
                <c:pt idx="11261">
                  <c:v>3.77</c:v>
                </c:pt>
                <c:pt idx="11262">
                  <c:v>3.75</c:v>
                </c:pt>
                <c:pt idx="11263">
                  <c:v>3.69</c:v>
                </c:pt>
                <c:pt idx="11264">
                  <c:v>3.67</c:v>
                </c:pt>
                <c:pt idx="11265">
                  <c:v>3.71</c:v>
                </c:pt>
                <c:pt idx="11266">
                  <c:v>3.75</c:v>
                </c:pt>
                <c:pt idx="11267">
                  <c:v>3.78</c:v>
                </c:pt>
                <c:pt idx="11268">
                  <c:v>3.76</c:v>
                </c:pt>
                <c:pt idx="11269">
                  <c:v>3.76</c:v>
                </c:pt>
                <c:pt idx="11270">
                  <c:v>3.7</c:v>
                </c:pt>
                <c:pt idx="11271">
                  <c:v>3.66</c:v>
                </c:pt>
                <c:pt idx="11272">
                  <c:v>3.68</c:v>
                </c:pt>
                <c:pt idx="11273">
                  <c:v>3.69</c:v>
                </c:pt>
                <c:pt idx="11274">
                  <c:v>3.72</c:v>
                </c:pt>
                <c:pt idx="11275">
                  <c:v>3.68</c:v>
                </c:pt>
                <c:pt idx="11276">
                  <c:v>3.73</c:v>
                </c:pt>
                <c:pt idx="11277">
                  <c:v>3.7</c:v>
                </c:pt>
                <c:pt idx="11278">
                  <c:v>3.7</c:v>
                </c:pt>
                <c:pt idx="11279">
                  <c:v>3.7</c:v>
                </c:pt>
                <c:pt idx="11280">
                  <c:v>3.69</c:v>
                </c:pt>
                <c:pt idx="11281">
                  <c:v>3.67</c:v>
                </c:pt>
                <c:pt idx="11282">
                  <c:v>3.62</c:v>
                </c:pt>
                <c:pt idx="11283">
                  <c:v>3.6</c:v>
                </c:pt>
                <c:pt idx="11284">
                  <c:v>3.58</c:v>
                </c:pt>
                <c:pt idx="11285">
                  <c:v>3.59</c:v>
                </c:pt>
                <c:pt idx="11286">
                  <c:v>3.58</c:v>
                </c:pt>
                <c:pt idx="11287">
                  <c:v>3.54</c:v>
                </c:pt>
                <c:pt idx="11288">
                  <c:v>3.58</c:v>
                </c:pt>
                <c:pt idx="11289">
                  <c:v>3.55</c:v>
                </c:pt>
                <c:pt idx="11290">
                  <c:v>3.54</c:v>
                </c:pt>
                <c:pt idx="11291">
                  <c:v>3.51</c:v>
                </c:pt>
                <c:pt idx="11292">
                  <c:v>3.53</c:v>
                </c:pt>
                <c:pt idx="11293">
                  <c:v>3.49</c:v>
                </c:pt>
                <c:pt idx="11294">
                  <c:v>3.46</c:v>
                </c:pt>
                <c:pt idx="11295">
                  <c:v>3.44</c:v>
                </c:pt>
                <c:pt idx="11296">
                  <c:v>3.45</c:v>
                </c:pt>
                <c:pt idx="11297">
                  <c:v>3.46</c:v>
                </c:pt>
                <c:pt idx="11298">
                  <c:v>3.46</c:v>
                </c:pt>
                <c:pt idx="11299">
                  <c:v>3.44</c:v>
                </c:pt>
                <c:pt idx="11300">
                  <c:v>3.44</c:v>
                </c:pt>
                <c:pt idx="11301">
                  <c:v>3.41</c:v>
                </c:pt>
                <c:pt idx="11302">
                  <c:v>3.4</c:v>
                </c:pt>
                <c:pt idx="11303">
                  <c:v>3.39</c:v>
                </c:pt>
                <c:pt idx="11304">
                  <c:v>3.39</c:v>
                </c:pt>
                <c:pt idx="11305">
                  <c:v>3.37</c:v>
                </c:pt>
                <c:pt idx="11306">
                  <c:v>3.41</c:v>
                </c:pt>
                <c:pt idx="11307">
                  <c:v>3.39</c:v>
                </c:pt>
                <c:pt idx="11308">
                  <c:v>3.43</c:v>
                </c:pt>
                <c:pt idx="11309">
                  <c:v>3.41</c:v>
                </c:pt>
                <c:pt idx="11310">
                  <c:v>3.35</c:v>
                </c:pt>
                <c:pt idx="11311">
                  <c:v>3.32</c:v>
                </c:pt>
                <c:pt idx="11312">
                  <c:v>3.32</c:v>
                </c:pt>
                <c:pt idx="11313">
                  <c:v>3.29</c:v>
                </c:pt>
                <c:pt idx="11314">
                  <c:v>3.31</c:v>
                </c:pt>
                <c:pt idx="11315">
                  <c:v>3.29</c:v>
                </c:pt>
                <c:pt idx="11316">
                  <c:v>3.27</c:v>
                </c:pt>
                <c:pt idx="11317">
                  <c:v>3.3</c:v>
                </c:pt>
                <c:pt idx="11318">
                  <c:v>3.33</c:v>
                </c:pt>
                <c:pt idx="11319">
                  <c:v>3.29</c:v>
                </c:pt>
                <c:pt idx="11320">
                  <c:v>3.25</c:v>
                </c:pt>
                <c:pt idx="11321">
                  <c:v>3.23</c:v>
                </c:pt>
                <c:pt idx="11322">
                  <c:v>3.27</c:v>
                </c:pt>
                <c:pt idx="11323">
                  <c:v>3.28</c:v>
                </c:pt>
                <c:pt idx="11324">
                  <c:v>3.28</c:v>
                </c:pt>
                <c:pt idx="11325">
                  <c:v>3.22</c:v>
                </c:pt>
                <c:pt idx="11326">
                  <c:v>3.22</c:v>
                </c:pt>
                <c:pt idx="11327">
                  <c:v>3.21</c:v>
                </c:pt>
                <c:pt idx="11328">
                  <c:v>3.21</c:v>
                </c:pt>
                <c:pt idx="11329">
                  <c:v>3.21</c:v>
                </c:pt>
                <c:pt idx="11330">
                  <c:v>3.16</c:v>
                </c:pt>
                <c:pt idx="11331">
                  <c:v>3.11</c:v>
                </c:pt>
                <c:pt idx="11332">
                  <c:v>3.12</c:v>
                </c:pt>
                <c:pt idx="11333">
                  <c:v>3.14</c:v>
                </c:pt>
                <c:pt idx="11334">
                  <c:v>3.18</c:v>
                </c:pt>
                <c:pt idx="11335">
                  <c:v>3.19</c:v>
                </c:pt>
                <c:pt idx="11336">
                  <c:v>3.28</c:v>
                </c:pt>
                <c:pt idx="11337">
                  <c:v>3.32</c:v>
                </c:pt>
                <c:pt idx="11338">
                  <c:v>3.28</c:v>
                </c:pt>
                <c:pt idx="11339">
                  <c:v>3.3</c:v>
                </c:pt>
                <c:pt idx="11340">
                  <c:v>3.21</c:v>
                </c:pt>
                <c:pt idx="11341">
                  <c:v>3.13</c:v>
                </c:pt>
                <c:pt idx="11342">
                  <c:v>3.14</c:v>
                </c:pt>
                <c:pt idx="11343">
                  <c:v>3.13</c:v>
                </c:pt>
                <c:pt idx="11344">
                  <c:v>3.1</c:v>
                </c:pt>
                <c:pt idx="11345">
                  <c:v>3.15</c:v>
                </c:pt>
                <c:pt idx="11346">
                  <c:v>3.16</c:v>
                </c:pt>
                <c:pt idx="11347">
                  <c:v>3.12</c:v>
                </c:pt>
                <c:pt idx="11348">
                  <c:v>3.14</c:v>
                </c:pt>
                <c:pt idx="11349">
                  <c:v>3.16</c:v>
                </c:pt>
                <c:pt idx="11350">
                  <c:v>3.2</c:v>
                </c:pt>
                <c:pt idx="11351">
                  <c:v>3.21</c:v>
                </c:pt>
                <c:pt idx="11352">
                  <c:v>3.17</c:v>
                </c:pt>
                <c:pt idx="11353">
                  <c:v>3.17</c:v>
                </c:pt>
                <c:pt idx="11354">
                  <c:v>3.21</c:v>
                </c:pt>
                <c:pt idx="11355">
                  <c:v>3.22</c:v>
                </c:pt>
                <c:pt idx="11356">
                  <c:v>3.24</c:v>
                </c:pt>
                <c:pt idx="11357">
                  <c:v>3.27</c:v>
                </c:pt>
                <c:pt idx="11358">
                  <c:v>3.28</c:v>
                </c:pt>
                <c:pt idx="11359">
                  <c:v>3.25</c:v>
                </c:pt>
                <c:pt idx="11360">
                  <c:v>3.28</c:v>
                </c:pt>
                <c:pt idx="11361">
                  <c:v>3.3</c:v>
                </c:pt>
                <c:pt idx="11362">
                  <c:v>3.29</c:v>
                </c:pt>
                <c:pt idx="11363">
                  <c:v>3.23</c:v>
                </c:pt>
                <c:pt idx="11364">
                  <c:v>3.21</c:v>
                </c:pt>
                <c:pt idx="11365">
                  <c:v>3.24</c:v>
                </c:pt>
                <c:pt idx="11366">
                  <c:v>3.22</c:v>
                </c:pt>
                <c:pt idx="11367">
                  <c:v>3.23</c:v>
                </c:pt>
                <c:pt idx="11368">
                  <c:v>3.24</c:v>
                </c:pt>
                <c:pt idx="11369">
                  <c:v>3.29</c:v>
                </c:pt>
                <c:pt idx="11370">
                  <c:v>3.32</c:v>
                </c:pt>
                <c:pt idx="11371">
                  <c:v>3.31</c:v>
                </c:pt>
                <c:pt idx="11372">
                  <c:v>3.32</c:v>
                </c:pt>
                <c:pt idx="11373">
                  <c:v>3.37</c:v>
                </c:pt>
                <c:pt idx="11374">
                  <c:v>3.36</c:v>
                </c:pt>
                <c:pt idx="11375">
                  <c:v>3.36</c:v>
                </c:pt>
                <c:pt idx="11376">
                  <c:v>3.34</c:v>
                </c:pt>
                <c:pt idx="11377">
                  <c:v>3.34</c:v>
                </c:pt>
                <c:pt idx="11378">
                  <c:v>3.3</c:v>
                </c:pt>
                <c:pt idx="11379">
                  <c:v>3.27</c:v>
                </c:pt>
                <c:pt idx="11380">
                  <c:v>3.23</c:v>
                </c:pt>
                <c:pt idx="11381">
                  <c:v>3.23</c:v>
                </c:pt>
                <c:pt idx="11382">
                  <c:v>3.2</c:v>
                </c:pt>
                <c:pt idx="11383">
                  <c:v>3.2</c:v>
                </c:pt>
                <c:pt idx="11384">
                  <c:v>3.2</c:v>
                </c:pt>
                <c:pt idx="11385">
                  <c:v>3.17</c:v>
                </c:pt>
                <c:pt idx="11386">
                  <c:v>3.16</c:v>
                </c:pt>
                <c:pt idx="11387">
                  <c:v>3.14</c:v>
                </c:pt>
                <c:pt idx="11388">
                  <c:v>3.15</c:v>
                </c:pt>
                <c:pt idx="11389">
                  <c:v>3.15</c:v>
                </c:pt>
                <c:pt idx="11390">
                  <c:v>3.14</c:v>
                </c:pt>
                <c:pt idx="11391">
                  <c:v>3.1</c:v>
                </c:pt>
                <c:pt idx="11392">
                  <c:v>3.05</c:v>
                </c:pt>
                <c:pt idx="11393">
                  <c:v>3.05</c:v>
                </c:pt>
                <c:pt idx="11394">
                  <c:v>3.04</c:v>
                </c:pt>
                <c:pt idx="11395">
                  <c:v>3.07</c:v>
                </c:pt>
                <c:pt idx="11396">
                  <c:v>3.09</c:v>
                </c:pt>
                <c:pt idx="11397">
                  <c:v>3.06</c:v>
                </c:pt>
                <c:pt idx="11398">
                  <c:v>3.04</c:v>
                </c:pt>
                <c:pt idx="11399">
                  <c:v>3.12</c:v>
                </c:pt>
                <c:pt idx="11400">
                  <c:v>3.08</c:v>
                </c:pt>
                <c:pt idx="11401">
                  <c:v>3.08</c:v>
                </c:pt>
                <c:pt idx="11402">
                  <c:v>3.1</c:v>
                </c:pt>
                <c:pt idx="11403">
                  <c:v>3.13</c:v>
                </c:pt>
                <c:pt idx="11404">
                  <c:v>3.08</c:v>
                </c:pt>
                <c:pt idx="11405">
                  <c:v>3.08</c:v>
                </c:pt>
                <c:pt idx="11406">
                  <c:v>3.02</c:v>
                </c:pt>
                <c:pt idx="11407">
                  <c:v>3.02</c:v>
                </c:pt>
                <c:pt idx="11408">
                  <c:v>3.05</c:v>
                </c:pt>
                <c:pt idx="11409">
                  <c:v>3.12</c:v>
                </c:pt>
                <c:pt idx="11410">
                  <c:v>3.12</c:v>
                </c:pt>
                <c:pt idx="11411">
                  <c:v>3.12</c:v>
                </c:pt>
                <c:pt idx="11412">
                  <c:v>3.14</c:v>
                </c:pt>
                <c:pt idx="11413">
                  <c:v>3.14</c:v>
                </c:pt>
                <c:pt idx="11414">
                  <c:v>3.19</c:v>
                </c:pt>
                <c:pt idx="11415">
                  <c:v>3.17</c:v>
                </c:pt>
                <c:pt idx="11416">
                  <c:v>3.17</c:v>
                </c:pt>
                <c:pt idx="11417">
                  <c:v>3.18</c:v>
                </c:pt>
                <c:pt idx="11418">
                  <c:v>3.17</c:v>
                </c:pt>
                <c:pt idx="11419">
                  <c:v>3.15</c:v>
                </c:pt>
                <c:pt idx="11420">
                  <c:v>3.18</c:v>
                </c:pt>
                <c:pt idx="11421">
                  <c:v>3.22</c:v>
                </c:pt>
                <c:pt idx="11422">
                  <c:v>3.27</c:v>
                </c:pt>
                <c:pt idx="11423">
                  <c:v>3.27</c:v>
                </c:pt>
                <c:pt idx="11424">
                  <c:v>3.29</c:v>
                </c:pt>
                <c:pt idx="11425">
                  <c:v>3.28</c:v>
                </c:pt>
                <c:pt idx="11426">
                  <c:v>3.25</c:v>
                </c:pt>
                <c:pt idx="11427">
                  <c:v>3.29</c:v>
                </c:pt>
                <c:pt idx="11428">
                  <c:v>3.23</c:v>
                </c:pt>
                <c:pt idx="11429">
                  <c:v>3.22</c:v>
                </c:pt>
                <c:pt idx="11430">
                  <c:v>3.3</c:v>
                </c:pt>
                <c:pt idx="11431">
                  <c:v>3.37</c:v>
                </c:pt>
                <c:pt idx="11432">
                  <c:v>3.39</c:v>
                </c:pt>
                <c:pt idx="11433">
                  <c:v>3.4</c:v>
                </c:pt>
                <c:pt idx="11434">
                  <c:v>3.38</c:v>
                </c:pt>
                <c:pt idx="11435">
                  <c:v>3.42</c:v>
                </c:pt>
                <c:pt idx="11436">
                  <c:v>3.45</c:v>
                </c:pt>
                <c:pt idx="11437">
                  <c:v>3.47</c:v>
                </c:pt>
                <c:pt idx="11438">
                  <c:v>3.49</c:v>
                </c:pt>
                <c:pt idx="11439">
                  <c:v>3.49</c:v>
                </c:pt>
                <c:pt idx="11440">
                  <c:v>3.45</c:v>
                </c:pt>
                <c:pt idx="11441">
                  <c:v>3.52</c:v>
                </c:pt>
                <c:pt idx="11442">
                  <c:v>3.52</c:v>
                </c:pt>
                <c:pt idx="11443">
                  <c:v>3.5</c:v>
                </c:pt>
                <c:pt idx="11444">
                  <c:v>3.51</c:v>
                </c:pt>
                <c:pt idx="11445">
                  <c:v>3.5</c:v>
                </c:pt>
                <c:pt idx="11446">
                  <c:v>3.42</c:v>
                </c:pt>
                <c:pt idx="11447">
                  <c:v>3.43</c:v>
                </c:pt>
                <c:pt idx="11448">
                  <c:v>3.54</c:v>
                </c:pt>
                <c:pt idx="11449">
                  <c:v>3.47</c:v>
                </c:pt>
                <c:pt idx="11450">
                  <c:v>3.48</c:v>
                </c:pt>
                <c:pt idx="11451">
                  <c:v>3.46</c:v>
                </c:pt>
                <c:pt idx="11452">
                  <c:v>3.38</c:v>
                </c:pt>
                <c:pt idx="11453">
                  <c:v>3.39</c:v>
                </c:pt>
                <c:pt idx="11454">
                  <c:v>3.39</c:v>
                </c:pt>
                <c:pt idx="11455">
                  <c:v>3.43</c:v>
                </c:pt>
                <c:pt idx="11456">
                  <c:v>3.41</c:v>
                </c:pt>
                <c:pt idx="11457">
                  <c:v>3.4</c:v>
                </c:pt>
                <c:pt idx="11458">
                  <c:v>3.39</c:v>
                </c:pt>
                <c:pt idx="11459">
                  <c:v>3.41</c:v>
                </c:pt>
                <c:pt idx="11460">
                  <c:v>3.37</c:v>
                </c:pt>
                <c:pt idx="11461">
                  <c:v>3.4</c:v>
                </c:pt>
                <c:pt idx="11462">
                  <c:v>3.37</c:v>
                </c:pt>
                <c:pt idx="11463">
                  <c:v>3.44</c:v>
                </c:pt>
                <c:pt idx="11464">
                  <c:v>3.41</c:v>
                </c:pt>
                <c:pt idx="11465">
                  <c:v>3.4</c:v>
                </c:pt>
                <c:pt idx="11466">
                  <c:v>3.37</c:v>
                </c:pt>
                <c:pt idx="11467">
                  <c:v>3.37</c:v>
                </c:pt>
                <c:pt idx="11468">
                  <c:v>3.35</c:v>
                </c:pt>
                <c:pt idx="11469">
                  <c:v>3.33</c:v>
                </c:pt>
                <c:pt idx="11470">
                  <c:v>3.34</c:v>
                </c:pt>
                <c:pt idx="11471">
                  <c:v>3.38</c:v>
                </c:pt>
                <c:pt idx="11472">
                  <c:v>3.36</c:v>
                </c:pt>
                <c:pt idx="11473">
                  <c:v>3.36</c:v>
                </c:pt>
                <c:pt idx="11474">
                  <c:v>3.36</c:v>
                </c:pt>
                <c:pt idx="11475">
                  <c:v>3.36</c:v>
                </c:pt>
                <c:pt idx="11476">
                  <c:v>3.3</c:v>
                </c:pt>
                <c:pt idx="11477">
                  <c:v>3.32</c:v>
                </c:pt>
                <c:pt idx="11478">
                  <c:v>3.32</c:v>
                </c:pt>
                <c:pt idx="11479">
                  <c:v>3.32</c:v>
                </c:pt>
                <c:pt idx="11480">
                  <c:v>3.32</c:v>
                </c:pt>
                <c:pt idx="11481">
                  <c:v>3.27</c:v>
                </c:pt>
                <c:pt idx="11482">
                  <c:v>3.27</c:v>
                </c:pt>
                <c:pt idx="11483">
                  <c:v>3.25</c:v>
                </c:pt>
                <c:pt idx="11484">
                  <c:v>3.26</c:v>
                </c:pt>
                <c:pt idx="11485">
                  <c:v>3.28</c:v>
                </c:pt>
                <c:pt idx="11486">
                  <c:v>3.29</c:v>
                </c:pt>
                <c:pt idx="11487">
                  <c:v>3.26</c:v>
                </c:pt>
                <c:pt idx="11488">
                  <c:v>3.26</c:v>
                </c:pt>
                <c:pt idx="11489">
                  <c:v>3.27</c:v>
                </c:pt>
                <c:pt idx="11490">
                  <c:v>3.26</c:v>
                </c:pt>
                <c:pt idx="11491">
                  <c:v>3.27</c:v>
                </c:pt>
                <c:pt idx="11492">
                  <c:v>3.34</c:v>
                </c:pt>
                <c:pt idx="11493">
                  <c:v>3.36</c:v>
                </c:pt>
                <c:pt idx="11494">
                  <c:v>3.38</c:v>
                </c:pt>
                <c:pt idx="11495">
                  <c:v>3.37</c:v>
                </c:pt>
                <c:pt idx="11496">
                  <c:v>3.42</c:v>
                </c:pt>
                <c:pt idx="11497">
                  <c:v>3.47</c:v>
                </c:pt>
                <c:pt idx="11498">
                  <c:v>3.49</c:v>
                </c:pt>
                <c:pt idx="11499">
                  <c:v>3.47</c:v>
                </c:pt>
                <c:pt idx="11500">
                  <c:v>3.46</c:v>
                </c:pt>
                <c:pt idx="11501">
                  <c:v>3.52</c:v>
                </c:pt>
                <c:pt idx="11502">
                  <c:v>3.52</c:v>
                </c:pt>
                <c:pt idx="11503">
                  <c:v>3.48</c:v>
                </c:pt>
                <c:pt idx="11504">
                  <c:v>3.48</c:v>
                </c:pt>
                <c:pt idx="11505">
                  <c:v>3.51</c:v>
                </c:pt>
                <c:pt idx="11506">
                  <c:v>3.5</c:v>
                </c:pt>
                <c:pt idx="11507">
                  <c:v>3.47</c:v>
                </c:pt>
                <c:pt idx="11508">
                  <c:v>3.45</c:v>
                </c:pt>
                <c:pt idx="11509">
                  <c:v>3.5</c:v>
                </c:pt>
                <c:pt idx="11510">
                  <c:v>3.48</c:v>
                </c:pt>
                <c:pt idx="11511">
                  <c:v>3.49</c:v>
                </c:pt>
                <c:pt idx="11512">
                  <c:v>3.5</c:v>
                </c:pt>
                <c:pt idx="11513">
                  <c:v>3.45</c:v>
                </c:pt>
                <c:pt idx="11514">
                  <c:v>3.44</c:v>
                </c:pt>
                <c:pt idx="11515">
                  <c:v>3.44</c:v>
                </c:pt>
                <c:pt idx="11516">
                  <c:v>3.41</c:v>
                </c:pt>
                <c:pt idx="11517">
                  <c:v>3.47</c:v>
                </c:pt>
                <c:pt idx="11518">
                  <c:v>3.48</c:v>
                </c:pt>
                <c:pt idx="11519">
                  <c:v>3.52</c:v>
                </c:pt>
                <c:pt idx="11520">
                  <c:v>3.48</c:v>
                </c:pt>
                <c:pt idx="11521">
                  <c:v>3.51</c:v>
                </c:pt>
                <c:pt idx="11522">
                  <c:v>3.57</c:v>
                </c:pt>
                <c:pt idx="11523">
                  <c:v>3.59</c:v>
                </c:pt>
                <c:pt idx="11524">
                  <c:v>3.57</c:v>
                </c:pt>
                <c:pt idx="11525">
                  <c:v>3.59</c:v>
                </c:pt>
                <c:pt idx="11526">
                  <c:v>3.63</c:v>
                </c:pt>
                <c:pt idx="11527">
                  <c:v>3.64</c:v>
                </c:pt>
                <c:pt idx="11528">
                  <c:v>3.68</c:v>
                </c:pt>
                <c:pt idx="11529">
                  <c:v>3.68</c:v>
                </c:pt>
                <c:pt idx="11530">
                  <c:v>3.65</c:v>
                </c:pt>
                <c:pt idx="11531">
                  <c:v>3.67</c:v>
                </c:pt>
                <c:pt idx="11532">
                  <c:v>3.65</c:v>
                </c:pt>
                <c:pt idx="11533">
                  <c:v>3.68</c:v>
                </c:pt>
                <c:pt idx="11534">
                  <c:v>3.65</c:v>
                </c:pt>
                <c:pt idx="11535">
                  <c:v>3.67</c:v>
                </c:pt>
                <c:pt idx="11536">
                  <c:v>3.64</c:v>
                </c:pt>
                <c:pt idx="11537">
                  <c:v>3.67</c:v>
                </c:pt>
                <c:pt idx="11538">
                  <c:v>3.64</c:v>
                </c:pt>
                <c:pt idx="11539">
                  <c:v>3.63</c:v>
                </c:pt>
                <c:pt idx="11540">
                  <c:v>3.73</c:v>
                </c:pt>
                <c:pt idx="11541">
                  <c:v>3.75</c:v>
                </c:pt>
                <c:pt idx="11542">
                  <c:v>3.76</c:v>
                </c:pt>
                <c:pt idx="11543">
                  <c:v>3.76</c:v>
                </c:pt>
                <c:pt idx="11544">
                  <c:v>3.81</c:v>
                </c:pt>
                <c:pt idx="11545">
                  <c:v>3.84</c:v>
                </c:pt>
                <c:pt idx="11546">
                  <c:v>3.85</c:v>
                </c:pt>
                <c:pt idx="11547">
                  <c:v>3.88</c:v>
                </c:pt>
                <c:pt idx="11548">
                  <c:v>3.88</c:v>
                </c:pt>
                <c:pt idx="11549">
                  <c:v>3.89</c:v>
                </c:pt>
                <c:pt idx="11550">
                  <c:v>3.87</c:v>
                </c:pt>
                <c:pt idx="11551">
                  <c:v>3.88</c:v>
                </c:pt>
                <c:pt idx="11552">
                  <c:v>3.95</c:v>
                </c:pt>
                <c:pt idx="11553">
                  <c:v>3.95</c:v>
                </c:pt>
                <c:pt idx="11554">
                  <c:v>3.95</c:v>
                </c:pt>
                <c:pt idx="11555">
                  <c:v>3.95</c:v>
                </c:pt>
                <c:pt idx="11556">
                  <c:v>3.95</c:v>
                </c:pt>
                <c:pt idx="11557">
                  <c:v>3.93</c:v>
                </c:pt>
                <c:pt idx="11558">
                  <c:v>3.94</c:v>
                </c:pt>
                <c:pt idx="11559">
                  <c:v>3.94</c:v>
                </c:pt>
                <c:pt idx="11560">
                  <c:v>3.99</c:v>
                </c:pt>
                <c:pt idx="11561">
                  <c:v>3.99</c:v>
                </c:pt>
                <c:pt idx="11562">
                  <c:v>3.98</c:v>
                </c:pt>
                <c:pt idx="11563">
                  <c:v>3.95</c:v>
                </c:pt>
                <c:pt idx="11564">
                  <c:v>3.95</c:v>
                </c:pt>
                <c:pt idx="11565">
                  <c:v>3.97</c:v>
                </c:pt>
                <c:pt idx="11566">
                  <c:v>4</c:v>
                </c:pt>
                <c:pt idx="11567">
                  <c:v>4.03</c:v>
                </c:pt>
                <c:pt idx="11568">
                  <c:v>4</c:v>
                </c:pt>
                <c:pt idx="11569">
                  <c:v>4.01</c:v>
                </c:pt>
                <c:pt idx="11570">
                  <c:v>4.0199999999999996</c:v>
                </c:pt>
                <c:pt idx="11571">
                  <c:v>3.99</c:v>
                </c:pt>
                <c:pt idx="11572">
                  <c:v>4.0599999999999996</c:v>
                </c:pt>
                <c:pt idx="11573">
                  <c:v>4.07</c:v>
                </c:pt>
                <c:pt idx="11574">
                  <c:v>4.0199999999999996</c:v>
                </c:pt>
                <c:pt idx="11575">
                  <c:v>3.97</c:v>
                </c:pt>
                <c:pt idx="11576">
                  <c:v>4.0599999999999996</c:v>
                </c:pt>
                <c:pt idx="11577">
                  <c:v>3.98</c:v>
                </c:pt>
                <c:pt idx="11578">
                  <c:v>3.95</c:v>
                </c:pt>
                <c:pt idx="11579">
                  <c:v>3.89</c:v>
                </c:pt>
                <c:pt idx="11580">
                  <c:v>3.91</c:v>
                </c:pt>
                <c:pt idx="11581">
                  <c:v>3.86</c:v>
                </c:pt>
                <c:pt idx="11582">
                  <c:v>3.85</c:v>
                </c:pt>
                <c:pt idx="11583">
                  <c:v>3.85</c:v>
                </c:pt>
                <c:pt idx="11584">
                  <c:v>3.85</c:v>
                </c:pt>
                <c:pt idx="11585">
                  <c:v>3.91</c:v>
                </c:pt>
                <c:pt idx="11586">
                  <c:v>3.94</c:v>
                </c:pt>
                <c:pt idx="11587">
                  <c:v>3.98</c:v>
                </c:pt>
                <c:pt idx="11588">
                  <c:v>3.92</c:v>
                </c:pt>
                <c:pt idx="11589">
                  <c:v>3.96</c:v>
                </c:pt>
                <c:pt idx="11590">
                  <c:v>4</c:v>
                </c:pt>
                <c:pt idx="11591">
                  <c:v>4</c:v>
                </c:pt>
                <c:pt idx="11592">
                  <c:v>3.94</c:v>
                </c:pt>
                <c:pt idx="11593">
                  <c:v>3.92</c:v>
                </c:pt>
                <c:pt idx="11594">
                  <c:v>3.91</c:v>
                </c:pt>
                <c:pt idx="11595">
                  <c:v>3.85</c:v>
                </c:pt>
                <c:pt idx="11596">
                  <c:v>3.89</c:v>
                </c:pt>
                <c:pt idx="11597">
                  <c:v>3.94</c:v>
                </c:pt>
                <c:pt idx="11598">
                  <c:v>3.93</c:v>
                </c:pt>
                <c:pt idx="11599">
                  <c:v>3.96</c:v>
                </c:pt>
                <c:pt idx="11600">
                  <c:v>3.99</c:v>
                </c:pt>
                <c:pt idx="11601">
                  <c:v>4</c:v>
                </c:pt>
                <c:pt idx="11602">
                  <c:v>4.05</c:v>
                </c:pt>
                <c:pt idx="11603">
                  <c:v>4.08</c:v>
                </c:pt>
                <c:pt idx="11604">
                  <c:v>4.09</c:v>
                </c:pt>
                <c:pt idx="11605">
                  <c:v>4.08</c:v>
                </c:pt>
                <c:pt idx="11606">
                  <c:v>4.09</c:v>
                </c:pt>
                <c:pt idx="11607">
                  <c:v>4.05</c:v>
                </c:pt>
                <c:pt idx="11608">
                  <c:v>4.0599999999999996</c:v>
                </c:pt>
                <c:pt idx="11609">
                  <c:v>4.08</c:v>
                </c:pt>
                <c:pt idx="11610">
                  <c:v>4.07</c:v>
                </c:pt>
                <c:pt idx="11611">
                  <c:v>4.13</c:v>
                </c:pt>
                <c:pt idx="11612">
                  <c:v>4.1100000000000003</c:v>
                </c:pt>
                <c:pt idx="11613">
                  <c:v>4.05</c:v>
                </c:pt>
                <c:pt idx="11614">
                  <c:v>4.08</c:v>
                </c:pt>
                <c:pt idx="11615">
                  <c:v>4.04</c:v>
                </c:pt>
                <c:pt idx="11616">
                  <c:v>4.08</c:v>
                </c:pt>
                <c:pt idx="11617">
                  <c:v>4.03</c:v>
                </c:pt>
                <c:pt idx="11618">
                  <c:v>3.98</c:v>
                </c:pt>
                <c:pt idx="11619">
                  <c:v>3.99</c:v>
                </c:pt>
                <c:pt idx="11620">
                  <c:v>4</c:v>
                </c:pt>
                <c:pt idx="11621">
                  <c:v>3.98</c:v>
                </c:pt>
                <c:pt idx="11622">
                  <c:v>3.98</c:v>
                </c:pt>
                <c:pt idx="11623">
                  <c:v>3.94</c:v>
                </c:pt>
                <c:pt idx="11624">
                  <c:v>3.95</c:v>
                </c:pt>
                <c:pt idx="11625">
                  <c:v>3.96</c:v>
                </c:pt>
                <c:pt idx="11626">
                  <c:v>3.98</c:v>
                </c:pt>
                <c:pt idx="11627">
                  <c:v>3.94</c:v>
                </c:pt>
                <c:pt idx="11628">
                  <c:v>3.91</c:v>
                </c:pt>
                <c:pt idx="11629">
                  <c:v>3.91</c:v>
                </c:pt>
                <c:pt idx="11630">
                  <c:v>3.92</c:v>
                </c:pt>
                <c:pt idx="11631">
                  <c:v>3.93</c:v>
                </c:pt>
                <c:pt idx="11632">
                  <c:v>3.97</c:v>
                </c:pt>
                <c:pt idx="11633">
                  <c:v>3.9</c:v>
                </c:pt>
                <c:pt idx="11634">
                  <c:v>3.9</c:v>
                </c:pt>
                <c:pt idx="11635">
                  <c:v>3.89</c:v>
                </c:pt>
                <c:pt idx="11636">
                  <c:v>3.93</c:v>
                </c:pt>
                <c:pt idx="11637">
                  <c:v>3.92</c:v>
                </c:pt>
                <c:pt idx="11638">
                  <c:v>3.97</c:v>
                </c:pt>
                <c:pt idx="11639">
                  <c:v>4</c:v>
                </c:pt>
                <c:pt idx="11640">
                  <c:v>3.96</c:v>
                </c:pt>
                <c:pt idx="11641">
                  <c:v>3.93</c:v>
                </c:pt>
                <c:pt idx="11642">
                  <c:v>3.91</c:v>
                </c:pt>
                <c:pt idx="11643">
                  <c:v>3.89</c:v>
                </c:pt>
                <c:pt idx="11644">
                  <c:v>3.86</c:v>
                </c:pt>
                <c:pt idx="11645">
                  <c:v>3.8</c:v>
                </c:pt>
                <c:pt idx="11646">
                  <c:v>3.82</c:v>
                </c:pt>
                <c:pt idx="11647">
                  <c:v>3.8</c:v>
                </c:pt>
                <c:pt idx="11648">
                  <c:v>3.78</c:v>
                </c:pt>
                <c:pt idx="11649">
                  <c:v>3.78</c:v>
                </c:pt>
                <c:pt idx="11650">
                  <c:v>3.83</c:v>
                </c:pt>
                <c:pt idx="11651">
                  <c:v>3.79</c:v>
                </c:pt>
                <c:pt idx="11652">
                  <c:v>3.75</c:v>
                </c:pt>
                <c:pt idx="11653">
                  <c:v>3.73</c:v>
                </c:pt>
                <c:pt idx="11654">
                  <c:v>3.74</c:v>
                </c:pt>
                <c:pt idx="11655">
                  <c:v>3.78</c:v>
                </c:pt>
                <c:pt idx="11656">
                  <c:v>3.83</c:v>
                </c:pt>
                <c:pt idx="11657">
                  <c:v>3.8</c:v>
                </c:pt>
                <c:pt idx="11658">
                  <c:v>3.78</c:v>
                </c:pt>
                <c:pt idx="11659">
                  <c:v>3.79</c:v>
                </c:pt>
                <c:pt idx="11660">
                  <c:v>3.83</c:v>
                </c:pt>
                <c:pt idx="11661">
                  <c:v>3.79</c:v>
                </c:pt>
                <c:pt idx="11662">
                  <c:v>3.78</c:v>
                </c:pt>
                <c:pt idx="11663">
                  <c:v>3.76</c:v>
                </c:pt>
                <c:pt idx="11664">
                  <c:v>3.82</c:v>
                </c:pt>
                <c:pt idx="11665">
                  <c:v>3.78</c:v>
                </c:pt>
                <c:pt idx="11666">
                  <c:v>3.77</c:v>
                </c:pt>
                <c:pt idx="11667">
                  <c:v>3.76</c:v>
                </c:pt>
                <c:pt idx="11668">
                  <c:v>3.68</c:v>
                </c:pt>
                <c:pt idx="11669">
                  <c:v>3.66</c:v>
                </c:pt>
                <c:pt idx="11670">
                  <c:v>3.65</c:v>
                </c:pt>
                <c:pt idx="11671">
                  <c:v>3.66</c:v>
                </c:pt>
                <c:pt idx="11672">
                  <c:v>3.68</c:v>
                </c:pt>
                <c:pt idx="11673">
                  <c:v>3.7</c:v>
                </c:pt>
                <c:pt idx="11674">
                  <c:v>3.67</c:v>
                </c:pt>
                <c:pt idx="11675">
                  <c:v>3.72</c:v>
                </c:pt>
                <c:pt idx="11676">
                  <c:v>3.69</c:v>
                </c:pt>
                <c:pt idx="11677">
                  <c:v>3.71</c:v>
                </c:pt>
                <c:pt idx="11678">
                  <c:v>3.74</c:v>
                </c:pt>
                <c:pt idx="11679">
                  <c:v>3.75</c:v>
                </c:pt>
                <c:pt idx="11680">
                  <c:v>3.81</c:v>
                </c:pt>
                <c:pt idx="11681">
                  <c:v>3.8</c:v>
                </c:pt>
                <c:pt idx="11682">
                  <c:v>3.79</c:v>
                </c:pt>
                <c:pt idx="11683">
                  <c:v>3.82</c:v>
                </c:pt>
                <c:pt idx="11684">
                  <c:v>3.82</c:v>
                </c:pt>
                <c:pt idx="11685">
                  <c:v>3.79</c:v>
                </c:pt>
                <c:pt idx="11686">
                  <c:v>3.81</c:v>
                </c:pt>
                <c:pt idx="11687">
                  <c:v>3.84</c:v>
                </c:pt>
                <c:pt idx="11688">
                  <c:v>3.83</c:v>
                </c:pt>
                <c:pt idx="11689">
                  <c:v>3.87</c:v>
                </c:pt>
                <c:pt idx="11690">
                  <c:v>3.87</c:v>
                </c:pt>
                <c:pt idx="11691">
                  <c:v>3.88</c:v>
                </c:pt>
                <c:pt idx="11692">
                  <c:v>3.85</c:v>
                </c:pt>
                <c:pt idx="11693">
                  <c:v>3.81</c:v>
                </c:pt>
                <c:pt idx="11694">
                  <c:v>3.79</c:v>
                </c:pt>
                <c:pt idx="11695">
                  <c:v>3.73</c:v>
                </c:pt>
                <c:pt idx="11696">
                  <c:v>3.7</c:v>
                </c:pt>
                <c:pt idx="11697">
                  <c:v>3.74</c:v>
                </c:pt>
                <c:pt idx="11698">
                  <c:v>3.76</c:v>
                </c:pt>
                <c:pt idx="11699">
                  <c:v>3.79</c:v>
                </c:pt>
                <c:pt idx="11700">
                  <c:v>3.73</c:v>
                </c:pt>
                <c:pt idx="11701">
                  <c:v>3.75</c:v>
                </c:pt>
                <c:pt idx="11702">
                  <c:v>3.73</c:v>
                </c:pt>
                <c:pt idx="11703">
                  <c:v>3.71</c:v>
                </c:pt>
                <c:pt idx="11704">
                  <c:v>3.73</c:v>
                </c:pt>
                <c:pt idx="11705">
                  <c:v>3.71</c:v>
                </c:pt>
                <c:pt idx="11706">
                  <c:v>3.73</c:v>
                </c:pt>
                <c:pt idx="11707">
                  <c:v>3.74</c:v>
                </c:pt>
                <c:pt idx="11708">
                  <c:v>3.72</c:v>
                </c:pt>
                <c:pt idx="11709">
                  <c:v>3.7</c:v>
                </c:pt>
                <c:pt idx="11710">
                  <c:v>3.7</c:v>
                </c:pt>
                <c:pt idx="11711">
                  <c:v>3.7</c:v>
                </c:pt>
                <c:pt idx="11712">
                  <c:v>3.73</c:v>
                </c:pt>
                <c:pt idx="11713">
                  <c:v>3.68</c:v>
                </c:pt>
                <c:pt idx="11714">
                  <c:v>3.71</c:v>
                </c:pt>
                <c:pt idx="11715">
                  <c:v>3.68</c:v>
                </c:pt>
                <c:pt idx="11716">
                  <c:v>3.71</c:v>
                </c:pt>
                <c:pt idx="11717">
                  <c:v>3.68</c:v>
                </c:pt>
                <c:pt idx="11718">
                  <c:v>3.66</c:v>
                </c:pt>
                <c:pt idx="11719">
                  <c:v>3.66</c:v>
                </c:pt>
                <c:pt idx="11720">
                  <c:v>3.68</c:v>
                </c:pt>
                <c:pt idx="11721">
                  <c:v>3.68</c:v>
                </c:pt>
                <c:pt idx="11722">
                  <c:v>3.7</c:v>
                </c:pt>
                <c:pt idx="11723">
                  <c:v>3.71</c:v>
                </c:pt>
                <c:pt idx="11724">
                  <c:v>3.74</c:v>
                </c:pt>
                <c:pt idx="11725">
                  <c:v>3.73</c:v>
                </c:pt>
                <c:pt idx="11726">
                  <c:v>3.74</c:v>
                </c:pt>
                <c:pt idx="11727">
                  <c:v>3.78</c:v>
                </c:pt>
                <c:pt idx="11728">
                  <c:v>3.79</c:v>
                </c:pt>
                <c:pt idx="11729">
                  <c:v>3.82</c:v>
                </c:pt>
                <c:pt idx="11730">
                  <c:v>3.85</c:v>
                </c:pt>
                <c:pt idx="11731">
                  <c:v>3.85</c:v>
                </c:pt>
                <c:pt idx="11732">
                  <c:v>3.87</c:v>
                </c:pt>
                <c:pt idx="11733">
                  <c:v>3.87</c:v>
                </c:pt>
                <c:pt idx="11734">
                  <c:v>3.87</c:v>
                </c:pt>
                <c:pt idx="11735">
                  <c:v>3.87</c:v>
                </c:pt>
                <c:pt idx="11736">
                  <c:v>3.92</c:v>
                </c:pt>
                <c:pt idx="11737">
                  <c:v>3.94</c:v>
                </c:pt>
                <c:pt idx="11738">
                  <c:v>3.94</c:v>
                </c:pt>
                <c:pt idx="11739">
                  <c:v>3.94</c:v>
                </c:pt>
                <c:pt idx="11740">
                  <c:v>3.92</c:v>
                </c:pt>
                <c:pt idx="11741">
                  <c:v>3.94</c:v>
                </c:pt>
                <c:pt idx="11742">
                  <c:v>3.92</c:v>
                </c:pt>
                <c:pt idx="11743">
                  <c:v>3.97</c:v>
                </c:pt>
                <c:pt idx="11744">
                  <c:v>3.97</c:v>
                </c:pt>
                <c:pt idx="11745">
                  <c:v>4</c:v>
                </c:pt>
                <c:pt idx="11746">
                  <c:v>4.01</c:v>
                </c:pt>
                <c:pt idx="11747">
                  <c:v>4.01</c:v>
                </c:pt>
                <c:pt idx="11748">
                  <c:v>4.0599999999999996</c:v>
                </c:pt>
                <c:pt idx="11749">
                  <c:v>4.05</c:v>
                </c:pt>
                <c:pt idx="11750">
                  <c:v>4.03</c:v>
                </c:pt>
                <c:pt idx="11751">
                  <c:v>4.03</c:v>
                </c:pt>
                <c:pt idx="11752">
                  <c:v>4.0599999999999996</c:v>
                </c:pt>
                <c:pt idx="11753">
                  <c:v>4.05</c:v>
                </c:pt>
                <c:pt idx="11754">
                  <c:v>4.01</c:v>
                </c:pt>
                <c:pt idx="11755">
                  <c:v>4.01</c:v>
                </c:pt>
                <c:pt idx="11756">
                  <c:v>4.03</c:v>
                </c:pt>
                <c:pt idx="11757">
                  <c:v>4.07</c:v>
                </c:pt>
                <c:pt idx="11758">
                  <c:v>4.08</c:v>
                </c:pt>
                <c:pt idx="11759">
                  <c:v>4.1100000000000003</c:v>
                </c:pt>
                <c:pt idx="11760">
                  <c:v>4.0999999999999996</c:v>
                </c:pt>
                <c:pt idx="11761">
                  <c:v>4.09</c:v>
                </c:pt>
                <c:pt idx="11762">
                  <c:v>4.08</c:v>
                </c:pt>
                <c:pt idx="11763">
                  <c:v>4.05</c:v>
                </c:pt>
                <c:pt idx="11764">
                  <c:v>4.0199999999999996</c:v>
                </c:pt>
                <c:pt idx="11765">
                  <c:v>4.0199999999999996</c:v>
                </c:pt>
                <c:pt idx="11766">
                  <c:v>4.0199999999999996</c:v>
                </c:pt>
                <c:pt idx="11767">
                  <c:v>4.04</c:v>
                </c:pt>
                <c:pt idx="11768">
                  <c:v>4.08</c:v>
                </c:pt>
                <c:pt idx="11769">
                  <c:v>4.0999999999999996</c:v>
                </c:pt>
                <c:pt idx="11770">
                  <c:v>4.12</c:v>
                </c:pt>
                <c:pt idx="11771">
                  <c:v>4.0999999999999996</c:v>
                </c:pt>
                <c:pt idx="11772">
                  <c:v>4.04</c:v>
                </c:pt>
                <c:pt idx="11773">
                  <c:v>4.04</c:v>
                </c:pt>
                <c:pt idx="11774">
                  <c:v>4.0599999999999996</c:v>
                </c:pt>
                <c:pt idx="11775">
                  <c:v>4.0599999999999996</c:v>
                </c:pt>
                <c:pt idx="11776">
                  <c:v>4.04</c:v>
                </c:pt>
                <c:pt idx="11777">
                  <c:v>4.08</c:v>
                </c:pt>
                <c:pt idx="11778">
                  <c:v>4.04</c:v>
                </c:pt>
                <c:pt idx="11779">
                  <c:v>3.99</c:v>
                </c:pt>
                <c:pt idx="11780">
                  <c:v>3.96</c:v>
                </c:pt>
                <c:pt idx="11781">
                  <c:v>3.95</c:v>
                </c:pt>
                <c:pt idx="11782">
                  <c:v>3.94</c:v>
                </c:pt>
                <c:pt idx="11783">
                  <c:v>3.94</c:v>
                </c:pt>
                <c:pt idx="11784">
                  <c:v>3.91</c:v>
                </c:pt>
                <c:pt idx="11785">
                  <c:v>3.91</c:v>
                </c:pt>
                <c:pt idx="11786">
                  <c:v>3.91</c:v>
                </c:pt>
                <c:pt idx="11787">
                  <c:v>3.92</c:v>
                </c:pt>
                <c:pt idx="11788">
                  <c:v>3.94</c:v>
                </c:pt>
                <c:pt idx="11789">
                  <c:v>3.93</c:v>
                </c:pt>
                <c:pt idx="11790">
                  <c:v>3.9</c:v>
                </c:pt>
                <c:pt idx="11791">
                  <c:v>3.87</c:v>
                </c:pt>
                <c:pt idx="11792">
                  <c:v>3.9</c:v>
                </c:pt>
                <c:pt idx="11793">
                  <c:v>3.9</c:v>
                </c:pt>
                <c:pt idx="11794">
                  <c:v>3.92</c:v>
                </c:pt>
                <c:pt idx="11795">
                  <c:v>3.9</c:v>
                </c:pt>
                <c:pt idx="11796">
                  <c:v>3.92</c:v>
                </c:pt>
                <c:pt idx="11797">
                  <c:v>3.94</c:v>
                </c:pt>
                <c:pt idx="11798">
                  <c:v>3.99</c:v>
                </c:pt>
                <c:pt idx="11799">
                  <c:v>3.99</c:v>
                </c:pt>
                <c:pt idx="11800">
                  <c:v>4.0199999999999996</c:v>
                </c:pt>
                <c:pt idx="11801">
                  <c:v>4.0199999999999996</c:v>
                </c:pt>
                <c:pt idx="11802">
                  <c:v>4.05</c:v>
                </c:pt>
                <c:pt idx="11803">
                  <c:v>4.0599999999999996</c:v>
                </c:pt>
                <c:pt idx="11804">
                  <c:v>4.0599999999999996</c:v>
                </c:pt>
                <c:pt idx="11805">
                  <c:v>4.09</c:v>
                </c:pt>
                <c:pt idx="11806">
                  <c:v>4.0599999999999996</c:v>
                </c:pt>
                <c:pt idx="11807">
                  <c:v>4.09</c:v>
                </c:pt>
                <c:pt idx="11808">
                  <c:v>4.09</c:v>
                </c:pt>
                <c:pt idx="11809">
                  <c:v>4.09</c:v>
                </c:pt>
                <c:pt idx="11810">
                  <c:v>4.12</c:v>
                </c:pt>
                <c:pt idx="11811">
                  <c:v>4.1399999999999997</c:v>
                </c:pt>
                <c:pt idx="11812">
                  <c:v>4.18</c:v>
                </c:pt>
                <c:pt idx="11813">
                  <c:v>4.2300000000000004</c:v>
                </c:pt>
                <c:pt idx="11814">
                  <c:v>4.2</c:v>
                </c:pt>
                <c:pt idx="11815">
                  <c:v>4.18</c:v>
                </c:pt>
                <c:pt idx="11816">
                  <c:v>4.1500000000000004</c:v>
                </c:pt>
                <c:pt idx="11817">
                  <c:v>4.1900000000000004</c:v>
                </c:pt>
                <c:pt idx="11818">
                  <c:v>4.2</c:v>
                </c:pt>
                <c:pt idx="11819">
                  <c:v>4.17</c:v>
                </c:pt>
                <c:pt idx="11820">
                  <c:v>4.1500000000000004</c:v>
                </c:pt>
                <c:pt idx="11821">
                  <c:v>4.18</c:v>
                </c:pt>
                <c:pt idx="11822">
                  <c:v>4.21</c:v>
                </c:pt>
                <c:pt idx="11823">
                  <c:v>4.21</c:v>
                </c:pt>
                <c:pt idx="11824">
                  <c:v>4.1399999999999997</c:v>
                </c:pt>
                <c:pt idx="11825">
                  <c:v>4.1399999999999997</c:v>
                </c:pt>
                <c:pt idx="11826">
                  <c:v>4.2</c:v>
                </c:pt>
                <c:pt idx="11827">
                  <c:v>4.22</c:v>
                </c:pt>
                <c:pt idx="11828">
                  <c:v>4.1900000000000004</c:v>
                </c:pt>
                <c:pt idx="11829">
                  <c:v>4.1900000000000004</c:v>
                </c:pt>
                <c:pt idx="11830">
                  <c:v>4.1900000000000004</c:v>
                </c:pt>
                <c:pt idx="11831">
                  <c:v>4.2</c:v>
                </c:pt>
                <c:pt idx="11832">
                  <c:v>4.21</c:v>
                </c:pt>
                <c:pt idx="11833">
                  <c:v>4.2</c:v>
                </c:pt>
                <c:pt idx="11834">
                  <c:v>4.26</c:v>
                </c:pt>
                <c:pt idx="11835">
                  <c:v>4.29</c:v>
                </c:pt>
                <c:pt idx="11836">
                  <c:v>4.29</c:v>
                </c:pt>
                <c:pt idx="11837">
                  <c:v>4.3099999999999996</c:v>
                </c:pt>
                <c:pt idx="11838">
                  <c:v>4.3</c:v>
                </c:pt>
                <c:pt idx="11839">
                  <c:v>4.32</c:v>
                </c:pt>
                <c:pt idx="11840">
                  <c:v>4.33</c:v>
                </c:pt>
                <c:pt idx="11841">
                  <c:v>4.3600000000000003</c:v>
                </c:pt>
                <c:pt idx="11842">
                  <c:v>4.3499999999999996</c:v>
                </c:pt>
                <c:pt idx="11843">
                  <c:v>4.37</c:v>
                </c:pt>
                <c:pt idx="11844">
                  <c:v>4.37</c:v>
                </c:pt>
                <c:pt idx="11845">
                  <c:v>4.3899999999999997</c:v>
                </c:pt>
                <c:pt idx="11846">
                  <c:v>4.38</c:v>
                </c:pt>
                <c:pt idx="11847">
                  <c:v>4.4000000000000004</c:v>
                </c:pt>
                <c:pt idx="11848">
                  <c:v>4.45</c:v>
                </c:pt>
                <c:pt idx="11849">
                  <c:v>4.45</c:v>
                </c:pt>
                <c:pt idx="11850">
                  <c:v>4.49</c:v>
                </c:pt>
                <c:pt idx="11851">
                  <c:v>4.4400000000000004</c:v>
                </c:pt>
                <c:pt idx="11852">
                  <c:v>4.53</c:v>
                </c:pt>
                <c:pt idx="11853">
                  <c:v>4.57</c:v>
                </c:pt>
                <c:pt idx="11854">
                  <c:v>4.5599999999999996</c:v>
                </c:pt>
                <c:pt idx="11855">
                  <c:v>4.5999999999999996</c:v>
                </c:pt>
                <c:pt idx="11856">
                  <c:v>4.63</c:v>
                </c:pt>
                <c:pt idx="11857">
                  <c:v>4.63</c:v>
                </c:pt>
                <c:pt idx="11858">
                  <c:v>4.6399999999999997</c:v>
                </c:pt>
                <c:pt idx="11859">
                  <c:v>4.6500000000000004</c:v>
                </c:pt>
                <c:pt idx="11860">
                  <c:v>4.62</c:v>
                </c:pt>
                <c:pt idx="11861">
                  <c:v>4.63</c:v>
                </c:pt>
                <c:pt idx="11862">
                  <c:v>4.6399999999999997</c:v>
                </c:pt>
                <c:pt idx="11863">
                  <c:v>4.6500000000000004</c:v>
                </c:pt>
                <c:pt idx="11864">
                  <c:v>4.62</c:v>
                </c:pt>
                <c:pt idx="11865">
                  <c:v>4.59</c:v>
                </c:pt>
                <c:pt idx="11866">
                  <c:v>4.54</c:v>
                </c:pt>
                <c:pt idx="11867">
                  <c:v>4.55</c:v>
                </c:pt>
                <c:pt idx="11868">
                  <c:v>4.57</c:v>
                </c:pt>
                <c:pt idx="11869">
                  <c:v>4.5</c:v>
                </c:pt>
                <c:pt idx="11870">
                  <c:v>4.5599999999999996</c:v>
                </c:pt>
                <c:pt idx="11871">
                  <c:v>4.5999999999999996</c:v>
                </c:pt>
                <c:pt idx="11872">
                  <c:v>4.6399999999999997</c:v>
                </c:pt>
                <c:pt idx="11873">
                  <c:v>4.67</c:v>
                </c:pt>
                <c:pt idx="11874">
                  <c:v>4.66</c:v>
                </c:pt>
                <c:pt idx="11875">
                  <c:v>4.58</c:v>
                </c:pt>
                <c:pt idx="11876">
                  <c:v>4.57</c:v>
                </c:pt>
                <c:pt idx="11877">
                  <c:v>4.6100000000000003</c:v>
                </c:pt>
                <c:pt idx="11878">
                  <c:v>4.62</c:v>
                </c:pt>
                <c:pt idx="11879">
                  <c:v>4.58</c:v>
                </c:pt>
                <c:pt idx="11880">
                  <c:v>4.5999999999999996</c:v>
                </c:pt>
                <c:pt idx="11881">
                  <c:v>4.54</c:v>
                </c:pt>
                <c:pt idx="11882">
                  <c:v>4.53</c:v>
                </c:pt>
                <c:pt idx="11883">
                  <c:v>4.4400000000000004</c:v>
                </c:pt>
                <c:pt idx="11884">
                  <c:v>4.43</c:v>
                </c:pt>
                <c:pt idx="11885">
                  <c:v>4.43</c:v>
                </c:pt>
                <c:pt idx="11886">
                  <c:v>4.3899999999999997</c:v>
                </c:pt>
                <c:pt idx="11887">
                  <c:v>4.33</c:v>
                </c:pt>
                <c:pt idx="11888">
                  <c:v>4.32</c:v>
                </c:pt>
                <c:pt idx="11889">
                  <c:v>4.3</c:v>
                </c:pt>
                <c:pt idx="11890">
                  <c:v>4.34</c:v>
                </c:pt>
                <c:pt idx="11891">
                  <c:v>4.34</c:v>
                </c:pt>
                <c:pt idx="11892">
                  <c:v>4.37</c:v>
                </c:pt>
                <c:pt idx="11893">
                  <c:v>4.3099999999999996</c:v>
                </c:pt>
                <c:pt idx="11894">
                  <c:v>4.3099999999999996</c:v>
                </c:pt>
                <c:pt idx="11895">
                  <c:v>4.34</c:v>
                </c:pt>
                <c:pt idx="11896">
                  <c:v>4.42</c:v>
                </c:pt>
                <c:pt idx="11897">
                  <c:v>4.38</c:v>
                </c:pt>
                <c:pt idx="11898">
                  <c:v>4.3499999999999996</c:v>
                </c:pt>
                <c:pt idx="11899">
                  <c:v>4.37</c:v>
                </c:pt>
                <c:pt idx="11900">
                  <c:v>4.3499999999999996</c:v>
                </c:pt>
                <c:pt idx="11901">
                  <c:v>4.33</c:v>
                </c:pt>
                <c:pt idx="11902">
                  <c:v>4.26</c:v>
                </c:pt>
                <c:pt idx="11903">
                  <c:v>4.29</c:v>
                </c:pt>
                <c:pt idx="11904">
                  <c:v>4.2699999999999996</c:v>
                </c:pt>
                <c:pt idx="11905">
                  <c:v>4.2300000000000004</c:v>
                </c:pt>
                <c:pt idx="11906">
                  <c:v>4.29</c:v>
                </c:pt>
                <c:pt idx="11907">
                  <c:v>4.2699999999999996</c:v>
                </c:pt>
                <c:pt idx="11908">
                  <c:v>4.25</c:v>
                </c:pt>
                <c:pt idx="11909">
                  <c:v>4.25</c:v>
                </c:pt>
                <c:pt idx="11910">
                  <c:v>4.22</c:v>
                </c:pt>
                <c:pt idx="11911">
                  <c:v>4.21</c:v>
                </c:pt>
                <c:pt idx="11912">
                  <c:v>4.2300000000000004</c:v>
                </c:pt>
                <c:pt idx="11913">
                  <c:v>4.2300000000000004</c:v>
                </c:pt>
                <c:pt idx="11914">
                  <c:v>4.26</c:v>
                </c:pt>
                <c:pt idx="11915">
                  <c:v>4.28</c:v>
                </c:pt>
                <c:pt idx="11916">
                  <c:v>4.2</c:v>
                </c:pt>
                <c:pt idx="11917">
                  <c:v>4.1900000000000004</c:v>
                </c:pt>
                <c:pt idx="11918">
                  <c:v>4.12</c:v>
                </c:pt>
                <c:pt idx="11919">
                  <c:v>4.0599999999999996</c:v>
                </c:pt>
                <c:pt idx="11920">
                  <c:v>4.09</c:v>
                </c:pt>
                <c:pt idx="11921">
                  <c:v>4.12</c:v>
                </c:pt>
                <c:pt idx="11922">
                  <c:v>4.16</c:v>
                </c:pt>
                <c:pt idx="11923">
                  <c:v>4.16</c:v>
                </c:pt>
                <c:pt idx="11924">
                  <c:v>4.16</c:v>
                </c:pt>
                <c:pt idx="11925">
                  <c:v>4.21</c:v>
                </c:pt>
                <c:pt idx="11926">
                  <c:v>4.28</c:v>
                </c:pt>
                <c:pt idx="11927">
                  <c:v>4.33</c:v>
                </c:pt>
                <c:pt idx="11928">
                  <c:v>4.3499999999999996</c:v>
                </c:pt>
                <c:pt idx="11929">
                  <c:v>4.37</c:v>
                </c:pt>
                <c:pt idx="11930">
                  <c:v>4.32</c:v>
                </c:pt>
                <c:pt idx="11931">
                  <c:v>4.38</c:v>
                </c:pt>
                <c:pt idx="11932">
                  <c:v>4.38</c:v>
                </c:pt>
                <c:pt idx="11933">
                  <c:v>4.32</c:v>
                </c:pt>
                <c:pt idx="11934">
                  <c:v>4.3099999999999996</c:v>
                </c:pt>
                <c:pt idx="11935">
                  <c:v>4.3099999999999996</c:v>
                </c:pt>
                <c:pt idx="11936">
                  <c:v>4.33</c:v>
                </c:pt>
                <c:pt idx="11937">
                  <c:v>4.29</c:v>
                </c:pt>
                <c:pt idx="11938">
                  <c:v>4.3499999999999996</c:v>
                </c:pt>
                <c:pt idx="11939">
                  <c:v>4.3499999999999996</c:v>
                </c:pt>
                <c:pt idx="11940">
                  <c:v>4.3099999999999996</c:v>
                </c:pt>
                <c:pt idx="11941">
                  <c:v>4.3499999999999996</c:v>
                </c:pt>
                <c:pt idx="11942">
                  <c:v>4.38</c:v>
                </c:pt>
                <c:pt idx="11943">
                  <c:v>4.42</c:v>
                </c:pt>
                <c:pt idx="11944">
                  <c:v>4.42</c:v>
                </c:pt>
                <c:pt idx="11945">
                  <c:v>4.43</c:v>
                </c:pt>
                <c:pt idx="11946">
                  <c:v>4.38</c:v>
                </c:pt>
                <c:pt idx="11947">
                  <c:v>4.32</c:v>
                </c:pt>
                <c:pt idx="11948">
                  <c:v>4.22</c:v>
                </c:pt>
                <c:pt idx="11949">
                  <c:v>4.18</c:v>
                </c:pt>
                <c:pt idx="11950">
                  <c:v>4.1900000000000004</c:v>
                </c:pt>
                <c:pt idx="11951">
                  <c:v>4.13</c:v>
                </c:pt>
                <c:pt idx="11952">
                  <c:v>4.1500000000000004</c:v>
                </c:pt>
                <c:pt idx="11953">
                  <c:v>4.18</c:v>
                </c:pt>
                <c:pt idx="11954">
                  <c:v>4.16</c:v>
                </c:pt>
                <c:pt idx="11955">
                  <c:v>4.18</c:v>
                </c:pt>
                <c:pt idx="11956">
                  <c:v>4.2300000000000004</c:v>
                </c:pt>
                <c:pt idx="11957">
                  <c:v>4.2</c:v>
                </c:pt>
                <c:pt idx="11958">
                  <c:v>4.17</c:v>
                </c:pt>
                <c:pt idx="11959">
                  <c:v>4.17</c:v>
                </c:pt>
                <c:pt idx="11960">
                  <c:v>4.18</c:v>
                </c:pt>
                <c:pt idx="11961">
                  <c:v>4.1500000000000004</c:v>
                </c:pt>
                <c:pt idx="11962">
                  <c:v>4.13</c:v>
                </c:pt>
                <c:pt idx="11963">
                  <c:v>4.08</c:v>
                </c:pt>
                <c:pt idx="11964">
                  <c:v>4.09</c:v>
                </c:pt>
                <c:pt idx="11965">
                  <c:v>4.12</c:v>
                </c:pt>
                <c:pt idx="11966">
                  <c:v>4.13</c:v>
                </c:pt>
                <c:pt idx="11967">
                  <c:v>4.1100000000000003</c:v>
                </c:pt>
                <c:pt idx="11968">
                  <c:v>4.09</c:v>
                </c:pt>
                <c:pt idx="11969">
                  <c:v>4.03</c:v>
                </c:pt>
                <c:pt idx="11970">
                  <c:v>4.0599999999999996</c:v>
                </c:pt>
                <c:pt idx="11971">
                  <c:v>4.01</c:v>
                </c:pt>
                <c:pt idx="11972">
                  <c:v>4</c:v>
                </c:pt>
                <c:pt idx="11973">
                  <c:v>4.0199999999999996</c:v>
                </c:pt>
                <c:pt idx="11974">
                  <c:v>4.01</c:v>
                </c:pt>
                <c:pt idx="11975">
                  <c:v>4.03</c:v>
                </c:pt>
                <c:pt idx="11976">
                  <c:v>4.0999999999999996</c:v>
                </c:pt>
                <c:pt idx="11977">
                  <c:v>4.0599999999999996</c:v>
                </c:pt>
                <c:pt idx="11978">
                  <c:v>4.12</c:v>
                </c:pt>
                <c:pt idx="11979">
                  <c:v>4.08</c:v>
                </c:pt>
                <c:pt idx="11980">
                  <c:v>4.03</c:v>
                </c:pt>
                <c:pt idx="11981">
                  <c:v>4.05</c:v>
                </c:pt>
                <c:pt idx="11982">
                  <c:v>4.09</c:v>
                </c:pt>
                <c:pt idx="11983">
                  <c:v>4.22</c:v>
                </c:pt>
                <c:pt idx="11984">
                  <c:v>4.2699999999999996</c:v>
                </c:pt>
                <c:pt idx="11985">
                  <c:v>4.25</c:v>
                </c:pt>
                <c:pt idx="11986">
                  <c:v>4.33</c:v>
                </c:pt>
                <c:pt idx="11987">
                  <c:v>4.3</c:v>
                </c:pt>
                <c:pt idx="11988">
                  <c:v>4.33</c:v>
                </c:pt>
                <c:pt idx="11989">
                  <c:v>4.3099999999999996</c:v>
                </c:pt>
                <c:pt idx="11990">
                  <c:v>4.3099999999999996</c:v>
                </c:pt>
                <c:pt idx="11991">
                  <c:v>4.32</c:v>
                </c:pt>
                <c:pt idx="11992">
                  <c:v>4.2699999999999996</c:v>
                </c:pt>
                <c:pt idx="11993">
                  <c:v>4.34</c:v>
                </c:pt>
                <c:pt idx="11994">
                  <c:v>4.34</c:v>
                </c:pt>
                <c:pt idx="11995">
                  <c:v>4.34</c:v>
                </c:pt>
                <c:pt idx="11996">
                  <c:v>4.34</c:v>
                </c:pt>
                <c:pt idx="11997">
                  <c:v>4.3600000000000003</c:v>
                </c:pt>
                <c:pt idx="11998">
                  <c:v>4.32</c:v>
                </c:pt>
                <c:pt idx="11999">
                  <c:v>4.32</c:v>
                </c:pt>
                <c:pt idx="12000">
                  <c:v>4.32</c:v>
                </c:pt>
                <c:pt idx="12001">
                  <c:v>4.21</c:v>
                </c:pt>
                <c:pt idx="12002">
                  <c:v>4.18</c:v>
                </c:pt>
                <c:pt idx="12003">
                  <c:v>4.13</c:v>
                </c:pt>
                <c:pt idx="12004">
                  <c:v>4.12</c:v>
                </c:pt>
                <c:pt idx="12005">
                  <c:v>4.1500000000000004</c:v>
                </c:pt>
                <c:pt idx="12006">
                  <c:v>4.08</c:v>
                </c:pt>
                <c:pt idx="12007">
                  <c:v>4.08</c:v>
                </c:pt>
                <c:pt idx="12008">
                  <c:v>4.08</c:v>
                </c:pt>
                <c:pt idx="12009">
                  <c:v>4.05</c:v>
                </c:pt>
                <c:pt idx="12010">
                  <c:v>4.0199999999999996</c:v>
                </c:pt>
                <c:pt idx="12011">
                  <c:v>3.96</c:v>
                </c:pt>
                <c:pt idx="12012">
                  <c:v>3.98</c:v>
                </c:pt>
                <c:pt idx="12013">
                  <c:v>3.96</c:v>
                </c:pt>
                <c:pt idx="12014">
                  <c:v>3.9</c:v>
                </c:pt>
                <c:pt idx="12015">
                  <c:v>4</c:v>
                </c:pt>
                <c:pt idx="12016">
                  <c:v>3.88</c:v>
                </c:pt>
                <c:pt idx="12017">
                  <c:v>4</c:v>
                </c:pt>
                <c:pt idx="12018">
                  <c:v>3.97</c:v>
                </c:pt>
                <c:pt idx="12019">
                  <c:v>3.94</c:v>
                </c:pt>
                <c:pt idx="12020">
                  <c:v>3.99</c:v>
                </c:pt>
                <c:pt idx="12021">
                  <c:v>4.01</c:v>
                </c:pt>
                <c:pt idx="12022">
                  <c:v>3.92</c:v>
                </c:pt>
                <c:pt idx="12023">
                  <c:v>3.91</c:v>
                </c:pt>
                <c:pt idx="12024">
                  <c:v>3.93</c:v>
                </c:pt>
                <c:pt idx="12025">
                  <c:v>3.84</c:v>
                </c:pt>
                <c:pt idx="12026">
                  <c:v>3.9</c:v>
                </c:pt>
                <c:pt idx="12027">
                  <c:v>3.87</c:v>
                </c:pt>
                <c:pt idx="12028">
                  <c:v>3.87</c:v>
                </c:pt>
                <c:pt idx="12029">
                  <c:v>3.85</c:v>
                </c:pt>
                <c:pt idx="12030">
                  <c:v>3.96</c:v>
                </c:pt>
                <c:pt idx="12031">
                  <c:v>3.95</c:v>
                </c:pt>
                <c:pt idx="12032">
                  <c:v>3.98</c:v>
                </c:pt>
                <c:pt idx="12033">
                  <c:v>3.95</c:v>
                </c:pt>
                <c:pt idx="12034">
                  <c:v>4.01</c:v>
                </c:pt>
                <c:pt idx="12035">
                  <c:v>3.97</c:v>
                </c:pt>
                <c:pt idx="12036">
                  <c:v>4.01</c:v>
                </c:pt>
                <c:pt idx="12037">
                  <c:v>4</c:v>
                </c:pt>
                <c:pt idx="12038">
                  <c:v>3.99</c:v>
                </c:pt>
                <c:pt idx="12039">
                  <c:v>4.04</c:v>
                </c:pt>
                <c:pt idx="12040">
                  <c:v>4.07</c:v>
                </c:pt>
                <c:pt idx="12041">
                  <c:v>4.09</c:v>
                </c:pt>
                <c:pt idx="12042">
                  <c:v>3.99</c:v>
                </c:pt>
                <c:pt idx="12043">
                  <c:v>3.89</c:v>
                </c:pt>
                <c:pt idx="12044">
                  <c:v>3.84</c:v>
                </c:pt>
                <c:pt idx="12045">
                  <c:v>3.81</c:v>
                </c:pt>
                <c:pt idx="12046">
                  <c:v>3.86</c:v>
                </c:pt>
                <c:pt idx="12047">
                  <c:v>3.8</c:v>
                </c:pt>
                <c:pt idx="12048">
                  <c:v>3.79</c:v>
                </c:pt>
                <c:pt idx="12049">
                  <c:v>3.72</c:v>
                </c:pt>
                <c:pt idx="12050">
                  <c:v>3.78</c:v>
                </c:pt>
                <c:pt idx="12051">
                  <c:v>3.76</c:v>
                </c:pt>
                <c:pt idx="12052">
                  <c:v>3.75</c:v>
                </c:pt>
                <c:pt idx="12053">
                  <c:v>3.74</c:v>
                </c:pt>
                <c:pt idx="12054">
                  <c:v>3.69</c:v>
                </c:pt>
                <c:pt idx="12055">
                  <c:v>3.76</c:v>
                </c:pt>
                <c:pt idx="12056">
                  <c:v>3.75</c:v>
                </c:pt>
                <c:pt idx="12057">
                  <c:v>3.74</c:v>
                </c:pt>
                <c:pt idx="12058">
                  <c:v>3.74</c:v>
                </c:pt>
                <c:pt idx="12059">
                  <c:v>3.74</c:v>
                </c:pt>
                <c:pt idx="12060">
                  <c:v>3.87</c:v>
                </c:pt>
                <c:pt idx="12061">
                  <c:v>3.88</c:v>
                </c:pt>
                <c:pt idx="12062">
                  <c:v>3.91</c:v>
                </c:pt>
                <c:pt idx="12063">
                  <c:v>3.93</c:v>
                </c:pt>
                <c:pt idx="12064">
                  <c:v>3.89</c:v>
                </c:pt>
                <c:pt idx="12065">
                  <c:v>3.97</c:v>
                </c:pt>
                <c:pt idx="12066">
                  <c:v>3.99</c:v>
                </c:pt>
                <c:pt idx="12067">
                  <c:v>3.98</c:v>
                </c:pt>
                <c:pt idx="12068">
                  <c:v>3.94</c:v>
                </c:pt>
                <c:pt idx="12069">
                  <c:v>4</c:v>
                </c:pt>
                <c:pt idx="12070">
                  <c:v>4.0199999999999996</c:v>
                </c:pt>
                <c:pt idx="12071">
                  <c:v>4.0199999999999996</c:v>
                </c:pt>
                <c:pt idx="12072">
                  <c:v>3.98</c:v>
                </c:pt>
                <c:pt idx="12073">
                  <c:v>3.91</c:v>
                </c:pt>
                <c:pt idx="12074">
                  <c:v>3.9</c:v>
                </c:pt>
                <c:pt idx="12075">
                  <c:v>3.95</c:v>
                </c:pt>
                <c:pt idx="12076">
                  <c:v>4.04</c:v>
                </c:pt>
                <c:pt idx="12077">
                  <c:v>4.08</c:v>
                </c:pt>
                <c:pt idx="12078">
                  <c:v>4.13</c:v>
                </c:pt>
                <c:pt idx="12079">
                  <c:v>4.12</c:v>
                </c:pt>
                <c:pt idx="12080">
                  <c:v>4.1500000000000004</c:v>
                </c:pt>
                <c:pt idx="12081">
                  <c:v>4.1399999999999997</c:v>
                </c:pt>
                <c:pt idx="12082">
                  <c:v>4.1900000000000004</c:v>
                </c:pt>
                <c:pt idx="12083">
                  <c:v>4.17</c:v>
                </c:pt>
                <c:pt idx="12084">
                  <c:v>4.1900000000000004</c:v>
                </c:pt>
                <c:pt idx="12085">
                  <c:v>4.13</c:v>
                </c:pt>
                <c:pt idx="12086">
                  <c:v>4.1100000000000003</c:v>
                </c:pt>
                <c:pt idx="12087">
                  <c:v>4.1100000000000003</c:v>
                </c:pt>
                <c:pt idx="12088">
                  <c:v>4.1900000000000004</c:v>
                </c:pt>
                <c:pt idx="12089">
                  <c:v>4.1900000000000004</c:v>
                </c:pt>
                <c:pt idx="12090">
                  <c:v>4.13</c:v>
                </c:pt>
                <c:pt idx="12091">
                  <c:v>4.17</c:v>
                </c:pt>
                <c:pt idx="12092">
                  <c:v>4.0599999999999996</c:v>
                </c:pt>
                <c:pt idx="12093">
                  <c:v>3.98</c:v>
                </c:pt>
                <c:pt idx="12094">
                  <c:v>4</c:v>
                </c:pt>
                <c:pt idx="12095">
                  <c:v>4.08</c:v>
                </c:pt>
                <c:pt idx="12096">
                  <c:v>4.17</c:v>
                </c:pt>
                <c:pt idx="12097">
                  <c:v>4.2300000000000004</c:v>
                </c:pt>
                <c:pt idx="12098">
                  <c:v>4.17</c:v>
                </c:pt>
                <c:pt idx="12099">
                  <c:v>4.22</c:v>
                </c:pt>
                <c:pt idx="12100">
                  <c:v>4.1900000000000004</c:v>
                </c:pt>
                <c:pt idx="12101">
                  <c:v>4.26</c:v>
                </c:pt>
                <c:pt idx="12102">
                  <c:v>4.3</c:v>
                </c:pt>
                <c:pt idx="12103">
                  <c:v>4.26</c:v>
                </c:pt>
                <c:pt idx="12104">
                  <c:v>4.26</c:v>
                </c:pt>
                <c:pt idx="12105">
                  <c:v>4.3</c:v>
                </c:pt>
                <c:pt idx="12106">
                  <c:v>4.3499999999999996</c:v>
                </c:pt>
                <c:pt idx="12107">
                  <c:v>4.43</c:v>
                </c:pt>
                <c:pt idx="12108">
                  <c:v>4.3899999999999997</c:v>
                </c:pt>
                <c:pt idx="12109">
                  <c:v>4.37</c:v>
                </c:pt>
                <c:pt idx="12110">
                  <c:v>4.46</c:v>
                </c:pt>
                <c:pt idx="12111">
                  <c:v>4.41</c:v>
                </c:pt>
                <c:pt idx="12112">
                  <c:v>4.49</c:v>
                </c:pt>
                <c:pt idx="12113">
                  <c:v>4.42</c:v>
                </c:pt>
                <c:pt idx="12114">
                  <c:v>4.49</c:v>
                </c:pt>
                <c:pt idx="12115">
                  <c:v>4.51</c:v>
                </c:pt>
                <c:pt idx="12116">
                  <c:v>4.55</c:v>
                </c:pt>
                <c:pt idx="12117">
                  <c:v>4.59</c:v>
                </c:pt>
                <c:pt idx="12118">
                  <c:v>4.6500000000000004</c:v>
                </c:pt>
                <c:pt idx="12119">
                  <c:v>4.63</c:v>
                </c:pt>
                <c:pt idx="12120">
                  <c:v>4.6100000000000003</c:v>
                </c:pt>
                <c:pt idx="12121">
                  <c:v>4.5999999999999996</c:v>
                </c:pt>
                <c:pt idx="12122">
                  <c:v>4.67</c:v>
                </c:pt>
                <c:pt idx="12123">
                  <c:v>4.6100000000000003</c:v>
                </c:pt>
                <c:pt idx="12124">
                  <c:v>4.59</c:v>
                </c:pt>
                <c:pt idx="12125">
                  <c:v>4.59</c:v>
                </c:pt>
                <c:pt idx="12126">
                  <c:v>4.5999999999999996</c:v>
                </c:pt>
                <c:pt idx="12127">
                  <c:v>4.5199999999999996</c:v>
                </c:pt>
                <c:pt idx="12128">
                  <c:v>4.51</c:v>
                </c:pt>
                <c:pt idx="12129">
                  <c:v>4.5999999999999996</c:v>
                </c:pt>
                <c:pt idx="12130">
                  <c:v>4.62</c:v>
                </c:pt>
                <c:pt idx="12131">
                  <c:v>4.6500000000000004</c:v>
                </c:pt>
                <c:pt idx="12132">
                  <c:v>4.57</c:v>
                </c:pt>
                <c:pt idx="12133">
                  <c:v>4.5</c:v>
                </c:pt>
                <c:pt idx="12134">
                  <c:v>4.43</c:v>
                </c:pt>
                <c:pt idx="12135">
                  <c:v>4.41</c:v>
                </c:pt>
                <c:pt idx="12136">
                  <c:v>4.41</c:v>
                </c:pt>
                <c:pt idx="12137">
                  <c:v>4.3899999999999997</c:v>
                </c:pt>
                <c:pt idx="12138">
                  <c:v>4.42</c:v>
                </c:pt>
                <c:pt idx="12139">
                  <c:v>4.3899999999999997</c:v>
                </c:pt>
                <c:pt idx="12140">
                  <c:v>4.37</c:v>
                </c:pt>
                <c:pt idx="12141">
                  <c:v>4.3899999999999997</c:v>
                </c:pt>
                <c:pt idx="12142">
                  <c:v>4.43</c:v>
                </c:pt>
                <c:pt idx="12143">
                  <c:v>4.57</c:v>
                </c:pt>
                <c:pt idx="12144">
                  <c:v>4.6399999999999997</c:v>
                </c:pt>
                <c:pt idx="12145">
                  <c:v>4.6399999999999997</c:v>
                </c:pt>
                <c:pt idx="12146">
                  <c:v>4.66</c:v>
                </c:pt>
                <c:pt idx="12147">
                  <c:v>4.57</c:v>
                </c:pt>
                <c:pt idx="12148">
                  <c:v>4.59</c:v>
                </c:pt>
                <c:pt idx="12149">
                  <c:v>4.5199999999999996</c:v>
                </c:pt>
                <c:pt idx="12150">
                  <c:v>4.46</c:v>
                </c:pt>
                <c:pt idx="12151">
                  <c:v>4.41</c:v>
                </c:pt>
                <c:pt idx="12152">
                  <c:v>4.3600000000000003</c:v>
                </c:pt>
                <c:pt idx="12153">
                  <c:v>4.3499999999999996</c:v>
                </c:pt>
                <c:pt idx="12154">
                  <c:v>4.32</c:v>
                </c:pt>
                <c:pt idx="12155">
                  <c:v>4.3099999999999996</c:v>
                </c:pt>
                <c:pt idx="12156">
                  <c:v>4.32</c:v>
                </c:pt>
                <c:pt idx="12157">
                  <c:v>4.26</c:v>
                </c:pt>
                <c:pt idx="12158">
                  <c:v>4.25</c:v>
                </c:pt>
                <c:pt idx="12159">
                  <c:v>4.2699999999999996</c:v>
                </c:pt>
                <c:pt idx="12160">
                  <c:v>4.2300000000000004</c:v>
                </c:pt>
                <c:pt idx="12161">
                  <c:v>4.2</c:v>
                </c:pt>
                <c:pt idx="12162">
                  <c:v>4.21</c:v>
                </c:pt>
                <c:pt idx="12163">
                  <c:v>4.17</c:v>
                </c:pt>
                <c:pt idx="12164">
                  <c:v>4.1399999999999997</c:v>
                </c:pt>
                <c:pt idx="12165">
                  <c:v>4.16</c:v>
                </c:pt>
                <c:pt idx="12166">
                  <c:v>4.13</c:v>
                </c:pt>
                <c:pt idx="12167">
                  <c:v>4.18</c:v>
                </c:pt>
                <c:pt idx="12168">
                  <c:v>4.21</c:v>
                </c:pt>
                <c:pt idx="12169">
                  <c:v>4.21</c:v>
                </c:pt>
                <c:pt idx="12170">
                  <c:v>4.12</c:v>
                </c:pt>
                <c:pt idx="12171">
                  <c:v>4.18</c:v>
                </c:pt>
                <c:pt idx="12172">
                  <c:v>4.17</c:v>
                </c:pt>
                <c:pt idx="12173">
                  <c:v>4.17</c:v>
                </c:pt>
                <c:pt idx="12174">
                  <c:v>4.12</c:v>
                </c:pt>
                <c:pt idx="12175">
                  <c:v>4.1500000000000004</c:v>
                </c:pt>
                <c:pt idx="12176">
                  <c:v>4.1399999999999997</c:v>
                </c:pt>
                <c:pt idx="12177">
                  <c:v>4.0599999999999996</c:v>
                </c:pt>
                <c:pt idx="12178">
                  <c:v>4</c:v>
                </c:pt>
                <c:pt idx="12179">
                  <c:v>4.0599999999999996</c:v>
                </c:pt>
                <c:pt idx="12180">
                  <c:v>4.03</c:v>
                </c:pt>
                <c:pt idx="12181">
                  <c:v>4.05</c:v>
                </c:pt>
                <c:pt idx="12182">
                  <c:v>4.08</c:v>
                </c:pt>
                <c:pt idx="12183">
                  <c:v>4.18</c:v>
                </c:pt>
                <c:pt idx="12184">
                  <c:v>4.07</c:v>
                </c:pt>
                <c:pt idx="12185">
                  <c:v>4</c:v>
                </c:pt>
                <c:pt idx="12186">
                  <c:v>4.01</c:v>
                </c:pt>
                <c:pt idx="12187">
                  <c:v>4.0199999999999996</c:v>
                </c:pt>
                <c:pt idx="12188">
                  <c:v>4.2</c:v>
                </c:pt>
                <c:pt idx="12189">
                  <c:v>4.24</c:v>
                </c:pt>
                <c:pt idx="12190">
                  <c:v>4.24</c:v>
                </c:pt>
                <c:pt idx="12191">
                  <c:v>4.16</c:v>
                </c:pt>
                <c:pt idx="12192">
                  <c:v>4.2300000000000004</c:v>
                </c:pt>
                <c:pt idx="12193">
                  <c:v>4.17</c:v>
                </c:pt>
                <c:pt idx="12194">
                  <c:v>3.96</c:v>
                </c:pt>
                <c:pt idx="12195">
                  <c:v>4.01</c:v>
                </c:pt>
                <c:pt idx="12196">
                  <c:v>3.98</c:v>
                </c:pt>
                <c:pt idx="12197">
                  <c:v>3.92</c:v>
                </c:pt>
                <c:pt idx="12198">
                  <c:v>3.93</c:v>
                </c:pt>
                <c:pt idx="12199">
                  <c:v>3.74</c:v>
                </c:pt>
                <c:pt idx="12200">
                  <c:v>3.75</c:v>
                </c:pt>
                <c:pt idx="12201">
                  <c:v>3.79</c:v>
                </c:pt>
                <c:pt idx="12202">
                  <c:v>3.87</c:v>
                </c:pt>
                <c:pt idx="12203">
                  <c:v>3.96</c:v>
                </c:pt>
                <c:pt idx="12204">
                  <c:v>4.08</c:v>
                </c:pt>
                <c:pt idx="12205">
                  <c:v>4.12</c:v>
                </c:pt>
                <c:pt idx="12206">
                  <c:v>4.12</c:v>
                </c:pt>
                <c:pt idx="12207">
                  <c:v>4.05</c:v>
                </c:pt>
                <c:pt idx="12208">
                  <c:v>4.01</c:v>
                </c:pt>
                <c:pt idx="12209">
                  <c:v>4</c:v>
                </c:pt>
                <c:pt idx="12210">
                  <c:v>3.95</c:v>
                </c:pt>
                <c:pt idx="12211">
                  <c:v>3.78</c:v>
                </c:pt>
                <c:pt idx="12212">
                  <c:v>3.8</c:v>
                </c:pt>
                <c:pt idx="12213">
                  <c:v>3.75</c:v>
                </c:pt>
                <c:pt idx="12214">
                  <c:v>3.75</c:v>
                </c:pt>
                <c:pt idx="12215">
                  <c:v>3.76</c:v>
                </c:pt>
                <c:pt idx="12216">
                  <c:v>3.79</c:v>
                </c:pt>
                <c:pt idx="12217">
                  <c:v>3.76</c:v>
                </c:pt>
                <c:pt idx="12218">
                  <c:v>3.91</c:v>
                </c:pt>
                <c:pt idx="12219">
                  <c:v>3.83</c:v>
                </c:pt>
                <c:pt idx="12220">
                  <c:v>3.81</c:v>
                </c:pt>
                <c:pt idx="12221">
                  <c:v>3.76</c:v>
                </c:pt>
                <c:pt idx="12222">
                  <c:v>3.71</c:v>
                </c:pt>
                <c:pt idx="12223">
                  <c:v>3.68</c:v>
                </c:pt>
                <c:pt idx="12224">
                  <c:v>3.66</c:v>
                </c:pt>
                <c:pt idx="12225">
                  <c:v>3.66</c:v>
                </c:pt>
                <c:pt idx="12226">
                  <c:v>3.62</c:v>
                </c:pt>
                <c:pt idx="12227">
                  <c:v>3.63</c:v>
                </c:pt>
                <c:pt idx="12228">
                  <c:v>3.59</c:v>
                </c:pt>
                <c:pt idx="12229">
                  <c:v>3.58</c:v>
                </c:pt>
                <c:pt idx="12230">
                  <c:v>3.59</c:v>
                </c:pt>
                <c:pt idx="12231">
                  <c:v>3.48</c:v>
                </c:pt>
                <c:pt idx="12232">
                  <c:v>3.36</c:v>
                </c:pt>
                <c:pt idx="12233">
                  <c:v>3.35</c:v>
                </c:pt>
                <c:pt idx="12234">
                  <c:v>3.38</c:v>
                </c:pt>
                <c:pt idx="12235">
                  <c:v>3.32</c:v>
                </c:pt>
                <c:pt idx="12236">
                  <c:v>3.27</c:v>
                </c:pt>
                <c:pt idx="12237">
                  <c:v>3.27</c:v>
                </c:pt>
                <c:pt idx="12238">
                  <c:v>3.25</c:v>
                </c:pt>
                <c:pt idx="12239">
                  <c:v>3.17</c:v>
                </c:pt>
                <c:pt idx="12240">
                  <c:v>3.05</c:v>
                </c:pt>
                <c:pt idx="12241">
                  <c:v>3.02</c:v>
                </c:pt>
                <c:pt idx="12242">
                  <c:v>3.09</c:v>
                </c:pt>
                <c:pt idx="12243">
                  <c:v>3.02</c:v>
                </c:pt>
                <c:pt idx="12244">
                  <c:v>3.16</c:v>
                </c:pt>
                <c:pt idx="12245">
                  <c:v>3.23</c:v>
                </c:pt>
                <c:pt idx="12246">
                  <c:v>3.19</c:v>
                </c:pt>
                <c:pt idx="12247">
                  <c:v>3.2</c:v>
                </c:pt>
                <c:pt idx="12248">
                  <c:v>3.28</c:v>
                </c:pt>
                <c:pt idx="12249">
                  <c:v>3.21</c:v>
                </c:pt>
                <c:pt idx="12250">
                  <c:v>3.14</c:v>
                </c:pt>
                <c:pt idx="12251">
                  <c:v>2.96</c:v>
                </c:pt>
                <c:pt idx="12252">
                  <c:v>2.97</c:v>
                </c:pt>
                <c:pt idx="12253">
                  <c:v>3</c:v>
                </c:pt>
                <c:pt idx="12254">
                  <c:v>2.93</c:v>
                </c:pt>
                <c:pt idx="12255">
                  <c:v>2.94</c:v>
                </c:pt>
                <c:pt idx="12256">
                  <c:v>2.94</c:v>
                </c:pt>
                <c:pt idx="12257">
                  <c:v>2.94</c:v>
                </c:pt>
                <c:pt idx="12258">
                  <c:v>2.94</c:v>
                </c:pt>
                <c:pt idx="12259">
                  <c:v>2.89</c:v>
                </c:pt>
                <c:pt idx="12260">
                  <c:v>2.94</c:v>
                </c:pt>
                <c:pt idx="12261">
                  <c:v>2.94</c:v>
                </c:pt>
                <c:pt idx="12262">
                  <c:v>2.94</c:v>
                </c:pt>
                <c:pt idx="12263">
                  <c:v>2.94</c:v>
                </c:pt>
                <c:pt idx="12264">
                  <c:v>3.01</c:v>
                </c:pt>
                <c:pt idx="12265">
                  <c:v>3.14</c:v>
                </c:pt>
                <c:pt idx="12266">
                  <c:v>3.21</c:v>
                </c:pt>
                <c:pt idx="12267">
                  <c:v>3.13</c:v>
                </c:pt>
                <c:pt idx="12268">
                  <c:v>3.01</c:v>
                </c:pt>
                <c:pt idx="12269">
                  <c:v>2.98</c:v>
                </c:pt>
                <c:pt idx="12270">
                  <c:v>2.99</c:v>
                </c:pt>
                <c:pt idx="12271">
                  <c:v>2.93</c:v>
                </c:pt>
                <c:pt idx="12272">
                  <c:v>2.89</c:v>
                </c:pt>
                <c:pt idx="12273">
                  <c:v>2.95</c:v>
                </c:pt>
                <c:pt idx="12274">
                  <c:v>2.99</c:v>
                </c:pt>
                <c:pt idx="12275">
                  <c:v>3.02</c:v>
                </c:pt>
                <c:pt idx="12276">
                  <c:v>2.99</c:v>
                </c:pt>
                <c:pt idx="12277">
                  <c:v>3.11</c:v>
                </c:pt>
                <c:pt idx="12278">
                  <c:v>3.23</c:v>
                </c:pt>
                <c:pt idx="12279">
                  <c:v>3.32</c:v>
                </c:pt>
                <c:pt idx="12280">
                  <c:v>3.27</c:v>
                </c:pt>
                <c:pt idx="12281">
                  <c:v>3.23</c:v>
                </c:pt>
                <c:pt idx="12282">
                  <c:v>3.26</c:v>
                </c:pt>
                <c:pt idx="12283">
                  <c:v>3.3</c:v>
                </c:pt>
                <c:pt idx="12284">
                  <c:v>3.25</c:v>
                </c:pt>
                <c:pt idx="12285">
                  <c:v>3.32</c:v>
                </c:pt>
                <c:pt idx="12286">
                  <c:v>3.36</c:v>
                </c:pt>
                <c:pt idx="12287">
                  <c:v>3.34</c:v>
                </c:pt>
                <c:pt idx="12288">
                  <c:v>3.37</c:v>
                </c:pt>
                <c:pt idx="12289">
                  <c:v>3.39</c:v>
                </c:pt>
                <c:pt idx="12290">
                  <c:v>3.34</c:v>
                </c:pt>
                <c:pt idx="12291">
                  <c:v>3.18</c:v>
                </c:pt>
                <c:pt idx="12292">
                  <c:v>3.07</c:v>
                </c:pt>
                <c:pt idx="12293">
                  <c:v>3.1</c:v>
                </c:pt>
                <c:pt idx="12294">
                  <c:v>3.03</c:v>
                </c:pt>
                <c:pt idx="12295">
                  <c:v>2.97</c:v>
                </c:pt>
                <c:pt idx="12296">
                  <c:v>2.98</c:v>
                </c:pt>
                <c:pt idx="12297">
                  <c:v>3.08</c:v>
                </c:pt>
                <c:pt idx="12298">
                  <c:v>3.01</c:v>
                </c:pt>
                <c:pt idx="12299">
                  <c:v>3.02</c:v>
                </c:pt>
                <c:pt idx="12300">
                  <c:v>2.99</c:v>
                </c:pt>
                <c:pt idx="12301">
                  <c:v>2.99</c:v>
                </c:pt>
                <c:pt idx="12302">
                  <c:v>3.13</c:v>
                </c:pt>
                <c:pt idx="12303">
                  <c:v>3.11</c:v>
                </c:pt>
                <c:pt idx="12304">
                  <c:v>3.03</c:v>
                </c:pt>
                <c:pt idx="12305">
                  <c:v>3.05</c:v>
                </c:pt>
                <c:pt idx="12306">
                  <c:v>3.12</c:v>
                </c:pt>
                <c:pt idx="12307">
                  <c:v>3.03</c:v>
                </c:pt>
                <c:pt idx="12308">
                  <c:v>2.91</c:v>
                </c:pt>
                <c:pt idx="12309">
                  <c:v>2.94</c:v>
                </c:pt>
                <c:pt idx="12310">
                  <c:v>3</c:v>
                </c:pt>
                <c:pt idx="12311">
                  <c:v>3.06</c:v>
                </c:pt>
                <c:pt idx="12312">
                  <c:v>3</c:v>
                </c:pt>
                <c:pt idx="12313">
                  <c:v>3.05</c:v>
                </c:pt>
                <c:pt idx="12314">
                  <c:v>3.14</c:v>
                </c:pt>
                <c:pt idx="12315">
                  <c:v>3.19</c:v>
                </c:pt>
                <c:pt idx="12316">
                  <c:v>3.22</c:v>
                </c:pt>
                <c:pt idx="12317">
                  <c:v>3.03</c:v>
                </c:pt>
                <c:pt idx="12318">
                  <c:v>2.96</c:v>
                </c:pt>
                <c:pt idx="12319">
                  <c:v>3.02</c:v>
                </c:pt>
                <c:pt idx="12320">
                  <c:v>3.15</c:v>
                </c:pt>
                <c:pt idx="12321">
                  <c:v>3.14</c:v>
                </c:pt>
                <c:pt idx="12322">
                  <c:v>3.14</c:v>
                </c:pt>
                <c:pt idx="12323">
                  <c:v>3.08</c:v>
                </c:pt>
                <c:pt idx="12324">
                  <c:v>3.01</c:v>
                </c:pt>
                <c:pt idx="12325">
                  <c:v>2.99</c:v>
                </c:pt>
                <c:pt idx="12326">
                  <c:v>2.99</c:v>
                </c:pt>
                <c:pt idx="12327">
                  <c:v>3.15</c:v>
                </c:pt>
                <c:pt idx="12328">
                  <c:v>3.21</c:v>
                </c:pt>
                <c:pt idx="12329">
                  <c:v>3.22</c:v>
                </c:pt>
                <c:pt idx="12330">
                  <c:v>3.22</c:v>
                </c:pt>
                <c:pt idx="12331">
                  <c:v>3.21</c:v>
                </c:pt>
                <c:pt idx="12332">
                  <c:v>3.26</c:v>
                </c:pt>
                <c:pt idx="12333">
                  <c:v>3.26</c:v>
                </c:pt>
                <c:pt idx="12334">
                  <c:v>3.26</c:v>
                </c:pt>
                <c:pt idx="12335">
                  <c:v>3.2</c:v>
                </c:pt>
                <c:pt idx="12336">
                  <c:v>3.13</c:v>
                </c:pt>
                <c:pt idx="12337">
                  <c:v>3.17</c:v>
                </c:pt>
                <c:pt idx="12338">
                  <c:v>3.26</c:v>
                </c:pt>
                <c:pt idx="12339">
                  <c:v>3.14</c:v>
                </c:pt>
                <c:pt idx="12340">
                  <c:v>3.12</c:v>
                </c:pt>
                <c:pt idx="12341">
                  <c:v>3.2</c:v>
                </c:pt>
                <c:pt idx="12342">
                  <c:v>3.22</c:v>
                </c:pt>
                <c:pt idx="12343">
                  <c:v>3.19</c:v>
                </c:pt>
                <c:pt idx="12344">
                  <c:v>3.15</c:v>
                </c:pt>
                <c:pt idx="12345">
                  <c:v>3.14</c:v>
                </c:pt>
                <c:pt idx="12346">
                  <c:v>3.13</c:v>
                </c:pt>
                <c:pt idx="12347">
                  <c:v>3.18</c:v>
                </c:pt>
                <c:pt idx="12348">
                  <c:v>3.18</c:v>
                </c:pt>
                <c:pt idx="12349">
                  <c:v>3.18</c:v>
                </c:pt>
                <c:pt idx="12350">
                  <c:v>3.2</c:v>
                </c:pt>
                <c:pt idx="12351">
                  <c:v>3.24</c:v>
                </c:pt>
                <c:pt idx="12352">
                  <c:v>3.37</c:v>
                </c:pt>
                <c:pt idx="12353">
                  <c:v>3.44</c:v>
                </c:pt>
                <c:pt idx="12354">
                  <c:v>3.38</c:v>
                </c:pt>
                <c:pt idx="12355">
                  <c:v>3.41</c:v>
                </c:pt>
                <c:pt idx="12356">
                  <c:v>3.34</c:v>
                </c:pt>
                <c:pt idx="12357">
                  <c:v>3.3</c:v>
                </c:pt>
                <c:pt idx="12358">
                  <c:v>3.37</c:v>
                </c:pt>
                <c:pt idx="12359">
                  <c:v>3.34</c:v>
                </c:pt>
                <c:pt idx="12360">
                  <c:v>3.44</c:v>
                </c:pt>
                <c:pt idx="12361">
                  <c:v>3.43</c:v>
                </c:pt>
                <c:pt idx="12362">
                  <c:v>3.35</c:v>
                </c:pt>
                <c:pt idx="12363">
                  <c:v>3.47</c:v>
                </c:pt>
                <c:pt idx="12364">
                  <c:v>3.47</c:v>
                </c:pt>
                <c:pt idx="12365">
                  <c:v>3.53</c:v>
                </c:pt>
                <c:pt idx="12366">
                  <c:v>3.56</c:v>
                </c:pt>
                <c:pt idx="12367">
                  <c:v>3.58</c:v>
                </c:pt>
                <c:pt idx="12368">
                  <c:v>3.54</c:v>
                </c:pt>
                <c:pt idx="12369">
                  <c:v>3.66</c:v>
                </c:pt>
                <c:pt idx="12370">
                  <c:v>3.66</c:v>
                </c:pt>
                <c:pt idx="12371">
                  <c:v>3.57</c:v>
                </c:pt>
                <c:pt idx="12372">
                  <c:v>3.63</c:v>
                </c:pt>
                <c:pt idx="12373">
                  <c:v>3.72</c:v>
                </c:pt>
                <c:pt idx="12374">
                  <c:v>3.67</c:v>
                </c:pt>
                <c:pt idx="12375">
                  <c:v>3.63</c:v>
                </c:pt>
                <c:pt idx="12376">
                  <c:v>3.67</c:v>
                </c:pt>
                <c:pt idx="12377">
                  <c:v>3.69</c:v>
                </c:pt>
                <c:pt idx="12378">
                  <c:v>3.62</c:v>
                </c:pt>
                <c:pt idx="12379">
                  <c:v>3.52</c:v>
                </c:pt>
                <c:pt idx="12380">
                  <c:v>3.53</c:v>
                </c:pt>
                <c:pt idx="12381">
                  <c:v>3.48</c:v>
                </c:pt>
                <c:pt idx="12382">
                  <c:v>3.54</c:v>
                </c:pt>
                <c:pt idx="12383">
                  <c:v>3.5</c:v>
                </c:pt>
                <c:pt idx="12384">
                  <c:v>3.44</c:v>
                </c:pt>
                <c:pt idx="12385">
                  <c:v>3.45</c:v>
                </c:pt>
                <c:pt idx="12386">
                  <c:v>3.44</c:v>
                </c:pt>
                <c:pt idx="12387">
                  <c:v>3.42</c:v>
                </c:pt>
                <c:pt idx="12388">
                  <c:v>3.39</c:v>
                </c:pt>
                <c:pt idx="12389">
                  <c:v>3.37</c:v>
                </c:pt>
                <c:pt idx="12390">
                  <c:v>3.38</c:v>
                </c:pt>
                <c:pt idx="12391">
                  <c:v>3.4</c:v>
                </c:pt>
                <c:pt idx="12392">
                  <c:v>3.33</c:v>
                </c:pt>
                <c:pt idx="12393">
                  <c:v>3.34</c:v>
                </c:pt>
                <c:pt idx="12394">
                  <c:v>3.29</c:v>
                </c:pt>
                <c:pt idx="12395">
                  <c:v>3.32</c:v>
                </c:pt>
                <c:pt idx="12396">
                  <c:v>3.28</c:v>
                </c:pt>
                <c:pt idx="12397">
                  <c:v>3.29</c:v>
                </c:pt>
                <c:pt idx="12398">
                  <c:v>3.26</c:v>
                </c:pt>
                <c:pt idx="12399">
                  <c:v>3.26</c:v>
                </c:pt>
                <c:pt idx="12400">
                  <c:v>3.3</c:v>
                </c:pt>
                <c:pt idx="12401">
                  <c:v>3.36</c:v>
                </c:pt>
                <c:pt idx="12402">
                  <c:v>3.35</c:v>
                </c:pt>
                <c:pt idx="12403">
                  <c:v>3.39</c:v>
                </c:pt>
                <c:pt idx="12404">
                  <c:v>3.41</c:v>
                </c:pt>
                <c:pt idx="12405">
                  <c:v>3.37</c:v>
                </c:pt>
                <c:pt idx="12406">
                  <c:v>3.37</c:v>
                </c:pt>
                <c:pt idx="12407">
                  <c:v>3.46</c:v>
                </c:pt>
                <c:pt idx="12408">
                  <c:v>3.48</c:v>
                </c:pt>
                <c:pt idx="12409">
                  <c:v>3.48</c:v>
                </c:pt>
                <c:pt idx="12410">
                  <c:v>3.42</c:v>
                </c:pt>
                <c:pt idx="12411">
                  <c:v>3.42</c:v>
                </c:pt>
                <c:pt idx="12412">
                  <c:v>3.43</c:v>
                </c:pt>
                <c:pt idx="12413">
                  <c:v>3.29</c:v>
                </c:pt>
                <c:pt idx="12414">
                  <c:v>3.34</c:v>
                </c:pt>
                <c:pt idx="12415">
                  <c:v>3.34</c:v>
                </c:pt>
                <c:pt idx="12416">
                  <c:v>3.33</c:v>
                </c:pt>
                <c:pt idx="12417">
                  <c:v>3.36</c:v>
                </c:pt>
                <c:pt idx="12418">
                  <c:v>3.5</c:v>
                </c:pt>
                <c:pt idx="12419">
                  <c:v>3.49</c:v>
                </c:pt>
                <c:pt idx="12420">
                  <c:v>3.47</c:v>
                </c:pt>
                <c:pt idx="12421">
                  <c:v>3.45</c:v>
                </c:pt>
                <c:pt idx="12422">
                  <c:v>3.42</c:v>
                </c:pt>
                <c:pt idx="12423">
                  <c:v>3.31</c:v>
                </c:pt>
                <c:pt idx="12424">
                  <c:v>3.27</c:v>
                </c:pt>
                <c:pt idx="12425">
                  <c:v>3.28</c:v>
                </c:pt>
                <c:pt idx="12426">
                  <c:v>3.23</c:v>
                </c:pt>
                <c:pt idx="12427">
                  <c:v>3.25</c:v>
                </c:pt>
                <c:pt idx="12428">
                  <c:v>3.31</c:v>
                </c:pt>
                <c:pt idx="12429">
                  <c:v>3.31</c:v>
                </c:pt>
                <c:pt idx="12430">
                  <c:v>3.26</c:v>
                </c:pt>
                <c:pt idx="12431">
                  <c:v>3.23</c:v>
                </c:pt>
                <c:pt idx="12432">
                  <c:v>3.24</c:v>
                </c:pt>
                <c:pt idx="12433">
                  <c:v>3.25</c:v>
                </c:pt>
                <c:pt idx="12434">
                  <c:v>3.25</c:v>
                </c:pt>
                <c:pt idx="12435">
                  <c:v>3.25</c:v>
                </c:pt>
                <c:pt idx="12436">
                  <c:v>3.23</c:v>
                </c:pt>
                <c:pt idx="12437">
                  <c:v>3.24</c:v>
                </c:pt>
                <c:pt idx="12438">
                  <c:v>3.23</c:v>
                </c:pt>
                <c:pt idx="12439">
                  <c:v>3.23</c:v>
                </c:pt>
                <c:pt idx="12440">
                  <c:v>3.27</c:v>
                </c:pt>
                <c:pt idx="12441">
                  <c:v>3.35</c:v>
                </c:pt>
                <c:pt idx="12442">
                  <c:v>3.31</c:v>
                </c:pt>
                <c:pt idx="12443">
                  <c:v>3.23</c:v>
                </c:pt>
                <c:pt idx="12444">
                  <c:v>3.26</c:v>
                </c:pt>
                <c:pt idx="12445">
                  <c:v>3.29</c:v>
                </c:pt>
                <c:pt idx="12446">
                  <c:v>3.33</c:v>
                </c:pt>
                <c:pt idx="12447">
                  <c:v>3.37</c:v>
                </c:pt>
                <c:pt idx="12448">
                  <c:v>3.37</c:v>
                </c:pt>
                <c:pt idx="12449">
                  <c:v>3.38</c:v>
                </c:pt>
                <c:pt idx="12450">
                  <c:v>3.39</c:v>
                </c:pt>
                <c:pt idx="12451">
                  <c:v>3.36</c:v>
                </c:pt>
                <c:pt idx="12452">
                  <c:v>3.29</c:v>
                </c:pt>
                <c:pt idx="12453">
                  <c:v>3.25</c:v>
                </c:pt>
                <c:pt idx="12454">
                  <c:v>3.24</c:v>
                </c:pt>
                <c:pt idx="12455">
                  <c:v>3.22</c:v>
                </c:pt>
                <c:pt idx="12456">
                  <c:v>3.21</c:v>
                </c:pt>
                <c:pt idx="12457">
                  <c:v>3.16</c:v>
                </c:pt>
                <c:pt idx="12458">
                  <c:v>3.12</c:v>
                </c:pt>
                <c:pt idx="12459">
                  <c:v>3.12</c:v>
                </c:pt>
                <c:pt idx="12460">
                  <c:v>3.15</c:v>
                </c:pt>
                <c:pt idx="12461">
                  <c:v>3.12</c:v>
                </c:pt>
                <c:pt idx="12462">
                  <c:v>3.11</c:v>
                </c:pt>
                <c:pt idx="12463">
                  <c:v>3.2</c:v>
                </c:pt>
                <c:pt idx="12464">
                  <c:v>3.18</c:v>
                </c:pt>
                <c:pt idx="12465">
                  <c:v>3.15</c:v>
                </c:pt>
                <c:pt idx="12466">
                  <c:v>3.22</c:v>
                </c:pt>
                <c:pt idx="12467">
                  <c:v>3.28</c:v>
                </c:pt>
                <c:pt idx="12468">
                  <c:v>3.28</c:v>
                </c:pt>
                <c:pt idx="12469">
                  <c:v>3.3</c:v>
                </c:pt>
                <c:pt idx="12470">
                  <c:v>3.24</c:v>
                </c:pt>
                <c:pt idx="12471">
                  <c:v>3.31</c:v>
                </c:pt>
                <c:pt idx="12472">
                  <c:v>3.31</c:v>
                </c:pt>
                <c:pt idx="12473">
                  <c:v>3.35</c:v>
                </c:pt>
                <c:pt idx="12474">
                  <c:v>3.35</c:v>
                </c:pt>
                <c:pt idx="12475">
                  <c:v>3.27</c:v>
                </c:pt>
                <c:pt idx="12476">
                  <c:v>3.25</c:v>
                </c:pt>
                <c:pt idx="12477">
                  <c:v>3.31</c:v>
                </c:pt>
                <c:pt idx="12478">
                  <c:v>3.24</c:v>
                </c:pt>
                <c:pt idx="12479">
                  <c:v>3.23</c:v>
                </c:pt>
                <c:pt idx="12480">
                  <c:v>3.26</c:v>
                </c:pt>
                <c:pt idx="12481">
                  <c:v>3.32</c:v>
                </c:pt>
                <c:pt idx="12482">
                  <c:v>3.35</c:v>
                </c:pt>
                <c:pt idx="12483">
                  <c:v>3.36</c:v>
                </c:pt>
                <c:pt idx="12484">
                  <c:v>3.31</c:v>
                </c:pt>
                <c:pt idx="12485">
                  <c:v>3.27</c:v>
                </c:pt>
                <c:pt idx="12486">
                  <c:v>3.27</c:v>
                </c:pt>
                <c:pt idx="12487">
                  <c:v>3.29</c:v>
                </c:pt>
                <c:pt idx="12488">
                  <c:v>3.32</c:v>
                </c:pt>
                <c:pt idx="12489">
                  <c:v>3.27</c:v>
                </c:pt>
                <c:pt idx="12490">
                  <c:v>3.22</c:v>
                </c:pt>
                <c:pt idx="12491">
                  <c:v>3.23</c:v>
                </c:pt>
                <c:pt idx="12492">
                  <c:v>3.21</c:v>
                </c:pt>
                <c:pt idx="12493">
                  <c:v>3.2</c:v>
                </c:pt>
                <c:pt idx="12494">
                  <c:v>3.22</c:v>
                </c:pt>
                <c:pt idx="12495">
                  <c:v>3.19</c:v>
                </c:pt>
                <c:pt idx="12496">
                  <c:v>3.2</c:v>
                </c:pt>
                <c:pt idx="12497">
                  <c:v>3.11</c:v>
                </c:pt>
                <c:pt idx="12498">
                  <c:v>3.11</c:v>
                </c:pt>
                <c:pt idx="12499">
                  <c:v>3.1</c:v>
                </c:pt>
                <c:pt idx="12500">
                  <c:v>3.14</c:v>
                </c:pt>
                <c:pt idx="12501">
                  <c:v>3.15</c:v>
                </c:pt>
                <c:pt idx="12502">
                  <c:v>3.16</c:v>
                </c:pt>
                <c:pt idx="12503">
                  <c:v>3.23</c:v>
                </c:pt>
                <c:pt idx="12504">
                  <c:v>3.18</c:v>
                </c:pt>
                <c:pt idx="12505">
                  <c:v>3.13</c:v>
                </c:pt>
                <c:pt idx="12506">
                  <c:v>3.13</c:v>
                </c:pt>
                <c:pt idx="12507">
                  <c:v>3.17</c:v>
                </c:pt>
                <c:pt idx="12508">
                  <c:v>3.2</c:v>
                </c:pt>
                <c:pt idx="12509">
                  <c:v>3.18</c:v>
                </c:pt>
                <c:pt idx="12510">
                  <c:v>3.23</c:v>
                </c:pt>
                <c:pt idx="12511">
                  <c:v>3.19</c:v>
                </c:pt>
                <c:pt idx="12512">
                  <c:v>3.14</c:v>
                </c:pt>
                <c:pt idx="12513">
                  <c:v>3.13</c:v>
                </c:pt>
                <c:pt idx="12514">
                  <c:v>3.19</c:v>
                </c:pt>
                <c:pt idx="12515">
                  <c:v>3.27</c:v>
                </c:pt>
                <c:pt idx="12516">
                  <c:v>3.31</c:v>
                </c:pt>
                <c:pt idx="12517">
                  <c:v>3.31</c:v>
                </c:pt>
                <c:pt idx="12518">
                  <c:v>3.31</c:v>
                </c:pt>
                <c:pt idx="12519">
                  <c:v>3.31</c:v>
                </c:pt>
                <c:pt idx="12520">
                  <c:v>3.35</c:v>
                </c:pt>
                <c:pt idx="12521">
                  <c:v>3.38</c:v>
                </c:pt>
                <c:pt idx="12522">
                  <c:v>3.38</c:v>
                </c:pt>
                <c:pt idx="12523">
                  <c:v>3.38</c:v>
                </c:pt>
                <c:pt idx="12524">
                  <c:v>3.38</c:v>
                </c:pt>
                <c:pt idx="12525">
                  <c:v>3.37</c:v>
                </c:pt>
                <c:pt idx="12526">
                  <c:v>3.38</c:v>
                </c:pt>
                <c:pt idx="12527">
                  <c:v>3.36</c:v>
                </c:pt>
                <c:pt idx="12528">
                  <c:v>3.38</c:v>
                </c:pt>
                <c:pt idx="12529">
                  <c:v>3.34</c:v>
                </c:pt>
                <c:pt idx="12530">
                  <c:v>3.3</c:v>
                </c:pt>
                <c:pt idx="12531">
                  <c:v>3.3</c:v>
                </c:pt>
                <c:pt idx="12532">
                  <c:v>3.29</c:v>
                </c:pt>
                <c:pt idx="12533">
                  <c:v>3.25</c:v>
                </c:pt>
                <c:pt idx="12534">
                  <c:v>3.24</c:v>
                </c:pt>
                <c:pt idx="12535">
                  <c:v>3.27</c:v>
                </c:pt>
                <c:pt idx="12536">
                  <c:v>3.21</c:v>
                </c:pt>
                <c:pt idx="12537">
                  <c:v>3.21</c:v>
                </c:pt>
                <c:pt idx="12538">
                  <c:v>3.21</c:v>
                </c:pt>
                <c:pt idx="12539">
                  <c:v>3.21</c:v>
                </c:pt>
                <c:pt idx="12540">
                  <c:v>3.2</c:v>
                </c:pt>
                <c:pt idx="12541">
                  <c:v>3.19</c:v>
                </c:pt>
                <c:pt idx="12542">
                  <c:v>3.2</c:v>
                </c:pt>
                <c:pt idx="12543">
                  <c:v>3.2</c:v>
                </c:pt>
                <c:pt idx="12544">
                  <c:v>3.18</c:v>
                </c:pt>
                <c:pt idx="12545">
                  <c:v>3.19</c:v>
                </c:pt>
                <c:pt idx="12546">
                  <c:v>3.22</c:v>
                </c:pt>
                <c:pt idx="12547">
                  <c:v>3.17</c:v>
                </c:pt>
                <c:pt idx="12548">
                  <c:v>3.12</c:v>
                </c:pt>
                <c:pt idx="12549">
                  <c:v>3.15</c:v>
                </c:pt>
                <c:pt idx="12550">
                  <c:v>3.14</c:v>
                </c:pt>
                <c:pt idx="12551">
                  <c:v>3.19</c:v>
                </c:pt>
                <c:pt idx="12552">
                  <c:v>3.23</c:v>
                </c:pt>
                <c:pt idx="12553">
                  <c:v>3.19</c:v>
                </c:pt>
                <c:pt idx="12554">
                  <c:v>3.21</c:v>
                </c:pt>
                <c:pt idx="12555">
                  <c:v>3.2</c:v>
                </c:pt>
                <c:pt idx="12556">
                  <c:v>3.19</c:v>
                </c:pt>
                <c:pt idx="12557">
                  <c:v>3.25</c:v>
                </c:pt>
                <c:pt idx="12558">
                  <c:v>3.28</c:v>
                </c:pt>
                <c:pt idx="12559">
                  <c:v>3.26</c:v>
                </c:pt>
                <c:pt idx="12560">
                  <c:v>3.17</c:v>
                </c:pt>
                <c:pt idx="12561">
                  <c:v>3.13</c:v>
                </c:pt>
                <c:pt idx="12562">
                  <c:v>3.1</c:v>
                </c:pt>
                <c:pt idx="12563">
                  <c:v>3.1</c:v>
                </c:pt>
                <c:pt idx="12564">
                  <c:v>3.1</c:v>
                </c:pt>
                <c:pt idx="12565">
                  <c:v>3.12</c:v>
                </c:pt>
                <c:pt idx="12566">
                  <c:v>3.14</c:v>
                </c:pt>
                <c:pt idx="12567">
                  <c:v>3.12</c:v>
                </c:pt>
                <c:pt idx="12568">
                  <c:v>3.16</c:v>
                </c:pt>
                <c:pt idx="12569">
                  <c:v>3.16</c:v>
                </c:pt>
                <c:pt idx="12570">
                  <c:v>3.13</c:v>
                </c:pt>
                <c:pt idx="12571">
                  <c:v>3.15</c:v>
                </c:pt>
                <c:pt idx="12572">
                  <c:v>3.18</c:v>
                </c:pt>
                <c:pt idx="12573">
                  <c:v>3.16</c:v>
                </c:pt>
                <c:pt idx="12574">
                  <c:v>3.15</c:v>
                </c:pt>
                <c:pt idx="12575">
                  <c:v>3.13</c:v>
                </c:pt>
                <c:pt idx="12576">
                  <c:v>3.11</c:v>
                </c:pt>
                <c:pt idx="12577">
                  <c:v>3.12</c:v>
                </c:pt>
                <c:pt idx="12578">
                  <c:v>3.1</c:v>
                </c:pt>
                <c:pt idx="12579">
                  <c:v>3.07</c:v>
                </c:pt>
                <c:pt idx="12580">
                  <c:v>3.05</c:v>
                </c:pt>
                <c:pt idx="12581">
                  <c:v>3.07</c:v>
                </c:pt>
                <c:pt idx="12582">
                  <c:v>3.14</c:v>
                </c:pt>
                <c:pt idx="12583">
                  <c:v>3.15</c:v>
                </c:pt>
                <c:pt idx="12584">
                  <c:v>3.13</c:v>
                </c:pt>
                <c:pt idx="12585">
                  <c:v>3.11</c:v>
                </c:pt>
                <c:pt idx="12586">
                  <c:v>3.09</c:v>
                </c:pt>
                <c:pt idx="12587">
                  <c:v>3.08</c:v>
                </c:pt>
                <c:pt idx="12588">
                  <c:v>3.08</c:v>
                </c:pt>
                <c:pt idx="12589">
                  <c:v>3.08</c:v>
                </c:pt>
                <c:pt idx="12590">
                  <c:v>3.14</c:v>
                </c:pt>
                <c:pt idx="12591">
                  <c:v>3.12</c:v>
                </c:pt>
                <c:pt idx="12592">
                  <c:v>3.09</c:v>
                </c:pt>
                <c:pt idx="12593">
                  <c:v>3.16</c:v>
                </c:pt>
                <c:pt idx="12594">
                  <c:v>3.18</c:v>
                </c:pt>
                <c:pt idx="12595">
                  <c:v>3.14</c:v>
                </c:pt>
                <c:pt idx="12596">
                  <c:v>3.13</c:v>
                </c:pt>
                <c:pt idx="12597">
                  <c:v>3.12</c:v>
                </c:pt>
                <c:pt idx="12598">
                  <c:v>3.07</c:v>
                </c:pt>
                <c:pt idx="12599">
                  <c:v>3.07</c:v>
                </c:pt>
                <c:pt idx="12600">
                  <c:v>3.1</c:v>
                </c:pt>
                <c:pt idx="12601">
                  <c:v>3.07</c:v>
                </c:pt>
                <c:pt idx="12602">
                  <c:v>3.05</c:v>
                </c:pt>
                <c:pt idx="12603">
                  <c:v>3.05</c:v>
                </c:pt>
                <c:pt idx="12604">
                  <c:v>3.05</c:v>
                </c:pt>
                <c:pt idx="12605">
                  <c:v>2.99</c:v>
                </c:pt>
                <c:pt idx="12606">
                  <c:v>2.99</c:v>
                </c:pt>
                <c:pt idx="12607">
                  <c:v>3</c:v>
                </c:pt>
                <c:pt idx="12608">
                  <c:v>2.96</c:v>
                </c:pt>
                <c:pt idx="12609">
                  <c:v>3.01</c:v>
                </c:pt>
                <c:pt idx="12610">
                  <c:v>2.94</c:v>
                </c:pt>
                <c:pt idx="12611">
                  <c:v>2.86</c:v>
                </c:pt>
                <c:pt idx="12612">
                  <c:v>2.78</c:v>
                </c:pt>
                <c:pt idx="12613">
                  <c:v>2.78</c:v>
                </c:pt>
                <c:pt idx="12614">
                  <c:v>2.94</c:v>
                </c:pt>
                <c:pt idx="12615">
                  <c:v>2.94</c:v>
                </c:pt>
                <c:pt idx="12616">
                  <c:v>2.94</c:v>
                </c:pt>
                <c:pt idx="12617">
                  <c:v>2.93</c:v>
                </c:pt>
                <c:pt idx="12618">
                  <c:v>2.86</c:v>
                </c:pt>
                <c:pt idx="12619">
                  <c:v>2.86</c:v>
                </c:pt>
                <c:pt idx="12620">
                  <c:v>2.83</c:v>
                </c:pt>
                <c:pt idx="12621">
                  <c:v>2.77</c:v>
                </c:pt>
                <c:pt idx="12622">
                  <c:v>2.67</c:v>
                </c:pt>
                <c:pt idx="12623">
                  <c:v>2.65</c:v>
                </c:pt>
                <c:pt idx="12624">
                  <c:v>2.65</c:v>
                </c:pt>
                <c:pt idx="12625">
                  <c:v>2.57</c:v>
                </c:pt>
                <c:pt idx="12626">
                  <c:v>2.64</c:v>
                </c:pt>
                <c:pt idx="12627">
                  <c:v>2.69</c:v>
                </c:pt>
                <c:pt idx="12628">
                  <c:v>2.68</c:v>
                </c:pt>
                <c:pt idx="12629">
                  <c:v>2.68</c:v>
                </c:pt>
                <c:pt idx="12630">
                  <c:v>2.66</c:v>
                </c:pt>
                <c:pt idx="12631">
                  <c:v>2.65</c:v>
                </c:pt>
                <c:pt idx="12632">
                  <c:v>2.68</c:v>
                </c:pt>
                <c:pt idx="12633">
                  <c:v>2.58</c:v>
                </c:pt>
                <c:pt idx="12634">
                  <c:v>2.5499999999999998</c:v>
                </c:pt>
                <c:pt idx="12635">
                  <c:v>2.5099999999999998</c:v>
                </c:pt>
                <c:pt idx="12636">
                  <c:v>2.56</c:v>
                </c:pt>
                <c:pt idx="12637">
                  <c:v>2.61</c:v>
                </c:pt>
                <c:pt idx="12638">
                  <c:v>2.5499999999999998</c:v>
                </c:pt>
                <c:pt idx="12639">
                  <c:v>2.63</c:v>
                </c:pt>
                <c:pt idx="12640">
                  <c:v>2.66</c:v>
                </c:pt>
                <c:pt idx="12641">
                  <c:v>2.66</c:v>
                </c:pt>
                <c:pt idx="12642">
                  <c:v>2.66</c:v>
                </c:pt>
                <c:pt idx="12643">
                  <c:v>2.73</c:v>
                </c:pt>
                <c:pt idx="12644">
                  <c:v>2.76</c:v>
                </c:pt>
                <c:pt idx="12645">
                  <c:v>2.69</c:v>
                </c:pt>
                <c:pt idx="12646">
                  <c:v>2.64</c:v>
                </c:pt>
                <c:pt idx="12647">
                  <c:v>2.59</c:v>
                </c:pt>
                <c:pt idx="12648">
                  <c:v>2.6</c:v>
                </c:pt>
                <c:pt idx="12649">
                  <c:v>2.58</c:v>
                </c:pt>
                <c:pt idx="12650">
                  <c:v>2.56</c:v>
                </c:pt>
                <c:pt idx="12651">
                  <c:v>2.57</c:v>
                </c:pt>
                <c:pt idx="12652">
                  <c:v>2.56</c:v>
                </c:pt>
                <c:pt idx="12653">
                  <c:v>2.58</c:v>
                </c:pt>
                <c:pt idx="12654">
                  <c:v>2.54</c:v>
                </c:pt>
                <c:pt idx="12655">
                  <c:v>2.58</c:v>
                </c:pt>
                <c:pt idx="12656">
                  <c:v>2.59</c:v>
                </c:pt>
                <c:pt idx="12657">
                  <c:v>2.62</c:v>
                </c:pt>
                <c:pt idx="12658">
                  <c:v>2.63</c:v>
                </c:pt>
                <c:pt idx="12659">
                  <c:v>2.58</c:v>
                </c:pt>
                <c:pt idx="12660">
                  <c:v>2.63</c:v>
                </c:pt>
                <c:pt idx="12661">
                  <c:v>2.65</c:v>
                </c:pt>
                <c:pt idx="12662">
                  <c:v>2.64</c:v>
                </c:pt>
                <c:pt idx="12663">
                  <c:v>2.61</c:v>
                </c:pt>
                <c:pt idx="12664">
                  <c:v>2.65</c:v>
                </c:pt>
                <c:pt idx="12665">
                  <c:v>2.63</c:v>
                </c:pt>
                <c:pt idx="12666">
                  <c:v>2.63</c:v>
                </c:pt>
                <c:pt idx="12667">
                  <c:v>2.66</c:v>
                </c:pt>
                <c:pt idx="12668">
                  <c:v>2.7</c:v>
                </c:pt>
                <c:pt idx="12669">
                  <c:v>2.75</c:v>
                </c:pt>
                <c:pt idx="12670">
                  <c:v>2.76</c:v>
                </c:pt>
                <c:pt idx="12671">
                  <c:v>2.74</c:v>
                </c:pt>
                <c:pt idx="12672">
                  <c:v>2.72</c:v>
                </c:pt>
                <c:pt idx="12673">
                  <c:v>2.67</c:v>
                </c:pt>
                <c:pt idx="12674">
                  <c:v>2.69</c:v>
                </c:pt>
                <c:pt idx="12675">
                  <c:v>2.61</c:v>
                </c:pt>
                <c:pt idx="12676">
                  <c:v>2.6</c:v>
                </c:pt>
                <c:pt idx="12677">
                  <c:v>2.56</c:v>
                </c:pt>
                <c:pt idx="12678">
                  <c:v>2.5099999999999998</c:v>
                </c:pt>
                <c:pt idx="12679">
                  <c:v>2.52</c:v>
                </c:pt>
                <c:pt idx="12680">
                  <c:v>2.5299999999999998</c:v>
                </c:pt>
                <c:pt idx="12681">
                  <c:v>2.42</c:v>
                </c:pt>
                <c:pt idx="12682">
                  <c:v>2.42</c:v>
                </c:pt>
                <c:pt idx="12683">
                  <c:v>2.39</c:v>
                </c:pt>
                <c:pt idx="12684">
                  <c:v>2.33</c:v>
                </c:pt>
                <c:pt idx="12685">
                  <c:v>2.36</c:v>
                </c:pt>
                <c:pt idx="12686">
                  <c:v>2.3199999999999998</c:v>
                </c:pt>
                <c:pt idx="12687">
                  <c:v>2.29</c:v>
                </c:pt>
                <c:pt idx="12688">
                  <c:v>2.2400000000000002</c:v>
                </c:pt>
                <c:pt idx="12689">
                  <c:v>2.2599999999999998</c:v>
                </c:pt>
                <c:pt idx="12690">
                  <c:v>2.15</c:v>
                </c:pt>
                <c:pt idx="12691">
                  <c:v>2.12</c:v>
                </c:pt>
                <c:pt idx="12692">
                  <c:v>2.14</c:v>
                </c:pt>
                <c:pt idx="12693">
                  <c:v>2.17</c:v>
                </c:pt>
                <c:pt idx="12694">
                  <c:v>2.17</c:v>
                </c:pt>
                <c:pt idx="12695">
                  <c:v>2.09</c:v>
                </c:pt>
                <c:pt idx="12696">
                  <c:v>2.2200000000000002</c:v>
                </c:pt>
                <c:pt idx="12697">
                  <c:v>2.27</c:v>
                </c:pt>
                <c:pt idx="12698">
                  <c:v>2.35</c:v>
                </c:pt>
                <c:pt idx="12699">
                  <c:v>2.33</c:v>
                </c:pt>
                <c:pt idx="12700">
                  <c:v>2.25</c:v>
                </c:pt>
                <c:pt idx="12701">
                  <c:v>2.29</c:v>
                </c:pt>
                <c:pt idx="12702">
                  <c:v>2.33</c:v>
                </c:pt>
                <c:pt idx="12703">
                  <c:v>2.41</c:v>
                </c:pt>
                <c:pt idx="12704">
                  <c:v>2.4300000000000002</c:v>
                </c:pt>
                <c:pt idx="12705">
                  <c:v>2.37</c:v>
                </c:pt>
                <c:pt idx="12706">
                  <c:v>2.4</c:v>
                </c:pt>
                <c:pt idx="12707">
                  <c:v>2.4700000000000002</c:v>
                </c:pt>
                <c:pt idx="12708">
                  <c:v>2.44</c:v>
                </c:pt>
                <c:pt idx="12709">
                  <c:v>2.4700000000000002</c:v>
                </c:pt>
                <c:pt idx="12710">
                  <c:v>2.4500000000000002</c:v>
                </c:pt>
                <c:pt idx="12711">
                  <c:v>2.34</c:v>
                </c:pt>
                <c:pt idx="12712">
                  <c:v>2.2799999999999998</c:v>
                </c:pt>
                <c:pt idx="12713">
                  <c:v>2.34</c:v>
                </c:pt>
                <c:pt idx="12714">
                  <c:v>2.27</c:v>
                </c:pt>
                <c:pt idx="12715">
                  <c:v>2.2400000000000002</c:v>
                </c:pt>
                <c:pt idx="12716">
                  <c:v>2.23</c:v>
                </c:pt>
                <c:pt idx="12717">
                  <c:v>2.27</c:v>
                </c:pt>
                <c:pt idx="12718">
                  <c:v>2.2799999999999998</c:v>
                </c:pt>
                <c:pt idx="12719">
                  <c:v>2.25</c:v>
                </c:pt>
                <c:pt idx="12720">
                  <c:v>2.2799999999999998</c:v>
                </c:pt>
                <c:pt idx="12721">
                  <c:v>2.2200000000000002</c:v>
                </c:pt>
                <c:pt idx="12722">
                  <c:v>2.2599999999999998</c:v>
                </c:pt>
                <c:pt idx="12723">
                  <c:v>2.25</c:v>
                </c:pt>
                <c:pt idx="12724">
                  <c:v>2.27</c:v>
                </c:pt>
                <c:pt idx="12725">
                  <c:v>2.2400000000000002</c:v>
                </c:pt>
                <c:pt idx="12726">
                  <c:v>2.2799999999999998</c:v>
                </c:pt>
                <c:pt idx="12727">
                  <c:v>2.29</c:v>
                </c:pt>
                <c:pt idx="12728">
                  <c:v>2.36</c:v>
                </c:pt>
                <c:pt idx="12729">
                  <c:v>2.38</c:v>
                </c:pt>
                <c:pt idx="12730">
                  <c:v>2.41</c:v>
                </c:pt>
                <c:pt idx="12731">
                  <c:v>2.44</c:v>
                </c:pt>
                <c:pt idx="12732">
                  <c:v>2.48</c:v>
                </c:pt>
                <c:pt idx="12733">
                  <c:v>2.4700000000000002</c:v>
                </c:pt>
                <c:pt idx="12734">
                  <c:v>2.4500000000000002</c:v>
                </c:pt>
                <c:pt idx="12735">
                  <c:v>2.5</c:v>
                </c:pt>
                <c:pt idx="12736">
                  <c:v>2.56</c:v>
                </c:pt>
                <c:pt idx="12737">
                  <c:v>2.56</c:v>
                </c:pt>
                <c:pt idx="12738">
                  <c:v>2.52</c:v>
                </c:pt>
                <c:pt idx="12739">
                  <c:v>2.4700000000000002</c:v>
                </c:pt>
                <c:pt idx="12740">
                  <c:v>2.4700000000000002</c:v>
                </c:pt>
                <c:pt idx="12741">
                  <c:v>2.41</c:v>
                </c:pt>
                <c:pt idx="12742">
                  <c:v>2.39</c:v>
                </c:pt>
                <c:pt idx="12743">
                  <c:v>2.41</c:v>
                </c:pt>
                <c:pt idx="12744">
                  <c:v>2.39</c:v>
                </c:pt>
                <c:pt idx="12745">
                  <c:v>2.41</c:v>
                </c:pt>
                <c:pt idx="12746">
                  <c:v>2.4300000000000002</c:v>
                </c:pt>
                <c:pt idx="12747">
                  <c:v>2.42</c:v>
                </c:pt>
                <c:pt idx="12748">
                  <c:v>2.5</c:v>
                </c:pt>
                <c:pt idx="12749">
                  <c:v>2.5499999999999998</c:v>
                </c:pt>
                <c:pt idx="12750">
                  <c:v>2.63</c:v>
                </c:pt>
                <c:pt idx="12751">
                  <c:v>2.59</c:v>
                </c:pt>
                <c:pt idx="12752">
                  <c:v>2.69</c:v>
                </c:pt>
                <c:pt idx="12753">
                  <c:v>2.7</c:v>
                </c:pt>
                <c:pt idx="12754">
                  <c:v>2.64</c:v>
                </c:pt>
                <c:pt idx="12755">
                  <c:v>2.5499999999999998</c:v>
                </c:pt>
                <c:pt idx="12756">
                  <c:v>2.66</c:v>
                </c:pt>
                <c:pt idx="12757">
                  <c:v>2.65</c:v>
                </c:pt>
                <c:pt idx="12758">
                  <c:v>2.67</c:v>
                </c:pt>
                <c:pt idx="12759">
                  <c:v>2.69</c:v>
                </c:pt>
                <c:pt idx="12760">
                  <c:v>2.6</c:v>
                </c:pt>
                <c:pt idx="12761">
                  <c:v>2.77</c:v>
                </c:pt>
                <c:pt idx="12762">
                  <c:v>2.82</c:v>
                </c:pt>
                <c:pt idx="12763">
                  <c:v>2.85</c:v>
                </c:pt>
                <c:pt idx="12764">
                  <c:v>2.85</c:v>
                </c:pt>
                <c:pt idx="12765">
                  <c:v>2.95</c:v>
                </c:pt>
                <c:pt idx="12766">
                  <c:v>3.02</c:v>
                </c:pt>
                <c:pt idx="12767">
                  <c:v>2.95</c:v>
                </c:pt>
                <c:pt idx="12768">
                  <c:v>2.95</c:v>
                </c:pt>
                <c:pt idx="12769">
                  <c:v>2.98</c:v>
                </c:pt>
                <c:pt idx="12770">
                  <c:v>3.02</c:v>
                </c:pt>
                <c:pt idx="12771">
                  <c:v>3.02</c:v>
                </c:pt>
                <c:pt idx="12772">
                  <c:v>3.07</c:v>
                </c:pt>
                <c:pt idx="12773">
                  <c:v>3.03</c:v>
                </c:pt>
                <c:pt idx="12774">
                  <c:v>2.95</c:v>
                </c:pt>
                <c:pt idx="12775">
                  <c:v>2.97</c:v>
                </c:pt>
                <c:pt idx="12776">
                  <c:v>2.94</c:v>
                </c:pt>
                <c:pt idx="12777">
                  <c:v>2.98</c:v>
                </c:pt>
                <c:pt idx="12778">
                  <c:v>2.98</c:v>
                </c:pt>
                <c:pt idx="12779">
                  <c:v>2.98</c:v>
                </c:pt>
                <c:pt idx="12780">
                  <c:v>2.98</c:v>
                </c:pt>
                <c:pt idx="12781">
                  <c:v>3.01</c:v>
                </c:pt>
                <c:pt idx="12782">
                  <c:v>2.95</c:v>
                </c:pt>
                <c:pt idx="12783">
                  <c:v>2.95</c:v>
                </c:pt>
                <c:pt idx="12784">
                  <c:v>2.95</c:v>
                </c:pt>
                <c:pt idx="12785">
                  <c:v>2.89</c:v>
                </c:pt>
                <c:pt idx="12786">
                  <c:v>2.94</c:v>
                </c:pt>
                <c:pt idx="12787">
                  <c:v>2.91</c:v>
                </c:pt>
                <c:pt idx="12788">
                  <c:v>2.87</c:v>
                </c:pt>
                <c:pt idx="12789">
                  <c:v>2.86</c:v>
                </c:pt>
                <c:pt idx="12790">
                  <c:v>2.92</c:v>
                </c:pt>
                <c:pt idx="12791">
                  <c:v>3.05</c:v>
                </c:pt>
                <c:pt idx="12792">
                  <c:v>3.05</c:v>
                </c:pt>
                <c:pt idx="12793">
                  <c:v>3.01</c:v>
                </c:pt>
                <c:pt idx="12794">
                  <c:v>3.04</c:v>
                </c:pt>
                <c:pt idx="12795">
                  <c:v>3.12</c:v>
                </c:pt>
                <c:pt idx="12796">
                  <c:v>3.1</c:v>
                </c:pt>
                <c:pt idx="12797">
                  <c:v>3.16</c:v>
                </c:pt>
                <c:pt idx="12798">
                  <c:v>3.16</c:v>
                </c:pt>
                <c:pt idx="12799">
                  <c:v>3.15</c:v>
                </c:pt>
                <c:pt idx="12800">
                  <c:v>3.14</c:v>
                </c:pt>
                <c:pt idx="12801">
                  <c:v>3.18</c:v>
                </c:pt>
                <c:pt idx="12802">
                  <c:v>3.21</c:v>
                </c:pt>
                <c:pt idx="12803">
                  <c:v>3.15</c:v>
                </c:pt>
                <c:pt idx="12804">
                  <c:v>3.15</c:v>
                </c:pt>
                <c:pt idx="12805">
                  <c:v>3.22</c:v>
                </c:pt>
                <c:pt idx="12806">
                  <c:v>3.24</c:v>
                </c:pt>
                <c:pt idx="12807">
                  <c:v>3.2</c:v>
                </c:pt>
                <c:pt idx="12808">
                  <c:v>3.26</c:v>
                </c:pt>
                <c:pt idx="12809">
                  <c:v>3.25</c:v>
                </c:pt>
                <c:pt idx="12810">
                  <c:v>3.25</c:v>
                </c:pt>
                <c:pt idx="12811">
                  <c:v>3.31</c:v>
                </c:pt>
                <c:pt idx="12812">
                  <c:v>3.31</c:v>
                </c:pt>
                <c:pt idx="12813">
                  <c:v>3.27</c:v>
                </c:pt>
                <c:pt idx="12814">
                  <c:v>3.29</c:v>
                </c:pt>
                <c:pt idx="12815">
                  <c:v>3.29</c:v>
                </c:pt>
                <c:pt idx="12816">
                  <c:v>3.25</c:v>
                </c:pt>
                <c:pt idx="12817">
                  <c:v>3.18</c:v>
                </c:pt>
                <c:pt idx="12818">
                  <c:v>3.25</c:v>
                </c:pt>
                <c:pt idx="12819">
                  <c:v>3.18</c:v>
                </c:pt>
                <c:pt idx="12820">
                  <c:v>3.15</c:v>
                </c:pt>
                <c:pt idx="12821">
                  <c:v>3.13</c:v>
                </c:pt>
                <c:pt idx="12822">
                  <c:v>3.12</c:v>
                </c:pt>
                <c:pt idx="12823">
                  <c:v>3.14</c:v>
                </c:pt>
                <c:pt idx="12824">
                  <c:v>3.16</c:v>
                </c:pt>
                <c:pt idx="12825">
                  <c:v>3.18</c:v>
                </c:pt>
                <c:pt idx="12826">
                  <c:v>3.2</c:v>
                </c:pt>
                <c:pt idx="12827">
                  <c:v>3.3</c:v>
                </c:pt>
                <c:pt idx="12828">
                  <c:v>3.28</c:v>
                </c:pt>
                <c:pt idx="12829">
                  <c:v>3.29</c:v>
                </c:pt>
                <c:pt idx="12830">
                  <c:v>3.3</c:v>
                </c:pt>
                <c:pt idx="12831">
                  <c:v>3.28</c:v>
                </c:pt>
                <c:pt idx="12832">
                  <c:v>3.24</c:v>
                </c:pt>
                <c:pt idx="12833">
                  <c:v>3.2</c:v>
                </c:pt>
                <c:pt idx="12834">
                  <c:v>3.22</c:v>
                </c:pt>
                <c:pt idx="12835">
                  <c:v>3.14</c:v>
                </c:pt>
                <c:pt idx="12836">
                  <c:v>3.08</c:v>
                </c:pt>
                <c:pt idx="12837">
                  <c:v>3.17</c:v>
                </c:pt>
                <c:pt idx="12838">
                  <c:v>3.18</c:v>
                </c:pt>
                <c:pt idx="12839">
                  <c:v>3.24</c:v>
                </c:pt>
                <c:pt idx="12840">
                  <c:v>3.26</c:v>
                </c:pt>
                <c:pt idx="12841">
                  <c:v>3.22</c:v>
                </c:pt>
                <c:pt idx="12842">
                  <c:v>3.24</c:v>
                </c:pt>
                <c:pt idx="12843">
                  <c:v>3.26</c:v>
                </c:pt>
                <c:pt idx="12844">
                  <c:v>3.3</c:v>
                </c:pt>
                <c:pt idx="12845">
                  <c:v>3.32</c:v>
                </c:pt>
                <c:pt idx="12846">
                  <c:v>3.33</c:v>
                </c:pt>
                <c:pt idx="12847">
                  <c:v>3.35</c:v>
                </c:pt>
                <c:pt idx="12848">
                  <c:v>3.38</c:v>
                </c:pt>
                <c:pt idx="12849">
                  <c:v>3.36</c:v>
                </c:pt>
                <c:pt idx="12850">
                  <c:v>3.38</c:v>
                </c:pt>
                <c:pt idx="12851">
                  <c:v>3.42</c:v>
                </c:pt>
                <c:pt idx="12852">
                  <c:v>3.41</c:v>
                </c:pt>
                <c:pt idx="12853">
                  <c:v>3.48</c:v>
                </c:pt>
                <c:pt idx="12854">
                  <c:v>3.5</c:v>
                </c:pt>
                <c:pt idx="12855">
                  <c:v>3.44</c:v>
                </c:pt>
                <c:pt idx="12856">
                  <c:v>3.44</c:v>
                </c:pt>
                <c:pt idx="12857">
                  <c:v>3.42</c:v>
                </c:pt>
                <c:pt idx="12858">
                  <c:v>3.37</c:v>
                </c:pt>
                <c:pt idx="12859">
                  <c:v>3.23</c:v>
                </c:pt>
                <c:pt idx="12860">
                  <c:v>3.27</c:v>
                </c:pt>
                <c:pt idx="12861">
                  <c:v>3.3</c:v>
                </c:pt>
                <c:pt idx="12862">
                  <c:v>3.26</c:v>
                </c:pt>
                <c:pt idx="12863">
                  <c:v>3.26</c:v>
                </c:pt>
                <c:pt idx="12864">
                  <c:v>3.26</c:v>
                </c:pt>
                <c:pt idx="12865">
                  <c:v>3.23</c:v>
                </c:pt>
                <c:pt idx="12866">
                  <c:v>3.29</c:v>
                </c:pt>
                <c:pt idx="12867">
                  <c:v>3.22</c:v>
                </c:pt>
                <c:pt idx="12868">
                  <c:v>3.22</c:v>
                </c:pt>
                <c:pt idx="12869">
                  <c:v>3.26</c:v>
                </c:pt>
                <c:pt idx="12870">
                  <c:v>3.26</c:v>
                </c:pt>
                <c:pt idx="12871">
                  <c:v>3.28</c:v>
                </c:pt>
                <c:pt idx="12872">
                  <c:v>3.22</c:v>
                </c:pt>
                <c:pt idx="12873">
                  <c:v>3.18</c:v>
                </c:pt>
                <c:pt idx="12874">
                  <c:v>3.09</c:v>
                </c:pt>
                <c:pt idx="12875">
                  <c:v>3.12</c:v>
                </c:pt>
                <c:pt idx="12876">
                  <c:v>3.14</c:v>
                </c:pt>
                <c:pt idx="12877">
                  <c:v>3.1</c:v>
                </c:pt>
                <c:pt idx="12878">
                  <c:v>3.08</c:v>
                </c:pt>
                <c:pt idx="12879">
                  <c:v>3.11</c:v>
                </c:pt>
                <c:pt idx="12880">
                  <c:v>3.09</c:v>
                </c:pt>
                <c:pt idx="12881">
                  <c:v>3.1</c:v>
                </c:pt>
                <c:pt idx="12882">
                  <c:v>3.12</c:v>
                </c:pt>
                <c:pt idx="12883">
                  <c:v>3.05</c:v>
                </c:pt>
                <c:pt idx="12884">
                  <c:v>3.01</c:v>
                </c:pt>
                <c:pt idx="12885">
                  <c:v>3.07</c:v>
                </c:pt>
                <c:pt idx="12886">
                  <c:v>3.04</c:v>
                </c:pt>
                <c:pt idx="12887">
                  <c:v>2.99</c:v>
                </c:pt>
                <c:pt idx="12888">
                  <c:v>2.98</c:v>
                </c:pt>
                <c:pt idx="12889">
                  <c:v>2.98</c:v>
                </c:pt>
                <c:pt idx="12890">
                  <c:v>3.02</c:v>
                </c:pt>
                <c:pt idx="12891">
                  <c:v>2.99</c:v>
                </c:pt>
                <c:pt idx="12892">
                  <c:v>2.99</c:v>
                </c:pt>
                <c:pt idx="12893">
                  <c:v>3.04</c:v>
                </c:pt>
                <c:pt idx="12894">
                  <c:v>3.02</c:v>
                </c:pt>
                <c:pt idx="12895">
                  <c:v>3.09</c:v>
                </c:pt>
                <c:pt idx="12896">
                  <c:v>3.05</c:v>
                </c:pt>
                <c:pt idx="12897">
                  <c:v>3.03</c:v>
                </c:pt>
                <c:pt idx="12898">
                  <c:v>3.03</c:v>
                </c:pt>
                <c:pt idx="12899">
                  <c:v>2.96</c:v>
                </c:pt>
                <c:pt idx="12900">
                  <c:v>3.01</c:v>
                </c:pt>
                <c:pt idx="12901">
                  <c:v>2.96</c:v>
                </c:pt>
                <c:pt idx="12902">
                  <c:v>2.91</c:v>
                </c:pt>
                <c:pt idx="12903">
                  <c:v>2.95</c:v>
                </c:pt>
                <c:pt idx="12904">
                  <c:v>2.94</c:v>
                </c:pt>
                <c:pt idx="12905">
                  <c:v>2.98</c:v>
                </c:pt>
                <c:pt idx="12906">
                  <c:v>2.95</c:v>
                </c:pt>
                <c:pt idx="12907">
                  <c:v>2.85</c:v>
                </c:pt>
                <c:pt idx="12908">
                  <c:v>2.83</c:v>
                </c:pt>
                <c:pt idx="12909">
                  <c:v>2.88</c:v>
                </c:pt>
                <c:pt idx="12910">
                  <c:v>2.92</c:v>
                </c:pt>
                <c:pt idx="12911">
                  <c:v>2.98</c:v>
                </c:pt>
                <c:pt idx="12912">
                  <c:v>3.02</c:v>
                </c:pt>
                <c:pt idx="12913">
                  <c:v>3.03</c:v>
                </c:pt>
                <c:pt idx="12914">
                  <c:v>3.02</c:v>
                </c:pt>
                <c:pt idx="12915">
                  <c:v>3</c:v>
                </c:pt>
                <c:pt idx="12916">
                  <c:v>2.92</c:v>
                </c:pt>
                <c:pt idx="12917">
                  <c:v>2.97</c:v>
                </c:pt>
                <c:pt idx="12918">
                  <c:v>2.82</c:v>
                </c:pt>
                <c:pt idx="12919">
                  <c:v>2.66</c:v>
                </c:pt>
                <c:pt idx="12920">
                  <c:v>2.68</c:v>
                </c:pt>
                <c:pt idx="12921">
                  <c:v>2.74</c:v>
                </c:pt>
                <c:pt idx="12922">
                  <c:v>2.74</c:v>
                </c:pt>
                <c:pt idx="12923">
                  <c:v>2.69</c:v>
                </c:pt>
                <c:pt idx="12924">
                  <c:v>2.65</c:v>
                </c:pt>
                <c:pt idx="12925">
                  <c:v>2.68</c:v>
                </c:pt>
                <c:pt idx="12926">
                  <c:v>2.77</c:v>
                </c:pt>
                <c:pt idx="12927">
                  <c:v>2.88</c:v>
                </c:pt>
                <c:pt idx="12928">
                  <c:v>2.81</c:v>
                </c:pt>
                <c:pt idx="12929">
                  <c:v>2.76</c:v>
                </c:pt>
                <c:pt idx="12930">
                  <c:v>2.75</c:v>
                </c:pt>
                <c:pt idx="12931">
                  <c:v>2.64</c:v>
                </c:pt>
                <c:pt idx="12932">
                  <c:v>2.64</c:v>
                </c:pt>
                <c:pt idx="12933">
                  <c:v>2.54</c:v>
                </c:pt>
                <c:pt idx="12934">
                  <c:v>2.4700000000000002</c:v>
                </c:pt>
                <c:pt idx="12935">
                  <c:v>2.41</c:v>
                </c:pt>
                <c:pt idx="12936">
                  <c:v>2.41</c:v>
                </c:pt>
                <c:pt idx="12937">
                  <c:v>2.3199999999999998</c:v>
                </c:pt>
                <c:pt idx="12938">
                  <c:v>2.36</c:v>
                </c:pt>
                <c:pt idx="12939">
                  <c:v>2.29</c:v>
                </c:pt>
                <c:pt idx="12940">
                  <c:v>2.36</c:v>
                </c:pt>
                <c:pt idx="12941">
                  <c:v>2.2000000000000002</c:v>
                </c:pt>
                <c:pt idx="12942">
                  <c:v>2.29</c:v>
                </c:pt>
                <c:pt idx="12943">
                  <c:v>2.33</c:v>
                </c:pt>
                <c:pt idx="12944">
                  <c:v>2.3199999999999998</c:v>
                </c:pt>
                <c:pt idx="12945">
                  <c:v>2.31</c:v>
                </c:pt>
                <c:pt idx="12946">
                  <c:v>2.23</c:v>
                </c:pt>
                <c:pt idx="12947">
                  <c:v>2.06</c:v>
                </c:pt>
                <c:pt idx="12948">
                  <c:v>2.1</c:v>
                </c:pt>
                <c:pt idx="12949">
                  <c:v>2.12</c:v>
                </c:pt>
                <c:pt idx="12950">
                  <c:v>2.11</c:v>
                </c:pt>
                <c:pt idx="12951">
                  <c:v>2.1800000000000002</c:v>
                </c:pt>
                <c:pt idx="12952">
                  <c:v>2.15</c:v>
                </c:pt>
                <c:pt idx="12953">
                  <c:v>2.12</c:v>
                </c:pt>
                <c:pt idx="12954">
                  <c:v>2.12</c:v>
                </c:pt>
                <c:pt idx="12955">
                  <c:v>2.11</c:v>
                </c:pt>
                <c:pt idx="12956">
                  <c:v>2.1800000000000002</c:v>
                </c:pt>
                <c:pt idx="12957">
                  <c:v>2.15</c:v>
                </c:pt>
                <c:pt idx="12958">
                  <c:v>2.02</c:v>
                </c:pt>
                <c:pt idx="12959">
                  <c:v>1.87</c:v>
                </c:pt>
                <c:pt idx="12960">
                  <c:v>1.84</c:v>
                </c:pt>
                <c:pt idx="12961">
                  <c:v>1.92</c:v>
                </c:pt>
                <c:pt idx="12962">
                  <c:v>1.89</c:v>
                </c:pt>
                <c:pt idx="12963">
                  <c:v>1.77</c:v>
                </c:pt>
                <c:pt idx="12964">
                  <c:v>1.74</c:v>
                </c:pt>
                <c:pt idx="12965">
                  <c:v>1.78</c:v>
                </c:pt>
                <c:pt idx="12966">
                  <c:v>1.85</c:v>
                </c:pt>
                <c:pt idx="12967">
                  <c:v>1.93</c:v>
                </c:pt>
                <c:pt idx="12968">
                  <c:v>1.86</c:v>
                </c:pt>
                <c:pt idx="12969">
                  <c:v>1.8</c:v>
                </c:pt>
                <c:pt idx="12970">
                  <c:v>1.79</c:v>
                </c:pt>
                <c:pt idx="12971">
                  <c:v>1.76</c:v>
                </c:pt>
                <c:pt idx="12972">
                  <c:v>1.69</c:v>
                </c:pt>
                <c:pt idx="12973">
                  <c:v>1.73</c:v>
                </c:pt>
                <c:pt idx="12974">
                  <c:v>1.81</c:v>
                </c:pt>
                <c:pt idx="12975">
                  <c:v>1.95</c:v>
                </c:pt>
                <c:pt idx="12976">
                  <c:v>1.97</c:v>
                </c:pt>
                <c:pt idx="12977">
                  <c:v>2.0099999999999998</c:v>
                </c:pt>
                <c:pt idx="12978">
                  <c:v>1.88</c:v>
                </c:pt>
                <c:pt idx="12979">
                  <c:v>1.8</c:v>
                </c:pt>
                <c:pt idx="12980">
                  <c:v>1.73</c:v>
                </c:pt>
                <c:pt idx="12981">
                  <c:v>1.84</c:v>
                </c:pt>
                <c:pt idx="12982">
                  <c:v>1.95</c:v>
                </c:pt>
                <c:pt idx="12983">
                  <c:v>2</c:v>
                </c:pt>
                <c:pt idx="12984">
                  <c:v>2.0699999999999998</c:v>
                </c:pt>
                <c:pt idx="12985">
                  <c:v>2.08</c:v>
                </c:pt>
                <c:pt idx="12986">
                  <c:v>2.19</c:v>
                </c:pt>
                <c:pt idx="12987">
                  <c:v>2.11</c:v>
                </c:pt>
                <c:pt idx="12988">
                  <c:v>2.21</c:v>
                </c:pt>
                <c:pt idx="12989">
                  <c:v>2.09</c:v>
                </c:pt>
                <c:pt idx="12990">
                  <c:v>2.0099999999999998</c:v>
                </c:pt>
                <c:pt idx="12991">
                  <c:v>2.06</c:v>
                </c:pt>
                <c:pt idx="12992">
                  <c:v>2.02</c:v>
                </c:pt>
                <c:pt idx="12993">
                  <c:v>2.1</c:v>
                </c:pt>
                <c:pt idx="12994">
                  <c:v>2.09</c:v>
                </c:pt>
                <c:pt idx="12995">
                  <c:v>2.0499999999999998</c:v>
                </c:pt>
                <c:pt idx="12996">
                  <c:v>2.0099999999999998</c:v>
                </c:pt>
                <c:pt idx="12997">
                  <c:v>2.2000000000000002</c:v>
                </c:pt>
                <c:pt idx="12998">
                  <c:v>2.2000000000000002</c:v>
                </c:pt>
                <c:pt idx="12999">
                  <c:v>2.0299999999999998</c:v>
                </c:pt>
                <c:pt idx="13000">
                  <c:v>1.76</c:v>
                </c:pt>
                <c:pt idx="13001">
                  <c:v>1.82</c:v>
                </c:pt>
                <c:pt idx="13002">
                  <c:v>1.89</c:v>
                </c:pt>
                <c:pt idx="13003">
                  <c:v>1.83</c:v>
                </c:pt>
                <c:pt idx="13004">
                  <c:v>1.81</c:v>
                </c:pt>
                <c:pt idx="13005">
                  <c:v>1.79</c:v>
                </c:pt>
                <c:pt idx="13006">
                  <c:v>1.73</c:v>
                </c:pt>
                <c:pt idx="13007">
                  <c:v>1.75</c:v>
                </c:pt>
                <c:pt idx="13008">
                  <c:v>1.87</c:v>
                </c:pt>
                <c:pt idx="13009">
                  <c:v>1.8</c:v>
                </c:pt>
                <c:pt idx="13010">
                  <c:v>1.76</c:v>
                </c:pt>
                <c:pt idx="13011">
                  <c:v>1.81</c:v>
                </c:pt>
                <c:pt idx="13012">
                  <c:v>1.89</c:v>
                </c:pt>
                <c:pt idx="13013">
                  <c:v>1.97</c:v>
                </c:pt>
                <c:pt idx="13014">
                  <c:v>1.9</c:v>
                </c:pt>
                <c:pt idx="13015">
                  <c:v>1.9</c:v>
                </c:pt>
                <c:pt idx="13016">
                  <c:v>2.0499999999999998</c:v>
                </c:pt>
                <c:pt idx="13017">
                  <c:v>2.13</c:v>
                </c:pt>
                <c:pt idx="13018">
                  <c:v>2.2200000000000002</c:v>
                </c:pt>
                <c:pt idx="13019">
                  <c:v>2.2400000000000002</c:v>
                </c:pt>
                <c:pt idx="13020">
                  <c:v>2.2799999999999998</c:v>
                </c:pt>
                <c:pt idx="13021">
                  <c:v>2.23</c:v>
                </c:pt>
                <c:pt idx="13022">
                  <c:v>2.17</c:v>
                </c:pt>
                <c:pt idx="13023">
                  <c:v>2.12</c:v>
                </c:pt>
                <c:pt idx="13024">
                  <c:v>2.2000000000000002</c:v>
                </c:pt>
                <c:pt idx="13025">
                  <c:v>2.1800000000000002</c:v>
                </c:pt>
                <c:pt idx="13026">
                  <c:v>2.1</c:v>
                </c:pt>
                <c:pt idx="13027">
                  <c:v>2.0099999999999998</c:v>
                </c:pt>
                <c:pt idx="13028">
                  <c:v>2.15</c:v>
                </c:pt>
                <c:pt idx="13029">
                  <c:v>2.04</c:v>
                </c:pt>
                <c:pt idx="13030">
                  <c:v>2.0299999999999998</c:v>
                </c:pt>
                <c:pt idx="13031">
                  <c:v>1.92</c:v>
                </c:pt>
                <c:pt idx="13032">
                  <c:v>1.95</c:v>
                </c:pt>
                <c:pt idx="13033">
                  <c:v>1.86</c:v>
                </c:pt>
                <c:pt idx="13034">
                  <c:v>1.87</c:v>
                </c:pt>
                <c:pt idx="13035">
                  <c:v>1.95</c:v>
                </c:pt>
                <c:pt idx="13036">
                  <c:v>1.92</c:v>
                </c:pt>
                <c:pt idx="13037">
                  <c:v>1.94</c:v>
                </c:pt>
                <c:pt idx="13038">
                  <c:v>1.94</c:v>
                </c:pt>
                <c:pt idx="13039">
                  <c:v>1.94</c:v>
                </c:pt>
                <c:pt idx="13040">
                  <c:v>1.94</c:v>
                </c:pt>
                <c:pt idx="13041">
                  <c:v>1.89</c:v>
                </c:pt>
                <c:pt idx="13042">
                  <c:v>1.83</c:v>
                </c:pt>
                <c:pt idx="13043">
                  <c:v>1.83</c:v>
                </c:pt>
                <c:pt idx="13044">
                  <c:v>1.83</c:v>
                </c:pt>
                <c:pt idx="13045">
                  <c:v>1.89</c:v>
                </c:pt>
                <c:pt idx="13046">
                  <c:v>1.92</c:v>
                </c:pt>
                <c:pt idx="13047">
                  <c:v>1.85</c:v>
                </c:pt>
                <c:pt idx="13048">
                  <c:v>1.86</c:v>
                </c:pt>
                <c:pt idx="13049">
                  <c:v>1.84</c:v>
                </c:pt>
                <c:pt idx="13050">
                  <c:v>1.87</c:v>
                </c:pt>
                <c:pt idx="13051">
                  <c:v>1.81</c:v>
                </c:pt>
                <c:pt idx="13052">
                  <c:v>1.83</c:v>
                </c:pt>
                <c:pt idx="13053">
                  <c:v>1.76</c:v>
                </c:pt>
                <c:pt idx="13054">
                  <c:v>1.77</c:v>
                </c:pt>
                <c:pt idx="13055">
                  <c:v>1.8</c:v>
                </c:pt>
                <c:pt idx="13056">
                  <c:v>1.78</c:v>
                </c:pt>
                <c:pt idx="13057">
                  <c:v>1.86</c:v>
                </c:pt>
                <c:pt idx="13058">
                  <c:v>1.92</c:v>
                </c:pt>
                <c:pt idx="13059">
                  <c:v>1.98</c:v>
                </c:pt>
                <c:pt idx="13060">
                  <c:v>2</c:v>
                </c:pt>
                <c:pt idx="13061">
                  <c:v>1.95</c:v>
                </c:pt>
                <c:pt idx="13062">
                  <c:v>1.87</c:v>
                </c:pt>
                <c:pt idx="13063">
                  <c:v>1.86</c:v>
                </c:pt>
                <c:pt idx="13064">
                  <c:v>1.79</c:v>
                </c:pt>
                <c:pt idx="13065">
                  <c:v>1.79</c:v>
                </c:pt>
                <c:pt idx="13066">
                  <c:v>1.84</c:v>
                </c:pt>
                <c:pt idx="13067">
                  <c:v>1.86</c:v>
                </c:pt>
                <c:pt idx="13068">
                  <c:v>1.93</c:v>
                </c:pt>
                <c:pt idx="13069">
                  <c:v>1.9</c:v>
                </c:pt>
                <c:pt idx="13070">
                  <c:v>1.97</c:v>
                </c:pt>
                <c:pt idx="13071">
                  <c:v>1.97</c:v>
                </c:pt>
                <c:pt idx="13072">
                  <c:v>2.0299999999999998</c:v>
                </c:pt>
                <c:pt idx="13073">
                  <c:v>1.93</c:v>
                </c:pt>
                <c:pt idx="13074">
                  <c:v>1.93</c:v>
                </c:pt>
                <c:pt idx="13075">
                  <c:v>1.9</c:v>
                </c:pt>
                <c:pt idx="13076">
                  <c:v>1.85</c:v>
                </c:pt>
                <c:pt idx="13077">
                  <c:v>1.86</c:v>
                </c:pt>
                <c:pt idx="13078">
                  <c:v>1.92</c:v>
                </c:pt>
                <c:pt idx="13079">
                  <c:v>1.92</c:v>
                </c:pt>
                <c:pt idx="13080">
                  <c:v>1.97</c:v>
                </c:pt>
                <c:pt idx="13081">
                  <c:v>1.92</c:v>
                </c:pt>
                <c:pt idx="13082">
                  <c:v>1.88</c:v>
                </c:pt>
                <c:pt idx="13083">
                  <c:v>1.88</c:v>
                </c:pt>
                <c:pt idx="13084">
                  <c:v>1.82</c:v>
                </c:pt>
                <c:pt idx="13085">
                  <c:v>1.79</c:v>
                </c:pt>
                <c:pt idx="13086">
                  <c:v>1.81</c:v>
                </c:pt>
                <c:pt idx="13087">
                  <c:v>1.87</c:v>
                </c:pt>
                <c:pt idx="13088">
                  <c:v>1.8</c:v>
                </c:pt>
                <c:pt idx="13089">
                  <c:v>1.82</c:v>
                </c:pt>
                <c:pt idx="13090">
                  <c:v>1.78</c:v>
                </c:pt>
                <c:pt idx="13091">
                  <c:v>1.78</c:v>
                </c:pt>
                <c:pt idx="13092">
                  <c:v>1.8</c:v>
                </c:pt>
                <c:pt idx="13093">
                  <c:v>1.79</c:v>
                </c:pt>
                <c:pt idx="13094">
                  <c:v>1.75</c:v>
                </c:pt>
                <c:pt idx="13095">
                  <c:v>1.81</c:v>
                </c:pt>
                <c:pt idx="13096">
                  <c:v>1.95</c:v>
                </c:pt>
                <c:pt idx="13097">
                  <c:v>1.97</c:v>
                </c:pt>
                <c:pt idx="13098">
                  <c:v>2.0499999999999998</c:v>
                </c:pt>
                <c:pt idx="13099">
                  <c:v>2.04</c:v>
                </c:pt>
                <c:pt idx="13100">
                  <c:v>2.04</c:v>
                </c:pt>
                <c:pt idx="13101">
                  <c:v>1.97</c:v>
                </c:pt>
                <c:pt idx="13102">
                  <c:v>1.91</c:v>
                </c:pt>
                <c:pt idx="13103">
                  <c:v>1.88</c:v>
                </c:pt>
                <c:pt idx="13104">
                  <c:v>1.94</c:v>
                </c:pt>
                <c:pt idx="13105">
                  <c:v>1.89</c:v>
                </c:pt>
                <c:pt idx="13106">
                  <c:v>1.84</c:v>
                </c:pt>
                <c:pt idx="13107">
                  <c:v>1.8</c:v>
                </c:pt>
                <c:pt idx="13108">
                  <c:v>1.79</c:v>
                </c:pt>
                <c:pt idx="13109">
                  <c:v>1.79</c:v>
                </c:pt>
                <c:pt idx="13110">
                  <c:v>1.81</c:v>
                </c:pt>
                <c:pt idx="13111">
                  <c:v>1.8</c:v>
                </c:pt>
                <c:pt idx="13112">
                  <c:v>1.74</c:v>
                </c:pt>
                <c:pt idx="13113">
                  <c:v>1.74</c:v>
                </c:pt>
                <c:pt idx="13114">
                  <c:v>1.74</c:v>
                </c:pt>
                <c:pt idx="13115">
                  <c:v>1.64</c:v>
                </c:pt>
                <c:pt idx="13116">
                  <c:v>1.69</c:v>
                </c:pt>
                <c:pt idx="13117">
                  <c:v>1.7</c:v>
                </c:pt>
                <c:pt idx="13118">
                  <c:v>1.64</c:v>
                </c:pt>
                <c:pt idx="13119">
                  <c:v>1.63</c:v>
                </c:pt>
                <c:pt idx="13120">
                  <c:v>1.67</c:v>
                </c:pt>
                <c:pt idx="13121">
                  <c:v>1.63</c:v>
                </c:pt>
                <c:pt idx="13122">
                  <c:v>1.61</c:v>
                </c:pt>
                <c:pt idx="13123">
                  <c:v>1.63</c:v>
                </c:pt>
                <c:pt idx="13124">
                  <c:v>1.55</c:v>
                </c:pt>
                <c:pt idx="13125">
                  <c:v>1.62</c:v>
                </c:pt>
                <c:pt idx="13126">
                  <c:v>1.66</c:v>
                </c:pt>
                <c:pt idx="13127">
                  <c:v>1.6</c:v>
                </c:pt>
                <c:pt idx="13128">
                  <c:v>1.62</c:v>
                </c:pt>
                <c:pt idx="13129">
                  <c:v>1.58</c:v>
                </c:pt>
                <c:pt idx="13130">
                  <c:v>1.66</c:v>
                </c:pt>
                <c:pt idx="13131">
                  <c:v>1.6</c:v>
                </c:pt>
                <c:pt idx="13132">
                  <c:v>1.61</c:v>
                </c:pt>
                <c:pt idx="13133">
                  <c:v>1.58</c:v>
                </c:pt>
                <c:pt idx="13134">
                  <c:v>1.57</c:v>
                </c:pt>
                <c:pt idx="13135">
                  <c:v>1.53</c:v>
                </c:pt>
                <c:pt idx="13136">
                  <c:v>1.51</c:v>
                </c:pt>
                <c:pt idx="13137">
                  <c:v>1.53</c:v>
                </c:pt>
                <c:pt idx="13138">
                  <c:v>1.51</c:v>
                </c:pt>
                <c:pt idx="13139">
                  <c:v>1.45</c:v>
                </c:pt>
                <c:pt idx="13140">
                  <c:v>1.46</c:v>
                </c:pt>
                <c:pt idx="13141">
                  <c:v>1.47</c:v>
                </c:pt>
                <c:pt idx="13142">
                  <c:v>1.43</c:v>
                </c:pt>
                <c:pt idx="13143">
                  <c:v>1.43</c:v>
                </c:pt>
                <c:pt idx="13144">
                  <c:v>1.43</c:v>
                </c:pt>
                <c:pt idx="13145">
                  <c:v>1.48</c:v>
                </c:pt>
                <c:pt idx="13146">
                  <c:v>1.39</c:v>
                </c:pt>
                <c:pt idx="13147">
                  <c:v>1.39</c:v>
                </c:pt>
                <c:pt idx="13148">
                  <c:v>1.37</c:v>
                </c:pt>
                <c:pt idx="13149">
                  <c:v>1.36</c:v>
                </c:pt>
                <c:pt idx="13150">
                  <c:v>1.37</c:v>
                </c:pt>
                <c:pt idx="13151">
                  <c:v>1.27</c:v>
                </c:pt>
                <c:pt idx="13152">
                  <c:v>1.2</c:v>
                </c:pt>
                <c:pt idx="13153">
                  <c:v>1.17</c:v>
                </c:pt>
                <c:pt idx="13154">
                  <c:v>1.21</c:v>
                </c:pt>
                <c:pt idx="13155">
                  <c:v>1.22</c:v>
                </c:pt>
                <c:pt idx="13156">
                  <c:v>1.32</c:v>
                </c:pt>
                <c:pt idx="13157">
                  <c:v>1.37</c:v>
                </c:pt>
                <c:pt idx="13158">
                  <c:v>1.33</c:v>
                </c:pt>
                <c:pt idx="13159">
                  <c:v>1.3</c:v>
                </c:pt>
                <c:pt idx="13160">
                  <c:v>1.43</c:v>
                </c:pt>
                <c:pt idx="13161">
                  <c:v>1.5</c:v>
                </c:pt>
                <c:pt idx="13162">
                  <c:v>1.49</c:v>
                </c:pt>
                <c:pt idx="13163">
                  <c:v>1.45</c:v>
                </c:pt>
                <c:pt idx="13164">
                  <c:v>1.42</c:v>
                </c:pt>
                <c:pt idx="13165">
                  <c:v>1.53</c:v>
                </c:pt>
                <c:pt idx="13166">
                  <c:v>1.61</c:v>
                </c:pt>
                <c:pt idx="13167">
                  <c:v>1.52</c:v>
                </c:pt>
                <c:pt idx="13168">
                  <c:v>1.58</c:v>
                </c:pt>
                <c:pt idx="13169">
                  <c:v>1.46</c:v>
                </c:pt>
                <c:pt idx="13170">
                  <c:v>1.51</c:v>
                </c:pt>
                <c:pt idx="13171">
                  <c:v>1.56</c:v>
                </c:pt>
                <c:pt idx="13172">
                  <c:v>1.51</c:v>
                </c:pt>
                <c:pt idx="13173">
                  <c:v>1.58</c:v>
                </c:pt>
                <c:pt idx="13174">
                  <c:v>1.51</c:v>
                </c:pt>
                <c:pt idx="13175">
                  <c:v>1.53</c:v>
                </c:pt>
                <c:pt idx="13176">
                  <c:v>1.46</c:v>
                </c:pt>
                <c:pt idx="13177">
                  <c:v>1.39</c:v>
                </c:pt>
                <c:pt idx="13178">
                  <c:v>1.33</c:v>
                </c:pt>
                <c:pt idx="13179">
                  <c:v>1.32</c:v>
                </c:pt>
                <c:pt idx="13180">
                  <c:v>1.31</c:v>
                </c:pt>
                <c:pt idx="13181">
                  <c:v>1.26</c:v>
                </c:pt>
                <c:pt idx="13182">
                  <c:v>1.25</c:v>
                </c:pt>
                <c:pt idx="13183">
                  <c:v>1.26</c:v>
                </c:pt>
                <c:pt idx="13184">
                  <c:v>1.23</c:v>
                </c:pt>
                <c:pt idx="13185">
                  <c:v>1.22</c:v>
                </c:pt>
                <c:pt idx="13186">
                  <c:v>1.2</c:v>
                </c:pt>
                <c:pt idx="13187">
                  <c:v>1.22</c:v>
                </c:pt>
                <c:pt idx="13188">
                  <c:v>1.1599999999999999</c:v>
                </c:pt>
                <c:pt idx="13189">
                  <c:v>1.18</c:v>
                </c:pt>
                <c:pt idx="13190">
                  <c:v>1.23</c:v>
                </c:pt>
                <c:pt idx="13191">
                  <c:v>1.26</c:v>
                </c:pt>
                <c:pt idx="13192">
                  <c:v>1.32</c:v>
                </c:pt>
                <c:pt idx="13193">
                  <c:v>1.4</c:v>
                </c:pt>
                <c:pt idx="13194">
                  <c:v>1.38</c:v>
                </c:pt>
                <c:pt idx="13195">
                  <c:v>1.28</c:v>
                </c:pt>
                <c:pt idx="13196">
                  <c:v>1.37</c:v>
                </c:pt>
                <c:pt idx="13197">
                  <c:v>1.24</c:v>
                </c:pt>
                <c:pt idx="13198">
                  <c:v>1.42</c:v>
                </c:pt>
                <c:pt idx="13199">
                  <c:v>1.4</c:v>
                </c:pt>
                <c:pt idx="13200">
                  <c:v>1.47</c:v>
                </c:pt>
                <c:pt idx="13201">
                  <c:v>1.43</c:v>
                </c:pt>
                <c:pt idx="13202">
                  <c:v>1.45</c:v>
                </c:pt>
                <c:pt idx="13203">
                  <c:v>1.38</c:v>
                </c:pt>
                <c:pt idx="13204">
                  <c:v>1.4</c:v>
                </c:pt>
                <c:pt idx="13205">
                  <c:v>1.46</c:v>
                </c:pt>
                <c:pt idx="13206">
                  <c:v>1.56</c:v>
                </c:pt>
                <c:pt idx="13207">
                  <c:v>1.52</c:v>
                </c:pt>
                <c:pt idx="13208">
                  <c:v>1.49</c:v>
                </c:pt>
                <c:pt idx="13209">
                  <c:v>1.5</c:v>
                </c:pt>
                <c:pt idx="13210">
                  <c:v>1.56</c:v>
                </c:pt>
                <c:pt idx="13211">
                  <c:v>1.45</c:v>
                </c:pt>
                <c:pt idx="13212">
                  <c:v>1.37</c:v>
                </c:pt>
                <c:pt idx="13213">
                  <c:v>1.34</c:v>
                </c:pt>
                <c:pt idx="13214">
                  <c:v>1.34</c:v>
                </c:pt>
                <c:pt idx="13215">
                  <c:v>1.33</c:v>
                </c:pt>
                <c:pt idx="13216">
                  <c:v>1.37</c:v>
                </c:pt>
                <c:pt idx="13217">
                  <c:v>1.32</c:v>
                </c:pt>
                <c:pt idx="13218">
                  <c:v>1.33</c:v>
                </c:pt>
                <c:pt idx="13219">
                  <c:v>1.38</c:v>
                </c:pt>
                <c:pt idx="13220">
                  <c:v>1.39</c:v>
                </c:pt>
                <c:pt idx="13221">
                  <c:v>1.42</c:v>
                </c:pt>
                <c:pt idx="13222">
                  <c:v>1.53</c:v>
                </c:pt>
                <c:pt idx="13223">
                  <c:v>1.49</c:v>
                </c:pt>
                <c:pt idx="13224">
                  <c:v>1.52</c:v>
                </c:pt>
                <c:pt idx="13225">
                  <c:v>1.51</c:v>
                </c:pt>
                <c:pt idx="13226">
                  <c:v>1.59</c:v>
                </c:pt>
                <c:pt idx="13227">
                  <c:v>1.53</c:v>
                </c:pt>
                <c:pt idx="13228">
                  <c:v>1.66</c:v>
                </c:pt>
                <c:pt idx="13229">
                  <c:v>1.64</c:v>
                </c:pt>
                <c:pt idx="13230">
                  <c:v>1.6</c:v>
                </c:pt>
                <c:pt idx="13231">
                  <c:v>1.58</c:v>
                </c:pt>
                <c:pt idx="13232">
                  <c:v>1.54</c:v>
                </c:pt>
                <c:pt idx="13233">
                  <c:v>1.56</c:v>
                </c:pt>
                <c:pt idx="13234">
                  <c:v>1.53</c:v>
                </c:pt>
                <c:pt idx="13235">
                  <c:v>1.56</c:v>
                </c:pt>
                <c:pt idx="13236">
                  <c:v>1.41</c:v>
                </c:pt>
                <c:pt idx="13237">
                  <c:v>1.41</c:v>
                </c:pt>
                <c:pt idx="13238">
                  <c:v>1.4</c:v>
                </c:pt>
                <c:pt idx="13239">
                  <c:v>1.46</c:v>
                </c:pt>
                <c:pt idx="13240">
                  <c:v>1.46</c:v>
                </c:pt>
                <c:pt idx="13241">
                  <c:v>1.45</c:v>
                </c:pt>
                <c:pt idx="13242">
                  <c:v>1.44</c:v>
                </c:pt>
                <c:pt idx="13243">
                  <c:v>1.51</c:v>
                </c:pt>
                <c:pt idx="13244">
                  <c:v>1.47</c:v>
                </c:pt>
                <c:pt idx="13245">
                  <c:v>1.47</c:v>
                </c:pt>
                <c:pt idx="13246">
                  <c:v>1.5</c:v>
                </c:pt>
                <c:pt idx="13247">
                  <c:v>1.51</c:v>
                </c:pt>
                <c:pt idx="13248">
                  <c:v>1.46</c:v>
                </c:pt>
                <c:pt idx="13249">
                  <c:v>1.47</c:v>
                </c:pt>
                <c:pt idx="13250">
                  <c:v>1.54</c:v>
                </c:pt>
                <c:pt idx="13251">
                  <c:v>1.64</c:v>
                </c:pt>
                <c:pt idx="13252">
                  <c:v>1.63</c:v>
                </c:pt>
                <c:pt idx="13253">
                  <c:v>1.6</c:v>
                </c:pt>
                <c:pt idx="13254">
                  <c:v>1.62</c:v>
                </c:pt>
                <c:pt idx="13255">
                  <c:v>1.57</c:v>
                </c:pt>
                <c:pt idx="13256">
                  <c:v>1.57</c:v>
                </c:pt>
                <c:pt idx="13257">
                  <c:v>1.58</c:v>
                </c:pt>
                <c:pt idx="13258">
                  <c:v>1.54</c:v>
                </c:pt>
                <c:pt idx="13259">
                  <c:v>1.46</c:v>
                </c:pt>
                <c:pt idx="13260">
                  <c:v>1.47</c:v>
                </c:pt>
                <c:pt idx="13261">
                  <c:v>1.47</c:v>
                </c:pt>
                <c:pt idx="13262">
                  <c:v>1.46</c:v>
                </c:pt>
                <c:pt idx="13263">
                  <c:v>1.45</c:v>
                </c:pt>
                <c:pt idx="13264">
                  <c:v>1.43</c:v>
                </c:pt>
                <c:pt idx="13265">
                  <c:v>1.43</c:v>
                </c:pt>
                <c:pt idx="13266">
                  <c:v>1.37</c:v>
                </c:pt>
                <c:pt idx="13267">
                  <c:v>1.36</c:v>
                </c:pt>
                <c:pt idx="13268">
                  <c:v>1.34</c:v>
                </c:pt>
                <c:pt idx="13269">
                  <c:v>1.34</c:v>
                </c:pt>
                <c:pt idx="13270">
                  <c:v>1.34</c:v>
                </c:pt>
                <c:pt idx="13271">
                  <c:v>1.34</c:v>
                </c:pt>
                <c:pt idx="13272">
                  <c:v>1.34</c:v>
                </c:pt>
                <c:pt idx="13273">
                  <c:v>1.32</c:v>
                </c:pt>
                <c:pt idx="13274">
                  <c:v>1.35</c:v>
                </c:pt>
                <c:pt idx="13275">
                  <c:v>1.41</c:v>
                </c:pt>
                <c:pt idx="13276">
                  <c:v>1.43</c:v>
                </c:pt>
                <c:pt idx="13277">
                  <c:v>1.43</c:v>
                </c:pt>
                <c:pt idx="13278">
                  <c:v>1.44</c:v>
                </c:pt>
                <c:pt idx="13279">
                  <c:v>1.41</c:v>
                </c:pt>
                <c:pt idx="13280">
                  <c:v>1.43</c:v>
                </c:pt>
                <c:pt idx="13281">
                  <c:v>1.37</c:v>
                </c:pt>
                <c:pt idx="13282">
                  <c:v>1.38</c:v>
                </c:pt>
                <c:pt idx="13283">
                  <c:v>1.38</c:v>
                </c:pt>
                <c:pt idx="13284">
                  <c:v>1.41</c:v>
                </c:pt>
                <c:pt idx="13285">
                  <c:v>1.39</c:v>
                </c:pt>
                <c:pt idx="13286">
                  <c:v>1.34</c:v>
                </c:pt>
                <c:pt idx="13287">
                  <c:v>1.29</c:v>
                </c:pt>
                <c:pt idx="13288">
                  <c:v>1.29</c:v>
                </c:pt>
                <c:pt idx="13289">
                  <c:v>1.3</c:v>
                </c:pt>
                <c:pt idx="13290">
                  <c:v>1.32</c:v>
                </c:pt>
                <c:pt idx="13291">
                  <c:v>1.33</c:v>
                </c:pt>
                <c:pt idx="13292">
                  <c:v>1.35</c:v>
                </c:pt>
                <c:pt idx="13293">
                  <c:v>1.36</c:v>
                </c:pt>
                <c:pt idx="13294">
                  <c:v>1.37</c:v>
                </c:pt>
                <c:pt idx="13295">
                  <c:v>1.41</c:v>
                </c:pt>
                <c:pt idx="13296">
                  <c:v>1.43</c:v>
                </c:pt>
                <c:pt idx="13297">
                  <c:v>1.42</c:v>
                </c:pt>
                <c:pt idx="13298">
                  <c:v>1.38</c:v>
                </c:pt>
                <c:pt idx="13299">
                  <c:v>1.38</c:v>
                </c:pt>
                <c:pt idx="13300">
                  <c:v>1.38</c:v>
                </c:pt>
                <c:pt idx="13301">
                  <c:v>1.38</c:v>
                </c:pt>
                <c:pt idx="13302">
                  <c:v>1.32</c:v>
                </c:pt>
                <c:pt idx="13303">
                  <c:v>1.31</c:v>
                </c:pt>
                <c:pt idx="13304">
                  <c:v>1.32</c:v>
                </c:pt>
                <c:pt idx="13305">
                  <c:v>1.32</c:v>
                </c:pt>
                <c:pt idx="13306">
                  <c:v>1.44</c:v>
                </c:pt>
                <c:pt idx="13307">
                  <c:v>1.48</c:v>
                </c:pt>
                <c:pt idx="13308">
                  <c:v>1.54</c:v>
                </c:pt>
                <c:pt idx="13309">
                  <c:v>1.52</c:v>
                </c:pt>
                <c:pt idx="13310">
                  <c:v>1.49</c:v>
                </c:pt>
                <c:pt idx="13311">
                  <c:v>1.48</c:v>
                </c:pt>
                <c:pt idx="13312">
                  <c:v>1.56</c:v>
                </c:pt>
                <c:pt idx="13313">
                  <c:v>1.58</c:v>
                </c:pt>
                <c:pt idx="13314">
                  <c:v>1.55</c:v>
                </c:pt>
                <c:pt idx="13315">
                  <c:v>1.51</c:v>
                </c:pt>
                <c:pt idx="13316">
                  <c:v>1.57</c:v>
                </c:pt>
                <c:pt idx="13317">
                  <c:v>1.61</c:v>
                </c:pt>
                <c:pt idx="13318">
                  <c:v>1.56</c:v>
                </c:pt>
                <c:pt idx="13319">
                  <c:v>1.59</c:v>
                </c:pt>
                <c:pt idx="13320">
                  <c:v>1.57</c:v>
                </c:pt>
                <c:pt idx="13321">
                  <c:v>1.54</c:v>
                </c:pt>
                <c:pt idx="13322">
                  <c:v>1.57</c:v>
                </c:pt>
                <c:pt idx="13323">
                  <c:v>1.64</c:v>
                </c:pt>
                <c:pt idx="13324">
                  <c:v>1.69</c:v>
                </c:pt>
                <c:pt idx="13325">
                  <c:v>1.69</c:v>
                </c:pt>
                <c:pt idx="13326">
                  <c:v>1.71</c:v>
                </c:pt>
                <c:pt idx="13327">
                  <c:v>1.68</c:v>
                </c:pt>
                <c:pt idx="13328">
                  <c:v>1.67</c:v>
                </c:pt>
                <c:pt idx="13329">
                  <c:v>1.61</c:v>
                </c:pt>
                <c:pt idx="13330">
                  <c:v>1.65</c:v>
                </c:pt>
                <c:pt idx="13331">
                  <c:v>1.63</c:v>
                </c:pt>
                <c:pt idx="13332">
                  <c:v>1.61</c:v>
                </c:pt>
                <c:pt idx="13333">
                  <c:v>1.61</c:v>
                </c:pt>
                <c:pt idx="13334">
                  <c:v>1.61</c:v>
                </c:pt>
                <c:pt idx="13335">
                  <c:v>1.64</c:v>
                </c:pt>
                <c:pt idx="13336">
                  <c:v>1.68</c:v>
                </c:pt>
                <c:pt idx="13337">
                  <c:v>1.63</c:v>
                </c:pt>
                <c:pt idx="13338">
                  <c:v>1.66</c:v>
                </c:pt>
                <c:pt idx="13339">
                  <c:v>1.63</c:v>
                </c:pt>
                <c:pt idx="13340">
                  <c:v>1.62</c:v>
                </c:pt>
                <c:pt idx="13341">
                  <c:v>1.66</c:v>
                </c:pt>
                <c:pt idx="13342">
                  <c:v>1.58</c:v>
                </c:pt>
                <c:pt idx="13343">
                  <c:v>1.56</c:v>
                </c:pt>
                <c:pt idx="13344">
                  <c:v>1.58</c:v>
                </c:pt>
                <c:pt idx="13345">
                  <c:v>1.46</c:v>
                </c:pt>
                <c:pt idx="13346">
                  <c:v>1.45</c:v>
                </c:pt>
                <c:pt idx="13347">
                  <c:v>1.45</c:v>
                </c:pt>
                <c:pt idx="13348">
                  <c:v>1.41</c:v>
                </c:pt>
                <c:pt idx="13349">
                  <c:v>1.42</c:v>
                </c:pt>
                <c:pt idx="13350">
                  <c:v>1.45</c:v>
                </c:pt>
                <c:pt idx="13351">
                  <c:v>1.45</c:v>
                </c:pt>
                <c:pt idx="13352">
                  <c:v>1.49</c:v>
                </c:pt>
                <c:pt idx="13353">
                  <c:v>1.52</c:v>
                </c:pt>
                <c:pt idx="13354">
                  <c:v>1.5</c:v>
                </c:pt>
                <c:pt idx="13355">
                  <c:v>1.48</c:v>
                </c:pt>
                <c:pt idx="13356">
                  <c:v>1.47</c:v>
                </c:pt>
                <c:pt idx="13357">
                  <c:v>1.47</c:v>
                </c:pt>
                <c:pt idx="13358">
                  <c:v>1.45</c:v>
                </c:pt>
                <c:pt idx="13359">
                  <c:v>1.4</c:v>
                </c:pt>
                <c:pt idx="13360">
                  <c:v>1.35</c:v>
                </c:pt>
                <c:pt idx="13361">
                  <c:v>1.38</c:v>
                </c:pt>
                <c:pt idx="13362">
                  <c:v>1.36</c:v>
                </c:pt>
                <c:pt idx="13363">
                  <c:v>1.37</c:v>
                </c:pt>
                <c:pt idx="13364">
                  <c:v>1.34</c:v>
                </c:pt>
                <c:pt idx="13365">
                  <c:v>1.34</c:v>
                </c:pt>
                <c:pt idx="13366">
                  <c:v>1.27</c:v>
                </c:pt>
                <c:pt idx="13367">
                  <c:v>1.28</c:v>
                </c:pt>
                <c:pt idx="13368">
                  <c:v>1.28</c:v>
                </c:pt>
                <c:pt idx="13369">
                  <c:v>1.28</c:v>
                </c:pt>
                <c:pt idx="13370">
                  <c:v>1.3</c:v>
                </c:pt>
                <c:pt idx="13371">
                  <c:v>1.28</c:v>
                </c:pt>
                <c:pt idx="13372">
                  <c:v>1.25</c:v>
                </c:pt>
                <c:pt idx="13373">
                  <c:v>1.21</c:v>
                </c:pt>
                <c:pt idx="13374">
                  <c:v>1.23</c:v>
                </c:pt>
                <c:pt idx="13375">
                  <c:v>1.26</c:v>
                </c:pt>
                <c:pt idx="13376">
                  <c:v>1.29</c:v>
                </c:pt>
                <c:pt idx="13377">
                  <c:v>1.31</c:v>
                </c:pt>
                <c:pt idx="13378">
                  <c:v>1.25</c:v>
                </c:pt>
                <c:pt idx="13379">
                  <c:v>1.24</c:v>
                </c:pt>
                <c:pt idx="13380">
                  <c:v>1.27</c:v>
                </c:pt>
                <c:pt idx="13381">
                  <c:v>1.23</c:v>
                </c:pt>
                <c:pt idx="13382">
                  <c:v>1.23</c:v>
                </c:pt>
                <c:pt idx="13383">
                  <c:v>1.25</c:v>
                </c:pt>
                <c:pt idx="13384">
                  <c:v>1.23</c:v>
                </c:pt>
                <c:pt idx="13385">
                  <c:v>1.25</c:v>
                </c:pt>
                <c:pt idx="13386">
                  <c:v>1.24</c:v>
                </c:pt>
                <c:pt idx="13387">
                  <c:v>1.23</c:v>
                </c:pt>
                <c:pt idx="13388">
                  <c:v>1.21</c:v>
                </c:pt>
                <c:pt idx="13389">
                  <c:v>1.2</c:v>
                </c:pt>
                <c:pt idx="13390">
                  <c:v>1.2</c:v>
                </c:pt>
                <c:pt idx="13391">
                  <c:v>1.2</c:v>
                </c:pt>
                <c:pt idx="13392">
                  <c:v>1.1599999999999999</c:v>
                </c:pt>
                <c:pt idx="13393">
                  <c:v>1.24</c:v>
                </c:pt>
                <c:pt idx="13394">
                  <c:v>1.24</c:v>
                </c:pt>
                <c:pt idx="13395">
                  <c:v>1.3</c:v>
                </c:pt>
                <c:pt idx="13396">
                  <c:v>1.26</c:v>
                </c:pt>
                <c:pt idx="13397">
                  <c:v>1.26</c:v>
                </c:pt>
                <c:pt idx="13398">
                  <c:v>1.37</c:v>
                </c:pt>
                <c:pt idx="13399">
                  <c:v>1.35</c:v>
                </c:pt>
                <c:pt idx="13400">
                  <c:v>1.37</c:v>
                </c:pt>
                <c:pt idx="13401">
                  <c:v>1.38</c:v>
                </c:pt>
                <c:pt idx="13402">
                  <c:v>1.32</c:v>
                </c:pt>
                <c:pt idx="13403">
                  <c:v>1.31</c:v>
                </c:pt>
                <c:pt idx="13404">
                  <c:v>1.36</c:v>
                </c:pt>
                <c:pt idx="13405">
                  <c:v>1.41</c:v>
                </c:pt>
                <c:pt idx="13406">
                  <c:v>1.38</c:v>
                </c:pt>
                <c:pt idx="13407">
                  <c:v>1.41</c:v>
                </c:pt>
                <c:pt idx="13408">
                  <c:v>1.39</c:v>
                </c:pt>
                <c:pt idx="13409">
                  <c:v>1.39</c:v>
                </c:pt>
                <c:pt idx="13410">
                  <c:v>1.46</c:v>
                </c:pt>
                <c:pt idx="13411">
                  <c:v>1.49</c:v>
                </c:pt>
                <c:pt idx="13412">
                  <c:v>1.47</c:v>
                </c:pt>
                <c:pt idx="13413">
                  <c:v>1.47</c:v>
                </c:pt>
                <c:pt idx="13414">
                  <c:v>1.52</c:v>
                </c:pt>
                <c:pt idx="13415">
                  <c:v>1.55</c:v>
                </c:pt>
                <c:pt idx="13416">
                  <c:v>1.51</c:v>
                </c:pt>
                <c:pt idx="13417">
                  <c:v>1.54</c:v>
                </c:pt>
                <c:pt idx="13418">
                  <c:v>1.55</c:v>
                </c:pt>
                <c:pt idx="13419">
                  <c:v>1.59</c:v>
                </c:pt>
                <c:pt idx="13420">
                  <c:v>1.59</c:v>
                </c:pt>
                <c:pt idx="13421">
                  <c:v>1.59</c:v>
                </c:pt>
                <c:pt idx="13422">
                  <c:v>1.56</c:v>
                </c:pt>
                <c:pt idx="13423">
                  <c:v>1.51</c:v>
                </c:pt>
                <c:pt idx="13424">
                  <c:v>1.52</c:v>
                </c:pt>
                <c:pt idx="13425">
                  <c:v>1.57</c:v>
                </c:pt>
                <c:pt idx="13426">
                  <c:v>1.55</c:v>
                </c:pt>
                <c:pt idx="13427">
                  <c:v>1.66</c:v>
                </c:pt>
                <c:pt idx="13428">
                  <c:v>1.72</c:v>
                </c:pt>
                <c:pt idx="13429">
                  <c:v>1.82</c:v>
                </c:pt>
                <c:pt idx="13430">
                  <c:v>1.8</c:v>
                </c:pt>
                <c:pt idx="13431">
                  <c:v>1.76</c:v>
                </c:pt>
                <c:pt idx="13432">
                  <c:v>1.72</c:v>
                </c:pt>
                <c:pt idx="13433">
                  <c:v>1.72</c:v>
                </c:pt>
                <c:pt idx="13434">
                  <c:v>1.72</c:v>
                </c:pt>
                <c:pt idx="13435">
                  <c:v>1.71</c:v>
                </c:pt>
                <c:pt idx="13436">
                  <c:v>1.66</c:v>
                </c:pt>
                <c:pt idx="13437">
                  <c:v>1.66</c:v>
                </c:pt>
                <c:pt idx="13438">
                  <c:v>1.72</c:v>
                </c:pt>
                <c:pt idx="13439">
                  <c:v>1.7</c:v>
                </c:pt>
                <c:pt idx="13440">
                  <c:v>1.65</c:v>
                </c:pt>
                <c:pt idx="13441">
                  <c:v>1.65</c:v>
                </c:pt>
                <c:pt idx="13442">
                  <c:v>1.62</c:v>
                </c:pt>
                <c:pt idx="13443">
                  <c:v>1.55</c:v>
                </c:pt>
                <c:pt idx="13444">
                  <c:v>1.57</c:v>
                </c:pt>
                <c:pt idx="13445">
                  <c:v>1.55</c:v>
                </c:pt>
                <c:pt idx="13446">
                  <c:v>1.54</c:v>
                </c:pt>
                <c:pt idx="13447">
                  <c:v>1.51</c:v>
                </c:pt>
                <c:pt idx="13448">
                  <c:v>1.52</c:v>
                </c:pt>
                <c:pt idx="13449">
                  <c:v>1.52</c:v>
                </c:pt>
                <c:pt idx="13450">
                  <c:v>1.55</c:v>
                </c:pt>
                <c:pt idx="13451">
                  <c:v>1.65</c:v>
                </c:pt>
                <c:pt idx="13452">
                  <c:v>1.68</c:v>
                </c:pt>
                <c:pt idx="13453">
                  <c:v>1.66</c:v>
                </c:pt>
                <c:pt idx="13454">
                  <c:v>1.67</c:v>
                </c:pt>
                <c:pt idx="13455">
                  <c:v>1.66</c:v>
                </c:pt>
                <c:pt idx="13456">
                  <c:v>1.67</c:v>
                </c:pt>
                <c:pt idx="13457">
                  <c:v>1.67</c:v>
                </c:pt>
                <c:pt idx="13458">
                  <c:v>1.65</c:v>
                </c:pt>
                <c:pt idx="13459">
                  <c:v>1.69</c:v>
                </c:pt>
                <c:pt idx="13460">
                  <c:v>1.7</c:v>
                </c:pt>
                <c:pt idx="13461">
                  <c:v>1.68</c:v>
                </c:pt>
                <c:pt idx="13462">
                  <c:v>1.68</c:v>
                </c:pt>
                <c:pt idx="13463">
                  <c:v>1.68</c:v>
                </c:pt>
                <c:pt idx="13464">
                  <c:v>1.69</c:v>
                </c:pt>
                <c:pt idx="13465">
                  <c:v>1.81</c:v>
                </c:pt>
                <c:pt idx="13466">
                  <c:v>1.81</c:v>
                </c:pt>
                <c:pt idx="13467">
                  <c:v>1.88</c:v>
                </c:pt>
                <c:pt idx="13468">
                  <c:v>1.87</c:v>
                </c:pt>
                <c:pt idx="13469">
                  <c:v>1.9</c:v>
                </c:pt>
                <c:pt idx="13470">
                  <c:v>1.84</c:v>
                </c:pt>
                <c:pt idx="13471">
                  <c:v>1.88</c:v>
                </c:pt>
                <c:pt idx="13472">
                  <c:v>1.92</c:v>
                </c:pt>
                <c:pt idx="13473">
                  <c:v>1.93</c:v>
                </c:pt>
                <c:pt idx="13474">
                  <c:v>1.93</c:v>
                </c:pt>
                <c:pt idx="13475">
                  <c:v>1.85</c:v>
                </c:pt>
                <c:pt idx="13476">
                  <c:v>1.88</c:v>
                </c:pt>
                <c:pt idx="13477">
                  <c:v>1.86</c:v>
                </c:pt>
                <c:pt idx="13478">
                  <c:v>1.85</c:v>
                </c:pt>
                <c:pt idx="13479">
                  <c:v>1.9</c:v>
                </c:pt>
                <c:pt idx="13480">
                  <c:v>1.95</c:v>
                </c:pt>
                <c:pt idx="13481">
                  <c:v>1.93</c:v>
                </c:pt>
                <c:pt idx="13482">
                  <c:v>2.04</c:v>
                </c:pt>
                <c:pt idx="13483">
                  <c:v>1.94</c:v>
                </c:pt>
                <c:pt idx="13484">
                  <c:v>1.95</c:v>
                </c:pt>
                <c:pt idx="13485">
                  <c:v>2.0299999999999998</c:v>
                </c:pt>
                <c:pt idx="13486">
                  <c:v>2</c:v>
                </c:pt>
                <c:pt idx="13487">
                  <c:v>1.94</c:v>
                </c:pt>
                <c:pt idx="13488">
                  <c:v>1.92</c:v>
                </c:pt>
                <c:pt idx="13489">
                  <c:v>1.88</c:v>
                </c:pt>
                <c:pt idx="13490">
                  <c:v>1.92</c:v>
                </c:pt>
                <c:pt idx="13491">
                  <c:v>1.95</c:v>
                </c:pt>
                <c:pt idx="13492">
                  <c:v>1.88</c:v>
                </c:pt>
                <c:pt idx="13493">
                  <c:v>1.9</c:v>
                </c:pt>
                <c:pt idx="13494">
                  <c:v>1.86</c:v>
                </c:pt>
                <c:pt idx="13495">
                  <c:v>1.8</c:v>
                </c:pt>
                <c:pt idx="13496">
                  <c:v>1.77</c:v>
                </c:pt>
                <c:pt idx="13497">
                  <c:v>1.77</c:v>
                </c:pt>
                <c:pt idx="13498">
                  <c:v>1.72</c:v>
                </c:pt>
                <c:pt idx="13499">
                  <c:v>1.73</c:v>
                </c:pt>
                <c:pt idx="13500">
                  <c:v>1.8</c:v>
                </c:pt>
                <c:pt idx="13501">
                  <c:v>1.8</c:v>
                </c:pt>
                <c:pt idx="13502">
                  <c:v>1.8</c:v>
                </c:pt>
                <c:pt idx="13503">
                  <c:v>1.83</c:v>
                </c:pt>
                <c:pt idx="13504">
                  <c:v>1.8</c:v>
                </c:pt>
                <c:pt idx="13505">
                  <c:v>1.81</c:v>
                </c:pt>
                <c:pt idx="13506">
                  <c:v>1.81</c:v>
                </c:pt>
                <c:pt idx="13507">
                  <c:v>1.87</c:v>
                </c:pt>
                <c:pt idx="13508">
                  <c:v>1.85</c:v>
                </c:pt>
                <c:pt idx="13509">
                  <c:v>1.86</c:v>
                </c:pt>
                <c:pt idx="13510">
                  <c:v>1.9</c:v>
                </c:pt>
                <c:pt idx="13511">
                  <c:v>1.93</c:v>
                </c:pt>
                <c:pt idx="13512">
                  <c:v>1.86</c:v>
                </c:pt>
                <c:pt idx="13513">
                  <c:v>1.83</c:v>
                </c:pt>
                <c:pt idx="13514">
                  <c:v>1.84</c:v>
                </c:pt>
                <c:pt idx="13515">
                  <c:v>1.79</c:v>
                </c:pt>
                <c:pt idx="13516">
                  <c:v>1.76</c:v>
                </c:pt>
                <c:pt idx="13517">
                  <c:v>1.76</c:v>
                </c:pt>
                <c:pt idx="13518">
                  <c:v>1.75</c:v>
                </c:pt>
                <c:pt idx="13519">
                  <c:v>1.74</c:v>
                </c:pt>
                <c:pt idx="13520">
                  <c:v>1.73</c:v>
                </c:pt>
                <c:pt idx="13521">
                  <c:v>1.69</c:v>
                </c:pt>
                <c:pt idx="13522">
                  <c:v>1.68</c:v>
                </c:pt>
                <c:pt idx="13523">
                  <c:v>1.69</c:v>
                </c:pt>
                <c:pt idx="13524">
                  <c:v>1.68</c:v>
                </c:pt>
                <c:pt idx="13525">
                  <c:v>1.74</c:v>
                </c:pt>
                <c:pt idx="13526">
                  <c:v>1.75</c:v>
                </c:pt>
                <c:pt idx="13527">
                  <c:v>1.69</c:v>
                </c:pt>
                <c:pt idx="13528">
                  <c:v>1.75</c:v>
                </c:pt>
                <c:pt idx="13529">
                  <c:v>1.75</c:v>
                </c:pt>
                <c:pt idx="13530">
                  <c:v>1.78</c:v>
                </c:pt>
                <c:pt idx="13531">
                  <c:v>1.73</c:v>
                </c:pt>
                <c:pt idx="13532">
                  <c:v>1.7</c:v>
                </c:pt>
                <c:pt idx="13533">
                  <c:v>1.7</c:v>
                </c:pt>
                <c:pt idx="13534">
                  <c:v>1.68</c:v>
                </c:pt>
                <c:pt idx="13535">
                  <c:v>1.72</c:v>
                </c:pt>
                <c:pt idx="13536">
                  <c:v>1.71</c:v>
                </c:pt>
                <c:pt idx="13537">
                  <c:v>1.74</c:v>
                </c:pt>
                <c:pt idx="13538">
                  <c:v>1.75</c:v>
                </c:pt>
                <c:pt idx="13539">
                  <c:v>1.72</c:v>
                </c:pt>
                <c:pt idx="13540">
                  <c:v>1.69</c:v>
                </c:pt>
                <c:pt idx="13541">
                  <c:v>1.7</c:v>
                </c:pt>
                <c:pt idx="13542">
                  <c:v>1.69</c:v>
                </c:pt>
                <c:pt idx="13543">
                  <c:v>1.69</c:v>
                </c:pt>
                <c:pt idx="13544">
                  <c:v>1.74</c:v>
                </c:pt>
                <c:pt idx="13545">
                  <c:v>1.73</c:v>
                </c:pt>
                <c:pt idx="13546">
                  <c:v>1.81</c:v>
                </c:pt>
                <c:pt idx="13547">
                  <c:v>1.86</c:v>
                </c:pt>
                <c:pt idx="13548">
                  <c:v>1.84</c:v>
                </c:pt>
                <c:pt idx="13549">
                  <c:v>1.84</c:v>
                </c:pt>
                <c:pt idx="13550">
                  <c:v>1.83</c:v>
                </c:pt>
                <c:pt idx="13551">
                  <c:v>1.82</c:v>
                </c:pt>
                <c:pt idx="13552">
                  <c:v>1.84</c:v>
                </c:pt>
                <c:pt idx="13553">
                  <c:v>1.83</c:v>
                </c:pt>
                <c:pt idx="13554">
                  <c:v>1.83</c:v>
                </c:pt>
                <c:pt idx="13555">
                  <c:v>1.83</c:v>
                </c:pt>
                <c:pt idx="13556">
                  <c:v>1.84</c:v>
                </c:pt>
                <c:pt idx="13557">
                  <c:v>1.87</c:v>
                </c:pt>
                <c:pt idx="13558">
                  <c:v>1.86</c:v>
                </c:pt>
                <c:pt idx="13559">
                  <c:v>1.88</c:v>
                </c:pt>
                <c:pt idx="13560">
                  <c:v>1.88</c:v>
                </c:pt>
                <c:pt idx="13561">
                  <c:v>1.88</c:v>
                </c:pt>
                <c:pt idx="13562">
                  <c:v>1.88</c:v>
                </c:pt>
                <c:pt idx="13563">
                  <c:v>1.95</c:v>
                </c:pt>
                <c:pt idx="13564">
                  <c:v>1.93</c:v>
                </c:pt>
                <c:pt idx="13565">
                  <c:v>1.9</c:v>
                </c:pt>
                <c:pt idx="13566">
                  <c:v>1.9</c:v>
                </c:pt>
                <c:pt idx="13567">
                  <c:v>1.92</c:v>
                </c:pt>
                <c:pt idx="13568">
                  <c:v>1.92</c:v>
                </c:pt>
                <c:pt idx="13569">
                  <c:v>1.89</c:v>
                </c:pt>
                <c:pt idx="13570">
                  <c:v>1.87</c:v>
                </c:pt>
                <c:pt idx="13571">
                  <c:v>1.9</c:v>
                </c:pt>
                <c:pt idx="13572">
                  <c:v>1.9</c:v>
                </c:pt>
                <c:pt idx="13573">
                  <c:v>1.84</c:v>
                </c:pt>
                <c:pt idx="13574">
                  <c:v>1.81</c:v>
                </c:pt>
                <c:pt idx="13575">
                  <c:v>1.81</c:v>
                </c:pt>
                <c:pt idx="13576">
                  <c:v>1.82</c:v>
                </c:pt>
                <c:pt idx="13577">
                  <c:v>1.77</c:v>
                </c:pt>
                <c:pt idx="13578">
                  <c:v>1.75</c:v>
                </c:pt>
                <c:pt idx="13579">
                  <c:v>1.74</c:v>
                </c:pt>
                <c:pt idx="13580">
                  <c:v>1.73</c:v>
                </c:pt>
                <c:pt idx="13581">
                  <c:v>1.75</c:v>
                </c:pt>
                <c:pt idx="13582">
                  <c:v>1.7</c:v>
                </c:pt>
                <c:pt idx="13583">
                  <c:v>1.65</c:v>
                </c:pt>
                <c:pt idx="13584">
                  <c:v>1.66</c:v>
                </c:pt>
                <c:pt idx="13585">
                  <c:v>1.67</c:v>
                </c:pt>
                <c:pt idx="13586">
                  <c:v>1.64</c:v>
                </c:pt>
                <c:pt idx="13587">
                  <c:v>1.61</c:v>
                </c:pt>
                <c:pt idx="13588">
                  <c:v>1.66</c:v>
                </c:pt>
                <c:pt idx="13589">
                  <c:v>1.64</c:v>
                </c:pt>
                <c:pt idx="13590">
                  <c:v>1.64</c:v>
                </c:pt>
                <c:pt idx="13591">
                  <c:v>1.63</c:v>
                </c:pt>
                <c:pt idx="13592">
                  <c:v>1.7</c:v>
                </c:pt>
                <c:pt idx="13593">
                  <c:v>1.66</c:v>
                </c:pt>
                <c:pt idx="13594">
                  <c:v>1.68</c:v>
                </c:pt>
                <c:pt idx="13595">
                  <c:v>1.68</c:v>
                </c:pt>
                <c:pt idx="13596">
                  <c:v>1.72</c:v>
                </c:pt>
                <c:pt idx="13597">
                  <c:v>1.67</c:v>
                </c:pt>
                <c:pt idx="13598">
                  <c:v>1.68</c:v>
                </c:pt>
                <c:pt idx="13599">
                  <c:v>1.68</c:v>
                </c:pt>
                <c:pt idx="13600">
                  <c:v>1.67</c:v>
                </c:pt>
                <c:pt idx="13601">
                  <c:v>1.66</c:v>
                </c:pt>
                <c:pt idx="13602">
                  <c:v>1.7</c:v>
                </c:pt>
                <c:pt idx="13603">
                  <c:v>1.66</c:v>
                </c:pt>
                <c:pt idx="13604">
                  <c:v>1.68</c:v>
                </c:pt>
                <c:pt idx="13605">
                  <c:v>1.65</c:v>
                </c:pt>
                <c:pt idx="13606">
                  <c:v>1.61</c:v>
                </c:pt>
                <c:pt idx="13607">
                  <c:v>1.56</c:v>
                </c:pt>
                <c:pt idx="13608">
                  <c:v>1.62</c:v>
                </c:pt>
                <c:pt idx="13609">
                  <c:v>1.56</c:v>
                </c:pt>
                <c:pt idx="13610">
                  <c:v>1.59</c:v>
                </c:pt>
                <c:pt idx="13611">
                  <c:v>1.6</c:v>
                </c:pt>
                <c:pt idx="13612">
                  <c:v>1.65</c:v>
                </c:pt>
                <c:pt idx="13613">
                  <c:v>1.64</c:v>
                </c:pt>
                <c:pt idx="13614">
                  <c:v>1.62</c:v>
                </c:pt>
                <c:pt idx="13615">
                  <c:v>1.64</c:v>
                </c:pt>
                <c:pt idx="13616">
                  <c:v>1.6</c:v>
                </c:pt>
                <c:pt idx="13617">
                  <c:v>1.55</c:v>
                </c:pt>
                <c:pt idx="13618">
                  <c:v>1.54</c:v>
                </c:pt>
                <c:pt idx="13619">
                  <c:v>1.56</c:v>
                </c:pt>
                <c:pt idx="13620">
                  <c:v>1.57</c:v>
                </c:pt>
                <c:pt idx="13621">
                  <c:v>1.59</c:v>
                </c:pt>
                <c:pt idx="13622">
                  <c:v>1.64</c:v>
                </c:pt>
                <c:pt idx="13623">
                  <c:v>1.63</c:v>
                </c:pt>
                <c:pt idx="13624">
                  <c:v>1.59</c:v>
                </c:pt>
                <c:pt idx="13625">
                  <c:v>1.57</c:v>
                </c:pt>
                <c:pt idx="13626">
                  <c:v>1.57</c:v>
                </c:pt>
                <c:pt idx="13627">
                  <c:v>1.53</c:v>
                </c:pt>
                <c:pt idx="13628">
                  <c:v>1.55</c:v>
                </c:pt>
                <c:pt idx="13629">
                  <c:v>1.57</c:v>
                </c:pt>
                <c:pt idx="13630">
                  <c:v>1.58</c:v>
                </c:pt>
                <c:pt idx="13631">
                  <c:v>1.62</c:v>
                </c:pt>
                <c:pt idx="13632">
                  <c:v>1.6</c:v>
                </c:pt>
                <c:pt idx="13633">
                  <c:v>1.55</c:v>
                </c:pt>
                <c:pt idx="13634">
                  <c:v>1.54</c:v>
                </c:pt>
                <c:pt idx="13635">
                  <c:v>1.56</c:v>
                </c:pt>
                <c:pt idx="13636">
                  <c:v>1.58</c:v>
                </c:pt>
                <c:pt idx="13637">
                  <c:v>1.52</c:v>
                </c:pt>
                <c:pt idx="13638">
                  <c:v>1.51</c:v>
                </c:pt>
                <c:pt idx="13639">
                  <c:v>1.53</c:v>
                </c:pt>
                <c:pt idx="13640">
                  <c:v>1.47</c:v>
                </c:pt>
                <c:pt idx="13641">
                  <c:v>1.49</c:v>
                </c:pt>
                <c:pt idx="13642">
                  <c:v>1.51</c:v>
                </c:pt>
                <c:pt idx="13643">
                  <c:v>1.51</c:v>
                </c:pt>
                <c:pt idx="13644">
                  <c:v>1.51</c:v>
                </c:pt>
                <c:pt idx="13645">
                  <c:v>1.54</c:v>
                </c:pt>
                <c:pt idx="13646">
                  <c:v>1.52</c:v>
                </c:pt>
                <c:pt idx="13647">
                  <c:v>1.52</c:v>
                </c:pt>
                <c:pt idx="13648">
                  <c:v>1.48</c:v>
                </c:pt>
                <c:pt idx="13649">
                  <c:v>1.5</c:v>
                </c:pt>
                <c:pt idx="13650">
                  <c:v>1.5</c:v>
                </c:pt>
                <c:pt idx="13651">
                  <c:v>1.47</c:v>
                </c:pt>
                <c:pt idx="13652">
                  <c:v>1.47</c:v>
                </c:pt>
                <c:pt idx="13653">
                  <c:v>1.45</c:v>
                </c:pt>
                <c:pt idx="13654">
                  <c:v>1.45</c:v>
                </c:pt>
                <c:pt idx="13655">
                  <c:v>1.46</c:v>
                </c:pt>
                <c:pt idx="13656">
                  <c:v>1.47</c:v>
                </c:pt>
                <c:pt idx="13657">
                  <c:v>1.44</c:v>
                </c:pt>
                <c:pt idx="13658">
                  <c:v>1.45</c:v>
                </c:pt>
                <c:pt idx="13659">
                  <c:v>1.46</c:v>
                </c:pt>
                <c:pt idx="13660">
                  <c:v>1.42</c:v>
                </c:pt>
                <c:pt idx="13661">
                  <c:v>1.37</c:v>
                </c:pt>
                <c:pt idx="13662">
                  <c:v>1.3</c:v>
                </c:pt>
                <c:pt idx="13663">
                  <c:v>1.33</c:v>
                </c:pt>
                <c:pt idx="13664">
                  <c:v>1.34</c:v>
                </c:pt>
                <c:pt idx="13665">
                  <c:v>1.36</c:v>
                </c:pt>
                <c:pt idx="13666">
                  <c:v>1.38</c:v>
                </c:pt>
                <c:pt idx="13667">
                  <c:v>1.36</c:v>
                </c:pt>
                <c:pt idx="13668">
                  <c:v>1.36</c:v>
                </c:pt>
                <c:pt idx="13669">
                  <c:v>1.36</c:v>
                </c:pt>
                <c:pt idx="13670">
                  <c:v>1.34</c:v>
                </c:pt>
                <c:pt idx="13671">
                  <c:v>1.28</c:v>
                </c:pt>
                <c:pt idx="13672">
                  <c:v>1.3</c:v>
                </c:pt>
                <c:pt idx="13673">
                  <c:v>1.35</c:v>
                </c:pt>
                <c:pt idx="13674">
                  <c:v>1.36</c:v>
                </c:pt>
                <c:pt idx="13675">
                  <c:v>1.41</c:v>
                </c:pt>
                <c:pt idx="13676">
                  <c:v>1.43</c:v>
                </c:pt>
                <c:pt idx="13677">
                  <c:v>1.41</c:v>
                </c:pt>
                <c:pt idx="13678">
                  <c:v>1.36</c:v>
                </c:pt>
                <c:pt idx="13679">
                  <c:v>1.38</c:v>
                </c:pt>
                <c:pt idx="13680">
                  <c:v>1.41</c:v>
                </c:pt>
                <c:pt idx="13681">
                  <c:v>1.39</c:v>
                </c:pt>
                <c:pt idx="13682">
                  <c:v>1.39</c:v>
                </c:pt>
                <c:pt idx="13683">
                  <c:v>1.37</c:v>
                </c:pt>
                <c:pt idx="13684">
                  <c:v>1.35</c:v>
                </c:pt>
                <c:pt idx="13685">
                  <c:v>1.4</c:v>
                </c:pt>
                <c:pt idx="13686">
                  <c:v>1.37</c:v>
                </c:pt>
                <c:pt idx="13687">
                  <c:v>1.32</c:v>
                </c:pt>
                <c:pt idx="13688">
                  <c:v>1.34</c:v>
                </c:pt>
                <c:pt idx="13689">
                  <c:v>1.32</c:v>
                </c:pt>
                <c:pt idx="13690">
                  <c:v>1.32</c:v>
                </c:pt>
                <c:pt idx="13691">
                  <c:v>1.26</c:v>
                </c:pt>
                <c:pt idx="13692">
                  <c:v>1.24</c:v>
                </c:pt>
                <c:pt idx="13693">
                  <c:v>1.26</c:v>
                </c:pt>
                <c:pt idx="13694">
                  <c:v>1.25</c:v>
                </c:pt>
                <c:pt idx="13695">
                  <c:v>1.24</c:v>
                </c:pt>
                <c:pt idx="13696">
                  <c:v>1.27</c:v>
                </c:pt>
                <c:pt idx="13697">
                  <c:v>1.29</c:v>
                </c:pt>
                <c:pt idx="13698">
                  <c:v>1.25</c:v>
                </c:pt>
                <c:pt idx="13699">
                  <c:v>1.25</c:v>
                </c:pt>
                <c:pt idx="13700">
                  <c:v>1.22</c:v>
                </c:pt>
                <c:pt idx="13701">
                  <c:v>1.22</c:v>
                </c:pt>
                <c:pt idx="13702">
                  <c:v>1.2</c:v>
                </c:pt>
                <c:pt idx="13703">
                  <c:v>1.2</c:v>
                </c:pt>
                <c:pt idx="13704">
                  <c:v>1.21</c:v>
                </c:pt>
                <c:pt idx="13705">
                  <c:v>1.22</c:v>
                </c:pt>
                <c:pt idx="13706">
                  <c:v>1.19</c:v>
                </c:pt>
                <c:pt idx="13707">
                  <c:v>1.1599999999999999</c:v>
                </c:pt>
                <c:pt idx="13708">
                  <c:v>1.1499999999999999</c:v>
                </c:pt>
                <c:pt idx="13709">
                  <c:v>1.1399999999999999</c:v>
                </c:pt>
                <c:pt idx="13710">
                  <c:v>1.17</c:v>
                </c:pt>
                <c:pt idx="13711">
                  <c:v>1.1499999999999999</c:v>
                </c:pt>
                <c:pt idx="13712">
                  <c:v>1.17</c:v>
                </c:pt>
                <c:pt idx="13713">
                  <c:v>1.1399999999999999</c:v>
                </c:pt>
                <c:pt idx="13714">
                  <c:v>1.1399999999999999</c:v>
                </c:pt>
                <c:pt idx="13715">
                  <c:v>1.1200000000000001</c:v>
                </c:pt>
                <c:pt idx="13716">
                  <c:v>1.1499999999999999</c:v>
                </c:pt>
                <c:pt idx="13717">
                  <c:v>1.17</c:v>
                </c:pt>
                <c:pt idx="13718">
                  <c:v>1.1399999999999999</c:v>
                </c:pt>
                <c:pt idx="13719">
                  <c:v>1.1299999999999999</c:v>
                </c:pt>
                <c:pt idx="13720">
                  <c:v>1.17</c:v>
                </c:pt>
                <c:pt idx="13721">
                  <c:v>1.1000000000000001</c:v>
                </c:pt>
                <c:pt idx="13722">
                  <c:v>1.08</c:v>
                </c:pt>
                <c:pt idx="13723">
                  <c:v>1.05</c:v>
                </c:pt>
                <c:pt idx="13724">
                  <c:v>1.06</c:v>
                </c:pt>
                <c:pt idx="13725">
                  <c:v>1.06</c:v>
                </c:pt>
                <c:pt idx="13726">
                  <c:v>1.03</c:v>
                </c:pt>
                <c:pt idx="13727">
                  <c:v>1.01</c:v>
                </c:pt>
                <c:pt idx="13728">
                  <c:v>0.97</c:v>
                </c:pt>
                <c:pt idx="13729">
                  <c:v>1.01</c:v>
                </c:pt>
                <c:pt idx="13730">
                  <c:v>1</c:v>
                </c:pt>
                <c:pt idx="13731">
                  <c:v>0.98</c:v>
                </c:pt>
                <c:pt idx="13732">
                  <c:v>0.99</c:v>
                </c:pt>
                <c:pt idx="13733">
                  <c:v>0.99</c:v>
                </c:pt>
                <c:pt idx="13734">
                  <c:v>0.99</c:v>
                </c:pt>
                <c:pt idx="13735">
                  <c:v>0.95</c:v>
                </c:pt>
                <c:pt idx="13736">
                  <c:v>0.91</c:v>
                </c:pt>
                <c:pt idx="13737">
                  <c:v>0.88</c:v>
                </c:pt>
                <c:pt idx="13738">
                  <c:v>0.88</c:v>
                </c:pt>
                <c:pt idx="13739">
                  <c:v>0.88</c:v>
                </c:pt>
                <c:pt idx="13740">
                  <c:v>0.93</c:v>
                </c:pt>
                <c:pt idx="13741">
                  <c:v>0.95</c:v>
                </c:pt>
                <c:pt idx="13742">
                  <c:v>0.97</c:v>
                </c:pt>
                <c:pt idx="13743">
                  <c:v>0.93</c:v>
                </c:pt>
                <c:pt idx="13744">
                  <c:v>0.93</c:v>
                </c:pt>
                <c:pt idx="13745">
                  <c:v>1</c:v>
                </c:pt>
                <c:pt idx="13746">
                  <c:v>1</c:v>
                </c:pt>
                <c:pt idx="13747">
                  <c:v>1</c:v>
                </c:pt>
                <c:pt idx="13748">
                  <c:v>1.04</c:v>
                </c:pt>
                <c:pt idx="13749">
                  <c:v>1.01</c:v>
                </c:pt>
                <c:pt idx="13750">
                  <c:v>1.02</c:v>
                </c:pt>
                <c:pt idx="13751">
                  <c:v>1</c:v>
                </c:pt>
                <c:pt idx="13752">
                  <c:v>1.04</c:v>
                </c:pt>
                <c:pt idx="13753">
                  <c:v>0.99</c:v>
                </c:pt>
                <c:pt idx="13754">
                  <c:v>0.97</c:v>
                </c:pt>
                <c:pt idx="13755">
                  <c:v>0.96</c:v>
                </c:pt>
                <c:pt idx="13756">
                  <c:v>0.95</c:v>
                </c:pt>
                <c:pt idx="13757">
                  <c:v>0.93</c:v>
                </c:pt>
                <c:pt idx="13758">
                  <c:v>0.92</c:v>
                </c:pt>
                <c:pt idx="13759">
                  <c:v>0.91</c:v>
                </c:pt>
                <c:pt idx="13760">
                  <c:v>0.95</c:v>
                </c:pt>
                <c:pt idx="13761">
                  <c:v>0.9</c:v>
                </c:pt>
                <c:pt idx="13762">
                  <c:v>0.91</c:v>
                </c:pt>
                <c:pt idx="13763">
                  <c:v>0.93</c:v>
                </c:pt>
                <c:pt idx="13764">
                  <c:v>0.9</c:v>
                </c:pt>
                <c:pt idx="13765">
                  <c:v>0.91</c:v>
                </c:pt>
                <c:pt idx="13766">
                  <c:v>0.9</c:v>
                </c:pt>
                <c:pt idx="13767">
                  <c:v>0.9</c:v>
                </c:pt>
                <c:pt idx="13768">
                  <c:v>0.89</c:v>
                </c:pt>
                <c:pt idx="13769">
                  <c:v>0.89</c:v>
                </c:pt>
                <c:pt idx="13770">
                  <c:v>0.84</c:v>
                </c:pt>
                <c:pt idx="13771">
                  <c:v>0.77</c:v>
                </c:pt>
                <c:pt idx="13772">
                  <c:v>0.82</c:v>
                </c:pt>
                <c:pt idx="13773">
                  <c:v>0.86</c:v>
                </c:pt>
                <c:pt idx="13774">
                  <c:v>0.85</c:v>
                </c:pt>
                <c:pt idx="13775">
                  <c:v>0.87</c:v>
                </c:pt>
                <c:pt idx="13776">
                  <c:v>0.86</c:v>
                </c:pt>
                <c:pt idx="13777">
                  <c:v>0.89</c:v>
                </c:pt>
                <c:pt idx="13778">
                  <c:v>0.89</c:v>
                </c:pt>
                <c:pt idx="13779">
                  <c:v>0.87</c:v>
                </c:pt>
                <c:pt idx="13780">
                  <c:v>0.87</c:v>
                </c:pt>
                <c:pt idx="13781">
                  <c:v>0.89</c:v>
                </c:pt>
                <c:pt idx="13782">
                  <c:v>0.85</c:v>
                </c:pt>
                <c:pt idx="13783">
                  <c:v>0.85</c:v>
                </c:pt>
                <c:pt idx="13784">
                  <c:v>0.86</c:v>
                </c:pt>
                <c:pt idx="13785">
                  <c:v>0.81</c:v>
                </c:pt>
                <c:pt idx="13786">
                  <c:v>0.83</c:v>
                </c:pt>
                <c:pt idx="13787">
                  <c:v>0.83</c:v>
                </c:pt>
                <c:pt idx="13788">
                  <c:v>0.82</c:v>
                </c:pt>
                <c:pt idx="13789">
                  <c:v>0.82</c:v>
                </c:pt>
                <c:pt idx="13790">
                  <c:v>0.83</c:v>
                </c:pt>
                <c:pt idx="13791">
                  <c:v>0.81</c:v>
                </c:pt>
                <c:pt idx="13792">
                  <c:v>0.8</c:v>
                </c:pt>
                <c:pt idx="13793">
                  <c:v>0.79</c:v>
                </c:pt>
                <c:pt idx="13794">
                  <c:v>0.8</c:v>
                </c:pt>
                <c:pt idx="13795">
                  <c:v>0.8</c:v>
                </c:pt>
                <c:pt idx="13796">
                  <c:v>0.84</c:v>
                </c:pt>
                <c:pt idx="13797">
                  <c:v>0.8</c:v>
                </c:pt>
                <c:pt idx="13798">
                  <c:v>0.77</c:v>
                </c:pt>
                <c:pt idx="13799">
                  <c:v>0.78</c:v>
                </c:pt>
                <c:pt idx="13800">
                  <c:v>0.75</c:v>
                </c:pt>
                <c:pt idx="13801">
                  <c:v>0.73</c:v>
                </c:pt>
                <c:pt idx="13802">
                  <c:v>0.7</c:v>
                </c:pt>
                <c:pt idx="13803">
                  <c:v>0.7</c:v>
                </c:pt>
                <c:pt idx="13804">
                  <c:v>0.72</c:v>
                </c:pt>
                <c:pt idx="13805">
                  <c:v>0.74</c:v>
                </c:pt>
                <c:pt idx="13806">
                  <c:v>0.74</c:v>
                </c:pt>
                <c:pt idx="13807">
                  <c:v>0.77</c:v>
                </c:pt>
                <c:pt idx="13808">
                  <c:v>0.78</c:v>
                </c:pt>
                <c:pt idx="13809">
                  <c:v>0.72</c:v>
                </c:pt>
                <c:pt idx="13810">
                  <c:v>0.69</c:v>
                </c:pt>
                <c:pt idx="13811">
                  <c:v>0.68</c:v>
                </c:pt>
                <c:pt idx="13812">
                  <c:v>0.67</c:v>
                </c:pt>
                <c:pt idx="13813">
                  <c:v>0.62</c:v>
                </c:pt>
                <c:pt idx="13814">
                  <c:v>0.62</c:v>
                </c:pt>
                <c:pt idx="13815">
                  <c:v>0.6</c:v>
                </c:pt>
                <c:pt idx="13816">
                  <c:v>0.59</c:v>
                </c:pt>
                <c:pt idx="13817">
                  <c:v>0.61</c:v>
                </c:pt>
                <c:pt idx="13818">
                  <c:v>0.59</c:v>
                </c:pt>
                <c:pt idx="13819">
                  <c:v>0.6</c:v>
                </c:pt>
                <c:pt idx="13820">
                  <c:v>0.59</c:v>
                </c:pt>
                <c:pt idx="13821">
                  <c:v>0.59</c:v>
                </c:pt>
                <c:pt idx="13822">
                  <c:v>0.59</c:v>
                </c:pt>
                <c:pt idx="13823">
                  <c:v>0.59</c:v>
                </c:pt>
                <c:pt idx="13824">
                  <c:v>0.54</c:v>
                </c:pt>
                <c:pt idx="13825">
                  <c:v>0.54</c:v>
                </c:pt>
                <c:pt idx="13826">
                  <c:v>0.54</c:v>
                </c:pt>
                <c:pt idx="13827">
                  <c:v>0.54</c:v>
                </c:pt>
                <c:pt idx="13828">
                  <c:v>0.5</c:v>
                </c:pt>
                <c:pt idx="13829">
                  <c:v>0.52</c:v>
                </c:pt>
                <c:pt idx="13830">
                  <c:v>0.46</c:v>
                </c:pt>
                <c:pt idx="13831">
                  <c:v>0.47</c:v>
                </c:pt>
                <c:pt idx="13832">
                  <c:v>0.51</c:v>
                </c:pt>
                <c:pt idx="13833">
                  <c:v>0.48</c:v>
                </c:pt>
                <c:pt idx="13834">
                  <c:v>0.48</c:v>
                </c:pt>
                <c:pt idx="13835">
                  <c:v>0.48</c:v>
                </c:pt>
                <c:pt idx="13836">
                  <c:v>0.43</c:v>
                </c:pt>
                <c:pt idx="13837">
                  <c:v>0.42</c:v>
                </c:pt>
                <c:pt idx="13838">
                  <c:v>0.41</c:v>
                </c:pt>
                <c:pt idx="13839">
                  <c:v>0.38</c:v>
                </c:pt>
                <c:pt idx="13840">
                  <c:v>0.4</c:v>
                </c:pt>
                <c:pt idx="13841">
                  <c:v>0.46</c:v>
                </c:pt>
                <c:pt idx="13842">
                  <c:v>0.39</c:v>
                </c:pt>
                <c:pt idx="13843">
                  <c:v>0.32</c:v>
                </c:pt>
                <c:pt idx="13844">
                  <c:v>0.36</c:v>
                </c:pt>
                <c:pt idx="13845">
                  <c:v>0.34</c:v>
                </c:pt>
                <c:pt idx="13846">
                  <c:v>0.31</c:v>
                </c:pt>
                <c:pt idx="13847">
                  <c:v>0.31</c:v>
                </c:pt>
                <c:pt idx="13848">
                  <c:v>0.31</c:v>
                </c:pt>
                <c:pt idx="13849">
                  <c:v>0.31</c:v>
                </c:pt>
                <c:pt idx="13850">
                  <c:v>0.34</c:v>
                </c:pt>
                <c:pt idx="13851">
                  <c:v>0.37</c:v>
                </c:pt>
                <c:pt idx="13852">
                  <c:v>0.36</c:v>
                </c:pt>
                <c:pt idx="13853">
                  <c:v>0.38</c:v>
                </c:pt>
                <c:pt idx="13854">
                  <c:v>0.35</c:v>
                </c:pt>
                <c:pt idx="13855">
                  <c:v>0.37</c:v>
                </c:pt>
                <c:pt idx="13856">
                  <c:v>0.36</c:v>
                </c:pt>
                <c:pt idx="13857">
                  <c:v>0.33</c:v>
                </c:pt>
                <c:pt idx="13858">
                  <c:v>0.34</c:v>
                </c:pt>
                <c:pt idx="13859">
                  <c:v>0.34</c:v>
                </c:pt>
                <c:pt idx="13860">
                  <c:v>0.37</c:v>
                </c:pt>
                <c:pt idx="13861">
                  <c:v>0.38</c:v>
                </c:pt>
                <c:pt idx="13862">
                  <c:v>0.37</c:v>
                </c:pt>
                <c:pt idx="13863">
                  <c:v>0.36</c:v>
                </c:pt>
                <c:pt idx="13864">
                  <c:v>0.36</c:v>
                </c:pt>
                <c:pt idx="13865">
                  <c:v>0.37</c:v>
                </c:pt>
                <c:pt idx="13866">
                  <c:v>0.32</c:v>
                </c:pt>
                <c:pt idx="13867">
                  <c:v>0.3</c:v>
                </c:pt>
                <c:pt idx="13868">
                  <c:v>0.33</c:v>
                </c:pt>
                <c:pt idx="13869">
                  <c:v>0.35</c:v>
                </c:pt>
                <c:pt idx="13870">
                  <c:v>0.36</c:v>
                </c:pt>
                <c:pt idx="13871">
                  <c:v>0.38</c:v>
                </c:pt>
                <c:pt idx="13872">
                  <c:v>0.36</c:v>
                </c:pt>
                <c:pt idx="13873">
                  <c:v>0.4</c:v>
                </c:pt>
                <c:pt idx="13874">
                  <c:v>0.31</c:v>
                </c:pt>
                <c:pt idx="13875">
                  <c:v>0.23</c:v>
                </c:pt>
                <c:pt idx="13876">
                  <c:v>0.2</c:v>
                </c:pt>
                <c:pt idx="13877">
                  <c:v>0.25</c:v>
                </c:pt>
                <c:pt idx="13878">
                  <c:v>0.25</c:v>
                </c:pt>
                <c:pt idx="13879">
                  <c:v>0.27</c:v>
                </c:pt>
                <c:pt idx="13880">
                  <c:v>0.28000000000000003</c:v>
                </c:pt>
                <c:pt idx="13881">
                  <c:v>0.2</c:v>
                </c:pt>
                <c:pt idx="13882">
                  <c:v>0.19</c:v>
                </c:pt>
                <c:pt idx="13883">
                  <c:v>0.18</c:v>
                </c:pt>
                <c:pt idx="13884">
                  <c:v>0.22</c:v>
                </c:pt>
                <c:pt idx="13885">
                  <c:v>0.23</c:v>
                </c:pt>
                <c:pt idx="13886">
                  <c:v>0.22</c:v>
                </c:pt>
                <c:pt idx="13887">
                  <c:v>0.21</c:v>
                </c:pt>
                <c:pt idx="13888">
                  <c:v>0.2</c:v>
                </c:pt>
                <c:pt idx="13889">
                  <c:v>0.21</c:v>
                </c:pt>
                <c:pt idx="13890">
                  <c:v>0.18</c:v>
                </c:pt>
                <c:pt idx="13891">
                  <c:v>0.17</c:v>
                </c:pt>
                <c:pt idx="13892">
                  <c:v>0.19</c:v>
                </c:pt>
                <c:pt idx="13893">
                  <c:v>0.19</c:v>
                </c:pt>
                <c:pt idx="13894">
                  <c:v>0.19</c:v>
                </c:pt>
                <c:pt idx="13895">
                  <c:v>0.19</c:v>
                </c:pt>
                <c:pt idx="13896">
                  <c:v>0.16</c:v>
                </c:pt>
                <c:pt idx="13897">
                  <c:v>0.16</c:v>
                </c:pt>
                <c:pt idx="13898">
                  <c:v>0.16</c:v>
                </c:pt>
                <c:pt idx="13899">
                  <c:v>0.16</c:v>
                </c:pt>
                <c:pt idx="13900">
                  <c:v>0.13</c:v>
                </c:pt>
                <c:pt idx="13901">
                  <c:v>0.11</c:v>
                </c:pt>
                <c:pt idx="13902">
                  <c:v>0.09</c:v>
                </c:pt>
                <c:pt idx="13903">
                  <c:v>0.08</c:v>
                </c:pt>
                <c:pt idx="13904">
                  <c:v>7.0000000000000007E-2</c:v>
                </c:pt>
                <c:pt idx="13905">
                  <c:v>0.1</c:v>
                </c:pt>
                <c:pt idx="13906">
                  <c:v>0.16</c:v>
                </c:pt>
                <c:pt idx="13907">
                  <c:v>0.16</c:v>
                </c:pt>
                <c:pt idx="13908">
                  <c:v>0.16</c:v>
                </c:pt>
                <c:pt idx="13909">
                  <c:v>0.16</c:v>
                </c:pt>
                <c:pt idx="13910">
                  <c:v>0.16</c:v>
                </c:pt>
                <c:pt idx="13911">
                  <c:v>0.28000000000000003</c:v>
                </c:pt>
                <c:pt idx="13912">
                  <c:v>0.36</c:v>
                </c:pt>
                <c:pt idx="13913">
                  <c:v>0.36</c:v>
                </c:pt>
                <c:pt idx="13914">
                  <c:v>0.45</c:v>
                </c:pt>
                <c:pt idx="13915">
                  <c:v>0.52</c:v>
                </c:pt>
                <c:pt idx="13916">
                  <c:v>0.6</c:v>
                </c:pt>
                <c:pt idx="13917">
                  <c:v>0.6</c:v>
                </c:pt>
                <c:pt idx="13918">
                  <c:v>0.54</c:v>
                </c:pt>
                <c:pt idx="13919">
                  <c:v>0.61</c:v>
                </c:pt>
                <c:pt idx="13920">
                  <c:v>0.68</c:v>
                </c:pt>
                <c:pt idx="13921">
                  <c:v>0.71</c:v>
                </c:pt>
                <c:pt idx="13922">
                  <c:v>0.72</c:v>
                </c:pt>
                <c:pt idx="13923">
                  <c:v>0.64</c:v>
                </c:pt>
                <c:pt idx="13924">
                  <c:v>0.65</c:v>
                </c:pt>
                <c:pt idx="13925">
                  <c:v>0.61</c:v>
                </c:pt>
                <c:pt idx="13926">
                  <c:v>0.62</c:v>
                </c:pt>
                <c:pt idx="13927">
                  <c:v>0.63</c:v>
                </c:pt>
                <c:pt idx="13928">
                  <c:v>0.6</c:v>
                </c:pt>
                <c:pt idx="13929">
                  <c:v>0.61</c:v>
                </c:pt>
                <c:pt idx="13930">
                  <c:v>0.54</c:v>
                </c:pt>
                <c:pt idx="13931">
                  <c:v>0.55000000000000004</c:v>
                </c:pt>
                <c:pt idx="13932">
                  <c:v>0.53</c:v>
                </c:pt>
                <c:pt idx="13933">
                  <c:v>0.49</c:v>
                </c:pt>
                <c:pt idx="13934">
                  <c:v>0.51</c:v>
                </c:pt>
                <c:pt idx="13935">
                  <c:v>0.68</c:v>
                </c:pt>
                <c:pt idx="13936">
                  <c:v>0.86</c:v>
                </c:pt>
                <c:pt idx="13937">
                  <c:v>0.84</c:v>
                </c:pt>
                <c:pt idx="13938">
                  <c:v>0.83</c:v>
                </c:pt>
                <c:pt idx="13939">
                  <c:v>0.88</c:v>
                </c:pt>
                <c:pt idx="13940">
                  <c:v>0.96</c:v>
                </c:pt>
                <c:pt idx="13941">
                  <c:v>1</c:v>
                </c:pt>
                <c:pt idx="13942">
                  <c:v>0.9</c:v>
                </c:pt>
                <c:pt idx="13943">
                  <c:v>0.84</c:v>
                </c:pt>
                <c:pt idx="13944">
                  <c:v>0.82</c:v>
                </c:pt>
                <c:pt idx="13945">
                  <c:v>0.81</c:v>
                </c:pt>
                <c:pt idx="13946">
                  <c:v>0.8</c:v>
                </c:pt>
                <c:pt idx="13947">
                  <c:v>0.8</c:v>
                </c:pt>
                <c:pt idx="13948">
                  <c:v>0.76</c:v>
                </c:pt>
                <c:pt idx="13949">
                  <c:v>0.89</c:v>
                </c:pt>
                <c:pt idx="13950">
                  <c:v>0.88</c:v>
                </c:pt>
                <c:pt idx="13951">
                  <c:v>0.84</c:v>
                </c:pt>
                <c:pt idx="13952">
                  <c:v>0.86</c:v>
                </c:pt>
                <c:pt idx="13953">
                  <c:v>0.91</c:v>
                </c:pt>
                <c:pt idx="13954">
                  <c:v>0.79</c:v>
                </c:pt>
                <c:pt idx="13955">
                  <c:v>0.77</c:v>
                </c:pt>
                <c:pt idx="13956">
                  <c:v>0.81</c:v>
                </c:pt>
                <c:pt idx="13957">
                  <c:v>0.85</c:v>
                </c:pt>
                <c:pt idx="13958">
                  <c:v>0.79</c:v>
                </c:pt>
                <c:pt idx="13959">
                  <c:v>0.77</c:v>
                </c:pt>
                <c:pt idx="13960">
                  <c:v>0.63</c:v>
                </c:pt>
                <c:pt idx="13961">
                  <c:v>0.68</c:v>
                </c:pt>
                <c:pt idx="13962">
                  <c:v>0.73</c:v>
                </c:pt>
                <c:pt idx="13963">
                  <c:v>0.89</c:v>
                </c:pt>
                <c:pt idx="13964">
                  <c:v>0.86</c:v>
                </c:pt>
                <c:pt idx="13965">
                  <c:v>0.84</c:v>
                </c:pt>
                <c:pt idx="13966">
                  <c:v>0.78</c:v>
                </c:pt>
                <c:pt idx="13967">
                  <c:v>0.79</c:v>
                </c:pt>
                <c:pt idx="13968">
                  <c:v>0.74</c:v>
                </c:pt>
                <c:pt idx="13969">
                  <c:v>0.71</c:v>
                </c:pt>
                <c:pt idx="13970">
                  <c:v>0.72</c:v>
                </c:pt>
                <c:pt idx="13971">
                  <c:v>0.7</c:v>
                </c:pt>
                <c:pt idx="13972">
                  <c:v>0.7</c:v>
                </c:pt>
                <c:pt idx="13973">
                  <c:v>0.65</c:v>
                </c:pt>
                <c:pt idx="13974">
                  <c:v>0.64</c:v>
                </c:pt>
                <c:pt idx="13975">
                  <c:v>0.65</c:v>
                </c:pt>
                <c:pt idx="13976">
                  <c:v>0.67</c:v>
                </c:pt>
                <c:pt idx="13977">
                  <c:v>0.61</c:v>
                </c:pt>
                <c:pt idx="13978">
                  <c:v>0.65</c:v>
                </c:pt>
                <c:pt idx="13979">
                  <c:v>0.63</c:v>
                </c:pt>
                <c:pt idx="13980">
                  <c:v>0.64</c:v>
                </c:pt>
                <c:pt idx="13981">
                  <c:v>0.74</c:v>
                </c:pt>
                <c:pt idx="13982">
                  <c:v>0.71</c:v>
                </c:pt>
                <c:pt idx="13983">
                  <c:v>0.66</c:v>
                </c:pt>
                <c:pt idx="13984">
                  <c:v>0.7</c:v>
                </c:pt>
                <c:pt idx="13985">
                  <c:v>0.62</c:v>
                </c:pt>
                <c:pt idx="13986">
                  <c:v>0.6</c:v>
                </c:pt>
                <c:pt idx="13987">
                  <c:v>0.63</c:v>
                </c:pt>
                <c:pt idx="13988">
                  <c:v>0.65</c:v>
                </c:pt>
                <c:pt idx="13989">
                  <c:v>0.63</c:v>
                </c:pt>
                <c:pt idx="13990">
                  <c:v>0.64</c:v>
                </c:pt>
                <c:pt idx="13991">
                  <c:v>0.63</c:v>
                </c:pt>
                <c:pt idx="13992">
                  <c:v>0.57999999999999996</c:v>
                </c:pt>
                <c:pt idx="13993">
                  <c:v>0.57999999999999996</c:v>
                </c:pt>
                <c:pt idx="13994">
                  <c:v>0.56999999999999995</c:v>
                </c:pt>
                <c:pt idx="13995">
                  <c:v>0.74</c:v>
                </c:pt>
                <c:pt idx="13996">
                  <c:v>0.7</c:v>
                </c:pt>
                <c:pt idx="13997">
                  <c:v>0.73</c:v>
                </c:pt>
                <c:pt idx="13998">
                  <c:v>0.73</c:v>
                </c:pt>
                <c:pt idx="13999">
                  <c:v>0.78</c:v>
                </c:pt>
                <c:pt idx="14000">
                  <c:v>0.8</c:v>
                </c:pt>
                <c:pt idx="14001">
                  <c:v>0.79</c:v>
                </c:pt>
                <c:pt idx="14002">
                  <c:v>0.73</c:v>
                </c:pt>
                <c:pt idx="14003">
                  <c:v>0.66</c:v>
                </c:pt>
                <c:pt idx="14004">
                  <c:v>0.67</c:v>
                </c:pt>
                <c:pt idx="14005">
                  <c:v>0.68</c:v>
                </c:pt>
                <c:pt idx="14006">
                  <c:v>0.71</c:v>
                </c:pt>
                <c:pt idx="14007">
                  <c:v>0.69</c:v>
                </c:pt>
                <c:pt idx="14008">
                  <c:v>0.65</c:v>
                </c:pt>
                <c:pt idx="14009">
                  <c:v>0.65</c:v>
                </c:pt>
                <c:pt idx="14010">
                  <c:v>0.74</c:v>
                </c:pt>
                <c:pt idx="14011">
                  <c:v>0.78</c:v>
                </c:pt>
                <c:pt idx="14012">
                  <c:v>0.78</c:v>
                </c:pt>
                <c:pt idx="14013">
                  <c:v>0.67</c:v>
                </c:pt>
                <c:pt idx="14014">
                  <c:v>0.69</c:v>
                </c:pt>
                <c:pt idx="14015">
                  <c:v>0.59</c:v>
                </c:pt>
                <c:pt idx="14016">
                  <c:v>0.6</c:v>
                </c:pt>
                <c:pt idx="14017">
                  <c:v>0.57999999999999996</c:v>
                </c:pt>
                <c:pt idx="14018">
                  <c:v>0.64</c:v>
                </c:pt>
                <c:pt idx="14019">
                  <c:v>0.6</c:v>
                </c:pt>
                <c:pt idx="14020">
                  <c:v>0.59</c:v>
                </c:pt>
                <c:pt idx="14021">
                  <c:v>0.59</c:v>
                </c:pt>
                <c:pt idx="14022">
                  <c:v>0.55000000000000004</c:v>
                </c:pt>
                <c:pt idx="14023">
                  <c:v>0.51</c:v>
                </c:pt>
                <c:pt idx="14024">
                  <c:v>0.56000000000000005</c:v>
                </c:pt>
                <c:pt idx="14025">
                  <c:v>0.59</c:v>
                </c:pt>
                <c:pt idx="14026">
                  <c:v>0.6</c:v>
                </c:pt>
                <c:pt idx="14027">
                  <c:v>0.57999999999999996</c:v>
                </c:pt>
                <c:pt idx="14028">
                  <c:v>0.61</c:v>
                </c:pt>
                <c:pt idx="14029">
                  <c:v>0.57999999999999996</c:v>
                </c:pt>
                <c:pt idx="14030">
                  <c:v>0.59</c:v>
                </c:pt>
                <c:pt idx="14031">
                  <c:v>0.54</c:v>
                </c:pt>
                <c:pt idx="14032">
                  <c:v>0.55000000000000004</c:v>
                </c:pt>
                <c:pt idx="14033">
                  <c:v>0.54</c:v>
                </c:pt>
                <c:pt idx="14034">
                  <c:v>0.56000000000000005</c:v>
                </c:pt>
                <c:pt idx="14035">
                  <c:v>0.62</c:v>
                </c:pt>
                <c:pt idx="14036">
                  <c:v>0.56999999999999995</c:v>
                </c:pt>
                <c:pt idx="14037">
                  <c:v>0.5</c:v>
                </c:pt>
                <c:pt idx="14038">
                  <c:v>0.51</c:v>
                </c:pt>
                <c:pt idx="14039">
                  <c:v>0.5</c:v>
                </c:pt>
                <c:pt idx="14040">
                  <c:v>0.44</c:v>
                </c:pt>
                <c:pt idx="14041">
                  <c:v>0.44</c:v>
                </c:pt>
                <c:pt idx="14042">
                  <c:v>0.53</c:v>
                </c:pt>
                <c:pt idx="14043">
                  <c:v>0.54</c:v>
                </c:pt>
                <c:pt idx="14044">
                  <c:v>0.56999999999999995</c:v>
                </c:pt>
                <c:pt idx="14045">
                  <c:v>0.56999999999999995</c:v>
                </c:pt>
                <c:pt idx="14046">
                  <c:v>0.59</c:v>
                </c:pt>
                <c:pt idx="14047">
                  <c:v>0.61</c:v>
                </c:pt>
                <c:pt idx="14048">
                  <c:v>0.69</c:v>
                </c:pt>
                <c:pt idx="14049">
                  <c:v>0.68</c:v>
                </c:pt>
                <c:pt idx="14050">
                  <c:v>0.63</c:v>
                </c:pt>
                <c:pt idx="14051">
                  <c:v>0.61</c:v>
                </c:pt>
                <c:pt idx="14052">
                  <c:v>0.61</c:v>
                </c:pt>
                <c:pt idx="14053">
                  <c:v>0.56000000000000005</c:v>
                </c:pt>
                <c:pt idx="14054">
                  <c:v>0.53</c:v>
                </c:pt>
                <c:pt idx="14055">
                  <c:v>0.53</c:v>
                </c:pt>
                <c:pt idx="14056">
                  <c:v>0.51</c:v>
                </c:pt>
                <c:pt idx="14057">
                  <c:v>0.48</c:v>
                </c:pt>
                <c:pt idx="14058">
                  <c:v>0.48</c:v>
                </c:pt>
                <c:pt idx="14059">
                  <c:v>0.53</c:v>
                </c:pt>
                <c:pt idx="14060">
                  <c:v>0.5</c:v>
                </c:pt>
                <c:pt idx="14061">
                  <c:v>0.47</c:v>
                </c:pt>
                <c:pt idx="14062">
                  <c:v>0.47</c:v>
                </c:pt>
                <c:pt idx="14063">
                  <c:v>0.45</c:v>
                </c:pt>
                <c:pt idx="14064">
                  <c:v>0.47</c:v>
                </c:pt>
                <c:pt idx="14065">
                  <c:v>0.46</c:v>
                </c:pt>
                <c:pt idx="14066">
                  <c:v>0.47</c:v>
                </c:pt>
                <c:pt idx="14067">
                  <c:v>0.65</c:v>
                </c:pt>
                <c:pt idx="14068">
                  <c:v>0.69</c:v>
                </c:pt>
                <c:pt idx="14069">
                  <c:v>0.59</c:v>
                </c:pt>
                <c:pt idx="14070">
                  <c:v>0.56999999999999995</c:v>
                </c:pt>
                <c:pt idx="14071">
                  <c:v>0.6</c:v>
                </c:pt>
                <c:pt idx="14072">
                  <c:v>0.56999999999999995</c:v>
                </c:pt>
                <c:pt idx="14073">
                  <c:v>0.54</c:v>
                </c:pt>
                <c:pt idx="14074">
                  <c:v>0.56999999999999995</c:v>
                </c:pt>
                <c:pt idx="14075">
                  <c:v>0.66</c:v>
                </c:pt>
                <c:pt idx="14076">
                  <c:v>0.67</c:v>
                </c:pt>
                <c:pt idx="14077">
                  <c:v>0.6</c:v>
                </c:pt>
                <c:pt idx="14078">
                  <c:v>0.55000000000000004</c:v>
                </c:pt>
                <c:pt idx="14079">
                  <c:v>0.55000000000000004</c:v>
                </c:pt>
                <c:pt idx="14080">
                  <c:v>0.6</c:v>
                </c:pt>
                <c:pt idx="14081">
                  <c:v>0.64</c:v>
                </c:pt>
                <c:pt idx="14082">
                  <c:v>0.64</c:v>
                </c:pt>
                <c:pt idx="14083">
                  <c:v>0.64</c:v>
                </c:pt>
                <c:pt idx="14084">
                  <c:v>0.64</c:v>
                </c:pt>
                <c:pt idx="14085">
                  <c:v>0.63</c:v>
                </c:pt>
                <c:pt idx="14086">
                  <c:v>0.63</c:v>
                </c:pt>
                <c:pt idx="14087">
                  <c:v>0.63</c:v>
                </c:pt>
                <c:pt idx="14088">
                  <c:v>0.63</c:v>
                </c:pt>
                <c:pt idx="14089">
                  <c:v>0.56999999999999995</c:v>
                </c:pt>
                <c:pt idx="14090">
                  <c:v>0.55000000000000004</c:v>
                </c:pt>
                <c:pt idx="14091">
                  <c:v>0.51</c:v>
                </c:pt>
                <c:pt idx="14092">
                  <c:v>0.54</c:v>
                </c:pt>
                <c:pt idx="14093">
                  <c:v>0.51</c:v>
                </c:pt>
                <c:pt idx="14094">
                  <c:v>0.54</c:v>
                </c:pt>
                <c:pt idx="14095">
                  <c:v>0.53</c:v>
                </c:pt>
                <c:pt idx="14096">
                  <c:v>0.51</c:v>
                </c:pt>
                <c:pt idx="14097">
                  <c:v>0.51</c:v>
                </c:pt>
                <c:pt idx="14098">
                  <c:v>0.46</c:v>
                </c:pt>
                <c:pt idx="14099">
                  <c:v>0.47</c:v>
                </c:pt>
                <c:pt idx="14100">
                  <c:v>0.48</c:v>
                </c:pt>
                <c:pt idx="14101">
                  <c:v>0.42</c:v>
                </c:pt>
                <c:pt idx="14102">
                  <c:v>0.39</c:v>
                </c:pt>
                <c:pt idx="14103">
                  <c:v>0.41</c:v>
                </c:pt>
                <c:pt idx="14104">
                  <c:v>0.4</c:v>
                </c:pt>
                <c:pt idx="14105">
                  <c:v>0.37</c:v>
                </c:pt>
                <c:pt idx="14106">
                  <c:v>0.37</c:v>
                </c:pt>
                <c:pt idx="14107">
                  <c:v>0.33</c:v>
                </c:pt>
                <c:pt idx="14108">
                  <c:v>0.33</c:v>
                </c:pt>
                <c:pt idx="14109">
                  <c:v>0.35</c:v>
                </c:pt>
                <c:pt idx="14110">
                  <c:v>0.31</c:v>
                </c:pt>
                <c:pt idx="14111">
                  <c:v>0.27</c:v>
                </c:pt>
                <c:pt idx="14112">
                  <c:v>0.31</c:v>
                </c:pt>
                <c:pt idx="14113">
                  <c:v>0.31</c:v>
                </c:pt>
                <c:pt idx="14114">
                  <c:v>0.22</c:v>
                </c:pt>
                <c:pt idx="14115">
                  <c:v>0.24</c:v>
                </c:pt>
                <c:pt idx="14116">
                  <c:v>0.25</c:v>
                </c:pt>
                <c:pt idx="14117">
                  <c:v>0.17</c:v>
                </c:pt>
                <c:pt idx="14118">
                  <c:v>0.26</c:v>
                </c:pt>
                <c:pt idx="14119">
                  <c:v>0.24</c:v>
                </c:pt>
                <c:pt idx="14120">
                  <c:v>0.26</c:v>
                </c:pt>
                <c:pt idx="14121">
                  <c:v>0.27</c:v>
                </c:pt>
                <c:pt idx="14122">
                  <c:v>0.21</c:v>
                </c:pt>
                <c:pt idx="14123">
                  <c:v>0.2</c:v>
                </c:pt>
                <c:pt idx="14124">
                  <c:v>0.17</c:v>
                </c:pt>
                <c:pt idx="14125">
                  <c:v>0.18</c:v>
                </c:pt>
                <c:pt idx="14126">
                  <c:v>0.14000000000000001</c:v>
                </c:pt>
                <c:pt idx="14127">
                  <c:v>0.13</c:v>
                </c:pt>
                <c:pt idx="14128">
                  <c:v>0.15</c:v>
                </c:pt>
                <c:pt idx="14129">
                  <c:v>0.11</c:v>
                </c:pt>
                <c:pt idx="14130">
                  <c:v>0.14000000000000001</c:v>
                </c:pt>
                <c:pt idx="14131">
                  <c:v>0.21</c:v>
                </c:pt>
                <c:pt idx="14132">
                  <c:v>0.18</c:v>
                </c:pt>
                <c:pt idx="14133">
                  <c:v>0.23</c:v>
                </c:pt>
                <c:pt idx="14134">
                  <c:v>0.21</c:v>
                </c:pt>
                <c:pt idx="14135">
                  <c:v>0.17</c:v>
                </c:pt>
                <c:pt idx="14136">
                  <c:v>0.24</c:v>
                </c:pt>
                <c:pt idx="14137">
                  <c:v>0.3</c:v>
                </c:pt>
                <c:pt idx="14138">
                  <c:v>0.27</c:v>
                </c:pt>
                <c:pt idx="14139">
                  <c:v>0.28000000000000003</c:v>
                </c:pt>
                <c:pt idx="14140">
                  <c:v>0.31</c:v>
                </c:pt>
                <c:pt idx="14141">
                  <c:v>0.28999999999999998</c:v>
                </c:pt>
                <c:pt idx="14142">
                  <c:v>0.23</c:v>
                </c:pt>
                <c:pt idx="14143">
                  <c:v>0.22</c:v>
                </c:pt>
                <c:pt idx="14144">
                  <c:v>0.22</c:v>
                </c:pt>
                <c:pt idx="14145">
                  <c:v>0.21</c:v>
                </c:pt>
                <c:pt idx="14146">
                  <c:v>0.2</c:v>
                </c:pt>
                <c:pt idx="14147">
                  <c:v>0.18</c:v>
                </c:pt>
                <c:pt idx="14148">
                  <c:v>0.18</c:v>
                </c:pt>
                <c:pt idx="14149">
                  <c:v>0.18</c:v>
                </c:pt>
                <c:pt idx="14150">
                  <c:v>0.14000000000000001</c:v>
                </c:pt>
                <c:pt idx="14151">
                  <c:v>0.16</c:v>
                </c:pt>
                <c:pt idx="14152">
                  <c:v>0.16</c:v>
                </c:pt>
                <c:pt idx="14153">
                  <c:v>0.14000000000000001</c:v>
                </c:pt>
                <c:pt idx="14154">
                  <c:v>0.13</c:v>
                </c:pt>
                <c:pt idx="14155">
                  <c:v>0.1</c:v>
                </c:pt>
                <c:pt idx="14156">
                  <c:v>0.12</c:v>
                </c:pt>
                <c:pt idx="14157">
                  <c:v>0.09</c:v>
                </c:pt>
                <c:pt idx="14158">
                  <c:v>0.1</c:v>
                </c:pt>
                <c:pt idx="14159">
                  <c:v>0.12</c:v>
                </c:pt>
                <c:pt idx="14160">
                  <c:v>0.16</c:v>
                </c:pt>
                <c:pt idx="14161">
                  <c:v>0.14000000000000001</c:v>
                </c:pt>
                <c:pt idx="14162">
                  <c:v>0.16</c:v>
                </c:pt>
                <c:pt idx="14163">
                  <c:v>0.13</c:v>
                </c:pt>
                <c:pt idx="14164">
                  <c:v>0.16</c:v>
                </c:pt>
                <c:pt idx="14165">
                  <c:v>0.18</c:v>
                </c:pt>
                <c:pt idx="14166">
                  <c:v>0.15</c:v>
                </c:pt>
                <c:pt idx="14167">
                  <c:v>0.23</c:v>
                </c:pt>
                <c:pt idx="14168">
                  <c:v>0.23</c:v>
                </c:pt>
                <c:pt idx="14169">
                  <c:v>0.26</c:v>
                </c:pt>
                <c:pt idx="14170">
                  <c:v>0.3</c:v>
                </c:pt>
                <c:pt idx="14171">
                  <c:v>0.28000000000000003</c:v>
                </c:pt>
                <c:pt idx="14172">
                  <c:v>0.25</c:v>
                </c:pt>
                <c:pt idx="14173">
                  <c:v>0.28000000000000003</c:v>
                </c:pt>
                <c:pt idx="14174">
                  <c:v>0.28000000000000003</c:v>
                </c:pt>
                <c:pt idx="14175">
                  <c:v>0.2</c:v>
                </c:pt>
                <c:pt idx="14176">
                  <c:v>0.2</c:v>
                </c:pt>
                <c:pt idx="14177">
                  <c:v>0.17</c:v>
                </c:pt>
                <c:pt idx="14178">
                  <c:v>0.15</c:v>
                </c:pt>
                <c:pt idx="14179">
                  <c:v>0.13</c:v>
                </c:pt>
                <c:pt idx="14180">
                  <c:v>0.11</c:v>
                </c:pt>
                <c:pt idx="14181">
                  <c:v>0.12</c:v>
                </c:pt>
                <c:pt idx="14182">
                  <c:v>0.15</c:v>
                </c:pt>
                <c:pt idx="14183">
                  <c:v>0.12</c:v>
                </c:pt>
                <c:pt idx="14184">
                  <c:v>0.14000000000000001</c:v>
                </c:pt>
                <c:pt idx="14185">
                  <c:v>0.13</c:v>
                </c:pt>
                <c:pt idx="14186">
                  <c:v>0.16</c:v>
                </c:pt>
                <c:pt idx="14187">
                  <c:v>0.17</c:v>
                </c:pt>
                <c:pt idx="14188">
                  <c:v>0.17</c:v>
                </c:pt>
                <c:pt idx="14189">
                  <c:v>0.18</c:v>
                </c:pt>
                <c:pt idx="14190">
                  <c:v>0.18</c:v>
                </c:pt>
                <c:pt idx="14191">
                  <c:v>0.15</c:v>
                </c:pt>
                <c:pt idx="14192">
                  <c:v>0.14000000000000001</c:v>
                </c:pt>
                <c:pt idx="14193">
                  <c:v>0.14000000000000001</c:v>
                </c:pt>
                <c:pt idx="14194">
                  <c:v>0.17</c:v>
                </c:pt>
                <c:pt idx="14195">
                  <c:v>0.15</c:v>
                </c:pt>
                <c:pt idx="14196">
                  <c:v>0.14000000000000001</c:v>
                </c:pt>
                <c:pt idx="14197">
                  <c:v>0.11</c:v>
                </c:pt>
                <c:pt idx="14198">
                  <c:v>7.0000000000000007E-2</c:v>
                </c:pt>
                <c:pt idx="14199">
                  <c:v>0.08</c:v>
                </c:pt>
                <c:pt idx="14200">
                  <c:v>0.05</c:v>
                </c:pt>
                <c:pt idx="14201">
                  <c:v>0.06</c:v>
                </c:pt>
                <c:pt idx="14202">
                  <c:v>0.04</c:v>
                </c:pt>
                <c:pt idx="14203">
                  <c:v>0.02</c:v>
                </c:pt>
                <c:pt idx="14204">
                  <c:v>0.03</c:v>
                </c:pt>
                <c:pt idx="14205">
                  <c:v>-0.01</c:v>
                </c:pt>
                <c:pt idx="14206">
                  <c:v>-0.01</c:v>
                </c:pt>
                <c:pt idx="14207">
                  <c:v>-0.02</c:v>
                </c:pt>
                <c:pt idx="14208">
                  <c:v>0.02</c:v>
                </c:pt>
                <c:pt idx="14209">
                  <c:v>0.06</c:v>
                </c:pt>
                <c:pt idx="14210">
                  <c:v>0.05</c:v>
                </c:pt>
                <c:pt idx="14211">
                  <c:v>0.06</c:v>
                </c:pt>
                <c:pt idx="14212">
                  <c:v>0.08</c:v>
                </c:pt>
                <c:pt idx="14213">
                  <c:v>-0.06</c:v>
                </c:pt>
                <c:pt idx="14214">
                  <c:v>-0.11</c:v>
                </c:pt>
                <c:pt idx="14215">
                  <c:v>-0.12</c:v>
                </c:pt>
                <c:pt idx="14216">
                  <c:v>-0.12</c:v>
                </c:pt>
                <c:pt idx="14217">
                  <c:v>-0.13</c:v>
                </c:pt>
                <c:pt idx="14218">
                  <c:v>-0.12</c:v>
                </c:pt>
                <c:pt idx="14219">
                  <c:v>-0.13</c:v>
                </c:pt>
                <c:pt idx="14220">
                  <c:v>-0.18</c:v>
                </c:pt>
                <c:pt idx="14221">
                  <c:v>-0.18</c:v>
                </c:pt>
                <c:pt idx="14222">
                  <c:v>-0.17</c:v>
                </c:pt>
                <c:pt idx="14223">
                  <c:v>-0.18</c:v>
                </c:pt>
                <c:pt idx="14224">
                  <c:v>-0.17</c:v>
                </c:pt>
                <c:pt idx="14225">
                  <c:v>-0.1</c:v>
                </c:pt>
                <c:pt idx="14226">
                  <c:v>-0.14000000000000001</c:v>
                </c:pt>
                <c:pt idx="14227">
                  <c:v>-0.1</c:v>
                </c:pt>
                <c:pt idx="14228">
                  <c:v>-0.06</c:v>
                </c:pt>
                <c:pt idx="14229">
                  <c:v>-0.08</c:v>
                </c:pt>
                <c:pt idx="14230">
                  <c:v>-0.09</c:v>
                </c:pt>
                <c:pt idx="14231">
                  <c:v>-0.08</c:v>
                </c:pt>
                <c:pt idx="14232">
                  <c:v>-0.06</c:v>
                </c:pt>
                <c:pt idx="14233">
                  <c:v>-0.08</c:v>
                </c:pt>
                <c:pt idx="14234">
                  <c:v>-0.1</c:v>
                </c:pt>
                <c:pt idx="14235">
                  <c:v>-0.08</c:v>
                </c:pt>
                <c:pt idx="14236">
                  <c:v>-0.14000000000000001</c:v>
                </c:pt>
                <c:pt idx="14237">
                  <c:v>-0.15</c:v>
                </c:pt>
                <c:pt idx="14238">
                  <c:v>-0.12</c:v>
                </c:pt>
                <c:pt idx="14239">
                  <c:v>-0.09</c:v>
                </c:pt>
                <c:pt idx="14240">
                  <c:v>-0.03</c:v>
                </c:pt>
                <c:pt idx="14241">
                  <c:v>-0.04</c:v>
                </c:pt>
                <c:pt idx="14242">
                  <c:v>-0.1</c:v>
                </c:pt>
                <c:pt idx="14243">
                  <c:v>-0.06</c:v>
                </c:pt>
                <c:pt idx="14244">
                  <c:v>-0.06</c:v>
                </c:pt>
                <c:pt idx="14245">
                  <c:v>-0.08</c:v>
                </c:pt>
                <c:pt idx="14246">
                  <c:v>-0.11</c:v>
                </c:pt>
                <c:pt idx="14247">
                  <c:v>-0.1</c:v>
                </c:pt>
                <c:pt idx="14248">
                  <c:v>-0.1</c:v>
                </c:pt>
                <c:pt idx="14249">
                  <c:v>-7.0000000000000007E-2</c:v>
                </c:pt>
                <c:pt idx="14250">
                  <c:v>-0.03</c:v>
                </c:pt>
                <c:pt idx="14251">
                  <c:v>-0.05</c:v>
                </c:pt>
                <c:pt idx="14252">
                  <c:v>-0.08</c:v>
                </c:pt>
                <c:pt idx="14253">
                  <c:v>-0.05</c:v>
                </c:pt>
                <c:pt idx="14254">
                  <c:v>-0.08</c:v>
                </c:pt>
                <c:pt idx="14255">
                  <c:v>-0.09</c:v>
                </c:pt>
                <c:pt idx="14256">
                  <c:v>-0.09</c:v>
                </c:pt>
                <c:pt idx="14257">
                  <c:v>-0.08</c:v>
                </c:pt>
                <c:pt idx="14258">
                  <c:v>-0.1</c:v>
                </c:pt>
                <c:pt idx="14259">
                  <c:v>-0.08</c:v>
                </c:pt>
                <c:pt idx="14260">
                  <c:v>-0.09</c:v>
                </c:pt>
                <c:pt idx="14261">
                  <c:v>-7.0000000000000007E-2</c:v>
                </c:pt>
                <c:pt idx="14262">
                  <c:v>-7.0000000000000007E-2</c:v>
                </c:pt>
                <c:pt idx="14263">
                  <c:v>-0.03</c:v>
                </c:pt>
                <c:pt idx="14264">
                  <c:v>-0.05</c:v>
                </c:pt>
                <c:pt idx="14265">
                  <c:v>-0.11</c:v>
                </c:pt>
                <c:pt idx="14266">
                  <c:v>-0.12</c:v>
                </c:pt>
                <c:pt idx="14267">
                  <c:v>-7.0000000000000007E-2</c:v>
                </c:pt>
                <c:pt idx="14268">
                  <c:v>0.02</c:v>
                </c:pt>
                <c:pt idx="14269">
                  <c:v>0.04</c:v>
                </c:pt>
                <c:pt idx="14270">
                  <c:v>0.05</c:v>
                </c:pt>
                <c:pt idx="14271">
                  <c:v>0.03</c:v>
                </c:pt>
                <c:pt idx="14272">
                  <c:v>0.03</c:v>
                </c:pt>
                <c:pt idx="14273">
                  <c:v>0</c:v>
                </c:pt>
                <c:pt idx="14274">
                  <c:v>0.02</c:v>
                </c:pt>
                <c:pt idx="14275">
                  <c:v>-0.02</c:v>
                </c:pt>
                <c:pt idx="14276">
                  <c:v>0.01</c:v>
                </c:pt>
                <c:pt idx="14277">
                  <c:v>-0.09</c:v>
                </c:pt>
                <c:pt idx="14278">
                  <c:v>-0.08</c:v>
                </c:pt>
                <c:pt idx="14279">
                  <c:v>-0.11</c:v>
                </c:pt>
                <c:pt idx="14280">
                  <c:v>-0.14000000000000001</c:v>
                </c:pt>
                <c:pt idx="14281">
                  <c:v>-0.16</c:v>
                </c:pt>
                <c:pt idx="14282">
                  <c:v>-0.12</c:v>
                </c:pt>
                <c:pt idx="14283">
                  <c:v>-0.12</c:v>
                </c:pt>
                <c:pt idx="14284">
                  <c:v>-0.09</c:v>
                </c:pt>
                <c:pt idx="14285">
                  <c:v>-0.09</c:v>
                </c:pt>
                <c:pt idx="14286">
                  <c:v>-0.01</c:v>
                </c:pt>
                <c:pt idx="14287">
                  <c:v>0</c:v>
                </c:pt>
                <c:pt idx="14288">
                  <c:v>0.02</c:v>
                </c:pt>
                <c:pt idx="14289">
                  <c:v>0.06</c:v>
                </c:pt>
                <c:pt idx="14290">
                  <c:v>0.04</c:v>
                </c:pt>
                <c:pt idx="14291">
                  <c:v>7.0000000000000007E-2</c:v>
                </c:pt>
                <c:pt idx="14292">
                  <c:v>0.03</c:v>
                </c:pt>
                <c:pt idx="14293">
                  <c:v>0.06</c:v>
                </c:pt>
                <c:pt idx="14294">
                  <c:v>0.06</c:v>
                </c:pt>
                <c:pt idx="14295">
                  <c:v>0.04</c:v>
                </c:pt>
                <c:pt idx="14296">
                  <c:v>0.03</c:v>
                </c:pt>
                <c:pt idx="14297">
                  <c:v>0</c:v>
                </c:pt>
                <c:pt idx="14298">
                  <c:v>0.01</c:v>
                </c:pt>
                <c:pt idx="14299">
                  <c:v>0.02</c:v>
                </c:pt>
                <c:pt idx="14300">
                  <c:v>0.02</c:v>
                </c:pt>
                <c:pt idx="14301">
                  <c:v>0.09</c:v>
                </c:pt>
                <c:pt idx="14302">
                  <c:v>0.17</c:v>
                </c:pt>
                <c:pt idx="14303">
                  <c:v>0.17</c:v>
                </c:pt>
                <c:pt idx="14304">
                  <c:v>0.16</c:v>
                </c:pt>
                <c:pt idx="14305">
                  <c:v>0.18</c:v>
                </c:pt>
                <c:pt idx="14306">
                  <c:v>0.13</c:v>
                </c:pt>
                <c:pt idx="14307">
                  <c:v>0.16</c:v>
                </c:pt>
                <c:pt idx="14308">
                  <c:v>0.14000000000000001</c:v>
                </c:pt>
                <c:pt idx="14309">
                  <c:v>0.15</c:v>
                </c:pt>
                <c:pt idx="14310">
                  <c:v>0.18</c:v>
                </c:pt>
                <c:pt idx="14311">
                  <c:v>0.18</c:v>
                </c:pt>
                <c:pt idx="14312">
                  <c:v>0.28000000000000003</c:v>
                </c:pt>
                <c:pt idx="14313">
                  <c:v>0.31</c:v>
                </c:pt>
                <c:pt idx="14314">
                  <c:v>0.34</c:v>
                </c:pt>
              </c:numCache>
            </c:numRef>
          </c:val>
          <c:smooth val="0"/>
        </c:ser>
        <c:ser>
          <c:idx val="3"/>
          <c:order val="3"/>
          <c:tx>
            <c:strRef>
              <c:f>'[seba (1).xlsm]slide 1a'!$E$4</c:f>
              <c:strCache>
                <c:ptCount val="1"/>
                <c:pt idx="0">
                  <c:v>Japan</c:v>
                </c:pt>
              </c:strCache>
            </c:strRef>
          </c:tx>
          <c:spPr>
            <a:ln>
              <a:solidFill>
                <a:schemeClr val="bg1">
                  <a:lumMod val="75000"/>
                </a:schemeClr>
              </a:solidFill>
            </a:ln>
          </c:spPr>
          <c:marker>
            <c:symbol val="none"/>
          </c:marker>
          <c:cat>
            <c:numRef>
              <c:f>'[seba (1).xlsm]slide 1a'!$A$5:$A$14319</c:f>
              <c:numCache>
                <c:formatCode>dd-mm-yyyy</c:formatCode>
                <c:ptCount val="14315"/>
                <c:pt idx="0">
                  <c:v>22648</c:v>
                </c:pt>
                <c:pt idx="1">
                  <c:v>22649</c:v>
                </c:pt>
                <c:pt idx="2">
                  <c:v>22650</c:v>
                </c:pt>
                <c:pt idx="3">
                  <c:v>22651</c:v>
                </c:pt>
                <c:pt idx="4">
                  <c:v>22654</c:v>
                </c:pt>
                <c:pt idx="5">
                  <c:v>22655</c:v>
                </c:pt>
                <c:pt idx="6">
                  <c:v>22656</c:v>
                </c:pt>
                <c:pt idx="7">
                  <c:v>22657</c:v>
                </c:pt>
                <c:pt idx="8">
                  <c:v>22658</c:v>
                </c:pt>
                <c:pt idx="9">
                  <c:v>22661</c:v>
                </c:pt>
                <c:pt idx="10">
                  <c:v>22662</c:v>
                </c:pt>
                <c:pt idx="11">
                  <c:v>22663</c:v>
                </c:pt>
                <c:pt idx="12">
                  <c:v>22664</c:v>
                </c:pt>
                <c:pt idx="13">
                  <c:v>22665</c:v>
                </c:pt>
                <c:pt idx="14">
                  <c:v>22668</c:v>
                </c:pt>
                <c:pt idx="15">
                  <c:v>22669</c:v>
                </c:pt>
                <c:pt idx="16">
                  <c:v>22670</c:v>
                </c:pt>
                <c:pt idx="17">
                  <c:v>22671</c:v>
                </c:pt>
                <c:pt idx="18">
                  <c:v>22672</c:v>
                </c:pt>
                <c:pt idx="19">
                  <c:v>22675</c:v>
                </c:pt>
                <c:pt idx="20">
                  <c:v>22676</c:v>
                </c:pt>
                <c:pt idx="21">
                  <c:v>22677</c:v>
                </c:pt>
                <c:pt idx="22">
                  <c:v>22678</c:v>
                </c:pt>
                <c:pt idx="23">
                  <c:v>22679</c:v>
                </c:pt>
                <c:pt idx="24">
                  <c:v>22682</c:v>
                </c:pt>
                <c:pt idx="25">
                  <c:v>22683</c:v>
                </c:pt>
                <c:pt idx="26">
                  <c:v>22684</c:v>
                </c:pt>
                <c:pt idx="27">
                  <c:v>22685</c:v>
                </c:pt>
                <c:pt idx="28">
                  <c:v>22686</c:v>
                </c:pt>
                <c:pt idx="29">
                  <c:v>22689</c:v>
                </c:pt>
                <c:pt idx="30">
                  <c:v>22690</c:v>
                </c:pt>
                <c:pt idx="31">
                  <c:v>22691</c:v>
                </c:pt>
                <c:pt idx="32">
                  <c:v>22692</c:v>
                </c:pt>
                <c:pt idx="33">
                  <c:v>22693</c:v>
                </c:pt>
                <c:pt idx="34">
                  <c:v>22696</c:v>
                </c:pt>
                <c:pt idx="35">
                  <c:v>22697</c:v>
                </c:pt>
                <c:pt idx="36">
                  <c:v>22698</c:v>
                </c:pt>
                <c:pt idx="37">
                  <c:v>22699</c:v>
                </c:pt>
                <c:pt idx="38">
                  <c:v>22700</c:v>
                </c:pt>
                <c:pt idx="39">
                  <c:v>22703</c:v>
                </c:pt>
                <c:pt idx="40">
                  <c:v>22704</c:v>
                </c:pt>
                <c:pt idx="41">
                  <c:v>22705</c:v>
                </c:pt>
                <c:pt idx="42">
                  <c:v>22706</c:v>
                </c:pt>
                <c:pt idx="43">
                  <c:v>22707</c:v>
                </c:pt>
                <c:pt idx="44">
                  <c:v>22710</c:v>
                </c:pt>
                <c:pt idx="45">
                  <c:v>22711</c:v>
                </c:pt>
                <c:pt idx="46">
                  <c:v>22712</c:v>
                </c:pt>
                <c:pt idx="47">
                  <c:v>22713</c:v>
                </c:pt>
                <c:pt idx="48">
                  <c:v>22714</c:v>
                </c:pt>
                <c:pt idx="49">
                  <c:v>22717</c:v>
                </c:pt>
                <c:pt idx="50">
                  <c:v>22718</c:v>
                </c:pt>
                <c:pt idx="51">
                  <c:v>22719</c:v>
                </c:pt>
                <c:pt idx="52">
                  <c:v>22720</c:v>
                </c:pt>
                <c:pt idx="53">
                  <c:v>22721</c:v>
                </c:pt>
                <c:pt idx="54">
                  <c:v>22724</c:v>
                </c:pt>
                <c:pt idx="55">
                  <c:v>22725</c:v>
                </c:pt>
                <c:pt idx="56">
                  <c:v>22726</c:v>
                </c:pt>
                <c:pt idx="57">
                  <c:v>22727</c:v>
                </c:pt>
                <c:pt idx="58">
                  <c:v>22728</c:v>
                </c:pt>
                <c:pt idx="59">
                  <c:v>22731</c:v>
                </c:pt>
                <c:pt idx="60">
                  <c:v>22732</c:v>
                </c:pt>
                <c:pt idx="61">
                  <c:v>22733</c:v>
                </c:pt>
                <c:pt idx="62">
                  <c:v>22734</c:v>
                </c:pt>
                <c:pt idx="63">
                  <c:v>22735</c:v>
                </c:pt>
                <c:pt idx="64">
                  <c:v>22738</c:v>
                </c:pt>
                <c:pt idx="65">
                  <c:v>22739</c:v>
                </c:pt>
                <c:pt idx="66">
                  <c:v>22740</c:v>
                </c:pt>
                <c:pt idx="67">
                  <c:v>22741</c:v>
                </c:pt>
                <c:pt idx="68">
                  <c:v>22742</c:v>
                </c:pt>
                <c:pt idx="69">
                  <c:v>22745</c:v>
                </c:pt>
                <c:pt idx="70">
                  <c:v>22746</c:v>
                </c:pt>
                <c:pt idx="71">
                  <c:v>22747</c:v>
                </c:pt>
                <c:pt idx="72">
                  <c:v>22748</c:v>
                </c:pt>
                <c:pt idx="73">
                  <c:v>22749</c:v>
                </c:pt>
                <c:pt idx="74">
                  <c:v>22752</c:v>
                </c:pt>
                <c:pt idx="75">
                  <c:v>22753</c:v>
                </c:pt>
                <c:pt idx="76">
                  <c:v>22754</c:v>
                </c:pt>
                <c:pt idx="77">
                  <c:v>22755</c:v>
                </c:pt>
                <c:pt idx="78">
                  <c:v>22756</c:v>
                </c:pt>
                <c:pt idx="79">
                  <c:v>22759</c:v>
                </c:pt>
                <c:pt idx="80">
                  <c:v>22760</c:v>
                </c:pt>
                <c:pt idx="81">
                  <c:v>22761</c:v>
                </c:pt>
                <c:pt idx="82">
                  <c:v>22762</c:v>
                </c:pt>
                <c:pt idx="83">
                  <c:v>22763</c:v>
                </c:pt>
                <c:pt idx="84">
                  <c:v>22766</c:v>
                </c:pt>
                <c:pt idx="85">
                  <c:v>22767</c:v>
                </c:pt>
                <c:pt idx="86">
                  <c:v>22768</c:v>
                </c:pt>
                <c:pt idx="87">
                  <c:v>22769</c:v>
                </c:pt>
                <c:pt idx="88">
                  <c:v>22770</c:v>
                </c:pt>
                <c:pt idx="89">
                  <c:v>22773</c:v>
                </c:pt>
                <c:pt idx="90">
                  <c:v>22774</c:v>
                </c:pt>
                <c:pt idx="91">
                  <c:v>22775</c:v>
                </c:pt>
                <c:pt idx="92">
                  <c:v>22776</c:v>
                </c:pt>
                <c:pt idx="93">
                  <c:v>22777</c:v>
                </c:pt>
                <c:pt idx="94">
                  <c:v>22780</c:v>
                </c:pt>
                <c:pt idx="95">
                  <c:v>22781</c:v>
                </c:pt>
                <c:pt idx="96">
                  <c:v>22782</c:v>
                </c:pt>
                <c:pt idx="97">
                  <c:v>22783</c:v>
                </c:pt>
                <c:pt idx="98">
                  <c:v>22784</c:v>
                </c:pt>
                <c:pt idx="99">
                  <c:v>22787</c:v>
                </c:pt>
                <c:pt idx="100">
                  <c:v>22788</c:v>
                </c:pt>
                <c:pt idx="101">
                  <c:v>22789</c:v>
                </c:pt>
                <c:pt idx="102">
                  <c:v>22790</c:v>
                </c:pt>
                <c:pt idx="103">
                  <c:v>22791</c:v>
                </c:pt>
                <c:pt idx="104">
                  <c:v>22794</c:v>
                </c:pt>
                <c:pt idx="105">
                  <c:v>22795</c:v>
                </c:pt>
                <c:pt idx="106">
                  <c:v>22796</c:v>
                </c:pt>
                <c:pt idx="107">
                  <c:v>22797</c:v>
                </c:pt>
                <c:pt idx="108">
                  <c:v>22798</c:v>
                </c:pt>
                <c:pt idx="109">
                  <c:v>22801</c:v>
                </c:pt>
                <c:pt idx="110">
                  <c:v>22802</c:v>
                </c:pt>
                <c:pt idx="111">
                  <c:v>22803</c:v>
                </c:pt>
                <c:pt idx="112">
                  <c:v>22804</c:v>
                </c:pt>
                <c:pt idx="113">
                  <c:v>22805</c:v>
                </c:pt>
                <c:pt idx="114">
                  <c:v>22808</c:v>
                </c:pt>
                <c:pt idx="115">
                  <c:v>22809</c:v>
                </c:pt>
                <c:pt idx="116">
                  <c:v>22810</c:v>
                </c:pt>
                <c:pt idx="117">
                  <c:v>22811</c:v>
                </c:pt>
                <c:pt idx="118">
                  <c:v>22812</c:v>
                </c:pt>
                <c:pt idx="119">
                  <c:v>22815</c:v>
                </c:pt>
                <c:pt idx="120">
                  <c:v>22816</c:v>
                </c:pt>
                <c:pt idx="121">
                  <c:v>22817</c:v>
                </c:pt>
                <c:pt idx="122">
                  <c:v>22818</c:v>
                </c:pt>
                <c:pt idx="123">
                  <c:v>22819</c:v>
                </c:pt>
                <c:pt idx="124">
                  <c:v>22822</c:v>
                </c:pt>
                <c:pt idx="125">
                  <c:v>22823</c:v>
                </c:pt>
                <c:pt idx="126">
                  <c:v>22824</c:v>
                </c:pt>
                <c:pt idx="127">
                  <c:v>22825</c:v>
                </c:pt>
                <c:pt idx="128">
                  <c:v>22826</c:v>
                </c:pt>
                <c:pt idx="129">
                  <c:v>22829</c:v>
                </c:pt>
                <c:pt idx="130">
                  <c:v>22830</c:v>
                </c:pt>
                <c:pt idx="131">
                  <c:v>22831</c:v>
                </c:pt>
                <c:pt idx="132">
                  <c:v>22832</c:v>
                </c:pt>
                <c:pt idx="133">
                  <c:v>22833</c:v>
                </c:pt>
                <c:pt idx="134">
                  <c:v>22836</c:v>
                </c:pt>
                <c:pt idx="135">
                  <c:v>22837</c:v>
                </c:pt>
                <c:pt idx="136">
                  <c:v>22838</c:v>
                </c:pt>
                <c:pt idx="137">
                  <c:v>22839</c:v>
                </c:pt>
                <c:pt idx="138">
                  <c:v>22840</c:v>
                </c:pt>
                <c:pt idx="139">
                  <c:v>22843</c:v>
                </c:pt>
                <c:pt idx="140">
                  <c:v>22844</c:v>
                </c:pt>
                <c:pt idx="141">
                  <c:v>22845</c:v>
                </c:pt>
                <c:pt idx="142">
                  <c:v>22846</c:v>
                </c:pt>
                <c:pt idx="143">
                  <c:v>22847</c:v>
                </c:pt>
                <c:pt idx="144">
                  <c:v>22850</c:v>
                </c:pt>
                <c:pt idx="145">
                  <c:v>22851</c:v>
                </c:pt>
                <c:pt idx="146">
                  <c:v>22852</c:v>
                </c:pt>
                <c:pt idx="147">
                  <c:v>22853</c:v>
                </c:pt>
                <c:pt idx="148">
                  <c:v>22854</c:v>
                </c:pt>
                <c:pt idx="149">
                  <c:v>22857</c:v>
                </c:pt>
                <c:pt idx="150">
                  <c:v>22858</c:v>
                </c:pt>
                <c:pt idx="151">
                  <c:v>22859</c:v>
                </c:pt>
                <c:pt idx="152">
                  <c:v>22860</c:v>
                </c:pt>
                <c:pt idx="153">
                  <c:v>22861</c:v>
                </c:pt>
                <c:pt idx="154">
                  <c:v>22864</c:v>
                </c:pt>
                <c:pt idx="155">
                  <c:v>22865</c:v>
                </c:pt>
                <c:pt idx="156">
                  <c:v>22866</c:v>
                </c:pt>
                <c:pt idx="157">
                  <c:v>22867</c:v>
                </c:pt>
                <c:pt idx="158">
                  <c:v>22868</c:v>
                </c:pt>
                <c:pt idx="159">
                  <c:v>22871</c:v>
                </c:pt>
                <c:pt idx="160">
                  <c:v>22872</c:v>
                </c:pt>
                <c:pt idx="161">
                  <c:v>22873</c:v>
                </c:pt>
                <c:pt idx="162">
                  <c:v>22874</c:v>
                </c:pt>
                <c:pt idx="163">
                  <c:v>22875</c:v>
                </c:pt>
                <c:pt idx="164">
                  <c:v>22878</c:v>
                </c:pt>
                <c:pt idx="165">
                  <c:v>22879</c:v>
                </c:pt>
                <c:pt idx="166">
                  <c:v>22880</c:v>
                </c:pt>
                <c:pt idx="167">
                  <c:v>22881</c:v>
                </c:pt>
                <c:pt idx="168">
                  <c:v>22882</c:v>
                </c:pt>
                <c:pt idx="169">
                  <c:v>22885</c:v>
                </c:pt>
                <c:pt idx="170">
                  <c:v>22886</c:v>
                </c:pt>
                <c:pt idx="171">
                  <c:v>22887</c:v>
                </c:pt>
                <c:pt idx="172">
                  <c:v>22888</c:v>
                </c:pt>
                <c:pt idx="173">
                  <c:v>22889</c:v>
                </c:pt>
                <c:pt idx="174">
                  <c:v>22892</c:v>
                </c:pt>
                <c:pt idx="175">
                  <c:v>22893</c:v>
                </c:pt>
                <c:pt idx="176">
                  <c:v>22894</c:v>
                </c:pt>
                <c:pt idx="177">
                  <c:v>22895</c:v>
                </c:pt>
                <c:pt idx="178">
                  <c:v>22896</c:v>
                </c:pt>
                <c:pt idx="179">
                  <c:v>22899</c:v>
                </c:pt>
                <c:pt idx="180">
                  <c:v>22900</c:v>
                </c:pt>
                <c:pt idx="181">
                  <c:v>22901</c:v>
                </c:pt>
                <c:pt idx="182">
                  <c:v>22902</c:v>
                </c:pt>
                <c:pt idx="183">
                  <c:v>22903</c:v>
                </c:pt>
                <c:pt idx="184">
                  <c:v>22906</c:v>
                </c:pt>
                <c:pt idx="185">
                  <c:v>22907</c:v>
                </c:pt>
                <c:pt idx="186">
                  <c:v>22908</c:v>
                </c:pt>
                <c:pt idx="187">
                  <c:v>22909</c:v>
                </c:pt>
                <c:pt idx="188">
                  <c:v>22910</c:v>
                </c:pt>
                <c:pt idx="189">
                  <c:v>22913</c:v>
                </c:pt>
                <c:pt idx="190">
                  <c:v>22914</c:v>
                </c:pt>
                <c:pt idx="191">
                  <c:v>22915</c:v>
                </c:pt>
                <c:pt idx="192">
                  <c:v>22916</c:v>
                </c:pt>
                <c:pt idx="193">
                  <c:v>22917</c:v>
                </c:pt>
                <c:pt idx="194">
                  <c:v>22920</c:v>
                </c:pt>
                <c:pt idx="195">
                  <c:v>22921</c:v>
                </c:pt>
                <c:pt idx="196">
                  <c:v>22922</c:v>
                </c:pt>
                <c:pt idx="197">
                  <c:v>22923</c:v>
                </c:pt>
                <c:pt idx="198">
                  <c:v>22924</c:v>
                </c:pt>
                <c:pt idx="199">
                  <c:v>22927</c:v>
                </c:pt>
                <c:pt idx="200">
                  <c:v>22928</c:v>
                </c:pt>
                <c:pt idx="201">
                  <c:v>22929</c:v>
                </c:pt>
                <c:pt idx="202">
                  <c:v>22930</c:v>
                </c:pt>
                <c:pt idx="203">
                  <c:v>22931</c:v>
                </c:pt>
                <c:pt idx="204">
                  <c:v>22934</c:v>
                </c:pt>
                <c:pt idx="205">
                  <c:v>22935</c:v>
                </c:pt>
                <c:pt idx="206">
                  <c:v>22936</c:v>
                </c:pt>
                <c:pt idx="207">
                  <c:v>22937</c:v>
                </c:pt>
                <c:pt idx="208">
                  <c:v>22938</c:v>
                </c:pt>
                <c:pt idx="209">
                  <c:v>22941</c:v>
                </c:pt>
                <c:pt idx="210">
                  <c:v>22942</c:v>
                </c:pt>
                <c:pt idx="211">
                  <c:v>22943</c:v>
                </c:pt>
                <c:pt idx="212">
                  <c:v>22944</c:v>
                </c:pt>
                <c:pt idx="213">
                  <c:v>22945</c:v>
                </c:pt>
                <c:pt idx="214">
                  <c:v>22948</c:v>
                </c:pt>
                <c:pt idx="215">
                  <c:v>22949</c:v>
                </c:pt>
                <c:pt idx="216">
                  <c:v>22950</c:v>
                </c:pt>
                <c:pt idx="217">
                  <c:v>22951</c:v>
                </c:pt>
                <c:pt idx="218">
                  <c:v>22952</c:v>
                </c:pt>
                <c:pt idx="219">
                  <c:v>22955</c:v>
                </c:pt>
                <c:pt idx="220">
                  <c:v>22956</c:v>
                </c:pt>
                <c:pt idx="221">
                  <c:v>22957</c:v>
                </c:pt>
                <c:pt idx="222">
                  <c:v>22958</c:v>
                </c:pt>
                <c:pt idx="223">
                  <c:v>22959</c:v>
                </c:pt>
                <c:pt idx="224">
                  <c:v>22962</c:v>
                </c:pt>
                <c:pt idx="225">
                  <c:v>22963</c:v>
                </c:pt>
                <c:pt idx="226">
                  <c:v>22964</c:v>
                </c:pt>
                <c:pt idx="227">
                  <c:v>22965</c:v>
                </c:pt>
                <c:pt idx="228">
                  <c:v>22966</c:v>
                </c:pt>
                <c:pt idx="229">
                  <c:v>22969</c:v>
                </c:pt>
                <c:pt idx="230">
                  <c:v>22970</c:v>
                </c:pt>
                <c:pt idx="231">
                  <c:v>22971</c:v>
                </c:pt>
                <c:pt idx="232">
                  <c:v>22972</c:v>
                </c:pt>
                <c:pt idx="233">
                  <c:v>22973</c:v>
                </c:pt>
                <c:pt idx="234">
                  <c:v>22976</c:v>
                </c:pt>
                <c:pt idx="235">
                  <c:v>22977</c:v>
                </c:pt>
                <c:pt idx="236">
                  <c:v>22978</c:v>
                </c:pt>
                <c:pt idx="237">
                  <c:v>22979</c:v>
                </c:pt>
                <c:pt idx="238">
                  <c:v>22980</c:v>
                </c:pt>
                <c:pt idx="239">
                  <c:v>22983</c:v>
                </c:pt>
                <c:pt idx="240">
                  <c:v>22984</c:v>
                </c:pt>
                <c:pt idx="241">
                  <c:v>22985</c:v>
                </c:pt>
                <c:pt idx="242">
                  <c:v>22986</c:v>
                </c:pt>
                <c:pt idx="243">
                  <c:v>22987</c:v>
                </c:pt>
                <c:pt idx="244">
                  <c:v>22990</c:v>
                </c:pt>
                <c:pt idx="245">
                  <c:v>22991</c:v>
                </c:pt>
                <c:pt idx="246">
                  <c:v>22992</c:v>
                </c:pt>
                <c:pt idx="247">
                  <c:v>22993</c:v>
                </c:pt>
                <c:pt idx="248">
                  <c:v>22994</c:v>
                </c:pt>
                <c:pt idx="249">
                  <c:v>22997</c:v>
                </c:pt>
                <c:pt idx="250">
                  <c:v>22998</c:v>
                </c:pt>
                <c:pt idx="251">
                  <c:v>22999</c:v>
                </c:pt>
                <c:pt idx="252">
                  <c:v>23000</c:v>
                </c:pt>
                <c:pt idx="253">
                  <c:v>23001</c:v>
                </c:pt>
                <c:pt idx="254">
                  <c:v>23004</c:v>
                </c:pt>
                <c:pt idx="255">
                  <c:v>23005</c:v>
                </c:pt>
                <c:pt idx="256">
                  <c:v>23006</c:v>
                </c:pt>
                <c:pt idx="257">
                  <c:v>23007</c:v>
                </c:pt>
                <c:pt idx="258">
                  <c:v>23008</c:v>
                </c:pt>
                <c:pt idx="259">
                  <c:v>23011</c:v>
                </c:pt>
                <c:pt idx="260">
                  <c:v>23012</c:v>
                </c:pt>
                <c:pt idx="261">
                  <c:v>23013</c:v>
                </c:pt>
                <c:pt idx="262">
                  <c:v>23014</c:v>
                </c:pt>
                <c:pt idx="263">
                  <c:v>23015</c:v>
                </c:pt>
                <c:pt idx="264">
                  <c:v>23018</c:v>
                </c:pt>
                <c:pt idx="265">
                  <c:v>23019</c:v>
                </c:pt>
                <c:pt idx="266">
                  <c:v>23020</c:v>
                </c:pt>
                <c:pt idx="267">
                  <c:v>23021</c:v>
                </c:pt>
                <c:pt idx="268">
                  <c:v>23022</c:v>
                </c:pt>
                <c:pt idx="269">
                  <c:v>23025</c:v>
                </c:pt>
                <c:pt idx="270">
                  <c:v>23026</c:v>
                </c:pt>
                <c:pt idx="271">
                  <c:v>23027</c:v>
                </c:pt>
                <c:pt idx="272">
                  <c:v>23028</c:v>
                </c:pt>
                <c:pt idx="273">
                  <c:v>23029</c:v>
                </c:pt>
                <c:pt idx="274">
                  <c:v>23032</c:v>
                </c:pt>
                <c:pt idx="275">
                  <c:v>23033</c:v>
                </c:pt>
                <c:pt idx="276">
                  <c:v>23034</c:v>
                </c:pt>
                <c:pt idx="277">
                  <c:v>23035</c:v>
                </c:pt>
                <c:pt idx="278">
                  <c:v>23036</c:v>
                </c:pt>
                <c:pt idx="279">
                  <c:v>23039</c:v>
                </c:pt>
                <c:pt idx="280">
                  <c:v>23040</c:v>
                </c:pt>
                <c:pt idx="281">
                  <c:v>23041</c:v>
                </c:pt>
                <c:pt idx="282">
                  <c:v>23042</c:v>
                </c:pt>
                <c:pt idx="283">
                  <c:v>23043</c:v>
                </c:pt>
                <c:pt idx="284">
                  <c:v>23046</c:v>
                </c:pt>
                <c:pt idx="285">
                  <c:v>23047</c:v>
                </c:pt>
                <c:pt idx="286">
                  <c:v>23048</c:v>
                </c:pt>
                <c:pt idx="287">
                  <c:v>23049</c:v>
                </c:pt>
                <c:pt idx="288">
                  <c:v>23050</c:v>
                </c:pt>
                <c:pt idx="289">
                  <c:v>23053</c:v>
                </c:pt>
                <c:pt idx="290">
                  <c:v>23054</c:v>
                </c:pt>
                <c:pt idx="291">
                  <c:v>23055</c:v>
                </c:pt>
                <c:pt idx="292">
                  <c:v>23056</c:v>
                </c:pt>
                <c:pt idx="293">
                  <c:v>23057</c:v>
                </c:pt>
                <c:pt idx="294">
                  <c:v>23060</c:v>
                </c:pt>
                <c:pt idx="295">
                  <c:v>23061</c:v>
                </c:pt>
                <c:pt idx="296">
                  <c:v>23062</c:v>
                </c:pt>
                <c:pt idx="297">
                  <c:v>23063</c:v>
                </c:pt>
                <c:pt idx="298">
                  <c:v>23064</c:v>
                </c:pt>
                <c:pt idx="299">
                  <c:v>23067</c:v>
                </c:pt>
                <c:pt idx="300">
                  <c:v>23068</c:v>
                </c:pt>
                <c:pt idx="301">
                  <c:v>23069</c:v>
                </c:pt>
                <c:pt idx="302">
                  <c:v>23070</c:v>
                </c:pt>
                <c:pt idx="303">
                  <c:v>23071</c:v>
                </c:pt>
                <c:pt idx="304">
                  <c:v>23074</c:v>
                </c:pt>
                <c:pt idx="305">
                  <c:v>23075</c:v>
                </c:pt>
                <c:pt idx="306">
                  <c:v>23076</c:v>
                </c:pt>
                <c:pt idx="307">
                  <c:v>23077</c:v>
                </c:pt>
                <c:pt idx="308">
                  <c:v>23078</c:v>
                </c:pt>
                <c:pt idx="309">
                  <c:v>23081</c:v>
                </c:pt>
                <c:pt idx="310">
                  <c:v>23082</c:v>
                </c:pt>
                <c:pt idx="311">
                  <c:v>23083</c:v>
                </c:pt>
                <c:pt idx="312">
                  <c:v>23084</c:v>
                </c:pt>
                <c:pt idx="313">
                  <c:v>23085</c:v>
                </c:pt>
                <c:pt idx="314">
                  <c:v>23088</c:v>
                </c:pt>
                <c:pt idx="315">
                  <c:v>23089</c:v>
                </c:pt>
                <c:pt idx="316">
                  <c:v>23090</c:v>
                </c:pt>
                <c:pt idx="317">
                  <c:v>23091</c:v>
                </c:pt>
                <c:pt idx="318">
                  <c:v>23092</c:v>
                </c:pt>
                <c:pt idx="319">
                  <c:v>23095</c:v>
                </c:pt>
                <c:pt idx="320">
                  <c:v>23096</c:v>
                </c:pt>
                <c:pt idx="321">
                  <c:v>23097</c:v>
                </c:pt>
                <c:pt idx="322">
                  <c:v>23098</c:v>
                </c:pt>
                <c:pt idx="323">
                  <c:v>23099</c:v>
                </c:pt>
                <c:pt idx="324">
                  <c:v>23102</c:v>
                </c:pt>
                <c:pt idx="325">
                  <c:v>23103</c:v>
                </c:pt>
                <c:pt idx="326">
                  <c:v>23104</c:v>
                </c:pt>
                <c:pt idx="327">
                  <c:v>23105</c:v>
                </c:pt>
                <c:pt idx="328">
                  <c:v>23106</c:v>
                </c:pt>
                <c:pt idx="329">
                  <c:v>23109</c:v>
                </c:pt>
                <c:pt idx="330">
                  <c:v>23110</c:v>
                </c:pt>
                <c:pt idx="331">
                  <c:v>23111</c:v>
                </c:pt>
                <c:pt idx="332">
                  <c:v>23112</c:v>
                </c:pt>
                <c:pt idx="333">
                  <c:v>23113</c:v>
                </c:pt>
                <c:pt idx="334">
                  <c:v>23116</c:v>
                </c:pt>
                <c:pt idx="335">
                  <c:v>23117</c:v>
                </c:pt>
                <c:pt idx="336">
                  <c:v>23118</c:v>
                </c:pt>
                <c:pt idx="337">
                  <c:v>23119</c:v>
                </c:pt>
                <c:pt idx="338">
                  <c:v>23120</c:v>
                </c:pt>
                <c:pt idx="339">
                  <c:v>23123</c:v>
                </c:pt>
                <c:pt idx="340">
                  <c:v>23124</c:v>
                </c:pt>
                <c:pt idx="341">
                  <c:v>23125</c:v>
                </c:pt>
                <c:pt idx="342">
                  <c:v>23126</c:v>
                </c:pt>
                <c:pt idx="343">
                  <c:v>23127</c:v>
                </c:pt>
                <c:pt idx="344">
                  <c:v>23130</c:v>
                </c:pt>
                <c:pt idx="345">
                  <c:v>23131</c:v>
                </c:pt>
                <c:pt idx="346">
                  <c:v>23132</c:v>
                </c:pt>
                <c:pt idx="347">
                  <c:v>23133</c:v>
                </c:pt>
                <c:pt idx="348">
                  <c:v>23134</c:v>
                </c:pt>
                <c:pt idx="349">
                  <c:v>23137</c:v>
                </c:pt>
                <c:pt idx="350">
                  <c:v>23138</c:v>
                </c:pt>
                <c:pt idx="351">
                  <c:v>23139</c:v>
                </c:pt>
                <c:pt idx="352">
                  <c:v>23140</c:v>
                </c:pt>
                <c:pt idx="353">
                  <c:v>23141</c:v>
                </c:pt>
                <c:pt idx="354">
                  <c:v>23144</c:v>
                </c:pt>
                <c:pt idx="355">
                  <c:v>23145</c:v>
                </c:pt>
                <c:pt idx="356">
                  <c:v>23146</c:v>
                </c:pt>
                <c:pt idx="357">
                  <c:v>23147</c:v>
                </c:pt>
                <c:pt idx="358">
                  <c:v>23148</c:v>
                </c:pt>
                <c:pt idx="359">
                  <c:v>23151</c:v>
                </c:pt>
                <c:pt idx="360">
                  <c:v>23152</c:v>
                </c:pt>
                <c:pt idx="361">
                  <c:v>23153</c:v>
                </c:pt>
                <c:pt idx="362">
                  <c:v>23154</c:v>
                </c:pt>
                <c:pt idx="363">
                  <c:v>23155</c:v>
                </c:pt>
                <c:pt idx="364">
                  <c:v>23158</c:v>
                </c:pt>
                <c:pt idx="365">
                  <c:v>23159</c:v>
                </c:pt>
                <c:pt idx="366">
                  <c:v>23160</c:v>
                </c:pt>
                <c:pt idx="367">
                  <c:v>23161</c:v>
                </c:pt>
                <c:pt idx="368">
                  <c:v>23162</c:v>
                </c:pt>
                <c:pt idx="369">
                  <c:v>23165</c:v>
                </c:pt>
                <c:pt idx="370">
                  <c:v>23166</c:v>
                </c:pt>
                <c:pt idx="371">
                  <c:v>23167</c:v>
                </c:pt>
                <c:pt idx="372">
                  <c:v>23168</c:v>
                </c:pt>
                <c:pt idx="373">
                  <c:v>23169</c:v>
                </c:pt>
                <c:pt idx="374">
                  <c:v>23172</c:v>
                </c:pt>
                <c:pt idx="375">
                  <c:v>23173</c:v>
                </c:pt>
                <c:pt idx="376">
                  <c:v>23174</c:v>
                </c:pt>
                <c:pt idx="377">
                  <c:v>23175</c:v>
                </c:pt>
                <c:pt idx="378">
                  <c:v>23176</c:v>
                </c:pt>
                <c:pt idx="379">
                  <c:v>23179</c:v>
                </c:pt>
                <c:pt idx="380">
                  <c:v>23180</c:v>
                </c:pt>
                <c:pt idx="381">
                  <c:v>23181</c:v>
                </c:pt>
                <c:pt idx="382">
                  <c:v>23182</c:v>
                </c:pt>
                <c:pt idx="383">
                  <c:v>23183</c:v>
                </c:pt>
                <c:pt idx="384">
                  <c:v>23186</c:v>
                </c:pt>
                <c:pt idx="385">
                  <c:v>23187</c:v>
                </c:pt>
                <c:pt idx="386">
                  <c:v>23188</c:v>
                </c:pt>
                <c:pt idx="387">
                  <c:v>23189</c:v>
                </c:pt>
                <c:pt idx="388">
                  <c:v>23190</c:v>
                </c:pt>
                <c:pt idx="389">
                  <c:v>23193</c:v>
                </c:pt>
                <c:pt idx="390">
                  <c:v>23194</c:v>
                </c:pt>
                <c:pt idx="391">
                  <c:v>23195</c:v>
                </c:pt>
                <c:pt idx="392">
                  <c:v>23196</c:v>
                </c:pt>
                <c:pt idx="393">
                  <c:v>23197</c:v>
                </c:pt>
                <c:pt idx="394">
                  <c:v>23200</c:v>
                </c:pt>
                <c:pt idx="395">
                  <c:v>23201</c:v>
                </c:pt>
                <c:pt idx="396">
                  <c:v>23202</c:v>
                </c:pt>
                <c:pt idx="397">
                  <c:v>23203</c:v>
                </c:pt>
                <c:pt idx="398">
                  <c:v>23204</c:v>
                </c:pt>
                <c:pt idx="399">
                  <c:v>23207</c:v>
                </c:pt>
                <c:pt idx="400">
                  <c:v>23208</c:v>
                </c:pt>
                <c:pt idx="401">
                  <c:v>23209</c:v>
                </c:pt>
                <c:pt idx="402">
                  <c:v>23210</c:v>
                </c:pt>
                <c:pt idx="403">
                  <c:v>23211</c:v>
                </c:pt>
                <c:pt idx="404">
                  <c:v>23214</c:v>
                </c:pt>
                <c:pt idx="405">
                  <c:v>23215</c:v>
                </c:pt>
                <c:pt idx="406">
                  <c:v>23216</c:v>
                </c:pt>
                <c:pt idx="407">
                  <c:v>23217</c:v>
                </c:pt>
                <c:pt idx="408">
                  <c:v>23218</c:v>
                </c:pt>
                <c:pt idx="409">
                  <c:v>23221</c:v>
                </c:pt>
                <c:pt idx="410">
                  <c:v>23222</c:v>
                </c:pt>
                <c:pt idx="411">
                  <c:v>23223</c:v>
                </c:pt>
                <c:pt idx="412">
                  <c:v>23224</c:v>
                </c:pt>
                <c:pt idx="413">
                  <c:v>23225</c:v>
                </c:pt>
                <c:pt idx="414">
                  <c:v>23228</c:v>
                </c:pt>
                <c:pt idx="415">
                  <c:v>23229</c:v>
                </c:pt>
                <c:pt idx="416">
                  <c:v>23230</c:v>
                </c:pt>
                <c:pt idx="417">
                  <c:v>23231</c:v>
                </c:pt>
                <c:pt idx="418">
                  <c:v>23232</c:v>
                </c:pt>
                <c:pt idx="419">
                  <c:v>23235</c:v>
                </c:pt>
                <c:pt idx="420">
                  <c:v>23236</c:v>
                </c:pt>
                <c:pt idx="421">
                  <c:v>23237</c:v>
                </c:pt>
                <c:pt idx="422">
                  <c:v>23238</c:v>
                </c:pt>
                <c:pt idx="423">
                  <c:v>23239</c:v>
                </c:pt>
                <c:pt idx="424">
                  <c:v>23242</c:v>
                </c:pt>
                <c:pt idx="425">
                  <c:v>23243</c:v>
                </c:pt>
                <c:pt idx="426">
                  <c:v>23244</c:v>
                </c:pt>
                <c:pt idx="427">
                  <c:v>23245</c:v>
                </c:pt>
                <c:pt idx="428">
                  <c:v>23246</c:v>
                </c:pt>
                <c:pt idx="429">
                  <c:v>23249</c:v>
                </c:pt>
                <c:pt idx="430">
                  <c:v>23250</c:v>
                </c:pt>
                <c:pt idx="431">
                  <c:v>23251</c:v>
                </c:pt>
                <c:pt idx="432">
                  <c:v>23252</c:v>
                </c:pt>
                <c:pt idx="433">
                  <c:v>23253</c:v>
                </c:pt>
                <c:pt idx="434">
                  <c:v>23256</c:v>
                </c:pt>
                <c:pt idx="435">
                  <c:v>23257</c:v>
                </c:pt>
                <c:pt idx="436">
                  <c:v>23258</c:v>
                </c:pt>
                <c:pt idx="437">
                  <c:v>23259</c:v>
                </c:pt>
                <c:pt idx="438">
                  <c:v>23260</c:v>
                </c:pt>
                <c:pt idx="439">
                  <c:v>23263</c:v>
                </c:pt>
                <c:pt idx="440">
                  <c:v>23264</c:v>
                </c:pt>
                <c:pt idx="441">
                  <c:v>23265</c:v>
                </c:pt>
                <c:pt idx="442">
                  <c:v>23266</c:v>
                </c:pt>
                <c:pt idx="443">
                  <c:v>23267</c:v>
                </c:pt>
                <c:pt idx="444">
                  <c:v>23270</c:v>
                </c:pt>
                <c:pt idx="445">
                  <c:v>23271</c:v>
                </c:pt>
                <c:pt idx="446">
                  <c:v>23272</c:v>
                </c:pt>
                <c:pt idx="447">
                  <c:v>23273</c:v>
                </c:pt>
                <c:pt idx="448">
                  <c:v>23274</c:v>
                </c:pt>
                <c:pt idx="449">
                  <c:v>23277</c:v>
                </c:pt>
                <c:pt idx="450">
                  <c:v>23278</c:v>
                </c:pt>
                <c:pt idx="451">
                  <c:v>23279</c:v>
                </c:pt>
                <c:pt idx="452">
                  <c:v>23280</c:v>
                </c:pt>
                <c:pt idx="453">
                  <c:v>23281</c:v>
                </c:pt>
                <c:pt idx="454">
                  <c:v>23284</c:v>
                </c:pt>
                <c:pt idx="455">
                  <c:v>23285</c:v>
                </c:pt>
                <c:pt idx="456">
                  <c:v>23286</c:v>
                </c:pt>
                <c:pt idx="457">
                  <c:v>23287</c:v>
                </c:pt>
                <c:pt idx="458">
                  <c:v>23288</c:v>
                </c:pt>
                <c:pt idx="459">
                  <c:v>23291</c:v>
                </c:pt>
                <c:pt idx="460">
                  <c:v>23292</c:v>
                </c:pt>
                <c:pt idx="461">
                  <c:v>23293</c:v>
                </c:pt>
                <c:pt idx="462">
                  <c:v>23294</c:v>
                </c:pt>
                <c:pt idx="463">
                  <c:v>23295</c:v>
                </c:pt>
                <c:pt idx="464">
                  <c:v>23298</c:v>
                </c:pt>
                <c:pt idx="465">
                  <c:v>23299</c:v>
                </c:pt>
                <c:pt idx="466">
                  <c:v>23300</c:v>
                </c:pt>
                <c:pt idx="467">
                  <c:v>23301</c:v>
                </c:pt>
                <c:pt idx="468">
                  <c:v>23302</c:v>
                </c:pt>
                <c:pt idx="469">
                  <c:v>23305</c:v>
                </c:pt>
                <c:pt idx="470">
                  <c:v>23306</c:v>
                </c:pt>
                <c:pt idx="471">
                  <c:v>23307</c:v>
                </c:pt>
                <c:pt idx="472">
                  <c:v>23308</c:v>
                </c:pt>
                <c:pt idx="473">
                  <c:v>23309</c:v>
                </c:pt>
                <c:pt idx="474">
                  <c:v>23312</c:v>
                </c:pt>
                <c:pt idx="475">
                  <c:v>23313</c:v>
                </c:pt>
                <c:pt idx="476">
                  <c:v>23314</c:v>
                </c:pt>
                <c:pt idx="477">
                  <c:v>23315</c:v>
                </c:pt>
                <c:pt idx="478">
                  <c:v>23316</c:v>
                </c:pt>
                <c:pt idx="479">
                  <c:v>23319</c:v>
                </c:pt>
                <c:pt idx="480">
                  <c:v>23320</c:v>
                </c:pt>
                <c:pt idx="481">
                  <c:v>23321</c:v>
                </c:pt>
                <c:pt idx="482">
                  <c:v>23322</c:v>
                </c:pt>
                <c:pt idx="483">
                  <c:v>23323</c:v>
                </c:pt>
                <c:pt idx="484">
                  <c:v>23326</c:v>
                </c:pt>
                <c:pt idx="485">
                  <c:v>23327</c:v>
                </c:pt>
                <c:pt idx="486">
                  <c:v>23328</c:v>
                </c:pt>
                <c:pt idx="487">
                  <c:v>23329</c:v>
                </c:pt>
                <c:pt idx="488">
                  <c:v>23330</c:v>
                </c:pt>
                <c:pt idx="489">
                  <c:v>23333</c:v>
                </c:pt>
                <c:pt idx="490">
                  <c:v>23334</c:v>
                </c:pt>
                <c:pt idx="491">
                  <c:v>23335</c:v>
                </c:pt>
                <c:pt idx="492">
                  <c:v>23336</c:v>
                </c:pt>
                <c:pt idx="493">
                  <c:v>23337</c:v>
                </c:pt>
                <c:pt idx="494">
                  <c:v>23340</c:v>
                </c:pt>
                <c:pt idx="495">
                  <c:v>23341</c:v>
                </c:pt>
                <c:pt idx="496">
                  <c:v>23342</c:v>
                </c:pt>
                <c:pt idx="497">
                  <c:v>23343</c:v>
                </c:pt>
                <c:pt idx="498">
                  <c:v>23344</c:v>
                </c:pt>
                <c:pt idx="499">
                  <c:v>23347</c:v>
                </c:pt>
                <c:pt idx="500">
                  <c:v>23348</c:v>
                </c:pt>
                <c:pt idx="501">
                  <c:v>23349</c:v>
                </c:pt>
                <c:pt idx="502">
                  <c:v>23350</c:v>
                </c:pt>
                <c:pt idx="503">
                  <c:v>23351</c:v>
                </c:pt>
                <c:pt idx="504">
                  <c:v>23354</c:v>
                </c:pt>
                <c:pt idx="505">
                  <c:v>23355</c:v>
                </c:pt>
                <c:pt idx="506">
                  <c:v>23356</c:v>
                </c:pt>
                <c:pt idx="507">
                  <c:v>23357</c:v>
                </c:pt>
                <c:pt idx="508">
                  <c:v>23358</c:v>
                </c:pt>
                <c:pt idx="509">
                  <c:v>23361</c:v>
                </c:pt>
                <c:pt idx="510">
                  <c:v>23362</c:v>
                </c:pt>
                <c:pt idx="511">
                  <c:v>23363</c:v>
                </c:pt>
                <c:pt idx="512">
                  <c:v>23364</c:v>
                </c:pt>
                <c:pt idx="513">
                  <c:v>23365</c:v>
                </c:pt>
                <c:pt idx="514">
                  <c:v>23368</c:v>
                </c:pt>
                <c:pt idx="515">
                  <c:v>23369</c:v>
                </c:pt>
                <c:pt idx="516">
                  <c:v>23370</c:v>
                </c:pt>
                <c:pt idx="517">
                  <c:v>23371</c:v>
                </c:pt>
                <c:pt idx="518">
                  <c:v>23372</c:v>
                </c:pt>
                <c:pt idx="519">
                  <c:v>23375</c:v>
                </c:pt>
                <c:pt idx="520">
                  <c:v>23376</c:v>
                </c:pt>
                <c:pt idx="521">
                  <c:v>23377</c:v>
                </c:pt>
                <c:pt idx="522">
                  <c:v>23378</c:v>
                </c:pt>
                <c:pt idx="523">
                  <c:v>23379</c:v>
                </c:pt>
                <c:pt idx="524">
                  <c:v>23382</c:v>
                </c:pt>
                <c:pt idx="525">
                  <c:v>23383</c:v>
                </c:pt>
                <c:pt idx="526">
                  <c:v>23384</c:v>
                </c:pt>
                <c:pt idx="527">
                  <c:v>23385</c:v>
                </c:pt>
                <c:pt idx="528">
                  <c:v>23386</c:v>
                </c:pt>
                <c:pt idx="529">
                  <c:v>23389</c:v>
                </c:pt>
                <c:pt idx="530">
                  <c:v>23390</c:v>
                </c:pt>
                <c:pt idx="531">
                  <c:v>23391</c:v>
                </c:pt>
                <c:pt idx="532">
                  <c:v>23392</c:v>
                </c:pt>
                <c:pt idx="533">
                  <c:v>23393</c:v>
                </c:pt>
                <c:pt idx="534">
                  <c:v>23396</c:v>
                </c:pt>
                <c:pt idx="535">
                  <c:v>23397</c:v>
                </c:pt>
                <c:pt idx="536">
                  <c:v>23398</c:v>
                </c:pt>
                <c:pt idx="537">
                  <c:v>23399</c:v>
                </c:pt>
                <c:pt idx="538">
                  <c:v>23400</c:v>
                </c:pt>
                <c:pt idx="539">
                  <c:v>23403</c:v>
                </c:pt>
                <c:pt idx="540">
                  <c:v>23404</c:v>
                </c:pt>
                <c:pt idx="541">
                  <c:v>23405</c:v>
                </c:pt>
                <c:pt idx="542">
                  <c:v>23406</c:v>
                </c:pt>
                <c:pt idx="543">
                  <c:v>23407</c:v>
                </c:pt>
                <c:pt idx="544">
                  <c:v>23410</c:v>
                </c:pt>
                <c:pt idx="545">
                  <c:v>23411</c:v>
                </c:pt>
                <c:pt idx="546">
                  <c:v>23412</c:v>
                </c:pt>
                <c:pt idx="547">
                  <c:v>23413</c:v>
                </c:pt>
                <c:pt idx="548">
                  <c:v>23414</c:v>
                </c:pt>
                <c:pt idx="549">
                  <c:v>23417</c:v>
                </c:pt>
                <c:pt idx="550">
                  <c:v>23418</c:v>
                </c:pt>
                <c:pt idx="551">
                  <c:v>23419</c:v>
                </c:pt>
                <c:pt idx="552">
                  <c:v>23420</c:v>
                </c:pt>
                <c:pt idx="553">
                  <c:v>23421</c:v>
                </c:pt>
                <c:pt idx="554">
                  <c:v>23424</c:v>
                </c:pt>
                <c:pt idx="555">
                  <c:v>23425</c:v>
                </c:pt>
                <c:pt idx="556">
                  <c:v>23426</c:v>
                </c:pt>
                <c:pt idx="557">
                  <c:v>23427</c:v>
                </c:pt>
                <c:pt idx="558">
                  <c:v>23428</c:v>
                </c:pt>
                <c:pt idx="559">
                  <c:v>23431</c:v>
                </c:pt>
                <c:pt idx="560">
                  <c:v>23432</c:v>
                </c:pt>
                <c:pt idx="561">
                  <c:v>23433</c:v>
                </c:pt>
                <c:pt idx="562">
                  <c:v>23434</c:v>
                </c:pt>
                <c:pt idx="563">
                  <c:v>23435</c:v>
                </c:pt>
                <c:pt idx="564">
                  <c:v>23438</c:v>
                </c:pt>
                <c:pt idx="565">
                  <c:v>23439</c:v>
                </c:pt>
                <c:pt idx="566">
                  <c:v>23440</c:v>
                </c:pt>
                <c:pt idx="567">
                  <c:v>23441</c:v>
                </c:pt>
                <c:pt idx="568">
                  <c:v>23442</c:v>
                </c:pt>
                <c:pt idx="569">
                  <c:v>23445</c:v>
                </c:pt>
                <c:pt idx="570">
                  <c:v>23446</c:v>
                </c:pt>
                <c:pt idx="571">
                  <c:v>23447</c:v>
                </c:pt>
                <c:pt idx="572">
                  <c:v>23448</c:v>
                </c:pt>
                <c:pt idx="573">
                  <c:v>23449</c:v>
                </c:pt>
                <c:pt idx="574">
                  <c:v>23452</c:v>
                </c:pt>
                <c:pt idx="575">
                  <c:v>23453</c:v>
                </c:pt>
                <c:pt idx="576">
                  <c:v>23454</c:v>
                </c:pt>
                <c:pt idx="577">
                  <c:v>23455</c:v>
                </c:pt>
                <c:pt idx="578">
                  <c:v>23456</c:v>
                </c:pt>
                <c:pt idx="579">
                  <c:v>23459</c:v>
                </c:pt>
                <c:pt idx="580">
                  <c:v>23460</c:v>
                </c:pt>
                <c:pt idx="581">
                  <c:v>23461</c:v>
                </c:pt>
                <c:pt idx="582">
                  <c:v>23462</c:v>
                </c:pt>
                <c:pt idx="583">
                  <c:v>23463</c:v>
                </c:pt>
                <c:pt idx="584">
                  <c:v>23466</c:v>
                </c:pt>
                <c:pt idx="585">
                  <c:v>23467</c:v>
                </c:pt>
                <c:pt idx="586">
                  <c:v>23468</c:v>
                </c:pt>
                <c:pt idx="587">
                  <c:v>23469</c:v>
                </c:pt>
                <c:pt idx="588">
                  <c:v>23470</c:v>
                </c:pt>
                <c:pt idx="589">
                  <c:v>23473</c:v>
                </c:pt>
                <c:pt idx="590">
                  <c:v>23474</c:v>
                </c:pt>
                <c:pt idx="591">
                  <c:v>23475</c:v>
                </c:pt>
                <c:pt idx="592">
                  <c:v>23476</c:v>
                </c:pt>
                <c:pt idx="593">
                  <c:v>23477</c:v>
                </c:pt>
                <c:pt idx="594">
                  <c:v>23480</c:v>
                </c:pt>
                <c:pt idx="595">
                  <c:v>23481</c:v>
                </c:pt>
                <c:pt idx="596">
                  <c:v>23482</c:v>
                </c:pt>
                <c:pt idx="597">
                  <c:v>23483</c:v>
                </c:pt>
                <c:pt idx="598">
                  <c:v>23484</c:v>
                </c:pt>
                <c:pt idx="599">
                  <c:v>23487</c:v>
                </c:pt>
                <c:pt idx="600">
                  <c:v>23488</c:v>
                </c:pt>
                <c:pt idx="601">
                  <c:v>23489</c:v>
                </c:pt>
                <c:pt idx="602">
                  <c:v>23490</c:v>
                </c:pt>
                <c:pt idx="603">
                  <c:v>23491</c:v>
                </c:pt>
                <c:pt idx="604">
                  <c:v>23494</c:v>
                </c:pt>
                <c:pt idx="605">
                  <c:v>23495</c:v>
                </c:pt>
                <c:pt idx="606">
                  <c:v>23496</c:v>
                </c:pt>
                <c:pt idx="607">
                  <c:v>23497</c:v>
                </c:pt>
                <c:pt idx="608">
                  <c:v>23498</c:v>
                </c:pt>
                <c:pt idx="609">
                  <c:v>23501</c:v>
                </c:pt>
                <c:pt idx="610">
                  <c:v>23502</c:v>
                </c:pt>
                <c:pt idx="611">
                  <c:v>23503</c:v>
                </c:pt>
                <c:pt idx="612">
                  <c:v>23504</c:v>
                </c:pt>
                <c:pt idx="613">
                  <c:v>23505</c:v>
                </c:pt>
                <c:pt idx="614">
                  <c:v>23508</c:v>
                </c:pt>
                <c:pt idx="615">
                  <c:v>23509</c:v>
                </c:pt>
                <c:pt idx="616">
                  <c:v>23510</c:v>
                </c:pt>
                <c:pt idx="617">
                  <c:v>23511</c:v>
                </c:pt>
                <c:pt idx="618">
                  <c:v>23512</c:v>
                </c:pt>
                <c:pt idx="619">
                  <c:v>23515</c:v>
                </c:pt>
                <c:pt idx="620">
                  <c:v>23516</c:v>
                </c:pt>
                <c:pt idx="621">
                  <c:v>23517</c:v>
                </c:pt>
                <c:pt idx="622">
                  <c:v>23518</c:v>
                </c:pt>
                <c:pt idx="623">
                  <c:v>23519</c:v>
                </c:pt>
                <c:pt idx="624">
                  <c:v>23522</c:v>
                </c:pt>
                <c:pt idx="625">
                  <c:v>23523</c:v>
                </c:pt>
                <c:pt idx="626">
                  <c:v>23524</c:v>
                </c:pt>
                <c:pt idx="627">
                  <c:v>23525</c:v>
                </c:pt>
                <c:pt idx="628">
                  <c:v>23526</c:v>
                </c:pt>
                <c:pt idx="629">
                  <c:v>23529</c:v>
                </c:pt>
                <c:pt idx="630">
                  <c:v>23530</c:v>
                </c:pt>
                <c:pt idx="631">
                  <c:v>23531</c:v>
                </c:pt>
                <c:pt idx="632">
                  <c:v>23532</c:v>
                </c:pt>
                <c:pt idx="633">
                  <c:v>23533</c:v>
                </c:pt>
                <c:pt idx="634">
                  <c:v>23536</c:v>
                </c:pt>
                <c:pt idx="635">
                  <c:v>23537</c:v>
                </c:pt>
                <c:pt idx="636">
                  <c:v>23538</c:v>
                </c:pt>
                <c:pt idx="637">
                  <c:v>23539</c:v>
                </c:pt>
                <c:pt idx="638">
                  <c:v>23540</c:v>
                </c:pt>
                <c:pt idx="639">
                  <c:v>23543</c:v>
                </c:pt>
                <c:pt idx="640">
                  <c:v>23544</c:v>
                </c:pt>
                <c:pt idx="641">
                  <c:v>23545</c:v>
                </c:pt>
                <c:pt idx="642">
                  <c:v>23546</c:v>
                </c:pt>
                <c:pt idx="643">
                  <c:v>23547</c:v>
                </c:pt>
                <c:pt idx="644">
                  <c:v>23550</c:v>
                </c:pt>
                <c:pt idx="645">
                  <c:v>23551</c:v>
                </c:pt>
                <c:pt idx="646">
                  <c:v>23552</c:v>
                </c:pt>
                <c:pt idx="647">
                  <c:v>23553</c:v>
                </c:pt>
                <c:pt idx="648">
                  <c:v>23554</c:v>
                </c:pt>
                <c:pt idx="649">
                  <c:v>23557</c:v>
                </c:pt>
                <c:pt idx="650">
                  <c:v>23558</c:v>
                </c:pt>
                <c:pt idx="651">
                  <c:v>23559</c:v>
                </c:pt>
                <c:pt idx="652">
                  <c:v>23560</c:v>
                </c:pt>
                <c:pt idx="653">
                  <c:v>23561</c:v>
                </c:pt>
                <c:pt idx="654">
                  <c:v>23564</c:v>
                </c:pt>
                <c:pt idx="655">
                  <c:v>23565</c:v>
                </c:pt>
                <c:pt idx="656">
                  <c:v>23566</c:v>
                </c:pt>
                <c:pt idx="657">
                  <c:v>23567</c:v>
                </c:pt>
                <c:pt idx="658">
                  <c:v>23568</c:v>
                </c:pt>
                <c:pt idx="659">
                  <c:v>23571</c:v>
                </c:pt>
                <c:pt idx="660">
                  <c:v>23572</c:v>
                </c:pt>
                <c:pt idx="661">
                  <c:v>23573</c:v>
                </c:pt>
                <c:pt idx="662">
                  <c:v>23574</c:v>
                </c:pt>
                <c:pt idx="663">
                  <c:v>23575</c:v>
                </c:pt>
                <c:pt idx="664">
                  <c:v>23578</c:v>
                </c:pt>
                <c:pt idx="665">
                  <c:v>23579</c:v>
                </c:pt>
                <c:pt idx="666">
                  <c:v>23580</c:v>
                </c:pt>
                <c:pt idx="667">
                  <c:v>23581</c:v>
                </c:pt>
                <c:pt idx="668">
                  <c:v>23582</c:v>
                </c:pt>
                <c:pt idx="669">
                  <c:v>23585</c:v>
                </c:pt>
                <c:pt idx="670">
                  <c:v>23586</c:v>
                </c:pt>
                <c:pt idx="671">
                  <c:v>23587</c:v>
                </c:pt>
                <c:pt idx="672">
                  <c:v>23588</c:v>
                </c:pt>
                <c:pt idx="673">
                  <c:v>23589</c:v>
                </c:pt>
                <c:pt idx="674">
                  <c:v>23592</c:v>
                </c:pt>
                <c:pt idx="675">
                  <c:v>23593</c:v>
                </c:pt>
                <c:pt idx="676">
                  <c:v>23594</c:v>
                </c:pt>
                <c:pt idx="677">
                  <c:v>23595</c:v>
                </c:pt>
                <c:pt idx="678">
                  <c:v>23596</c:v>
                </c:pt>
                <c:pt idx="679">
                  <c:v>23599</c:v>
                </c:pt>
                <c:pt idx="680">
                  <c:v>23600</c:v>
                </c:pt>
                <c:pt idx="681">
                  <c:v>23601</c:v>
                </c:pt>
                <c:pt idx="682">
                  <c:v>23602</c:v>
                </c:pt>
                <c:pt idx="683">
                  <c:v>23603</c:v>
                </c:pt>
                <c:pt idx="684">
                  <c:v>23606</c:v>
                </c:pt>
                <c:pt idx="685">
                  <c:v>23607</c:v>
                </c:pt>
                <c:pt idx="686">
                  <c:v>23608</c:v>
                </c:pt>
                <c:pt idx="687">
                  <c:v>23609</c:v>
                </c:pt>
                <c:pt idx="688">
                  <c:v>23610</c:v>
                </c:pt>
                <c:pt idx="689">
                  <c:v>23613</c:v>
                </c:pt>
                <c:pt idx="690">
                  <c:v>23614</c:v>
                </c:pt>
                <c:pt idx="691">
                  <c:v>23615</c:v>
                </c:pt>
                <c:pt idx="692">
                  <c:v>23616</c:v>
                </c:pt>
                <c:pt idx="693">
                  <c:v>23617</c:v>
                </c:pt>
                <c:pt idx="694">
                  <c:v>23620</c:v>
                </c:pt>
                <c:pt idx="695">
                  <c:v>23621</c:v>
                </c:pt>
                <c:pt idx="696">
                  <c:v>23622</c:v>
                </c:pt>
                <c:pt idx="697">
                  <c:v>23623</c:v>
                </c:pt>
                <c:pt idx="698">
                  <c:v>23624</c:v>
                </c:pt>
                <c:pt idx="699">
                  <c:v>23627</c:v>
                </c:pt>
                <c:pt idx="700">
                  <c:v>23628</c:v>
                </c:pt>
                <c:pt idx="701">
                  <c:v>23629</c:v>
                </c:pt>
                <c:pt idx="702">
                  <c:v>23630</c:v>
                </c:pt>
                <c:pt idx="703">
                  <c:v>23631</c:v>
                </c:pt>
                <c:pt idx="704">
                  <c:v>23634</c:v>
                </c:pt>
                <c:pt idx="705">
                  <c:v>23635</c:v>
                </c:pt>
                <c:pt idx="706">
                  <c:v>23636</c:v>
                </c:pt>
                <c:pt idx="707">
                  <c:v>23637</c:v>
                </c:pt>
                <c:pt idx="708">
                  <c:v>23638</c:v>
                </c:pt>
                <c:pt idx="709">
                  <c:v>23641</c:v>
                </c:pt>
                <c:pt idx="710">
                  <c:v>23642</c:v>
                </c:pt>
                <c:pt idx="711">
                  <c:v>23643</c:v>
                </c:pt>
                <c:pt idx="712">
                  <c:v>23644</c:v>
                </c:pt>
                <c:pt idx="713">
                  <c:v>23645</c:v>
                </c:pt>
                <c:pt idx="714">
                  <c:v>23648</c:v>
                </c:pt>
                <c:pt idx="715">
                  <c:v>23649</c:v>
                </c:pt>
                <c:pt idx="716">
                  <c:v>23650</c:v>
                </c:pt>
                <c:pt idx="717">
                  <c:v>23651</c:v>
                </c:pt>
                <c:pt idx="718">
                  <c:v>23652</c:v>
                </c:pt>
                <c:pt idx="719">
                  <c:v>23655</c:v>
                </c:pt>
                <c:pt idx="720">
                  <c:v>23656</c:v>
                </c:pt>
                <c:pt idx="721">
                  <c:v>23657</c:v>
                </c:pt>
                <c:pt idx="722">
                  <c:v>23658</c:v>
                </c:pt>
                <c:pt idx="723">
                  <c:v>23659</c:v>
                </c:pt>
                <c:pt idx="724">
                  <c:v>23662</c:v>
                </c:pt>
                <c:pt idx="725">
                  <c:v>23663</c:v>
                </c:pt>
                <c:pt idx="726">
                  <c:v>23664</c:v>
                </c:pt>
                <c:pt idx="727">
                  <c:v>23665</c:v>
                </c:pt>
                <c:pt idx="728">
                  <c:v>23666</c:v>
                </c:pt>
                <c:pt idx="729">
                  <c:v>23669</c:v>
                </c:pt>
                <c:pt idx="730">
                  <c:v>23670</c:v>
                </c:pt>
                <c:pt idx="731">
                  <c:v>23671</c:v>
                </c:pt>
                <c:pt idx="732">
                  <c:v>23672</c:v>
                </c:pt>
                <c:pt idx="733">
                  <c:v>23673</c:v>
                </c:pt>
                <c:pt idx="734">
                  <c:v>23676</c:v>
                </c:pt>
                <c:pt idx="735">
                  <c:v>23677</c:v>
                </c:pt>
                <c:pt idx="736">
                  <c:v>23678</c:v>
                </c:pt>
                <c:pt idx="737">
                  <c:v>23679</c:v>
                </c:pt>
                <c:pt idx="738">
                  <c:v>23680</c:v>
                </c:pt>
                <c:pt idx="739">
                  <c:v>23683</c:v>
                </c:pt>
                <c:pt idx="740">
                  <c:v>23684</c:v>
                </c:pt>
                <c:pt idx="741">
                  <c:v>23685</c:v>
                </c:pt>
                <c:pt idx="742">
                  <c:v>23686</c:v>
                </c:pt>
                <c:pt idx="743">
                  <c:v>23687</c:v>
                </c:pt>
                <c:pt idx="744">
                  <c:v>23690</c:v>
                </c:pt>
                <c:pt idx="745">
                  <c:v>23691</c:v>
                </c:pt>
                <c:pt idx="746">
                  <c:v>23692</c:v>
                </c:pt>
                <c:pt idx="747">
                  <c:v>23693</c:v>
                </c:pt>
                <c:pt idx="748">
                  <c:v>23694</c:v>
                </c:pt>
                <c:pt idx="749">
                  <c:v>23697</c:v>
                </c:pt>
                <c:pt idx="750">
                  <c:v>23698</c:v>
                </c:pt>
                <c:pt idx="751">
                  <c:v>23699</c:v>
                </c:pt>
                <c:pt idx="752">
                  <c:v>23700</c:v>
                </c:pt>
                <c:pt idx="753">
                  <c:v>23701</c:v>
                </c:pt>
                <c:pt idx="754">
                  <c:v>23704</c:v>
                </c:pt>
                <c:pt idx="755">
                  <c:v>23705</c:v>
                </c:pt>
                <c:pt idx="756">
                  <c:v>23706</c:v>
                </c:pt>
                <c:pt idx="757">
                  <c:v>23707</c:v>
                </c:pt>
                <c:pt idx="758">
                  <c:v>23708</c:v>
                </c:pt>
                <c:pt idx="759">
                  <c:v>23711</c:v>
                </c:pt>
                <c:pt idx="760">
                  <c:v>23712</c:v>
                </c:pt>
                <c:pt idx="761">
                  <c:v>23713</c:v>
                </c:pt>
                <c:pt idx="762">
                  <c:v>23714</c:v>
                </c:pt>
                <c:pt idx="763">
                  <c:v>23715</c:v>
                </c:pt>
                <c:pt idx="764">
                  <c:v>23718</c:v>
                </c:pt>
                <c:pt idx="765">
                  <c:v>23719</c:v>
                </c:pt>
                <c:pt idx="766">
                  <c:v>23720</c:v>
                </c:pt>
                <c:pt idx="767">
                  <c:v>23721</c:v>
                </c:pt>
                <c:pt idx="768">
                  <c:v>23722</c:v>
                </c:pt>
                <c:pt idx="769">
                  <c:v>23725</c:v>
                </c:pt>
                <c:pt idx="770">
                  <c:v>23726</c:v>
                </c:pt>
                <c:pt idx="771">
                  <c:v>23727</c:v>
                </c:pt>
                <c:pt idx="772">
                  <c:v>23728</c:v>
                </c:pt>
                <c:pt idx="773">
                  <c:v>23729</c:v>
                </c:pt>
                <c:pt idx="774">
                  <c:v>23732</c:v>
                </c:pt>
                <c:pt idx="775">
                  <c:v>23733</c:v>
                </c:pt>
                <c:pt idx="776">
                  <c:v>23734</c:v>
                </c:pt>
                <c:pt idx="777">
                  <c:v>23735</c:v>
                </c:pt>
                <c:pt idx="778">
                  <c:v>23736</c:v>
                </c:pt>
                <c:pt idx="779">
                  <c:v>23739</c:v>
                </c:pt>
                <c:pt idx="780">
                  <c:v>23740</c:v>
                </c:pt>
                <c:pt idx="781">
                  <c:v>23741</c:v>
                </c:pt>
                <c:pt idx="782">
                  <c:v>23742</c:v>
                </c:pt>
                <c:pt idx="783">
                  <c:v>23743</c:v>
                </c:pt>
                <c:pt idx="784">
                  <c:v>23746</c:v>
                </c:pt>
                <c:pt idx="785">
                  <c:v>23747</c:v>
                </c:pt>
                <c:pt idx="786">
                  <c:v>23748</c:v>
                </c:pt>
                <c:pt idx="787">
                  <c:v>23749</c:v>
                </c:pt>
                <c:pt idx="788">
                  <c:v>23750</c:v>
                </c:pt>
                <c:pt idx="789">
                  <c:v>23753</c:v>
                </c:pt>
                <c:pt idx="790">
                  <c:v>23754</c:v>
                </c:pt>
                <c:pt idx="791">
                  <c:v>23755</c:v>
                </c:pt>
                <c:pt idx="792">
                  <c:v>23756</c:v>
                </c:pt>
                <c:pt idx="793">
                  <c:v>23757</c:v>
                </c:pt>
                <c:pt idx="794">
                  <c:v>23760</c:v>
                </c:pt>
                <c:pt idx="795">
                  <c:v>23761</c:v>
                </c:pt>
                <c:pt idx="796">
                  <c:v>23762</c:v>
                </c:pt>
                <c:pt idx="797">
                  <c:v>23763</c:v>
                </c:pt>
                <c:pt idx="798">
                  <c:v>23764</c:v>
                </c:pt>
                <c:pt idx="799">
                  <c:v>23767</c:v>
                </c:pt>
                <c:pt idx="800">
                  <c:v>23768</c:v>
                </c:pt>
                <c:pt idx="801">
                  <c:v>23769</c:v>
                </c:pt>
                <c:pt idx="802">
                  <c:v>23770</c:v>
                </c:pt>
                <c:pt idx="803">
                  <c:v>23771</c:v>
                </c:pt>
                <c:pt idx="804">
                  <c:v>23774</c:v>
                </c:pt>
                <c:pt idx="805">
                  <c:v>23775</c:v>
                </c:pt>
                <c:pt idx="806">
                  <c:v>23776</c:v>
                </c:pt>
                <c:pt idx="807">
                  <c:v>23777</c:v>
                </c:pt>
                <c:pt idx="808">
                  <c:v>23778</c:v>
                </c:pt>
                <c:pt idx="809">
                  <c:v>23781</c:v>
                </c:pt>
                <c:pt idx="810">
                  <c:v>23782</c:v>
                </c:pt>
                <c:pt idx="811">
                  <c:v>23783</c:v>
                </c:pt>
                <c:pt idx="812">
                  <c:v>23784</c:v>
                </c:pt>
                <c:pt idx="813">
                  <c:v>23785</c:v>
                </c:pt>
                <c:pt idx="814">
                  <c:v>23788</c:v>
                </c:pt>
                <c:pt idx="815">
                  <c:v>23789</c:v>
                </c:pt>
                <c:pt idx="816">
                  <c:v>23790</c:v>
                </c:pt>
                <c:pt idx="817">
                  <c:v>23791</c:v>
                </c:pt>
                <c:pt idx="818">
                  <c:v>23792</c:v>
                </c:pt>
                <c:pt idx="819">
                  <c:v>23795</c:v>
                </c:pt>
                <c:pt idx="820">
                  <c:v>23796</c:v>
                </c:pt>
                <c:pt idx="821">
                  <c:v>23797</c:v>
                </c:pt>
                <c:pt idx="822">
                  <c:v>23798</c:v>
                </c:pt>
                <c:pt idx="823">
                  <c:v>23799</c:v>
                </c:pt>
                <c:pt idx="824">
                  <c:v>23802</c:v>
                </c:pt>
                <c:pt idx="825">
                  <c:v>23803</c:v>
                </c:pt>
                <c:pt idx="826">
                  <c:v>23804</c:v>
                </c:pt>
                <c:pt idx="827">
                  <c:v>23805</c:v>
                </c:pt>
                <c:pt idx="828">
                  <c:v>23806</c:v>
                </c:pt>
                <c:pt idx="829">
                  <c:v>23809</c:v>
                </c:pt>
                <c:pt idx="830">
                  <c:v>23810</c:v>
                </c:pt>
                <c:pt idx="831">
                  <c:v>23811</c:v>
                </c:pt>
                <c:pt idx="832">
                  <c:v>23812</c:v>
                </c:pt>
                <c:pt idx="833">
                  <c:v>23813</c:v>
                </c:pt>
                <c:pt idx="834">
                  <c:v>23816</c:v>
                </c:pt>
                <c:pt idx="835">
                  <c:v>23817</c:v>
                </c:pt>
                <c:pt idx="836">
                  <c:v>23818</c:v>
                </c:pt>
                <c:pt idx="837">
                  <c:v>23819</c:v>
                </c:pt>
                <c:pt idx="838">
                  <c:v>23820</c:v>
                </c:pt>
                <c:pt idx="839">
                  <c:v>23823</c:v>
                </c:pt>
                <c:pt idx="840">
                  <c:v>23824</c:v>
                </c:pt>
                <c:pt idx="841">
                  <c:v>23825</c:v>
                </c:pt>
                <c:pt idx="842">
                  <c:v>23826</c:v>
                </c:pt>
                <c:pt idx="843">
                  <c:v>23827</c:v>
                </c:pt>
                <c:pt idx="844">
                  <c:v>23830</c:v>
                </c:pt>
                <c:pt idx="845">
                  <c:v>23831</c:v>
                </c:pt>
                <c:pt idx="846">
                  <c:v>23832</c:v>
                </c:pt>
                <c:pt idx="847">
                  <c:v>23833</c:v>
                </c:pt>
                <c:pt idx="848">
                  <c:v>23834</c:v>
                </c:pt>
                <c:pt idx="849">
                  <c:v>23837</c:v>
                </c:pt>
                <c:pt idx="850">
                  <c:v>23838</c:v>
                </c:pt>
                <c:pt idx="851">
                  <c:v>23839</c:v>
                </c:pt>
                <c:pt idx="852">
                  <c:v>23840</c:v>
                </c:pt>
                <c:pt idx="853">
                  <c:v>23841</c:v>
                </c:pt>
                <c:pt idx="854">
                  <c:v>23844</c:v>
                </c:pt>
                <c:pt idx="855">
                  <c:v>23845</c:v>
                </c:pt>
                <c:pt idx="856">
                  <c:v>23846</c:v>
                </c:pt>
                <c:pt idx="857">
                  <c:v>23847</c:v>
                </c:pt>
                <c:pt idx="858">
                  <c:v>23848</c:v>
                </c:pt>
                <c:pt idx="859">
                  <c:v>23851</c:v>
                </c:pt>
                <c:pt idx="860">
                  <c:v>23852</c:v>
                </c:pt>
                <c:pt idx="861">
                  <c:v>23853</c:v>
                </c:pt>
                <c:pt idx="862">
                  <c:v>23854</c:v>
                </c:pt>
                <c:pt idx="863">
                  <c:v>23855</c:v>
                </c:pt>
                <c:pt idx="864">
                  <c:v>23858</c:v>
                </c:pt>
                <c:pt idx="865">
                  <c:v>23859</c:v>
                </c:pt>
                <c:pt idx="866">
                  <c:v>23860</c:v>
                </c:pt>
                <c:pt idx="867">
                  <c:v>23861</c:v>
                </c:pt>
                <c:pt idx="868">
                  <c:v>23862</c:v>
                </c:pt>
                <c:pt idx="869">
                  <c:v>23865</c:v>
                </c:pt>
                <c:pt idx="870">
                  <c:v>23866</c:v>
                </c:pt>
                <c:pt idx="871">
                  <c:v>23867</c:v>
                </c:pt>
                <c:pt idx="872">
                  <c:v>23868</c:v>
                </c:pt>
                <c:pt idx="873">
                  <c:v>23869</c:v>
                </c:pt>
                <c:pt idx="874">
                  <c:v>23872</c:v>
                </c:pt>
                <c:pt idx="875">
                  <c:v>23873</c:v>
                </c:pt>
                <c:pt idx="876">
                  <c:v>23874</c:v>
                </c:pt>
                <c:pt idx="877">
                  <c:v>23875</c:v>
                </c:pt>
                <c:pt idx="878">
                  <c:v>23876</c:v>
                </c:pt>
                <c:pt idx="879">
                  <c:v>23879</c:v>
                </c:pt>
                <c:pt idx="880">
                  <c:v>23880</c:v>
                </c:pt>
                <c:pt idx="881">
                  <c:v>23881</c:v>
                </c:pt>
                <c:pt idx="882">
                  <c:v>23882</c:v>
                </c:pt>
                <c:pt idx="883">
                  <c:v>23883</c:v>
                </c:pt>
                <c:pt idx="884">
                  <c:v>23886</c:v>
                </c:pt>
                <c:pt idx="885">
                  <c:v>23887</c:v>
                </c:pt>
                <c:pt idx="886">
                  <c:v>23888</c:v>
                </c:pt>
                <c:pt idx="887">
                  <c:v>23889</c:v>
                </c:pt>
                <c:pt idx="888">
                  <c:v>23890</c:v>
                </c:pt>
                <c:pt idx="889">
                  <c:v>23893</c:v>
                </c:pt>
                <c:pt idx="890">
                  <c:v>23894</c:v>
                </c:pt>
                <c:pt idx="891">
                  <c:v>23895</c:v>
                </c:pt>
                <c:pt idx="892">
                  <c:v>23896</c:v>
                </c:pt>
                <c:pt idx="893">
                  <c:v>23897</c:v>
                </c:pt>
                <c:pt idx="894">
                  <c:v>23900</c:v>
                </c:pt>
                <c:pt idx="895">
                  <c:v>23901</c:v>
                </c:pt>
                <c:pt idx="896">
                  <c:v>23902</c:v>
                </c:pt>
                <c:pt idx="897">
                  <c:v>23903</c:v>
                </c:pt>
                <c:pt idx="898">
                  <c:v>23904</c:v>
                </c:pt>
                <c:pt idx="899">
                  <c:v>23907</c:v>
                </c:pt>
                <c:pt idx="900">
                  <c:v>23908</c:v>
                </c:pt>
                <c:pt idx="901">
                  <c:v>23909</c:v>
                </c:pt>
                <c:pt idx="902">
                  <c:v>23910</c:v>
                </c:pt>
                <c:pt idx="903">
                  <c:v>23911</c:v>
                </c:pt>
                <c:pt idx="904">
                  <c:v>23914</c:v>
                </c:pt>
                <c:pt idx="905">
                  <c:v>23915</c:v>
                </c:pt>
                <c:pt idx="906">
                  <c:v>23916</c:v>
                </c:pt>
                <c:pt idx="907">
                  <c:v>23917</c:v>
                </c:pt>
                <c:pt idx="908">
                  <c:v>23918</c:v>
                </c:pt>
                <c:pt idx="909">
                  <c:v>23921</c:v>
                </c:pt>
                <c:pt idx="910">
                  <c:v>23922</c:v>
                </c:pt>
                <c:pt idx="911">
                  <c:v>23923</c:v>
                </c:pt>
                <c:pt idx="912">
                  <c:v>23924</c:v>
                </c:pt>
                <c:pt idx="913">
                  <c:v>23925</c:v>
                </c:pt>
                <c:pt idx="914">
                  <c:v>23928</c:v>
                </c:pt>
                <c:pt idx="915">
                  <c:v>23929</c:v>
                </c:pt>
                <c:pt idx="916">
                  <c:v>23930</c:v>
                </c:pt>
                <c:pt idx="917">
                  <c:v>23931</c:v>
                </c:pt>
                <c:pt idx="918">
                  <c:v>23932</c:v>
                </c:pt>
                <c:pt idx="919">
                  <c:v>23935</c:v>
                </c:pt>
                <c:pt idx="920">
                  <c:v>23936</c:v>
                </c:pt>
                <c:pt idx="921">
                  <c:v>23937</c:v>
                </c:pt>
                <c:pt idx="922">
                  <c:v>23938</c:v>
                </c:pt>
                <c:pt idx="923">
                  <c:v>23939</c:v>
                </c:pt>
                <c:pt idx="924">
                  <c:v>23942</c:v>
                </c:pt>
                <c:pt idx="925">
                  <c:v>23943</c:v>
                </c:pt>
                <c:pt idx="926">
                  <c:v>23944</c:v>
                </c:pt>
                <c:pt idx="927">
                  <c:v>23945</c:v>
                </c:pt>
                <c:pt idx="928">
                  <c:v>23946</c:v>
                </c:pt>
                <c:pt idx="929">
                  <c:v>23949</c:v>
                </c:pt>
                <c:pt idx="930">
                  <c:v>23950</c:v>
                </c:pt>
                <c:pt idx="931">
                  <c:v>23951</c:v>
                </c:pt>
                <c:pt idx="932">
                  <c:v>23952</c:v>
                </c:pt>
                <c:pt idx="933">
                  <c:v>23953</c:v>
                </c:pt>
                <c:pt idx="934">
                  <c:v>23956</c:v>
                </c:pt>
                <c:pt idx="935">
                  <c:v>23957</c:v>
                </c:pt>
                <c:pt idx="936">
                  <c:v>23958</c:v>
                </c:pt>
                <c:pt idx="937">
                  <c:v>23959</c:v>
                </c:pt>
                <c:pt idx="938">
                  <c:v>23960</c:v>
                </c:pt>
                <c:pt idx="939">
                  <c:v>23963</c:v>
                </c:pt>
                <c:pt idx="940">
                  <c:v>23964</c:v>
                </c:pt>
                <c:pt idx="941">
                  <c:v>23965</c:v>
                </c:pt>
                <c:pt idx="942">
                  <c:v>23966</c:v>
                </c:pt>
                <c:pt idx="943">
                  <c:v>23967</c:v>
                </c:pt>
                <c:pt idx="944">
                  <c:v>23970</c:v>
                </c:pt>
                <c:pt idx="945">
                  <c:v>23971</c:v>
                </c:pt>
                <c:pt idx="946">
                  <c:v>23972</c:v>
                </c:pt>
                <c:pt idx="947">
                  <c:v>23973</c:v>
                </c:pt>
                <c:pt idx="948">
                  <c:v>23974</c:v>
                </c:pt>
                <c:pt idx="949">
                  <c:v>23977</c:v>
                </c:pt>
                <c:pt idx="950">
                  <c:v>23978</c:v>
                </c:pt>
                <c:pt idx="951">
                  <c:v>23979</c:v>
                </c:pt>
                <c:pt idx="952">
                  <c:v>23980</c:v>
                </c:pt>
                <c:pt idx="953">
                  <c:v>23981</c:v>
                </c:pt>
                <c:pt idx="954">
                  <c:v>23984</c:v>
                </c:pt>
                <c:pt idx="955">
                  <c:v>23985</c:v>
                </c:pt>
                <c:pt idx="956">
                  <c:v>23986</c:v>
                </c:pt>
                <c:pt idx="957">
                  <c:v>23987</c:v>
                </c:pt>
                <c:pt idx="958">
                  <c:v>23988</c:v>
                </c:pt>
                <c:pt idx="959">
                  <c:v>23991</c:v>
                </c:pt>
                <c:pt idx="960">
                  <c:v>23992</c:v>
                </c:pt>
                <c:pt idx="961">
                  <c:v>23993</c:v>
                </c:pt>
                <c:pt idx="962">
                  <c:v>23994</c:v>
                </c:pt>
                <c:pt idx="963">
                  <c:v>23995</c:v>
                </c:pt>
                <c:pt idx="964">
                  <c:v>23998</c:v>
                </c:pt>
                <c:pt idx="965">
                  <c:v>23999</c:v>
                </c:pt>
                <c:pt idx="966">
                  <c:v>24000</c:v>
                </c:pt>
                <c:pt idx="967">
                  <c:v>24001</c:v>
                </c:pt>
                <c:pt idx="968">
                  <c:v>24002</c:v>
                </c:pt>
                <c:pt idx="969">
                  <c:v>24005</c:v>
                </c:pt>
                <c:pt idx="970">
                  <c:v>24006</c:v>
                </c:pt>
                <c:pt idx="971">
                  <c:v>24007</c:v>
                </c:pt>
                <c:pt idx="972">
                  <c:v>24008</c:v>
                </c:pt>
                <c:pt idx="973">
                  <c:v>24009</c:v>
                </c:pt>
                <c:pt idx="974">
                  <c:v>24012</c:v>
                </c:pt>
                <c:pt idx="975">
                  <c:v>24013</c:v>
                </c:pt>
                <c:pt idx="976">
                  <c:v>24014</c:v>
                </c:pt>
                <c:pt idx="977">
                  <c:v>24015</c:v>
                </c:pt>
                <c:pt idx="978">
                  <c:v>24016</c:v>
                </c:pt>
                <c:pt idx="979">
                  <c:v>24019</c:v>
                </c:pt>
                <c:pt idx="980">
                  <c:v>24020</c:v>
                </c:pt>
                <c:pt idx="981">
                  <c:v>24021</c:v>
                </c:pt>
                <c:pt idx="982">
                  <c:v>24022</c:v>
                </c:pt>
                <c:pt idx="983">
                  <c:v>24023</c:v>
                </c:pt>
                <c:pt idx="984">
                  <c:v>24026</c:v>
                </c:pt>
                <c:pt idx="985">
                  <c:v>24027</c:v>
                </c:pt>
                <c:pt idx="986">
                  <c:v>24028</c:v>
                </c:pt>
                <c:pt idx="987">
                  <c:v>24029</c:v>
                </c:pt>
                <c:pt idx="988">
                  <c:v>24030</c:v>
                </c:pt>
                <c:pt idx="989">
                  <c:v>24033</c:v>
                </c:pt>
                <c:pt idx="990">
                  <c:v>24034</c:v>
                </c:pt>
                <c:pt idx="991">
                  <c:v>24035</c:v>
                </c:pt>
                <c:pt idx="992">
                  <c:v>24036</c:v>
                </c:pt>
                <c:pt idx="993">
                  <c:v>24037</c:v>
                </c:pt>
                <c:pt idx="994">
                  <c:v>24040</c:v>
                </c:pt>
                <c:pt idx="995">
                  <c:v>24041</c:v>
                </c:pt>
                <c:pt idx="996">
                  <c:v>24042</c:v>
                </c:pt>
                <c:pt idx="997">
                  <c:v>24043</c:v>
                </c:pt>
                <c:pt idx="998">
                  <c:v>24044</c:v>
                </c:pt>
                <c:pt idx="999">
                  <c:v>24047</c:v>
                </c:pt>
                <c:pt idx="1000">
                  <c:v>24048</c:v>
                </c:pt>
                <c:pt idx="1001">
                  <c:v>24049</c:v>
                </c:pt>
                <c:pt idx="1002">
                  <c:v>24050</c:v>
                </c:pt>
                <c:pt idx="1003">
                  <c:v>24051</c:v>
                </c:pt>
                <c:pt idx="1004">
                  <c:v>24054</c:v>
                </c:pt>
                <c:pt idx="1005">
                  <c:v>24055</c:v>
                </c:pt>
                <c:pt idx="1006">
                  <c:v>24056</c:v>
                </c:pt>
                <c:pt idx="1007">
                  <c:v>24057</c:v>
                </c:pt>
                <c:pt idx="1008">
                  <c:v>24058</c:v>
                </c:pt>
                <c:pt idx="1009">
                  <c:v>24061</c:v>
                </c:pt>
                <c:pt idx="1010">
                  <c:v>24062</c:v>
                </c:pt>
                <c:pt idx="1011">
                  <c:v>24063</c:v>
                </c:pt>
                <c:pt idx="1012">
                  <c:v>24064</c:v>
                </c:pt>
                <c:pt idx="1013">
                  <c:v>24065</c:v>
                </c:pt>
                <c:pt idx="1014">
                  <c:v>24068</c:v>
                </c:pt>
                <c:pt idx="1015">
                  <c:v>24069</c:v>
                </c:pt>
                <c:pt idx="1016">
                  <c:v>24070</c:v>
                </c:pt>
                <c:pt idx="1017">
                  <c:v>24071</c:v>
                </c:pt>
                <c:pt idx="1018">
                  <c:v>24072</c:v>
                </c:pt>
                <c:pt idx="1019">
                  <c:v>24075</c:v>
                </c:pt>
                <c:pt idx="1020">
                  <c:v>24076</c:v>
                </c:pt>
                <c:pt idx="1021">
                  <c:v>24077</c:v>
                </c:pt>
                <c:pt idx="1022">
                  <c:v>24078</c:v>
                </c:pt>
                <c:pt idx="1023">
                  <c:v>24079</c:v>
                </c:pt>
                <c:pt idx="1024">
                  <c:v>24082</c:v>
                </c:pt>
                <c:pt idx="1025">
                  <c:v>24083</c:v>
                </c:pt>
                <c:pt idx="1026">
                  <c:v>24084</c:v>
                </c:pt>
                <c:pt idx="1027">
                  <c:v>24085</c:v>
                </c:pt>
                <c:pt idx="1028">
                  <c:v>24086</c:v>
                </c:pt>
                <c:pt idx="1029">
                  <c:v>24089</c:v>
                </c:pt>
                <c:pt idx="1030">
                  <c:v>24090</c:v>
                </c:pt>
                <c:pt idx="1031">
                  <c:v>24091</c:v>
                </c:pt>
                <c:pt idx="1032">
                  <c:v>24092</c:v>
                </c:pt>
                <c:pt idx="1033">
                  <c:v>24093</c:v>
                </c:pt>
                <c:pt idx="1034">
                  <c:v>24096</c:v>
                </c:pt>
                <c:pt idx="1035">
                  <c:v>24097</c:v>
                </c:pt>
                <c:pt idx="1036">
                  <c:v>24098</c:v>
                </c:pt>
                <c:pt idx="1037">
                  <c:v>24099</c:v>
                </c:pt>
                <c:pt idx="1038">
                  <c:v>24100</c:v>
                </c:pt>
                <c:pt idx="1039">
                  <c:v>24103</c:v>
                </c:pt>
                <c:pt idx="1040">
                  <c:v>24104</c:v>
                </c:pt>
                <c:pt idx="1041">
                  <c:v>24105</c:v>
                </c:pt>
                <c:pt idx="1042">
                  <c:v>24106</c:v>
                </c:pt>
                <c:pt idx="1043">
                  <c:v>24107</c:v>
                </c:pt>
                <c:pt idx="1044">
                  <c:v>24110</c:v>
                </c:pt>
                <c:pt idx="1045">
                  <c:v>24111</c:v>
                </c:pt>
                <c:pt idx="1046">
                  <c:v>24112</c:v>
                </c:pt>
                <c:pt idx="1047">
                  <c:v>24113</c:v>
                </c:pt>
                <c:pt idx="1048">
                  <c:v>24114</c:v>
                </c:pt>
                <c:pt idx="1049">
                  <c:v>24117</c:v>
                </c:pt>
                <c:pt idx="1050">
                  <c:v>24118</c:v>
                </c:pt>
                <c:pt idx="1051">
                  <c:v>24119</c:v>
                </c:pt>
                <c:pt idx="1052">
                  <c:v>24120</c:v>
                </c:pt>
                <c:pt idx="1053">
                  <c:v>24121</c:v>
                </c:pt>
                <c:pt idx="1054">
                  <c:v>24124</c:v>
                </c:pt>
                <c:pt idx="1055">
                  <c:v>24125</c:v>
                </c:pt>
                <c:pt idx="1056">
                  <c:v>24126</c:v>
                </c:pt>
                <c:pt idx="1057">
                  <c:v>24127</c:v>
                </c:pt>
                <c:pt idx="1058">
                  <c:v>24128</c:v>
                </c:pt>
                <c:pt idx="1059">
                  <c:v>24131</c:v>
                </c:pt>
                <c:pt idx="1060">
                  <c:v>24132</c:v>
                </c:pt>
                <c:pt idx="1061">
                  <c:v>24133</c:v>
                </c:pt>
                <c:pt idx="1062">
                  <c:v>24134</c:v>
                </c:pt>
                <c:pt idx="1063">
                  <c:v>24135</c:v>
                </c:pt>
                <c:pt idx="1064">
                  <c:v>24138</c:v>
                </c:pt>
                <c:pt idx="1065">
                  <c:v>24139</c:v>
                </c:pt>
                <c:pt idx="1066">
                  <c:v>24140</c:v>
                </c:pt>
                <c:pt idx="1067">
                  <c:v>24141</c:v>
                </c:pt>
                <c:pt idx="1068">
                  <c:v>24142</c:v>
                </c:pt>
                <c:pt idx="1069">
                  <c:v>24145</c:v>
                </c:pt>
                <c:pt idx="1070">
                  <c:v>24146</c:v>
                </c:pt>
                <c:pt idx="1071">
                  <c:v>24147</c:v>
                </c:pt>
                <c:pt idx="1072">
                  <c:v>24148</c:v>
                </c:pt>
                <c:pt idx="1073">
                  <c:v>24149</c:v>
                </c:pt>
                <c:pt idx="1074">
                  <c:v>24152</c:v>
                </c:pt>
                <c:pt idx="1075">
                  <c:v>24153</c:v>
                </c:pt>
                <c:pt idx="1076">
                  <c:v>24154</c:v>
                </c:pt>
                <c:pt idx="1077">
                  <c:v>24155</c:v>
                </c:pt>
                <c:pt idx="1078">
                  <c:v>24156</c:v>
                </c:pt>
                <c:pt idx="1079">
                  <c:v>24159</c:v>
                </c:pt>
                <c:pt idx="1080">
                  <c:v>24160</c:v>
                </c:pt>
                <c:pt idx="1081">
                  <c:v>24161</c:v>
                </c:pt>
                <c:pt idx="1082">
                  <c:v>24162</c:v>
                </c:pt>
                <c:pt idx="1083">
                  <c:v>24163</c:v>
                </c:pt>
                <c:pt idx="1084">
                  <c:v>24166</c:v>
                </c:pt>
                <c:pt idx="1085">
                  <c:v>24167</c:v>
                </c:pt>
                <c:pt idx="1086">
                  <c:v>24168</c:v>
                </c:pt>
                <c:pt idx="1087">
                  <c:v>24169</c:v>
                </c:pt>
                <c:pt idx="1088">
                  <c:v>24170</c:v>
                </c:pt>
                <c:pt idx="1089">
                  <c:v>24173</c:v>
                </c:pt>
                <c:pt idx="1090">
                  <c:v>24174</c:v>
                </c:pt>
                <c:pt idx="1091">
                  <c:v>24175</c:v>
                </c:pt>
                <c:pt idx="1092">
                  <c:v>24176</c:v>
                </c:pt>
                <c:pt idx="1093">
                  <c:v>24177</c:v>
                </c:pt>
                <c:pt idx="1094">
                  <c:v>24180</c:v>
                </c:pt>
                <c:pt idx="1095">
                  <c:v>24181</c:v>
                </c:pt>
                <c:pt idx="1096">
                  <c:v>24182</c:v>
                </c:pt>
                <c:pt idx="1097">
                  <c:v>24183</c:v>
                </c:pt>
                <c:pt idx="1098">
                  <c:v>24184</c:v>
                </c:pt>
                <c:pt idx="1099">
                  <c:v>24187</c:v>
                </c:pt>
                <c:pt idx="1100">
                  <c:v>24188</c:v>
                </c:pt>
                <c:pt idx="1101">
                  <c:v>24189</c:v>
                </c:pt>
                <c:pt idx="1102">
                  <c:v>24190</c:v>
                </c:pt>
                <c:pt idx="1103">
                  <c:v>24191</c:v>
                </c:pt>
                <c:pt idx="1104">
                  <c:v>24194</c:v>
                </c:pt>
                <c:pt idx="1105">
                  <c:v>24195</c:v>
                </c:pt>
                <c:pt idx="1106">
                  <c:v>24196</c:v>
                </c:pt>
                <c:pt idx="1107">
                  <c:v>24197</c:v>
                </c:pt>
                <c:pt idx="1108">
                  <c:v>24198</c:v>
                </c:pt>
                <c:pt idx="1109">
                  <c:v>24201</c:v>
                </c:pt>
                <c:pt idx="1110">
                  <c:v>24202</c:v>
                </c:pt>
                <c:pt idx="1111">
                  <c:v>24203</c:v>
                </c:pt>
                <c:pt idx="1112">
                  <c:v>24204</c:v>
                </c:pt>
                <c:pt idx="1113">
                  <c:v>24205</c:v>
                </c:pt>
                <c:pt idx="1114">
                  <c:v>24208</c:v>
                </c:pt>
                <c:pt idx="1115">
                  <c:v>24209</c:v>
                </c:pt>
                <c:pt idx="1116">
                  <c:v>24210</c:v>
                </c:pt>
                <c:pt idx="1117">
                  <c:v>24211</c:v>
                </c:pt>
                <c:pt idx="1118">
                  <c:v>24212</c:v>
                </c:pt>
                <c:pt idx="1119">
                  <c:v>24215</c:v>
                </c:pt>
                <c:pt idx="1120">
                  <c:v>24216</c:v>
                </c:pt>
                <c:pt idx="1121">
                  <c:v>24217</c:v>
                </c:pt>
                <c:pt idx="1122">
                  <c:v>24218</c:v>
                </c:pt>
                <c:pt idx="1123">
                  <c:v>24219</c:v>
                </c:pt>
                <c:pt idx="1124">
                  <c:v>24222</c:v>
                </c:pt>
                <c:pt idx="1125">
                  <c:v>24223</c:v>
                </c:pt>
                <c:pt idx="1126">
                  <c:v>24224</c:v>
                </c:pt>
                <c:pt idx="1127">
                  <c:v>24225</c:v>
                </c:pt>
                <c:pt idx="1128">
                  <c:v>24226</c:v>
                </c:pt>
                <c:pt idx="1129">
                  <c:v>24229</c:v>
                </c:pt>
                <c:pt idx="1130">
                  <c:v>24230</c:v>
                </c:pt>
                <c:pt idx="1131">
                  <c:v>24231</c:v>
                </c:pt>
                <c:pt idx="1132">
                  <c:v>24232</c:v>
                </c:pt>
                <c:pt idx="1133">
                  <c:v>24233</c:v>
                </c:pt>
                <c:pt idx="1134">
                  <c:v>24236</c:v>
                </c:pt>
                <c:pt idx="1135">
                  <c:v>24237</c:v>
                </c:pt>
                <c:pt idx="1136">
                  <c:v>24238</c:v>
                </c:pt>
                <c:pt idx="1137">
                  <c:v>24239</c:v>
                </c:pt>
                <c:pt idx="1138">
                  <c:v>24240</c:v>
                </c:pt>
                <c:pt idx="1139">
                  <c:v>24243</c:v>
                </c:pt>
                <c:pt idx="1140">
                  <c:v>24244</c:v>
                </c:pt>
                <c:pt idx="1141">
                  <c:v>24245</c:v>
                </c:pt>
                <c:pt idx="1142">
                  <c:v>24246</c:v>
                </c:pt>
                <c:pt idx="1143">
                  <c:v>24247</c:v>
                </c:pt>
                <c:pt idx="1144">
                  <c:v>24250</c:v>
                </c:pt>
                <c:pt idx="1145">
                  <c:v>24251</c:v>
                </c:pt>
                <c:pt idx="1146">
                  <c:v>24252</c:v>
                </c:pt>
                <c:pt idx="1147">
                  <c:v>24253</c:v>
                </c:pt>
                <c:pt idx="1148">
                  <c:v>24254</c:v>
                </c:pt>
                <c:pt idx="1149">
                  <c:v>24257</c:v>
                </c:pt>
                <c:pt idx="1150">
                  <c:v>24258</c:v>
                </c:pt>
                <c:pt idx="1151">
                  <c:v>24259</c:v>
                </c:pt>
                <c:pt idx="1152">
                  <c:v>24260</c:v>
                </c:pt>
                <c:pt idx="1153">
                  <c:v>24261</c:v>
                </c:pt>
                <c:pt idx="1154">
                  <c:v>24264</c:v>
                </c:pt>
                <c:pt idx="1155">
                  <c:v>24265</c:v>
                </c:pt>
                <c:pt idx="1156">
                  <c:v>24266</c:v>
                </c:pt>
                <c:pt idx="1157">
                  <c:v>24267</c:v>
                </c:pt>
                <c:pt idx="1158">
                  <c:v>24268</c:v>
                </c:pt>
                <c:pt idx="1159">
                  <c:v>24271</c:v>
                </c:pt>
                <c:pt idx="1160">
                  <c:v>24272</c:v>
                </c:pt>
                <c:pt idx="1161">
                  <c:v>24273</c:v>
                </c:pt>
                <c:pt idx="1162">
                  <c:v>24274</c:v>
                </c:pt>
                <c:pt idx="1163">
                  <c:v>24275</c:v>
                </c:pt>
                <c:pt idx="1164">
                  <c:v>24278</c:v>
                </c:pt>
                <c:pt idx="1165">
                  <c:v>24279</c:v>
                </c:pt>
                <c:pt idx="1166">
                  <c:v>24280</c:v>
                </c:pt>
                <c:pt idx="1167">
                  <c:v>24281</c:v>
                </c:pt>
                <c:pt idx="1168">
                  <c:v>24282</c:v>
                </c:pt>
                <c:pt idx="1169">
                  <c:v>24285</c:v>
                </c:pt>
                <c:pt idx="1170">
                  <c:v>24286</c:v>
                </c:pt>
                <c:pt idx="1171">
                  <c:v>24287</c:v>
                </c:pt>
                <c:pt idx="1172">
                  <c:v>24288</c:v>
                </c:pt>
                <c:pt idx="1173">
                  <c:v>24289</c:v>
                </c:pt>
                <c:pt idx="1174">
                  <c:v>24292</c:v>
                </c:pt>
                <c:pt idx="1175">
                  <c:v>24293</c:v>
                </c:pt>
                <c:pt idx="1176">
                  <c:v>24294</c:v>
                </c:pt>
                <c:pt idx="1177">
                  <c:v>24295</c:v>
                </c:pt>
                <c:pt idx="1178">
                  <c:v>24296</c:v>
                </c:pt>
                <c:pt idx="1179">
                  <c:v>24299</c:v>
                </c:pt>
                <c:pt idx="1180">
                  <c:v>24300</c:v>
                </c:pt>
                <c:pt idx="1181">
                  <c:v>24301</c:v>
                </c:pt>
                <c:pt idx="1182">
                  <c:v>24302</c:v>
                </c:pt>
                <c:pt idx="1183">
                  <c:v>24303</c:v>
                </c:pt>
                <c:pt idx="1184">
                  <c:v>24306</c:v>
                </c:pt>
                <c:pt idx="1185">
                  <c:v>24307</c:v>
                </c:pt>
                <c:pt idx="1186">
                  <c:v>24308</c:v>
                </c:pt>
                <c:pt idx="1187">
                  <c:v>24309</c:v>
                </c:pt>
                <c:pt idx="1188">
                  <c:v>24310</c:v>
                </c:pt>
                <c:pt idx="1189">
                  <c:v>24313</c:v>
                </c:pt>
                <c:pt idx="1190">
                  <c:v>24314</c:v>
                </c:pt>
                <c:pt idx="1191">
                  <c:v>24315</c:v>
                </c:pt>
                <c:pt idx="1192">
                  <c:v>24316</c:v>
                </c:pt>
                <c:pt idx="1193">
                  <c:v>24317</c:v>
                </c:pt>
                <c:pt idx="1194">
                  <c:v>24320</c:v>
                </c:pt>
                <c:pt idx="1195">
                  <c:v>24321</c:v>
                </c:pt>
                <c:pt idx="1196">
                  <c:v>24322</c:v>
                </c:pt>
                <c:pt idx="1197">
                  <c:v>24323</c:v>
                </c:pt>
                <c:pt idx="1198">
                  <c:v>24324</c:v>
                </c:pt>
                <c:pt idx="1199">
                  <c:v>24327</c:v>
                </c:pt>
                <c:pt idx="1200">
                  <c:v>24328</c:v>
                </c:pt>
                <c:pt idx="1201">
                  <c:v>24329</c:v>
                </c:pt>
                <c:pt idx="1202">
                  <c:v>24330</c:v>
                </c:pt>
                <c:pt idx="1203">
                  <c:v>24331</c:v>
                </c:pt>
                <c:pt idx="1204">
                  <c:v>24334</c:v>
                </c:pt>
                <c:pt idx="1205">
                  <c:v>24335</c:v>
                </c:pt>
                <c:pt idx="1206">
                  <c:v>24336</c:v>
                </c:pt>
                <c:pt idx="1207">
                  <c:v>24337</c:v>
                </c:pt>
                <c:pt idx="1208">
                  <c:v>24338</c:v>
                </c:pt>
                <c:pt idx="1209">
                  <c:v>24341</c:v>
                </c:pt>
                <c:pt idx="1210">
                  <c:v>24342</c:v>
                </c:pt>
                <c:pt idx="1211">
                  <c:v>24343</c:v>
                </c:pt>
                <c:pt idx="1212">
                  <c:v>24344</c:v>
                </c:pt>
                <c:pt idx="1213">
                  <c:v>24345</c:v>
                </c:pt>
                <c:pt idx="1214">
                  <c:v>24348</c:v>
                </c:pt>
                <c:pt idx="1215">
                  <c:v>24349</c:v>
                </c:pt>
                <c:pt idx="1216">
                  <c:v>24350</c:v>
                </c:pt>
                <c:pt idx="1217">
                  <c:v>24351</c:v>
                </c:pt>
                <c:pt idx="1218">
                  <c:v>24352</c:v>
                </c:pt>
                <c:pt idx="1219">
                  <c:v>24355</c:v>
                </c:pt>
                <c:pt idx="1220">
                  <c:v>24356</c:v>
                </c:pt>
                <c:pt idx="1221">
                  <c:v>24357</c:v>
                </c:pt>
                <c:pt idx="1222">
                  <c:v>24358</c:v>
                </c:pt>
                <c:pt idx="1223">
                  <c:v>24359</c:v>
                </c:pt>
                <c:pt idx="1224">
                  <c:v>24362</c:v>
                </c:pt>
                <c:pt idx="1225">
                  <c:v>24363</c:v>
                </c:pt>
                <c:pt idx="1226">
                  <c:v>24364</c:v>
                </c:pt>
                <c:pt idx="1227">
                  <c:v>24365</c:v>
                </c:pt>
                <c:pt idx="1228">
                  <c:v>24366</c:v>
                </c:pt>
                <c:pt idx="1229">
                  <c:v>24369</c:v>
                </c:pt>
                <c:pt idx="1230">
                  <c:v>24370</c:v>
                </c:pt>
                <c:pt idx="1231">
                  <c:v>24371</c:v>
                </c:pt>
                <c:pt idx="1232">
                  <c:v>24372</c:v>
                </c:pt>
                <c:pt idx="1233">
                  <c:v>24373</c:v>
                </c:pt>
                <c:pt idx="1234">
                  <c:v>24376</c:v>
                </c:pt>
                <c:pt idx="1235">
                  <c:v>24377</c:v>
                </c:pt>
                <c:pt idx="1236">
                  <c:v>24378</c:v>
                </c:pt>
                <c:pt idx="1237">
                  <c:v>24379</c:v>
                </c:pt>
                <c:pt idx="1238">
                  <c:v>24380</c:v>
                </c:pt>
                <c:pt idx="1239">
                  <c:v>24383</c:v>
                </c:pt>
                <c:pt idx="1240">
                  <c:v>24384</c:v>
                </c:pt>
                <c:pt idx="1241">
                  <c:v>24385</c:v>
                </c:pt>
                <c:pt idx="1242">
                  <c:v>24386</c:v>
                </c:pt>
                <c:pt idx="1243">
                  <c:v>24387</c:v>
                </c:pt>
                <c:pt idx="1244">
                  <c:v>24390</c:v>
                </c:pt>
                <c:pt idx="1245">
                  <c:v>24391</c:v>
                </c:pt>
                <c:pt idx="1246">
                  <c:v>24392</c:v>
                </c:pt>
                <c:pt idx="1247">
                  <c:v>24393</c:v>
                </c:pt>
                <c:pt idx="1248">
                  <c:v>24394</c:v>
                </c:pt>
                <c:pt idx="1249">
                  <c:v>24397</c:v>
                </c:pt>
                <c:pt idx="1250">
                  <c:v>24398</c:v>
                </c:pt>
                <c:pt idx="1251">
                  <c:v>24399</c:v>
                </c:pt>
                <c:pt idx="1252">
                  <c:v>24400</c:v>
                </c:pt>
                <c:pt idx="1253">
                  <c:v>24401</c:v>
                </c:pt>
                <c:pt idx="1254">
                  <c:v>24404</c:v>
                </c:pt>
                <c:pt idx="1255">
                  <c:v>24405</c:v>
                </c:pt>
                <c:pt idx="1256">
                  <c:v>24406</c:v>
                </c:pt>
                <c:pt idx="1257">
                  <c:v>24407</c:v>
                </c:pt>
                <c:pt idx="1258">
                  <c:v>24408</c:v>
                </c:pt>
                <c:pt idx="1259">
                  <c:v>24411</c:v>
                </c:pt>
                <c:pt idx="1260">
                  <c:v>24412</c:v>
                </c:pt>
                <c:pt idx="1261">
                  <c:v>24413</c:v>
                </c:pt>
                <c:pt idx="1262">
                  <c:v>24414</c:v>
                </c:pt>
                <c:pt idx="1263">
                  <c:v>24415</c:v>
                </c:pt>
                <c:pt idx="1264">
                  <c:v>24418</c:v>
                </c:pt>
                <c:pt idx="1265">
                  <c:v>24419</c:v>
                </c:pt>
                <c:pt idx="1266">
                  <c:v>24420</c:v>
                </c:pt>
                <c:pt idx="1267">
                  <c:v>24421</c:v>
                </c:pt>
                <c:pt idx="1268">
                  <c:v>24422</c:v>
                </c:pt>
                <c:pt idx="1269">
                  <c:v>24425</c:v>
                </c:pt>
                <c:pt idx="1270">
                  <c:v>24426</c:v>
                </c:pt>
                <c:pt idx="1271">
                  <c:v>24427</c:v>
                </c:pt>
                <c:pt idx="1272">
                  <c:v>24428</c:v>
                </c:pt>
                <c:pt idx="1273">
                  <c:v>24429</c:v>
                </c:pt>
                <c:pt idx="1274">
                  <c:v>24432</c:v>
                </c:pt>
                <c:pt idx="1275">
                  <c:v>24433</c:v>
                </c:pt>
                <c:pt idx="1276">
                  <c:v>24434</c:v>
                </c:pt>
                <c:pt idx="1277">
                  <c:v>24435</c:v>
                </c:pt>
                <c:pt idx="1278">
                  <c:v>24436</c:v>
                </c:pt>
                <c:pt idx="1279">
                  <c:v>24439</c:v>
                </c:pt>
                <c:pt idx="1280">
                  <c:v>24440</c:v>
                </c:pt>
                <c:pt idx="1281">
                  <c:v>24441</c:v>
                </c:pt>
                <c:pt idx="1282">
                  <c:v>24442</c:v>
                </c:pt>
                <c:pt idx="1283">
                  <c:v>24443</c:v>
                </c:pt>
                <c:pt idx="1284">
                  <c:v>24446</c:v>
                </c:pt>
                <c:pt idx="1285">
                  <c:v>24447</c:v>
                </c:pt>
                <c:pt idx="1286">
                  <c:v>24448</c:v>
                </c:pt>
                <c:pt idx="1287">
                  <c:v>24449</c:v>
                </c:pt>
                <c:pt idx="1288">
                  <c:v>24450</c:v>
                </c:pt>
                <c:pt idx="1289">
                  <c:v>24453</c:v>
                </c:pt>
                <c:pt idx="1290">
                  <c:v>24454</c:v>
                </c:pt>
                <c:pt idx="1291">
                  <c:v>24455</c:v>
                </c:pt>
                <c:pt idx="1292">
                  <c:v>24456</c:v>
                </c:pt>
                <c:pt idx="1293">
                  <c:v>24457</c:v>
                </c:pt>
                <c:pt idx="1294">
                  <c:v>24460</c:v>
                </c:pt>
                <c:pt idx="1295">
                  <c:v>24461</c:v>
                </c:pt>
                <c:pt idx="1296">
                  <c:v>24462</c:v>
                </c:pt>
                <c:pt idx="1297">
                  <c:v>24463</c:v>
                </c:pt>
                <c:pt idx="1298">
                  <c:v>24464</c:v>
                </c:pt>
                <c:pt idx="1299">
                  <c:v>24467</c:v>
                </c:pt>
                <c:pt idx="1300">
                  <c:v>24468</c:v>
                </c:pt>
                <c:pt idx="1301">
                  <c:v>24469</c:v>
                </c:pt>
                <c:pt idx="1302">
                  <c:v>24470</c:v>
                </c:pt>
                <c:pt idx="1303">
                  <c:v>24471</c:v>
                </c:pt>
                <c:pt idx="1304">
                  <c:v>24474</c:v>
                </c:pt>
                <c:pt idx="1305">
                  <c:v>24475</c:v>
                </c:pt>
                <c:pt idx="1306">
                  <c:v>24476</c:v>
                </c:pt>
                <c:pt idx="1307">
                  <c:v>24477</c:v>
                </c:pt>
                <c:pt idx="1308">
                  <c:v>24478</c:v>
                </c:pt>
                <c:pt idx="1309">
                  <c:v>24481</c:v>
                </c:pt>
                <c:pt idx="1310">
                  <c:v>24482</c:v>
                </c:pt>
                <c:pt idx="1311">
                  <c:v>24483</c:v>
                </c:pt>
                <c:pt idx="1312">
                  <c:v>24484</c:v>
                </c:pt>
                <c:pt idx="1313">
                  <c:v>24485</c:v>
                </c:pt>
                <c:pt idx="1314">
                  <c:v>24488</c:v>
                </c:pt>
                <c:pt idx="1315">
                  <c:v>24489</c:v>
                </c:pt>
                <c:pt idx="1316">
                  <c:v>24490</c:v>
                </c:pt>
                <c:pt idx="1317">
                  <c:v>24491</c:v>
                </c:pt>
                <c:pt idx="1318">
                  <c:v>24492</c:v>
                </c:pt>
                <c:pt idx="1319">
                  <c:v>24495</c:v>
                </c:pt>
                <c:pt idx="1320">
                  <c:v>24496</c:v>
                </c:pt>
                <c:pt idx="1321">
                  <c:v>24497</c:v>
                </c:pt>
                <c:pt idx="1322">
                  <c:v>24498</c:v>
                </c:pt>
                <c:pt idx="1323">
                  <c:v>24499</c:v>
                </c:pt>
                <c:pt idx="1324">
                  <c:v>24502</c:v>
                </c:pt>
                <c:pt idx="1325">
                  <c:v>24503</c:v>
                </c:pt>
                <c:pt idx="1326">
                  <c:v>24504</c:v>
                </c:pt>
                <c:pt idx="1327">
                  <c:v>24505</c:v>
                </c:pt>
                <c:pt idx="1328">
                  <c:v>24506</c:v>
                </c:pt>
                <c:pt idx="1329">
                  <c:v>24509</c:v>
                </c:pt>
                <c:pt idx="1330">
                  <c:v>24510</c:v>
                </c:pt>
                <c:pt idx="1331">
                  <c:v>24511</c:v>
                </c:pt>
                <c:pt idx="1332">
                  <c:v>24512</c:v>
                </c:pt>
                <c:pt idx="1333">
                  <c:v>24513</c:v>
                </c:pt>
                <c:pt idx="1334">
                  <c:v>24516</c:v>
                </c:pt>
                <c:pt idx="1335">
                  <c:v>24517</c:v>
                </c:pt>
                <c:pt idx="1336">
                  <c:v>24518</c:v>
                </c:pt>
                <c:pt idx="1337">
                  <c:v>24519</c:v>
                </c:pt>
                <c:pt idx="1338">
                  <c:v>24520</c:v>
                </c:pt>
                <c:pt idx="1339">
                  <c:v>24523</c:v>
                </c:pt>
                <c:pt idx="1340">
                  <c:v>24524</c:v>
                </c:pt>
                <c:pt idx="1341">
                  <c:v>24525</c:v>
                </c:pt>
                <c:pt idx="1342">
                  <c:v>24526</c:v>
                </c:pt>
                <c:pt idx="1343">
                  <c:v>24527</c:v>
                </c:pt>
                <c:pt idx="1344">
                  <c:v>24530</c:v>
                </c:pt>
                <c:pt idx="1345">
                  <c:v>24531</c:v>
                </c:pt>
                <c:pt idx="1346">
                  <c:v>24532</c:v>
                </c:pt>
                <c:pt idx="1347">
                  <c:v>24533</c:v>
                </c:pt>
                <c:pt idx="1348">
                  <c:v>24534</c:v>
                </c:pt>
                <c:pt idx="1349">
                  <c:v>24537</c:v>
                </c:pt>
                <c:pt idx="1350">
                  <c:v>24538</c:v>
                </c:pt>
                <c:pt idx="1351">
                  <c:v>24539</c:v>
                </c:pt>
                <c:pt idx="1352">
                  <c:v>24540</c:v>
                </c:pt>
                <c:pt idx="1353">
                  <c:v>24541</c:v>
                </c:pt>
                <c:pt idx="1354">
                  <c:v>24544</c:v>
                </c:pt>
                <c:pt idx="1355">
                  <c:v>24545</c:v>
                </c:pt>
                <c:pt idx="1356">
                  <c:v>24546</c:v>
                </c:pt>
                <c:pt idx="1357">
                  <c:v>24547</c:v>
                </c:pt>
                <c:pt idx="1358">
                  <c:v>24548</c:v>
                </c:pt>
                <c:pt idx="1359">
                  <c:v>24551</c:v>
                </c:pt>
                <c:pt idx="1360">
                  <c:v>24552</c:v>
                </c:pt>
                <c:pt idx="1361">
                  <c:v>24553</c:v>
                </c:pt>
                <c:pt idx="1362">
                  <c:v>24554</c:v>
                </c:pt>
                <c:pt idx="1363">
                  <c:v>24555</c:v>
                </c:pt>
                <c:pt idx="1364">
                  <c:v>24558</c:v>
                </c:pt>
                <c:pt idx="1365">
                  <c:v>24559</c:v>
                </c:pt>
                <c:pt idx="1366">
                  <c:v>24560</c:v>
                </c:pt>
                <c:pt idx="1367">
                  <c:v>24561</c:v>
                </c:pt>
                <c:pt idx="1368">
                  <c:v>24562</c:v>
                </c:pt>
                <c:pt idx="1369">
                  <c:v>24565</c:v>
                </c:pt>
                <c:pt idx="1370">
                  <c:v>24566</c:v>
                </c:pt>
                <c:pt idx="1371">
                  <c:v>24567</c:v>
                </c:pt>
                <c:pt idx="1372">
                  <c:v>24568</c:v>
                </c:pt>
                <c:pt idx="1373">
                  <c:v>24569</c:v>
                </c:pt>
                <c:pt idx="1374">
                  <c:v>24572</c:v>
                </c:pt>
                <c:pt idx="1375">
                  <c:v>24573</c:v>
                </c:pt>
                <c:pt idx="1376">
                  <c:v>24574</c:v>
                </c:pt>
                <c:pt idx="1377">
                  <c:v>24575</c:v>
                </c:pt>
                <c:pt idx="1378">
                  <c:v>24576</c:v>
                </c:pt>
                <c:pt idx="1379">
                  <c:v>24579</c:v>
                </c:pt>
                <c:pt idx="1380">
                  <c:v>24580</c:v>
                </c:pt>
                <c:pt idx="1381">
                  <c:v>24581</c:v>
                </c:pt>
                <c:pt idx="1382">
                  <c:v>24582</c:v>
                </c:pt>
                <c:pt idx="1383">
                  <c:v>24583</c:v>
                </c:pt>
                <c:pt idx="1384">
                  <c:v>24586</c:v>
                </c:pt>
                <c:pt idx="1385">
                  <c:v>24587</c:v>
                </c:pt>
                <c:pt idx="1386">
                  <c:v>24588</c:v>
                </c:pt>
                <c:pt idx="1387">
                  <c:v>24589</c:v>
                </c:pt>
                <c:pt idx="1388">
                  <c:v>24590</c:v>
                </c:pt>
                <c:pt idx="1389">
                  <c:v>24593</c:v>
                </c:pt>
                <c:pt idx="1390">
                  <c:v>24594</c:v>
                </c:pt>
                <c:pt idx="1391">
                  <c:v>24595</c:v>
                </c:pt>
                <c:pt idx="1392">
                  <c:v>24596</c:v>
                </c:pt>
                <c:pt idx="1393">
                  <c:v>24597</c:v>
                </c:pt>
                <c:pt idx="1394">
                  <c:v>24600</c:v>
                </c:pt>
                <c:pt idx="1395">
                  <c:v>24601</c:v>
                </c:pt>
                <c:pt idx="1396">
                  <c:v>24602</c:v>
                </c:pt>
                <c:pt idx="1397">
                  <c:v>24603</c:v>
                </c:pt>
                <c:pt idx="1398">
                  <c:v>24604</c:v>
                </c:pt>
                <c:pt idx="1399">
                  <c:v>24607</c:v>
                </c:pt>
                <c:pt idx="1400">
                  <c:v>24608</c:v>
                </c:pt>
                <c:pt idx="1401">
                  <c:v>24609</c:v>
                </c:pt>
                <c:pt idx="1402">
                  <c:v>24610</c:v>
                </c:pt>
                <c:pt idx="1403">
                  <c:v>24611</c:v>
                </c:pt>
                <c:pt idx="1404">
                  <c:v>24614</c:v>
                </c:pt>
                <c:pt idx="1405">
                  <c:v>24615</c:v>
                </c:pt>
                <c:pt idx="1406">
                  <c:v>24616</c:v>
                </c:pt>
                <c:pt idx="1407">
                  <c:v>24617</c:v>
                </c:pt>
                <c:pt idx="1408">
                  <c:v>24618</c:v>
                </c:pt>
                <c:pt idx="1409">
                  <c:v>24621</c:v>
                </c:pt>
                <c:pt idx="1410">
                  <c:v>24622</c:v>
                </c:pt>
                <c:pt idx="1411">
                  <c:v>24623</c:v>
                </c:pt>
                <c:pt idx="1412">
                  <c:v>24624</c:v>
                </c:pt>
                <c:pt idx="1413">
                  <c:v>24625</c:v>
                </c:pt>
                <c:pt idx="1414">
                  <c:v>24628</c:v>
                </c:pt>
                <c:pt idx="1415">
                  <c:v>24629</c:v>
                </c:pt>
                <c:pt idx="1416">
                  <c:v>24630</c:v>
                </c:pt>
                <c:pt idx="1417">
                  <c:v>24631</c:v>
                </c:pt>
                <c:pt idx="1418">
                  <c:v>24632</c:v>
                </c:pt>
                <c:pt idx="1419">
                  <c:v>24635</c:v>
                </c:pt>
                <c:pt idx="1420">
                  <c:v>24636</c:v>
                </c:pt>
                <c:pt idx="1421">
                  <c:v>24637</c:v>
                </c:pt>
                <c:pt idx="1422">
                  <c:v>24638</c:v>
                </c:pt>
                <c:pt idx="1423">
                  <c:v>24639</c:v>
                </c:pt>
                <c:pt idx="1424">
                  <c:v>24642</c:v>
                </c:pt>
                <c:pt idx="1425">
                  <c:v>24643</c:v>
                </c:pt>
                <c:pt idx="1426">
                  <c:v>24644</c:v>
                </c:pt>
                <c:pt idx="1427">
                  <c:v>24645</c:v>
                </c:pt>
                <c:pt idx="1428">
                  <c:v>24646</c:v>
                </c:pt>
                <c:pt idx="1429">
                  <c:v>24649</c:v>
                </c:pt>
                <c:pt idx="1430">
                  <c:v>24650</c:v>
                </c:pt>
                <c:pt idx="1431">
                  <c:v>24651</c:v>
                </c:pt>
                <c:pt idx="1432">
                  <c:v>24652</c:v>
                </c:pt>
                <c:pt idx="1433">
                  <c:v>24653</c:v>
                </c:pt>
                <c:pt idx="1434">
                  <c:v>24656</c:v>
                </c:pt>
                <c:pt idx="1435">
                  <c:v>24657</c:v>
                </c:pt>
                <c:pt idx="1436">
                  <c:v>24658</c:v>
                </c:pt>
                <c:pt idx="1437">
                  <c:v>24659</c:v>
                </c:pt>
                <c:pt idx="1438">
                  <c:v>24660</c:v>
                </c:pt>
                <c:pt idx="1439">
                  <c:v>24663</c:v>
                </c:pt>
                <c:pt idx="1440">
                  <c:v>24664</c:v>
                </c:pt>
                <c:pt idx="1441">
                  <c:v>24665</c:v>
                </c:pt>
                <c:pt idx="1442">
                  <c:v>24666</c:v>
                </c:pt>
                <c:pt idx="1443">
                  <c:v>24667</c:v>
                </c:pt>
                <c:pt idx="1444">
                  <c:v>24670</c:v>
                </c:pt>
                <c:pt idx="1445">
                  <c:v>24671</c:v>
                </c:pt>
                <c:pt idx="1446">
                  <c:v>24672</c:v>
                </c:pt>
                <c:pt idx="1447">
                  <c:v>24673</c:v>
                </c:pt>
                <c:pt idx="1448">
                  <c:v>24674</c:v>
                </c:pt>
                <c:pt idx="1449">
                  <c:v>24677</c:v>
                </c:pt>
                <c:pt idx="1450">
                  <c:v>24678</c:v>
                </c:pt>
                <c:pt idx="1451">
                  <c:v>24679</c:v>
                </c:pt>
                <c:pt idx="1452">
                  <c:v>24680</c:v>
                </c:pt>
                <c:pt idx="1453">
                  <c:v>24681</c:v>
                </c:pt>
                <c:pt idx="1454">
                  <c:v>24684</c:v>
                </c:pt>
                <c:pt idx="1455">
                  <c:v>24685</c:v>
                </c:pt>
                <c:pt idx="1456">
                  <c:v>24686</c:v>
                </c:pt>
                <c:pt idx="1457">
                  <c:v>24687</c:v>
                </c:pt>
                <c:pt idx="1458">
                  <c:v>24688</c:v>
                </c:pt>
                <c:pt idx="1459">
                  <c:v>24691</c:v>
                </c:pt>
                <c:pt idx="1460">
                  <c:v>24692</c:v>
                </c:pt>
                <c:pt idx="1461">
                  <c:v>24693</c:v>
                </c:pt>
                <c:pt idx="1462">
                  <c:v>24694</c:v>
                </c:pt>
                <c:pt idx="1463">
                  <c:v>24695</c:v>
                </c:pt>
                <c:pt idx="1464">
                  <c:v>24698</c:v>
                </c:pt>
                <c:pt idx="1465">
                  <c:v>24699</c:v>
                </c:pt>
                <c:pt idx="1466">
                  <c:v>24700</c:v>
                </c:pt>
                <c:pt idx="1467">
                  <c:v>24701</c:v>
                </c:pt>
                <c:pt idx="1468">
                  <c:v>24702</c:v>
                </c:pt>
                <c:pt idx="1469">
                  <c:v>24705</c:v>
                </c:pt>
                <c:pt idx="1470">
                  <c:v>24706</c:v>
                </c:pt>
                <c:pt idx="1471">
                  <c:v>24707</c:v>
                </c:pt>
                <c:pt idx="1472">
                  <c:v>24708</c:v>
                </c:pt>
                <c:pt idx="1473">
                  <c:v>24709</c:v>
                </c:pt>
                <c:pt idx="1474">
                  <c:v>24712</c:v>
                </c:pt>
                <c:pt idx="1475">
                  <c:v>24713</c:v>
                </c:pt>
                <c:pt idx="1476">
                  <c:v>24714</c:v>
                </c:pt>
                <c:pt idx="1477">
                  <c:v>24715</c:v>
                </c:pt>
                <c:pt idx="1478">
                  <c:v>24716</c:v>
                </c:pt>
                <c:pt idx="1479">
                  <c:v>24719</c:v>
                </c:pt>
                <c:pt idx="1480">
                  <c:v>24720</c:v>
                </c:pt>
                <c:pt idx="1481">
                  <c:v>24721</c:v>
                </c:pt>
                <c:pt idx="1482">
                  <c:v>24722</c:v>
                </c:pt>
                <c:pt idx="1483">
                  <c:v>24723</c:v>
                </c:pt>
                <c:pt idx="1484">
                  <c:v>24726</c:v>
                </c:pt>
                <c:pt idx="1485">
                  <c:v>24727</c:v>
                </c:pt>
                <c:pt idx="1486">
                  <c:v>24728</c:v>
                </c:pt>
                <c:pt idx="1487">
                  <c:v>24729</c:v>
                </c:pt>
                <c:pt idx="1488">
                  <c:v>24730</c:v>
                </c:pt>
                <c:pt idx="1489">
                  <c:v>24733</c:v>
                </c:pt>
                <c:pt idx="1490">
                  <c:v>24734</c:v>
                </c:pt>
                <c:pt idx="1491">
                  <c:v>24735</c:v>
                </c:pt>
                <c:pt idx="1492">
                  <c:v>24736</c:v>
                </c:pt>
                <c:pt idx="1493">
                  <c:v>24737</c:v>
                </c:pt>
                <c:pt idx="1494">
                  <c:v>24740</c:v>
                </c:pt>
                <c:pt idx="1495">
                  <c:v>24741</c:v>
                </c:pt>
                <c:pt idx="1496">
                  <c:v>24742</c:v>
                </c:pt>
                <c:pt idx="1497">
                  <c:v>24743</c:v>
                </c:pt>
                <c:pt idx="1498">
                  <c:v>24744</c:v>
                </c:pt>
                <c:pt idx="1499">
                  <c:v>24747</c:v>
                </c:pt>
                <c:pt idx="1500">
                  <c:v>24748</c:v>
                </c:pt>
                <c:pt idx="1501">
                  <c:v>24749</c:v>
                </c:pt>
                <c:pt idx="1502">
                  <c:v>24750</c:v>
                </c:pt>
                <c:pt idx="1503">
                  <c:v>24751</c:v>
                </c:pt>
                <c:pt idx="1504">
                  <c:v>24754</c:v>
                </c:pt>
                <c:pt idx="1505">
                  <c:v>24755</c:v>
                </c:pt>
                <c:pt idx="1506">
                  <c:v>24756</c:v>
                </c:pt>
                <c:pt idx="1507">
                  <c:v>24757</c:v>
                </c:pt>
                <c:pt idx="1508">
                  <c:v>24758</c:v>
                </c:pt>
                <c:pt idx="1509">
                  <c:v>24761</c:v>
                </c:pt>
                <c:pt idx="1510">
                  <c:v>24762</c:v>
                </c:pt>
                <c:pt idx="1511">
                  <c:v>24763</c:v>
                </c:pt>
                <c:pt idx="1512">
                  <c:v>24764</c:v>
                </c:pt>
                <c:pt idx="1513">
                  <c:v>24765</c:v>
                </c:pt>
                <c:pt idx="1514">
                  <c:v>24768</c:v>
                </c:pt>
                <c:pt idx="1515">
                  <c:v>24769</c:v>
                </c:pt>
                <c:pt idx="1516">
                  <c:v>24770</c:v>
                </c:pt>
                <c:pt idx="1517">
                  <c:v>24771</c:v>
                </c:pt>
                <c:pt idx="1518">
                  <c:v>24772</c:v>
                </c:pt>
                <c:pt idx="1519">
                  <c:v>24775</c:v>
                </c:pt>
                <c:pt idx="1520">
                  <c:v>24776</c:v>
                </c:pt>
                <c:pt idx="1521">
                  <c:v>24777</c:v>
                </c:pt>
                <c:pt idx="1522">
                  <c:v>24778</c:v>
                </c:pt>
                <c:pt idx="1523">
                  <c:v>24779</c:v>
                </c:pt>
                <c:pt idx="1524">
                  <c:v>24782</c:v>
                </c:pt>
                <c:pt idx="1525">
                  <c:v>24783</c:v>
                </c:pt>
                <c:pt idx="1526">
                  <c:v>24784</c:v>
                </c:pt>
                <c:pt idx="1527">
                  <c:v>24785</c:v>
                </c:pt>
                <c:pt idx="1528">
                  <c:v>24786</c:v>
                </c:pt>
                <c:pt idx="1529">
                  <c:v>24789</c:v>
                </c:pt>
                <c:pt idx="1530">
                  <c:v>24790</c:v>
                </c:pt>
                <c:pt idx="1531">
                  <c:v>24791</c:v>
                </c:pt>
                <c:pt idx="1532">
                  <c:v>24792</c:v>
                </c:pt>
                <c:pt idx="1533">
                  <c:v>24793</c:v>
                </c:pt>
                <c:pt idx="1534">
                  <c:v>24796</c:v>
                </c:pt>
                <c:pt idx="1535">
                  <c:v>24797</c:v>
                </c:pt>
                <c:pt idx="1536">
                  <c:v>24798</c:v>
                </c:pt>
                <c:pt idx="1537">
                  <c:v>24799</c:v>
                </c:pt>
                <c:pt idx="1538">
                  <c:v>24800</c:v>
                </c:pt>
                <c:pt idx="1539">
                  <c:v>24803</c:v>
                </c:pt>
                <c:pt idx="1540">
                  <c:v>24804</c:v>
                </c:pt>
                <c:pt idx="1541">
                  <c:v>24805</c:v>
                </c:pt>
                <c:pt idx="1542">
                  <c:v>24806</c:v>
                </c:pt>
                <c:pt idx="1543">
                  <c:v>24807</c:v>
                </c:pt>
                <c:pt idx="1544">
                  <c:v>24810</c:v>
                </c:pt>
                <c:pt idx="1545">
                  <c:v>24811</c:v>
                </c:pt>
                <c:pt idx="1546">
                  <c:v>24812</c:v>
                </c:pt>
                <c:pt idx="1547">
                  <c:v>24813</c:v>
                </c:pt>
                <c:pt idx="1548">
                  <c:v>24814</c:v>
                </c:pt>
                <c:pt idx="1549">
                  <c:v>24817</c:v>
                </c:pt>
                <c:pt idx="1550">
                  <c:v>24818</c:v>
                </c:pt>
                <c:pt idx="1551">
                  <c:v>24819</c:v>
                </c:pt>
                <c:pt idx="1552">
                  <c:v>24820</c:v>
                </c:pt>
                <c:pt idx="1553">
                  <c:v>24821</c:v>
                </c:pt>
                <c:pt idx="1554">
                  <c:v>24824</c:v>
                </c:pt>
                <c:pt idx="1555">
                  <c:v>24825</c:v>
                </c:pt>
                <c:pt idx="1556">
                  <c:v>24826</c:v>
                </c:pt>
                <c:pt idx="1557">
                  <c:v>24827</c:v>
                </c:pt>
                <c:pt idx="1558">
                  <c:v>24828</c:v>
                </c:pt>
                <c:pt idx="1559">
                  <c:v>24831</c:v>
                </c:pt>
                <c:pt idx="1560">
                  <c:v>24832</c:v>
                </c:pt>
                <c:pt idx="1561">
                  <c:v>24833</c:v>
                </c:pt>
                <c:pt idx="1562">
                  <c:v>24834</c:v>
                </c:pt>
                <c:pt idx="1563">
                  <c:v>24835</c:v>
                </c:pt>
                <c:pt idx="1564">
                  <c:v>24838</c:v>
                </c:pt>
                <c:pt idx="1565">
                  <c:v>24839</c:v>
                </c:pt>
                <c:pt idx="1566">
                  <c:v>24840</c:v>
                </c:pt>
                <c:pt idx="1567">
                  <c:v>24841</c:v>
                </c:pt>
                <c:pt idx="1568">
                  <c:v>24842</c:v>
                </c:pt>
                <c:pt idx="1569">
                  <c:v>24845</c:v>
                </c:pt>
                <c:pt idx="1570">
                  <c:v>24846</c:v>
                </c:pt>
                <c:pt idx="1571">
                  <c:v>24847</c:v>
                </c:pt>
                <c:pt idx="1572">
                  <c:v>24848</c:v>
                </c:pt>
                <c:pt idx="1573">
                  <c:v>24849</c:v>
                </c:pt>
                <c:pt idx="1574">
                  <c:v>24852</c:v>
                </c:pt>
                <c:pt idx="1575">
                  <c:v>24853</c:v>
                </c:pt>
                <c:pt idx="1576">
                  <c:v>24854</c:v>
                </c:pt>
                <c:pt idx="1577">
                  <c:v>24855</c:v>
                </c:pt>
                <c:pt idx="1578">
                  <c:v>24856</c:v>
                </c:pt>
                <c:pt idx="1579">
                  <c:v>24859</c:v>
                </c:pt>
                <c:pt idx="1580">
                  <c:v>24860</c:v>
                </c:pt>
                <c:pt idx="1581">
                  <c:v>24861</c:v>
                </c:pt>
                <c:pt idx="1582">
                  <c:v>24862</c:v>
                </c:pt>
                <c:pt idx="1583">
                  <c:v>24863</c:v>
                </c:pt>
                <c:pt idx="1584">
                  <c:v>24866</c:v>
                </c:pt>
                <c:pt idx="1585">
                  <c:v>24867</c:v>
                </c:pt>
                <c:pt idx="1586">
                  <c:v>24868</c:v>
                </c:pt>
                <c:pt idx="1587">
                  <c:v>24869</c:v>
                </c:pt>
                <c:pt idx="1588">
                  <c:v>24870</c:v>
                </c:pt>
                <c:pt idx="1589">
                  <c:v>24873</c:v>
                </c:pt>
                <c:pt idx="1590">
                  <c:v>24874</c:v>
                </c:pt>
                <c:pt idx="1591">
                  <c:v>24875</c:v>
                </c:pt>
                <c:pt idx="1592">
                  <c:v>24876</c:v>
                </c:pt>
                <c:pt idx="1593">
                  <c:v>24877</c:v>
                </c:pt>
                <c:pt idx="1594">
                  <c:v>24880</c:v>
                </c:pt>
                <c:pt idx="1595">
                  <c:v>24881</c:v>
                </c:pt>
                <c:pt idx="1596">
                  <c:v>24882</c:v>
                </c:pt>
                <c:pt idx="1597">
                  <c:v>24883</c:v>
                </c:pt>
                <c:pt idx="1598">
                  <c:v>24884</c:v>
                </c:pt>
                <c:pt idx="1599">
                  <c:v>24887</c:v>
                </c:pt>
                <c:pt idx="1600">
                  <c:v>24888</c:v>
                </c:pt>
                <c:pt idx="1601">
                  <c:v>24889</c:v>
                </c:pt>
                <c:pt idx="1602">
                  <c:v>24890</c:v>
                </c:pt>
                <c:pt idx="1603">
                  <c:v>24891</c:v>
                </c:pt>
                <c:pt idx="1604">
                  <c:v>24894</c:v>
                </c:pt>
                <c:pt idx="1605">
                  <c:v>24895</c:v>
                </c:pt>
                <c:pt idx="1606">
                  <c:v>24896</c:v>
                </c:pt>
                <c:pt idx="1607">
                  <c:v>24897</c:v>
                </c:pt>
                <c:pt idx="1608">
                  <c:v>24898</c:v>
                </c:pt>
                <c:pt idx="1609">
                  <c:v>24901</c:v>
                </c:pt>
                <c:pt idx="1610">
                  <c:v>24902</c:v>
                </c:pt>
                <c:pt idx="1611">
                  <c:v>24903</c:v>
                </c:pt>
                <c:pt idx="1612">
                  <c:v>24904</c:v>
                </c:pt>
                <c:pt idx="1613">
                  <c:v>24905</c:v>
                </c:pt>
                <c:pt idx="1614">
                  <c:v>24908</c:v>
                </c:pt>
                <c:pt idx="1615">
                  <c:v>24909</c:v>
                </c:pt>
                <c:pt idx="1616">
                  <c:v>24910</c:v>
                </c:pt>
                <c:pt idx="1617">
                  <c:v>24911</c:v>
                </c:pt>
                <c:pt idx="1618">
                  <c:v>24912</c:v>
                </c:pt>
                <c:pt idx="1619">
                  <c:v>24915</c:v>
                </c:pt>
                <c:pt idx="1620">
                  <c:v>24916</c:v>
                </c:pt>
                <c:pt idx="1621">
                  <c:v>24917</c:v>
                </c:pt>
                <c:pt idx="1622">
                  <c:v>24918</c:v>
                </c:pt>
                <c:pt idx="1623">
                  <c:v>24919</c:v>
                </c:pt>
                <c:pt idx="1624">
                  <c:v>24922</c:v>
                </c:pt>
                <c:pt idx="1625">
                  <c:v>24923</c:v>
                </c:pt>
                <c:pt idx="1626">
                  <c:v>24924</c:v>
                </c:pt>
                <c:pt idx="1627">
                  <c:v>24925</c:v>
                </c:pt>
                <c:pt idx="1628">
                  <c:v>24926</c:v>
                </c:pt>
                <c:pt idx="1629">
                  <c:v>24929</c:v>
                </c:pt>
                <c:pt idx="1630">
                  <c:v>24930</c:v>
                </c:pt>
                <c:pt idx="1631">
                  <c:v>24931</c:v>
                </c:pt>
                <c:pt idx="1632">
                  <c:v>24932</c:v>
                </c:pt>
                <c:pt idx="1633">
                  <c:v>24933</c:v>
                </c:pt>
                <c:pt idx="1634">
                  <c:v>24936</c:v>
                </c:pt>
                <c:pt idx="1635">
                  <c:v>24937</c:v>
                </c:pt>
                <c:pt idx="1636">
                  <c:v>24938</c:v>
                </c:pt>
                <c:pt idx="1637">
                  <c:v>24939</c:v>
                </c:pt>
                <c:pt idx="1638">
                  <c:v>24940</c:v>
                </c:pt>
                <c:pt idx="1639">
                  <c:v>24943</c:v>
                </c:pt>
                <c:pt idx="1640">
                  <c:v>24944</c:v>
                </c:pt>
                <c:pt idx="1641">
                  <c:v>24945</c:v>
                </c:pt>
                <c:pt idx="1642">
                  <c:v>24946</c:v>
                </c:pt>
                <c:pt idx="1643">
                  <c:v>24947</c:v>
                </c:pt>
                <c:pt idx="1644">
                  <c:v>24950</c:v>
                </c:pt>
                <c:pt idx="1645">
                  <c:v>24951</c:v>
                </c:pt>
                <c:pt idx="1646">
                  <c:v>24952</c:v>
                </c:pt>
                <c:pt idx="1647">
                  <c:v>24953</c:v>
                </c:pt>
                <c:pt idx="1648">
                  <c:v>24954</c:v>
                </c:pt>
                <c:pt idx="1649">
                  <c:v>24957</c:v>
                </c:pt>
                <c:pt idx="1650">
                  <c:v>24958</c:v>
                </c:pt>
                <c:pt idx="1651">
                  <c:v>24959</c:v>
                </c:pt>
                <c:pt idx="1652">
                  <c:v>24960</c:v>
                </c:pt>
                <c:pt idx="1653">
                  <c:v>24961</c:v>
                </c:pt>
                <c:pt idx="1654">
                  <c:v>24964</c:v>
                </c:pt>
                <c:pt idx="1655">
                  <c:v>24965</c:v>
                </c:pt>
                <c:pt idx="1656">
                  <c:v>24966</c:v>
                </c:pt>
                <c:pt idx="1657">
                  <c:v>24967</c:v>
                </c:pt>
                <c:pt idx="1658">
                  <c:v>24968</c:v>
                </c:pt>
                <c:pt idx="1659">
                  <c:v>24971</c:v>
                </c:pt>
                <c:pt idx="1660">
                  <c:v>24972</c:v>
                </c:pt>
                <c:pt idx="1661">
                  <c:v>24973</c:v>
                </c:pt>
                <c:pt idx="1662">
                  <c:v>24974</c:v>
                </c:pt>
                <c:pt idx="1663">
                  <c:v>24975</c:v>
                </c:pt>
                <c:pt idx="1664">
                  <c:v>24978</c:v>
                </c:pt>
                <c:pt idx="1665">
                  <c:v>24979</c:v>
                </c:pt>
                <c:pt idx="1666">
                  <c:v>24980</c:v>
                </c:pt>
                <c:pt idx="1667">
                  <c:v>24981</c:v>
                </c:pt>
                <c:pt idx="1668">
                  <c:v>24982</c:v>
                </c:pt>
                <c:pt idx="1669">
                  <c:v>24985</c:v>
                </c:pt>
                <c:pt idx="1670">
                  <c:v>24986</c:v>
                </c:pt>
                <c:pt idx="1671">
                  <c:v>24987</c:v>
                </c:pt>
                <c:pt idx="1672">
                  <c:v>24988</c:v>
                </c:pt>
                <c:pt idx="1673">
                  <c:v>24989</c:v>
                </c:pt>
                <c:pt idx="1674">
                  <c:v>24992</c:v>
                </c:pt>
                <c:pt idx="1675">
                  <c:v>24993</c:v>
                </c:pt>
                <c:pt idx="1676">
                  <c:v>24994</c:v>
                </c:pt>
                <c:pt idx="1677">
                  <c:v>24995</c:v>
                </c:pt>
                <c:pt idx="1678">
                  <c:v>24996</c:v>
                </c:pt>
                <c:pt idx="1679">
                  <c:v>24999</c:v>
                </c:pt>
                <c:pt idx="1680">
                  <c:v>25000</c:v>
                </c:pt>
                <c:pt idx="1681">
                  <c:v>25001</c:v>
                </c:pt>
                <c:pt idx="1682">
                  <c:v>25002</c:v>
                </c:pt>
                <c:pt idx="1683">
                  <c:v>25003</c:v>
                </c:pt>
                <c:pt idx="1684">
                  <c:v>25006</c:v>
                </c:pt>
                <c:pt idx="1685">
                  <c:v>25007</c:v>
                </c:pt>
                <c:pt idx="1686">
                  <c:v>25008</c:v>
                </c:pt>
                <c:pt idx="1687">
                  <c:v>25009</c:v>
                </c:pt>
                <c:pt idx="1688">
                  <c:v>25010</c:v>
                </c:pt>
                <c:pt idx="1689">
                  <c:v>25013</c:v>
                </c:pt>
                <c:pt idx="1690">
                  <c:v>25014</c:v>
                </c:pt>
                <c:pt idx="1691">
                  <c:v>25015</c:v>
                </c:pt>
                <c:pt idx="1692">
                  <c:v>25016</c:v>
                </c:pt>
                <c:pt idx="1693">
                  <c:v>25017</c:v>
                </c:pt>
                <c:pt idx="1694">
                  <c:v>25020</c:v>
                </c:pt>
                <c:pt idx="1695">
                  <c:v>25021</c:v>
                </c:pt>
                <c:pt idx="1696">
                  <c:v>25022</c:v>
                </c:pt>
                <c:pt idx="1697">
                  <c:v>25023</c:v>
                </c:pt>
                <c:pt idx="1698">
                  <c:v>25024</c:v>
                </c:pt>
                <c:pt idx="1699">
                  <c:v>25027</c:v>
                </c:pt>
                <c:pt idx="1700">
                  <c:v>25028</c:v>
                </c:pt>
                <c:pt idx="1701">
                  <c:v>25029</c:v>
                </c:pt>
                <c:pt idx="1702">
                  <c:v>25030</c:v>
                </c:pt>
                <c:pt idx="1703">
                  <c:v>25031</c:v>
                </c:pt>
                <c:pt idx="1704">
                  <c:v>25034</c:v>
                </c:pt>
                <c:pt idx="1705">
                  <c:v>25035</c:v>
                </c:pt>
                <c:pt idx="1706">
                  <c:v>25036</c:v>
                </c:pt>
                <c:pt idx="1707">
                  <c:v>25037</c:v>
                </c:pt>
                <c:pt idx="1708">
                  <c:v>25038</c:v>
                </c:pt>
                <c:pt idx="1709">
                  <c:v>25041</c:v>
                </c:pt>
                <c:pt idx="1710">
                  <c:v>25042</c:v>
                </c:pt>
                <c:pt idx="1711">
                  <c:v>25043</c:v>
                </c:pt>
                <c:pt idx="1712">
                  <c:v>25044</c:v>
                </c:pt>
                <c:pt idx="1713">
                  <c:v>25045</c:v>
                </c:pt>
                <c:pt idx="1714">
                  <c:v>25048</c:v>
                </c:pt>
                <c:pt idx="1715">
                  <c:v>25049</c:v>
                </c:pt>
                <c:pt idx="1716">
                  <c:v>25050</c:v>
                </c:pt>
                <c:pt idx="1717">
                  <c:v>25051</c:v>
                </c:pt>
                <c:pt idx="1718">
                  <c:v>25052</c:v>
                </c:pt>
                <c:pt idx="1719">
                  <c:v>25055</c:v>
                </c:pt>
                <c:pt idx="1720">
                  <c:v>25056</c:v>
                </c:pt>
                <c:pt idx="1721">
                  <c:v>25057</c:v>
                </c:pt>
                <c:pt idx="1722">
                  <c:v>25058</c:v>
                </c:pt>
                <c:pt idx="1723">
                  <c:v>25059</c:v>
                </c:pt>
                <c:pt idx="1724">
                  <c:v>25062</c:v>
                </c:pt>
                <c:pt idx="1725">
                  <c:v>25063</c:v>
                </c:pt>
                <c:pt idx="1726">
                  <c:v>25064</c:v>
                </c:pt>
                <c:pt idx="1727">
                  <c:v>25065</c:v>
                </c:pt>
                <c:pt idx="1728">
                  <c:v>25066</c:v>
                </c:pt>
                <c:pt idx="1729">
                  <c:v>25069</c:v>
                </c:pt>
                <c:pt idx="1730">
                  <c:v>25070</c:v>
                </c:pt>
                <c:pt idx="1731">
                  <c:v>25071</c:v>
                </c:pt>
                <c:pt idx="1732">
                  <c:v>25072</c:v>
                </c:pt>
                <c:pt idx="1733">
                  <c:v>25073</c:v>
                </c:pt>
                <c:pt idx="1734">
                  <c:v>25076</c:v>
                </c:pt>
                <c:pt idx="1735">
                  <c:v>25077</c:v>
                </c:pt>
                <c:pt idx="1736">
                  <c:v>25078</c:v>
                </c:pt>
                <c:pt idx="1737">
                  <c:v>25079</c:v>
                </c:pt>
                <c:pt idx="1738">
                  <c:v>25080</c:v>
                </c:pt>
                <c:pt idx="1739">
                  <c:v>25083</c:v>
                </c:pt>
                <c:pt idx="1740">
                  <c:v>25084</c:v>
                </c:pt>
                <c:pt idx="1741">
                  <c:v>25085</c:v>
                </c:pt>
                <c:pt idx="1742">
                  <c:v>25086</c:v>
                </c:pt>
                <c:pt idx="1743">
                  <c:v>25087</c:v>
                </c:pt>
                <c:pt idx="1744">
                  <c:v>25090</c:v>
                </c:pt>
                <c:pt idx="1745">
                  <c:v>25091</c:v>
                </c:pt>
                <c:pt idx="1746">
                  <c:v>25092</c:v>
                </c:pt>
                <c:pt idx="1747">
                  <c:v>25093</c:v>
                </c:pt>
                <c:pt idx="1748">
                  <c:v>25094</c:v>
                </c:pt>
                <c:pt idx="1749">
                  <c:v>25097</c:v>
                </c:pt>
                <c:pt idx="1750">
                  <c:v>25098</c:v>
                </c:pt>
                <c:pt idx="1751">
                  <c:v>25099</c:v>
                </c:pt>
                <c:pt idx="1752">
                  <c:v>25100</c:v>
                </c:pt>
                <c:pt idx="1753">
                  <c:v>25101</c:v>
                </c:pt>
                <c:pt idx="1754">
                  <c:v>25104</c:v>
                </c:pt>
                <c:pt idx="1755">
                  <c:v>25105</c:v>
                </c:pt>
                <c:pt idx="1756">
                  <c:v>25106</c:v>
                </c:pt>
                <c:pt idx="1757">
                  <c:v>25107</c:v>
                </c:pt>
                <c:pt idx="1758">
                  <c:v>25108</c:v>
                </c:pt>
                <c:pt idx="1759">
                  <c:v>25111</c:v>
                </c:pt>
                <c:pt idx="1760">
                  <c:v>25112</c:v>
                </c:pt>
                <c:pt idx="1761">
                  <c:v>25113</c:v>
                </c:pt>
                <c:pt idx="1762">
                  <c:v>25114</c:v>
                </c:pt>
                <c:pt idx="1763">
                  <c:v>25115</c:v>
                </c:pt>
                <c:pt idx="1764">
                  <c:v>25118</c:v>
                </c:pt>
                <c:pt idx="1765">
                  <c:v>25119</c:v>
                </c:pt>
                <c:pt idx="1766">
                  <c:v>25120</c:v>
                </c:pt>
                <c:pt idx="1767">
                  <c:v>25121</c:v>
                </c:pt>
                <c:pt idx="1768">
                  <c:v>25122</c:v>
                </c:pt>
                <c:pt idx="1769">
                  <c:v>25125</c:v>
                </c:pt>
                <c:pt idx="1770">
                  <c:v>25126</c:v>
                </c:pt>
                <c:pt idx="1771">
                  <c:v>25127</c:v>
                </c:pt>
                <c:pt idx="1772">
                  <c:v>25128</c:v>
                </c:pt>
                <c:pt idx="1773">
                  <c:v>25129</c:v>
                </c:pt>
                <c:pt idx="1774">
                  <c:v>25132</c:v>
                </c:pt>
                <c:pt idx="1775">
                  <c:v>25133</c:v>
                </c:pt>
                <c:pt idx="1776">
                  <c:v>25134</c:v>
                </c:pt>
                <c:pt idx="1777">
                  <c:v>25135</c:v>
                </c:pt>
                <c:pt idx="1778">
                  <c:v>25136</c:v>
                </c:pt>
                <c:pt idx="1779">
                  <c:v>25139</c:v>
                </c:pt>
                <c:pt idx="1780">
                  <c:v>25140</c:v>
                </c:pt>
                <c:pt idx="1781">
                  <c:v>25141</c:v>
                </c:pt>
                <c:pt idx="1782">
                  <c:v>25142</c:v>
                </c:pt>
                <c:pt idx="1783">
                  <c:v>25143</c:v>
                </c:pt>
                <c:pt idx="1784">
                  <c:v>25146</c:v>
                </c:pt>
                <c:pt idx="1785">
                  <c:v>25147</c:v>
                </c:pt>
                <c:pt idx="1786">
                  <c:v>25148</c:v>
                </c:pt>
                <c:pt idx="1787">
                  <c:v>25149</c:v>
                </c:pt>
                <c:pt idx="1788">
                  <c:v>25150</c:v>
                </c:pt>
                <c:pt idx="1789">
                  <c:v>25153</c:v>
                </c:pt>
                <c:pt idx="1790">
                  <c:v>25154</c:v>
                </c:pt>
                <c:pt idx="1791">
                  <c:v>25155</c:v>
                </c:pt>
                <c:pt idx="1792">
                  <c:v>25156</c:v>
                </c:pt>
                <c:pt idx="1793">
                  <c:v>25157</c:v>
                </c:pt>
                <c:pt idx="1794">
                  <c:v>25160</c:v>
                </c:pt>
                <c:pt idx="1795">
                  <c:v>25161</c:v>
                </c:pt>
                <c:pt idx="1796">
                  <c:v>25162</c:v>
                </c:pt>
                <c:pt idx="1797">
                  <c:v>25163</c:v>
                </c:pt>
                <c:pt idx="1798">
                  <c:v>25164</c:v>
                </c:pt>
                <c:pt idx="1799">
                  <c:v>25167</c:v>
                </c:pt>
                <c:pt idx="1800">
                  <c:v>25168</c:v>
                </c:pt>
                <c:pt idx="1801">
                  <c:v>25169</c:v>
                </c:pt>
                <c:pt idx="1802">
                  <c:v>25170</c:v>
                </c:pt>
                <c:pt idx="1803">
                  <c:v>25171</c:v>
                </c:pt>
                <c:pt idx="1804">
                  <c:v>25174</c:v>
                </c:pt>
                <c:pt idx="1805">
                  <c:v>25175</c:v>
                </c:pt>
                <c:pt idx="1806">
                  <c:v>25176</c:v>
                </c:pt>
                <c:pt idx="1807">
                  <c:v>25177</c:v>
                </c:pt>
                <c:pt idx="1808">
                  <c:v>25178</c:v>
                </c:pt>
                <c:pt idx="1809">
                  <c:v>25181</c:v>
                </c:pt>
                <c:pt idx="1810">
                  <c:v>25182</c:v>
                </c:pt>
                <c:pt idx="1811">
                  <c:v>25183</c:v>
                </c:pt>
                <c:pt idx="1812">
                  <c:v>25184</c:v>
                </c:pt>
                <c:pt idx="1813">
                  <c:v>25185</c:v>
                </c:pt>
                <c:pt idx="1814">
                  <c:v>25188</c:v>
                </c:pt>
                <c:pt idx="1815">
                  <c:v>25189</c:v>
                </c:pt>
                <c:pt idx="1816">
                  <c:v>25190</c:v>
                </c:pt>
                <c:pt idx="1817">
                  <c:v>25191</c:v>
                </c:pt>
                <c:pt idx="1818">
                  <c:v>25192</c:v>
                </c:pt>
                <c:pt idx="1819">
                  <c:v>25195</c:v>
                </c:pt>
                <c:pt idx="1820">
                  <c:v>25196</c:v>
                </c:pt>
                <c:pt idx="1821">
                  <c:v>25197</c:v>
                </c:pt>
                <c:pt idx="1822">
                  <c:v>25198</c:v>
                </c:pt>
                <c:pt idx="1823">
                  <c:v>25199</c:v>
                </c:pt>
                <c:pt idx="1824">
                  <c:v>25202</c:v>
                </c:pt>
                <c:pt idx="1825">
                  <c:v>25203</c:v>
                </c:pt>
                <c:pt idx="1826">
                  <c:v>25204</c:v>
                </c:pt>
                <c:pt idx="1827">
                  <c:v>25205</c:v>
                </c:pt>
                <c:pt idx="1828">
                  <c:v>25206</c:v>
                </c:pt>
                <c:pt idx="1829">
                  <c:v>25209</c:v>
                </c:pt>
                <c:pt idx="1830">
                  <c:v>25210</c:v>
                </c:pt>
                <c:pt idx="1831">
                  <c:v>25211</c:v>
                </c:pt>
                <c:pt idx="1832">
                  <c:v>25212</c:v>
                </c:pt>
                <c:pt idx="1833">
                  <c:v>25213</c:v>
                </c:pt>
                <c:pt idx="1834">
                  <c:v>25216</c:v>
                </c:pt>
                <c:pt idx="1835">
                  <c:v>25217</c:v>
                </c:pt>
                <c:pt idx="1836">
                  <c:v>25218</c:v>
                </c:pt>
                <c:pt idx="1837">
                  <c:v>25219</c:v>
                </c:pt>
                <c:pt idx="1838">
                  <c:v>25220</c:v>
                </c:pt>
                <c:pt idx="1839">
                  <c:v>25223</c:v>
                </c:pt>
                <c:pt idx="1840">
                  <c:v>25224</c:v>
                </c:pt>
                <c:pt idx="1841">
                  <c:v>25225</c:v>
                </c:pt>
                <c:pt idx="1842">
                  <c:v>25226</c:v>
                </c:pt>
                <c:pt idx="1843">
                  <c:v>25227</c:v>
                </c:pt>
                <c:pt idx="1844">
                  <c:v>25230</c:v>
                </c:pt>
                <c:pt idx="1845">
                  <c:v>25231</c:v>
                </c:pt>
                <c:pt idx="1846">
                  <c:v>25232</c:v>
                </c:pt>
                <c:pt idx="1847">
                  <c:v>25233</c:v>
                </c:pt>
                <c:pt idx="1848">
                  <c:v>25234</c:v>
                </c:pt>
                <c:pt idx="1849">
                  <c:v>25237</c:v>
                </c:pt>
                <c:pt idx="1850">
                  <c:v>25238</c:v>
                </c:pt>
                <c:pt idx="1851">
                  <c:v>25239</c:v>
                </c:pt>
                <c:pt idx="1852">
                  <c:v>25240</c:v>
                </c:pt>
                <c:pt idx="1853">
                  <c:v>25241</c:v>
                </c:pt>
                <c:pt idx="1854">
                  <c:v>25244</c:v>
                </c:pt>
                <c:pt idx="1855">
                  <c:v>25245</c:v>
                </c:pt>
                <c:pt idx="1856">
                  <c:v>25246</c:v>
                </c:pt>
                <c:pt idx="1857">
                  <c:v>25247</c:v>
                </c:pt>
                <c:pt idx="1858">
                  <c:v>25248</c:v>
                </c:pt>
                <c:pt idx="1859">
                  <c:v>25251</c:v>
                </c:pt>
                <c:pt idx="1860">
                  <c:v>25252</c:v>
                </c:pt>
                <c:pt idx="1861">
                  <c:v>25253</c:v>
                </c:pt>
                <c:pt idx="1862">
                  <c:v>25254</c:v>
                </c:pt>
                <c:pt idx="1863">
                  <c:v>25255</c:v>
                </c:pt>
                <c:pt idx="1864">
                  <c:v>25258</c:v>
                </c:pt>
                <c:pt idx="1865">
                  <c:v>25259</c:v>
                </c:pt>
                <c:pt idx="1866">
                  <c:v>25260</c:v>
                </c:pt>
                <c:pt idx="1867">
                  <c:v>25261</c:v>
                </c:pt>
                <c:pt idx="1868">
                  <c:v>25262</c:v>
                </c:pt>
                <c:pt idx="1869">
                  <c:v>25265</c:v>
                </c:pt>
                <c:pt idx="1870">
                  <c:v>25266</c:v>
                </c:pt>
                <c:pt idx="1871">
                  <c:v>25267</c:v>
                </c:pt>
                <c:pt idx="1872">
                  <c:v>25268</c:v>
                </c:pt>
                <c:pt idx="1873">
                  <c:v>25269</c:v>
                </c:pt>
                <c:pt idx="1874">
                  <c:v>25272</c:v>
                </c:pt>
                <c:pt idx="1875">
                  <c:v>25273</c:v>
                </c:pt>
                <c:pt idx="1876">
                  <c:v>25274</c:v>
                </c:pt>
                <c:pt idx="1877">
                  <c:v>25275</c:v>
                </c:pt>
                <c:pt idx="1878">
                  <c:v>25276</c:v>
                </c:pt>
                <c:pt idx="1879">
                  <c:v>25279</c:v>
                </c:pt>
                <c:pt idx="1880">
                  <c:v>25280</c:v>
                </c:pt>
                <c:pt idx="1881">
                  <c:v>25281</c:v>
                </c:pt>
                <c:pt idx="1882">
                  <c:v>25282</c:v>
                </c:pt>
                <c:pt idx="1883">
                  <c:v>25283</c:v>
                </c:pt>
                <c:pt idx="1884">
                  <c:v>25286</c:v>
                </c:pt>
                <c:pt idx="1885">
                  <c:v>25287</c:v>
                </c:pt>
                <c:pt idx="1886">
                  <c:v>25288</c:v>
                </c:pt>
                <c:pt idx="1887">
                  <c:v>25289</c:v>
                </c:pt>
                <c:pt idx="1888">
                  <c:v>25290</c:v>
                </c:pt>
                <c:pt idx="1889">
                  <c:v>25293</c:v>
                </c:pt>
                <c:pt idx="1890">
                  <c:v>25294</c:v>
                </c:pt>
                <c:pt idx="1891">
                  <c:v>25295</c:v>
                </c:pt>
                <c:pt idx="1892">
                  <c:v>25296</c:v>
                </c:pt>
                <c:pt idx="1893">
                  <c:v>25297</c:v>
                </c:pt>
                <c:pt idx="1894">
                  <c:v>25300</c:v>
                </c:pt>
                <c:pt idx="1895">
                  <c:v>25301</c:v>
                </c:pt>
                <c:pt idx="1896">
                  <c:v>25302</c:v>
                </c:pt>
                <c:pt idx="1897">
                  <c:v>25303</c:v>
                </c:pt>
                <c:pt idx="1898">
                  <c:v>25304</c:v>
                </c:pt>
                <c:pt idx="1899">
                  <c:v>25307</c:v>
                </c:pt>
                <c:pt idx="1900">
                  <c:v>25308</c:v>
                </c:pt>
                <c:pt idx="1901">
                  <c:v>25309</c:v>
                </c:pt>
                <c:pt idx="1902">
                  <c:v>25310</c:v>
                </c:pt>
                <c:pt idx="1903">
                  <c:v>25311</c:v>
                </c:pt>
                <c:pt idx="1904">
                  <c:v>25314</c:v>
                </c:pt>
                <c:pt idx="1905">
                  <c:v>25315</c:v>
                </c:pt>
                <c:pt idx="1906">
                  <c:v>25316</c:v>
                </c:pt>
                <c:pt idx="1907">
                  <c:v>25317</c:v>
                </c:pt>
                <c:pt idx="1908">
                  <c:v>25318</c:v>
                </c:pt>
                <c:pt idx="1909">
                  <c:v>25321</c:v>
                </c:pt>
                <c:pt idx="1910">
                  <c:v>25322</c:v>
                </c:pt>
                <c:pt idx="1911">
                  <c:v>25323</c:v>
                </c:pt>
                <c:pt idx="1912">
                  <c:v>25324</c:v>
                </c:pt>
                <c:pt idx="1913">
                  <c:v>25325</c:v>
                </c:pt>
                <c:pt idx="1914">
                  <c:v>25328</c:v>
                </c:pt>
                <c:pt idx="1915">
                  <c:v>25329</c:v>
                </c:pt>
                <c:pt idx="1916">
                  <c:v>25330</c:v>
                </c:pt>
                <c:pt idx="1917">
                  <c:v>25331</c:v>
                </c:pt>
                <c:pt idx="1918">
                  <c:v>25332</c:v>
                </c:pt>
                <c:pt idx="1919">
                  <c:v>25335</c:v>
                </c:pt>
                <c:pt idx="1920">
                  <c:v>25336</c:v>
                </c:pt>
                <c:pt idx="1921">
                  <c:v>25337</c:v>
                </c:pt>
                <c:pt idx="1922">
                  <c:v>25338</c:v>
                </c:pt>
                <c:pt idx="1923">
                  <c:v>25339</c:v>
                </c:pt>
                <c:pt idx="1924">
                  <c:v>25342</c:v>
                </c:pt>
                <c:pt idx="1925">
                  <c:v>25343</c:v>
                </c:pt>
                <c:pt idx="1926">
                  <c:v>25344</c:v>
                </c:pt>
                <c:pt idx="1927">
                  <c:v>25345</c:v>
                </c:pt>
                <c:pt idx="1928">
                  <c:v>25346</c:v>
                </c:pt>
                <c:pt idx="1929">
                  <c:v>25349</c:v>
                </c:pt>
                <c:pt idx="1930">
                  <c:v>25350</c:v>
                </c:pt>
                <c:pt idx="1931">
                  <c:v>25351</c:v>
                </c:pt>
                <c:pt idx="1932">
                  <c:v>25352</c:v>
                </c:pt>
                <c:pt idx="1933">
                  <c:v>25353</c:v>
                </c:pt>
                <c:pt idx="1934">
                  <c:v>25356</c:v>
                </c:pt>
                <c:pt idx="1935">
                  <c:v>25357</c:v>
                </c:pt>
                <c:pt idx="1936">
                  <c:v>25358</c:v>
                </c:pt>
                <c:pt idx="1937">
                  <c:v>25359</c:v>
                </c:pt>
                <c:pt idx="1938">
                  <c:v>25360</c:v>
                </c:pt>
                <c:pt idx="1939">
                  <c:v>25363</c:v>
                </c:pt>
                <c:pt idx="1940">
                  <c:v>25364</c:v>
                </c:pt>
                <c:pt idx="1941">
                  <c:v>25365</c:v>
                </c:pt>
                <c:pt idx="1942">
                  <c:v>25366</c:v>
                </c:pt>
                <c:pt idx="1943">
                  <c:v>25367</c:v>
                </c:pt>
                <c:pt idx="1944">
                  <c:v>25370</c:v>
                </c:pt>
                <c:pt idx="1945">
                  <c:v>25371</c:v>
                </c:pt>
                <c:pt idx="1946">
                  <c:v>25372</c:v>
                </c:pt>
                <c:pt idx="1947">
                  <c:v>25373</c:v>
                </c:pt>
                <c:pt idx="1948">
                  <c:v>25374</c:v>
                </c:pt>
                <c:pt idx="1949">
                  <c:v>25377</c:v>
                </c:pt>
                <c:pt idx="1950">
                  <c:v>25378</c:v>
                </c:pt>
                <c:pt idx="1951">
                  <c:v>25379</c:v>
                </c:pt>
                <c:pt idx="1952">
                  <c:v>25380</c:v>
                </c:pt>
                <c:pt idx="1953">
                  <c:v>25381</c:v>
                </c:pt>
                <c:pt idx="1954">
                  <c:v>25384</c:v>
                </c:pt>
                <c:pt idx="1955">
                  <c:v>25385</c:v>
                </c:pt>
                <c:pt idx="1956">
                  <c:v>25386</c:v>
                </c:pt>
                <c:pt idx="1957">
                  <c:v>25387</c:v>
                </c:pt>
                <c:pt idx="1958">
                  <c:v>25388</c:v>
                </c:pt>
                <c:pt idx="1959">
                  <c:v>25391</c:v>
                </c:pt>
                <c:pt idx="1960">
                  <c:v>25392</c:v>
                </c:pt>
                <c:pt idx="1961">
                  <c:v>25393</c:v>
                </c:pt>
                <c:pt idx="1962">
                  <c:v>25394</c:v>
                </c:pt>
                <c:pt idx="1963">
                  <c:v>25395</c:v>
                </c:pt>
                <c:pt idx="1964">
                  <c:v>25398</c:v>
                </c:pt>
                <c:pt idx="1965">
                  <c:v>25399</c:v>
                </c:pt>
                <c:pt idx="1966">
                  <c:v>25400</c:v>
                </c:pt>
                <c:pt idx="1967">
                  <c:v>25401</c:v>
                </c:pt>
                <c:pt idx="1968">
                  <c:v>25402</c:v>
                </c:pt>
                <c:pt idx="1969">
                  <c:v>25405</c:v>
                </c:pt>
                <c:pt idx="1970">
                  <c:v>25406</c:v>
                </c:pt>
                <c:pt idx="1971">
                  <c:v>25407</c:v>
                </c:pt>
                <c:pt idx="1972">
                  <c:v>25408</c:v>
                </c:pt>
                <c:pt idx="1973">
                  <c:v>25409</c:v>
                </c:pt>
                <c:pt idx="1974">
                  <c:v>25412</c:v>
                </c:pt>
                <c:pt idx="1975">
                  <c:v>25413</c:v>
                </c:pt>
                <c:pt idx="1976">
                  <c:v>25414</c:v>
                </c:pt>
                <c:pt idx="1977">
                  <c:v>25415</c:v>
                </c:pt>
                <c:pt idx="1978">
                  <c:v>25416</c:v>
                </c:pt>
                <c:pt idx="1979">
                  <c:v>25419</c:v>
                </c:pt>
                <c:pt idx="1980">
                  <c:v>25420</c:v>
                </c:pt>
                <c:pt idx="1981">
                  <c:v>25421</c:v>
                </c:pt>
                <c:pt idx="1982">
                  <c:v>25422</c:v>
                </c:pt>
                <c:pt idx="1983">
                  <c:v>25423</c:v>
                </c:pt>
                <c:pt idx="1984">
                  <c:v>25426</c:v>
                </c:pt>
                <c:pt idx="1985">
                  <c:v>25427</c:v>
                </c:pt>
                <c:pt idx="1986">
                  <c:v>25428</c:v>
                </c:pt>
                <c:pt idx="1987">
                  <c:v>25429</c:v>
                </c:pt>
                <c:pt idx="1988">
                  <c:v>25430</c:v>
                </c:pt>
                <c:pt idx="1989">
                  <c:v>25433</c:v>
                </c:pt>
                <c:pt idx="1990">
                  <c:v>25434</c:v>
                </c:pt>
                <c:pt idx="1991">
                  <c:v>25435</c:v>
                </c:pt>
                <c:pt idx="1992">
                  <c:v>25436</c:v>
                </c:pt>
                <c:pt idx="1993">
                  <c:v>25437</c:v>
                </c:pt>
                <c:pt idx="1994">
                  <c:v>25440</c:v>
                </c:pt>
                <c:pt idx="1995">
                  <c:v>25441</c:v>
                </c:pt>
                <c:pt idx="1996">
                  <c:v>25442</c:v>
                </c:pt>
                <c:pt idx="1997">
                  <c:v>25443</c:v>
                </c:pt>
                <c:pt idx="1998">
                  <c:v>25444</c:v>
                </c:pt>
                <c:pt idx="1999">
                  <c:v>25447</c:v>
                </c:pt>
                <c:pt idx="2000">
                  <c:v>25448</c:v>
                </c:pt>
                <c:pt idx="2001">
                  <c:v>25449</c:v>
                </c:pt>
                <c:pt idx="2002">
                  <c:v>25450</c:v>
                </c:pt>
                <c:pt idx="2003">
                  <c:v>25451</c:v>
                </c:pt>
                <c:pt idx="2004">
                  <c:v>25454</c:v>
                </c:pt>
                <c:pt idx="2005">
                  <c:v>25455</c:v>
                </c:pt>
                <c:pt idx="2006">
                  <c:v>25456</c:v>
                </c:pt>
                <c:pt idx="2007">
                  <c:v>25457</c:v>
                </c:pt>
                <c:pt idx="2008">
                  <c:v>25458</c:v>
                </c:pt>
                <c:pt idx="2009">
                  <c:v>25461</c:v>
                </c:pt>
                <c:pt idx="2010">
                  <c:v>25462</c:v>
                </c:pt>
                <c:pt idx="2011">
                  <c:v>25463</c:v>
                </c:pt>
                <c:pt idx="2012">
                  <c:v>25464</c:v>
                </c:pt>
                <c:pt idx="2013">
                  <c:v>25465</c:v>
                </c:pt>
                <c:pt idx="2014">
                  <c:v>25468</c:v>
                </c:pt>
                <c:pt idx="2015">
                  <c:v>25469</c:v>
                </c:pt>
                <c:pt idx="2016">
                  <c:v>25470</c:v>
                </c:pt>
                <c:pt idx="2017">
                  <c:v>25471</c:v>
                </c:pt>
                <c:pt idx="2018">
                  <c:v>25472</c:v>
                </c:pt>
                <c:pt idx="2019">
                  <c:v>25475</c:v>
                </c:pt>
                <c:pt idx="2020">
                  <c:v>25476</c:v>
                </c:pt>
                <c:pt idx="2021">
                  <c:v>25477</c:v>
                </c:pt>
                <c:pt idx="2022">
                  <c:v>25478</c:v>
                </c:pt>
                <c:pt idx="2023">
                  <c:v>25479</c:v>
                </c:pt>
                <c:pt idx="2024">
                  <c:v>25482</c:v>
                </c:pt>
                <c:pt idx="2025">
                  <c:v>25483</c:v>
                </c:pt>
                <c:pt idx="2026">
                  <c:v>25484</c:v>
                </c:pt>
                <c:pt idx="2027">
                  <c:v>25485</c:v>
                </c:pt>
                <c:pt idx="2028">
                  <c:v>25486</c:v>
                </c:pt>
                <c:pt idx="2029">
                  <c:v>25489</c:v>
                </c:pt>
                <c:pt idx="2030">
                  <c:v>25490</c:v>
                </c:pt>
                <c:pt idx="2031">
                  <c:v>25491</c:v>
                </c:pt>
                <c:pt idx="2032">
                  <c:v>25492</c:v>
                </c:pt>
                <c:pt idx="2033">
                  <c:v>25493</c:v>
                </c:pt>
                <c:pt idx="2034">
                  <c:v>25496</c:v>
                </c:pt>
                <c:pt idx="2035">
                  <c:v>25497</c:v>
                </c:pt>
                <c:pt idx="2036">
                  <c:v>25498</c:v>
                </c:pt>
                <c:pt idx="2037">
                  <c:v>25499</c:v>
                </c:pt>
                <c:pt idx="2038">
                  <c:v>25500</c:v>
                </c:pt>
                <c:pt idx="2039">
                  <c:v>25503</c:v>
                </c:pt>
                <c:pt idx="2040">
                  <c:v>25504</c:v>
                </c:pt>
                <c:pt idx="2041">
                  <c:v>25505</c:v>
                </c:pt>
                <c:pt idx="2042">
                  <c:v>25506</c:v>
                </c:pt>
                <c:pt idx="2043">
                  <c:v>25507</c:v>
                </c:pt>
                <c:pt idx="2044">
                  <c:v>25510</c:v>
                </c:pt>
                <c:pt idx="2045">
                  <c:v>25511</c:v>
                </c:pt>
                <c:pt idx="2046">
                  <c:v>25512</c:v>
                </c:pt>
                <c:pt idx="2047">
                  <c:v>25513</c:v>
                </c:pt>
                <c:pt idx="2048">
                  <c:v>25514</c:v>
                </c:pt>
                <c:pt idx="2049">
                  <c:v>25517</c:v>
                </c:pt>
                <c:pt idx="2050">
                  <c:v>25518</c:v>
                </c:pt>
                <c:pt idx="2051">
                  <c:v>25519</c:v>
                </c:pt>
                <c:pt idx="2052">
                  <c:v>25520</c:v>
                </c:pt>
                <c:pt idx="2053">
                  <c:v>25521</c:v>
                </c:pt>
                <c:pt idx="2054">
                  <c:v>25524</c:v>
                </c:pt>
                <c:pt idx="2055">
                  <c:v>25525</c:v>
                </c:pt>
                <c:pt idx="2056">
                  <c:v>25526</c:v>
                </c:pt>
                <c:pt idx="2057">
                  <c:v>25527</c:v>
                </c:pt>
                <c:pt idx="2058">
                  <c:v>25528</c:v>
                </c:pt>
                <c:pt idx="2059">
                  <c:v>25531</c:v>
                </c:pt>
                <c:pt idx="2060">
                  <c:v>25532</c:v>
                </c:pt>
                <c:pt idx="2061">
                  <c:v>25533</c:v>
                </c:pt>
                <c:pt idx="2062">
                  <c:v>25534</c:v>
                </c:pt>
                <c:pt idx="2063">
                  <c:v>25535</c:v>
                </c:pt>
                <c:pt idx="2064">
                  <c:v>25538</c:v>
                </c:pt>
                <c:pt idx="2065">
                  <c:v>25539</c:v>
                </c:pt>
                <c:pt idx="2066">
                  <c:v>25540</c:v>
                </c:pt>
                <c:pt idx="2067">
                  <c:v>25541</c:v>
                </c:pt>
                <c:pt idx="2068">
                  <c:v>25542</c:v>
                </c:pt>
                <c:pt idx="2069">
                  <c:v>25545</c:v>
                </c:pt>
                <c:pt idx="2070">
                  <c:v>25546</c:v>
                </c:pt>
                <c:pt idx="2071">
                  <c:v>25547</c:v>
                </c:pt>
                <c:pt idx="2072">
                  <c:v>25548</c:v>
                </c:pt>
                <c:pt idx="2073">
                  <c:v>25549</c:v>
                </c:pt>
                <c:pt idx="2074">
                  <c:v>25552</c:v>
                </c:pt>
                <c:pt idx="2075">
                  <c:v>25553</c:v>
                </c:pt>
                <c:pt idx="2076">
                  <c:v>25554</c:v>
                </c:pt>
                <c:pt idx="2077">
                  <c:v>25555</c:v>
                </c:pt>
                <c:pt idx="2078">
                  <c:v>25556</c:v>
                </c:pt>
                <c:pt idx="2079">
                  <c:v>25559</c:v>
                </c:pt>
                <c:pt idx="2080">
                  <c:v>25560</c:v>
                </c:pt>
                <c:pt idx="2081">
                  <c:v>25561</c:v>
                </c:pt>
                <c:pt idx="2082">
                  <c:v>25562</c:v>
                </c:pt>
                <c:pt idx="2083">
                  <c:v>25563</c:v>
                </c:pt>
                <c:pt idx="2084">
                  <c:v>25566</c:v>
                </c:pt>
                <c:pt idx="2085">
                  <c:v>25567</c:v>
                </c:pt>
                <c:pt idx="2086">
                  <c:v>25568</c:v>
                </c:pt>
                <c:pt idx="2087">
                  <c:v>25569</c:v>
                </c:pt>
                <c:pt idx="2088">
                  <c:v>25570</c:v>
                </c:pt>
                <c:pt idx="2089">
                  <c:v>25573</c:v>
                </c:pt>
                <c:pt idx="2090">
                  <c:v>25574</c:v>
                </c:pt>
                <c:pt idx="2091">
                  <c:v>25575</c:v>
                </c:pt>
                <c:pt idx="2092">
                  <c:v>25576</c:v>
                </c:pt>
                <c:pt idx="2093">
                  <c:v>25577</c:v>
                </c:pt>
                <c:pt idx="2094">
                  <c:v>25580</c:v>
                </c:pt>
                <c:pt idx="2095">
                  <c:v>25581</c:v>
                </c:pt>
                <c:pt idx="2096">
                  <c:v>25582</c:v>
                </c:pt>
                <c:pt idx="2097">
                  <c:v>25583</c:v>
                </c:pt>
                <c:pt idx="2098">
                  <c:v>25584</c:v>
                </c:pt>
                <c:pt idx="2099">
                  <c:v>25587</c:v>
                </c:pt>
                <c:pt idx="2100">
                  <c:v>25588</c:v>
                </c:pt>
                <c:pt idx="2101">
                  <c:v>25589</c:v>
                </c:pt>
                <c:pt idx="2102">
                  <c:v>25590</c:v>
                </c:pt>
                <c:pt idx="2103">
                  <c:v>25591</c:v>
                </c:pt>
                <c:pt idx="2104">
                  <c:v>25594</c:v>
                </c:pt>
                <c:pt idx="2105">
                  <c:v>25595</c:v>
                </c:pt>
                <c:pt idx="2106">
                  <c:v>25596</c:v>
                </c:pt>
                <c:pt idx="2107">
                  <c:v>25597</c:v>
                </c:pt>
                <c:pt idx="2108">
                  <c:v>25598</c:v>
                </c:pt>
                <c:pt idx="2109">
                  <c:v>25601</c:v>
                </c:pt>
                <c:pt idx="2110">
                  <c:v>25602</c:v>
                </c:pt>
                <c:pt idx="2111">
                  <c:v>25603</c:v>
                </c:pt>
                <c:pt idx="2112">
                  <c:v>25604</c:v>
                </c:pt>
                <c:pt idx="2113">
                  <c:v>25605</c:v>
                </c:pt>
                <c:pt idx="2114">
                  <c:v>25608</c:v>
                </c:pt>
                <c:pt idx="2115">
                  <c:v>25609</c:v>
                </c:pt>
                <c:pt idx="2116">
                  <c:v>25610</c:v>
                </c:pt>
                <c:pt idx="2117">
                  <c:v>25611</c:v>
                </c:pt>
                <c:pt idx="2118">
                  <c:v>25612</c:v>
                </c:pt>
                <c:pt idx="2119">
                  <c:v>25615</c:v>
                </c:pt>
                <c:pt idx="2120">
                  <c:v>25616</c:v>
                </c:pt>
                <c:pt idx="2121">
                  <c:v>25617</c:v>
                </c:pt>
                <c:pt idx="2122">
                  <c:v>25618</c:v>
                </c:pt>
                <c:pt idx="2123">
                  <c:v>25619</c:v>
                </c:pt>
                <c:pt idx="2124">
                  <c:v>25622</c:v>
                </c:pt>
                <c:pt idx="2125">
                  <c:v>25623</c:v>
                </c:pt>
                <c:pt idx="2126">
                  <c:v>25624</c:v>
                </c:pt>
                <c:pt idx="2127">
                  <c:v>25625</c:v>
                </c:pt>
                <c:pt idx="2128">
                  <c:v>25626</c:v>
                </c:pt>
                <c:pt idx="2129">
                  <c:v>25629</c:v>
                </c:pt>
                <c:pt idx="2130">
                  <c:v>25630</c:v>
                </c:pt>
                <c:pt idx="2131">
                  <c:v>25631</c:v>
                </c:pt>
                <c:pt idx="2132">
                  <c:v>25632</c:v>
                </c:pt>
                <c:pt idx="2133">
                  <c:v>25633</c:v>
                </c:pt>
                <c:pt idx="2134">
                  <c:v>25636</c:v>
                </c:pt>
                <c:pt idx="2135">
                  <c:v>25637</c:v>
                </c:pt>
                <c:pt idx="2136">
                  <c:v>25638</c:v>
                </c:pt>
                <c:pt idx="2137">
                  <c:v>25639</c:v>
                </c:pt>
                <c:pt idx="2138">
                  <c:v>25640</c:v>
                </c:pt>
                <c:pt idx="2139">
                  <c:v>25643</c:v>
                </c:pt>
                <c:pt idx="2140">
                  <c:v>25644</c:v>
                </c:pt>
                <c:pt idx="2141">
                  <c:v>25645</c:v>
                </c:pt>
                <c:pt idx="2142">
                  <c:v>25646</c:v>
                </c:pt>
                <c:pt idx="2143">
                  <c:v>25647</c:v>
                </c:pt>
                <c:pt idx="2144">
                  <c:v>25650</c:v>
                </c:pt>
                <c:pt idx="2145">
                  <c:v>25651</c:v>
                </c:pt>
                <c:pt idx="2146">
                  <c:v>25652</c:v>
                </c:pt>
                <c:pt idx="2147">
                  <c:v>25653</c:v>
                </c:pt>
                <c:pt idx="2148">
                  <c:v>25654</c:v>
                </c:pt>
                <c:pt idx="2149">
                  <c:v>25657</c:v>
                </c:pt>
                <c:pt idx="2150">
                  <c:v>25658</c:v>
                </c:pt>
                <c:pt idx="2151">
                  <c:v>25659</c:v>
                </c:pt>
                <c:pt idx="2152">
                  <c:v>25660</c:v>
                </c:pt>
                <c:pt idx="2153">
                  <c:v>25661</c:v>
                </c:pt>
                <c:pt idx="2154">
                  <c:v>25664</c:v>
                </c:pt>
                <c:pt idx="2155">
                  <c:v>25665</c:v>
                </c:pt>
                <c:pt idx="2156">
                  <c:v>25666</c:v>
                </c:pt>
                <c:pt idx="2157">
                  <c:v>25667</c:v>
                </c:pt>
                <c:pt idx="2158">
                  <c:v>25668</c:v>
                </c:pt>
                <c:pt idx="2159">
                  <c:v>25671</c:v>
                </c:pt>
                <c:pt idx="2160">
                  <c:v>25672</c:v>
                </c:pt>
                <c:pt idx="2161">
                  <c:v>25673</c:v>
                </c:pt>
                <c:pt idx="2162">
                  <c:v>25674</c:v>
                </c:pt>
                <c:pt idx="2163">
                  <c:v>25675</c:v>
                </c:pt>
                <c:pt idx="2164">
                  <c:v>25678</c:v>
                </c:pt>
                <c:pt idx="2165">
                  <c:v>25679</c:v>
                </c:pt>
                <c:pt idx="2166">
                  <c:v>25680</c:v>
                </c:pt>
                <c:pt idx="2167">
                  <c:v>25681</c:v>
                </c:pt>
                <c:pt idx="2168">
                  <c:v>25682</c:v>
                </c:pt>
                <c:pt idx="2169">
                  <c:v>25685</c:v>
                </c:pt>
                <c:pt idx="2170">
                  <c:v>25686</c:v>
                </c:pt>
                <c:pt idx="2171">
                  <c:v>25687</c:v>
                </c:pt>
                <c:pt idx="2172">
                  <c:v>25688</c:v>
                </c:pt>
                <c:pt idx="2173">
                  <c:v>25689</c:v>
                </c:pt>
                <c:pt idx="2174">
                  <c:v>25692</c:v>
                </c:pt>
                <c:pt idx="2175">
                  <c:v>25693</c:v>
                </c:pt>
                <c:pt idx="2176">
                  <c:v>25694</c:v>
                </c:pt>
                <c:pt idx="2177">
                  <c:v>25695</c:v>
                </c:pt>
                <c:pt idx="2178">
                  <c:v>25696</c:v>
                </c:pt>
                <c:pt idx="2179">
                  <c:v>25699</c:v>
                </c:pt>
                <c:pt idx="2180">
                  <c:v>25700</c:v>
                </c:pt>
                <c:pt idx="2181">
                  <c:v>25701</c:v>
                </c:pt>
                <c:pt idx="2182">
                  <c:v>25702</c:v>
                </c:pt>
                <c:pt idx="2183">
                  <c:v>25703</c:v>
                </c:pt>
                <c:pt idx="2184">
                  <c:v>25706</c:v>
                </c:pt>
                <c:pt idx="2185">
                  <c:v>25707</c:v>
                </c:pt>
                <c:pt idx="2186">
                  <c:v>25708</c:v>
                </c:pt>
                <c:pt idx="2187">
                  <c:v>25709</c:v>
                </c:pt>
                <c:pt idx="2188">
                  <c:v>25710</c:v>
                </c:pt>
                <c:pt idx="2189">
                  <c:v>25713</c:v>
                </c:pt>
                <c:pt idx="2190">
                  <c:v>25714</c:v>
                </c:pt>
                <c:pt idx="2191">
                  <c:v>25715</c:v>
                </c:pt>
                <c:pt idx="2192">
                  <c:v>25716</c:v>
                </c:pt>
                <c:pt idx="2193">
                  <c:v>25717</c:v>
                </c:pt>
                <c:pt idx="2194">
                  <c:v>25720</c:v>
                </c:pt>
                <c:pt idx="2195">
                  <c:v>25721</c:v>
                </c:pt>
                <c:pt idx="2196">
                  <c:v>25722</c:v>
                </c:pt>
                <c:pt idx="2197">
                  <c:v>25723</c:v>
                </c:pt>
                <c:pt idx="2198">
                  <c:v>25724</c:v>
                </c:pt>
                <c:pt idx="2199">
                  <c:v>25727</c:v>
                </c:pt>
                <c:pt idx="2200">
                  <c:v>25728</c:v>
                </c:pt>
                <c:pt idx="2201">
                  <c:v>25729</c:v>
                </c:pt>
                <c:pt idx="2202">
                  <c:v>25730</c:v>
                </c:pt>
                <c:pt idx="2203">
                  <c:v>25731</c:v>
                </c:pt>
                <c:pt idx="2204">
                  <c:v>25734</c:v>
                </c:pt>
                <c:pt idx="2205">
                  <c:v>25735</c:v>
                </c:pt>
                <c:pt idx="2206">
                  <c:v>25736</c:v>
                </c:pt>
                <c:pt idx="2207">
                  <c:v>25737</c:v>
                </c:pt>
                <c:pt idx="2208">
                  <c:v>25738</c:v>
                </c:pt>
                <c:pt idx="2209">
                  <c:v>25741</c:v>
                </c:pt>
                <c:pt idx="2210">
                  <c:v>25742</c:v>
                </c:pt>
                <c:pt idx="2211">
                  <c:v>25743</c:v>
                </c:pt>
                <c:pt idx="2212">
                  <c:v>25744</c:v>
                </c:pt>
                <c:pt idx="2213">
                  <c:v>25745</c:v>
                </c:pt>
                <c:pt idx="2214">
                  <c:v>25748</c:v>
                </c:pt>
                <c:pt idx="2215">
                  <c:v>25749</c:v>
                </c:pt>
                <c:pt idx="2216">
                  <c:v>25750</c:v>
                </c:pt>
                <c:pt idx="2217">
                  <c:v>25751</c:v>
                </c:pt>
                <c:pt idx="2218">
                  <c:v>25752</c:v>
                </c:pt>
                <c:pt idx="2219">
                  <c:v>25755</c:v>
                </c:pt>
                <c:pt idx="2220">
                  <c:v>25756</c:v>
                </c:pt>
                <c:pt idx="2221">
                  <c:v>25757</c:v>
                </c:pt>
                <c:pt idx="2222">
                  <c:v>25758</c:v>
                </c:pt>
                <c:pt idx="2223">
                  <c:v>25759</c:v>
                </c:pt>
                <c:pt idx="2224">
                  <c:v>25762</c:v>
                </c:pt>
                <c:pt idx="2225">
                  <c:v>25763</c:v>
                </c:pt>
                <c:pt idx="2226">
                  <c:v>25764</c:v>
                </c:pt>
                <c:pt idx="2227">
                  <c:v>25765</c:v>
                </c:pt>
                <c:pt idx="2228">
                  <c:v>25766</c:v>
                </c:pt>
                <c:pt idx="2229">
                  <c:v>25769</c:v>
                </c:pt>
                <c:pt idx="2230">
                  <c:v>25770</c:v>
                </c:pt>
                <c:pt idx="2231">
                  <c:v>25771</c:v>
                </c:pt>
                <c:pt idx="2232">
                  <c:v>25772</c:v>
                </c:pt>
                <c:pt idx="2233">
                  <c:v>25773</c:v>
                </c:pt>
                <c:pt idx="2234">
                  <c:v>25776</c:v>
                </c:pt>
                <c:pt idx="2235">
                  <c:v>25777</c:v>
                </c:pt>
                <c:pt idx="2236">
                  <c:v>25778</c:v>
                </c:pt>
                <c:pt idx="2237">
                  <c:v>25779</c:v>
                </c:pt>
                <c:pt idx="2238">
                  <c:v>25780</c:v>
                </c:pt>
                <c:pt idx="2239">
                  <c:v>25783</c:v>
                </c:pt>
                <c:pt idx="2240">
                  <c:v>25784</c:v>
                </c:pt>
                <c:pt idx="2241">
                  <c:v>25785</c:v>
                </c:pt>
                <c:pt idx="2242">
                  <c:v>25786</c:v>
                </c:pt>
                <c:pt idx="2243">
                  <c:v>25787</c:v>
                </c:pt>
                <c:pt idx="2244">
                  <c:v>25790</c:v>
                </c:pt>
                <c:pt idx="2245">
                  <c:v>25791</c:v>
                </c:pt>
                <c:pt idx="2246">
                  <c:v>25792</c:v>
                </c:pt>
                <c:pt idx="2247">
                  <c:v>25793</c:v>
                </c:pt>
                <c:pt idx="2248">
                  <c:v>25794</c:v>
                </c:pt>
                <c:pt idx="2249">
                  <c:v>25797</c:v>
                </c:pt>
                <c:pt idx="2250">
                  <c:v>25798</c:v>
                </c:pt>
                <c:pt idx="2251">
                  <c:v>25799</c:v>
                </c:pt>
                <c:pt idx="2252">
                  <c:v>25800</c:v>
                </c:pt>
                <c:pt idx="2253">
                  <c:v>25801</c:v>
                </c:pt>
                <c:pt idx="2254">
                  <c:v>25804</c:v>
                </c:pt>
                <c:pt idx="2255">
                  <c:v>25805</c:v>
                </c:pt>
                <c:pt idx="2256">
                  <c:v>25806</c:v>
                </c:pt>
                <c:pt idx="2257">
                  <c:v>25807</c:v>
                </c:pt>
                <c:pt idx="2258">
                  <c:v>25808</c:v>
                </c:pt>
                <c:pt idx="2259">
                  <c:v>25811</c:v>
                </c:pt>
                <c:pt idx="2260">
                  <c:v>25812</c:v>
                </c:pt>
                <c:pt idx="2261">
                  <c:v>25813</c:v>
                </c:pt>
                <c:pt idx="2262">
                  <c:v>25814</c:v>
                </c:pt>
                <c:pt idx="2263">
                  <c:v>25815</c:v>
                </c:pt>
                <c:pt idx="2264">
                  <c:v>25818</c:v>
                </c:pt>
                <c:pt idx="2265">
                  <c:v>25819</c:v>
                </c:pt>
                <c:pt idx="2266">
                  <c:v>25820</c:v>
                </c:pt>
                <c:pt idx="2267">
                  <c:v>25821</c:v>
                </c:pt>
                <c:pt idx="2268">
                  <c:v>25822</c:v>
                </c:pt>
                <c:pt idx="2269">
                  <c:v>25825</c:v>
                </c:pt>
                <c:pt idx="2270">
                  <c:v>25826</c:v>
                </c:pt>
                <c:pt idx="2271">
                  <c:v>25827</c:v>
                </c:pt>
                <c:pt idx="2272">
                  <c:v>25828</c:v>
                </c:pt>
                <c:pt idx="2273">
                  <c:v>25829</c:v>
                </c:pt>
                <c:pt idx="2274">
                  <c:v>25832</c:v>
                </c:pt>
                <c:pt idx="2275">
                  <c:v>25833</c:v>
                </c:pt>
                <c:pt idx="2276">
                  <c:v>25834</c:v>
                </c:pt>
                <c:pt idx="2277">
                  <c:v>25835</c:v>
                </c:pt>
                <c:pt idx="2278">
                  <c:v>25836</c:v>
                </c:pt>
                <c:pt idx="2279">
                  <c:v>25839</c:v>
                </c:pt>
                <c:pt idx="2280">
                  <c:v>25840</c:v>
                </c:pt>
                <c:pt idx="2281">
                  <c:v>25841</c:v>
                </c:pt>
                <c:pt idx="2282">
                  <c:v>25842</c:v>
                </c:pt>
                <c:pt idx="2283">
                  <c:v>25843</c:v>
                </c:pt>
                <c:pt idx="2284">
                  <c:v>25846</c:v>
                </c:pt>
                <c:pt idx="2285">
                  <c:v>25847</c:v>
                </c:pt>
                <c:pt idx="2286">
                  <c:v>25848</c:v>
                </c:pt>
                <c:pt idx="2287">
                  <c:v>25849</c:v>
                </c:pt>
                <c:pt idx="2288">
                  <c:v>25850</c:v>
                </c:pt>
                <c:pt idx="2289">
                  <c:v>25853</c:v>
                </c:pt>
                <c:pt idx="2290">
                  <c:v>25854</c:v>
                </c:pt>
                <c:pt idx="2291">
                  <c:v>25855</c:v>
                </c:pt>
                <c:pt idx="2292">
                  <c:v>25856</c:v>
                </c:pt>
                <c:pt idx="2293">
                  <c:v>25857</c:v>
                </c:pt>
                <c:pt idx="2294">
                  <c:v>25860</c:v>
                </c:pt>
                <c:pt idx="2295">
                  <c:v>25861</c:v>
                </c:pt>
                <c:pt idx="2296">
                  <c:v>25862</c:v>
                </c:pt>
                <c:pt idx="2297">
                  <c:v>25863</c:v>
                </c:pt>
                <c:pt idx="2298">
                  <c:v>25864</c:v>
                </c:pt>
                <c:pt idx="2299">
                  <c:v>25867</c:v>
                </c:pt>
                <c:pt idx="2300">
                  <c:v>25868</c:v>
                </c:pt>
                <c:pt idx="2301">
                  <c:v>25869</c:v>
                </c:pt>
                <c:pt idx="2302">
                  <c:v>25870</c:v>
                </c:pt>
                <c:pt idx="2303">
                  <c:v>25871</c:v>
                </c:pt>
                <c:pt idx="2304">
                  <c:v>25874</c:v>
                </c:pt>
                <c:pt idx="2305">
                  <c:v>25875</c:v>
                </c:pt>
                <c:pt idx="2306">
                  <c:v>25876</c:v>
                </c:pt>
                <c:pt idx="2307">
                  <c:v>25877</c:v>
                </c:pt>
                <c:pt idx="2308">
                  <c:v>25878</c:v>
                </c:pt>
                <c:pt idx="2309">
                  <c:v>25881</c:v>
                </c:pt>
                <c:pt idx="2310">
                  <c:v>25882</c:v>
                </c:pt>
                <c:pt idx="2311">
                  <c:v>25883</c:v>
                </c:pt>
                <c:pt idx="2312">
                  <c:v>25884</c:v>
                </c:pt>
                <c:pt idx="2313">
                  <c:v>25885</c:v>
                </c:pt>
                <c:pt idx="2314">
                  <c:v>25888</c:v>
                </c:pt>
                <c:pt idx="2315">
                  <c:v>25889</c:v>
                </c:pt>
                <c:pt idx="2316">
                  <c:v>25890</c:v>
                </c:pt>
                <c:pt idx="2317">
                  <c:v>25891</c:v>
                </c:pt>
                <c:pt idx="2318">
                  <c:v>25892</c:v>
                </c:pt>
                <c:pt idx="2319">
                  <c:v>25895</c:v>
                </c:pt>
                <c:pt idx="2320">
                  <c:v>25896</c:v>
                </c:pt>
                <c:pt idx="2321">
                  <c:v>25897</c:v>
                </c:pt>
                <c:pt idx="2322">
                  <c:v>25898</c:v>
                </c:pt>
                <c:pt idx="2323">
                  <c:v>25899</c:v>
                </c:pt>
                <c:pt idx="2324">
                  <c:v>25902</c:v>
                </c:pt>
                <c:pt idx="2325">
                  <c:v>25903</c:v>
                </c:pt>
                <c:pt idx="2326">
                  <c:v>25904</c:v>
                </c:pt>
                <c:pt idx="2327">
                  <c:v>25905</c:v>
                </c:pt>
                <c:pt idx="2328">
                  <c:v>25906</c:v>
                </c:pt>
                <c:pt idx="2329">
                  <c:v>25909</c:v>
                </c:pt>
                <c:pt idx="2330">
                  <c:v>25910</c:v>
                </c:pt>
                <c:pt idx="2331">
                  <c:v>25911</c:v>
                </c:pt>
                <c:pt idx="2332">
                  <c:v>25912</c:v>
                </c:pt>
                <c:pt idx="2333">
                  <c:v>25913</c:v>
                </c:pt>
                <c:pt idx="2334">
                  <c:v>25916</c:v>
                </c:pt>
                <c:pt idx="2335">
                  <c:v>25917</c:v>
                </c:pt>
                <c:pt idx="2336">
                  <c:v>25918</c:v>
                </c:pt>
                <c:pt idx="2337">
                  <c:v>25919</c:v>
                </c:pt>
                <c:pt idx="2338">
                  <c:v>25920</c:v>
                </c:pt>
                <c:pt idx="2339">
                  <c:v>25923</c:v>
                </c:pt>
                <c:pt idx="2340">
                  <c:v>25924</c:v>
                </c:pt>
                <c:pt idx="2341">
                  <c:v>25925</c:v>
                </c:pt>
                <c:pt idx="2342">
                  <c:v>25926</c:v>
                </c:pt>
                <c:pt idx="2343">
                  <c:v>25927</c:v>
                </c:pt>
                <c:pt idx="2344">
                  <c:v>25930</c:v>
                </c:pt>
                <c:pt idx="2345">
                  <c:v>25931</c:v>
                </c:pt>
                <c:pt idx="2346">
                  <c:v>25932</c:v>
                </c:pt>
                <c:pt idx="2347">
                  <c:v>25933</c:v>
                </c:pt>
                <c:pt idx="2348">
                  <c:v>25934</c:v>
                </c:pt>
                <c:pt idx="2349">
                  <c:v>25937</c:v>
                </c:pt>
                <c:pt idx="2350">
                  <c:v>25938</c:v>
                </c:pt>
                <c:pt idx="2351">
                  <c:v>25939</c:v>
                </c:pt>
                <c:pt idx="2352">
                  <c:v>25940</c:v>
                </c:pt>
                <c:pt idx="2353">
                  <c:v>25941</c:v>
                </c:pt>
                <c:pt idx="2354">
                  <c:v>25944</c:v>
                </c:pt>
                <c:pt idx="2355">
                  <c:v>25945</c:v>
                </c:pt>
                <c:pt idx="2356">
                  <c:v>25946</c:v>
                </c:pt>
                <c:pt idx="2357">
                  <c:v>25947</c:v>
                </c:pt>
                <c:pt idx="2358">
                  <c:v>25948</c:v>
                </c:pt>
                <c:pt idx="2359">
                  <c:v>25951</c:v>
                </c:pt>
                <c:pt idx="2360">
                  <c:v>25952</c:v>
                </c:pt>
                <c:pt idx="2361">
                  <c:v>25953</c:v>
                </c:pt>
                <c:pt idx="2362">
                  <c:v>25954</c:v>
                </c:pt>
                <c:pt idx="2363">
                  <c:v>25955</c:v>
                </c:pt>
                <c:pt idx="2364">
                  <c:v>25958</c:v>
                </c:pt>
                <c:pt idx="2365">
                  <c:v>25959</c:v>
                </c:pt>
                <c:pt idx="2366">
                  <c:v>25960</c:v>
                </c:pt>
                <c:pt idx="2367">
                  <c:v>25961</c:v>
                </c:pt>
                <c:pt idx="2368">
                  <c:v>25962</c:v>
                </c:pt>
                <c:pt idx="2369">
                  <c:v>25965</c:v>
                </c:pt>
                <c:pt idx="2370">
                  <c:v>25966</c:v>
                </c:pt>
                <c:pt idx="2371">
                  <c:v>25967</c:v>
                </c:pt>
                <c:pt idx="2372">
                  <c:v>25968</c:v>
                </c:pt>
                <c:pt idx="2373">
                  <c:v>25969</c:v>
                </c:pt>
                <c:pt idx="2374">
                  <c:v>25972</c:v>
                </c:pt>
                <c:pt idx="2375">
                  <c:v>25973</c:v>
                </c:pt>
                <c:pt idx="2376">
                  <c:v>25974</c:v>
                </c:pt>
                <c:pt idx="2377">
                  <c:v>25975</c:v>
                </c:pt>
                <c:pt idx="2378">
                  <c:v>25976</c:v>
                </c:pt>
                <c:pt idx="2379">
                  <c:v>25979</c:v>
                </c:pt>
                <c:pt idx="2380">
                  <c:v>25980</c:v>
                </c:pt>
                <c:pt idx="2381">
                  <c:v>25981</c:v>
                </c:pt>
                <c:pt idx="2382">
                  <c:v>25982</c:v>
                </c:pt>
                <c:pt idx="2383">
                  <c:v>25983</c:v>
                </c:pt>
                <c:pt idx="2384">
                  <c:v>25986</c:v>
                </c:pt>
                <c:pt idx="2385">
                  <c:v>25987</c:v>
                </c:pt>
                <c:pt idx="2386">
                  <c:v>25988</c:v>
                </c:pt>
                <c:pt idx="2387">
                  <c:v>25989</c:v>
                </c:pt>
                <c:pt idx="2388">
                  <c:v>25990</c:v>
                </c:pt>
                <c:pt idx="2389">
                  <c:v>25993</c:v>
                </c:pt>
                <c:pt idx="2390">
                  <c:v>25994</c:v>
                </c:pt>
                <c:pt idx="2391">
                  <c:v>25995</c:v>
                </c:pt>
                <c:pt idx="2392">
                  <c:v>25996</c:v>
                </c:pt>
                <c:pt idx="2393">
                  <c:v>25997</c:v>
                </c:pt>
                <c:pt idx="2394">
                  <c:v>26000</c:v>
                </c:pt>
                <c:pt idx="2395">
                  <c:v>26001</c:v>
                </c:pt>
                <c:pt idx="2396">
                  <c:v>26002</c:v>
                </c:pt>
                <c:pt idx="2397">
                  <c:v>26003</c:v>
                </c:pt>
                <c:pt idx="2398">
                  <c:v>26004</c:v>
                </c:pt>
                <c:pt idx="2399">
                  <c:v>26007</c:v>
                </c:pt>
                <c:pt idx="2400">
                  <c:v>26008</c:v>
                </c:pt>
                <c:pt idx="2401">
                  <c:v>26009</c:v>
                </c:pt>
                <c:pt idx="2402">
                  <c:v>26010</c:v>
                </c:pt>
                <c:pt idx="2403">
                  <c:v>26011</c:v>
                </c:pt>
                <c:pt idx="2404">
                  <c:v>26014</c:v>
                </c:pt>
                <c:pt idx="2405">
                  <c:v>26015</c:v>
                </c:pt>
                <c:pt idx="2406">
                  <c:v>26016</c:v>
                </c:pt>
                <c:pt idx="2407">
                  <c:v>26017</c:v>
                </c:pt>
                <c:pt idx="2408">
                  <c:v>26018</c:v>
                </c:pt>
                <c:pt idx="2409">
                  <c:v>26021</c:v>
                </c:pt>
                <c:pt idx="2410">
                  <c:v>26022</c:v>
                </c:pt>
                <c:pt idx="2411">
                  <c:v>26023</c:v>
                </c:pt>
                <c:pt idx="2412">
                  <c:v>26024</c:v>
                </c:pt>
                <c:pt idx="2413">
                  <c:v>26025</c:v>
                </c:pt>
                <c:pt idx="2414">
                  <c:v>26028</c:v>
                </c:pt>
                <c:pt idx="2415">
                  <c:v>26029</c:v>
                </c:pt>
                <c:pt idx="2416">
                  <c:v>26030</c:v>
                </c:pt>
                <c:pt idx="2417">
                  <c:v>26031</c:v>
                </c:pt>
                <c:pt idx="2418">
                  <c:v>26032</c:v>
                </c:pt>
                <c:pt idx="2419">
                  <c:v>26035</c:v>
                </c:pt>
                <c:pt idx="2420">
                  <c:v>26036</c:v>
                </c:pt>
                <c:pt idx="2421">
                  <c:v>26037</c:v>
                </c:pt>
                <c:pt idx="2422">
                  <c:v>26038</c:v>
                </c:pt>
                <c:pt idx="2423">
                  <c:v>26039</c:v>
                </c:pt>
                <c:pt idx="2424">
                  <c:v>26042</c:v>
                </c:pt>
                <c:pt idx="2425">
                  <c:v>26043</c:v>
                </c:pt>
                <c:pt idx="2426">
                  <c:v>26044</c:v>
                </c:pt>
                <c:pt idx="2427">
                  <c:v>26045</c:v>
                </c:pt>
                <c:pt idx="2428">
                  <c:v>26046</c:v>
                </c:pt>
                <c:pt idx="2429">
                  <c:v>26049</c:v>
                </c:pt>
                <c:pt idx="2430">
                  <c:v>26050</c:v>
                </c:pt>
                <c:pt idx="2431">
                  <c:v>26051</c:v>
                </c:pt>
                <c:pt idx="2432">
                  <c:v>26052</c:v>
                </c:pt>
                <c:pt idx="2433">
                  <c:v>26053</c:v>
                </c:pt>
                <c:pt idx="2434">
                  <c:v>26056</c:v>
                </c:pt>
                <c:pt idx="2435">
                  <c:v>26057</c:v>
                </c:pt>
                <c:pt idx="2436">
                  <c:v>26058</c:v>
                </c:pt>
                <c:pt idx="2437">
                  <c:v>26059</c:v>
                </c:pt>
                <c:pt idx="2438">
                  <c:v>26060</c:v>
                </c:pt>
                <c:pt idx="2439">
                  <c:v>26063</c:v>
                </c:pt>
                <c:pt idx="2440">
                  <c:v>26064</c:v>
                </c:pt>
                <c:pt idx="2441">
                  <c:v>26065</c:v>
                </c:pt>
                <c:pt idx="2442">
                  <c:v>26066</c:v>
                </c:pt>
                <c:pt idx="2443">
                  <c:v>26067</c:v>
                </c:pt>
                <c:pt idx="2444">
                  <c:v>26070</c:v>
                </c:pt>
                <c:pt idx="2445">
                  <c:v>26071</c:v>
                </c:pt>
                <c:pt idx="2446">
                  <c:v>26072</c:v>
                </c:pt>
                <c:pt idx="2447">
                  <c:v>26073</c:v>
                </c:pt>
                <c:pt idx="2448">
                  <c:v>26074</c:v>
                </c:pt>
                <c:pt idx="2449">
                  <c:v>26077</c:v>
                </c:pt>
                <c:pt idx="2450">
                  <c:v>26078</c:v>
                </c:pt>
                <c:pt idx="2451">
                  <c:v>26079</c:v>
                </c:pt>
                <c:pt idx="2452">
                  <c:v>26080</c:v>
                </c:pt>
                <c:pt idx="2453">
                  <c:v>26081</c:v>
                </c:pt>
                <c:pt idx="2454">
                  <c:v>26084</c:v>
                </c:pt>
                <c:pt idx="2455">
                  <c:v>26085</c:v>
                </c:pt>
                <c:pt idx="2456">
                  <c:v>26086</c:v>
                </c:pt>
                <c:pt idx="2457">
                  <c:v>26087</c:v>
                </c:pt>
                <c:pt idx="2458">
                  <c:v>26088</c:v>
                </c:pt>
                <c:pt idx="2459">
                  <c:v>26091</c:v>
                </c:pt>
                <c:pt idx="2460">
                  <c:v>26092</c:v>
                </c:pt>
                <c:pt idx="2461">
                  <c:v>26093</c:v>
                </c:pt>
                <c:pt idx="2462">
                  <c:v>26094</c:v>
                </c:pt>
                <c:pt idx="2463">
                  <c:v>26095</c:v>
                </c:pt>
                <c:pt idx="2464">
                  <c:v>26098</c:v>
                </c:pt>
                <c:pt idx="2465">
                  <c:v>26099</c:v>
                </c:pt>
                <c:pt idx="2466">
                  <c:v>26100</c:v>
                </c:pt>
                <c:pt idx="2467">
                  <c:v>26101</c:v>
                </c:pt>
                <c:pt idx="2468">
                  <c:v>26102</c:v>
                </c:pt>
                <c:pt idx="2469">
                  <c:v>26105</c:v>
                </c:pt>
                <c:pt idx="2470">
                  <c:v>26106</c:v>
                </c:pt>
                <c:pt idx="2471">
                  <c:v>26107</c:v>
                </c:pt>
                <c:pt idx="2472">
                  <c:v>26108</c:v>
                </c:pt>
                <c:pt idx="2473">
                  <c:v>26109</c:v>
                </c:pt>
                <c:pt idx="2474">
                  <c:v>26112</c:v>
                </c:pt>
                <c:pt idx="2475">
                  <c:v>26113</c:v>
                </c:pt>
                <c:pt idx="2476">
                  <c:v>26114</c:v>
                </c:pt>
                <c:pt idx="2477">
                  <c:v>26115</c:v>
                </c:pt>
                <c:pt idx="2478">
                  <c:v>26116</c:v>
                </c:pt>
                <c:pt idx="2479">
                  <c:v>26119</c:v>
                </c:pt>
                <c:pt idx="2480">
                  <c:v>26120</c:v>
                </c:pt>
                <c:pt idx="2481">
                  <c:v>26121</c:v>
                </c:pt>
                <c:pt idx="2482">
                  <c:v>26122</c:v>
                </c:pt>
                <c:pt idx="2483">
                  <c:v>26123</c:v>
                </c:pt>
                <c:pt idx="2484">
                  <c:v>26126</c:v>
                </c:pt>
                <c:pt idx="2485">
                  <c:v>26127</c:v>
                </c:pt>
                <c:pt idx="2486">
                  <c:v>26128</c:v>
                </c:pt>
                <c:pt idx="2487">
                  <c:v>26129</c:v>
                </c:pt>
                <c:pt idx="2488">
                  <c:v>26130</c:v>
                </c:pt>
                <c:pt idx="2489">
                  <c:v>26133</c:v>
                </c:pt>
                <c:pt idx="2490">
                  <c:v>26134</c:v>
                </c:pt>
                <c:pt idx="2491">
                  <c:v>26135</c:v>
                </c:pt>
                <c:pt idx="2492">
                  <c:v>26136</c:v>
                </c:pt>
                <c:pt idx="2493">
                  <c:v>26137</c:v>
                </c:pt>
                <c:pt idx="2494">
                  <c:v>26140</c:v>
                </c:pt>
                <c:pt idx="2495">
                  <c:v>26141</c:v>
                </c:pt>
                <c:pt idx="2496">
                  <c:v>26142</c:v>
                </c:pt>
                <c:pt idx="2497">
                  <c:v>26143</c:v>
                </c:pt>
                <c:pt idx="2498">
                  <c:v>26144</c:v>
                </c:pt>
                <c:pt idx="2499">
                  <c:v>26147</c:v>
                </c:pt>
                <c:pt idx="2500">
                  <c:v>26148</c:v>
                </c:pt>
                <c:pt idx="2501">
                  <c:v>26149</c:v>
                </c:pt>
                <c:pt idx="2502">
                  <c:v>26150</c:v>
                </c:pt>
                <c:pt idx="2503">
                  <c:v>26151</c:v>
                </c:pt>
                <c:pt idx="2504">
                  <c:v>26154</c:v>
                </c:pt>
                <c:pt idx="2505">
                  <c:v>26155</c:v>
                </c:pt>
                <c:pt idx="2506">
                  <c:v>26156</c:v>
                </c:pt>
                <c:pt idx="2507">
                  <c:v>26157</c:v>
                </c:pt>
                <c:pt idx="2508">
                  <c:v>26158</c:v>
                </c:pt>
                <c:pt idx="2509">
                  <c:v>26161</c:v>
                </c:pt>
                <c:pt idx="2510">
                  <c:v>26162</c:v>
                </c:pt>
                <c:pt idx="2511">
                  <c:v>26163</c:v>
                </c:pt>
                <c:pt idx="2512">
                  <c:v>26164</c:v>
                </c:pt>
                <c:pt idx="2513">
                  <c:v>26165</c:v>
                </c:pt>
                <c:pt idx="2514">
                  <c:v>26168</c:v>
                </c:pt>
                <c:pt idx="2515">
                  <c:v>26169</c:v>
                </c:pt>
                <c:pt idx="2516">
                  <c:v>26170</c:v>
                </c:pt>
                <c:pt idx="2517">
                  <c:v>26171</c:v>
                </c:pt>
                <c:pt idx="2518">
                  <c:v>26172</c:v>
                </c:pt>
                <c:pt idx="2519">
                  <c:v>26175</c:v>
                </c:pt>
                <c:pt idx="2520">
                  <c:v>26176</c:v>
                </c:pt>
                <c:pt idx="2521">
                  <c:v>26177</c:v>
                </c:pt>
                <c:pt idx="2522">
                  <c:v>26178</c:v>
                </c:pt>
                <c:pt idx="2523">
                  <c:v>26179</c:v>
                </c:pt>
                <c:pt idx="2524">
                  <c:v>26182</c:v>
                </c:pt>
                <c:pt idx="2525">
                  <c:v>26183</c:v>
                </c:pt>
                <c:pt idx="2526">
                  <c:v>26184</c:v>
                </c:pt>
                <c:pt idx="2527">
                  <c:v>26185</c:v>
                </c:pt>
                <c:pt idx="2528">
                  <c:v>26186</c:v>
                </c:pt>
                <c:pt idx="2529">
                  <c:v>26189</c:v>
                </c:pt>
                <c:pt idx="2530">
                  <c:v>26190</c:v>
                </c:pt>
                <c:pt idx="2531">
                  <c:v>26191</c:v>
                </c:pt>
                <c:pt idx="2532">
                  <c:v>26192</c:v>
                </c:pt>
                <c:pt idx="2533">
                  <c:v>26193</c:v>
                </c:pt>
                <c:pt idx="2534">
                  <c:v>26196</c:v>
                </c:pt>
                <c:pt idx="2535">
                  <c:v>26197</c:v>
                </c:pt>
                <c:pt idx="2536">
                  <c:v>26198</c:v>
                </c:pt>
                <c:pt idx="2537">
                  <c:v>26199</c:v>
                </c:pt>
                <c:pt idx="2538">
                  <c:v>26200</c:v>
                </c:pt>
                <c:pt idx="2539">
                  <c:v>26203</c:v>
                </c:pt>
                <c:pt idx="2540">
                  <c:v>26204</c:v>
                </c:pt>
                <c:pt idx="2541">
                  <c:v>26205</c:v>
                </c:pt>
                <c:pt idx="2542">
                  <c:v>26206</c:v>
                </c:pt>
                <c:pt idx="2543">
                  <c:v>26207</c:v>
                </c:pt>
                <c:pt idx="2544">
                  <c:v>26210</c:v>
                </c:pt>
                <c:pt idx="2545">
                  <c:v>26211</c:v>
                </c:pt>
                <c:pt idx="2546">
                  <c:v>26212</c:v>
                </c:pt>
                <c:pt idx="2547">
                  <c:v>26213</c:v>
                </c:pt>
                <c:pt idx="2548">
                  <c:v>26214</c:v>
                </c:pt>
                <c:pt idx="2549">
                  <c:v>26217</c:v>
                </c:pt>
                <c:pt idx="2550">
                  <c:v>26218</c:v>
                </c:pt>
                <c:pt idx="2551">
                  <c:v>26219</c:v>
                </c:pt>
                <c:pt idx="2552">
                  <c:v>26220</c:v>
                </c:pt>
                <c:pt idx="2553">
                  <c:v>26221</c:v>
                </c:pt>
                <c:pt idx="2554">
                  <c:v>26224</c:v>
                </c:pt>
                <c:pt idx="2555">
                  <c:v>26225</c:v>
                </c:pt>
                <c:pt idx="2556">
                  <c:v>26226</c:v>
                </c:pt>
                <c:pt idx="2557">
                  <c:v>26227</c:v>
                </c:pt>
                <c:pt idx="2558">
                  <c:v>26228</c:v>
                </c:pt>
                <c:pt idx="2559">
                  <c:v>26231</c:v>
                </c:pt>
                <c:pt idx="2560">
                  <c:v>26232</c:v>
                </c:pt>
                <c:pt idx="2561">
                  <c:v>26233</c:v>
                </c:pt>
                <c:pt idx="2562">
                  <c:v>26234</c:v>
                </c:pt>
                <c:pt idx="2563">
                  <c:v>26235</c:v>
                </c:pt>
                <c:pt idx="2564">
                  <c:v>26238</c:v>
                </c:pt>
                <c:pt idx="2565">
                  <c:v>26239</c:v>
                </c:pt>
                <c:pt idx="2566">
                  <c:v>26240</c:v>
                </c:pt>
                <c:pt idx="2567">
                  <c:v>26241</c:v>
                </c:pt>
                <c:pt idx="2568">
                  <c:v>26242</c:v>
                </c:pt>
                <c:pt idx="2569">
                  <c:v>26245</c:v>
                </c:pt>
                <c:pt idx="2570">
                  <c:v>26246</c:v>
                </c:pt>
                <c:pt idx="2571">
                  <c:v>26247</c:v>
                </c:pt>
                <c:pt idx="2572">
                  <c:v>26248</c:v>
                </c:pt>
                <c:pt idx="2573">
                  <c:v>26249</c:v>
                </c:pt>
                <c:pt idx="2574">
                  <c:v>26252</c:v>
                </c:pt>
                <c:pt idx="2575">
                  <c:v>26253</c:v>
                </c:pt>
                <c:pt idx="2576">
                  <c:v>26254</c:v>
                </c:pt>
                <c:pt idx="2577">
                  <c:v>26255</c:v>
                </c:pt>
                <c:pt idx="2578">
                  <c:v>26256</c:v>
                </c:pt>
                <c:pt idx="2579">
                  <c:v>26259</c:v>
                </c:pt>
                <c:pt idx="2580">
                  <c:v>26260</c:v>
                </c:pt>
                <c:pt idx="2581">
                  <c:v>26261</c:v>
                </c:pt>
                <c:pt idx="2582">
                  <c:v>26262</c:v>
                </c:pt>
                <c:pt idx="2583">
                  <c:v>26263</c:v>
                </c:pt>
                <c:pt idx="2584">
                  <c:v>26266</c:v>
                </c:pt>
                <c:pt idx="2585">
                  <c:v>26267</c:v>
                </c:pt>
                <c:pt idx="2586">
                  <c:v>26268</c:v>
                </c:pt>
                <c:pt idx="2587">
                  <c:v>26269</c:v>
                </c:pt>
                <c:pt idx="2588">
                  <c:v>26270</c:v>
                </c:pt>
                <c:pt idx="2589">
                  <c:v>26273</c:v>
                </c:pt>
                <c:pt idx="2590">
                  <c:v>26274</c:v>
                </c:pt>
                <c:pt idx="2591">
                  <c:v>26275</c:v>
                </c:pt>
                <c:pt idx="2592">
                  <c:v>26276</c:v>
                </c:pt>
                <c:pt idx="2593">
                  <c:v>26277</c:v>
                </c:pt>
                <c:pt idx="2594">
                  <c:v>26280</c:v>
                </c:pt>
                <c:pt idx="2595">
                  <c:v>26281</c:v>
                </c:pt>
                <c:pt idx="2596">
                  <c:v>26282</c:v>
                </c:pt>
                <c:pt idx="2597">
                  <c:v>26283</c:v>
                </c:pt>
                <c:pt idx="2598">
                  <c:v>26284</c:v>
                </c:pt>
                <c:pt idx="2599">
                  <c:v>26287</c:v>
                </c:pt>
                <c:pt idx="2600">
                  <c:v>26288</c:v>
                </c:pt>
                <c:pt idx="2601">
                  <c:v>26289</c:v>
                </c:pt>
                <c:pt idx="2602">
                  <c:v>26290</c:v>
                </c:pt>
                <c:pt idx="2603">
                  <c:v>26291</c:v>
                </c:pt>
                <c:pt idx="2604">
                  <c:v>26294</c:v>
                </c:pt>
                <c:pt idx="2605">
                  <c:v>26295</c:v>
                </c:pt>
                <c:pt idx="2606">
                  <c:v>26296</c:v>
                </c:pt>
                <c:pt idx="2607">
                  <c:v>26297</c:v>
                </c:pt>
                <c:pt idx="2608">
                  <c:v>26298</c:v>
                </c:pt>
                <c:pt idx="2609">
                  <c:v>26301</c:v>
                </c:pt>
                <c:pt idx="2610">
                  <c:v>26302</c:v>
                </c:pt>
                <c:pt idx="2611">
                  <c:v>26303</c:v>
                </c:pt>
                <c:pt idx="2612">
                  <c:v>26304</c:v>
                </c:pt>
                <c:pt idx="2613">
                  <c:v>26305</c:v>
                </c:pt>
                <c:pt idx="2614">
                  <c:v>26308</c:v>
                </c:pt>
                <c:pt idx="2615">
                  <c:v>26309</c:v>
                </c:pt>
                <c:pt idx="2616">
                  <c:v>26310</c:v>
                </c:pt>
                <c:pt idx="2617">
                  <c:v>26311</c:v>
                </c:pt>
                <c:pt idx="2618">
                  <c:v>26312</c:v>
                </c:pt>
                <c:pt idx="2619">
                  <c:v>26315</c:v>
                </c:pt>
                <c:pt idx="2620">
                  <c:v>26316</c:v>
                </c:pt>
                <c:pt idx="2621">
                  <c:v>26317</c:v>
                </c:pt>
                <c:pt idx="2622">
                  <c:v>26318</c:v>
                </c:pt>
                <c:pt idx="2623">
                  <c:v>26319</c:v>
                </c:pt>
                <c:pt idx="2624">
                  <c:v>26322</c:v>
                </c:pt>
                <c:pt idx="2625">
                  <c:v>26323</c:v>
                </c:pt>
                <c:pt idx="2626">
                  <c:v>26324</c:v>
                </c:pt>
                <c:pt idx="2627">
                  <c:v>26325</c:v>
                </c:pt>
                <c:pt idx="2628">
                  <c:v>26326</c:v>
                </c:pt>
                <c:pt idx="2629">
                  <c:v>26329</c:v>
                </c:pt>
                <c:pt idx="2630">
                  <c:v>26330</c:v>
                </c:pt>
                <c:pt idx="2631">
                  <c:v>26331</c:v>
                </c:pt>
                <c:pt idx="2632">
                  <c:v>26332</c:v>
                </c:pt>
                <c:pt idx="2633">
                  <c:v>26333</c:v>
                </c:pt>
                <c:pt idx="2634">
                  <c:v>26336</c:v>
                </c:pt>
                <c:pt idx="2635">
                  <c:v>26337</c:v>
                </c:pt>
                <c:pt idx="2636">
                  <c:v>26338</c:v>
                </c:pt>
                <c:pt idx="2637">
                  <c:v>26339</c:v>
                </c:pt>
                <c:pt idx="2638">
                  <c:v>26340</c:v>
                </c:pt>
                <c:pt idx="2639">
                  <c:v>26343</c:v>
                </c:pt>
                <c:pt idx="2640">
                  <c:v>26344</c:v>
                </c:pt>
                <c:pt idx="2641">
                  <c:v>26345</c:v>
                </c:pt>
                <c:pt idx="2642">
                  <c:v>26346</c:v>
                </c:pt>
                <c:pt idx="2643">
                  <c:v>26347</c:v>
                </c:pt>
                <c:pt idx="2644">
                  <c:v>26350</c:v>
                </c:pt>
                <c:pt idx="2645">
                  <c:v>26351</c:v>
                </c:pt>
                <c:pt idx="2646">
                  <c:v>26352</c:v>
                </c:pt>
                <c:pt idx="2647">
                  <c:v>26353</c:v>
                </c:pt>
                <c:pt idx="2648">
                  <c:v>26354</c:v>
                </c:pt>
                <c:pt idx="2649">
                  <c:v>26357</c:v>
                </c:pt>
                <c:pt idx="2650">
                  <c:v>26358</c:v>
                </c:pt>
                <c:pt idx="2651">
                  <c:v>26359</c:v>
                </c:pt>
                <c:pt idx="2652">
                  <c:v>26360</c:v>
                </c:pt>
                <c:pt idx="2653">
                  <c:v>26361</c:v>
                </c:pt>
                <c:pt idx="2654">
                  <c:v>26364</c:v>
                </c:pt>
                <c:pt idx="2655">
                  <c:v>26365</c:v>
                </c:pt>
                <c:pt idx="2656">
                  <c:v>26366</c:v>
                </c:pt>
                <c:pt idx="2657">
                  <c:v>26367</c:v>
                </c:pt>
                <c:pt idx="2658">
                  <c:v>26368</c:v>
                </c:pt>
                <c:pt idx="2659">
                  <c:v>26371</c:v>
                </c:pt>
                <c:pt idx="2660">
                  <c:v>26372</c:v>
                </c:pt>
                <c:pt idx="2661">
                  <c:v>26373</c:v>
                </c:pt>
                <c:pt idx="2662">
                  <c:v>26374</c:v>
                </c:pt>
                <c:pt idx="2663">
                  <c:v>26375</c:v>
                </c:pt>
                <c:pt idx="2664">
                  <c:v>26378</c:v>
                </c:pt>
                <c:pt idx="2665">
                  <c:v>26379</c:v>
                </c:pt>
                <c:pt idx="2666">
                  <c:v>26380</c:v>
                </c:pt>
                <c:pt idx="2667">
                  <c:v>26381</c:v>
                </c:pt>
                <c:pt idx="2668">
                  <c:v>26382</c:v>
                </c:pt>
                <c:pt idx="2669">
                  <c:v>26385</c:v>
                </c:pt>
                <c:pt idx="2670">
                  <c:v>26386</c:v>
                </c:pt>
                <c:pt idx="2671">
                  <c:v>26387</c:v>
                </c:pt>
                <c:pt idx="2672">
                  <c:v>26388</c:v>
                </c:pt>
                <c:pt idx="2673">
                  <c:v>26389</c:v>
                </c:pt>
                <c:pt idx="2674">
                  <c:v>26392</c:v>
                </c:pt>
                <c:pt idx="2675">
                  <c:v>26393</c:v>
                </c:pt>
                <c:pt idx="2676">
                  <c:v>26394</c:v>
                </c:pt>
                <c:pt idx="2677">
                  <c:v>26395</c:v>
                </c:pt>
                <c:pt idx="2678">
                  <c:v>26396</c:v>
                </c:pt>
                <c:pt idx="2679">
                  <c:v>26399</c:v>
                </c:pt>
                <c:pt idx="2680">
                  <c:v>26400</c:v>
                </c:pt>
                <c:pt idx="2681">
                  <c:v>26401</c:v>
                </c:pt>
                <c:pt idx="2682">
                  <c:v>26402</c:v>
                </c:pt>
                <c:pt idx="2683">
                  <c:v>26403</c:v>
                </c:pt>
                <c:pt idx="2684">
                  <c:v>26406</c:v>
                </c:pt>
                <c:pt idx="2685">
                  <c:v>26407</c:v>
                </c:pt>
                <c:pt idx="2686">
                  <c:v>26408</c:v>
                </c:pt>
                <c:pt idx="2687">
                  <c:v>26409</c:v>
                </c:pt>
                <c:pt idx="2688">
                  <c:v>26410</c:v>
                </c:pt>
                <c:pt idx="2689">
                  <c:v>26413</c:v>
                </c:pt>
                <c:pt idx="2690">
                  <c:v>26414</c:v>
                </c:pt>
                <c:pt idx="2691">
                  <c:v>26415</c:v>
                </c:pt>
                <c:pt idx="2692">
                  <c:v>26416</c:v>
                </c:pt>
                <c:pt idx="2693">
                  <c:v>26417</c:v>
                </c:pt>
                <c:pt idx="2694">
                  <c:v>26420</c:v>
                </c:pt>
                <c:pt idx="2695">
                  <c:v>26421</c:v>
                </c:pt>
                <c:pt idx="2696">
                  <c:v>26422</c:v>
                </c:pt>
                <c:pt idx="2697">
                  <c:v>26423</c:v>
                </c:pt>
                <c:pt idx="2698">
                  <c:v>26424</c:v>
                </c:pt>
                <c:pt idx="2699">
                  <c:v>26427</c:v>
                </c:pt>
                <c:pt idx="2700">
                  <c:v>26428</c:v>
                </c:pt>
                <c:pt idx="2701">
                  <c:v>26429</c:v>
                </c:pt>
                <c:pt idx="2702">
                  <c:v>26430</c:v>
                </c:pt>
                <c:pt idx="2703">
                  <c:v>26431</c:v>
                </c:pt>
                <c:pt idx="2704">
                  <c:v>26434</c:v>
                </c:pt>
                <c:pt idx="2705">
                  <c:v>26435</c:v>
                </c:pt>
                <c:pt idx="2706">
                  <c:v>26436</c:v>
                </c:pt>
                <c:pt idx="2707">
                  <c:v>26437</c:v>
                </c:pt>
                <c:pt idx="2708">
                  <c:v>26438</c:v>
                </c:pt>
                <c:pt idx="2709">
                  <c:v>26441</c:v>
                </c:pt>
                <c:pt idx="2710">
                  <c:v>26442</c:v>
                </c:pt>
                <c:pt idx="2711">
                  <c:v>26443</c:v>
                </c:pt>
                <c:pt idx="2712">
                  <c:v>26444</c:v>
                </c:pt>
                <c:pt idx="2713">
                  <c:v>26445</c:v>
                </c:pt>
                <c:pt idx="2714">
                  <c:v>26448</c:v>
                </c:pt>
                <c:pt idx="2715">
                  <c:v>26449</c:v>
                </c:pt>
                <c:pt idx="2716">
                  <c:v>26450</c:v>
                </c:pt>
                <c:pt idx="2717">
                  <c:v>26451</c:v>
                </c:pt>
                <c:pt idx="2718">
                  <c:v>26452</c:v>
                </c:pt>
                <c:pt idx="2719">
                  <c:v>26455</c:v>
                </c:pt>
                <c:pt idx="2720">
                  <c:v>26456</c:v>
                </c:pt>
                <c:pt idx="2721">
                  <c:v>26457</c:v>
                </c:pt>
                <c:pt idx="2722">
                  <c:v>26458</c:v>
                </c:pt>
                <c:pt idx="2723">
                  <c:v>26459</c:v>
                </c:pt>
                <c:pt idx="2724">
                  <c:v>26462</c:v>
                </c:pt>
                <c:pt idx="2725">
                  <c:v>26463</c:v>
                </c:pt>
                <c:pt idx="2726">
                  <c:v>26464</c:v>
                </c:pt>
                <c:pt idx="2727">
                  <c:v>26465</c:v>
                </c:pt>
                <c:pt idx="2728">
                  <c:v>26466</c:v>
                </c:pt>
                <c:pt idx="2729">
                  <c:v>26469</c:v>
                </c:pt>
                <c:pt idx="2730">
                  <c:v>26470</c:v>
                </c:pt>
                <c:pt idx="2731">
                  <c:v>26471</c:v>
                </c:pt>
                <c:pt idx="2732">
                  <c:v>26472</c:v>
                </c:pt>
                <c:pt idx="2733">
                  <c:v>26473</c:v>
                </c:pt>
                <c:pt idx="2734">
                  <c:v>26476</c:v>
                </c:pt>
                <c:pt idx="2735">
                  <c:v>26477</c:v>
                </c:pt>
                <c:pt idx="2736">
                  <c:v>26478</c:v>
                </c:pt>
                <c:pt idx="2737">
                  <c:v>26479</c:v>
                </c:pt>
                <c:pt idx="2738">
                  <c:v>26480</c:v>
                </c:pt>
                <c:pt idx="2739">
                  <c:v>26483</c:v>
                </c:pt>
                <c:pt idx="2740">
                  <c:v>26484</c:v>
                </c:pt>
                <c:pt idx="2741">
                  <c:v>26485</c:v>
                </c:pt>
                <c:pt idx="2742">
                  <c:v>26486</c:v>
                </c:pt>
                <c:pt idx="2743">
                  <c:v>26487</c:v>
                </c:pt>
                <c:pt idx="2744">
                  <c:v>26490</c:v>
                </c:pt>
                <c:pt idx="2745">
                  <c:v>26491</c:v>
                </c:pt>
                <c:pt idx="2746">
                  <c:v>26492</c:v>
                </c:pt>
                <c:pt idx="2747">
                  <c:v>26493</c:v>
                </c:pt>
                <c:pt idx="2748">
                  <c:v>26494</c:v>
                </c:pt>
                <c:pt idx="2749">
                  <c:v>26497</c:v>
                </c:pt>
                <c:pt idx="2750">
                  <c:v>26498</c:v>
                </c:pt>
                <c:pt idx="2751">
                  <c:v>26499</c:v>
                </c:pt>
                <c:pt idx="2752">
                  <c:v>26500</c:v>
                </c:pt>
                <c:pt idx="2753">
                  <c:v>26501</c:v>
                </c:pt>
                <c:pt idx="2754">
                  <c:v>26504</c:v>
                </c:pt>
                <c:pt idx="2755">
                  <c:v>26505</c:v>
                </c:pt>
                <c:pt idx="2756">
                  <c:v>26506</c:v>
                </c:pt>
                <c:pt idx="2757">
                  <c:v>26507</c:v>
                </c:pt>
                <c:pt idx="2758">
                  <c:v>26508</c:v>
                </c:pt>
                <c:pt idx="2759">
                  <c:v>26511</c:v>
                </c:pt>
                <c:pt idx="2760">
                  <c:v>26512</c:v>
                </c:pt>
                <c:pt idx="2761">
                  <c:v>26513</c:v>
                </c:pt>
                <c:pt idx="2762">
                  <c:v>26514</c:v>
                </c:pt>
                <c:pt idx="2763">
                  <c:v>26515</c:v>
                </c:pt>
                <c:pt idx="2764">
                  <c:v>26518</c:v>
                </c:pt>
                <c:pt idx="2765">
                  <c:v>26519</c:v>
                </c:pt>
                <c:pt idx="2766">
                  <c:v>26520</c:v>
                </c:pt>
                <c:pt idx="2767">
                  <c:v>26521</c:v>
                </c:pt>
                <c:pt idx="2768">
                  <c:v>26522</c:v>
                </c:pt>
                <c:pt idx="2769">
                  <c:v>26525</c:v>
                </c:pt>
                <c:pt idx="2770">
                  <c:v>26526</c:v>
                </c:pt>
                <c:pt idx="2771">
                  <c:v>26527</c:v>
                </c:pt>
                <c:pt idx="2772">
                  <c:v>26528</c:v>
                </c:pt>
                <c:pt idx="2773">
                  <c:v>26529</c:v>
                </c:pt>
                <c:pt idx="2774">
                  <c:v>26532</c:v>
                </c:pt>
                <c:pt idx="2775">
                  <c:v>26533</c:v>
                </c:pt>
                <c:pt idx="2776">
                  <c:v>26534</c:v>
                </c:pt>
                <c:pt idx="2777">
                  <c:v>26535</c:v>
                </c:pt>
                <c:pt idx="2778">
                  <c:v>26536</c:v>
                </c:pt>
                <c:pt idx="2779">
                  <c:v>26539</c:v>
                </c:pt>
                <c:pt idx="2780">
                  <c:v>26540</c:v>
                </c:pt>
                <c:pt idx="2781">
                  <c:v>26541</c:v>
                </c:pt>
                <c:pt idx="2782">
                  <c:v>26542</c:v>
                </c:pt>
                <c:pt idx="2783">
                  <c:v>26543</c:v>
                </c:pt>
                <c:pt idx="2784">
                  <c:v>26546</c:v>
                </c:pt>
                <c:pt idx="2785">
                  <c:v>26547</c:v>
                </c:pt>
                <c:pt idx="2786">
                  <c:v>26548</c:v>
                </c:pt>
                <c:pt idx="2787">
                  <c:v>26549</c:v>
                </c:pt>
                <c:pt idx="2788">
                  <c:v>26550</c:v>
                </c:pt>
                <c:pt idx="2789">
                  <c:v>26553</c:v>
                </c:pt>
                <c:pt idx="2790">
                  <c:v>26554</c:v>
                </c:pt>
                <c:pt idx="2791">
                  <c:v>26555</c:v>
                </c:pt>
                <c:pt idx="2792">
                  <c:v>26556</c:v>
                </c:pt>
                <c:pt idx="2793">
                  <c:v>26557</c:v>
                </c:pt>
                <c:pt idx="2794">
                  <c:v>26560</c:v>
                </c:pt>
                <c:pt idx="2795">
                  <c:v>26561</c:v>
                </c:pt>
                <c:pt idx="2796">
                  <c:v>26562</c:v>
                </c:pt>
                <c:pt idx="2797">
                  <c:v>26563</c:v>
                </c:pt>
                <c:pt idx="2798">
                  <c:v>26564</c:v>
                </c:pt>
                <c:pt idx="2799">
                  <c:v>26567</c:v>
                </c:pt>
                <c:pt idx="2800">
                  <c:v>26568</c:v>
                </c:pt>
                <c:pt idx="2801">
                  <c:v>26569</c:v>
                </c:pt>
                <c:pt idx="2802">
                  <c:v>26570</c:v>
                </c:pt>
                <c:pt idx="2803">
                  <c:v>26571</c:v>
                </c:pt>
                <c:pt idx="2804">
                  <c:v>26574</c:v>
                </c:pt>
                <c:pt idx="2805">
                  <c:v>26575</c:v>
                </c:pt>
                <c:pt idx="2806">
                  <c:v>26576</c:v>
                </c:pt>
                <c:pt idx="2807">
                  <c:v>26577</c:v>
                </c:pt>
                <c:pt idx="2808">
                  <c:v>26578</c:v>
                </c:pt>
                <c:pt idx="2809">
                  <c:v>26581</c:v>
                </c:pt>
                <c:pt idx="2810">
                  <c:v>26582</c:v>
                </c:pt>
                <c:pt idx="2811">
                  <c:v>26583</c:v>
                </c:pt>
                <c:pt idx="2812">
                  <c:v>26584</c:v>
                </c:pt>
                <c:pt idx="2813">
                  <c:v>26585</c:v>
                </c:pt>
                <c:pt idx="2814">
                  <c:v>26588</c:v>
                </c:pt>
                <c:pt idx="2815">
                  <c:v>26589</c:v>
                </c:pt>
                <c:pt idx="2816">
                  <c:v>26590</c:v>
                </c:pt>
                <c:pt idx="2817">
                  <c:v>26591</c:v>
                </c:pt>
                <c:pt idx="2818">
                  <c:v>26592</c:v>
                </c:pt>
                <c:pt idx="2819">
                  <c:v>26595</c:v>
                </c:pt>
                <c:pt idx="2820">
                  <c:v>26596</c:v>
                </c:pt>
                <c:pt idx="2821">
                  <c:v>26597</c:v>
                </c:pt>
                <c:pt idx="2822">
                  <c:v>26598</c:v>
                </c:pt>
                <c:pt idx="2823">
                  <c:v>26599</c:v>
                </c:pt>
                <c:pt idx="2824">
                  <c:v>26602</c:v>
                </c:pt>
                <c:pt idx="2825">
                  <c:v>26603</c:v>
                </c:pt>
                <c:pt idx="2826">
                  <c:v>26604</c:v>
                </c:pt>
                <c:pt idx="2827">
                  <c:v>26605</c:v>
                </c:pt>
                <c:pt idx="2828">
                  <c:v>26606</c:v>
                </c:pt>
                <c:pt idx="2829">
                  <c:v>26609</c:v>
                </c:pt>
                <c:pt idx="2830">
                  <c:v>26610</c:v>
                </c:pt>
                <c:pt idx="2831">
                  <c:v>26611</c:v>
                </c:pt>
                <c:pt idx="2832">
                  <c:v>26612</c:v>
                </c:pt>
                <c:pt idx="2833">
                  <c:v>26613</c:v>
                </c:pt>
                <c:pt idx="2834">
                  <c:v>26616</c:v>
                </c:pt>
                <c:pt idx="2835">
                  <c:v>26617</c:v>
                </c:pt>
                <c:pt idx="2836">
                  <c:v>26618</c:v>
                </c:pt>
                <c:pt idx="2837">
                  <c:v>26619</c:v>
                </c:pt>
                <c:pt idx="2838">
                  <c:v>26620</c:v>
                </c:pt>
                <c:pt idx="2839">
                  <c:v>26623</c:v>
                </c:pt>
                <c:pt idx="2840">
                  <c:v>26624</c:v>
                </c:pt>
                <c:pt idx="2841">
                  <c:v>26625</c:v>
                </c:pt>
                <c:pt idx="2842">
                  <c:v>26626</c:v>
                </c:pt>
                <c:pt idx="2843">
                  <c:v>26627</c:v>
                </c:pt>
                <c:pt idx="2844">
                  <c:v>26630</c:v>
                </c:pt>
                <c:pt idx="2845">
                  <c:v>26631</c:v>
                </c:pt>
                <c:pt idx="2846">
                  <c:v>26632</c:v>
                </c:pt>
                <c:pt idx="2847">
                  <c:v>26633</c:v>
                </c:pt>
                <c:pt idx="2848">
                  <c:v>26634</c:v>
                </c:pt>
                <c:pt idx="2849">
                  <c:v>26637</c:v>
                </c:pt>
                <c:pt idx="2850">
                  <c:v>26638</c:v>
                </c:pt>
                <c:pt idx="2851">
                  <c:v>26639</c:v>
                </c:pt>
                <c:pt idx="2852">
                  <c:v>26640</c:v>
                </c:pt>
                <c:pt idx="2853">
                  <c:v>26641</c:v>
                </c:pt>
                <c:pt idx="2854">
                  <c:v>26644</c:v>
                </c:pt>
                <c:pt idx="2855">
                  <c:v>26645</c:v>
                </c:pt>
                <c:pt idx="2856">
                  <c:v>26646</c:v>
                </c:pt>
                <c:pt idx="2857">
                  <c:v>26647</c:v>
                </c:pt>
                <c:pt idx="2858">
                  <c:v>26648</c:v>
                </c:pt>
                <c:pt idx="2859">
                  <c:v>26651</c:v>
                </c:pt>
                <c:pt idx="2860">
                  <c:v>26652</c:v>
                </c:pt>
                <c:pt idx="2861">
                  <c:v>26653</c:v>
                </c:pt>
                <c:pt idx="2862">
                  <c:v>26654</c:v>
                </c:pt>
                <c:pt idx="2863">
                  <c:v>26655</c:v>
                </c:pt>
                <c:pt idx="2864">
                  <c:v>26658</c:v>
                </c:pt>
                <c:pt idx="2865">
                  <c:v>26659</c:v>
                </c:pt>
                <c:pt idx="2866">
                  <c:v>26660</c:v>
                </c:pt>
                <c:pt idx="2867">
                  <c:v>26661</c:v>
                </c:pt>
                <c:pt idx="2868">
                  <c:v>26662</c:v>
                </c:pt>
                <c:pt idx="2869">
                  <c:v>26665</c:v>
                </c:pt>
                <c:pt idx="2870">
                  <c:v>26666</c:v>
                </c:pt>
                <c:pt idx="2871">
                  <c:v>26667</c:v>
                </c:pt>
                <c:pt idx="2872">
                  <c:v>26668</c:v>
                </c:pt>
                <c:pt idx="2873">
                  <c:v>26669</c:v>
                </c:pt>
                <c:pt idx="2874">
                  <c:v>26672</c:v>
                </c:pt>
                <c:pt idx="2875">
                  <c:v>26673</c:v>
                </c:pt>
                <c:pt idx="2876">
                  <c:v>26674</c:v>
                </c:pt>
                <c:pt idx="2877">
                  <c:v>26675</c:v>
                </c:pt>
                <c:pt idx="2878">
                  <c:v>26676</c:v>
                </c:pt>
                <c:pt idx="2879">
                  <c:v>26679</c:v>
                </c:pt>
                <c:pt idx="2880">
                  <c:v>26680</c:v>
                </c:pt>
                <c:pt idx="2881">
                  <c:v>26681</c:v>
                </c:pt>
                <c:pt idx="2882">
                  <c:v>26682</c:v>
                </c:pt>
                <c:pt idx="2883">
                  <c:v>26683</c:v>
                </c:pt>
                <c:pt idx="2884">
                  <c:v>26686</c:v>
                </c:pt>
                <c:pt idx="2885">
                  <c:v>26687</c:v>
                </c:pt>
                <c:pt idx="2886">
                  <c:v>26688</c:v>
                </c:pt>
                <c:pt idx="2887">
                  <c:v>26689</c:v>
                </c:pt>
                <c:pt idx="2888">
                  <c:v>26690</c:v>
                </c:pt>
                <c:pt idx="2889">
                  <c:v>26693</c:v>
                </c:pt>
                <c:pt idx="2890">
                  <c:v>26694</c:v>
                </c:pt>
                <c:pt idx="2891">
                  <c:v>26695</c:v>
                </c:pt>
                <c:pt idx="2892">
                  <c:v>26696</c:v>
                </c:pt>
                <c:pt idx="2893">
                  <c:v>26697</c:v>
                </c:pt>
                <c:pt idx="2894">
                  <c:v>26700</c:v>
                </c:pt>
                <c:pt idx="2895">
                  <c:v>26701</c:v>
                </c:pt>
                <c:pt idx="2896">
                  <c:v>26702</c:v>
                </c:pt>
                <c:pt idx="2897">
                  <c:v>26703</c:v>
                </c:pt>
                <c:pt idx="2898">
                  <c:v>26704</c:v>
                </c:pt>
                <c:pt idx="2899">
                  <c:v>26707</c:v>
                </c:pt>
                <c:pt idx="2900">
                  <c:v>26708</c:v>
                </c:pt>
                <c:pt idx="2901">
                  <c:v>26709</c:v>
                </c:pt>
                <c:pt idx="2902">
                  <c:v>26710</c:v>
                </c:pt>
                <c:pt idx="2903">
                  <c:v>26711</c:v>
                </c:pt>
                <c:pt idx="2904">
                  <c:v>26714</c:v>
                </c:pt>
                <c:pt idx="2905">
                  <c:v>26715</c:v>
                </c:pt>
                <c:pt idx="2906">
                  <c:v>26716</c:v>
                </c:pt>
                <c:pt idx="2907">
                  <c:v>26717</c:v>
                </c:pt>
                <c:pt idx="2908">
                  <c:v>26718</c:v>
                </c:pt>
                <c:pt idx="2909">
                  <c:v>26721</c:v>
                </c:pt>
                <c:pt idx="2910">
                  <c:v>26722</c:v>
                </c:pt>
                <c:pt idx="2911">
                  <c:v>26723</c:v>
                </c:pt>
                <c:pt idx="2912">
                  <c:v>26724</c:v>
                </c:pt>
                <c:pt idx="2913">
                  <c:v>26725</c:v>
                </c:pt>
                <c:pt idx="2914">
                  <c:v>26728</c:v>
                </c:pt>
                <c:pt idx="2915">
                  <c:v>26729</c:v>
                </c:pt>
                <c:pt idx="2916">
                  <c:v>26730</c:v>
                </c:pt>
                <c:pt idx="2917">
                  <c:v>26731</c:v>
                </c:pt>
                <c:pt idx="2918">
                  <c:v>26732</c:v>
                </c:pt>
                <c:pt idx="2919">
                  <c:v>26735</c:v>
                </c:pt>
                <c:pt idx="2920">
                  <c:v>26736</c:v>
                </c:pt>
                <c:pt idx="2921">
                  <c:v>26737</c:v>
                </c:pt>
                <c:pt idx="2922">
                  <c:v>26738</c:v>
                </c:pt>
                <c:pt idx="2923">
                  <c:v>26739</c:v>
                </c:pt>
                <c:pt idx="2924">
                  <c:v>26742</c:v>
                </c:pt>
                <c:pt idx="2925">
                  <c:v>26743</c:v>
                </c:pt>
                <c:pt idx="2926">
                  <c:v>26744</c:v>
                </c:pt>
                <c:pt idx="2927">
                  <c:v>26745</c:v>
                </c:pt>
                <c:pt idx="2928">
                  <c:v>26746</c:v>
                </c:pt>
                <c:pt idx="2929">
                  <c:v>26749</c:v>
                </c:pt>
                <c:pt idx="2930">
                  <c:v>26750</c:v>
                </c:pt>
                <c:pt idx="2931">
                  <c:v>26751</c:v>
                </c:pt>
                <c:pt idx="2932">
                  <c:v>26752</c:v>
                </c:pt>
                <c:pt idx="2933">
                  <c:v>26753</c:v>
                </c:pt>
                <c:pt idx="2934">
                  <c:v>26756</c:v>
                </c:pt>
                <c:pt idx="2935">
                  <c:v>26757</c:v>
                </c:pt>
                <c:pt idx="2936">
                  <c:v>26758</c:v>
                </c:pt>
                <c:pt idx="2937">
                  <c:v>26759</c:v>
                </c:pt>
                <c:pt idx="2938">
                  <c:v>26760</c:v>
                </c:pt>
                <c:pt idx="2939">
                  <c:v>26763</c:v>
                </c:pt>
                <c:pt idx="2940">
                  <c:v>26764</c:v>
                </c:pt>
                <c:pt idx="2941">
                  <c:v>26765</c:v>
                </c:pt>
                <c:pt idx="2942">
                  <c:v>26766</c:v>
                </c:pt>
                <c:pt idx="2943">
                  <c:v>26767</c:v>
                </c:pt>
                <c:pt idx="2944">
                  <c:v>26770</c:v>
                </c:pt>
                <c:pt idx="2945">
                  <c:v>26771</c:v>
                </c:pt>
                <c:pt idx="2946">
                  <c:v>26772</c:v>
                </c:pt>
                <c:pt idx="2947">
                  <c:v>26773</c:v>
                </c:pt>
                <c:pt idx="2948">
                  <c:v>26774</c:v>
                </c:pt>
                <c:pt idx="2949">
                  <c:v>26777</c:v>
                </c:pt>
                <c:pt idx="2950">
                  <c:v>26778</c:v>
                </c:pt>
                <c:pt idx="2951">
                  <c:v>26779</c:v>
                </c:pt>
                <c:pt idx="2952">
                  <c:v>26780</c:v>
                </c:pt>
                <c:pt idx="2953">
                  <c:v>26781</c:v>
                </c:pt>
                <c:pt idx="2954">
                  <c:v>26784</c:v>
                </c:pt>
                <c:pt idx="2955">
                  <c:v>26785</c:v>
                </c:pt>
                <c:pt idx="2956">
                  <c:v>26786</c:v>
                </c:pt>
                <c:pt idx="2957">
                  <c:v>26787</c:v>
                </c:pt>
                <c:pt idx="2958">
                  <c:v>26788</c:v>
                </c:pt>
                <c:pt idx="2959">
                  <c:v>26791</c:v>
                </c:pt>
                <c:pt idx="2960">
                  <c:v>26792</c:v>
                </c:pt>
                <c:pt idx="2961">
                  <c:v>26793</c:v>
                </c:pt>
                <c:pt idx="2962">
                  <c:v>26794</c:v>
                </c:pt>
                <c:pt idx="2963">
                  <c:v>26795</c:v>
                </c:pt>
                <c:pt idx="2964">
                  <c:v>26798</c:v>
                </c:pt>
                <c:pt idx="2965">
                  <c:v>26799</c:v>
                </c:pt>
                <c:pt idx="2966">
                  <c:v>26800</c:v>
                </c:pt>
                <c:pt idx="2967">
                  <c:v>26801</c:v>
                </c:pt>
                <c:pt idx="2968">
                  <c:v>26802</c:v>
                </c:pt>
                <c:pt idx="2969">
                  <c:v>26805</c:v>
                </c:pt>
                <c:pt idx="2970">
                  <c:v>26806</c:v>
                </c:pt>
                <c:pt idx="2971">
                  <c:v>26807</c:v>
                </c:pt>
                <c:pt idx="2972">
                  <c:v>26808</c:v>
                </c:pt>
                <c:pt idx="2973">
                  <c:v>26809</c:v>
                </c:pt>
                <c:pt idx="2974">
                  <c:v>26812</c:v>
                </c:pt>
                <c:pt idx="2975">
                  <c:v>26813</c:v>
                </c:pt>
                <c:pt idx="2976">
                  <c:v>26814</c:v>
                </c:pt>
                <c:pt idx="2977">
                  <c:v>26815</c:v>
                </c:pt>
                <c:pt idx="2978">
                  <c:v>26816</c:v>
                </c:pt>
                <c:pt idx="2979">
                  <c:v>26819</c:v>
                </c:pt>
                <c:pt idx="2980">
                  <c:v>26820</c:v>
                </c:pt>
                <c:pt idx="2981">
                  <c:v>26821</c:v>
                </c:pt>
                <c:pt idx="2982">
                  <c:v>26822</c:v>
                </c:pt>
                <c:pt idx="2983">
                  <c:v>26823</c:v>
                </c:pt>
                <c:pt idx="2984">
                  <c:v>26826</c:v>
                </c:pt>
                <c:pt idx="2985">
                  <c:v>26827</c:v>
                </c:pt>
                <c:pt idx="2986">
                  <c:v>26828</c:v>
                </c:pt>
                <c:pt idx="2987">
                  <c:v>26829</c:v>
                </c:pt>
                <c:pt idx="2988">
                  <c:v>26830</c:v>
                </c:pt>
                <c:pt idx="2989">
                  <c:v>26833</c:v>
                </c:pt>
                <c:pt idx="2990">
                  <c:v>26834</c:v>
                </c:pt>
                <c:pt idx="2991">
                  <c:v>26835</c:v>
                </c:pt>
                <c:pt idx="2992">
                  <c:v>26836</c:v>
                </c:pt>
                <c:pt idx="2993">
                  <c:v>26837</c:v>
                </c:pt>
                <c:pt idx="2994">
                  <c:v>26840</c:v>
                </c:pt>
                <c:pt idx="2995">
                  <c:v>26841</c:v>
                </c:pt>
                <c:pt idx="2996">
                  <c:v>26842</c:v>
                </c:pt>
                <c:pt idx="2997">
                  <c:v>26843</c:v>
                </c:pt>
                <c:pt idx="2998">
                  <c:v>26844</c:v>
                </c:pt>
                <c:pt idx="2999">
                  <c:v>26847</c:v>
                </c:pt>
                <c:pt idx="3000">
                  <c:v>26848</c:v>
                </c:pt>
                <c:pt idx="3001">
                  <c:v>26849</c:v>
                </c:pt>
                <c:pt idx="3002">
                  <c:v>26850</c:v>
                </c:pt>
                <c:pt idx="3003">
                  <c:v>26851</c:v>
                </c:pt>
                <c:pt idx="3004">
                  <c:v>26854</c:v>
                </c:pt>
                <c:pt idx="3005">
                  <c:v>26855</c:v>
                </c:pt>
                <c:pt idx="3006">
                  <c:v>26856</c:v>
                </c:pt>
                <c:pt idx="3007">
                  <c:v>26857</c:v>
                </c:pt>
                <c:pt idx="3008">
                  <c:v>26858</c:v>
                </c:pt>
                <c:pt idx="3009">
                  <c:v>26861</c:v>
                </c:pt>
                <c:pt idx="3010">
                  <c:v>26862</c:v>
                </c:pt>
                <c:pt idx="3011">
                  <c:v>26863</c:v>
                </c:pt>
                <c:pt idx="3012">
                  <c:v>26864</c:v>
                </c:pt>
                <c:pt idx="3013">
                  <c:v>26865</c:v>
                </c:pt>
                <c:pt idx="3014">
                  <c:v>26868</c:v>
                </c:pt>
                <c:pt idx="3015">
                  <c:v>26869</c:v>
                </c:pt>
                <c:pt idx="3016">
                  <c:v>26870</c:v>
                </c:pt>
                <c:pt idx="3017">
                  <c:v>26871</c:v>
                </c:pt>
                <c:pt idx="3018">
                  <c:v>26872</c:v>
                </c:pt>
                <c:pt idx="3019">
                  <c:v>26875</c:v>
                </c:pt>
                <c:pt idx="3020">
                  <c:v>26876</c:v>
                </c:pt>
                <c:pt idx="3021">
                  <c:v>26877</c:v>
                </c:pt>
                <c:pt idx="3022">
                  <c:v>26878</c:v>
                </c:pt>
                <c:pt idx="3023">
                  <c:v>26879</c:v>
                </c:pt>
                <c:pt idx="3024">
                  <c:v>26882</c:v>
                </c:pt>
                <c:pt idx="3025">
                  <c:v>26883</c:v>
                </c:pt>
                <c:pt idx="3026">
                  <c:v>26884</c:v>
                </c:pt>
                <c:pt idx="3027">
                  <c:v>26885</c:v>
                </c:pt>
                <c:pt idx="3028">
                  <c:v>26886</c:v>
                </c:pt>
                <c:pt idx="3029">
                  <c:v>26889</c:v>
                </c:pt>
                <c:pt idx="3030">
                  <c:v>26890</c:v>
                </c:pt>
                <c:pt idx="3031">
                  <c:v>26891</c:v>
                </c:pt>
                <c:pt idx="3032">
                  <c:v>26892</c:v>
                </c:pt>
                <c:pt idx="3033">
                  <c:v>26893</c:v>
                </c:pt>
                <c:pt idx="3034">
                  <c:v>26896</c:v>
                </c:pt>
                <c:pt idx="3035">
                  <c:v>26897</c:v>
                </c:pt>
                <c:pt idx="3036">
                  <c:v>26898</c:v>
                </c:pt>
                <c:pt idx="3037">
                  <c:v>26899</c:v>
                </c:pt>
                <c:pt idx="3038">
                  <c:v>26900</c:v>
                </c:pt>
                <c:pt idx="3039">
                  <c:v>26903</c:v>
                </c:pt>
                <c:pt idx="3040">
                  <c:v>26904</c:v>
                </c:pt>
                <c:pt idx="3041">
                  <c:v>26905</c:v>
                </c:pt>
                <c:pt idx="3042">
                  <c:v>26906</c:v>
                </c:pt>
                <c:pt idx="3043">
                  <c:v>26907</c:v>
                </c:pt>
                <c:pt idx="3044">
                  <c:v>26910</c:v>
                </c:pt>
                <c:pt idx="3045">
                  <c:v>26911</c:v>
                </c:pt>
                <c:pt idx="3046">
                  <c:v>26912</c:v>
                </c:pt>
                <c:pt idx="3047">
                  <c:v>26913</c:v>
                </c:pt>
                <c:pt idx="3048">
                  <c:v>26914</c:v>
                </c:pt>
                <c:pt idx="3049">
                  <c:v>26917</c:v>
                </c:pt>
                <c:pt idx="3050">
                  <c:v>26918</c:v>
                </c:pt>
                <c:pt idx="3051">
                  <c:v>26919</c:v>
                </c:pt>
                <c:pt idx="3052">
                  <c:v>26920</c:v>
                </c:pt>
                <c:pt idx="3053">
                  <c:v>26921</c:v>
                </c:pt>
                <c:pt idx="3054">
                  <c:v>26924</c:v>
                </c:pt>
                <c:pt idx="3055">
                  <c:v>26925</c:v>
                </c:pt>
                <c:pt idx="3056">
                  <c:v>26926</c:v>
                </c:pt>
                <c:pt idx="3057">
                  <c:v>26927</c:v>
                </c:pt>
                <c:pt idx="3058">
                  <c:v>26928</c:v>
                </c:pt>
                <c:pt idx="3059">
                  <c:v>26931</c:v>
                </c:pt>
                <c:pt idx="3060">
                  <c:v>26932</c:v>
                </c:pt>
                <c:pt idx="3061">
                  <c:v>26933</c:v>
                </c:pt>
                <c:pt idx="3062">
                  <c:v>26934</c:v>
                </c:pt>
                <c:pt idx="3063">
                  <c:v>26935</c:v>
                </c:pt>
                <c:pt idx="3064">
                  <c:v>26938</c:v>
                </c:pt>
                <c:pt idx="3065">
                  <c:v>26939</c:v>
                </c:pt>
                <c:pt idx="3066">
                  <c:v>26940</c:v>
                </c:pt>
                <c:pt idx="3067">
                  <c:v>26941</c:v>
                </c:pt>
                <c:pt idx="3068">
                  <c:v>26942</c:v>
                </c:pt>
                <c:pt idx="3069">
                  <c:v>26945</c:v>
                </c:pt>
                <c:pt idx="3070">
                  <c:v>26946</c:v>
                </c:pt>
                <c:pt idx="3071">
                  <c:v>26947</c:v>
                </c:pt>
                <c:pt idx="3072">
                  <c:v>26948</c:v>
                </c:pt>
                <c:pt idx="3073">
                  <c:v>26949</c:v>
                </c:pt>
                <c:pt idx="3074">
                  <c:v>26952</c:v>
                </c:pt>
                <c:pt idx="3075">
                  <c:v>26953</c:v>
                </c:pt>
                <c:pt idx="3076">
                  <c:v>26954</c:v>
                </c:pt>
                <c:pt idx="3077">
                  <c:v>26955</c:v>
                </c:pt>
                <c:pt idx="3078">
                  <c:v>26956</c:v>
                </c:pt>
                <c:pt idx="3079">
                  <c:v>26959</c:v>
                </c:pt>
                <c:pt idx="3080">
                  <c:v>26960</c:v>
                </c:pt>
                <c:pt idx="3081">
                  <c:v>26961</c:v>
                </c:pt>
                <c:pt idx="3082">
                  <c:v>26962</c:v>
                </c:pt>
                <c:pt idx="3083">
                  <c:v>26963</c:v>
                </c:pt>
                <c:pt idx="3084">
                  <c:v>26966</c:v>
                </c:pt>
                <c:pt idx="3085">
                  <c:v>26967</c:v>
                </c:pt>
                <c:pt idx="3086">
                  <c:v>26968</c:v>
                </c:pt>
                <c:pt idx="3087">
                  <c:v>26969</c:v>
                </c:pt>
                <c:pt idx="3088">
                  <c:v>26970</c:v>
                </c:pt>
                <c:pt idx="3089">
                  <c:v>26973</c:v>
                </c:pt>
                <c:pt idx="3090">
                  <c:v>26974</c:v>
                </c:pt>
                <c:pt idx="3091">
                  <c:v>26975</c:v>
                </c:pt>
                <c:pt idx="3092">
                  <c:v>26976</c:v>
                </c:pt>
                <c:pt idx="3093">
                  <c:v>26977</c:v>
                </c:pt>
                <c:pt idx="3094">
                  <c:v>26980</c:v>
                </c:pt>
                <c:pt idx="3095">
                  <c:v>26981</c:v>
                </c:pt>
                <c:pt idx="3096">
                  <c:v>26982</c:v>
                </c:pt>
                <c:pt idx="3097">
                  <c:v>26983</c:v>
                </c:pt>
                <c:pt idx="3098">
                  <c:v>26984</c:v>
                </c:pt>
                <c:pt idx="3099">
                  <c:v>26987</c:v>
                </c:pt>
                <c:pt idx="3100">
                  <c:v>26988</c:v>
                </c:pt>
                <c:pt idx="3101">
                  <c:v>26989</c:v>
                </c:pt>
                <c:pt idx="3102">
                  <c:v>26990</c:v>
                </c:pt>
                <c:pt idx="3103">
                  <c:v>26991</c:v>
                </c:pt>
                <c:pt idx="3104">
                  <c:v>26994</c:v>
                </c:pt>
                <c:pt idx="3105">
                  <c:v>26995</c:v>
                </c:pt>
                <c:pt idx="3106">
                  <c:v>26996</c:v>
                </c:pt>
                <c:pt idx="3107">
                  <c:v>26997</c:v>
                </c:pt>
                <c:pt idx="3108">
                  <c:v>26998</c:v>
                </c:pt>
                <c:pt idx="3109">
                  <c:v>27001</c:v>
                </c:pt>
                <c:pt idx="3110">
                  <c:v>27002</c:v>
                </c:pt>
                <c:pt idx="3111">
                  <c:v>27003</c:v>
                </c:pt>
                <c:pt idx="3112">
                  <c:v>27004</c:v>
                </c:pt>
                <c:pt idx="3113">
                  <c:v>27005</c:v>
                </c:pt>
                <c:pt idx="3114">
                  <c:v>27008</c:v>
                </c:pt>
                <c:pt idx="3115">
                  <c:v>27009</c:v>
                </c:pt>
                <c:pt idx="3116">
                  <c:v>27010</c:v>
                </c:pt>
                <c:pt idx="3117">
                  <c:v>27011</c:v>
                </c:pt>
                <c:pt idx="3118">
                  <c:v>27012</c:v>
                </c:pt>
                <c:pt idx="3119">
                  <c:v>27015</c:v>
                </c:pt>
                <c:pt idx="3120">
                  <c:v>27016</c:v>
                </c:pt>
                <c:pt idx="3121">
                  <c:v>27017</c:v>
                </c:pt>
                <c:pt idx="3122">
                  <c:v>27018</c:v>
                </c:pt>
                <c:pt idx="3123">
                  <c:v>27019</c:v>
                </c:pt>
                <c:pt idx="3124">
                  <c:v>27022</c:v>
                </c:pt>
                <c:pt idx="3125">
                  <c:v>27023</c:v>
                </c:pt>
                <c:pt idx="3126">
                  <c:v>27024</c:v>
                </c:pt>
                <c:pt idx="3127">
                  <c:v>27025</c:v>
                </c:pt>
                <c:pt idx="3128">
                  <c:v>27026</c:v>
                </c:pt>
                <c:pt idx="3129">
                  <c:v>27029</c:v>
                </c:pt>
                <c:pt idx="3130">
                  <c:v>27030</c:v>
                </c:pt>
                <c:pt idx="3131">
                  <c:v>27031</c:v>
                </c:pt>
                <c:pt idx="3132">
                  <c:v>27032</c:v>
                </c:pt>
                <c:pt idx="3133">
                  <c:v>27033</c:v>
                </c:pt>
                <c:pt idx="3134">
                  <c:v>27036</c:v>
                </c:pt>
                <c:pt idx="3135">
                  <c:v>27037</c:v>
                </c:pt>
                <c:pt idx="3136">
                  <c:v>27038</c:v>
                </c:pt>
                <c:pt idx="3137">
                  <c:v>27039</c:v>
                </c:pt>
                <c:pt idx="3138">
                  <c:v>27040</c:v>
                </c:pt>
                <c:pt idx="3139">
                  <c:v>27043</c:v>
                </c:pt>
                <c:pt idx="3140">
                  <c:v>27044</c:v>
                </c:pt>
                <c:pt idx="3141">
                  <c:v>27045</c:v>
                </c:pt>
                <c:pt idx="3142">
                  <c:v>27046</c:v>
                </c:pt>
                <c:pt idx="3143">
                  <c:v>27047</c:v>
                </c:pt>
                <c:pt idx="3144">
                  <c:v>27050</c:v>
                </c:pt>
                <c:pt idx="3145">
                  <c:v>27051</c:v>
                </c:pt>
                <c:pt idx="3146">
                  <c:v>27052</c:v>
                </c:pt>
                <c:pt idx="3147">
                  <c:v>27053</c:v>
                </c:pt>
                <c:pt idx="3148">
                  <c:v>27054</c:v>
                </c:pt>
                <c:pt idx="3149">
                  <c:v>27057</c:v>
                </c:pt>
                <c:pt idx="3150">
                  <c:v>27058</c:v>
                </c:pt>
                <c:pt idx="3151">
                  <c:v>27059</c:v>
                </c:pt>
                <c:pt idx="3152">
                  <c:v>27060</c:v>
                </c:pt>
                <c:pt idx="3153">
                  <c:v>27061</c:v>
                </c:pt>
                <c:pt idx="3154">
                  <c:v>27064</c:v>
                </c:pt>
                <c:pt idx="3155">
                  <c:v>27065</c:v>
                </c:pt>
                <c:pt idx="3156">
                  <c:v>27066</c:v>
                </c:pt>
                <c:pt idx="3157">
                  <c:v>27067</c:v>
                </c:pt>
                <c:pt idx="3158">
                  <c:v>27068</c:v>
                </c:pt>
                <c:pt idx="3159">
                  <c:v>27071</c:v>
                </c:pt>
                <c:pt idx="3160">
                  <c:v>27072</c:v>
                </c:pt>
                <c:pt idx="3161">
                  <c:v>27073</c:v>
                </c:pt>
                <c:pt idx="3162">
                  <c:v>27074</c:v>
                </c:pt>
                <c:pt idx="3163">
                  <c:v>27075</c:v>
                </c:pt>
                <c:pt idx="3164">
                  <c:v>27078</c:v>
                </c:pt>
                <c:pt idx="3165">
                  <c:v>27079</c:v>
                </c:pt>
                <c:pt idx="3166">
                  <c:v>27080</c:v>
                </c:pt>
                <c:pt idx="3167">
                  <c:v>27081</c:v>
                </c:pt>
                <c:pt idx="3168">
                  <c:v>27082</c:v>
                </c:pt>
                <c:pt idx="3169">
                  <c:v>27085</c:v>
                </c:pt>
                <c:pt idx="3170">
                  <c:v>27086</c:v>
                </c:pt>
                <c:pt idx="3171">
                  <c:v>27087</c:v>
                </c:pt>
                <c:pt idx="3172">
                  <c:v>27088</c:v>
                </c:pt>
                <c:pt idx="3173">
                  <c:v>27089</c:v>
                </c:pt>
                <c:pt idx="3174">
                  <c:v>27092</c:v>
                </c:pt>
                <c:pt idx="3175">
                  <c:v>27093</c:v>
                </c:pt>
                <c:pt idx="3176">
                  <c:v>27094</c:v>
                </c:pt>
                <c:pt idx="3177">
                  <c:v>27095</c:v>
                </c:pt>
                <c:pt idx="3178">
                  <c:v>27096</c:v>
                </c:pt>
                <c:pt idx="3179">
                  <c:v>27099</c:v>
                </c:pt>
                <c:pt idx="3180">
                  <c:v>27100</c:v>
                </c:pt>
                <c:pt idx="3181">
                  <c:v>27101</c:v>
                </c:pt>
                <c:pt idx="3182">
                  <c:v>27102</c:v>
                </c:pt>
                <c:pt idx="3183">
                  <c:v>27103</c:v>
                </c:pt>
                <c:pt idx="3184">
                  <c:v>27106</c:v>
                </c:pt>
                <c:pt idx="3185">
                  <c:v>27107</c:v>
                </c:pt>
                <c:pt idx="3186">
                  <c:v>27108</c:v>
                </c:pt>
                <c:pt idx="3187">
                  <c:v>27109</c:v>
                </c:pt>
                <c:pt idx="3188">
                  <c:v>27110</c:v>
                </c:pt>
                <c:pt idx="3189">
                  <c:v>27113</c:v>
                </c:pt>
                <c:pt idx="3190">
                  <c:v>27114</c:v>
                </c:pt>
                <c:pt idx="3191">
                  <c:v>27115</c:v>
                </c:pt>
                <c:pt idx="3192">
                  <c:v>27116</c:v>
                </c:pt>
                <c:pt idx="3193">
                  <c:v>27117</c:v>
                </c:pt>
                <c:pt idx="3194">
                  <c:v>27120</c:v>
                </c:pt>
                <c:pt idx="3195">
                  <c:v>27121</c:v>
                </c:pt>
                <c:pt idx="3196">
                  <c:v>27122</c:v>
                </c:pt>
                <c:pt idx="3197">
                  <c:v>27123</c:v>
                </c:pt>
                <c:pt idx="3198">
                  <c:v>27124</c:v>
                </c:pt>
                <c:pt idx="3199">
                  <c:v>27127</c:v>
                </c:pt>
                <c:pt idx="3200">
                  <c:v>27128</c:v>
                </c:pt>
                <c:pt idx="3201">
                  <c:v>27129</c:v>
                </c:pt>
                <c:pt idx="3202">
                  <c:v>27130</c:v>
                </c:pt>
                <c:pt idx="3203">
                  <c:v>27131</c:v>
                </c:pt>
                <c:pt idx="3204">
                  <c:v>27134</c:v>
                </c:pt>
                <c:pt idx="3205">
                  <c:v>27135</c:v>
                </c:pt>
                <c:pt idx="3206">
                  <c:v>27136</c:v>
                </c:pt>
                <c:pt idx="3207">
                  <c:v>27137</c:v>
                </c:pt>
                <c:pt idx="3208">
                  <c:v>27138</c:v>
                </c:pt>
                <c:pt idx="3209">
                  <c:v>27141</c:v>
                </c:pt>
                <c:pt idx="3210">
                  <c:v>27142</c:v>
                </c:pt>
                <c:pt idx="3211">
                  <c:v>27143</c:v>
                </c:pt>
                <c:pt idx="3212">
                  <c:v>27144</c:v>
                </c:pt>
                <c:pt idx="3213">
                  <c:v>27145</c:v>
                </c:pt>
                <c:pt idx="3214">
                  <c:v>27148</c:v>
                </c:pt>
                <c:pt idx="3215">
                  <c:v>27149</c:v>
                </c:pt>
                <c:pt idx="3216">
                  <c:v>27150</c:v>
                </c:pt>
                <c:pt idx="3217">
                  <c:v>27151</c:v>
                </c:pt>
                <c:pt idx="3218">
                  <c:v>27152</c:v>
                </c:pt>
                <c:pt idx="3219">
                  <c:v>27155</c:v>
                </c:pt>
                <c:pt idx="3220">
                  <c:v>27156</c:v>
                </c:pt>
                <c:pt idx="3221">
                  <c:v>27157</c:v>
                </c:pt>
                <c:pt idx="3222">
                  <c:v>27158</c:v>
                </c:pt>
                <c:pt idx="3223">
                  <c:v>27159</c:v>
                </c:pt>
                <c:pt idx="3224">
                  <c:v>27162</c:v>
                </c:pt>
                <c:pt idx="3225">
                  <c:v>27163</c:v>
                </c:pt>
                <c:pt idx="3226">
                  <c:v>27164</c:v>
                </c:pt>
                <c:pt idx="3227">
                  <c:v>27165</c:v>
                </c:pt>
                <c:pt idx="3228">
                  <c:v>27166</c:v>
                </c:pt>
                <c:pt idx="3229">
                  <c:v>27169</c:v>
                </c:pt>
                <c:pt idx="3230">
                  <c:v>27170</c:v>
                </c:pt>
                <c:pt idx="3231">
                  <c:v>27171</c:v>
                </c:pt>
                <c:pt idx="3232">
                  <c:v>27172</c:v>
                </c:pt>
                <c:pt idx="3233">
                  <c:v>27173</c:v>
                </c:pt>
                <c:pt idx="3234">
                  <c:v>27176</c:v>
                </c:pt>
                <c:pt idx="3235">
                  <c:v>27177</c:v>
                </c:pt>
                <c:pt idx="3236">
                  <c:v>27178</c:v>
                </c:pt>
                <c:pt idx="3237">
                  <c:v>27179</c:v>
                </c:pt>
                <c:pt idx="3238">
                  <c:v>27180</c:v>
                </c:pt>
                <c:pt idx="3239">
                  <c:v>27183</c:v>
                </c:pt>
                <c:pt idx="3240">
                  <c:v>27184</c:v>
                </c:pt>
                <c:pt idx="3241">
                  <c:v>27185</c:v>
                </c:pt>
                <c:pt idx="3242">
                  <c:v>27186</c:v>
                </c:pt>
                <c:pt idx="3243">
                  <c:v>27187</c:v>
                </c:pt>
                <c:pt idx="3244">
                  <c:v>27190</c:v>
                </c:pt>
                <c:pt idx="3245">
                  <c:v>27191</c:v>
                </c:pt>
                <c:pt idx="3246">
                  <c:v>27192</c:v>
                </c:pt>
                <c:pt idx="3247">
                  <c:v>27193</c:v>
                </c:pt>
                <c:pt idx="3248">
                  <c:v>27194</c:v>
                </c:pt>
                <c:pt idx="3249">
                  <c:v>27197</c:v>
                </c:pt>
                <c:pt idx="3250">
                  <c:v>27198</c:v>
                </c:pt>
                <c:pt idx="3251">
                  <c:v>27199</c:v>
                </c:pt>
                <c:pt idx="3252">
                  <c:v>27200</c:v>
                </c:pt>
                <c:pt idx="3253">
                  <c:v>27201</c:v>
                </c:pt>
                <c:pt idx="3254">
                  <c:v>27204</c:v>
                </c:pt>
                <c:pt idx="3255">
                  <c:v>27205</c:v>
                </c:pt>
                <c:pt idx="3256">
                  <c:v>27206</c:v>
                </c:pt>
                <c:pt idx="3257">
                  <c:v>27207</c:v>
                </c:pt>
                <c:pt idx="3258">
                  <c:v>27208</c:v>
                </c:pt>
                <c:pt idx="3259">
                  <c:v>27211</c:v>
                </c:pt>
                <c:pt idx="3260">
                  <c:v>27212</c:v>
                </c:pt>
                <c:pt idx="3261">
                  <c:v>27213</c:v>
                </c:pt>
                <c:pt idx="3262">
                  <c:v>27214</c:v>
                </c:pt>
                <c:pt idx="3263">
                  <c:v>27215</c:v>
                </c:pt>
                <c:pt idx="3264">
                  <c:v>27218</c:v>
                </c:pt>
                <c:pt idx="3265">
                  <c:v>27219</c:v>
                </c:pt>
                <c:pt idx="3266">
                  <c:v>27220</c:v>
                </c:pt>
                <c:pt idx="3267">
                  <c:v>27221</c:v>
                </c:pt>
                <c:pt idx="3268">
                  <c:v>27222</c:v>
                </c:pt>
                <c:pt idx="3269">
                  <c:v>27225</c:v>
                </c:pt>
                <c:pt idx="3270">
                  <c:v>27226</c:v>
                </c:pt>
                <c:pt idx="3271">
                  <c:v>27227</c:v>
                </c:pt>
                <c:pt idx="3272">
                  <c:v>27228</c:v>
                </c:pt>
                <c:pt idx="3273">
                  <c:v>27229</c:v>
                </c:pt>
                <c:pt idx="3274">
                  <c:v>27232</c:v>
                </c:pt>
                <c:pt idx="3275">
                  <c:v>27233</c:v>
                </c:pt>
                <c:pt idx="3276">
                  <c:v>27234</c:v>
                </c:pt>
                <c:pt idx="3277">
                  <c:v>27235</c:v>
                </c:pt>
                <c:pt idx="3278">
                  <c:v>27236</c:v>
                </c:pt>
                <c:pt idx="3279">
                  <c:v>27239</c:v>
                </c:pt>
                <c:pt idx="3280">
                  <c:v>27240</c:v>
                </c:pt>
                <c:pt idx="3281">
                  <c:v>27241</c:v>
                </c:pt>
                <c:pt idx="3282">
                  <c:v>27242</c:v>
                </c:pt>
                <c:pt idx="3283">
                  <c:v>27243</c:v>
                </c:pt>
                <c:pt idx="3284">
                  <c:v>27246</c:v>
                </c:pt>
                <c:pt idx="3285">
                  <c:v>27247</c:v>
                </c:pt>
                <c:pt idx="3286">
                  <c:v>27248</c:v>
                </c:pt>
                <c:pt idx="3287">
                  <c:v>27249</c:v>
                </c:pt>
                <c:pt idx="3288">
                  <c:v>27250</c:v>
                </c:pt>
                <c:pt idx="3289">
                  <c:v>27253</c:v>
                </c:pt>
                <c:pt idx="3290">
                  <c:v>27254</c:v>
                </c:pt>
                <c:pt idx="3291">
                  <c:v>27255</c:v>
                </c:pt>
                <c:pt idx="3292">
                  <c:v>27256</c:v>
                </c:pt>
                <c:pt idx="3293">
                  <c:v>27257</c:v>
                </c:pt>
                <c:pt idx="3294">
                  <c:v>27260</c:v>
                </c:pt>
                <c:pt idx="3295">
                  <c:v>27261</c:v>
                </c:pt>
                <c:pt idx="3296">
                  <c:v>27262</c:v>
                </c:pt>
                <c:pt idx="3297">
                  <c:v>27263</c:v>
                </c:pt>
                <c:pt idx="3298">
                  <c:v>27264</c:v>
                </c:pt>
                <c:pt idx="3299">
                  <c:v>27267</c:v>
                </c:pt>
                <c:pt idx="3300">
                  <c:v>27268</c:v>
                </c:pt>
                <c:pt idx="3301">
                  <c:v>27269</c:v>
                </c:pt>
                <c:pt idx="3302">
                  <c:v>27270</c:v>
                </c:pt>
                <c:pt idx="3303">
                  <c:v>27271</c:v>
                </c:pt>
                <c:pt idx="3304">
                  <c:v>27274</c:v>
                </c:pt>
                <c:pt idx="3305">
                  <c:v>27275</c:v>
                </c:pt>
                <c:pt idx="3306">
                  <c:v>27276</c:v>
                </c:pt>
                <c:pt idx="3307">
                  <c:v>27277</c:v>
                </c:pt>
                <c:pt idx="3308">
                  <c:v>27278</c:v>
                </c:pt>
                <c:pt idx="3309">
                  <c:v>27281</c:v>
                </c:pt>
                <c:pt idx="3310">
                  <c:v>27282</c:v>
                </c:pt>
                <c:pt idx="3311">
                  <c:v>27283</c:v>
                </c:pt>
                <c:pt idx="3312">
                  <c:v>27284</c:v>
                </c:pt>
                <c:pt idx="3313">
                  <c:v>27285</c:v>
                </c:pt>
                <c:pt idx="3314">
                  <c:v>27288</c:v>
                </c:pt>
                <c:pt idx="3315">
                  <c:v>27289</c:v>
                </c:pt>
                <c:pt idx="3316">
                  <c:v>27290</c:v>
                </c:pt>
                <c:pt idx="3317">
                  <c:v>27291</c:v>
                </c:pt>
                <c:pt idx="3318">
                  <c:v>27292</c:v>
                </c:pt>
                <c:pt idx="3319">
                  <c:v>27295</c:v>
                </c:pt>
                <c:pt idx="3320">
                  <c:v>27296</c:v>
                </c:pt>
                <c:pt idx="3321">
                  <c:v>27297</c:v>
                </c:pt>
                <c:pt idx="3322">
                  <c:v>27298</c:v>
                </c:pt>
                <c:pt idx="3323">
                  <c:v>27299</c:v>
                </c:pt>
                <c:pt idx="3324">
                  <c:v>27302</c:v>
                </c:pt>
                <c:pt idx="3325">
                  <c:v>27303</c:v>
                </c:pt>
                <c:pt idx="3326">
                  <c:v>27304</c:v>
                </c:pt>
                <c:pt idx="3327">
                  <c:v>27305</c:v>
                </c:pt>
                <c:pt idx="3328">
                  <c:v>27306</c:v>
                </c:pt>
                <c:pt idx="3329">
                  <c:v>27309</c:v>
                </c:pt>
                <c:pt idx="3330">
                  <c:v>27310</c:v>
                </c:pt>
                <c:pt idx="3331">
                  <c:v>27311</c:v>
                </c:pt>
                <c:pt idx="3332">
                  <c:v>27312</c:v>
                </c:pt>
                <c:pt idx="3333">
                  <c:v>27313</c:v>
                </c:pt>
                <c:pt idx="3334">
                  <c:v>27316</c:v>
                </c:pt>
                <c:pt idx="3335">
                  <c:v>27317</c:v>
                </c:pt>
                <c:pt idx="3336">
                  <c:v>27318</c:v>
                </c:pt>
                <c:pt idx="3337">
                  <c:v>27319</c:v>
                </c:pt>
                <c:pt idx="3338">
                  <c:v>27320</c:v>
                </c:pt>
                <c:pt idx="3339">
                  <c:v>27323</c:v>
                </c:pt>
                <c:pt idx="3340">
                  <c:v>27324</c:v>
                </c:pt>
                <c:pt idx="3341">
                  <c:v>27325</c:v>
                </c:pt>
                <c:pt idx="3342">
                  <c:v>27326</c:v>
                </c:pt>
                <c:pt idx="3343">
                  <c:v>27327</c:v>
                </c:pt>
                <c:pt idx="3344">
                  <c:v>27330</c:v>
                </c:pt>
                <c:pt idx="3345">
                  <c:v>27331</c:v>
                </c:pt>
                <c:pt idx="3346">
                  <c:v>27332</c:v>
                </c:pt>
                <c:pt idx="3347">
                  <c:v>27333</c:v>
                </c:pt>
                <c:pt idx="3348">
                  <c:v>27334</c:v>
                </c:pt>
                <c:pt idx="3349">
                  <c:v>27337</c:v>
                </c:pt>
                <c:pt idx="3350">
                  <c:v>27338</c:v>
                </c:pt>
                <c:pt idx="3351">
                  <c:v>27339</c:v>
                </c:pt>
                <c:pt idx="3352">
                  <c:v>27340</c:v>
                </c:pt>
                <c:pt idx="3353">
                  <c:v>27341</c:v>
                </c:pt>
                <c:pt idx="3354">
                  <c:v>27344</c:v>
                </c:pt>
                <c:pt idx="3355">
                  <c:v>27345</c:v>
                </c:pt>
                <c:pt idx="3356">
                  <c:v>27346</c:v>
                </c:pt>
                <c:pt idx="3357">
                  <c:v>27347</c:v>
                </c:pt>
                <c:pt idx="3358">
                  <c:v>27348</c:v>
                </c:pt>
                <c:pt idx="3359">
                  <c:v>27351</c:v>
                </c:pt>
                <c:pt idx="3360">
                  <c:v>27352</c:v>
                </c:pt>
                <c:pt idx="3361">
                  <c:v>27353</c:v>
                </c:pt>
                <c:pt idx="3362">
                  <c:v>27354</c:v>
                </c:pt>
                <c:pt idx="3363">
                  <c:v>27355</c:v>
                </c:pt>
                <c:pt idx="3364">
                  <c:v>27358</c:v>
                </c:pt>
                <c:pt idx="3365">
                  <c:v>27359</c:v>
                </c:pt>
                <c:pt idx="3366">
                  <c:v>27360</c:v>
                </c:pt>
                <c:pt idx="3367">
                  <c:v>27361</c:v>
                </c:pt>
                <c:pt idx="3368">
                  <c:v>27362</c:v>
                </c:pt>
                <c:pt idx="3369">
                  <c:v>27365</c:v>
                </c:pt>
                <c:pt idx="3370">
                  <c:v>27366</c:v>
                </c:pt>
                <c:pt idx="3371">
                  <c:v>27367</c:v>
                </c:pt>
                <c:pt idx="3372">
                  <c:v>27368</c:v>
                </c:pt>
                <c:pt idx="3373">
                  <c:v>27369</c:v>
                </c:pt>
                <c:pt idx="3374">
                  <c:v>27372</c:v>
                </c:pt>
                <c:pt idx="3375">
                  <c:v>27373</c:v>
                </c:pt>
                <c:pt idx="3376">
                  <c:v>27374</c:v>
                </c:pt>
                <c:pt idx="3377">
                  <c:v>27375</c:v>
                </c:pt>
                <c:pt idx="3378">
                  <c:v>27376</c:v>
                </c:pt>
                <c:pt idx="3379">
                  <c:v>27379</c:v>
                </c:pt>
                <c:pt idx="3380">
                  <c:v>27380</c:v>
                </c:pt>
                <c:pt idx="3381">
                  <c:v>27381</c:v>
                </c:pt>
                <c:pt idx="3382">
                  <c:v>27382</c:v>
                </c:pt>
                <c:pt idx="3383">
                  <c:v>27383</c:v>
                </c:pt>
                <c:pt idx="3384">
                  <c:v>27386</c:v>
                </c:pt>
                <c:pt idx="3385">
                  <c:v>27387</c:v>
                </c:pt>
                <c:pt idx="3386">
                  <c:v>27388</c:v>
                </c:pt>
                <c:pt idx="3387">
                  <c:v>27389</c:v>
                </c:pt>
                <c:pt idx="3388">
                  <c:v>27390</c:v>
                </c:pt>
                <c:pt idx="3389">
                  <c:v>27393</c:v>
                </c:pt>
                <c:pt idx="3390">
                  <c:v>27394</c:v>
                </c:pt>
                <c:pt idx="3391">
                  <c:v>27395</c:v>
                </c:pt>
                <c:pt idx="3392">
                  <c:v>27396</c:v>
                </c:pt>
                <c:pt idx="3393">
                  <c:v>27397</c:v>
                </c:pt>
                <c:pt idx="3394">
                  <c:v>27400</c:v>
                </c:pt>
                <c:pt idx="3395">
                  <c:v>27401</c:v>
                </c:pt>
                <c:pt idx="3396">
                  <c:v>27402</c:v>
                </c:pt>
                <c:pt idx="3397">
                  <c:v>27403</c:v>
                </c:pt>
                <c:pt idx="3398">
                  <c:v>27404</c:v>
                </c:pt>
                <c:pt idx="3399">
                  <c:v>27407</c:v>
                </c:pt>
                <c:pt idx="3400">
                  <c:v>27408</c:v>
                </c:pt>
                <c:pt idx="3401">
                  <c:v>27409</c:v>
                </c:pt>
                <c:pt idx="3402">
                  <c:v>27410</c:v>
                </c:pt>
                <c:pt idx="3403">
                  <c:v>27411</c:v>
                </c:pt>
                <c:pt idx="3404">
                  <c:v>27414</c:v>
                </c:pt>
                <c:pt idx="3405">
                  <c:v>27415</c:v>
                </c:pt>
                <c:pt idx="3406">
                  <c:v>27416</c:v>
                </c:pt>
                <c:pt idx="3407">
                  <c:v>27417</c:v>
                </c:pt>
                <c:pt idx="3408">
                  <c:v>27418</c:v>
                </c:pt>
                <c:pt idx="3409">
                  <c:v>27421</c:v>
                </c:pt>
                <c:pt idx="3410">
                  <c:v>27422</c:v>
                </c:pt>
                <c:pt idx="3411">
                  <c:v>27423</c:v>
                </c:pt>
                <c:pt idx="3412">
                  <c:v>27424</c:v>
                </c:pt>
                <c:pt idx="3413">
                  <c:v>27425</c:v>
                </c:pt>
                <c:pt idx="3414">
                  <c:v>27428</c:v>
                </c:pt>
                <c:pt idx="3415">
                  <c:v>27429</c:v>
                </c:pt>
                <c:pt idx="3416">
                  <c:v>27430</c:v>
                </c:pt>
                <c:pt idx="3417">
                  <c:v>27431</c:v>
                </c:pt>
                <c:pt idx="3418">
                  <c:v>27432</c:v>
                </c:pt>
                <c:pt idx="3419">
                  <c:v>27435</c:v>
                </c:pt>
                <c:pt idx="3420">
                  <c:v>27436</c:v>
                </c:pt>
                <c:pt idx="3421">
                  <c:v>27437</c:v>
                </c:pt>
                <c:pt idx="3422">
                  <c:v>27438</c:v>
                </c:pt>
                <c:pt idx="3423">
                  <c:v>27439</c:v>
                </c:pt>
                <c:pt idx="3424">
                  <c:v>27442</c:v>
                </c:pt>
                <c:pt idx="3425">
                  <c:v>27443</c:v>
                </c:pt>
                <c:pt idx="3426">
                  <c:v>27444</c:v>
                </c:pt>
                <c:pt idx="3427">
                  <c:v>27445</c:v>
                </c:pt>
                <c:pt idx="3428">
                  <c:v>27446</c:v>
                </c:pt>
                <c:pt idx="3429">
                  <c:v>27449</c:v>
                </c:pt>
                <c:pt idx="3430">
                  <c:v>27450</c:v>
                </c:pt>
                <c:pt idx="3431">
                  <c:v>27451</c:v>
                </c:pt>
                <c:pt idx="3432">
                  <c:v>27452</c:v>
                </c:pt>
                <c:pt idx="3433">
                  <c:v>27453</c:v>
                </c:pt>
                <c:pt idx="3434">
                  <c:v>27456</c:v>
                </c:pt>
                <c:pt idx="3435">
                  <c:v>27457</c:v>
                </c:pt>
                <c:pt idx="3436">
                  <c:v>27458</c:v>
                </c:pt>
                <c:pt idx="3437">
                  <c:v>27459</c:v>
                </c:pt>
                <c:pt idx="3438">
                  <c:v>27460</c:v>
                </c:pt>
                <c:pt idx="3439">
                  <c:v>27463</c:v>
                </c:pt>
                <c:pt idx="3440">
                  <c:v>27464</c:v>
                </c:pt>
                <c:pt idx="3441">
                  <c:v>27465</c:v>
                </c:pt>
                <c:pt idx="3442">
                  <c:v>27466</c:v>
                </c:pt>
                <c:pt idx="3443">
                  <c:v>27467</c:v>
                </c:pt>
                <c:pt idx="3444">
                  <c:v>27470</c:v>
                </c:pt>
                <c:pt idx="3445">
                  <c:v>27471</c:v>
                </c:pt>
                <c:pt idx="3446">
                  <c:v>27472</c:v>
                </c:pt>
                <c:pt idx="3447">
                  <c:v>27473</c:v>
                </c:pt>
                <c:pt idx="3448">
                  <c:v>27474</c:v>
                </c:pt>
                <c:pt idx="3449">
                  <c:v>27477</c:v>
                </c:pt>
                <c:pt idx="3450">
                  <c:v>27478</c:v>
                </c:pt>
                <c:pt idx="3451">
                  <c:v>27479</c:v>
                </c:pt>
                <c:pt idx="3452">
                  <c:v>27480</c:v>
                </c:pt>
                <c:pt idx="3453">
                  <c:v>27481</c:v>
                </c:pt>
                <c:pt idx="3454">
                  <c:v>27484</c:v>
                </c:pt>
                <c:pt idx="3455">
                  <c:v>27485</c:v>
                </c:pt>
                <c:pt idx="3456">
                  <c:v>27486</c:v>
                </c:pt>
                <c:pt idx="3457">
                  <c:v>27487</c:v>
                </c:pt>
                <c:pt idx="3458">
                  <c:v>27488</c:v>
                </c:pt>
                <c:pt idx="3459">
                  <c:v>27491</c:v>
                </c:pt>
                <c:pt idx="3460">
                  <c:v>27492</c:v>
                </c:pt>
                <c:pt idx="3461">
                  <c:v>27493</c:v>
                </c:pt>
                <c:pt idx="3462">
                  <c:v>27494</c:v>
                </c:pt>
                <c:pt idx="3463">
                  <c:v>27495</c:v>
                </c:pt>
                <c:pt idx="3464">
                  <c:v>27498</c:v>
                </c:pt>
                <c:pt idx="3465">
                  <c:v>27499</c:v>
                </c:pt>
                <c:pt idx="3466">
                  <c:v>27500</c:v>
                </c:pt>
                <c:pt idx="3467">
                  <c:v>27501</c:v>
                </c:pt>
                <c:pt idx="3468">
                  <c:v>27502</c:v>
                </c:pt>
                <c:pt idx="3469">
                  <c:v>27505</c:v>
                </c:pt>
                <c:pt idx="3470">
                  <c:v>27506</c:v>
                </c:pt>
                <c:pt idx="3471">
                  <c:v>27507</c:v>
                </c:pt>
                <c:pt idx="3472">
                  <c:v>27508</c:v>
                </c:pt>
                <c:pt idx="3473">
                  <c:v>27509</c:v>
                </c:pt>
                <c:pt idx="3474">
                  <c:v>27512</c:v>
                </c:pt>
                <c:pt idx="3475">
                  <c:v>27513</c:v>
                </c:pt>
                <c:pt idx="3476">
                  <c:v>27514</c:v>
                </c:pt>
                <c:pt idx="3477">
                  <c:v>27515</c:v>
                </c:pt>
                <c:pt idx="3478">
                  <c:v>27516</c:v>
                </c:pt>
                <c:pt idx="3479">
                  <c:v>27519</c:v>
                </c:pt>
                <c:pt idx="3480">
                  <c:v>27520</c:v>
                </c:pt>
                <c:pt idx="3481">
                  <c:v>27521</c:v>
                </c:pt>
                <c:pt idx="3482">
                  <c:v>27522</c:v>
                </c:pt>
                <c:pt idx="3483">
                  <c:v>27523</c:v>
                </c:pt>
                <c:pt idx="3484">
                  <c:v>27526</c:v>
                </c:pt>
                <c:pt idx="3485">
                  <c:v>27527</c:v>
                </c:pt>
                <c:pt idx="3486">
                  <c:v>27528</c:v>
                </c:pt>
                <c:pt idx="3487">
                  <c:v>27529</c:v>
                </c:pt>
                <c:pt idx="3488">
                  <c:v>27530</c:v>
                </c:pt>
                <c:pt idx="3489">
                  <c:v>27533</c:v>
                </c:pt>
                <c:pt idx="3490">
                  <c:v>27534</c:v>
                </c:pt>
                <c:pt idx="3491">
                  <c:v>27535</c:v>
                </c:pt>
                <c:pt idx="3492">
                  <c:v>27536</c:v>
                </c:pt>
                <c:pt idx="3493">
                  <c:v>27537</c:v>
                </c:pt>
                <c:pt idx="3494">
                  <c:v>27540</c:v>
                </c:pt>
                <c:pt idx="3495">
                  <c:v>27541</c:v>
                </c:pt>
                <c:pt idx="3496">
                  <c:v>27542</c:v>
                </c:pt>
                <c:pt idx="3497">
                  <c:v>27543</c:v>
                </c:pt>
                <c:pt idx="3498">
                  <c:v>27544</c:v>
                </c:pt>
                <c:pt idx="3499">
                  <c:v>27547</c:v>
                </c:pt>
                <c:pt idx="3500">
                  <c:v>27548</c:v>
                </c:pt>
                <c:pt idx="3501">
                  <c:v>27549</c:v>
                </c:pt>
                <c:pt idx="3502">
                  <c:v>27550</c:v>
                </c:pt>
                <c:pt idx="3503">
                  <c:v>27551</c:v>
                </c:pt>
                <c:pt idx="3504">
                  <c:v>27554</c:v>
                </c:pt>
                <c:pt idx="3505">
                  <c:v>27555</c:v>
                </c:pt>
                <c:pt idx="3506">
                  <c:v>27556</c:v>
                </c:pt>
                <c:pt idx="3507">
                  <c:v>27557</c:v>
                </c:pt>
                <c:pt idx="3508">
                  <c:v>27558</c:v>
                </c:pt>
                <c:pt idx="3509">
                  <c:v>27561</c:v>
                </c:pt>
                <c:pt idx="3510">
                  <c:v>27562</c:v>
                </c:pt>
                <c:pt idx="3511">
                  <c:v>27563</c:v>
                </c:pt>
                <c:pt idx="3512">
                  <c:v>27564</c:v>
                </c:pt>
                <c:pt idx="3513">
                  <c:v>27565</c:v>
                </c:pt>
                <c:pt idx="3514">
                  <c:v>27568</c:v>
                </c:pt>
                <c:pt idx="3515">
                  <c:v>27569</c:v>
                </c:pt>
                <c:pt idx="3516">
                  <c:v>27570</c:v>
                </c:pt>
                <c:pt idx="3517">
                  <c:v>27571</c:v>
                </c:pt>
                <c:pt idx="3518">
                  <c:v>27572</c:v>
                </c:pt>
                <c:pt idx="3519">
                  <c:v>27575</c:v>
                </c:pt>
                <c:pt idx="3520">
                  <c:v>27576</c:v>
                </c:pt>
                <c:pt idx="3521">
                  <c:v>27577</c:v>
                </c:pt>
                <c:pt idx="3522">
                  <c:v>27578</c:v>
                </c:pt>
                <c:pt idx="3523">
                  <c:v>27579</c:v>
                </c:pt>
                <c:pt idx="3524">
                  <c:v>27582</c:v>
                </c:pt>
                <c:pt idx="3525">
                  <c:v>27583</c:v>
                </c:pt>
                <c:pt idx="3526">
                  <c:v>27584</c:v>
                </c:pt>
                <c:pt idx="3527">
                  <c:v>27585</c:v>
                </c:pt>
                <c:pt idx="3528">
                  <c:v>27586</c:v>
                </c:pt>
                <c:pt idx="3529">
                  <c:v>27589</c:v>
                </c:pt>
                <c:pt idx="3530">
                  <c:v>27590</c:v>
                </c:pt>
                <c:pt idx="3531">
                  <c:v>27591</c:v>
                </c:pt>
                <c:pt idx="3532">
                  <c:v>27592</c:v>
                </c:pt>
                <c:pt idx="3533">
                  <c:v>27593</c:v>
                </c:pt>
                <c:pt idx="3534">
                  <c:v>27596</c:v>
                </c:pt>
                <c:pt idx="3535">
                  <c:v>27597</c:v>
                </c:pt>
                <c:pt idx="3536">
                  <c:v>27598</c:v>
                </c:pt>
                <c:pt idx="3537">
                  <c:v>27599</c:v>
                </c:pt>
                <c:pt idx="3538">
                  <c:v>27600</c:v>
                </c:pt>
                <c:pt idx="3539">
                  <c:v>27603</c:v>
                </c:pt>
                <c:pt idx="3540">
                  <c:v>27604</c:v>
                </c:pt>
                <c:pt idx="3541">
                  <c:v>27605</c:v>
                </c:pt>
                <c:pt idx="3542">
                  <c:v>27606</c:v>
                </c:pt>
                <c:pt idx="3543">
                  <c:v>27607</c:v>
                </c:pt>
                <c:pt idx="3544">
                  <c:v>27610</c:v>
                </c:pt>
                <c:pt idx="3545">
                  <c:v>27611</c:v>
                </c:pt>
                <c:pt idx="3546">
                  <c:v>27612</c:v>
                </c:pt>
                <c:pt idx="3547">
                  <c:v>27613</c:v>
                </c:pt>
                <c:pt idx="3548">
                  <c:v>27614</c:v>
                </c:pt>
                <c:pt idx="3549">
                  <c:v>27617</c:v>
                </c:pt>
                <c:pt idx="3550">
                  <c:v>27618</c:v>
                </c:pt>
                <c:pt idx="3551">
                  <c:v>27619</c:v>
                </c:pt>
                <c:pt idx="3552">
                  <c:v>27620</c:v>
                </c:pt>
                <c:pt idx="3553">
                  <c:v>27621</c:v>
                </c:pt>
                <c:pt idx="3554">
                  <c:v>27624</c:v>
                </c:pt>
                <c:pt idx="3555">
                  <c:v>27625</c:v>
                </c:pt>
                <c:pt idx="3556">
                  <c:v>27626</c:v>
                </c:pt>
                <c:pt idx="3557">
                  <c:v>27627</c:v>
                </c:pt>
                <c:pt idx="3558">
                  <c:v>27628</c:v>
                </c:pt>
                <c:pt idx="3559">
                  <c:v>27631</c:v>
                </c:pt>
                <c:pt idx="3560">
                  <c:v>27632</c:v>
                </c:pt>
                <c:pt idx="3561">
                  <c:v>27633</c:v>
                </c:pt>
                <c:pt idx="3562">
                  <c:v>27634</c:v>
                </c:pt>
                <c:pt idx="3563">
                  <c:v>27635</c:v>
                </c:pt>
                <c:pt idx="3564">
                  <c:v>27638</c:v>
                </c:pt>
                <c:pt idx="3565">
                  <c:v>27639</c:v>
                </c:pt>
                <c:pt idx="3566">
                  <c:v>27640</c:v>
                </c:pt>
                <c:pt idx="3567">
                  <c:v>27641</c:v>
                </c:pt>
                <c:pt idx="3568">
                  <c:v>27642</c:v>
                </c:pt>
                <c:pt idx="3569">
                  <c:v>27645</c:v>
                </c:pt>
                <c:pt idx="3570">
                  <c:v>27646</c:v>
                </c:pt>
                <c:pt idx="3571">
                  <c:v>27647</c:v>
                </c:pt>
                <c:pt idx="3572">
                  <c:v>27648</c:v>
                </c:pt>
                <c:pt idx="3573">
                  <c:v>27649</c:v>
                </c:pt>
                <c:pt idx="3574">
                  <c:v>27652</c:v>
                </c:pt>
                <c:pt idx="3575">
                  <c:v>27653</c:v>
                </c:pt>
                <c:pt idx="3576">
                  <c:v>27654</c:v>
                </c:pt>
                <c:pt idx="3577">
                  <c:v>27655</c:v>
                </c:pt>
                <c:pt idx="3578">
                  <c:v>27656</c:v>
                </c:pt>
                <c:pt idx="3579">
                  <c:v>27659</c:v>
                </c:pt>
                <c:pt idx="3580">
                  <c:v>27660</c:v>
                </c:pt>
                <c:pt idx="3581">
                  <c:v>27661</c:v>
                </c:pt>
                <c:pt idx="3582">
                  <c:v>27662</c:v>
                </c:pt>
                <c:pt idx="3583">
                  <c:v>27663</c:v>
                </c:pt>
                <c:pt idx="3584">
                  <c:v>27666</c:v>
                </c:pt>
                <c:pt idx="3585">
                  <c:v>27667</c:v>
                </c:pt>
                <c:pt idx="3586">
                  <c:v>27668</c:v>
                </c:pt>
                <c:pt idx="3587">
                  <c:v>27669</c:v>
                </c:pt>
                <c:pt idx="3588">
                  <c:v>27670</c:v>
                </c:pt>
                <c:pt idx="3589">
                  <c:v>27673</c:v>
                </c:pt>
                <c:pt idx="3590">
                  <c:v>27674</c:v>
                </c:pt>
                <c:pt idx="3591">
                  <c:v>27675</c:v>
                </c:pt>
                <c:pt idx="3592">
                  <c:v>27676</c:v>
                </c:pt>
                <c:pt idx="3593">
                  <c:v>27677</c:v>
                </c:pt>
                <c:pt idx="3594">
                  <c:v>27680</c:v>
                </c:pt>
                <c:pt idx="3595">
                  <c:v>27681</c:v>
                </c:pt>
                <c:pt idx="3596">
                  <c:v>27682</c:v>
                </c:pt>
                <c:pt idx="3597">
                  <c:v>27683</c:v>
                </c:pt>
                <c:pt idx="3598">
                  <c:v>27684</c:v>
                </c:pt>
                <c:pt idx="3599">
                  <c:v>27687</c:v>
                </c:pt>
                <c:pt idx="3600">
                  <c:v>27688</c:v>
                </c:pt>
                <c:pt idx="3601">
                  <c:v>27689</c:v>
                </c:pt>
                <c:pt idx="3602">
                  <c:v>27690</c:v>
                </c:pt>
                <c:pt idx="3603">
                  <c:v>27691</c:v>
                </c:pt>
                <c:pt idx="3604">
                  <c:v>27694</c:v>
                </c:pt>
                <c:pt idx="3605">
                  <c:v>27695</c:v>
                </c:pt>
                <c:pt idx="3606">
                  <c:v>27696</c:v>
                </c:pt>
                <c:pt idx="3607">
                  <c:v>27697</c:v>
                </c:pt>
                <c:pt idx="3608">
                  <c:v>27698</c:v>
                </c:pt>
                <c:pt idx="3609">
                  <c:v>27701</c:v>
                </c:pt>
                <c:pt idx="3610">
                  <c:v>27702</c:v>
                </c:pt>
                <c:pt idx="3611">
                  <c:v>27703</c:v>
                </c:pt>
                <c:pt idx="3612">
                  <c:v>27704</c:v>
                </c:pt>
                <c:pt idx="3613">
                  <c:v>27705</c:v>
                </c:pt>
                <c:pt idx="3614">
                  <c:v>27708</c:v>
                </c:pt>
                <c:pt idx="3615">
                  <c:v>27709</c:v>
                </c:pt>
                <c:pt idx="3616">
                  <c:v>27710</c:v>
                </c:pt>
                <c:pt idx="3617">
                  <c:v>27711</c:v>
                </c:pt>
                <c:pt idx="3618">
                  <c:v>27712</c:v>
                </c:pt>
                <c:pt idx="3619">
                  <c:v>27715</c:v>
                </c:pt>
                <c:pt idx="3620">
                  <c:v>27716</c:v>
                </c:pt>
                <c:pt idx="3621">
                  <c:v>27717</c:v>
                </c:pt>
                <c:pt idx="3622">
                  <c:v>27718</c:v>
                </c:pt>
                <c:pt idx="3623">
                  <c:v>27719</c:v>
                </c:pt>
                <c:pt idx="3624">
                  <c:v>27722</c:v>
                </c:pt>
                <c:pt idx="3625">
                  <c:v>27723</c:v>
                </c:pt>
                <c:pt idx="3626">
                  <c:v>27724</c:v>
                </c:pt>
                <c:pt idx="3627">
                  <c:v>27725</c:v>
                </c:pt>
                <c:pt idx="3628">
                  <c:v>27726</c:v>
                </c:pt>
                <c:pt idx="3629">
                  <c:v>27729</c:v>
                </c:pt>
                <c:pt idx="3630">
                  <c:v>27730</c:v>
                </c:pt>
                <c:pt idx="3631">
                  <c:v>27731</c:v>
                </c:pt>
                <c:pt idx="3632">
                  <c:v>27732</c:v>
                </c:pt>
                <c:pt idx="3633">
                  <c:v>27733</c:v>
                </c:pt>
                <c:pt idx="3634">
                  <c:v>27736</c:v>
                </c:pt>
                <c:pt idx="3635">
                  <c:v>27737</c:v>
                </c:pt>
                <c:pt idx="3636">
                  <c:v>27738</c:v>
                </c:pt>
                <c:pt idx="3637">
                  <c:v>27739</c:v>
                </c:pt>
                <c:pt idx="3638">
                  <c:v>27740</c:v>
                </c:pt>
                <c:pt idx="3639">
                  <c:v>27743</c:v>
                </c:pt>
                <c:pt idx="3640">
                  <c:v>27744</c:v>
                </c:pt>
                <c:pt idx="3641">
                  <c:v>27745</c:v>
                </c:pt>
                <c:pt idx="3642">
                  <c:v>27746</c:v>
                </c:pt>
                <c:pt idx="3643">
                  <c:v>27747</c:v>
                </c:pt>
                <c:pt idx="3644">
                  <c:v>27750</c:v>
                </c:pt>
                <c:pt idx="3645">
                  <c:v>27751</c:v>
                </c:pt>
                <c:pt idx="3646">
                  <c:v>27752</c:v>
                </c:pt>
                <c:pt idx="3647">
                  <c:v>27753</c:v>
                </c:pt>
                <c:pt idx="3648">
                  <c:v>27754</c:v>
                </c:pt>
                <c:pt idx="3649">
                  <c:v>27757</c:v>
                </c:pt>
                <c:pt idx="3650">
                  <c:v>27758</c:v>
                </c:pt>
                <c:pt idx="3651">
                  <c:v>27759</c:v>
                </c:pt>
                <c:pt idx="3652">
                  <c:v>27760</c:v>
                </c:pt>
                <c:pt idx="3653">
                  <c:v>27761</c:v>
                </c:pt>
                <c:pt idx="3654">
                  <c:v>27764</c:v>
                </c:pt>
                <c:pt idx="3655">
                  <c:v>27765</c:v>
                </c:pt>
                <c:pt idx="3656">
                  <c:v>27766</c:v>
                </c:pt>
                <c:pt idx="3657">
                  <c:v>27767</c:v>
                </c:pt>
                <c:pt idx="3658">
                  <c:v>27768</c:v>
                </c:pt>
                <c:pt idx="3659">
                  <c:v>27771</c:v>
                </c:pt>
                <c:pt idx="3660">
                  <c:v>27772</c:v>
                </c:pt>
                <c:pt idx="3661">
                  <c:v>27773</c:v>
                </c:pt>
                <c:pt idx="3662">
                  <c:v>27774</c:v>
                </c:pt>
                <c:pt idx="3663">
                  <c:v>27775</c:v>
                </c:pt>
                <c:pt idx="3664">
                  <c:v>27778</c:v>
                </c:pt>
                <c:pt idx="3665">
                  <c:v>27779</c:v>
                </c:pt>
                <c:pt idx="3666">
                  <c:v>27780</c:v>
                </c:pt>
                <c:pt idx="3667">
                  <c:v>27781</c:v>
                </c:pt>
                <c:pt idx="3668">
                  <c:v>27782</c:v>
                </c:pt>
                <c:pt idx="3669">
                  <c:v>27785</c:v>
                </c:pt>
                <c:pt idx="3670">
                  <c:v>27786</c:v>
                </c:pt>
                <c:pt idx="3671">
                  <c:v>27787</c:v>
                </c:pt>
                <c:pt idx="3672">
                  <c:v>27788</c:v>
                </c:pt>
                <c:pt idx="3673">
                  <c:v>27789</c:v>
                </c:pt>
                <c:pt idx="3674">
                  <c:v>27792</c:v>
                </c:pt>
                <c:pt idx="3675">
                  <c:v>27793</c:v>
                </c:pt>
                <c:pt idx="3676">
                  <c:v>27794</c:v>
                </c:pt>
                <c:pt idx="3677">
                  <c:v>27795</c:v>
                </c:pt>
                <c:pt idx="3678">
                  <c:v>27796</c:v>
                </c:pt>
                <c:pt idx="3679">
                  <c:v>27799</c:v>
                </c:pt>
                <c:pt idx="3680">
                  <c:v>27800</c:v>
                </c:pt>
                <c:pt idx="3681">
                  <c:v>27801</c:v>
                </c:pt>
                <c:pt idx="3682">
                  <c:v>27802</c:v>
                </c:pt>
                <c:pt idx="3683">
                  <c:v>27803</c:v>
                </c:pt>
                <c:pt idx="3684">
                  <c:v>27806</c:v>
                </c:pt>
                <c:pt idx="3685">
                  <c:v>27807</c:v>
                </c:pt>
                <c:pt idx="3686">
                  <c:v>27808</c:v>
                </c:pt>
                <c:pt idx="3687">
                  <c:v>27809</c:v>
                </c:pt>
                <c:pt idx="3688">
                  <c:v>27810</c:v>
                </c:pt>
                <c:pt idx="3689">
                  <c:v>27813</c:v>
                </c:pt>
                <c:pt idx="3690">
                  <c:v>27814</c:v>
                </c:pt>
                <c:pt idx="3691">
                  <c:v>27815</c:v>
                </c:pt>
                <c:pt idx="3692">
                  <c:v>27816</c:v>
                </c:pt>
                <c:pt idx="3693">
                  <c:v>27817</c:v>
                </c:pt>
                <c:pt idx="3694">
                  <c:v>27820</c:v>
                </c:pt>
                <c:pt idx="3695">
                  <c:v>27821</c:v>
                </c:pt>
                <c:pt idx="3696">
                  <c:v>27822</c:v>
                </c:pt>
                <c:pt idx="3697">
                  <c:v>27823</c:v>
                </c:pt>
                <c:pt idx="3698">
                  <c:v>27824</c:v>
                </c:pt>
                <c:pt idx="3699">
                  <c:v>27827</c:v>
                </c:pt>
                <c:pt idx="3700">
                  <c:v>27828</c:v>
                </c:pt>
                <c:pt idx="3701">
                  <c:v>27829</c:v>
                </c:pt>
                <c:pt idx="3702">
                  <c:v>27830</c:v>
                </c:pt>
                <c:pt idx="3703">
                  <c:v>27831</c:v>
                </c:pt>
                <c:pt idx="3704">
                  <c:v>27834</c:v>
                </c:pt>
                <c:pt idx="3705">
                  <c:v>27835</c:v>
                </c:pt>
                <c:pt idx="3706">
                  <c:v>27836</c:v>
                </c:pt>
                <c:pt idx="3707">
                  <c:v>27837</c:v>
                </c:pt>
                <c:pt idx="3708">
                  <c:v>27838</c:v>
                </c:pt>
                <c:pt idx="3709">
                  <c:v>27841</c:v>
                </c:pt>
                <c:pt idx="3710">
                  <c:v>27842</c:v>
                </c:pt>
                <c:pt idx="3711">
                  <c:v>27843</c:v>
                </c:pt>
                <c:pt idx="3712">
                  <c:v>27844</c:v>
                </c:pt>
                <c:pt idx="3713">
                  <c:v>27845</c:v>
                </c:pt>
                <c:pt idx="3714">
                  <c:v>27848</c:v>
                </c:pt>
                <c:pt idx="3715">
                  <c:v>27849</c:v>
                </c:pt>
                <c:pt idx="3716">
                  <c:v>27850</c:v>
                </c:pt>
                <c:pt idx="3717">
                  <c:v>27851</c:v>
                </c:pt>
                <c:pt idx="3718">
                  <c:v>27852</c:v>
                </c:pt>
                <c:pt idx="3719">
                  <c:v>27855</c:v>
                </c:pt>
                <c:pt idx="3720">
                  <c:v>27856</c:v>
                </c:pt>
                <c:pt idx="3721">
                  <c:v>27857</c:v>
                </c:pt>
                <c:pt idx="3722">
                  <c:v>27858</c:v>
                </c:pt>
                <c:pt idx="3723">
                  <c:v>27859</c:v>
                </c:pt>
                <c:pt idx="3724">
                  <c:v>27862</c:v>
                </c:pt>
                <c:pt idx="3725">
                  <c:v>27863</c:v>
                </c:pt>
                <c:pt idx="3726">
                  <c:v>27864</c:v>
                </c:pt>
                <c:pt idx="3727">
                  <c:v>27865</c:v>
                </c:pt>
                <c:pt idx="3728">
                  <c:v>27866</c:v>
                </c:pt>
                <c:pt idx="3729">
                  <c:v>27869</c:v>
                </c:pt>
                <c:pt idx="3730">
                  <c:v>27870</c:v>
                </c:pt>
                <c:pt idx="3731">
                  <c:v>27871</c:v>
                </c:pt>
                <c:pt idx="3732">
                  <c:v>27872</c:v>
                </c:pt>
                <c:pt idx="3733">
                  <c:v>27873</c:v>
                </c:pt>
                <c:pt idx="3734">
                  <c:v>27876</c:v>
                </c:pt>
                <c:pt idx="3735">
                  <c:v>27877</c:v>
                </c:pt>
                <c:pt idx="3736">
                  <c:v>27878</c:v>
                </c:pt>
                <c:pt idx="3737">
                  <c:v>27879</c:v>
                </c:pt>
                <c:pt idx="3738">
                  <c:v>27880</c:v>
                </c:pt>
                <c:pt idx="3739">
                  <c:v>27883</c:v>
                </c:pt>
                <c:pt idx="3740">
                  <c:v>27884</c:v>
                </c:pt>
                <c:pt idx="3741">
                  <c:v>27885</c:v>
                </c:pt>
                <c:pt idx="3742">
                  <c:v>27886</c:v>
                </c:pt>
                <c:pt idx="3743">
                  <c:v>27887</c:v>
                </c:pt>
                <c:pt idx="3744">
                  <c:v>27890</c:v>
                </c:pt>
                <c:pt idx="3745">
                  <c:v>27891</c:v>
                </c:pt>
                <c:pt idx="3746">
                  <c:v>27892</c:v>
                </c:pt>
                <c:pt idx="3747">
                  <c:v>27893</c:v>
                </c:pt>
                <c:pt idx="3748">
                  <c:v>27894</c:v>
                </c:pt>
                <c:pt idx="3749">
                  <c:v>27897</c:v>
                </c:pt>
                <c:pt idx="3750">
                  <c:v>27898</c:v>
                </c:pt>
                <c:pt idx="3751">
                  <c:v>27899</c:v>
                </c:pt>
                <c:pt idx="3752">
                  <c:v>27900</c:v>
                </c:pt>
                <c:pt idx="3753">
                  <c:v>27901</c:v>
                </c:pt>
                <c:pt idx="3754">
                  <c:v>27904</c:v>
                </c:pt>
                <c:pt idx="3755">
                  <c:v>27905</c:v>
                </c:pt>
                <c:pt idx="3756">
                  <c:v>27906</c:v>
                </c:pt>
                <c:pt idx="3757">
                  <c:v>27907</c:v>
                </c:pt>
                <c:pt idx="3758">
                  <c:v>27908</c:v>
                </c:pt>
                <c:pt idx="3759">
                  <c:v>27911</c:v>
                </c:pt>
                <c:pt idx="3760">
                  <c:v>27912</c:v>
                </c:pt>
                <c:pt idx="3761">
                  <c:v>27913</c:v>
                </c:pt>
                <c:pt idx="3762">
                  <c:v>27914</c:v>
                </c:pt>
                <c:pt idx="3763">
                  <c:v>27915</c:v>
                </c:pt>
                <c:pt idx="3764">
                  <c:v>27918</c:v>
                </c:pt>
                <c:pt idx="3765">
                  <c:v>27919</c:v>
                </c:pt>
                <c:pt idx="3766">
                  <c:v>27920</c:v>
                </c:pt>
                <c:pt idx="3767">
                  <c:v>27921</c:v>
                </c:pt>
                <c:pt idx="3768">
                  <c:v>27922</c:v>
                </c:pt>
                <c:pt idx="3769">
                  <c:v>27925</c:v>
                </c:pt>
                <c:pt idx="3770">
                  <c:v>27926</c:v>
                </c:pt>
                <c:pt idx="3771">
                  <c:v>27927</c:v>
                </c:pt>
                <c:pt idx="3772">
                  <c:v>27928</c:v>
                </c:pt>
                <c:pt idx="3773">
                  <c:v>27929</c:v>
                </c:pt>
                <c:pt idx="3774">
                  <c:v>27932</c:v>
                </c:pt>
                <c:pt idx="3775">
                  <c:v>27933</c:v>
                </c:pt>
                <c:pt idx="3776">
                  <c:v>27934</c:v>
                </c:pt>
                <c:pt idx="3777">
                  <c:v>27935</c:v>
                </c:pt>
                <c:pt idx="3778">
                  <c:v>27936</c:v>
                </c:pt>
                <c:pt idx="3779">
                  <c:v>27939</c:v>
                </c:pt>
                <c:pt idx="3780">
                  <c:v>27940</c:v>
                </c:pt>
                <c:pt idx="3781">
                  <c:v>27941</c:v>
                </c:pt>
                <c:pt idx="3782">
                  <c:v>27942</c:v>
                </c:pt>
                <c:pt idx="3783">
                  <c:v>27943</c:v>
                </c:pt>
                <c:pt idx="3784">
                  <c:v>27946</c:v>
                </c:pt>
                <c:pt idx="3785">
                  <c:v>27947</c:v>
                </c:pt>
                <c:pt idx="3786">
                  <c:v>27948</c:v>
                </c:pt>
                <c:pt idx="3787">
                  <c:v>27949</c:v>
                </c:pt>
                <c:pt idx="3788">
                  <c:v>27950</c:v>
                </c:pt>
                <c:pt idx="3789">
                  <c:v>27953</c:v>
                </c:pt>
                <c:pt idx="3790">
                  <c:v>27954</c:v>
                </c:pt>
                <c:pt idx="3791">
                  <c:v>27955</c:v>
                </c:pt>
                <c:pt idx="3792">
                  <c:v>27956</c:v>
                </c:pt>
                <c:pt idx="3793">
                  <c:v>27957</c:v>
                </c:pt>
                <c:pt idx="3794">
                  <c:v>27960</c:v>
                </c:pt>
                <c:pt idx="3795">
                  <c:v>27961</c:v>
                </c:pt>
                <c:pt idx="3796">
                  <c:v>27962</c:v>
                </c:pt>
                <c:pt idx="3797">
                  <c:v>27963</c:v>
                </c:pt>
                <c:pt idx="3798">
                  <c:v>27964</c:v>
                </c:pt>
                <c:pt idx="3799">
                  <c:v>27967</c:v>
                </c:pt>
                <c:pt idx="3800">
                  <c:v>27968</c:v>
                </c:pt>
                <c:pt idx="3801">
                  <c:v>27969</c:v>
                </c:pt>
                <c:pt idx="3802">
                  <c:v>27970</c:v>
                </c:pt>
                <c:pt idx="3803">
                  <c:v>27971</c:v>
                </c:pt>
                <c:pt idx="3804">
                  <c:v>27974</c:v>
                </c:pt>
                <c:pt idx="3805">
                  <c:v>27975</c:v>
                </c:pt>
                <c:pt idx="3806">
                  <c:v>27976</c:v>
                </c:pt>
                <c:pt idx="3807">
                  <c:v>27977</c:v>
                </c:pt>
                <c:pt idx="3808">
                  <c:v>27978</c:v>
                </c:pt>
                <c:pt idx="3809">
                  <c:v>27981</c:v>
                </c:pt>
                <c:pt idx="3810">
                  <c:v>27982</c:v>
                </c:pt>
                <c:pt idx="3811">
                  <c:v>27983</c:v>
                </c:pt>
                <c:pt idx="3812">
                  <c:v>27984</c:v>
                </c:pt>
                <c:pt idx="3813">
                  <c:v>27985</c:v>
                </c:pt>
                <c:pt idx="3814">
                  <c:v>27988</c:v>
                </c:pt>
                <c:pt idx="3815">
                  <c:v>27989</c:v>
                </c:pt>
                <c:pt idx="3816">
                  <c:v>27990</c:v>
                </c:pt>
                <c:pt idx="3817">
                  <c:v>27991</c:v>
                </c:pt>
                <c:pt idx="3818">
                  <c:v>27992</c:v>
                </c:pt>
                <c:pt idx="3819">
                  <c:v>27995</c:v>
                </c:pt>
                <c:pt idx="3820">
                  <c:v>27996</c:v>
                </c:pt>
                <c:pt idx="3821">
                  <c:v>27997</c:v>
                </c:pt>
                <c:pt idx="3822">
                  <c:v>27998</c:v>
                </c:pt>
                <c:pt idx="3823">
                  <c:v>27999</c:v>
                </c:pt>
                <c:pt idx="3824">
                  <c:v>28002</c:v>
                </c:pt>
                <c:pt idx="3825">
                  <c:v>28003</c:v>
                </c:pt>
                <c:pt idx="3826">
                  <c:v>28004</c:v>
                </c:pt>
                <c:pt idx="3827">
                  <c:v>28005</c:v>
                </c:pt>
                <c:pt idx="3828">
                  <c:v>28006</c:v>
                </c:pt>
                <c:pt idx="3829">
                  <c:v>28009</c:v>
                </c:pt>
                <c:pt idx="3830">
                  <c:v>28010</c:v>
                </c:pt>
                <c:pt idx="3831">
                  <c:v>28011</c:v>
                </c:pt>
                <c:pt idx="3832">
                  <c:v>28012</c:v>
                </c:pt>
                <c:pt idx="3833">
                  <c:v>28013</c:v>
                </c:pt>
                <c:pt idx="3834">
                  <c:v>28016</c:v>
                </c:pt>
                <c:pt idx="3835">
                  <c:v>28017</c:v>
                </c:pt>
                <c:pt idx="3836">
                  <c:v>28018</c:v>
                </c:pt>
                <c:pt idx="3837">
                  <c:v>28019</c:v>
                </c:pt>
                <c:pt idx="3838">
                  <c:v>28020</c:v>
                </c:pt>
                <c:pt idx="3839">
                  <c:v>28023</c:v>
                </c:pt>
                <c:pt idx="3840">
                  <c:v>28024</c:v>
                </c:pt>
                <c:pt idx="3841">
                  <c:v>28025</c:v>
                </c:pt>
                <c:pt idx="3842">
                  <c:v>28026</c:v>
                </c:pt>
                <c:pt idx="3843">
                  <c:v>28027</c:v>
                </c:pt>
                <c:pt idx="3844">
                  <c:v>28030</c:v>
                </c:pt>
                <c:pt idx="3845">
                  <c:v>28031</c:v>
                </c:pt>
                <c:pt idx="3846">
                  <c:v>28032</c:v>
                </c:pt>
                <c:pt idx="3847">
                  <c:v>28033</c:v>
                </c:pt>
                <c:pt idx="3848">
                  <c:v>28034</c:v>
                </c:pt>
                <c:pt idx="3849">
                  <c:v>28037</c:v>
                </c:pt>
                <c:pt idx="3850">
                  <c:v>28038</c:v>
                </c:pt>
                <c:pt idx="3851">
                  <c:v>28039</c:v>
                </c:pt>
                <c:pt idx="3852">
                  <c:v>28040</c:v>
                </c:pt>
                <c:pt idx="3853">
                  <c:v>28041</c:v>
                </c:pt>
                <c:pt idx="3854">
                  <c:v>28044</c:v>
                </c:pt>
                <c:pt idx="3855">
                  <c:v>28045</c:v>
                </c:pt>
                <c:pt idx="3856">
                  <c:v>28046</c:v>
                </c:pt>
                <c:pt idx="3857">
                  <c:v>28047</c:v>
                </c:pt>
                <c:pt idx="3858">
                  <c:v>28048</c:v>
                </c:pt>
                <c:pt idx="3859">
                  <c:v>28051</c:v>
                </c:pt>
                <c:pt idx="3860">
                  <c:v>28052</c:v>
                </c:pt>
                <c:pt idx="3861">
                  <c:v>28053</c:v>
                </c:pt>
                <c:pt idx="3862">
                  <c:v>28054</c:v>
                </c:pt>
                <c:pt idx="3863">
                  <c:v>28055</c:v>
                </c:pt>
                <c:pt idx="3864">
                  <c:v>28058</c:v>
                </c:pt>
                <c:pt idx="3865">
                  <c:v>28059</c:v>
                </c:pt>
                <c:pt idx="3866">
                  <c:v>28060</c:v>
                </c:pt>
                <c:pt idx="3867">
                  <c:v>28061</c:v>
                </c:pt>
                <c:pt idx="3868">
                  <c:v>28062</c:v>
                </c:pt>
                <c:pt idx="3869">
                  <c:v>28065</c:v>
                </c:pt>
                <c:pt idx="3870">
                  <c:v>28066</c:v>
                </c:pt>
                <c:pt idx="3871">
                  <c:v>28067</c:v>
                </c:pt>
                <c:pt idx="3872">
                  <c:v>28068</c:v>
                </c:pt>
                <c:pt idx="3873">
                  <c:v>28069</c:v>
                </c:pt>
                <c:pt idx="3874">
                  <c:v>28072</c:v>
                </c:pt>
                <c:pt idx="3875">
                  <c:v>28073</c:v>
                </c:pt>
                <c:pt idx="3876">
                  <c:v>28074</c:v>
                </c:pt>
                <c:pt idx="3877">
                  <c:v>28075</c:v>
                </c:pt>
                <c:pt idx="3878">
                  <c:v>28076</c:v>
                </c:pt>
                <c:pt idx="3879">
                  <c:v>28079</c:v>
                </c:pt>
                <c:pt idx="3880">
                  <c:v>28080</c:v>
                </c:pt>
                <c:pt idx="3881">
                  <c:v>28081</c:v>
                </c:pt>
                <c:pt idx="3882">
                  <c:v>28082</c:v>
                </c:pt>
                <c:pt idx="3883">
                  <c:v>28083</c:v>
                </c:pt>
                <c:pt idx="3884">
                  <c:v>28086</c:v>
                </c:pt>
                <c:pt idx="3885">
                  <c:v>28087</c:v>
                </c:pt>
                <c:pt idx="3886">
                  <c:v>28088</c:v>
                </c:pt>
                <c:pt idx="3887">
                  <c:v>28089</c:v>
                </c:pt>
                <c:pt idx="3888">
                  <c:v>28090</c:v>
                </c:pt>
                <c:pt idx="3889">
                  <c:v>28093</c:v>
                </c:pt>
                <c:pt idx="3890">
                  <c:v>28094</c:v>
                </c:pt>
                <c:pt idx="3891">
                  <c:v>28095</c:v>
                </c:pt>
                <c:pt idx="3892">
                  <c:v>28096</c:v>
                </c:pt>
                <c:pt idx="3893">
                  <c:v>28097</c:v>
                </c:pt>
                <c:pt idx="3894">
                  <c:v>28100</c:v>
                </c:pt>
                <c:pt idx="3895">
                  <c:v>28101</c:v>
                </c:pt>
                <c:pt idx="3896">
                  <c:v>28102</c:v>
                </c:pt>
                <c:pt idx="3897">
                  <c:v>28103</c:v>
                </c:pt>
                <c:pt idx="3898">
                  <c:v>28104</c:v>
                </c:pt>
                <c:pt idx="3899">
                  <c:v>28107</c:v>
                </c:pt>
                <c:pt idx="3900">
                  <c:v>28108</c:v>
                </c:pt>
                <c:pt idx="3901">
                  <c:v>28109</c:v>
                </c:pt>
                <c:pt idx="3902">
                  <c:v>28110</c:v>
                </c:pt>
                <c:pt idx="3903">
                  <c:v>28111</c:v>
                </c:pt>
                <c:pt idx="3904">
                  <c:v>28114</c:v>
                </c:pt>
                <c:pt idx="3905">
                  <c:v>28115</c:v>
                </c:pt>
                <c:pt idx="3906">
                  <c:v>28116</c:v>
                </c:pt>
                <c:pt idx="3907">
                  <c:v>28117</c:v>
                </c:pt>
                <c:pt idx="3908">
                  <c:v>28118</c:v>
                </c:pt>
                <c:pt idx="3909">
                  <c:v>28121</c:v>
                </c:pt>
                <c:pt idx="3910">
                  <c:v>28122</c:v>
                </c:pt>
                <c:pt idx="3911">
                  <c:v>28123</c:v>
                </c:pt>
                <c:pt idx="3912">
                  <c:v>28124</c:v>
                </c:pt>
                <c:pt idx="3913">
                  <c:v>28125</c:v>
                </c:pt>
                <c:pt idx="3914">
                  <c:v>28128</c:v>
                </c:pt>
                <c:pt idx="3915">
                  <c:v>28129</c:v>
                </c:pt>
                <c:pt idx="3916">
                  <c:v>28130</c:v>
                </c:pt>
                <c:pt idx="3917">
                  <c:v>28131</c:v>
                </c:pt>
                <c:pt idx="3918">
                  <c:v>28132</c:v>
                </c:pt>
                <c:pt idx="3919">
                  <c:v>28135</c:v>
                </c:pt>
                <c:pt idx="3920">
                  <c:v>28136</c:v>
                </c:pt>
                <c:pt idx="3921">
                  <c:v>28137</c:v>
                </c:pt>
                <c:pt idx="3922">
                  <c:v>28138</c:v>
                </c:pt>
                <c:pt idx="3923">
                  <c:v>28139</c:v>
                </c:pt>
                <c:pt idx="3924">
                  <c:v>28142</c:v>
                </c:pt>
                <c:pt idx="3925">
                  <c:v>28143</c:v>
                </c:pt>
                <c:pt idx="3926">
                  <c:v>28144</c:v>
                </c:pt>
                <c:pt idx="3927">
                  <c:v>28145</c:v>
                </c:pt>
                <c:pt idx="3928">
                  <c:v>28146</c:v>
                </c:pt>
                <c:pt idx="3929">
                  <c:v>28149</c:v>
                </c:pt>
                <c:pt idx="3930">
                  <c:v>28150</c:v>
                </c:pt>
                <c:pt idx="3931">
                  <c:v>28151</c:v>
                </c:pt>
                <c:pt idx="3932">
                  <c:v>28152</c:v>
                </c:pt>
                <c:pt idx="3933">
                  <c:v>28153</c:v>
                </c:pt>
                <c:pt idx="3934">
                  <c:v>28156</c:v>
                </c:pt>
                <c:pt idx="3935">
                  <c:v>28157</c:v>
                </c:pt>
                <c:pt idx="3936">
                  <c:v>28158</c:v>
                </c:pt>
                <c:pt idx="3937">
                  <c:v>28159</c:v>
                </c:pt>
                <c:pt idx="3938">
                  <c:v>28160</c:v>
                </c:pt>
                <c:pt idx="3939">
                  <c:v>28163</c:v>
                </c:pt>
                <c:pt idx="3940">
                  <c:v>28164</c:v>
                </c:pt>
                <c:pt idx="3941">
                  <c:v>28165</c:v>
                </c:pt>
                <c:pt idx="3942">
                  <c:v>28166</c:v>
                </c:pt>
                <c:pt idx="3943">
                  <c:v>28167</c:v>
                </c:pt>
                <c:pt idx="3944">
                  <c:v>28170</c:v>
                </c:pt>
                <c:pt idx="3945">
                  <c:v>28171</c:v>
                </c:pt>
                <c:pt idx="3946">
                  <c:v>28172</c:v>
                </c:pt>
                <c:pt idx="3947">
                  <c:v>28173</c:v>
                </c:pt>
                <c:pt idx="3948">
                  <c:v>28174</c:v>
                </c:pt>
                <c:pt idx="3949">
                  <c:v>28177</c:v>
                </c:pt>
                <c:pt idx="3950">
                  <c:v>28178</c:v>
                </c:pt>
                <c:pt idx="3951">
                  <c:v>28179</c:v>
                </c:pt>
                <c:pt idx="3952">
                  <c:v>28180</c:v>
                </c:pt>
                <c:pt idx="3953">
                  <c:v>28181</c:v>
                </c:pt>
                <c:pt idx="3954">
                  <c:v>28184</c:v>
                </c:pt>
                <c:pt idx="3955">
                  <c:v>28185</c:v>
                </c:pt>
                <c:pt idx="3956">
                  <c:v>28186</c:v>
                </c:pt>
                <c:pt idx="3957">
                  <c:v>28187</c:v>
                </c:pt>
                <c:pt idx="3958">
                  <c:v>28188</c:v>
                </c:pt>
                <c:pt idx="3959">
                  <c:v>28191</c:v>
                </c:pt>
                <c:pt idx="3960">
                  <c:v>28192</c:v>
                </c:pt>
                <c:pt idx="3961">
                  <c:v>28193</c:v>
                </c:pt>
                <c:pt idx="3962">
                  <c:v>28194</c:v>
                </c:pt>
                <c:pt idx="3963">
                  <c:v>28195</c:v>
                </c:pt>
                <c:pt idx="3964">
                  <c:v>28198</c:v>
                </c:pt>
                <c:pt idx="3965">
                  <c:v>28199</c:v>
                </c:pt>
                <c:pt idx="3966">
                  <c:v>28200</c:v>
                </c:pt>
                <c:pt idx="3967">
                  <c:v>28201</c:v>
                </c:pt>
                <c:pt idx="3968">
                  <c:v>28202</c:v>
                </c:pt>
                <c:pt idx="3969">
                  <c:v>28205</c:v>
                </c:pt>
                <c:pt idx="3970">
                  <c:v>28206</c:v>
                </c:pt>
                <c:pt idx="3971">
                  <c:v>28207</c:v>
                </c:pt>
                <c:pt idx="3972">
                  <c:v>28208</c:v>
                </c:pt>
                <c:pt idx="3973">
                  <c:v>28209</c:v>
                </c:pt>
                <c:pt idx="3974">
                  <c:v>28212</c:v>
                </c:pt>
                <c:pt idx="3975">
                  <c:v>28213</c:v>
                </c:pt>
                <c:pt idx="3976">
                  <c:v>28214</c:v>
                </c:pt>
                <c:pt idx="3977">
                  <c:v>28215</c:v>
                </c:pt>
                <c:pt idx="3978">
                  <c:v>28216</c:v>
                </c:pt>
                <c:pt idx="3979">
                  <c:v>28219</c:v>
                </c:pt>
                <c:pt idx="3980">
                  <c:v>28220</c:v>
                </c:pt>
                <c:pt idx="3981">
                  <c:v>28221</c:v>
                </c:pt>
                <c:pt idx="3982">
                  <c:v>28222</c:v>
                </c:pt>
                <c:pt idx="3983">
                  <c:v>28223</c:v>
                </c:pt>
                <c:pt idx="3984">
                  <c:v>28226</c:v>
                </c:pt>
                <c:pt idx="3985">
                  <c:v>28227</c:v>
                </c:pt>
                <c:pt idx="3986">
                  <c:v>28228</c:v>
                </c:pt>
                <c:pt idx="3987">
                  <c:v>28229</c:v>
                </c:pt>
                <c:pt idx="3988">
                  <c:v>28230</c:v>
                </c:pt>
                <c:pt idx="3989">
                  <c:v>28233</c:v>
                </c:pt>
                <c:pt idx="3990">
                  <c:v>28234</c:v>
                </c:pt>
                <c:pt idx="3991">
                  <c:v>28235</c:v>
                </c:pt>
                <c:pt idx="3992">
                  <c:v>28236</c:v>
                </c:pt>
                <c:pt idx="3993">
                  <c:v>28237</c:v>
                </c:pt>
                <c:pt idx="3994">
                  <c:v>28240</c:v>
                </c:pt>
                <c:pt idx="3995">
                  <c:v>28241</c:v>
                </c:pt>
                <c:pt idx="3996">
                  <c:v>28242</c:v>
                </c:pt>
                <c:pt idx="3997">
                  <c:v>28243</c:v>
                </c:pt>
                <c:pt idx="3998">
                  <c:v>28244</c:v>
                </c:pt>
                <c:pt idx="3999">
                  <c:v>28247</c:v>
                </c:pt>
                <c:pt idx="4000">
                  <c:v>28248</c:v>
                </c:pt>
                <c:pt idx="4001">
                  <c:v>28249</c:v>
                </c:pt>
                <c:pt idx="4002">
                  <c:v>28250</c:v>
                </c:pt>
                <c:pt idx="4003">
                  <c:v>28251</c:v>
                </c:pt>
                <c:pt idx="4004">
                  <c:v>28254</c:v>
                </c:pt>
                <c:pt idx="4005">
                  <c:v>28255</c:v>
                </c:pt>
                <c:pt idx="4006">
                  <c:v>28256</c:v>
                </c:pt>
                <c:pt idx="4007">
                  <c:v>28257</c:v>
                </c:pt>
                <c:pt idx="4008">
                  <c:v>28258</c:v>
                </c:pt>
                <c:pt idx="4009">
                  <c:v>28261</c:v>
                </c:pt>
                <c:pt idx="4010">
                  <c:v>28262</c:v>
                </c:pt>
                <c:pt idx="4011">
                  <c:v>28263</c:v>
                </c:pt>
                <c:pt idx="4012">
                  <c:v>28264</c:v>
                </c:pt>
                <c:pt idx="4013">
                  <c:v>28265</c:v>
                </c:pt>
                <c:pt idx="4014">
                  <c:v>28268</c:v>
                </c:pt>
                <c:pt idx="4015">
                  <c:v>28269</c:v>
                </c:pt>
                <c:pt idx="4016">
                  <c:v>28270</c:v>
                </c:pt>
                <c:pt idx="4017">
                  <c:v>28271</c:v>
                </c:pt>
                <c:pt idx="4018">
                  <c:v>28272</c:v>
                </c:pt>
                <c:pt idx="4019">
                  <c:v>28275</c:v>
                </c:pt>
                <c:pt idx="4020">
                  <c:v>28276</c:v>
                </c:pt>
                <c:pt idx="4021">
                  <c:v>28277</c:v>
                </c:pt>
                <c:pt idx="4022">
                  <c:v>28278</c:v>
                </c:pt>
                <c:pt idx="4023">
                  <c:v>28279</c:v>
                </c:pt>
                <c:pt idx="4024">
                  <c:v>28282</c:v>
                </c:pt>
                <c:pt idx="4025">
                  <c:v>28283</c:v>
                </c:pt>
                <c:pt idx="4026">
                  <c:v>28284</c:v>
                </c:pt>
                <c:pt idx="4027">
                  <c:v>28285</c:v>
                </c:pt>
                <c:pt idx="4028">
                  <c:v>28286</c:v>
                </c:pt>
                <c:pt idx="4029">
                  <c:v>28289</c:v>
                </c:pt>
                <c:pt idx="4030">
                  <c:v>28290</c:v>
                </c:pt>
                <c:pt idx="4031">
                  <c:v>28291</c:v>
                </c:pt>
                <c:pt idx="4032">
                  <c:v>28292</c:v>
                </c:pt>
                <c:pt idx="4033">
                  <c:v>28293</c:v>
                </c:pt>
                <c:pt idx="4034">
                  <c:v>28296</c:v>
                </c:pt>
                <c:pt idx="4035">
                  <c:v>28297</c:v>
                </c:pt>
                <c:pt idx="4036">
                  <c:v>28298</c:v>
                </c:pt>
                <c:pt idx="4037">
                  <c:v>28299</c:v>
                </c:pt>
                <c:pt idx="4038">
                  <c:v>28300</c:v>
                </c:pt>
                <c:pt idx="4039">
                  <c:v>28303</c:v>
                </c:pt>
                <c:pt idx="4040">
                  <c:v>28304</c:v>
                </c:pt>
                <c:pt idx="4041">
                  <c:v>28305</c:v>
                </c:pt>
                <c:pt idx="4042">
                  <c:v>28306</c:v>
                </c:pt>
                <c:pt idx="4043">
                  <c:v>28307</c:v>
                </c:pt>
                <c:pt idx="4044">
                  <c:v>28310</c:v>
                </c:pt>
                <c:pt idx="4045">
                  <c:v>28311</c:v>
                </c:pt>
                <c:pt idx="4046">
                  <c:v>28312</c:v>
                </c:pt>
                <c:pt idx="4047">
                  <c:v>28313</c:v>
                </c:pt>
                <c:pt idx="4048">
                  <c:v>28314</c:v>
                </c:pt>
                <c:pt idx="4049">
                  <c:v>28317</c:v>
                </c:pt>
                <c:pt idx="4050">
                  <c:v>28318</c:v>
                </c:pt>
                <c:pt idx="4051">
                  <c:v>28319</c:v>
                </c:pt>
                <c:pt idx="4052">
                  <c:v>28320</c:v>
                </c:pt>
                <c:pt idx="4053">
                  <c:v>28321</c:v>
                </c:pt>
                <c:pt idx="4054">
                  <c:v>28324</c:v>
                </c:pt>
                <c:pt idx="4055">
                  <c:v>28325</c:v>
                </c:pt>
                <c:pt idx="4056">
                  <c:v>28326</c:v>
                </c:pt>
                <c:pt idx="4057">
                  <c:v>28327</c:v>
                </c:pt>
                <c:pt idx="4058">
                  <c:v>28328</c:v>
                </c:pt>
                <c:pt idx="4059">
                  <c:v>28331</c:v>
                </c:pt>
                <c:pt idx="4060">
                  <c:v>28332</c:v>
                </c:pt>
                <c:pt idx="4061">
                  <c:v>28333</c:v>
                </c:pt>
                <c:pt idx="4062">
                  <c:v>28334</c:v>
                </c:pt>
                <c:pt idx="4063">
                  <c:v>28335</c:v>
                </c:pt>
                <c:pt idx="4064">
                  <c:v>28338</c:v>
                </c:pt>
                <c:pt idx="4065">
                  <c:v>28339</c:v>
                </c:pt>
                <c:pt idx="4066">
                  <c:v>28340</c:v>
                </c:pt>
                <c:pt idx="4067">
                  <c:v>28341</c:v>
                </c:pt>
                <c:pt idx="4068">
                  <c:v>28342</c:v>
                </c:pt>
                <c:pt idx="4069">
                  <c:v>28345</c:v>
                </c:pt>
                <c:pt idx="4070">
                  <c:v>28346</c:v>
                </c:pt>
                <c:pt idx="4071">
                  <c:v>28347</c:v>
                </c:pt>
                <c:pt idx="4072">
                  <c:v>28348</c:v>
                </c:pt>
                <c:pt idx="4073">
                  <c:v>28349</c:v>
                </c:pt>
                <c:pt idx="4074">
                  <c:v>28352</c:v>
                </c:pt>
                <c:pt idx="4075">
                  <c:v>28353</c:v>
                </c:pt>
                <c:pt idx="4076">
                  <c:v>28354</c:v>
                </c:pt>
                <c:pt idx="4077">
                  <c:v>28355</c:v>
                </c:pt>
                <c:pt idx="4078">
                  <c:v>28356</c:v>
                </c:pt>
                <c:pt idx="4079">
                  <c:v>28359</c:v>
                </c:pt>
                <c:pt idx="4080">
                  <c:v>28360</c:v>
                </c:pt>
                <c:pt idx="4081">
                  <c:v>28361</c:v>
                </c:pt>
                <c:pt idx="4082">
                  <c:v>28362</c:v>
                </c:pt>
                <c:pt idx="4083">
                  <c:v>28363</c:v>
                </c:pt>
                <c:pt idx="4084">
                  <c:v>28366</c:v>
                </c:pt>
                <c:pt idx="4085">
                  <c:v>28367</c:v>
                </c:pt>
                <c:pt idx="4086">
                  <c:v>28368</c:v>
                </c:pt>
                <c:pt idx="4087">
                  <c:v>28369</c:v>
                </c:pt>
                <c:pt idx="4088">
                  <c:v>28370</c:v>
                </c:pt>
                <c:pt idx="4089">
                  <c:v>28373</c:v>
                </c:pt>
                <c:pt idx="4090">
                  <c:v>28374</c:v>
                </c:pt>
                <c:pt idx="4091">
                  <c:v>28375</c:v>
                </c:pt>
                <c:pt idx="4092">
                  <c:v>28376</c:v>
                </c:pt>
                <c:pt idx="4093">
                  <c:v>28377</c:v>
                </c:pt>
                <c:pt idx="4094">
                  <c:v>28380</c:v>
                </c:pt>
                <c:pt idx="4095">
                  <c:v>28381</c:v>
                </c:pt>
                <c:pt idx="4096">
                  <c:v>28382</c:v>
                </c:pt>
                <c:pt idx="4097">
                  <c:v>28383</c:v>
                </c:pt>
                <c:pt idx="4098">
                  <c:v>28384</c:v>
                </c:pt>
                <c:pt idx="4099">
                  <c:v>28387</c:v>
                </c:pt>
                <c:pt idx="4100">
                  <c:v>28388</c:v>
                </c:pt>
                <c:pt idx="4101">
                  <c:v>28389</c:v>
                </c:pt>
                <c:pt idx="4102">
                  <c:v>28390</c:v>
                </c:pt>
                <c:pt idx="4103">
                  <c:v>28391</c:v>
                </c:pt>
                <c:pt idx="4104">
                  <c:v>28394</c:v>
                </c:pt>
                <c:pt idx="4105">
                  <c:v>28395</c:v>
                </c:pt>
                <c:pt idx="4106">
                  <c:v>28396</c:v>
                </c:pt>
                <c:pt idx="4107">
                  <c:v>28397</c:v>
                </c:pt>
                <c:pt idx="4108">
                  <c:v>28398</c:v>
                </c:pt>
                <c:pt idx="4109">
                  <c:v>28401</c:v>
                </c:pt>
                <c:pt idx="4110">
                  <c:v>28402</c:v>
                </c:pt>
                <c:pt idx="4111">
                  <c:v>28403</c:v>
                </c:pt>
                <c:pt idx="4112">
                  <c:v>28404</c:v>
                </c:pt>
                <c:pt idx="4113">
                  <c:v>28405</c:v>
                </c:pt>
                <c:pt idx="4114">
                  <c:v>28408</c:v>
                </c:pt>
                <c:pt idx="4115">
                  <c:v>28409</c:v>
                </c:pt>
                <c:pt idx="4116">
                  <c:v>28410</c:v>
                </c:pt>
                <c:pt idx="4117">
                  <c:v>28411</c:v>
                </c:pt>
                <c:pt idx="4118">
                  <c:v>28412</c:v>
                </c:pt>
                <c:pt idx="4119">
                  <c:v>28415</c:v>
                </c:pt>
                <c:pt idx="4120">
                  <c:v>28416</c:v>
                </c:pt>
                <c:pt idx="4121">
                  <c:v>28417</c:v>
                </c:pt>
                <c:pt idx="4122">
                  <c:v>28418</c:v>
                </c:pt>
                <c:pt idx="4123">
                  <c:v>28419</c:v>
                </c:pt>
                <c:pt idx="4124">
                  <c:v>28422</c:v>
                </c:pt>
                <c:pt idx="4125">
                  <c:v>28423</c:v>
                </c:pt>
                <c:pt idx="4126">
                  <c:v>28424</c:v>
                </c:pt>
                <c:pt idx="4127">
                  <c:v>28425</c:v>
                </c:pt>
                <c:pt idx="4128">
                  <c:v>28426</c:v>
                </c:pt>
                <c:pt idx="4129">
                  <c:v>28429</c:v>
                </c:pt>
                <c:pt idx="4130">
                  <c:v>28430</c:v>
                </c:pt>
                <c:pt idx="4131">
                  <c:v>28431</c:v>
                </c:pt>
                <c:pt idx="4132">
                  <c:v>28432</c:v>
                </c:pt>
                <c:pt idx="4133">
                  <c:v>28433</c:v>
                </c:pt>
                <c:pt idx="4134">
                  <c:v>28436</c:v>
                </c:pt>
                <c:pt idx="4135">
                  <c:v>28437</c:v>
                </c:pt>
                <c:pt idx="4136">
                  <c:v>28438</c:v>
                </c:pt>
                <c:pt idx="4137">
                  <c:v>28439</c:v>
                </c:pt>
                <c:pt idx="4138">
                  <c:v>28440</c:v>
                </c:pt>
                <c:pt idx="4139">
                  <c:v>28443</c:v>
                </c:pt>
                <c:pt idx="4140">
                  <c:v>28444</c:v>
                </c:pt>
                <c:pt idx="4141">
                  <c:v>28445</c:v>
                </c:pt>
                <c:pt idx="4142">
                  <c:v>28446</c:v>
                </c:pt>
                <c:pt idx="4143">
                  <c:v>28447</c:v>
                </c:pt>
                <c:pt idx="4144">
                  <c:v>28450</c:v>
                </c:pt>
                <c:pt idx="4145">
                  <c:v>28451</c:v>
                </c:pt>
                <c:pt idx="4146">
                  <c:v>28452</c:v>
                </c:pt>
                <c:pt idx="4147">
                  <c:v>28453</c:v>
                </c:pt>
                <c:pt idx="4148">
                  <c:v>28454</c:v>
                </c:pt>
                <c:pt idx="4149">
                  <c:v>28457</c:v>
                </c:pt>
                <c:pt idx="4150">
                  <c:v>28458</c:v>
                </c:pt>
                <c:pt idx="4151">
                  <c:v>28459</c:v>
                </c:pt>
                <c:pt idx="4152">
                  <c:v>28460</c:v>
                </c:pt>
                <c:pt idx="4153">
                  <c:v>28461</c:v>
                </c:pt>
                <c:pt idx="4154">
                  <c:v>28464</c:v>
                </c:pt>
                <c:pt idx="4155">
                  <c:v>28465</c:v>
                </c:pt>
                <c:pt idx="4156">
                  <c:v>28466</c:v>
                </c:pt>
                <c:pt idx="4157">
                  <c:v>28467</c:v>
                </c:pt>
                <c:pt idx="4158">
                  <c:v>28468</c:v>
                </c:pt>
                <c:pt idx="4159">
                  <c:v>28471</c:v>
                </c:pt>
                <c:pt idx="4160">
                  <c:v>28472</c:v>
                </c:pt>
                <c:pt idx="4161">
                  <c:v>28473</c:v>
                </c:pt>
                <c:pt idx="4162">
                  <c:v>28474</c:v>
                </c:pt>
                <c:pt idx="4163">
                  <c:v>28475</c:v>
                </c:pt>
                <c:pt idx="4164">
                  <c:v>28478</c:v>
                </c:pt>
                <c:pt idx="4165">
                  <c:v>28479</c:v>
                </c:pt>
                <c:pt idx="4166">
                  <c:v>28480</c:v>
                </c:pt>
                <c:pt idx="4167">
                  <c:v>28481</c:v>
                </c:pt>
                <c:pt idx="4168">
                  <c:v>28482</c:v>
                </c:pt>
                <c:pt idx="4169">
                  <c:v>28485</c:v>
                </c:pt>
                <c:pt idx="4170">
                  <c:v>28486</c:v>
                </c:pt>
                <c:pt idx="4171">
                  <c:v>28487</c:v>
                </c:pt>
                <c:pt idx="4172">
                  <c:v>28488</c:v>
                </c:pt>
                <c:pt idx="4173">
                  <c:v>28489</c:v>
                </c:pt>
                <c:pt idx="4174">
                  <c:v>28492</c:v>
                </c:pt>
                <c:pt idx="4175">
                  <c:v>28493</c:v>
                </c:pt>
                <c:pt idx="4176">
                  <c:v>28494</c:v>
                </c:pt>
                <c:pt idx="4177">
                  <c:v>28495</c:v>
                </c:pt>
                <c:pt idx="4178">
                  <c:v>28496</c:v>
                </c:pt>
                <c:pt idx="4179">
                  <c:v>28499</c:v>
                </c:pt>
                <c:pt idx="4180">
                  <c:v>28500</c:v>
                </c:pt>
                <c:pt idx="4181">
                  <c:v>28501</c:v>
                </c:pt>
                <c:pt idx="4182">
                  <c:v>28502</c:v>
                </c:pt>
                <c:pt idx="4183">
                  <c:v>28503</c:v>
                </c:pt>
                <c:pt idx="4184">
                  <c:v>28506</c:v>
                </c:pt>
                <c:pt idx="4185">
                  <c:v>28507</c:v>
                </c:pt>
                <c:pt idx="4186">
                  <c:v>28508</c:v>
                </c:pt>
                <c:pt idx="4187">
                  <c:v>28509</c:v>
                </c:pt>
                <c:pt idx="4188">
                  <c:v>28510</c:v>
                </c:pt>
                <c:pt idx="4189">
                  <c:v>28513</c:v>
                </c:pt>
                <c:pt idx="4190">
                  <c:v>28514</c:v>
                </c:pt>
                <c:pt idx="4191">
                  <c:v>28515</c:v>
                </c:pt>
                <c:pt idx="4192">
                  <c:v>28516</c:v>
                </c:pt>
                <c:pt idx="4193">
                  <c:v>28517</c:v>
                </c:pt>
                <c:pt idx="4194">
                  <c:v>28520</c:v>
                </c:pt>
                <c:pt idx="4195">
                  <c:v>28521</c:v>
                </c:pt>
                <c:pt idx="4196">
                  <c:v>28522</c:v>
                </c:pt>
                <c:pt idx="4197">
                  <c:v>28523</c:v>
                </c:pt>
                <c:pt idx="4198">
                  <c:v>28524</c:v>
                </c:pt>
                <c:pt idx="4199">
                  <c:v>28527</c:v>
                </c:pt>
                <c:pt idx="4200">
                  <c:v>28528</c:v>
                </c:pt>
                <c:pt idx="4201">
                  <c:v>28529</c:v>
                </c:pt>
                <c:pt idx="4202">
                  <c:v>28530</c:v>
                </c:pt>
                <c:pt idx="4203">
                  <c:v>28531</c:v>
                </c:pt>
                <c:pt idx="4204">
                  <c:v>28534</c:v>
                </c:pt>
                <c:pt idx="4205">
                  <c:v>28535</c:v>
                </c:pt>
                <c:pt idx="4206">
                  <c:v>28536</c:v>
                </c:pt>
                <c:pt idx="4207">
                  <c:v>28537</c:v>
                </c:pt>
                <c:pt idx="4208">
                  <c:v>28538</c:v>
                </c:pt>
                <c:pt idx="4209">
                  <c:v>28541</c:v>
                </c:pt>
                <c:pt idx="4210">
                  <c:v>28542</c:v>
                </c:pt>
                <c:pt idx="4211">
                  <c:v>28543</c:v>
                </c:pt>
                <c:pt idx="4212">
                  <c:v>28544</c:v>
                </c:pt>
                <c:pt idx="4213">
                  <c:v>28545</c:v>
                </c:pt>
                <c:pt idx="4214">
                  <c:v>28548</c:v>
                </c:pt>
                <c:pt idx="4215">
                  <c:v>28549</c:v>
                </c:pt>
                <c:pt idx="4216">
                  <c:v>28550</c:v>
                </c:pt>
                <c:pt idx="4217">
                  <c:v>28551</c:v>
                </c:pt>
                <c:pt idx="4218">
                  <c:v>28552</c:v>
                </c:pt>
                <c:pt idx="4219">
                  <c:v>28555</c:v>
                </c:pt>
                <c:pt idx="4220">
                  <c:v>28556</c:v>
                </c:pt>
                <c:pt idx="4221">
                  <c:v>28557</c:v>
                </c:pt>
                <c:pt idx="4222">
                  <c:v>28558</c:v>
                </c:pt>
                <c:pt idx="4223">
                  <c:v>28559</c:v>
                </c:pt>
                <c:pt idx="4224">
                  <c:v>28562</c:v>
                </c:pt>
                <c:pt idx="4225">
                  <c:v>28563</c:v>
                </c:pt>
                <c:pt idx="4226">
                  <c:v>28564</c:v>
                </c:pt>
                <c:pt idx="4227">
                  <c:v>28565</c:v>
                </c:pt>
                <c:pt idx="4228">
                  <c:v>28566</c:v>
                </c:pt>
                <c:pt idx="4229">
                  <c:v>28569</c:v>
                </c:pt>
                <c:pt idx="4230">
                  <c:v>28570</c:v>
                </c:pt>
                <c:pt idx="4231">
                  <c:v>28571</c:v>
                </c:pt>
                <c:pt idx="4232">
                  <c:v>28572</c:v>
                </c:pt>
                <c:pt idx="4233">
                  <c:v>28573</c:v>
                </c:pt>
                <c:pt idx="4234">
                  <c:v>28576</c:v>
                </c:pt>
                <c:pt idx="4235">
                  <c:v>28577</c:v>
                </c:pt>
                <c:pt idx="4236">
                  <c:v>28578</c:v>
                </c:pt>
                <c:pt idx="4237">
                  <c:v>28579</c:v>
                </c:pt>
                <c:pt idx="4238">
                  <c:v>28580</c:v>
                </c:pt>
                <c:pt idx="4239">
                  <c:v>28583</c:v>
                </c:pt>
                <c:pt idx="4240">
                  <c:v>28584</c:v>
                </c:pt>
                <c:pt idx="4241">
                  <c:v>28585</c:v>
                </c:pt>
                <c:pt idx="4242">
                  <c:v>28586</c:v>
                </c:pt>
                <c:pt idx="4243">
                  <c:v>28587</c:v>
                </c:pt>
                <c:pt idx="4244">
                  <c:v>28590</c:v>
                </c:pt>
                <c:pt idx="4245">
                  <c:v>28591</c:v>
                </c:pt>
                <c:pt idx="4246">
                  <c:v>28592</c:v>
                </c:pt>
                <c:pt idx="4247">
                  <c:v>28593</c:v>
                </c:pt>
                <c:pt idx="4248">
                  <c:v>28594</c:v>
                </c:pt>
                <c:pt idx="4249">
                  <c:v>28597</c:v>
                </c:pt>
                <c:pt idx="4250">
                  <c:v>28598</c:v>
                </c:pt>
                <c:pt idx="4251">
                  <c:v>28599</c:v>
                </c:pt>
                <c:pt idx="4252">
                  <c:v>28600</c:v>
                </c:pt>
                <c:pt idx="4253">
                  <c:v>28601</c:v>
                </c:pt>
                <c:pt idx="4254">
                  <c:v>28604</c:v>
                </c:pt>
                <c:pt idx="4255">
                  <c:v>28605</c:v>
                </c:pt>
                <c:pt idx="4256">
                  <c:v>28606</c:v>
                </c:pt>
                <c:pt idx="4257">
                  <c:v>28607</c:v>
                </c:pt>
                <c:pt idx="4258">
                  <c:v>28608</c:v>
                </c:pt>
                <c:pt idx="4259">
                  <c:v>28611</c:v>
                </c:pt>
                <c:pt idx="4260">
                  <c:v>28612</c:v>
                </c:pt>
                <c:pt idx="4261">
                  <c:v>28613</c:v>
                </c:pt>
                <c:pt idx="4262">
                  <c:v>28614</c:v>
                </c:pt>
                <c:pt idx="4263">
                  <c:v>28615</c:v>
                </c:pt>
                <c:pt idx="4264">
                  <c:v>28618</c:v>
                </c:pt>
                <c:pt idx="4265">
                  <c:v>28619</c:v>
                </c:pt>
                <c:pt idx="4266">
                  <c:v>28620</c:v>
                </c:pt>
                <c:pt idx="4267">
                  <c:v>28621</c:v>
                </c:pt>
                <c:pt idx="4268">
                  <c:v>28622</c:v>
                </c:pt>
                <c:pt idx="4269">
                  <c:v>28625</c:v>
                </c:pt>
                <c:pt idx="4270">
                  <c:v>28626</c:v>
                </c:pt>
                <c:pt idx="4271">
                  <c:v>28627</c:v>
                </c:pt>
                <c:pt idx="4272">
                  <c:v>28628</c:v>
                </c:pt>
                <c:pt idx="4273">
                  <c:v>28629</c:v>
                </c:pt>
                <c:pt idx="4274">
                  <c:v>28632</c:v>
                </c:pt>
                <c:pt idx="4275">
                  <c:v>28633</c:v>
                </c:pt>
                <c:pt idx="4276">
                  <c:v>28634</c:v>
                </c:pt>
                <c:pt idx="4277">
                  <c:v>28635</c:v>
                </c:pt>
                <c:pt idx="4278">
                  <c:v>28636</c:v>
                </c:pt>
                <c:pt idx="4279">
                  <c:v>28639</c:v>
                </c:pt>
                <c:pt idx="4280">
                  <c:v>28640</c:v>
                </c:pt>
                <c:pt idx="4281">
                  <c:v>28641</c:v>
                </c:pt>
                <c:pt idx="4282">
                  <c:v>28642</c:v>
                </c:pt>
                <c:pt idx="4283">
                  <c:v>28643</c:v>
                </c:pt>
                <c:pt idx="4284">
                  <c:v>28646</c:v>
                </c:pt>
                <c:pt idx="4285">
                  <c:v>28647</c:v>
                </c:pt>
                <c:pt idx="4286">
                  <c:v>28648</c:v>
                </c:pt>
                <c:pt idx="4287">
                  <c:v>28649</c:v>
                </c:pt>
                <c:pt idx="4288">
                  <c:v>28650</c:v>
                </c:pt>
                <c:pt idx="4289">
                  <c:v>28653</c:v>
                </c:pt>
                <c:pt idx="4290">
                  <c:v>28654</c:v>
                </c:pt>
                <c:pt idx="4291">
                  <c:v>28655</c:v>
                </c:pt>
                <c:pt idx="4292">
                  <c:v>28656</c:v>
                </c:pt>
                <c:pt idx="4293">
                  <c:v>28657</c:v>
                </c:pt>
                <c:pt idx="4294">
                  <c:v>28660</c:v>
                </c:pt>
                <c:pt idx="4295">
                  <c:v>28661</c:v>
                </c:pt>
                <c:pt idx="4296">
                  <c:v>28662</c:v>
                </c:pt>
                <c:pt idx="4297">
                  <c:v>28663</c:v>
                </c:pt>
                <c:pt idx="4298">
                  <c:v>28664</c:v>
                </c:pt>
                <c:pt idx="4299">
                  <c:v>28667</c:v>
                </c:pt>
                <c:pt idx="4300">
                  <c:v>28668</c:v>
                </c:pt>
                <c:pt idx="4301">
                  <c:v>28669</c:v>
                </c:pt>
                <c:pt idx="4302">
                  <c:v>28670</c:v>
                </c:pt>
                <c:pt idx="4303">
                  <c:v>28671</c:v>
                </c:pt>
                <c:pt idx="4304">
                  <c:v>28674</c:v>
                </c:pt>
                <c:pt idx="4305">
                  <c:v>28675</c:v>
                </c:pt>
                <c:pt idx="4306">
                  <c:v>28676</c:v>
                </c:pt>
                <c:pt idx="4307">
                  <c:v>28677</c:v>
                </c:pt>
                <c:pt idx="4308">
                  <c:v>28678</c:v>
                </c:pt>
                <c:pt idx="4309">
                  <c:v>28681</c:v>
                </c:pt>
                <c:pt idx="4310">
                  <c:v>28682</c:v>
                </c:pt>
                <c:pt idx="4311">
                  <c:v>28683</c:v>
                </c:pt>
                <c:pt idx="4312">
                  <c:v>28684</c:v>
                </c:pt>
                <c:pt idx="4313">
                  <c:v>28685</c:v>
                </c:pt>
                <c:pt idx="4314">
                  <c:v>28688</c:v>
                </c:pt>
                <c:pt idx="4315">
                  <c:v>28689</c:v>
                </c:pt>
                <c:pt idx="4316">
                  <c:v>28690</c:v>
                </c:pt>
                <c:pt idx="4317">
                  <c:v>28691</c:v>
                </c:pt>
                <c:pt idx="4318">
                  <c:v>28692</c:v>
                </c:pt>
                <c:pt idx="4319">
                  <c:v>28695</c:v>
                </c:pt>
                <c:pt idx="4320">
                  <c:v>28696</c:v>
                </c:pt>
                <c:pt idx="4321">
                  <c:v>28697</c:v>
                </c:pt>
                <c:pt idx="4322">
                  <c:v>28698</c:v>
                </c:pt>
                <c:pt idx="4323">
                  <c:v>28699</c:v>
                </c:pt>
                <c:pt idx="4324">
                  <c:v>28702</c:v>
                </c:pt>
                <c:pt idx="4325">
                  <c:v>28703</c:v>
                </c:pt>
                <c:pt idx="4326">
                  <c:v>28704</c:v>
                </c:pt>
                <c:pt idx="4327">
                  <c:v>28705</c:v>
                </c:pt>
                <c:pt idx="4328">
                  <c:v>28706</c:v>
                </c:pt>
                <c:pt idx="4329">
                  <c:v>28709</c:v>
                </c:pt>
                <c:pt idx="4330">
                  <c:v>28710</c:v>
                </c:pt>
                <c:pt idx="4331">
                  <c:v>28711</c:v>
                </c:pt>
                <c:pt idx="4332">
                  <c:v>28712</c:v>
                </c:pt>
                <c:pt idx="4333">
                  <c:v>28713</c:v>
                </c:pt>
                <c:pt idx="4334">
                  <c:v>28716</c:v>
                </c:pt>
                <c:pt idx="4335">
                  <c:v>28717</c:v>
                </c:pt>
                <c:pt idx="4336">
                  <c:v>28718</c:v>
                </c:pt>
                <c:pt idx="4337">
                  <c:v>28719</c:v>
                </c:pt>
                <c:pt idx="4338">
                  <c:v>28720</c:v>
                </c:pt>
                <c:pt idx="4339">
                  <c:v>28723</c:v>
                </c:pt>
                <c:pt idx="4340">
                  <c:v>28724</c:v>
                </c:pt>
                <c:pt idx="4341">
                  <c:v>28725</c:v>
                </c:pt>
                <c:pt idx="4342">
                  <c:v>28726</c:v>
                </c:pt>
                <c:pt idx="4343">
                  <c:v>28727</c:v>
                </c:pt>
                <c:pt idx="4344">
                  <c:v>28730</c:v>
                </c:pt>
                <c:pt idx="4345">
                  <c:v>28731</c:v>
                </c:pt>
                <c:pt idx="4346">
                  <c:v>28732</c:v>
                </c:pt>
                <c:pt idx="4347">
                  <c:v>28733</c:v>
                </c:pt>
                <c:pt idx="4348">
                  <c:v>28734</c:v>
                </c:pt>
                <c:pt idx="4349">
                  <c:v>28737</c:v>
                </c:pt>
                <c:pt idx="4350">
                  <c:v>28738</c:v>
                </c:pt>
                <c:pt idx="4351">
                  <c:v>28739</c:v>
                </c:pt>
                <c:pt idx="4352">
                  <c:v>28740</c:v>
                </c:pt>
                <c:pt idx="4353">
                  <c:v>28741</c:v>
                </c:pt>
                <c:pt idx="4354">
                  <c:v>28744</c:v>
                </c:pt>
                <c:pt idx="4355">
                  <c:v>28745</c:v>
                </c:pt>
                <c:pt idx="4356">
                  <c:v>28746</c:v>
                </c:pt>
                <c:pt idx="4357">
                  <c:v>28747</c:v>
                </c:pt>
                <c:pt idx="4358">
                  <c:v>28748</c:v>
                </c:pt>
                <c:pt idx="4359">
                  <c:v>28751</c:v>
                </c:pt>
                <c:pt idx="4360">
                  <c:v>28752</c:v>
                </c:pt>
                <c:pt idx="4361">
                  <c:v>28753</c:v>
                </c:pt>
                <c:pt idx="4362">
                  <c:v>28754</c:v>
                </c:pt>
                <c:pt idx="4363">
                  <c:v>28755</c:v>
                </c:pt>
                <c:pt idx="4364">
                  <c:v>28758</c:v>
                </c:pt>
                <c:pt idx="4365">
                  <c:v>28759</c:v>
                </c:pt>
                <c:pt idx="4366">
                  <c:v>28760</c:v>
                </c:pt>
                <c:pt idx="4367">
                  <c:v>28761</c:v>
                </c:pt>
                <c:pt idx="4368">
                  <c:v>28762</c:v>
                </c:pt>
                <c:pt idx="4369">
                  <c:v>28765</c:v>
                </c:pt>
                <c:pt idx="4370">
                  <c:v>28766</c:v>
                </c:pt>
                <c:pt idx="4371">
                  <c:v>28767</c:v>
                </c:pt>
                <c:pt idx="4372">
                  <c:v>28768</c:v>
                </c:pt>
                <c:pt idx="4373">
                  <c:v>28769</c:v>
                </c:pt>
                <c:pt idx="4374">
                  <c:v>28772</c:v>
                </c:pt>
                <c:pt idx="4375">
                  <c:v>28773</c:v>
                </c:pt>
                <c:pt idx="4376">
                  <c:v>28774</c:v>
                </c:pt>
                <c:pt idx="4377">
                  <c:v>28775</c:v>
                </c:pt>
                <c:pt idx="4378">
                  <c:v>28776</c:v>
                </c:pt>
                <c:pt idx="4379">
                  <c:v>28779</c:v>
                </c:pt>
                <c:pt idx="4380">
                  <c:v>28780</c:v>
                </c:pt>
                <c:pt idx="4381">
                  <c:v>28781</c:v>
                </c:pt>
                <c:pt idx="4382">
                  <c:v>28782</c:v>
                </c:pt>
                <c:pt idx="4383">
                  <c:v>28783</c:v>
                </c:pt>
                <c:pt idx="4384">
                  <c:v>28786</c:v>
                </c:pt>
                <c:pt idx="4385">
                  <c:v>28787</c:v>
                </c:pt>
                <c:pt idx="4386">
                  <c:v>28788</c:v>
                </c:pt>
                <c:pt idx="4387">
                  <c:v>28789</c:v>
                </c:pt>
                <c:pt idx="4388">
                  <c:v>28790</c:v>
                </c:pt>
                <c:pt idx="4389">
                  <c:v>28793</c:v>
                </c:pt>
                <c:pt idx="4390">
                  <c:v>28794</c:v>
                </c:pt>
                <c:pt idx="4391">
                  <c:v>28795</c:v>
                </c:pt>
                <c:pt idx="4392">
                  <c:v>28796</c:v>
                </c:pt>
                <c:pt idx="4393">
                  <c:v>28797</c:v>
                </c:pt>
                <c:pt idx="4394">
                  <c:v>28800</c:v>
                </c:pt>
                <c:pt idx="4395">
                  <c:v>28801</c:v>
                </c:pt>
                <c:pt idx="4396">
                  <c:v>28802</c:v>
                </c:pt>
                <c:pt idx="4397">
                  <c:v>28803</c:v>
                </c:pt>
                <c:pt idx="4398">
                  <c:v>28804</c:v>
                </c:pt>
                <c:pt idx="4399">
                  <c:v>28807</c:v>
                </c:pt>
                <c:pt idx="4400">
                  <c:v>28808</c:v>
                </c:pt>
                <c:pt idx="4401">
                  <c:v>28809</c:v>
                </c:pt>
                <c:pt idx="4402">
                  <c:v>28810</c:v>
                </c:pt>
                <c:pt idx="4403">
                  <c:v>28811</c:v>
                </c:pt>
                <c:pt idx="4404">
                  <c:v>28814</c:v>
                </c:pt>
                <c:pt idx="4405">
                  <c:v>28815</c:v>
                </c:pt>
                <c:pt idx="4406">
                  <c:v>28816</c:v>
                </c:pt>
                <c:pt idx="4407">
                  <c:v>28817</c:v>
                </c:pt>
                <c:pt idx="4408">
                  <c:v>28818</c:v>
                </c:pt>
                <c:pt idx="4409">
                  <c:v>28821</c:v>
                </c:pt>
                <c:pt idx="4410">
                  <c:v>28822</c:v>
                </c:pt>
                <c:pt idx="4411">
                  <c:v>28823</c:v>
                </c:pt>
                <c:pt idx="4412">
                  <c:v>28824</c:v>
                </c:pt>
                <c:pt idx="4413">
                  <c:v>28825</c:v>
                </c:pt>
                <c:pt idx="4414">
                  <c:v>28828</c:v>
                </c:pt>
                <c:pt idx="4415">
                  <c:v>28829</c:v>
                </c:pt>
                <c:pt idx="4416">
                  <c:v>28830</c:v>
                </c:pt>
                <c:pt idx="4417">
                  <c:v>28831</c:v>
                </c:pt>
                <c:pt idx="4418">
                  <c:v>28832</c:v>
                </c:pt>
                <c:pt idx="4419">
                  <c:v>28835</c:v>
                </c:pt>
                <c:pt idx="4420">
                  <c:v>28836</c:v>
                </c:pt>
                <c:pt idx="4421">
                  <c:v>28837</c:v>
                </c:pt>
                <c:pt idx="4422">
                  <c:v>28838</c:v>
                </c:pt>
                <c:pt idx="4423">
                  <c:v>28839</c:v>
                </c:pt>
                <c:pt idx="4424">
                  <c:v>28842</c:v>
                </c:pt>
                <c:pt idx="4425">
                  <c:v>28843</c:v>
                </c:pt>
                <c:pt idx="4426">
                  <c:v>28844</c:v>
                </c:pt>
                <c:pt idx="4427">
                  <c:v>28845</c:v>
                </c:pt>
                <c:pt idx="4428">
                  <c:v>28846</c:v>
                </c:pt>
                <c:pt idx="4429">
                  <c:v>28849</c:v>
                </c:pt>
                <c:pt idx="4430">
                  <c:v>28850</c:v>
                </c:pt>
                <c:pt idx="4431">
                  <c:v>28851</c:v>
                </c:pt>
                <c:pt idx="4432">
                  <c:v>28852</c:v>
                </c:pt>
                <c:pt idx="4433">
                  <c:v>28853</c:v>
                </c:pt>
                <c:pt idx="4434">
                  <c:v>28856</c:v>
                </c:pt>
                <c:pt idx="4435">
                  <c:v>28857</c:v>
                </c:pt>
                <c:pt idx="4436">
                  <c:v>28858</c:v>
                </c:pt>
                <c:pt idx="4437">
                  <c:v>28859</c:v>
                </c:pt>
                <c:pt idx="4438">
                  <c:v>28860</c:v>
                </c:pt>
                <c:pt idx="4439">
                  <c:v>28863</c:v>
                </c:pt>
                <c:pt idx="4440">
                  <c:v>28864</c:v>
                </c:pt>
                <c:pt idx="4441">
                  <c:v>28865</c:v>
                </c:pt>
                <c:pt idx="4442">
                  <c:v>28866</c:v>
                </c:pt>
                <c:pt idx="4443">
                  <c:v>28867</c:v>
                </c:pt>
                <c:pt idx="4444">
                  <c:v>28870</c:v>
                </c:pt>
                <c:pt idx="4445">
                  <c:v>28871</c:v>
                </c:pt>
                <c:pt idx="4446">
                  <c:v>28872</c:v>
                </c:pt>
                <c:pt idx="4447">
                  <c:v>28873</c:v>
                </c:pt>
                <c:pt idx="4448">
                  <c:v>28874</c:v>
                </c:pt>
                <c:pt idx="4449">
                  <c:v>28877</c:v>
                </c:pt>
                <c:pt idx="4450">
                  <c:v>28878</c:v>
                </c:pt>
                <c:pt idx="4451">
                  <c:v>28879</c:v>
                </c:pt>
                <c:pt idx="4452">
                  <c:v>28880</c:v>
                </c:pt>
                <c:pt idx="4453">
                  <c:v>28881</c:v>
                </c:pt>
                <c:pt idx="4454">
                  <c:v>28884</c:v>
                </c:pt>
                <c:pt idx="4455">
                  <c:v>28885</c:v>
                </c:pt>
                <c:pt idx="4456">
                  <c:v>28886</c:v>
                </c:pt>
                <c:pt idx="4457">
                  <c:v>28887</c:v>
                </c:pt>
                <c:pt idx="4458">
                  <c:v>28888</c:v>
                </c:pt>
                <c:pt idx="4459">
                  <c:v>28891</c:v>
                </c:pt>
                <c:pt idx="4460">
                  <c:v>28892</c:v>
                </c:pt>
                <c:pt idx="4461">
                  <c:v>28893</c:v>
                </c:pt>
                <c:pt idx="4462">
                  <c:v>28894</c:v>
                </c:pt>
                <c:pt idx="4463">
                  <c:v>28895</c:v>
                </c:pt>
                <c:pt idx="4464">
                  <c:v>28898</c:v>
                </c:pt>
                <c:pt idx="4465">
                  <c:v>28899</c:v>
                </c:pt>
                <c:pt idx="4466">
                  <c:v>28900</c:v>
                </c:pt>
                <c:pt idx="4467">
                  <c:v>28901</c:v>
                </c:pt>
                <c:pt idx="4468">
                  <c:v>28902</c:v>
                </c:pt>
                <c:pt idx="4469">
                  <c:v>28905</c:v>
                </c:pt>
                <c:pt idx="4470">
                  <c:v>28906</c:v>
                </c:pt>
                <c:pt idx="4471">
                  <c:v>28907</c:v>
                </c:pt>
                <c:pt idx="4472">
                  <c:v>28908</c:v>
                </c:pt>
                <c:pt idx="4473">
                  <c:v>28909</c:v>
                </c:pt>
                <c:pt idx="4474">
                  <c:v>28912</c:v>
                </c:pt>
                <c:pt idx="4475">
                  <c:v>28913</c:v>
                </c:pt>
                <c:pt idx="4476">
                  <c:v>28914</c:v>
                </c:pt>
                <c:pt idx="4477">
                  <c:v>28915</c:v>
                </c:pt>
                <c:pt idx="4478">
                  <c:v>28916</c:v>
                </c:pt>
                <c:pt idx="4479">
                  <c:v>28919</c:v>
                </c:pt>
                <c:pt idx="4480">
                  <c:v>28920</c:v>
                </c:pt>
                <c:pt idx="4481">
                  <c:v>28921</c:v>
                </c:pt>
                <c:pt idx="4482">
                  <c:v>28922</c:v>
                </c:pt>
                <c:pt idx="4483">
                  <c:v>28923</c:v>
                </c:pt>
                <c:pt idx="4484">
                  <c:v>28926</c:v>
                </c:pt>
                <c:pt idx="4485">
                  <c:v>28927</c:v>
                </c:pt>
                <c:pt idx="4486">
                  <c:v>28928</c:v>
                </c:pt>
                <c:pt idx="4487">
                  <c:v>28929</c:v>
                </c:pt>
                <c:pt idx="4488">
                  <c:v>28930</c:v>
                </c:pt>
                <c:pt idx="4489">
                  <c:v>28933</c:v>
                </c:pt>
                <c:pt idx="4490">
                  <c:v>28934</c:v>
                </c:pt>
                <c:pt idx="4491">
                  <c:v>28935</c:v>
                </c:pt>
                <c:pt idx="4492">
                  <c:v>28936</c:v>
                </c:pt>
                <c:pt idx="4493">
                  <c:v>28937</c:v>
                </c:pt>
                <c:pt idx="4494">
                  <c:v>28940</c:v>
                </c:pt>
                <c:pt idx="4495">
                  <c:v>28941</c:v>
                </c:pt>
                <c:pt idx="4496">
                  <c:v>28942</c:v>
                </c:pt>
                <c:pt idx="4497">
                  <c:v>28943</c:v>
                </c:pt>
                <c:pt idx="4498">
                  <c:v>28944</c:v>
                </c:pt>
                <c:pt idx="4499">
                  <c:v>28947</c:v>
                </c:pt>
                <c:pt idx="4500">
                  <c:v>28948</c:v>
                </c:pt>
                <c:pt idx="4501">
                  <c:v>28949</c:v>
                </c:pt>
                <c:pt idx="4502">
                  <c:v>28950</c:v>
                </c:pt>
                <c:pt idx="4503">
                  <c:v>28951</c:v>
                </c:pt>
                <c:pt idx="4504">
                  <c:v>28954</c:v>
                </c:pt>
                <c:pt idx="4505">
                  <c:v>28955</c:v>
                </c:pt>
                <c:pt idx="4506">
                  <c:v>28956</c:v>
                </c:pt>
                <c:pt idx="4507">
                  <c:v>28957</c:v>
                </c:pt>
                <c:pt idx="4508">
                  <c:v>28958</c:v>
                </c:pt>
                <c:pt idx="4509">
                  <c:v>28961</c:v>
                </c:pt>
                <c:pt idx="4510">
                  <c:v>28962</c:v>
                </c:pt>
                <c:pt idx="4511">
                  <c:v>28963</c:v>
                </c:pt>
                <c:pt idx="4512">
                  <c:v>28964</c:v>
                </c:pt>
                <c:pt idx="4513">
                  <c:v>28965</c:v>
                </c:pt>
                <c:pt idx="4514">
                  <c:v>28968</c:v>
                </c:pt>
                <c:pt idx="4515">
                  <c:v>28969</c:v>
                </c:pt>
                <c:pt idx="4516">
                  <c:v>28970</c:v>
                </c:pt>
                <c:pt idx="4517">
                  <c:v>28971</c:v>
                </c:pt>
                <c:pt idx="4518">
                  <c:v>28972</c:v>
                </c:pt>
                <c:pt idx="4519">
                  <c:v>28975</c:v>
                </c:pt>
                <c:pt idx="4520">
                  <c:v>28976</c:v>
                </c:pt>
                <c:pt idx="4521">
                  <c:v>28977</c:v>
                </c:pt>
                <c:pt idx="4522">
                  <c:v>28978</c:v>
                </c:pt>
                <c:pt idx="4523">
                  <c:v>28979</c:v>
                </c:pt>
                <c:pt idx="4524">
                  <c:v>28982</c:v>
                </c:pt>
                <c:pt idx="4525">
                  <c:v>28983</c:v>
                </c:pt>
                <c:pt idx="4526">
                  <c:v>28984</c:v>
                </c:pt>
                <c:pt idx="4527">
                  <c:v>28985</c:v>
                </c:pt>
                <c:pt idx="4528">
                  <c:v>28986</c:v>
                </c:pt>
                <c:pt idx="4529">
                  <c:v>28989</c:v>
                </c:pt>
                <c:pt idx="4530">
                  <c:v>28990</c:v>
                </c:pt>
                <c:pt idx="4531">
                  <c:v>28991</c:v>
                </c:pt>
                <c:pt idx="4532">
                  <c:v>28992</c:v>
                </c:pt>
                <c:pt idx="4533">
                  <c:v>28993</c:v>
                </c:pt>
                <c:pt idx="4534">
                  <c:v>28996</c:v>
                </c:pt>
                <c:pt idx="4535">
                  <c:v>28997</c:v>
                </c:pt>
                <c:pt idx="4536">
                  <c:v>28998</c:v>
                </c:pt>
                <c:pt idx="4537">
                  <c:v>28999</c:v>
                </c:pt>
                <c:pt idx="4538">
                  <c:v>29000</c:v>
                </c:pt>
                <c:pt idx="4539">
                  <c:v>29003</c:v>
                </c:pt>
                <c:pt idx="4540">
                  <c:v>29004</c:v>
                </c:pt>
                <c:pt idx="4541">
                  <c:v>29005</c:v>
                </c:pt>
                <c:pt idx="4542">
                  <c:v>29006</c:v>
                </c:pt>
                <c:pt idx="4543">
                  <c:v>29007</c:v>
                </c:pt>
                <c:pt idx="4544">
                  <c:v>29010</c:v>
                </c:pt>
                <c:pt idx="4545">
                  <c:v>29011</c:v>
                </c:pt>
                <c:pt idx="4546">
                  <c:v>29012</c:v>
                </c:pt>
                <c:pt idx="4547">
                  <c:v>29013</c:v>
                </c:pt>
                <c:pt idx="4548">
                  <c:v>29014</c:v>
                </c:pt>
                <c:pt idx="4549">
                  <c:v>29017</c:v>
                </c:pt>
                <c:pt idx="4550">
                  <c:v>29018</c:v>
                </c:pt>
                <c:pt idx="4551">
                  <c:v>29019</c:v>
                </c:pt>
                <c:pt idx="4552">
                  <c:v>29020</c:v>
                </c:pt>
                <c:pt idx="4553">
                  <c:v>29021</c:v>
                </c:pt>
                <c:pt idx="4554">
                  <c:v>29024</c:v>
                </c:pt>
                <c:pt idx="4555">
                  <c:v>29025</c:v>
                </c:pt>
                <c:pt idx="4556">
                  <c:v>29026</c:v>
                </c:pt>
                <c:pt idx="4557">
                  <c:v>29027</c:v>
                </c:pt>
                <c:pt idx="4558">
                  <c:v>29028</c:v>
                </c:pt>
                <c:pt idx="4559">
                  <c:v>29031</c:v>
                </c:pt>
                <c:pt idx="4560">
                  <c:v>29032</c:v>
                </c:pt>
                <c:pt idx="4561">
                  <c:v>29033</c:v>
                </c:pt>
                <c:pt idx="4562">
                  <c:v>29034</c:v>
                </c:pt>
                <c:pt idx="4563">
                  <c:v>29035</c:v>
                </c:pt>
                <c:pt idx="4564">
                  <c:v>29038</c:v>
                </c:pt>
                <c:pt idx="4565">
                  <c:v>29039</c:v>
                </c:pt>
                <c:pt idx="4566">
                  <c:v>29040</c:v>
                </c:pt>
                <c:pt idx="4567">
                  <c:v>29041</c:v>
                </c:pt>
                <c:pt idx="4568">
                  <c:v>29042</c:v>
                </c:pt>
                <c:pt idx="4569">
                  <c:v>29045</c:v>
                </c:pt>
                <c:pt idx="4570">
                  <c:v>29046</c:v>
                </c:pt>
                <c:pt idx="4571">
                  <c:v>29047</c:v>
                </c:pt>
                <c:pt idx="4572">
                  <c:v>29048</c:v>
                </c:pt>
                <c:pt idx="4573">
                  <c:v>29049</c:v>
                </c:pt>
                <c:pt idx="4574">
                  <c:v>29052</c:v>
                </c:pt>
                <c:pt idx="4575">
                  <c:v>29053</c:v>
                </c:pt>
                <c:pt idx="4576">
                  <c:v>29054</c:v>
                </c:pt>
                <c:pt idx="4577">
                  <c:v>29055</c:v>
                </c:pt>
                <c:pt idx="4578">
                  <c:v>29056</c:v>
                </c:pt>
                <c:pt idx="4579">
                  <c:v>29059</c:v>
                </c:pt>
                <c:pt idx="4580">
                  <c:v>29060</c:v>
                </c:pt>
                <c:pt idx="4581">
                  <c:v>29061</c:v>
                </c:pt>
                <c:pt idx="4582">
                  <c:v>29062</c:v>
                </c:pt>
                <c:pt idx="4583">
                  <c:v>29063</c:v>
                </c:pt>
                <c:pt idx="4584">
                  <c:v>29066</c:v>
                </c:pt>
                <c:pt idx="4585">
                  <c:v>29067</c:v>
                </c:pt>
                <c:pt idx="4586">
                  <c:v>29068</c:v>
                </c:pt>
                <c:pt idx="4587">
                  <c:v>29069</c:v>
                </c:pt>
                <c:pt idx="4588">
                  <c:v>29070</c:v>
                </c:pt>
                <c:pt idx="4589">
                  <c:v>29073</c:v>
                </c:pt>
                <c:pt idx="4590">
                  <c:v>29074</c:v>
                </c:pt>
                <c:pt idx="4591">
                  <c:v>29075</c:v>
                </c:pt>
                <c:pt idx="4592">
                  <c:v>29076</c:v>
                </c:pt>
                <c:pt idx="4593">
                  <c:v>29077</c:v>
                </c:pt>
                <c:pt idx="4594">
                  <c:v>29080</c:v>
                </c:pt>
                <c:pt idx="4595">
                  <c:v>29081</c:v>
                </c:pt>
                <c:pt idx="4596">
                  <c:v>29082</c:v>
                </c:pt>
                <c:pt idx="4597">
                  <c:v>29083</c:v>
                </c:pt>
                <c:pt idx="4598">
                  <c:v>29084</c:v>
                </c:pt>
                <c:pt idx="4599">
                  <c:v>29087</c:v>
                </c:pt>
                <c:pt idx="4600">
                  <c:v>29088</c:v>
                </c:pt>
                <c:pt idx="4601">
                  <c:v>29089</c:v>
                </c:pt>
                <c:pt idx="4602">
                  <c:v>29090</c:v>
                </c:pt>
                <c:pt idx="4603">
                  <c:v>29091</c:v>
                </c:pt>
                <c:pt idx="4604">
                  <c:v>29094</c:v>
                </c:pt>
                <c:pt idx="4605">
                  <c:v>29095</c:v>
                </c:pt>
                <c:pt idx="4606">
                  <c:v>29096</c:v>
                </c:pt>
                <c:pt idx="4607">
                  <c:v>29097</c:v>
                </c:pt>
                <c:pt idx="4608">
                  <c:v>29098</c:v>
                </c:pt>
                <c:pt idx="4609">
                  <c:v>29101</c:v>
                </c:pt>
                <c:pt idx="4610">
                  <c:v>29102</c:v>
                </c:pt>
                <c:pt idx="4611">
                  <c:v>29103</c:v>
                </c:pt>
                <c:pt idx="4612">
                  <c:v>29104</c:v>
                </c:pt>
                <c:pt idx="4613">
                  <c:v>29105</c:v>
                </c:pt>
                <c:pt idx="4614">
                  <c:v>29108</c:v>
                </c:pt>
                <c:pt idx="4615">
                  <c:v>29109</c:v>
                </c:pt>
                <c:pt idx="4616">
                  <c:v>29110</c:v>
                </c:pt>
                <c:pt idx="4617">
                  <c:v>29111</c:v>
                </c:pt>
                <c:pt idx="4618">
                  <c:v>29112</c:v>
                </c:pt>
                <c:pt idx="4619">
                  <c:v>29115</c:v>
                </c:pt>
                <c:pt idx="4620">
                  <c:v>29116</c:v>
                </c:pt>
                <c:pt idx="4621">
                  <c:v>29117</c:v>
                </c:pt>
                <c:pt idx="4622">
                  <c:v>29118</c:v>
                </c:pt>
                <c:pt idx="4623">
                  <c:v>29119</c:v>
                </c:pt>
                <c:pt idx="4624">
                  <c:v>29122</c:v>
                </c:pt>
                <c:pt idx="4625">
                  <c:v>29123</c:v>
                </c:pt>
                <c:pt idx="4626">
                  <c:v>29124</c:v>
                </c:pt>
                <c:pt idx="4627">
                  <c:v>29125</c:v>
                </c:pt>
                <c:pt idx="4628">
                  <c:v>29126</c:v>
                </c:pt>
                <c:pt idx="4629">
                  <c:v>29129</c:v>
                </c:pt>
                <c:pt idx="4630">
                  <c:v>29130</c:v>
                </c:pt>
                <c:pt idx="4631">
                  <c:v>29131</c:v>
                </c:pt>
                <c:pt idx="4632">
                  <c:v>29132</c:v>
                </c:pt>
                <c:pt idx="4633">
                  <c:v>29133</c:v>
                </c:pt>
                <c:pt idx="4634">
                  <c:v>29136</c:v>
                </c:pt>
                <c:pt idx="4635">
                  <c:v>29137</c:v>
                </c:pt>
                <c:pt idx="4636">
                  <c:v>29138</c:v>
                </c:pt>
                <c:pt idx="4637">
                  <c:v>29139</c:v>
                </c:pt>
                <c:pt idx="4638">
                  <c:v>29140</c:v>
                </c:pt>
                <c:pt idx="4639">
                  <c:v>29143</c:v>
                </c:pt>
                <c:pt idx="4640">
                  <c:v>29144</c:v>
                </c:pt>
                <c:pt idx="4641">
                  <c:v>29145</c:v>
                </c:pt>
                <c:pt idx="4642">
                  <c:v>29146</c:v>
                </c:pt>
                <c:pt idx="4643">
                  <c:v>29147</c:v>
                </c:pt>
                <c:pt idx="4644">
                  <c:v>29150</c:v>
                </c:pt>
                <c:pt idx="4645">
                  <c:v>29151</c:v>
                </c:pt>
                <c:pt idx="4646">
                  <c:v>29152</c:v>
                </c:pt>
                <c:pt idx="4647">
                  <c:v>29153</c:v>
                </c:pt>
                <c:pt idx="4648">
                  <c:v>29154</c:v>
                </c:pt>
                <c:pt idx="4649">
                  <c:v>29157</c:v>
                </c:pt>
                <c:pt idx="4650">
                  <c:v>29158</c:v>
                </c:pt>
                <c:pt idx="4651">
                  <c:v>29159</c:v>
                </c:pt>
                <c:pt idx="4652">
                  <c:v>29160</c:v>
                </c:pt>
                <c:pt idx="4653">
                  <c:v>29161</c:v>
                </c:pt>
                <c:pt idx="4654">
                  <c:v>29164</c:v>
                </c:pt>
                <c:pt idx="4655">
                  <c:v>29165</c:v>
                </c:pt>
                <c:pt idx="4656">
                  <c:v>29166</c:v>
                </c:pt>
                <c:pt idx="4657">
                  <c:v>29167</c:v>
                </c:pt>
                <c:pt idx="4658">
                  <c:v>29168</c:v>
                </c:pt>
                <c:pt idx="4659">
                  <c:v>29171</c:v>
                </c:pt>
                <c:pt idx="4660">
                  <c:v>29172</c:v>
                </c:pt>
                <c:pt idx="4661">
                  <c:v>29173</c:v>
                </c:pt>
                <c:pt idx="4662">
                  <c:v>29174</c:v>
                </c:pt>
                <c:pt idx="4663">
                  <c:v>29175</c:v>
                </c:pt>
                <c:pt idx="4664">
                  <c:v>29178</c:v>
                </c:pt>
                <c:pt idx="4665">
                  <c:v>29179</c:v>
                </c:pt>
                <c:pt idx="4666">
                  <c:v>29180</c:v>
                </c:pt>
                <c:pt idx="4667">
                  <c:v>29181</c:v>
                </c:pt>
                <c:pt idx="4668">
                  <c:v>29182</c:v>
                </c:pt>
                <c:pt idx="4669">
                  <c:v>29185</c:v>
                </c:pt>
                <c:pt idx="4670">
                  <c:v>29186</c:v>
                </c:pt>
                <c:pt idx="4671">
                  <c:v>29187</c:v>
                </c:pt>
                <c:pt idx="4672">
                  <c:v>29188</c:v>
                </c:pt>
                <c:pt idx="4673">
                  <c:v>29189</c:v>
                </c:pt>
                <c:pt idx="4674">
                  <c:v>29192</c:v>
                </c:pt>
                <c:pt idx="4675">
                  <c:v>29193</c:v>
                </c:pt>
                <c:pt idx="4676">
                  <c:v>29194</c:v>
                </c:pt>
                <c:pt idx="4677">
                  <c:v>29195</c:v>
                </c:pt>
                <c:pt idx="4678">
                  <c:v>29196</c:v>
                </c:pt>
                <c:pt idx="4679">
                  <c:v>29199</c:v>
                </c:pt>
                <c:pt idx="4680">
                  <c:v>29200</c:v>
                </c:pt>
                <c:pt idx="4681">
                  <c:v>29201</c:v>
                </c:pt>
                <c:pt idx="4682">
                  <c:v>29202</c:v>
                </c:pt>
                <c:pt idx="4683">
                  <c:v>29203</c:v>
                </c:pt>
                <c:pt idx="4684">
                  <c:v>29206</c:v>
                </c:pt>
                <c:pt idx="4685">
                  <c:v>29207</c:v>
                </c:pt>
                <c:pt idx="4686">
                  <c:v>29208</c:v>
                </c:pt>
                <c:pt idx="4687">
                  <c:v>29209</c:v>
                </c:pt>
                <c:pt idx="4688">
                  <c:v>29210</c:v>
                </c:pt>
                <c:pt idx="4689">
                  <c:v>29213</c:v>
                </c:pt>
                <c:pt idx="4690">
                  <c:v>29214</c:v>
                </c:pt>
                <c:pt idx="4691">
                  <c:v>29215</c:v>
                </c:pt>
                <c:pt idx="4692">
                  <c:v>29216</c:v>
                </c:pt>
                <c:pt idx="4693">
                  <c:v>29217</c:v>
                </c:pt>
                <c:pt idx="4694">
                  <c:v>29220</c:v>
                </c:pt>
                <c:pt idx="4695">
                  <c:v>29221</c:v>
                </c:pt>
                <c:pt idx="4696">
                  <c:v>29222</c:v>
                </c:pt>
                <c:pt idx="4697">
                  <c:v>29223</c:v>
                </c:pt>
                <c:pt idx="4698">
                  <c:v>29224</c:v>
                </c:pt>
                <c:pt idx="4699">
                  <c:v>29227</c:v>
                </c:pt>
                <c:pt idx="4700">
                  <c:v>29228</c:v>
                </c:pt>
                <c:pt idx="4701">
                  <c:v>29229</c:v>
                </c:pt>
                <c:pt idx="4702">
                  <c:v>29230</c:v>
                </c:pt>
                <c:pt idx="4703">
                  <c:v>29231</c:v>
                </c:pt>
                <c:pt idx="4704">
                  <c:v>29234</c:v>
                </c:pt>
                <c:pt idx="4705">
                  <c:v>29235</c:v>
                </c:pt>
                <c:pt idx="4706">
                  <c:v>29236</c:v>
                </c:pt>
                <c:pt idx="4707">
                  <c:v>29237</c:v>
                </c:pt>
                <c:pt idx="4708">
                  <c:v>29238</c:v>
                </c:pt>
                <c:pt idx="4709">
                  <c:v>29241</c:v>
                </c:pt>
                <c:pt idx="4710">
                  <c:v>29242</c:v>
                </c:pt>
                <c:pt idx="4711">
                  <c:v>29243</c:v>
                </c:pt>
                <c:pt idx="4712">
                  <c:v>29244</c:v>
                </c:pt>
                <c:pt idx="4713">
                  <c:v>29245</c:v>
                </c:pt>
                <c:pt idx="4714">
                  <c:v>29248</c:v>
                </c:pt>
                <c:pt idx="4715">
                  <c:v>29249</c:v>
                </c:pt>
                <c:pt idx="4716">
                  <c:v>29250</c:v>
                </c:pt>
                <c:pt idx="4717">
                  <c:v>29251</c:v>
                </c:pt>
                <c:pt idx="4718">
                  <c:v>29252</c:v>
                </c:pt>
                <c:pt idx="4719">
                  <c:v>29255</c:v>
                </c:pt>
                <c:pt idx="4720">
                  <c:v>29256</c:v>
                </c:pt>
                <c:pt idx="4721">
                  <c:v>29257</c:v>
                </c:pt>
                <c:pt idx="4722">
                  <c:v>29258</c:v>
                </c:pt>
                <c:pt idx="4723">
                  <c:v>29259</c:v>
                </c:pt>
                <c:pt idx="4724">
                  <c:v>29262</c:v>
                </c:pt>
                <c:pt idx="4725">
                  <c:v>29263</c:v>
                </c:pt>
                <c:pt idx="4726">
                  <c:v>29264</c:v>
                </c:pt>
                <c:pt idx="4727">
                  <c:v>29265</c:v>
                </c:pt>
                <c:pt idx="4728">
                  <c:v>29266</c:v>
                </c:pt>
                <c:pt idx="4729">
                  <c:v>29269</c:v>
                </c:pt>
                <c:pt idx="4730">
                  <c:v>29270</c:v>
                </c:pt>
                <c:pt idx="4731">
                  <c:v>29271</c:v>
                </c:pt>
                <c:pt idx="4732">
                  <c:v>29272</c:v>
                </c:pt>
                <c:pt idx="4733">
                  <c:v>29273</c:v>
                </c:pt>
                <c:pt idx="4734">
                  <c:v>29276</c:v>
                </c:pt>
                <c:pt idx="4735">
                  <c:v>29277</c:v>
                </c:pt>
                <c:pt idx="4736">
                  <c:v>29278</c:v>
                </c:pt>
                <c:pt idx="4737">
                  <c:v>29279</c:v>
                </c:pt>
                <c:pt idx="4738">
                  <c:v>29280</c:v>
                </c:pt>
                <c:pt idx="4739">
                  <c:v>29283</c:v>
                </c:pt>
                <c:pt idx="4740">
                  <c:v>29284</c:v>
                </c:pt>
                <c:pt idx="4741">
                  <c:v>29285</c:v>
                </c:pt>
                <c:pt idx="4742">
                  <c:v>29286</c:v>
                </c:pt>
                <c:pt idx="4743">
                  <c:v>29287</c:v>
                </c:pt>
                <c:pt idx="4744">
                  <c:v>29290</c:v>
                </c:pt>
                <c:pt idx="4745">
                  <c:v>29291</c:v>
                </c:pt>
                <c:pt idx="4746">
                  <c:v>29292</c:v>
                </c:pt>
                <c:pt idx="4747">
                  <c:v>29293</c:v>
                </c:pt>
                <c:pt idx="4748">
                  <c:v>29294</c:v>
                </c:pt>
                <c:pt idx="4749">
                  <c:v>29297</c:v>
                </c:pt>
                <c:pt idx="4750">
                  <c:v>29298</c:v>
                </c:pt>
                <c:pt idx="4751">
                  <c:v>29299</c:v>
                </c:pt>
                <c:pt idx="4752">
                  <c:v>29300</c:v>
                </c:pt>
                <c:pt idx="4753">
                  <c:v>29301</c:v>
                </c:pt>
                <c:pt idx="4754">
                  <c:v>29304</c:v>
                </c:pt>
                <c:pt idx="4755">
                  <c:v>29305</c:v>
                </c:pt>
                <c:pt idx="4756">
                  <c:v>29306</c:v>
                </c:pt>
                <c:pt idx="4757">
                  <c:v>29307</c:v>
                </c:pt>
                <c:pt idx="4758">
                  <c:v>29308</c:v>
                </c:pt>
                <c:pt idx="4759">
                  <c:v>29311</c:v>
                </c:pt>
                <c:pt idx="4760">
                  <c:v>29312</c:v>
                </c:pt>
                <c:pt idx="4761">
                  <c:v>29313</c:v>
                </c:pt>
                <c:pt idx="4762">
                  <c:v>29314</c:v>
                </c:pt>
                <c:pt idx="4763">
                  <c:v>29315</c:v>
                </c:pt>
                <c:pt idx="4764">
                  <c:v>29318</c:v>
                </c:pt>
                <c:pt idx="4765">
                  <c:v>29319</c:v>
                </c:pt>
                <c:pt idx="4766">
                  <c:v>29320</c:v>
                </c:pt>
                <c:pt idx="4767">
                  <c:v>29321</c:v>
                </c:pt>
                <c:pt idx="4768">
                  <c:v>29322</c:v>
                </c:pt>
                <c:pt idx="4769">
                  <c:v>29325</c:v>
                </c:pt>
                <c:pt idx="4770">
                  <c:v>29326</c:v>
                </c:pt>
                <c:pt idx="4771">
                  <c:v>29327</c:v>
                </c:pt>
                <c:pt idx="4772">
                  <c:v>29328</c:v>
                </c:pt>
                <c:pt idx="4773">
                  <c:v>29329</c:v>
                </c:pt>
                <c:pt idx="4774">
                  <c:v>29332</c:v>
                </c:pt>
                <c:pt idx="4775">
                  <c:v>29333</c:v>
                </c:pt>
                <c:pt idx="4776">
                  <c:v>29334</c:v>
                </c:pt>
                <c:pt idx="4777">
                  <c:v>29335</c:v>
                </c:pt>
                <c:pt idx="4778">
                  <c:v>29336</c:v>
                </c:pt>
                <c:pt idx="4779">
                  <c:v>29339</c:v>
                </c:pt>
                <c:pt idx="4780">
                  <c:v>29340</c:v>
                </c:pt>
                <c:pt idx="4781">
                  <c:v>29341</c:v>
                </c:pt>
                <c:pt idx="4782">
                  <c:v>29342</c:v>
                </c:pt>
                <c:pt idx="4783">
                  <c:v>29343</c:v>
                </c:pt>
                <c:pt idx="4784">
                  <c:v>29346</c:v>
                </c:pt>
                <c:pt idx="4785">
                  <c:v>29347</c:v>
                </c:pt>
                <c:pt idx="4786">
                  <c:v>29348</c:v>
                </c:pt>
                <c:pt idx="4787">
                  <c:v>29349</c:v>
                </c:pt>
                <c:pt idx="4788">
                  <c:v>29350</c:v>
                </c:pt>
                <c:pt idx="4789">
                  <c:v>29353</c:v>
                </c:pt>
                <c:pt idx="4790">
                  <c:v>29354</c:v>
                </c:pt>
                <c:pt idx="4791">
                  <c:v>29355</c:v>
                </c:pt>
                <c:pt idx="4792">
                  <c:v>29356</c:v>
                </c:pt>
                <c:pt idx="4793">
                  <c:v>29357</c:v>
                </c:pt>
                <c:pt idx="4794">
                  <c:v>29360</c:v>
                </c:pt>
                <c:pt idx="4795">
                  <c:v>29361</c:v>
                </c:pt>
                <c:pt idx="4796">
                  <c:v>29362</c:v>
                </c:pt>
                <c:pt idx="4797">
                  <c:v>29363</c:v>
                </c:pt>
                <c:pt idx="4798">
                  <c:v>29364</c:v>
                </c:pt>
                <c:pt idx="4799">
                  <c:v>29367</c:v>
                </c:pt>
                <c:pt idx="4800">
                  <c:v>29368</c:v>
                </c:pt>
                <c:pt idx="4801">
                  <c:v>29369</c:v>
                </c:pt>
                <c:pt idx="4802">
                  <c:v>29370</c:v>
                </c:pt>
                <c:pt idx="4803">
                  <c:v>29371</c:v>
                </c:pt>
                <c:pt idx="4804">
                  <c:v>29374</c:v>
                </c:pt>
                <c:pt idx="4805">
                  <c:v>29375</c:v>
                </c:pt>
                <c:pt idx="4806">
                  <c:v>29376</c:v>
                </c:pt>
                <c:pt idx="4807">
                  <c:v>29377</c:v>
                </c:pt>
                <c:pt idx="4808">
                  <c:v>29378</c:v>
                </c:pt>
                <c:pt idx="4809">
                  <c:v>29381</c:v>
                </c:pt>
                <c:pt idx="4810">
                  <c:v>29382</c:v>
                </c:pt>
                <c:pt idx="4811">
                  <c:v>29383</c:v>
                </c:pt>
                <c:pt idx="4812">
                  <c:v>29384</c:v>
                </c:pt>
                <c:pt idx="4813">
                  <c:v>29385</c:v>
                </c:pt>
                <c:pt idx="4814">
                  <c:v>29388</c:v>
                </c:pt>
                <c:pt idx="4815">
                  <c:v>29389</c:v>
                </c:pt>
                <c:pt idx="4816">
                  <c:v>29390</c:v>
                </c:pt>
                <c:pt idx="4817">
                  <c:v>29391</c:v>
                </c:pt>
                <c:pt idx="4818">
                  <c:v>29392</c:v>
                </c:pt>
                <c:pt idx="4819">
                  <c:v>29395</c:v>
                </c:pt>
                <c:pt idx="4820">
                  <c:v>29396</c:v>
                </c:pt>
                <c:pt idx="4821">
                  <c:v>29397</c:v>
                </c:pt>
                <c:pt idx="4822">
                  <c:v>29398</c:v>
                </c:pt>
                <c:pt idx="4823">
                  <c:v>29399</c:v>
                </c:pt>
                <c:pt idx="4824">
                  <c:v>29402</c:v>
                </c:pt>
                <c:pt idx="4825">
                  <c:v>29403</c:v>
                </c:pt>
                <c:pt idx="4826">
                  <c:v>29404</c:v>
                </c:pt>
                <c:pt idx="4827">
                  <c:v>29405</c:v>
                </c:pt>
                <c:pt idx="4828">
                  <c:v>29406</c:v>
                </c:pt>
                <c:pt idx="4829">
                  <c:v>29409</c:v>
                </c:pt>
                <c:pt idx="4830">
                  <c:v>29410</c:v>
                </c:pt>
                <c:pt idx="4831">
                  <c:v>29411</c:v>
                </c:pt>
                <c:pt idx="4832">
                  <c:v>29412</c:v>
                </c:pt>
                <c:pt idx="4833">
                  <c:v>29413</c:v>
                </c:pt>
                <c:pt idx="4834">
                  <c:v>29416</c:v>
                </c:pt>
                <c:pt idx="4835">
                  <c:v>29417</c:v>
                </c:pt>
                <c:pt idx="4836">
                  <c:v>29418</c:v>
                </c:pt>
                <c:pt idx="4837">
                  <c:v>29419</c:v>
                </c:pt>
                <c:pt idx="4838">
                  <c:v>29420</c:v>
                </c:pt>
                <c:pt idx="4839">
                  <c:v>29423</c:v>
                </c:pt>
                <c:pt idx="4840">
                  <c:v>29424</c:v>
                </c:pt>
                <c:pt idx="4841">
                  <c:v>29425</c:v>
                </c:pt>
                <c:pt idx="4842">
                  <c:v>29426</c:v>
                </c:pt>
                <c:pt idx="4843">
                  <c:v>29427</c:v>
                </c:pt>
                <c:pt idx="4844">
                  <c:v>29430</c:v>
                </c:pt>
                <c:pt idx="4845">
                  <c:v>29431</c:v>
                </c:pt>
                <c:pt idx="4846">
                  <c:v>29432</c:v>
                </c:pt>
                <c:pt idx="4847">
                  <c:v>29433</c:v>
                </c:pt>
                <c:pt idx="4848">
                  <c:v>29434</c:v>
                </c:pt>
                <c:pt idx="4849">
                  <c:v>29437</c:v>
                </c:pt>
                <c:pt idx="4850">
                  <c:v>29438</c:v>
                </c:pt>
                <c:pt idx="4851">
                  <c:v>29439</c:v>
                </c:pt>
                <c:pt idx="4852">
                  <c:v>29440</c:v>
                </c:pt>
                <c:pt idx="4853">
                  <c:v>29441</c:v>
                </c:pt>
                <c:pt idx="4854">
                  <c:v>29444</c:v>
                </c:pt>
                <c:pt idx="4855">
                  <c:v>29445</c:v>
                </c:pt>
                <c:pt idx="4856">
                  <c:v>29446</c:v>
                </c:pt>
                <c:pt idx="4857">
                  <c:v>29447</c:v>
                </c:pt>
                <c:pt idx="4858">
                  <c:v>29448</c:v>
                </c:pt>
                <c:pt idx="4859">
                  <c:v>29451</c:v>
                </c:pt>
                <c:pt idx="4860">
                  <c:v>29452</c:v>
                </c:pt>
                <c:pt idx="4861">
                  <c:v>29453</c:v>
                </c:pt>
                <c:pt idx="4862">
                  <c:v>29454</c:v>
                </c:pt>
                <c:pt idx="4863">
                  <c:v>29455</c:v>
                </c:pt>
                <c:pt idx="4864">
                  <c:v>29458</c:v>
                </c:pt>
                <c:pt idx="4865">
                  <c:v>29459</c:v>
                </c:pt>
                <c:pt idx="4866">
                  <c:v>29460</c:v>
                </c:pt>
                <c:pt idx="4867">
                  <c:v>29461</c:v>
                </c:pt>
                <c:pt idx="4868">
                  <c:v>29462</c:v>
                </c:pt>
                <c:pt idx="4869">
                  <c:v>29465</c:v>
                </c:pt>
                <c:pt idx="4870">
                  <c:v>29466</c:v>
                </c:pt>
                <c:pt idx="4871">
                  <c:v>29467</c:v>
                </c:pt>
                <c:pt idx="4872">
                  <c:v>29468</c:v>
                </c:pt>
                <c:pt idx="4873">
                  <c:v>29469</c:v>
                </c:pt>
                <c:pt idx="4874">
                  <c:v>29472</c:v>
                </c:pt>
                <c:pt idx="4875">
                  <c:v>29473</c:v>
                </c:pt>
                <c:pt idx="4876">
                  <c:v>29474</c:v>
                </c:pt>
                <c:pt idx="4877">
                  <c:v>29475</c:v>
                </c:pt>
                <c:pt idx="4878">
                  <c:v>29476</c:v>
                </c:pt>
                <c:pt idx="4879">
                  <c:v>29479</c:v>
                </c:pt>
                <c:pt idx="4880">
                  <c:v>29480</c:v>
                </c:pt>
                <c:pt idx="4881">
                  <c:v>29481</c:v>
                </c:pt>
                <c:pt idx="4882">
                  <c:v>29482</c:v>
                </c:pt>
                <c:pt idx="4883">
                  <c:v>29483</c:v>
                </c:pt>
                <c:pt idx="4884">
                  <c:v>29486</c:v>
                </c:pt>
                <c:pt idx="4885">
                  <c:v>29487</c:v>
                </c:pt>
                <c:pt idx="4886">
                  <c:v>29488</c:v>
                </c:pt>
                <c:pt idx="4887">
                  <c:v>29489</c:v>
                </c:pt>
                <c:pt idx="4888">
                  <c:v>29490</c:v>
                </c:pt>
                <c:pt idx="4889">
                  <c:v>29493</c:v>
                </c:pt>
                <c:pt idx="4890">
                  <c:v>29494</c:v>
                </c:pt>
                <c:pt idx="4891">
                  <c:v>29495</c:v>
                </c:pt>
                <c:pt idx="4892">
                  <c:v>29496</c:v>
                </c:pt>
                <c:pt idx="4893">
                  <c:v>29497</c:v>
                </c:pt>
                <c:pt idx="4894">
                  <c:v>29500</c:v>
                </c:pt>
                <c:pt idx="4895">
                  <c:v>29501</c:v>
                </c:pt>
                <c:pt idx="4896">
                  <c:v>29502</c:v>
                </c:pt>
                <c:pt idx="4897">
                  <c:v>29503</c:v>
                </c:pt>
                <c:pt idx="4898">
                  <c:v>29504</c:v>
                </c:pt>
                <c:pt idx="4899">
                  <c:v>29507</c:v>
                </c:pt>
                <c:pt idx="4900">
                  <c:v>29508</c:v>
                </c:pt>
                <c:pt idx="4901">
                  <c:v>29509</c:v>
                </c:pt>
                <c:pt idx="4902">
                  <c:v>29510</c:v>
                </c:pt>
                <c:pt idx="4903">
                  <c:v>29511</c:v>
                </c:pt>
                <c:pt idx="4904">
                  <c:v>29514</c:v>
                </c:pt>
                <c:pt idx="4905">
                  <c:v>29515</c:v>
                </c:pt>
                <c:pt idx="4906">
                  <c:v>29516</c:v>
                </c:pt>
                <c:pt idx="4907">
                  <c:v>29517</c:v>
                </c:pt>
                <c:pt idx="4908">
                  <c:v>29518</c:v>
                </c:pt>
                <c:pt idx="4909">
                  <c:v>29521</c:v>
                </c:pt>
                <c:pt idx="4910">
                  <c:v>29522</c:v>
                </c:pt>
                <c:pt idx="4911">
                  <c:v>29523</c:v>
                </c:pt>
                <c:pt idx="4912">
                  <c:v>29524</c:v>
                </c:pt>
                <c:pt idx="4913">
                  <c:v>29525</c:v>
                </c:pt>
                <c:pt idx="4914">
                  <c:v>29528</c:v>
                </c:pt>
                <c:pt idx="4915">
                  <c:v>29529</c:v>
                </c:pt>
                <c:pt idx="4916">
                  <c:v>29530</c:v>
                </c:pt>
                <c:pt idx="4917">
                  <c:v>29531</c:v>
                </c:pt>
                <c:pt idx="4918">
                  <c:v>29532</c:v>
                </c:pt>
                <c:pt idx="4919">
                  <c:v>29535</c:v>
                </c:pt>
                <c:pt idx="4920">
                  <c:v>29536</c:v>
                </c:pt>
                <c:pt idx="4921">
                  <c:v>29537</c:v>
                </c:pt>
                <c:pt idx="4922">
                  <c:v>29538</c:v>
                </c:pt>
                <c:pt idx="4923">
                  <c:v>29539</c:v>
                </c:pt>
                <c:pt idx="4924">
                  <c:v>29542</c:v>
                </c:pt>
                <c:pt idx="4925">
                  <c:v>29543</c:v>
                </c:pt>
                <c:pt idx="4926">
                  <c:v>29544</c:v>
                </c:pt>
                <c:pt idx="4927">
                  <c:v>29545</c:v>
                </c:pt>
                <c:pt idx="4928">
                  <c:v>29546</c:v>
                </c:pt>
                <c:pt idx="4929">
                  <c:v>29549</c:v>
                </c:pt>
                <c:pt idx="4930">
                  <c:v>29550</c:v>
                </c:pt>
                <c:pt idx="4931">
                  <c:v>29551</c:v>
                </c:pt>
                <c:pt idx="4932">
                  <c:v>29552</c:v>
                </c:pt>
                <c:pt idx="4933">
                  <c:v>29553</c:v>
                </c:pt>
                <c:pt idx="4934">
                  <c:v>29556</c:v>
                </c:pt>
                <c:pt idx="4935">
                  <c:v>29557</c:v>
                </c:pt>
                <c:pt idx="4936">
                  <c:v>29558</c:v>
                </c:pt>
                <c:pt idx="4937">
                  <c:v>29559</c:v>
                </c:pt>
                <c:pt idx="4938">
                  <c:v>29560</c:v>
                </c:pt>
                <c:pt idx="4939">
                  <c:v>29563</c:v>
                </c:pt>
                <c:pt idx="4940">
                  <c:v>29564</c:v>
                </c:pt>
                <c:pt idx="4941">
                  <c:v>29565</c:v>
                </c:pt>
                <c:pt idx="4942">
                  <c:v>29566</c:v>
                </c:pt>
                <c:pt idx="4943">
                  <c:v>29567</c:v>
                </c:pt>
                <c:pt idx="4944">
                  <c:v>29570</c:v>
                </c:pt>
                <c:pt idx="4945">
                  <c:v>29571</c:v>
                </c:pt>
                <c:pt idx="4946">
                  <c:v>29572</c:v>
                </c:pt>
                <c:pt idx="4947">
                  <c:v>29573</c:v>
                </c:pt>
                <c:pt idx="4948">
                  <c:v>29574</c:v>
                </c:pt>
                <c:pt idx="4949">
                  <c:v>29577</c:v>
                </c:pt>
                <c:pt idx="4950">
                  <c:v>29578</c:v>
                </c:pt>
                <c:pt idx="4951">
                  <c:v>29579</c:v>
                </c:pt>
                <c:pt idx="4952">
                  <c:v>29580</c:v>
                </c:pt>
                <c:pt idx="4953">
                  <c:v>29581</c:v>
                </c:pt>
                <c:pt idx="4954">
                  <c:v>29584</c:v>
                </c:pt>
                <c:pt idx="4955">
                  <c:v>29585</c:v>
                </c:pt>
                <c:pt idx="4956">
                  <c:v>29586</c:v>
                </c:pt>
                <c:pt idx="4957">
                  <c:v>29587</c:v>
                </c:pt>
                <c:pt idx="4958">
                  <c:v>29588</c:v>
                </c:pt>
                <c:pt idx="4959">
                  <c:v>29591</c:v>
                </c:pt>
                <c:pt idx="4960">
                  <c:v>29592</c:v>
                </c:pt>
                <c:pt idx="4961">
                  <c:v>29593</c:v>
                </c:pt>
                <c:pt idx="4962">
                  <c:v>29594</c:v>
                </c:pt>
                <c:pt idx="4963">
                  <c:v>29595</c:v>
                </c:pt>
                <c:pt idx="4964">
                  <c:v>29598</c:v>
                </c:pt>
                <c:pt idx="4965">
                  <c:v>29599</c:v>
                </c:pt>
                <c:pt idx="4966">
                  <c:v>29600</c:v>
                </c:pt>
                <c:pt idx="4967">
                  <c:v>29601</c:v>
                </c:pt>
                <c:pt idx="4968">
                  <c:v>29602</c:v>
                </c:pt>
                <c:pt idx="4969">
                  <c:v>29605</c:v>
                </c:pt>
                <c:pt idx="4970">
                  <c:v>29606</c:v>
                </c:pt>
                <c:pt idx="4971">
                  <c:v>29607</c:v>
                </c:pt>
                <c:pt idx="4972">
                  <c:v>29608</c:v>
                </c:pt>
                <c:pt idx="4973">
                  <c:v>29609</c:v>
                </c:pt>
                <c:pt idx="4974">
                  <c:v>29612</c:v>
                </c:pt>
                <c:pt idx="4975">
                  <c:v>29613</c:v>
                </c:pt>
                <c:pt idx="4976">
                  <c:v>29614</c:v>
                </c:pt>
                <c:pt idx="4977">
                  <c:v>29615</c:v>
                </c:pt>
                <c:pt idx="4978">
                  <c:v>29616</c:v>
                </c:pt>
                <c:pt idx="4979">
                  <c:v>29619</c:v>
                </c:pt>
                <c:pt idx="4980">
                  <c:v>29620</c:v>
                </c:pt>
                <c:pt idx="4981">
                  <c:v>29621</c:v>
                </c:pt>
                <c:pt idx="4982">
                  <c:v>29622</c:v>
                </c:pt>
                <c:pt idx="4983">
                  <c:v>29623</c:v>
                </c:pt>
                <c:pt idx="4984">
                  <c:v>29626</c:v>
                </c:pt>
                <c:pt idx="4985">
                  <c:v>29627</c:v>
                </c:pt>
                <c:pt idx="4986">
                  <c:v>29628</c:v>
                </c:pt>
                <c:pt idx="4987">
                  <c:v>29629</c:v>
                </c:pt>
                <c:pt idx="4988">
                  <c:v>29630</c:v>
                </c:pt>
                <c:pt idx="4989">
                  <c:v>29633</c:v>
                </c:pt>
                <c:pt idx="4990">
                  <c:v>29634</c:v>
                </c:pt>
                <c:pt idx="4991">
                  <c:v>29635</c:v>
                </c:pt>
                <c:pt idx="4992">
                  <c:v>29636</c:v>
                </c:pt>
                <c:pt idx="4993">
                  <c:v>29637</c:v>
                </c:pt>
                <c:pt idx="4994">
                  <c:v>29640</c:v>
                </c:pt>
                <c:pt idx="4995">
                  <c:v>29641</c:v>
                </c:pt>
                <c:pt idx="4996">
                  <c:v>29642</c:v>
                </c:pt>
                <c:pt idx="4997">
                  <c:v>29643</c:v>
                </c:pt>
                <c:pt idx="4998">
                  <c:v>29644</c:v>
                </c:pt>
                <c:pt idx="4999">
                  <c:v>29647</c:v>
                </c:pt>
                <c:pt idx="5000">
                  <c:v>29648</c:v>
                </c:pt>
                <c:pt idx="5001">
                  <c:v>29649</c:v>
                </c:pt>
                <c:pt idx="5002">
                  <c:v>29650</c:v>
                </c:pt>
                <c:pt idx="5003">
                  <c:v>29651</c:v>
                </c:pt>
                <c:pt idx="5004">
                  <c:v>29654</c:v>
                </c:pt>
                <c:pt idx="5005">
                  <c:v>29655</c:v>
                </c:pt>
                <c:pt idx="5006">
                  <c:v>29656</c:v>
                </c:pt>
                <c:pt idx="5007">
                  <c:v>29657</c:v>
                </c:pt>
                <c:pt idx="5008">
                  <c:v>29658</c:v>
                </c:pt>
                <c:pt idx="5009">
                  <c:v>29661</c:v>
                </c:pt>
                <c:pt idx="5010">
                  <c:v>29662</c:v>
                </c:pt>
                <c:pt idx="5011">
                  <c:v>29663</c:v>
                </c:pt>
                <c:pt idx="5012">
                  <c:v>29664</c:v>
                </c:pt>
                <c:pt idx="5013">
                  <c:v>29665</c:v>
                </c:pt>
                <c:pt idx="5014">
                  <c:v>29668</c:v>
                </c:pt>
                <c:pt idx="5015">
                  <c:v>29669</c:v>
                </c:pt>
                <c:pt idx="5016">
                  <c:v>29670</c:v>
                </c:pt>
                <c:pt idx="5017">
                  <c:v>29671</c:v>
                </c:pt>
                <c:pt idx="5018">
                  <c:v>29672</c:v>
                </c:pt>
                <c:pt idx="5019">
                  <c:v>29675</c:v>
                </c:pt>
                <c:pt idx="5020">
                  <c:v>29676</c:v>
                </c:pt>
                <c:pt idx="5021">
                  <c:v>29677</c:v>
                </c:pt>
                <c:pt idx="5022">
                  <c:v>29678</c:v>
                </c:pt>
                <c:pt idx="5023">
                  <c:v>29679</c:v>
                </c:pt>
                <c:pt idx="5024">
                  <c:v>29682</c:v>
                </c:pt>
                <c:pt idx="5025">
                  <c:v>29683</c:v>
                </c:pt>
                <c:pt idx="5026">
                  <c:v>29684</c:v>
                </c:pt>
                <c:pt idx="5027">
                  <c:v>29685</c:v>
                </c:pt>
                <c:pt idx="5028">
                  <c:v>29686</c:v>
                </c:pt>
                <c:pt idx="5029">
                  <c:v>29689</c:v>
                </c:pt>
                <c:pt idx="5030">
                  <c:v>29690</c:v>
                </c:pt>
                <c:pt idx="5031">
                  <c:v>29691</c:v>
                </c:pt>
                <c:pt idx="5032">
                  <c:v>29692</c:v>
                </c:pt>
                <c:pt idx="5033">
                  <c:v>29693</c:v>
                </c:pt>
                <c:pt idx="5034">
                  <c:v>29696</c:v>
                </c:pt>
                <c:pt idx="5035">
                  <c:v>29697</c:v>
                </c:pt>
                <c:pt idx="5036">
                  <c:v>29698</c:v>
                </c:pt>
                <c:pt idx="5037">
                  <c:v>29699</c:v>
                </c:pt>
                <c:pt idx="5038">
                  <c:v>29700</c:v>
                </c:pt>
                <c:pt idx="5039">
                  <c:v>29703</c:v>
                </c:pt>
                <c:pt idx="5040">
                  <c:v>29704</c:v>
                </c:pt>
                <c:pt idx="5041">
                  <c:v>29705</c:v>
                </c:pt>
                <c:pt idx="5042">
                  <c:v>29706</c:v>
                </c:pt>
                <c:pt idx="5043">
                  <c:v>29707</c:v>
                </c:pt>
                <c:pt idx="5044">
                  <c:v>29710</c:v>
                </c:pt>
                <c:pt idx="5045">
                  <c:v>29711</c:v>
                </c:pt>
                <c:pt idx="5046">
                  <c:v>29712</c:v>
                </c:pt>
                <c:pt idx="5047">
                  <c:v>29713</c:v>
                </c:pt>
                <c:pt idx="5048">
                  <c:v>29714</c:v>
                </c:pt>
                <c:pt idx="5049">
                  <c:v>29717</c:v>
                </c:pt>
                <c:pt idx="5050">
                  <c:v>29718</c:v>
                </c:pt>
                <c:pt idx="5051">
                  <c:v>29719</c:v>
                </c:pt>
                <c:pt idx="5052">
                  <c:v>29720</c:v>
                </c:pt>
                <c:pt idx="5053">
                  <c:v>29721</c:v>
                </c:pt>
                <c:pt idx="5054">
                  <c:v>29724</c:v>
                </c:pt>
                <c:pt idx="5055">
                  <c:v>29725</c:v>
                </c:pt>
                <c:pt idx="5056">
                  <c:v>29726</c:v>
                </c:pt>
                <c:pt idx="5057">
                  <c:v>29727</c:v>
                </c:pt>
                <c:pt idx="5058">
                  <c:v>29728</c:v>
                </c:pt>
                <c:pt idx="5059">
                  <c:v>29731</c:v>
                </c:pt>
                <c:pt idx="5060">
                  <c:v>29732</c:v>
                </c:pt>
                <c:pt idx="5061">
                  <c:v>29733</c:v>
                </c:pt>
                <c:pt idx="5062">
                  <c:v>29734</c:v>
                </c:pt>
                <c:pt idx="5063">
                  <c:v>29735</c:v>
                </c:pt>
                <c:pt idx="5064">
                  <c:v>29738</c:v>
                </c:pt>
                <c:pt idx="5065">
                  <c:v>29739</c:v>
                </c:pt>
                <c:pt idx="5066">
                  <c:v>29740</c:v>
                </c:pt>
                <c:pt idx="5067">
                  <c:v>29741</c:v>
                </c:pt>
                <c:pt idx="5068">
                  <c:v>29742</c:v>
                </c:pt>
                <c:pt idx="5069">
                  <c:v>29745</c:v>
                </c:pt>
                <c:pt idx="5070">
                  <c:v>29746</c:v>
                </c:pt>
                <c:pt idx="5071">
                  <c:v>29747</c:v>
                </c:pt>
                <c:pt idx="5072">
                  <c:v>29748</c:v>
                </c:pt>
                <c:pt idx="5073">
                  <c:v>29749</c:v>
                </c:pt>
                <c:pt idx="5074">
                  <c:v>29752</c:v>
                </c:pt>
                <c:pt idx="5075">
                  <c:v>29753</c:v>
                </c:pt>
                <c:pt idx="5076">
                  <c:v>29754</c:v>
                </c:pt>
                <c:pt idx="5077">
                  <c:v>29755</c:v>
                </c:pt>
                <c:pt idx="5078">
                  <c:v>29756</c:v>
                </c:pt>
                <c:pt idx="5079">
                  <c:v>29759</c:v>
                </c:pt>
                <c:pt idx="5080">
                  <c:v>29760</c:v>
                </c:pt>
                <c:pt idx="5081">
                  <c:v>29761</c:v>
                </c:pt>
                <c:pt idx="5082">
                  <c:v>29762</c:v>
                </c:pt>
                <c:pt idx="5083">
                  <c:v>29763</c:v>
                </c:pt>
                <c:pt idx="5084">
                  <c:v>29766</c:v>
                </c:pt>
                <c:pt idx="5085">
                  <c:v>29767</c:v>
                </c:pt>
                <c:pt idx="5086">
                  <c:v>29768</c:v>
                </c:pt>
                <c:pt idx="5087">
                  <c:v>29769</c:v>
                </c:pt>
                <c:pt idx="5088">
                  <c:v>29770</c:v>
                </c:pt>
                <c:pt idx="5089">
                  <c:v>29773</c:v>
                </c:pt>
                <c:pt idx="5090">
                  <c:v>29774</c:v>
                </c:pt>
                <c:pt idx="5091">
                  <c:v>29775</c:v>
                </c:pt>
                <c:pt idx="5092">
                  <c:v>29776</c:v>
                </c:pt>
                <c:pt idx="5093">
                  <c:v>29777</c:v>
                </c:pt>
                <c:pt idx="5094">
                  <c:v>29780</c:v>
                </c:pt>
                <c:pt idx="5095">
                  <c:v>29781</c:v>
                </c:pt>
                <c:pt idx="5096">
                  <c:v>29782</c:v>
                </c:pt>
                <c:pt idx="5097">
                  <c:v>29783</c:v>
                </c:pt>
                <c:pt idx="5098">
                  <c:v>29784</c:v>
                </c:pt>
                <c:pt idx="5099">
                  <c:v>29787</c:v>
                </c:pt>
                <c:pt idx="5100">
                  <c:v>29788</c:v>
                </c:pt>
                <c:pt idx="5101">
                  <c:v>29789</c:v>
                </c:pt>
                <c:pt idx="5102">
                  <c:v>29790</c:v>
                </c:pt>
                <c:pt idx="5103">
                  <c:v>29791</c:v>
                </c:pt>
                <c:pt idx="5104">
                  <c:v>29794</c:v>
                </c:pt>
                <c:pt idx="5105">
                  <c:v>29795</c:v>
                </c:pt>
                <c:pt idx="5106">
                  <c:v>29796</c:v>
                </c:pt>
                <c:pt idx="5107">
                  <c:v>29797</c:v>
                </c:pt>
                <c:pt idx="5108">
                  <c:v>29798</c:v>
                </c:pt>
                <c:pt idx="5109">
                  <c:v>29801</c:v>
                </c:pt>
                <c:pt idx="5110">
                  <c:v>29802</c:v>
                </c:pt>
                <c:pt idx="5111">
                  <c:v>29803</c:v>
                </c:pt>
                <c:pt idx="5112">
                  <c:v>29804</c:v>
                </c:pt>
                <c:pt idx="5113">
                  <c:v>29805</c:v>
                </c:pt>
                <c:pt idx="5114">
                  <c:v>29808</c:v>
                </c:pt>
                <c:pt idx="5115">
                  <c:v>29809</c:v>
                </c:pt>
                <c:pt idx="5116">
                  <c:v>29810</c:v>
                </c:pt>
                <c:pt idx="5117">
                  <c:v>29811</c:v>
                </c:pt>
                <c:pt idx="5118">
                  <c:v>29812</c:v>
                </c:pt>
                <c:pt idx="5119">
                  <c:v>29815</c:v>
                </c:pt>
                <c:pt idx="5120">
                  <c:v>29816</c:v>
                </c:pt>
                <c:pt idx="5121">
                  <c:v>29817</c:v>
                </c:pt>
                <c:pt idx="5122">
                  <c:v>29818</c:v>
                </c:pt>
                <c:pt idx="5123">
                  <c:v>29819</c:v>
                </c:pt>
                <c:pt idx="5124">
                  <c:v>29822</c:v>
                </c:pt>
                <c:pt idx="5125">
                  <c:v>29823</c:v>
                </c:pt>
                <c:pt idx="5126">
                  <c:v>29824</c:v>
                </c:pt>
                <c:pt idx="5127">
                  <c:v>29825</c:v>
                </c:pt>
                <c:pt idx="5128">
                  <c:v>29826</c:v>
                </c:pt>
                <c:pt idx="5129">
                  <c:v>29829</c:v>
                </c:pt>
                <c:pt idx="5130">
                  <c:v>29830</c:v>
                </c:pt>
                <c:pt idx="5131">
                  <c:v>29831</c:v>
                </c:pt>
                <c:pt idx="5132">
                  <c:v>29832</c:v>
                </c:pt>
                <c:pt idx="5133">
                  <c:v>29833</c:v>
                </c:pt>
                <c:pt idx="5134">
                  <c:v>29836</c:v>
                </c:pt>
                <c:pt idx="5135">
                  <c:v>29837</c:v>
                </c:pt>
                <c:pt idx="5136">
                  <c:v>29838</c:v>
                </c:pt>
                <c:pt idx="5137">
                  <c:v>29839</c:v>
                </c:pt>
                <c:pt idx="5138">
                  <c:v>29840</c:v>
                </c:pt>
                <c:pt idx="5139">
                  <c:v>29843</c:v>
                </c:pt>
                <c:pt idx="5140">
                  <c:v>29844</c:v>
                </c:pt>
                <c:pt idx="5141">
                  <c:v>29845</c:v>
                </c:pt>
                <c:pt idx="5142">
                  <c:v>29846</c:v>
                </c:pt>
                <c:pt idx="5143">
                  <c:v>29847</c:v>
                </c:pt>
                <c:pt idx="5144">
                  <c:v>29850</c:v>
                </c:pt>
                <c:pt idx="5145">
                  <c:v>29851</c:v>
                </c:pt>
                <c:pt idx="5146">
                  <c:v>29852</c:v>
                </c:pt>
                <c:pt idx="5147">
                  <c:v>29853</c:v>
                </c:pt>
                <c:pt idx="5148">
                  <c:v>29854</c:v>
                </c:pt>
                <c:pt idx="5149">
                  <c:v>29857</c:v>
                </c:pt>
                <c:pt idx="5150">
                  <c:v>29858</c:v>
                </c:pt>
                <c:pt idx="5151">
                  <c:v>29859</c:v>
                </c:pt>
                <c:pt idx="5152">
                  <c:v>29860</c:v>
                </c:pt>
                <c:pt idx="5153">
                  <c:v>29861</c:v>
                </c:pt>
                <c:pt idx="5154">
                  <c:v>29864</c:v>
                </c:pt>
                <c:pt idx="5155">
                  <c:v>29865</c:v>
                </c:pt>
                <c:pt idx="5156">
                  <c:v>29866</c:v>
                </c:pt>
                <c:pt idx="5157">
                  <c:v>29867</c:v>
                </c:pt>
                <c:pt idx="5158">
                  <c:v>29868</c:v>
                </c:pt>
                <c:pt idx="5159">
                  <c:v>29871</c:v>
                </c:pt>
                <c:pt idx="5160">
                  <c:v>29872</c:v>
                </c:pt>
                <c:pt idx="5161">
                  <c:v>29873</c:v>
                </c:pt>
                <c:pt idx="5162">
                  <c:v>29874</c:v>
                </c:pt>
                <c:pt idx="5163">
                  <c:v>29875</c:v>
                </c:pt>
                <c:pt idx="5164">
                  <c:v>29878</c:v>
                </c:pt>
                <c:pt idx="5165">
                  <c:v>29879</c:v>
                </c:pt>
                <c:pt idx="5166">
                  <c:v>29880</c:v>
                </c:pt>
                <c:pt idx="5167">
                  <c:v>29881</c:v>
                </c:pt>
                <c:pt idx="5168">
                  <c:v>29882</c:v>
                </c:pt>
                <c:pt idx="5169">
                  <c:v>29885</c:v>
                </c:pt>
                <c:pt idx="5170">
                  <c:v>29886</c:v>
                </c:pt>
                <c:pt idx="5171">
                  <c:v>29887</c:v>
                </c:pt>
                <c:pt idx="5172">
                  <c:v>29888</c:v>
                </c:pt>
                <c:pt idx="5173">
                  <c:v>29889</c:v>
                </c:pt>
                <c:pt idx="5174">
                  <c:v>29892</c:v>
                </c:pt>
                <c:pt idx="5175">
                  <c:v>29893</c:v>
                </c:pt>
                <c:pt idx="5176">
                  <c:v>29894</c:v>
                </c:pt>
                <c:pt idx="5177">
                  <c:v>29895</c:v>
                </c:pt>
                <c:pt idx="5178">
                  <c:v>29896</c:v>
                </c:pt>
                <c:pt idx="5179">
                  <c:v>29899</c:v>
                </c:pt>
                <c:pt idx="5180">
                  <c:v>29900</c:v>
                </c:pt>
                <c:pt idx="5181">
                  <c:v>29901</c:v>
                </c:pt>
                <c:pt idx="5182">
                  <c:v>29902</c:v>
                </c:pt>
                <c:pt idx="5183">
                  <c:v>29903</c:v>
                </c:pt>
                <c:pt idx="5184">
                  <c:v>29906</c:v>
                </c:pt>
                <c:pt idx="5185">
                  <c:v>29907</c:v>
                </c:pt>
                <c:pt idx="5186">
                  <c:v>29908</c:v>
                </c:pt>
                <c:pt idx="5187">
                  <c:v>29909</c:v>
                </c:pt>
                <c:pt idx="5188">
                  <c:v>29910</c:v>
                </c:pt>
                <c:pt idx="5189">
                  <c:v>29913</c:v>
                </c:pt>
                <c:pt idx="5190">
                  <c:v>29914</c:v>
                </c:pt>
                <c:pt idx="5191">
                  <c:v>29915</c:v>
                </c:pt>
                <c:pt idx="5192">
                  <c:v>29916</c:v>
                </c:pt>
                <c:pt idx="5193">
                  <c:v>29917</c:v>
                </c:pt>
                <c:pt idx="5194">
                  <c:v>29920</c:v>
                </c:pt>
                <c:pt idx="5195">
                  <c:v>29921</c:v>
                </c:pt>
                <c:pt idx="5196">
                  <c:v>29922</c:v>
                </c:pt>
                <c:pt idx="5197">
                  <c:v>29923</c:v>
                </c:pt>
                <c:pt idx="5198">
                  <c:v>29924</c:v>
                </c:pt>
                <c:pt idx="5199">
                  <c:v>29927</c:v>
                </c:pt>
                <c:pt idx="5200">
                  <c:v>29928</c:v>
                </c:pt>
                <c:pt idx="5201">
                  <c:v>29929</c:v>
                </c:pt>
                <c:pt idx="5202">
                  <c:v>29930</c:v>
                </c:pt>
                <c:pt idx="5203">
                  <c:v>29931</c:v>
                </c:pt>
                <c:pt idx="5204">
                  <c:v>29934</c:v>
                </c:pt>
                <c:pt idx="5205">
                  <c:v>29935</c:v>
                </c:pt>
                <c:pt idx="5206">
                  <c:v>29936</c:v>
                </c:pt>
                <c:pt idx="5207">
                  <c:v>29937</c:v>
                </c:pt>
                <c:pt idx="5208">
                  <c:v>29938</c:v>
                </c:pt>
                <c:pt idx="5209">
                  <c:v>29941</c:v>
                </c:pt>
                <c:pt idx="5210">
                  <c:v>29942</c:v>
                </c:pt>
                <c:pt idx="5211">
                  <c:v>29943</c:v>
                </c:pt>
                <c:pt idx="5212">
                  <c:v>29944</c:v>
                </c:pt>
                <c:pt idx="5213">
                  <c:v>29945</c:v>
                </c:pt>
                <c:pt idx="5214">
                  <c:v>29948</c:v>
                </c:pt>
                <c:pt idx="5215">
                  <c:v>29949</c:v>
                </c:pt>
                <c:pt idx="5216">
                  <c:v>29950</c:v>
                </c:pt>
                <c:pt idx="5217">
                  <c:v>29951</c:v>
                </c:pt>
                <c:pt idx="5218">
                  <c:v>29952</c:v>
                </c:pt>
                <c:pt idx="5219">
                  <c:v>29955</c:v>
                </c:pt>
                <c:pt idx="5220">
                  <c:v>29956</c:v>
                </c:pt>
                <c:pt idx="5221">
                  <c:v>29957</c:v>
                </c:pt>
                <c:pt idx="5222">
                  <c:v>29958</c:v>
                </c:pt>
                <c:pt idx="5223">
                  <c:v>29959</c:v>
                </c:pt>
                <c:pt idx="5224">
                  <c:v>29962</c:v>
                </c:pt>
                <c:pt idx="5225">
                  <c:v>29963</c:v>
                </c:pt>
                <c:pt idx="5226">
                  <c:v>29964</c:v>
                </c:pt>
                <c:pt idx="5227">
                  <c:v>29965</c:v>
                </c:pt>
                <c:pt idx="5228">
                  <c:v>29966</c:v>
                </c:pt>
                <c:pt idx="5229">
                  <c:v>29969</c:v>
                </c:pt>
                <c:pt idx="5230">
                  <c:v>29970</c:v>
                </c:pt>
                <c:pt idx="5231">
                  <c:v>29971</c:v>
                </c:pt>
                <c:pt idx="5232">
                  <c:v>29972</c:v>
                </c:pt>
                <c:pt idx="5233">
                  <c:v>29973</c:v>
                </c:pt>
                <c:pt idx="5234">
                  <c:v>29976</c:v>
                </c:pt>
                <c:pt idx="5235">
                  <c:v>29977</c:v>
                </c:pt>
                <c:pt idx="5236">
                  <c:v>29978</c:v>
                </c:pt>
                <c:pt idx="5237">
                  <c:v>29979</c:v>
                </c:pt>
                <c:pt idx="5238">
                  <c:v>29980</c:v>
                </c:pt>
                <c:pt idx="5239">
                  <c:v>29983</c:v>
                </c:pt>
                <c:pt idx="5240">
                  <c:v>29984</c:v>
                </c:pt>
                <c:pt idx="5241">
                  <c:v>29985</c:v>
                </c:pt>
                <c:pt idx="5242">
                  <c:v>29986</c:v>
                </c:pt>
                <c:pt idx="5243">
                  <c:v>29987</c:v>
                </c:pt>
                <c:pt idx="5244">
                  <c:v>29990</c:v>
                </c:pt>
                <c:pt idx="5245">
                  <c:v>29991</c:v>
                </c:pt>
                <c:pt idx="5246">
                  <c:v>29992</c:v>
                </c:pt>
                <c:pt idx="5247">
                  <c:v>29993</c:v>
                </c:pt>
                <c:pt idx="5248">
                  <c:v>29994</c:v>
                </c:pt>
                <c:pt idx="5249">
                  <c:v>29997</c:v>
                </c:pt>
                <c:pt idx="5250">
                  <c:v>29998</c:v>
                </c:pt>
                <c:pt idx="5251">
                  <c:v>29999</c:v>
                </c:pt>
                <c:pt idx="5252">
                  <c:v>30000</c:v>
                </c:pt>
                <c:pt idx="5253">
                  <c:v>30001</c:v>
                </c:pt>
                <c:pt idx="5254">
                  <c:v>30004</c:v>
                </c:pt>
                <c:pt idx="5255">
                  <c:v>30005</c:v>
                </c:pt>
                <c:pt idx="5256">
                  <c:v>30006</c:v>
                </c:pt>
                <c:pt idx="5257">
                  <c:v>30007</c:v>
                </c:pt>
                <c:pt idx="5258">
                  <c:v>30008</c:v>
                </c:pt>
                <c:pt idx="5259">
                  <c:v>30011</c:v>
                </c:pt>
                <c:pt idx="5260">
                  <c:v>30012</c:v>
                </c:pt>
                <c:pt idx="5261">
                  <c:v>30013</c:v>
                </c:pt>
                <c:pt idx="5262">
                  <c:v>30014</c:v>
                </c:pt>
                <c:pt idx="5263">
                  <c:v>30015</c:v>
                </c:pt>
                <c:pt idx="5264">
                  <c:v>30018</c:v>
                </c:pt>
                <c:pt idx="5265">
                  <c:v>30019</c:v>
                </c:pt>
                <c:pt idx="5266">
                  <c:v>30020</c:v>
                </c:pt>
                <c:pt idx="5267">
                  <c:v>30021</c:v>
                </c:pt>
                <c:pt idx="5268">
                  <c:v>30022</c:v>
                </c:pt>
                <c:pt idx="5269">
                  <c:v>30025</c:v>
                </c:pt>
                <c:pt idx="5270">
                  <c:v>30026</c:v>
                </c:pt>
                <c:pt idx="5271">
                  <c:v>30027</c:v>
                </c:pt>
                <c:pt idx="5272">
                  <c:v>30028</c:v>
                </c:pt>
                <c:pt idx="5273">
                  <c:v>30029</c:v>
                </c:pt>
                <c:pt idx="5274">
                  <c:v>30032</c:v>
                </c:pt>
                <c:pt idx="5275">
                  <c:v>30033</c:v>
                </c:pt>
                <c:pt idx="5276">
                  <c:v>30034</c:v>
                </c:pt>
                <c:pt idx="5277">
                  <c:v>30035</c:v>
                </c:pt>
                <c:pt idx="5278">
                  <c:v>30036</c:v>
                </c:pt>
                <c:pt idx="5279">
                  <c:v>30039</c:v>
                </c:pt>
                <c:pt idx="5280">
                  <c:v>30040</c:v>
                </c:pt>
                <c:pt idx="5281">
                  <c:v>30041</c:v>
                </c:pt>
                <c:pt idx="5282">
                  <c:v>30042</c:v>
                </c:pt>
                <c:pt idx="5283">
                  <c:v>30043</c:v>
                </c:pt>
                <c:pt idx="5284">
                  <c:v>30046</c:v>
                </c:pt>
                <c:pt idx="5285">
                  <c:v>30047</c:v>
                </c:pt>
                <c:pt idx="5286">
                  <c:v>30048</c:v>
                </c:pt>
                <c:pt idx="5287">
                  <c:v>30049</c:v>
                </c:pt>
                <c:pt idx="5288">
                  <c:v>30050</c:v>
                </c:pt>
                <c:pt idx="5289">
                  <c:v>30053</c:v>
                </c:pt>
                <c:pt idx="5290">
                  <c:v>30054</c:v>
                </c:pt>
                <c:pt idx="5291">
                  <c:v>30055</c:v>
                </c:pt>
                <c:pt idx="5292">
                  <c:v>30056</c:v>
                </c:pt>
                <c:pt idx="5293">
                  <c:v>30057</c:v>
                </c:pt>
                <c:pt idx="5294">
                  <c:v>30060</c:v>
                </c:pt>
                <c:pt idx="5295">
                  <c:v>30061</c:v>
                </c:pt>
                <c:pt idx="5296">
                  <c:v>30062</c:v>
                </c:pt>
                <c:pt idx="5297">
                  <c:v>30063</c:v>
                </c:pt>
                <c:pt idx="5298">
                  <c:v>30064</c:v>
                </c:pt>
                <c:pt idx="5299">
                  <c:v>30067</c:v>
                </c:pt>
                <c:pt idx="5300">
                  <c:v>30068</c:v>
                </c:pt>
                <c:pt idx="5301">
                  <c:v>30069</c:v>
                </c:pt>
                <c:pt idx="5302">
                  <c:v>30070</c:v>
                </c:pt>
                <c:pt idx="5303">
                  <c:v>30071</c:v>
                </c:pt>
                <c:pt idx="5304">
                  <c:v>30074</c:v>
                </c:pt>
                <c:pt idx="5305">
                  <c:v>30075</c:v>
                </c:pt>
                <c:pt idx="5306">
                  <c:v>30076</c:v>
                </c:pt>
                <c:pt idx="5307">
                  <c:v>30077</c:v>
                </c:pt>
                <c:pt idx="5308">
                  <c:v>30078</c:v>
                </c:pt>
                <c:pt idx="5309">
                  <c:v>30081</c:v>
                </c:pt>
                <c:pt idx="5310">
                  <c:v>30082</c:v>
                </c:pt>
                <c:pt idx="5311">
                  <c:v>30083</c:v>
                </c:pt>
                <c:pt idx="5312">
                  <c:v>30084</c:v>
                </c:pt>
                <c:pt idx="5313">
                  <c:v>30085</c:v>
                </c:pt>
                <c:pt idx="5314">
                  <c:v>30088</c:v>
                </c:pt>
                <c:pt idx="5315">
                  <c:v>30089</c:v>
                </c:pt>
                <c:pt idx="5316">
                  <c:v>30090</c:v>
                </c:pt>
                <c:pt idx="5317">
                  <c:v>30091</c:v>
                </c:pt>
                <c:pt idx="5318">
                  <c:v>30092</c:v>
                </c:pt>
                <c:pt idx="5319">
                  <c:v>30095</c:v>
                </c:pt>
                <c:pt idx="5320">
                  <c:v>30096</c:v>
                </c:pt>
                <c:pt idx="5321">
                  <c:v>30097</c:v>
                </c:pt>
                <c:pt idx="5322">
                  <c:v>30098</c:v>
                </c:pt>
                <c:pt idx="5323">
                  <c:v>30099</c:v>
                </c:pt>
                <c:pt idx="5324">
                  <c:v>30102</c:v>
                </c:pt>
                <c:pt idx="5325">
                  <c:v>30103</c:v>
                </c:pt>
                <c:pt idx="5326">
                  <c:v>30104</c:v>
                </c:pt>
                <c:pt idx="5327">
                  <c:v>30105</c:v>
                </c:pt>
                <c:pt idx="5328">
                  <c:v>30106</c:v>
                </c:pt>
                <c:pt idx="5329">
                  <c:v>30109</c:v>
                </c:pt>
                <c:pt idx="5330">
                  <c:v>30110</c:v>
                </c:pt>
                <c:pt idx="5331">
                  <c:v>30111</c:v>
                </c:pt>
                <c:pt idx="5332">
                  <c:v>30112</c:v>
                </c:pt>
                <c:pt idx="5333">
                  <c:v>30113</c:v>
                </c:pt>
                <c:pt idx="5334">
                  <c:v>30116</c:v>
                </c:pt>
                <c:pt idx="5335">
                  <c:v>30117</c:v>
                </c:pt>
                <c:pt idx="5336">
                  <c:v>30118</c:v>
                </c:pt>
                <c:pt idx="5337">
                  <c:v>30119</c:v>
                </c:pt>
                <c:pt idx="5338">
                  <c:v>30120</c:v>
                </c:pt>
                <c:pt idx="5339">
                  <c:v>30123</c:v>
                </c:pt>
                <c:pt idx="5340">
                  <c:v>30124</c:v>
                </c:pt>
                <c:pt idx="5341">
                  <c:v>30125</c:v>
                </c:pt>
                <c:pt idx="5342">
                  <c:v>30126</c:v>
                </c:pt>
                <c:pt idx="5343">
                  <c:v>30127</c:v>
                </c:pt>
                <c:pt idx="5344">
                  <c:v>30130</c:v>
                </c:pt>
                <c:pt idx="5345">
                  <c:v>30131</c:v>
                </c:pt>
                <c:pt idx="5346">
                  <c:v>30132</c:v>
                </c:pt>
                <c:pt idx="5347">
                  <c:v>30133</c:v>
                </c:pt>
                <c:pt idx="5348">
                  <c:v>30134</c:v>
                </c:pt>
                <c:pt idx="5349">
                  <c:v>30137</c:v>
                </c:pt>
                <c:pt idx="5350">
                  <c:v>30138</c:v>
                </c:pt>
                <c:pt idx="5351">
                  <c:v>30139</c:v>
                </c:pt>
                <c:pt idx="5352">
                  <c:v>30140</c:v>
                </c:pt>
                <c:pt idx="5353">
                  <c:v>30141</c:v>
                </c:pt>
                <c:pt idx="5354">
                  <c:v>30144</c:v>
                </c:pt>
                <c:pt idx="5355">
                  <c:v>30145</c:v>
                </c:pt>
                <c:pt idx="5356">
                  <c:v>30146</c:v>
                </c:pt>
                <c:pt idx="5357">
                  <c:v>30147</c:v>
                </c:pt>
                <c:pt idx="5358">
                  <c:v>30148</c:v>
                </c:pt>
                <c:pt idx="5359">
                  <c:v>30151</c:v>
                </c:pt>
                <c:pt idx="5360">
                  <c:v>30152</c:v>
                </c:pt>
                <c:pt idx="5361">
                  <c:v>30153</c:v>
                </c:pt>
                <c:pt idx="5362">
                  <c:v>30154</c:v>
                </c:pt>
                <c:pt idx="5363">
                  <c:v>30155</c:v>
                </c:pt>
                <c:pt idx="5364">
                  <c:v>30158</c:v>
                </c:pt>
                <c:pt idx="5365">
                  <c:v>30159</c:v>
                </c:pt>
                <c:pt idx="5366">
                  <c:v>30160</c:v>
                </c:pt>
                <c:pt idx="5367">
                  <c:v>30161</c:v>
                </c:pt>
                <c:pt idx="5368">
                  <c:v>30162</c:v>
                </c:pt>
                <c:pt idx="5369">
                  <c:v>30165</c:v>
                </c:pt>
                <c:pt idx="5370">
                  <c:v>30166</c:v>
                </c:pt>
                <c:pt idx="5371">
                  <c:v>30167</c:v>
                </c:pt>
                <c:pt idx="5372">
                  <c:v>30168</c:v>
                </c:pt>
                <c:pt idx="5373">
                  <c:v>30169</c:v>
                </c:pt>
                <c:pt idx="5374">
                  <c:v>30172</c:v>
                </c:pt>
                <c:pt idx="5375">
                  <c:v>30173</c:v>
                </c:pt>
                <c:pt idx="5376">
                  <c:v>30174</c:v>
                </c:pt>
                <c:pt idx="5377">
                  <c:v>30175</c:v>
                </c:pt>
                <c:pt idx="5378">
                  <c:v>30176</c:v>
                </c:pt>
                <c:pt idx="5379">
                  <c:v>30179</c:v>
                </c:pt>
                <c:pt idx="5380">
                  <c:v>30180</c:v>
                </c:pt>
                <c:pt idx="5381">
                  <c:v>30181</c:v>
                </c:pt>
                <c:pt idx="5382">
                  <c:v>30182</c:v>
                </c:pt>
                <c:pt idx="5383">
                  <c:v>30183</c:v>
                </c:pt>
                <c:pt idx="5384">
                  <c:v>30186</c:v>
                </c:pt>
                <c:pt idx="5385">
                  <c:v>30187</c:v>
                </c:pt>
                <c:pt idx="5386">
                  <c:v>30188</c:v>
                </c:pt>
                <c:pt idx="5387">
                  <c:v>30189</c:v>
                </c:pt>
                <c:pt idx="5388">
                  <c:v>30190</c:v>
                </c:pt>
                <c:pt idx="5389">
                  <c:v>30193</c:v>
                </c:pt>
                <c:pt idx="5390">
                  <c:v>30194</c:v>
                </c:pt>
                <c:pt idx="5391">
                  <c:v>30195</c:v>
                </c:pt>
                <c:pt idx="5392">
                  <c:v>30196</c:v>
                </c:pt>
                <c:pt idx="5393">
                  <c:v>30197</c:v>
                </c:pt>
                <c:pt idx="5394">
                  <c:v>30200</c:v>
                </c:pt>
                <c:pt idx="5395">
                  <c:v>30201</c:v>
                </c:pt>
                <c:pt idx="5396">
                  <c:v>30202</c:v>
                </c:pt>
                <c:pt idx="5397">
                  <c:v>30203</c:v>
                </c:pt>
                <c:pt idx="5398">
                  <c:v>30204</c:v>
                </c:pt>
                <c:pt idx="5399">
                  <c:v>30207</c:v>
                </c:pt>
                <c:pt idx="5400">
                  <c:v>30208</c:v>
                </c:pt>
                <c:pt idx="5401">
                  <c:v>30209</c:v>
                </c:pt>
                <c:pt idx="5402">
                  <c:v>30210</c:v>
                </c:pt>
                <c:pt idx="5403">
                  <c:v>30211</c:v>
                </c:pt>
                <c:pt idx="5404">
                  <c:v>30214</c:v>
                </c:pt>
                <c:pt idx="5405">
                  <c:v>30215</c:v>
                </c:pt>
                <c:pt idx="5406">
                  <c:v>30216</c:v>
                </c:pt>
                <c:pt idx="5407">
                  <c:v>30217</c:v>
                </c:pt>
                <c:pt idx="5408">
                  <c:v>30218</c:v>
                </c:pt>
                <c:pt idx="5409">
                  <c:v>30221</c:v>
                </c:pt>
                <c:pt idx="5410">
                  <c:v>30222</c:v>
                </c:pt>
                <c:pt idx="5411">
                  <c:v>30223</c:v>
                </c:pt>
                <c:pt idx="5412">
                  <c:v>30224</c:v>
                </c:pt>
                <c:pt idx="5413">
                  <c:v>30225</c:v>
                </c:pt>
                <c:pt idx="5414">
                  <c:v>30228</c:v>
                </c:pt>
                <c:pt idx="5415">
                  <c:v>30229</c:v>
                </c:pt>
                <c:pt idx="5416">
                  <c:v>30230</c:v>
                </c:pt>
                <c:pt idx="5417">
                  <c:v>30231</c:v>
                </c:pt>
                <c:pt idx="5418">
                  <c:v>30232</c:v>
                </c:pt>
                <c:pt idx="5419">
                  <c:v>30235</c:v>
                </c:pt>
                <c:pt idx="5420">
                  <c:v>30236</c:v>
                </c:pt>
                <c:pt idx="5421">
                  <c:v>30237</c:v>
                </c:pt>
                <c:pt idx="5422">
                  <c:v>30238</c:v>
                </c:pt>
                <c:pt idx="5423">
                  <c:v>30239</c:v>
                </c:pt>
                <c:pt idx="5424">
                  <c:v>30242</c:v>
                </c:pt>
                <c:pt idx="5425">
                  <c:v>30243</c:v>
                </c:pt>
                <c:pt idx="5426">
                  <c:v>30244</c:v>
                </c:pt>
                <c:pt idx="5427">
                  <c:v>30245</c:v>
                </c:pt>
                <c:pt idx="5428">
                  <c:v>30246</c:v>
                </c:pt>
                <c:pt idx="5429">
                  <c:v>30249</c:v>
                </c:pt>
                <c:pt idx="5430">
                  <c:v>30250</c:v>
                </c:pt>
                <c:pt idx="5431">
                  <c:v>30251</c:v>
                </c:pt>
                <c:pt idx="5432">
                  <c:v>30252</c:v>
                </c:pt>
                <c:pt idx="5433">
                  <c:v>30253</c:v>
                </c:pt>
                <c:pt idx="5434">
                  <c:v>30256</c:v>
                </c:pt>
                <c:pt idx="5435">
                  <c:v>30257</c:v>
                </c:pt>
                <c:pt idx="5436">
                  <c:v>30258</c:v>
                </c:pt>
                <c:pt idx="5437">
                  <c:v>30259</c:v>
                </c:pt>
                <c:pt idx="5438">
                  <c:v>30260</c:v>
                </c:pt>
                <c:pt idx="5439">
                  <c:v>30263</c:v>
                </c:pt>
                <c:pt idx="5440">
                  <c:v>30264</c:v>
                </c:pt>
                <c:pt idx="5441">
                  <c:v>30265</c:v>
                </c:pt>
                <c:pt idx="5442">
                  <c:v>30266</c:v>
                </c:pt>
                <c:pt idx="5443">
                  <c:v>30267</c:v>
                </c:pt>
                <c:pt idx="5444">
                  <c:v>30270</c:v>
                </c:pt>
                <c:pt idx="5445">
                  <c:v>30271</c:v>
                </c:pt>
                <c:pt idx="5446">
                  <c:v>30272</c:v>
                </c:pt>
                <c:pt idx="5447">
                  <c:v>30273</c:v>
                </c:pt>
                <c:pt idx="5448">
                  <c:v>30274</c:v>
                </c:pt>
                <c:pt idx="5449">
                  <c:v>30277</c:v>
                </c:pt>
                <c:pt idx="5450">
                  <c:v>30278</c:v>
                </c:pt>
                <c:pt idx="5451">
                  <c:v>30279</c:v>
                </c:pt>
                <c:pt idx="5452">
                  <c:v>30280</c:v>
                </c:pt>
                <c:pt idx="5453">
                  <c:v>30281</c:v>
                </c:pt>
                <c:pt idx="5454">
                  <c:v>30284</c:v>
                </c:pt>
                <c:pt idx="5455">
                  <c:v>30285</c:v>
                </c:pt>
                <c:pt idx="5456">
                  <c:v>30286</c:v>
                </c:pt>
                <c:pt idx="5457">
                  <c:v>30287</c:v>
                </c:pt>
                <c:pt idx="5458">
                  <c:v>30288</c:v>
                </c:pt>
                <c:pt idx="5459">
                  <c:v>30291</c:v>
                </c:pt>
                <c:pt idx="5460">
                  <c:v>30292</c:v>
                </c:pt>
                <c:pt idx="5461">
                  <c:v>30293</c:v>
                </c:pt>
                <c:pt idx="5462">
                  <c:v>30294</c:v>
                </c:pt>
                <c:pt idx="5463">
                  <c:v>30295</c:v>
                </c:pt>
                <c:pt idx="5464">
                  <c:v>30298</c:v>
                </c:pt>
                <c:pt idx="5465">
                  <c:v>30299</c:v>
                </c:pt>
                <c:pt idx="5466">
                  <c:v>30300</c:v>
                </c:pt>
                <c:pt idx="5467">
                  <c:v>30301</c:v>
                </c:pt>
                <c:pt idx="5468">
                  <c:v>30302</c:v>
                </c:pt>
                <c:pt idx="5469">
                  <c:v>30305</c:v>
                </c:pt>
                <c:pt idx="5470">
                  <c:v>30306</c:v>
                </c:pt>
                <c:pt idx="5471">
                  <c:v>30307</c:v>
                </c:pt>
                <c:pt idx="5472">
                  <c:v>30308</c:v>
                </c:pt>
                <c:pt idx="5473">
                  <c:v>30309</c:v>
                </c:pt>
                <c:pt idx="5474">
                  <c:v>30312</c:v>
                </c:pt>
                <c:pt idx="5475">
                  <c:v>30313</c:v>
                </c:pt>
                <c:pt idx="5476">
                  <c:v>30314</c:v>
                </c:pt>
                <c:pt idx="5477">
                  <c:v>30315</c:v>
                </c:pt>
                <c:pt idx="5478">
                  <c:v>30316</c:v>
                </c:pt>
                <c:pt idx="5479">
                  <c:v>30319</c:v>
                </c:pt>
                <c:pt idx="5480">
                  <c:v>30320</c:v>
                </c:pt>
                <c:pt idx="5481">
                  <c:v>30321</c:v>
                </c:pt>
                <c:pt idx="5482">
                  <c:v>30322</c:v>
                </c:pt>
                <c:pt idx="5483">
                  <c:v>30323</c:v>
                </c:pt>
                <c:pt idx="5484">
                  <c:v>30326</c:v>
                </c:pt>
                <c:pt idx="5485">
                  <c:v>30327</c:v>
                </c:pt>
                <c:pt idx="5486">
                  <c:v>30328</c:v>
                </c:pt>
                <c:pt idx="5487">
                  <c:v>30329</c:v>
                </c:pt>
                <c:pt idx="5488">
                  <c:v>30330</c:v>
                </c:pt>
                <c:pt idx="5489">
                  <c:v>30333</c:v>
                </c:pt>
                <c:pt idx="5490">
                  <c:v>30334</c:v>
                </c:pt>
                <c:pt idx="5491">
                  <c:v>30335</c:v>
                </c:pt>
                <c:pt idx="5492">
                  <c:v>30336</c:v>
                </c:pt>
                <c:pt idx="5493">
                  <c:v>30337</c:v>
                </c:pt>
                <c:pt idx="5494">
                  <c:v>30340</c:v>
                </c:pt>
                <c:pt idx="5495">
                  <c:v>30341</c:v>
                </c:pt>
                <c:pt idx="5496">
                  <c:v>30342</c:v>
                </c:pt>
                <c:pt idx="5497">
                  <c:v>30343</c:v>
                </c:pt>
                <c:pt idx="5498">
                  <c:v>30344</c:v>
                </c:pt>
                <c:pt idx="5499">
                  <c:v>30347</c:v>
                </c:pt>
                <c:pt idx="5500">
                  <c:v>30348</c:v>
                </c:pt>
                <c:pt idx="5501">
                  <c:v>30349</c:v>
                </c:pt>
                <c:pt idx="5502">
                  <c:v>30350</c:v>
                </c:pt>
                <c:pt idx="5503">
                  <c:v>30351</c:v>
                </c:pt>
                <c:pt idx="5504">
                  <c:v>30354</c:v>
                </c:pt>
                <c:pt idx="5505">
                  <c:v>30355</c:v>
                </c:pt>
                <c:pt idx="5506">
                  <c:v>30356</c:v>
                </c:pt>
                <c:pt idx="5507">
                  <c:v>30357</c:v>
                </c:pt>
                <c:pt idx="5508">
                  <c:v>30358</c:v>
                </c:pt>
                <c:pt idx="5509">
                  <c:v>30361</c:v>
                </c:pt>
                <c:pt idx="5510">
                  <c:v>30362</c:v>
                </c:pt>
                <c:pt idx="5511">
                  <c:v>30363</c:v>
                </c:pt>
                <c:pt idx="5512">
                  <c:v>30364</c:v>
                </c:pt>
                <c:pt idx="5513">
                  <c:v>30365</c:v>
                </c:pt>
                <c:pt idx="5514">
                  <c:v>30368</c:v>
                </c:pt>
                <c:pt idx="5515">
                  <c:v>30369</c:v>
                </c:pt>
                <c:pt idx="5516">
                  <c:v>30370</c:v>
                </c:pt>
                <c:pt idx="5517">
                  <c:v>30371</c:v>
                </c:pt>
                <c:pt idx="5518">
                  <c:v>30372</c:v>
                </c:pt>
                <c:pt idx="5519">
                  <c:v>30375</c:v>
                </c:pt>
                <c:pt idx="5520">
                  <c:v>30376</c:v>
                </c:pt>
                <c:pt idx="5521">
                  <c:v>30377</c:v>
                </c:pt>
                <c:pt idx="5522">
                  <c:v>30378</c:v>
                </c:pt>
                <c:pt idx="5523">
                  <c:v>30379</c:v>
                </c:pt>
                <c:pt idx="5524">
                  <c:v>30382</c:v>
                </c:pt>
                <c:pt idx="5525">
                  <c:v>30383</c:v>
                </c:pt>
                <c:pt idx="5526">
                  <c:v>30384</c:v>
                </c:pt>
                <c:pt idx="5527">
                  <c:v>30385</c:v>
                </c:pt>
                <c:pt idx="5528">
                  <c:v>30386</c:v>
                </c:pt>
                <c:pt idx="5529">
                  <c:v>30389</c:v>
                </c:pt>
                <c:pt idx="5530">
                  <c:v>30390</c:v>
                </c:pt>
                <c:pt idx="5531">
                  <c:v>30391</c:v>
                </c:pt>
                <c:pt idx="5532">
                  <c:v>30392</c:v>
                </c:pt>
                <c:pt idx="5533">
                  <c:v>30393</c:v>
                </c:pt>
                <c:pt idx="5534">
                  <c:v>30396</c:v>
                </c:pt>
                <c:pt idx="5535">
                  <c:v>30397</c:v>
                </c:pt>
                <c:pt idx="5536">
                  <c:v>30398</c:v>
                </c:pt>
                <c:pt idx="5537">
                  <c:v>30399</c:v>
                </c:pt>
                <c:pt idx="5538">
                  <c:v>30400</c:v>
                </c:pt>
                <c:pt idx="5539">
                  <c:v>30403</c:v>
                </c:pt>
                <c:pt idx="5540">
                  <c:v>30404</c:v>
                </c:pt>
                <c:pt idx="5541">
                  <c:v>30405</c:v>
                </c:pt>
                <c:pt idx="5542">
                  <c:v>30406</c:v>
                </c:pt>
                <c:pt idx="5543">
                  <c:v>30407</c:v>
                </c:pt>
                <c:pt idx="5544">
                  <c:v>30410</c:v>
                </c:pt>
                <c:pt idx="5545">
                  <c:v>30411</c:v>
                </c:pt>
                <c:pt idx="5546">
                  <c:v>30412</c:v>
                </c:pt>
                <c:pt idx="5547">
                  <c:v>30413</c:v>
                </c:pt>
                <c:pt idx="5548">
                  <c:v>30414</c:v>
                </c:pt>
                <c:pt idx="5549">
                  <c:v>30417</c:v>
                </c:pt>
                <c:pt idx="5550">
                  <c:v>30418</c:v>
                </c:pt>
                <c:pt idx="5551">
                  <c:v>30419</c:v>
                </c:pt>
                <c:pt idx="5552">
                  <c:v>30420</c:v>
                </c:pt>
                <c:pt idx="5553">
                  <c:v>30421</c:v>
                </c:pt>
                <c:pt idx="5554">
                  <c:v>30424</c:v>
                </c:pt>
                <c:pt idx="5555">
                  <c:v>30425</c:v>
                </c:pt>
                <c:pt idx="5556">
                  <c:v>30426</c:v>
                </c:pt>
                <c:pt idx="5557">
                  <c:v>30427</c:v>
                </c:pt>
                <c:pt idx="5558">
                  <c:v>30428</c:v>
                </c:pt>
                <c:pt idx="5559">
                  <c:v>30431</c:v>
                </c:pt>
                <c:pt idx="5560">
                  <c:v>30432</c:v>
                </c:pt>
                <c:pt idx="5561">
                  <c:v>30433</c:v>
                </c:pt>
                <c:pt idx="5562">
                  <c:v>30434</c:v>
                </c:pt>
                <c:pt idx="5563">
                  <c:v>30435</c:v>
                </c:pt>
                <c:pt idx="5564">
                  <c:v>30438</c:v>
                </c:pt>
                <c:pt idx="5565">
                  <c:v>30439</c:v>
                </c:pt>
                <c:pt idx="5566">
                  <c:v>30440</c:v>
                </c:pt>
                <c:pt idx="5567">
                  <c:v>30441</c:v>
                </c:pt>
                <c:pt idx="5568">
                  <c:v>30442</c:v>
                </c:pt>
                <c:pt idx="5569">
                  <c:v>30445</c:v>
                </c:pt>
                <c:pt idx="5570">
                  <c:v>30446</c:v>
                </c:pt>
                <c:pt idx="5571">
                  <c:v>30447</c:v>
                </c:pt>
                <c:pt idx="5572">
                  <c:v>30448</c:v>
                </c:pt>
                <c:pt idx="5573">
                  <c:v>30449</c:v>
                </c:pt>
                <c:pt idx="5574">
                  <c:v>30452</c:v>
                </c:pt>
                <c:pt idx="5575">
                  <c:v>30453</c:v>
                </c:pt>
                <c:pt idx="5576">
                  <c:v>30454</c:v>
                </c:pt>
                <c:pt idx="5577">
                  <c:v>30455</c:v>
                </c:pt>
                <c:pt idx="5578">
                  <c:v>30456</c:v>
                </c:pt>
                <c:pt idx="5579">
                  <c:v>30459</c:v>
                </c:pt>
                <c:pt idx="5580">
                  <c:v>30460</c:v>
                </c:pt>
                <c:pt idx="5581">
                  <c:v>30461</c:v>
                </c:pt>
                <c:pt idx="5582">
                  <c:v>30462</c:v>
                </c:pt>
                <c:pt idx="5583">
                  <c:v>30463</c:v>
                </c:pt>
                <c:pt idx="5584">
                  <c:v>30466</c:v>
                </c:pt>
                <c:pt idx="5585">
                  <c:v>30467</c:v>
                </c:pt>
                <c:pt idx="5586">
                  <c:v>30468</c:v>
                </c:pt>
                <c:pt idx="5587">
                  <c:v>30469</c:v>
                </c:pt>
                <c:pt idx="5588">
                  <c:v>30470</c:v>
                </c:pt>
                <c:pt idx="5589">
                  <c:v>30473</c:v>
                </c:pt>
                <c:pt idx="5590">
                  <c:v>30474</c:v>
                </c:pt>
                <c:pt idx="5591">
                  <c:v>30475</c:v>
                </c:pt>
                <c:pt idx="5592">
                  <c:v>30476</c:v>
                </c:pt>
                <c:pt idx="5593">
                  <c:v>30477</c:v>
                </c:pt>
                <c:pt idx="5594">
                  <c:v>30480</c:v>
                </c:pt>
                <c:pt idx="5595">
                  <c:v>30481</c:v>
                </c:pt>
                <c:pt idx="5596">
                  <c:v>30482</c:v>
                </c:pt>
                <c:pt idx="5597">
                  <c:v>30483</c:v>
                </c:pt>
                <c:pt idx="5598">
                  <c:v>30484</c:v>
                </c:pt>
                <c:pt idx="5599">
                  <c:v>30487</c:v>
                </c:pt>
                <c:pt idx="5600">
                  <c:v>30488</c:v>
                </c:pt>
                <c:pt idx="5601">
                  <c:v>30489</c:v>
                </c:pt>
                <c:pt idx="5602">
                  <c:v>30490</c:v>
                </c:pt>
                <c:pt idx="5603">
                  <c:v>30491</c:v>
                </c:pt>
                <c:pt idx="5604">
                  <c:v>30494</c:v>
                </c:pt>
                <c:pt idx="5605">
                  <c:v>30495</c:v>
                </c:pt>
                <c:pt idx="5606">
                  <c:v>30496</c:v>
                </c:pt>
                <c:pt idx="5607">
                  <c:v>30497</c:v>
                </c:pt>
                <c:pt idx="5608">
                  <c:v>30498</c:v>
                </c:pt>
                <c:pt idx="5609">
                  <c:v>30501</c:v>
                </c:pt>
                <c:pt idx="5610">
                  <c:v>30502</c:v>
                </c:pt>
                <c:pt idx="5611">
                  <c:v>30503</c:v>
                </c:pt>
                <c:pt idx="5612">
                  <c:v>30504</c:v>
                </c:pt>
                <c:pt idx="5613">
                  <c:v>30505</c:v>
                </c:pt>
                <c:pt idx="5614">
                  <c:v>30508</c:v>
                </c:pt>
                <c:pt idx="5615">
                  <c:v>30509</c:v>
                </c:pt>
                <c:pt idx="5616">
                  <c:v>30510</c:v>
                </c:pt>
                <c:pt idx="5617">
                  <c:v>30511</c:v>
                </c:pt>
                <c:pt idx="5618">
                  <c:v>30512</c:v>
                </c:pt>
                <c:pt idx="5619">
                  <c:v>30515</c:v>
                </c:pt>
                <c:pt idx="5620">
                  <c:v>30516</c:v>
                </c:pt>
                <c:pt idx="5621">
                  <c:v>30517</c:v>
                </c:pt>
                <c:pt idx="5622">
                  <c:v>30518</c:v>
                </c:pt>
                <c:pt idx="5623">
                  <c:v>30519</c:v>
                </c:pt>
                <c:pt idx="5624">
                  <c:v>30522</c:v>
                </c:pt>
                <c:pt idx="5625">
                  <c:v>30523</c:v>
                </c:pt>
                <c:pt idx="5626">
                  <c:v>30524</c:v>
                </c:pt>
                <c:pt idx="5627">
                  <c:v>30525</c:v>
                </c:pt>
                <c:pt idx="5628">
                  <c:v>30526</c:v>
                </c:pt>
                <c:pt idx="5629">
                  <c:v>30529</c:v>
                </c:pt>
                <c:pt idx="5630">
                  <c:v>30530</c:v>
                </c:pt>
                <c:pt idx="5631">
                  <c:v>30531</c:v>
                </c:pt>
                <c:pt idx="5632">
                  <c:v>30532</c:v>
                </c:pt>
                <c:pt idx="5633">
                  <c:v>30533</c:v>
                </c:pt>
                <c:pt idx="5634">
                  <c:v>30536</c:v>
                </c:pt>
                <c:pt idx="5635">
                  <c:v>30537</c:v>
                </c:pt>
                <c:pt idx="5636">
                  <c:v>30538</c:v>
                </c:pt>
                <c:pt idx="5637">
                  <c:v>30539</c:v>
                </c:pt>
                <c:pt idx="5638">
                  <c:v>30540</c:v>
                </c:pt>
                <c:pt idx="5639">
                  <c:v>30543</c:v>
                </c:pt>
                <c:pt idx="5640">
                  <c:v>30544</c:v>
                </c:pt>
                <c:pt idx="5641">
                  <c:v>30545</c:v>
                </c:pt>
                <c:pt idx="5642">
                  <c:v>30546</c:v>
                </c:pt>
                <c:pt idx="5643">
                  <c:v>30547</c:v>
                </c:pt>
                <c:pt idx="5644">
                  <c:v>30550</c:v>
                </c:pt>
                <c:pt idx="5645">
                  <c:v>30551</c:v>
                </c:pt>
                <c:pt idx="5646">
                  <c:v>30552</c:v>
                </c:pt>
                <c:pt idx="5647">
                  <c:v>30553</c:v>
                </c:pt>
                <c:pt idx="5648">
                  <c:v>30554</c:v>
                </c:pt>
                <c:pt idx="5649">
                  <c:v>30557</c:v>
                </c:pt>
                <c:pt idx="5650">
                  <c:v>30558</c:v>
                </c:pt>
                <c:pt idx="5651">
                  <c:v>30559</c:v>
                </c:pt>
                <c:pt idx="5652">
                  <c:v>30560</c:v>
                </c:pt>
                <c:pt idx="5653">
                  <c:v>30561</c:v>
                </c:pt>
                <c:pt idx="5654">
                  <c:v>30564</c:v>
                </c:pt>
                <c:pt idx="5655">
                  <c:v>30565</c:v>
                </c:pt>
                <c:pt idx="5656">
                  <c:v>30566</c:v>
                </c:pt>
                <c:pt idx="5657">
                  <c:v>30567</c:v>
                </c:pt>
                <c:pt idx="5658">
                  <c:v>30568</c:v>
                </c:pt>
                <c:pt idx="5659">
                  <c:v>30571</c:v>
                </c:pt>
                <c:pt idx="5660">
                  <c:v>30572</c:v>
                </c:pt>
                <c:pt idx="5661">
                  <c:v>30573</c:v>
                </c:pt>
                <c:pt idx="5662">
                  <c:v>30574</c:v>
                </c:pt>
                <c:pt idx="5663">
                  <c:v>30575</c:v>
                </c:pt>
                <c:pt idx="5664">
                  <c:v>30578</c:v>
                </c:pt>
                <c:pt idx="5665">
                  <c:v>30579</c:v>
                </c:pt>
                <c:pt idx="5666">
                  <c:v>30580</c:v>
                </c:pt>
                <c:pt idx="5667">
                  <c:v>30581</c:v>
                </c:pt>
                <c:pt idx="5668">
                  <c:v>30582</c:v>
                </c:pt>
                <c:pt idx="5669">
                  <c:v>30585</c:v>
                </c:pt>
                <c:pt idx="5670">
                  <c:v>30586</c:v>
                </c:pt>
                <c:pt idx="5671">
                  <c:v>30587</c:v>
                </c:pt>
                <c:pt idx="5672">
                  <c:v>30588</c:v>
                </c:pt>
                <c:pt idx="5673">
                  <c:v>30589</c:v>
                </c:pt>
                <c:pt idx="5674">
                  <c:v>30592</c:v>
                </c:pt>
                <c:pt idx="5675">
                  <c:v>30593</c:v>
                </c:pt>
                <c:pt idx="5676">
                  <c:v>30594</c:v>
                </c:pt>
                <c:pt idx="5677">
                  <c:v>30595</c:v>
                </c:pt>
                <c:pt idx="5678">
                  <c:v>30596</c:v>
                </c:pt>
                <c:pt idx="5679">
                  <c:v>30599</c:v>
                </c:pt>
                <c:pt idx="5680">
                  <c:v>30600</c:v>
                </c:pt>
                <c:pt idx="5681">
                  <c:v>30601</c:v>
                </c:pt>
                <c:pt idx="5682">
                  <c:v>30602</c:v>
                </c:pt>
                <c:pt idx="5683">
                  <c:v>30603</c:v>
                </c:pt>
                <c:pt idx="5684">
                  <c:v>30606</c:v>
                </c:pt>
                <c:pt idx="5685">
                  <c:v>30607</c:v>
                </c:pt>
                <c:pt idx="5686">
                  <c:v>30608</c:v>
                </c:pt>
                <c:pt idx="5687">
                  <c:v>30609</c:v>
                </c:pt>
                <c:pt idx="5688">
                  <c:v>30610</c:v>
                </c:pt>
                <c:pt idx="5689">
                  <c:v>30613</c:v>
                </c:pt>
                <c:pt idx="5690">
                  <c:v>30614</c:v>
                </c:pt>
                <c:pt idx="5691">
                  <c:v>30615</c:v>
                </c:pt>
                <c:pt idx="5692">
                  <c:v>30616</c:v>
                </c:pt>
                <c:pt idx="5693">
                  <c:v>30617</c:v>
                </c:pt>
                <c:pt idx="5694">
                  <c:v>30620</c:v>
                </c:pt>
                <c:pt idx="5695">
                  <c:v>30621</c:v>
                </c:pt>
                <c:pt idx="5696">
                  <c:v>30622</c:v>
                </c:pt>
                <c:pt idx="5697">
                  <c:v>30623</c:v>
                </c:pt>
                <c:pt idx="5698">
                  <c:v>30624</c:v>
                </c:pt>
                <c:pt idx="5699">
                  <c:v>30627</c:v>
                </c:pt>
                <c:pt idx="5700">
                  <c:v>30628</c:v>
                </c:pt>
                <c:pt idx="5701">
                  <c:v>30629</c:v>
                </c:pt>
                <c:pt idx="5702">
                  <c:v>30630</c:v>
                </c:pt>
                <c:pt idx="5703">
                  <c:v>30631</c:v>
                </c:pt>
                <c:pt idx="5704">
                  <c:v>30634</c:v>
                </c:pt>
                <c:pt idx="5705">
                  <c:v>30635</c:v>
                </c:pt>
                <c:pt idx="5706">
                  <c:v>30636</c:v>
                </c:pt>
                <c:pt idx="5707">
                  <c:v>30637</c:v>
                </c:pt>
                <c:pt idx="5708">
                  <c:v>30638</c:v>
                </c:pt>
                <c:pt idx="5709">
                  <c:v>30641</c:v>
                </c:pt>
                <c:pt idx="5710">
                  <c:v>30642</c:v>
                </c:pt>
                <c:pt idx="5711">
                  <c:v>30643</c:v>
                </c:pt>
                <c:pt idx="5712">
                  <c:v>30644</c:v>
                </c:pt>
                <c:pt idx="5713">
                  <c:v>30645</c:v>
                </c:pt>
                <c:pt idx="5714">
                  <c:v>30648</c:v>
                </c:pt>
                <c:pt idx="5715">
                  <c:v>30649</c:v>
                </c:pt>
                <c:pt idx="5716">
                  <c:v>30650</c:v>
                </c:pt>
                <c:pt idx="5717">
                  <c:v>30651</c:v>
                </c:pt>
                <c:pt idx="5718">
                  <c:v>30652</c:v>
                </c:pt>
                <c:pt idx="5719">
                  <c:v>30655</c:v>
                </c:pt>
                <c:pt idx="5720">
                  <c:v>30656</c:v>
                </c:pt>
                <c:pt idx="5721">
                  <c:v>30657</c:v>
                </c:pt>
                <c:pt idx="5722">
                  <c:v>30658</c:v>
                </c:pt>
                <c:pt idx="5723">
                  <c:v>30659</c:v>
                </c:pt>
                <c:pt idx="5724">
                  <c:v>30662</c:v>
                </c:pt>
                <c:pt idx="5725">
                  <c:v>30663</c:v>
                </c:pt>
                <c:pt idx="5726">
                  <c:v>30664</c:v>
                </c:pt>
                <c:pt idx="5727">
                  <c:v>30665</c:v>
                </c:pt>
                <c:pt idx="5728">
                  <c:v>30666</c:v>
                </c:pt>
                <c:pt idx="5729">
                  <c:v>30669</c:v>
                </c:pt>
                <c:pt idx="5730">
                  <c:v>30670</c:v>
                </c:pt>
                <c:pt idx="5731">
                  <c:v>30671</c:v>
                </c:pt>
                <c:pt idx="5732">
                  <c:v>30672</c:v>
                </c:pt>
                <c:pt idx="5733">
                  <c:v>30673</c:v>
                </c:pt>
                <c:pt idx="5734">
                  <c:v>30676</c:v>
                </c:pt>
                <c:pt idx="5735">
                  <c:v>30677</c:v>
                </c:pt>
                <c:pt idx="5736">
                  <c:v>30678</c:v>
                </c:pt>
                <c:pt idx="5737">
                  <c:v>30679</c:v>
                </c:pt>
                <c:pt idx="5738">
                  <c:v>30680</c:v>
                </c:pt>
                <c:pt idx="5739">
                  <c:v>30683</c:v>
                </c:pt>
                <c:pt idx="5740">
                  <c:v>30684</c:v>
                </c:pt>
                <c:pt idx="5741">
                  <c:v>30685</c:v>
                </c:pt>
                <c:pt idx="5742">
                  <c:v>30686</c:v>
                </c:pt>
                <c:pt idx="5743">
                  <c:v>30687</c:v>
                </c:pt>
                <c:pt idx="5744">
                  <c:v>30690</c:v>
                </c:pt>
                <c:pt idx="5745">
                  <c:v>30691</c:v>
                </c:pt>
                <c:pt idx="5746">
                  <c:v>30692</c:v>
                </c:pt>
                <c:pt idx="5747">
                  <c:v>30693</c:v>
                </c:pt>
                <c:pt idx="5748">
                  <c:v>30694</c:v>
                </c:pt>
                <c:pt idx="5749">
                  <c:v>30697</c:v>
                </c:pt>
                <c:pt idx="5750">
                  <c:v>30698</c:v>
                </c:pt>
                <c:pt idx="5751">
                  <c:v>30699</c:v>
                </c:pt>
                <c:pt idx="5752">
                  <c:v>30700</c:v>
                </c:pt>
                <c:pt idx="5753">
                  <c:v>30701</c:v>
                </c:pt>
                <c:pt idx="5754">
                  <c:v>30704</c:v>
                </c:pt>
                <c:pt idx="5755">
                  <c:v>30705</c:v>
                </c:pt>
                <c:pt idx="5756">
                  <c:v>30706</c:v>
                </c:pt>
                <c:pt idx="5757">
                  <c:v>30707</c:v>
                </c:pt>
                <c:pt idx="5758">
                  <c:v>30708</c:v>
                </c:pt>
                <c:pt idx="5759">
                  <c:v>30711</c:v>
                </c:pt>
                <c:pt idx="5760">
                  <c:v>30712</c:v>
                </c:pt>
                <c:pt idx="5761">
                  <c:v>30713</c:v>
                </c:pt>
                <c:pt idx="5762">
                  <c:v>30714</c:v>
                </c:pt>
                <c:pt idx="5763">
                  <c:v>30715</c:v>
                </c:pt>
                <c:pt idx="5764">
                  <c:v>30718</c:v>
                </c:pt>
                <c:pt idx="5765">
                  <c:v>30719</c:v>
                </c:pt>
                <c:pt idx="5766">
                  <c:v>30720</c:v>
                </c:pt>
                <c:pt idx="5767">
                  <c:v>30721</c:v>
                </c:pt>
                <c:pt idx="5768">
                  <c:v>30722</c:v>
                </c:pt>
                <c:pt idx="5769">
                  <c:v>30725</c:v>
                </c:pt>
                <c:pt idx="5770">
                  <c:v>30726</c:v>
                </c:pt>
                <c:pt idx="5771">
                  <c:v>30727</c:v>
                </c:pt>
                <c:pt idx="5772">
                  <c:v>30728</c:v>
                </c:pt>
                <c:pt idx="5773">
                  <c:v>30729</c:v>
                </c:pt>
                <c:pt idx="5774">
                  <c:v>30732</c:v>
                </c:pt>
                <c:pt idx="5775">
                  <c:v>30733</c:v>
                </c:pt>
                <c:pt idx="5776">
                  <c:v>30734</c:v>
                </c:pt>
                <c:pt idx="5777">
                  <c:v>30735</c:v>
                </c:pt>
                <c:pt idx="5778">
                  <c:v>30736</c:v>
                </c:pt>
                <c:pt idx="5779">
                  <c:v>30739</c:v>
                </c:pt>
                <c:pt idx="5780">
                  <c:v>30740</c:v>
                </c:pt>
                <c:pt idx="5781">
                  <c:v>30741</c:v>
                </c:pt>
                <c:pt idx="5782">
                  <c:v>30742</c:v>
                </c:pt>
                <c:pt idx="5783">
                  <c:v>30743</c:v>
                </c:pt>
                <c:pt idx="5784">
                  <c:v>30746</c:v>
                </c:pt>
                <c:pt idx="5785">
                  <c:v>30747</c:v>
                </c:pt>
                <c:pt idx="5786">
                  <c:v>30748</c:v>
                </c:pt>
                <c:pt idx="5787">
                  <c:v>30749</c:v>
                </c:pt>
                <c:pt idx="5788">
                  <c:v>30750</c:v>
                </c:pt>
                <c:pt idx="5789">
                  <c:v>30753</c:v>
                </c:pt>
                <c:pt idx="5790">
                  <c:v>30754</c:v>
                </c:pt>
                <c:pt idx="5791">
                  <c:v>30755</c:v>
                </c:pt>
                <c:pt idx="5792">
                  <c:v>30756</c:v>
                </c:pt>
                <c:pt idx="5793">
                  <c:v>30757</c:v>
                </c:pt>
                <c:pt idx="5794">
                  <c:v>30760</c:v>
                </c:pt>
                <c:pt idx="5795">
                  <c:v>30761</c:v>
                </c:pt>
                <c:pt idx="5796">
                  <c:v>30762</c:v>
                </c:pt>
                <c:pt idx="5797">
                  <c:v>30763</c:v>
                </c:pt>
                <c:pt idx="5798">
                  <c:v>30764</c:v>
                </c:pt>
                <c:pt idx="5799">
                  <c:v>30767</c:v>
                </c:pt>
                <c:pt idx="5800">
                  <c:v>30768</c:v>
                </c:pt>
                <c:pt idx="5801">
                  <c:v>30769</c:v>
                </c:pt>
                <c:pt idx="5802">
                  <c:v>30770</c:v>
                </c:pt>
                <c:pt idx="5803">
                  <c:v>30771</c:v>
                </c:pt>
                <c:pt idx="5804">
                  <c:v>30774</c:v>
                </c:pt>
                <c:pt idx="5805">
                  <c:v>30775</c:v>
                </c:pt>
                <c:pt idx="5806">
                  <c:v>30776</c:v>
                </c:pt>
                <c:pt idx="5807">
                  <c:v>30777</c:v>
                </c:pt>
                <c:pt idx="5808">
                  <c:v>30778</c:v>
                </c:pt>
                <c:pt idx="5809">
                  <c:v>30781</c:v>
                </c:pt>
                <c:pt idx="5810">
                  <c:v>30782</c:v>
                </c:pt>
                <c:pt idx="5811">
                  <c:v>30783</c:v>
                </c:pt>
                <c:pt idx="5812">
                  <c:v>30784</c:v>
                </c:pt>
                <c:pt idx="5813">
                  <c:v>30785</c:v>
                </c:pt>
                <c:pt idx="5814">
                  <c:v>30788</c:v>
                </c:pt>
                <c:pt idx="5815">
                  <c:v>30789</c:v>
                </c:pt>
                <c:pt idx="5816">
                  <c:v>30790</c:v>
                </c:pt>
                <c:pt idx="5817">
                  <c:v>30791</c:v>
                </c:pt>
                <c:pt idx="5818">
                  <c:v>30792</c:v>
                </c:pt>
                <c:pt idx="5819">
                  <c:v>30795</c:v>
                </c:pt>
                <c:pt idx="5820">
                  <c:v>30796</c:v>
                </c:pt>
                <c:pt idx="5821">
                  <c:v>30797</c:v>
                </c:pt>
                <c:pt idx="5822">
                  <c:v>30798</c:v>
                </c:pt>
                <c:pt idx="5823">
                  <c:v>30799</c:v>
                </c:pt>
                <c:pt idx="5824">
                  <c:v>30802</c:v>
                </c:pt>
                <c:pt idx="5825">
                  <c:v>30803</c:v>
                </c:pt>
                <c:pt idx="5826">
                  <c:v>30804</c:v>
                </c:pt>
                <c:pt idx="5827">
                  <c:v>30805</c:v>
                </c:pt>
                <c:pt idx="5828">
                  <c:v>30806</c:v>
                </c:pt>
                <c:pt idx="5829">
                  <c:v>30809</c:v>
                </c:pt>
                <c:pt idx="5830">
                  <c:v>30810</c:v>
                </c:pt>
                <c:pt idx="5831">
                  <c:v>30811</c:v>
                </c:pt>
                <c:pt idx="5832">
                  <c:v>30812</c:v>
                </c:pt>
                <c:pt idx="5833">
                  <c:v>30813</c:v>
                </c:pt>
                <c:pt idx="5834">
                  <c:v>30816</c:v>
                </c:pt>
                <c:pt idx="5835">
                  <c:v>30817</c:v>
                </c:pt>
                <c:pt idx="5836">
                  <c:v>30818</c:v>
                </c:pt>
                <c:pt idx="5837">
                  <c:v>30819</c:v>
                </c:pt>
                <c:pt idx="5838">
                  <c:v>30820</c:v>
                </c:pt>
                <c:pt idx="5839">
                  <c:v>30823</c:v>
                </c:pt>
                <c:pt idx="5840">
                  <c:v>30824</c:v>
                </c:pt>
                <c:pt idx="5841">
                  <c:v>30825</c:v>
                </c:pt>
                <c:pt idx="5842">
                  <c:v>30826</c:v>
                </c:pt>
                <c:pt idx="5843">
                  <c:v>30827</c:v>
                </c:pt>
                <c:pt idx="5844">
                  <c:v>30830</c:v>
                </c:pt>
                <c:pt idx="5845">
                  <c:v>30831</c:v>
                </c:pt>
                <c:pt idx="5846">
                  <c:v>30832</c:v>
                </c:pt>
                <c:pt idx="5847">
                  <c:v>30833</c:v>
                </c:pt>
                <c:pt idx="5848">
                  <c:v>30834</c:v>
                </c:pt>
                <c:pt idx="5849">
                  <c:v>30837</c:v>
                </c:pt>
                <c:pt idx="5850">
                  <c:v>30838</c:v>
                </c:pt>
                <c:pt idx="5851">
                  <c:v>30839</c:v>
                </c:pt>
                <c:pt idx="5852">
                  <c:v>30840</c:v>
                </c:pt>
                <c:pt idx="5853">
                  <c:v>30841</c:v>
                </c:pt>
                <c:pt idx="5854">
                  <c:v>30844</c:v>
                </c:pt>
                <c:pt idx="5855">
                  <c:v>30845</c:v>
                </c:pt>
                <c:pt idx="5856">
                  <c:v>30846</c:v>
                </c:pt>
                <c:pt idx="5857">
                  <c:v>30847</c:v>
                </c:pt>
                <c:pt idx="5858">
                  <c:v>30848</c:v>
                </c:pt>
                <c:pt idx="5859">
                  <c:v>30851</c:v>
                </c:pt>
                <c:pt idx="5860">
                  <c:v>30852</c:v>
                </c:pt>
                <c:pt idx="5861">
                  <c:v>30853</c:v>
                </c:pt>
                <c:pt idx="5862">
                  <c:v>30854</c:v>
                </c:pt>
                <c:pt idx="5863">
                  <c:v>30855</c:v>
                </c:pt>
                <c:pt idx="5864">
                  <c:v>30858</c:v>
                </c:pt>
                <c:pt idx="5865">
                  <c:v>30859</c:v>
                </c:pt>
                <c:pt idx="5866">
                  <c:v>30860</c:v>
                </c:pt>
                <c:pt idx="5867">
                  <c:v>30861</c:v>
                </c:pt>
                <c:pt idx="5868">
                  <c:v>30862</c:v>
                </c:pt>
                <c:pt idx="5869">
                  <c:v>30865</c:v>
                </c:pt>
                <c:pt idx="5870">
                  <c:v>30866</c:v>
                </c:pt>
                <c:pt idx="5871">
                  <c:v>30867</c:v>
                </c:pt>
                <c:pt idx="5872">
                  <c:v>30868</c:v>
                </c:pt>
                <c:pt idx="5873">
                  <c:v>30869</c:v>
                </c:pt>
                <c:pt idx="5874">
                  <c:v>30872</c:v>
                </c:pt>
                <c:pt idx="5875">
                  <c:v>30873</c:v>
                </c:pt>
                <c:pt idx="5876">
                  <c:v>30874</c:v>
                </c:pt>
                <c:pt idx="5877">
                  <c:v>30875</c:v>
                </c:pt>
                <c:pt idx="5878">
                  <c:v>30876</c:v>
                </c:pt>
                <c:pt idx="5879">
                  <c:v>30879</c:v>
                </c:pt>
                <c:pt idx="5880">
                  <c:v>30880</c:v>
                </c:pt>
                <c:pt idx="5881">
                  <c:v>30881</c:v>
                </c:pt>
                <c:pt idx="5882">
                  <c:v>30882</c:v>
                </c:pt>
                <c:pt idx="5883">
                  <c:v>30883</c:v>
                </c:pt>
                <c:pt idx="5884">
                  <c:v>30886</c:v>
                </c:pt>
                <c:pt idx="5885">
                  <c:v>30887</c:v>
                </c:pt>
                <c:pt idx="5886">
                  <c:v>30888</c:v>
                </c:pt>
                <c:pt idx="5887">
                  <c:v>30889</c:v>
                </c:pt>
                <c:pt idx="5888">
                  <c:v>30890</c:v>
                </c:pt>
                <c:pt idx="5889">
                  <c:v>30893</c:v>
                </c:pt>
                <c:pt idx="5890">
                  <c:v>30894</c:v>
                </c:pt>
                <c:pt idx="5891">
                  <c:v>30895</c:v>
                </c:pt>
                <c:pt idx="5892">
                  <c:v>30896</c:v>
                </c:pt>
                <c:pt idx="5893">
                  <c:v>30897</c:v>
                </c:pt>
                <c:pt idx="5894">
                  <c:v>30900</c:v>
                </c:pt>
                <c:pt idx="5895">
                  <c:v>30901</c:v>
                </c:pt>
                <c:pt idx="5896">
                  <c:v>30902</c:v>
                </c:pt>
                <c:pt idx="5897">
                  <c:v>30903</c:v>
                </c:pt>
                <c:pt idx="5898">
                  <c:v>30904</c:v>
                </c:pt>
                <c:pt idx="5899">
                  <c:v>30907</c:v>
                </c:pt>
                <c:pt idx="5900">
                  <c:v>30908</c:v>
                </c:pt>
                <c:pt idx="5901">
                  <c:v>30909</c:v>
                </c:pt>
                <c:pt idx="5902">
                  <c:v>30910</c:v>
                </c:pt>
                <c:pt idx="5903">
                  <c:v>30911</c:v>
                </c:pt>
                <c:pt idx="5904">
                  <c:v>30914</c:v>
                </c:pt>
                <c:pt idx="5905">
                  <c:v>30915</c:v>
                </c:pt>
                <c:pt idx="5906">
                  <c:v>30916</c:v>
                </c:pt>
                <c:pt idx="5907">
                  <c:v>30917</c:v>
                </c:pt>
                <c:pt idx="5908">
                  <c:v>30918</c:v>
                </c:pt>
                <c:pt idx="5909">
                  <c:v>30921</c:v>
                </c:pt>
                <c:pt idx="5910">
                  <c:v>30922</c:v>
                </c:pt>
                <c:pt idx="5911">
                  <c:v>30923</c:v>
                </c:pt>
                <c:pt idx="5912">
                  <c:v>30924</c:v>
                </c:pt>
                <c:pt idx="5913">
                  <c:v>30925</c:v>
                </c:pt>
                <c:pt idx="5914">
                  <c:v>30928</c:v>
                </c:pt>
                <c:pt idx="5915">
                  <c:v>30929</c:v>
                </c:pt>
                <c:pt idx="5916">
                  <c:v>30930</c:v>
                </c:pt>
                <c:pt idx="5917">
                  <c:v>30931</c:v>
                </c:pt>
                <c:pt idx="5918">
                  <c:v>30932</c:v>
                </c:pt>
                <c:pt idx="5919">
                  <c:v>30935</c:v>
                </c:pt>
                <c:pt idx="5920">
                  <c:v>30936</c:v>
                </c:pt>
                <c:pt idx="5921">
                  <c:v>30937</c:v>
                </c:pt>
                <c:pt idx="5922">
                  <c:v>30938</c:v>
                </c:pt>
                <c:pt idx="5923">
                  <c:v>30939</c:v>
                </c:pt>
                <c:pt idx="5924">
                  <c:v>30942</c:v>
                </c:pt>
                <c:pt idx="5925">
                  <c:v>30943</c:v>
                </c:pt>
                <c:pt idx="5926">
                  <c:v>30944</c:v>
                </c:pt>
                <c:pt idx="5927">
                  <c:v>30945</c:v>
                </c:pt>
                <c:pt idx="5928">
                  <c:v>30946</c:v>
                </c:pt>
                <c:pt idx="5929">
                  <c:v>30949</c:v>
                </c:pt>
                <c:pt idx="5930">
                  <c:v>30950</c:v>
                </c:pt>
                <c:pt idx="5931">
                  <c:v>30951</c:v>
                </c:pt>
                <c:pt idx="5932">
                  <c:v>30952</c:v>
                </c:pt>
                <c:pt idx="5933">
                  <c:v>30953</c:v>
                </c:pt>
                <c:pt idx="5934">
                  <c:v>30956</c:v>
                </c:pt>
                <c:pt idx="5935">
                  <c:v>30957</c:v>
                </c:pt>
                <c:pt idx="5936">
                  <c:v>30958</c:v>
                </c:pt>
                <c:pt idx="5937">
                  <c:v>30959</c:v>
                </c:pt>
                <c:pt idx="5938">
                  <c:v>30960</c:v>
                </c:pt>
                <c:pt idx="5939">
                  <c:v>30963</c:v>
                </c:pt>
                <c:pt idx="5940">
                  <c:v>30964</c:v>
                </c:pt>
                <c:pt idx="5941">
                  <c:v>30965</c:v>
                </c:pt>
                <c:pt idx="5942">
                  <c:v>30966</c:v>
                </c:pt>
                <c:pt idx="5943">
                  <c:v>30967</c:v>
                </c:pt>
                <c:pt idx="5944">
                  <c:v>30970</c:v>
                </c:pt>
                <c:pt idx="5945">
                  <c:v>30971</c:v>
                </c:pt>
                <c:pt idx="5946">
                  <c:v>30972</c:v>
                </c:pt>
                <c:pt idx="5947">
                  <c:v>30973</c:v>
                </c:pt>
                <c:pt idx="5948">
                  <c:v>30974</c:v>
                </c:pt>
                <c:pt idx="5949">
                  <c:v>30977</c:v>
                </c:pt>
                <c:pt idx="5950">
                  <c:v>30978</c:v>
                </c:pt>
                <c:pt idx="5951">
                  <c:v>30979</c:v>
                </c:pt>
                <c:pt idx="5952">
                  <c:v>30980</c:v>
                </c:pt>
                <c:pt idx="5953">
                  <c:v>30981</c:v>
                </c:pt>
                <c:pt idx="5954">
                  <c:v>30984</c:v>
                </c:pt>
                <c:pt idx="5955">
                  <c:v>30985</c:v>
                </c:pt>
                <c:pt idx="5956">
                  <c:v>30986</c:v>
                </c:pt>
                <c:pt idx="5957">
                  <c:v>30987</c:v>
                </c:pt>
                <c:pt idx="5958">
                  <c:v>30988</c:v>
                </c:pt>
                <c:pt idx="5959">
                  <c:v>30991</c:v>
                </c:pt>
                <c:pt idx="5960">
                  <c:v>30992</c:v>
                </c:pt>
                <c:pt idx="5961">
                  <c:v>30993</c:v>
                </c:pt>
                <c:pt idx="5962">
                  <c:v>30994</c:v>
                </c:pt>
                <c:pt idx="5963">
                  <c:v>30995</c:v>
                </c:pt>
                <c:pt idx="5964">
                  <c:v>30998</c:v>
                </c:pt>
                <c:pt idx="5965">
                  <c:v>30999</c:v>
                </c:pt>
                <c:pt idx="5966">
                  <c:v>31000</c:v>
                </c:pt>
                <c:pt idx="5967">
                  <c:v>31001</c:v>
                </c:pt>
                <c:pt idx="5968">
                  <c:v>31002</c:v>
                </c:pt>
                <c:pt idx="5969">
                  <c:v>31005</c:v>
                </c:pt>
                <c:pt idx="5970">
                  <c:v>31006</c:v>
                </c:pt>
                <c:pt idx="5971">
                  <c:v>31007</c:v>
                </c:pt>
                <c:pt idx="5972">
                  <c:v>31008</c:v>
                </c:pt>
                <c:pt idx="5973">
                  <c:v>31009</c:v>
                </c:pt>
                <c:pt idx="5974">
                  <c:v>31012</c:v>
                </c:pt>
                <c:pt idx="5975">
                  <c:v>31013</c:v>
                </c:pt>
                <c:pt idx="5976">
                  <c:v>31014</c:v>
                </c:pt>
                <c:pt idx="5977">
                  <c:v>31015</c:v>
                </c:pt>
                <c:pt idx="5978">
                  <c:v>31016</c:v>
                </c:pt>
                <c:pt idx="5979">
                  <c:v>31019</c:v>
                </c:pt>
                <c:pt idx="5980">
                  <c:v>31020</c:v>
                </c:pt>
                <c:pt idx="5981">
                  <c:v>31021</c:v>
                </c:pt>
                <c:pt idx="5982">
                  <c:v>31022</c:v>
                </c:pt>
                <c:pt idx="5983">
                  <c:v>31023</c:v>
                </c:pt>
                <c:pt idx="5984">
                  <c:v>31026</c:v>
                </c:pt>
                <c:pt idx="5985">
                  <c:v>31027</c:v>
                </c:pt>
                <c:pt idx="5986">
                  <c:v>31028</c:v>
                </c:pt>
                <c:pt idx="5987">
                  <c:v>31029</c:v>
                </c:pt>
                <c:pt idx="5988">
                  <c:v>31030</c:v>
                </c:pt>
                <c:pt idx="5989">
                  <c:v>31033</c:v>
                </c:pt>
                <c:pt idx="5990">
                  <c:v>31034</c:v>
                </c:pt>
                <c:pt idx="5991">
                  <c:v>31035</c:v>
                </c:pt>
                <c:pt idx="5992">
                  <c:v>31036</c:v>
                </c:pt>
                <c:pt idx="5993">
                  <c:v>31037</c:v>
                </c:pt>
                <c:pt idx="5994">
                  <c:v>31040</c:v>
                </c:pt>
                <c:pt idx="5995">
                  <c:v>31041</c:v>
                </c:pt>
                <c:pt idx="5996">
                  <c:v>31042</c:v>
                </c:pt>
                <c:pt idx="5997">
                  <c:v>31043</c:v>
                </c:pt>
                <c:pt idx="5998">
                  <c:v>31044</c:v>
                </c:pt>
                <c:pt idx="5999">
                  <c:v>31047</c:v>
                </c:pt>
                <c:pt idx="6000">
                  <c:v>31048</c:v>
                </c:pt>
                <c:pt idx="6001">
                  <c:v>31049</c:v>
                </c:pt>
                <c:pt idx="6002">
                  <c:v>31050</c:v>
                </c:pt>
                <c:pt idx="6003">
                  <c:v>31051</c:v>
                </c:pt>
                <c:pt idx="6004">
                  <c:v>31054</c:v>
                </c:pt>
                <c:pt idx="6005">
                  <c:v>31055</c:v>
                </c:pt>
                <c:pt idx="6006">
                  <c:v>31056</c:v>
                </c:pt>
                <c:pt idx="6007">
                  <c:v>31057</c:v>
                </c:pt>
                <c:pt idx="6008">
                  <c:v>31058</c:v>
                </c:pt>
                <c:pt idx="6009">
                  <c:v>31061</c:v>
                </c:pt>
                <c:pt idx="6010">
                  <c:v>31062</c:v>
                </c:pt>
                <c:pt idx="6011">
                  <c:v>31063</c:v>
                </c:pt>
                <c:pt idx="6012">
                  <c:v>31064</c:v>
                </c:pt>
                <c:pt idx="6013">
                  <c:v>31065</c:v>
                </c:pt>
                <c:pt idx="6014">
                  <c:v>31068</c:v>
                </c:pt>
                <c:pt idx="6015">
                  <c:v>31069</c:v>
                </c:pt>
                <c:pt idx="6016">
                  <c:v>31070</c:v>
                </c:pt>
                <c:pt idx="6017">
                  <c:v>31071</c:v>
                </c:pt>
                <c:pt idx="6018">
                  <c:v>31072</c:v>
                </c:pt>
                <c:pt idx="6019">
                  <c:v>31075</c:v>
                </c:pt>
                <c:pt idx="6020">
                  <c:v>31076</c:v>
                </c:pt>
                <c:pt idx="6021">
                  <c:v>31077</c:v>
                </c:pt>
                <c:pt idx="6022">
                  <c:v>31078</c:v>
                </c:pt>
                <c:pt idx="6023">
                  <c:v>31079</c:v>
                </c:pt>
                <c:pt idx="6024">
                  <c:v>31082</c:v>
                </c:pt>
                <c:pt idx="6025">
                  <c:v>31083</c:v>
                </c:pt>
                <c:pt idx="6026">
                  <c:v>31084</c:v>
                </c:pt>
                <c:pt idx="6027">
                  <c:v>31085</c:v>
                </c:pt>
                <c:pt idx="6028">
                  <c:v>31086</c:v>
                </c:pt>
                <c:pt idx="6029">
                  <c:v>31089</c:v>
                </c:pt>
                <c:pt idx="6030">
                  <c:v>31090</c:v>
                </c:pt>
                <c:pt idx="6031">
                  <c:v>31091</c:v>
                </c:pt>
                <c:pt idx="6032">
                  <c:v>31092</c:v>
                </c:pt>
                <c:pt idx="6033">
                  <c:v>31093</c:v>
                </c:pt>
                <c:pt idx="6034">
                  <c:v>31096</c:v>
                </c:pt>
                <c:pt idx="6035">
                  <c:v>31097</c:v>
                </c:pt>
                <c:pt idx="6036">
                  <c:v>31098</c:v>
                </c:pt>
                <c:pt idx="6037">
                  <c:v>31099</c:v>
                </c:pt>
                <c:pt idx="6038">
                  <c:v>31100</c:v>
                </c:pt>
                <c:pt idx="6039">
                  <c:v>31103</c:v>
                </c:pt>
                <c:pt idx="6040">
                  <c:v>31104</c:v>
                </c:pt>
                <c:pt idx="6041">
                  <c:v>31105</c:v>
                </c:pt>
                <c:pt idx="6042">
                  <c:v>31106</c:v>
                </c:pt>
                <c:pt idx="6043">
                  <c:v>31107</c:v>
                </c:pt>
                <c:pt idx="6044">
                  <c:v>31110</c:v>
                </c:pt>
                <c:pt idx="6045">
                  <c:v>31111</c:v>
                </c:pt>
                <c:pt idx="6046">
                  <c:v>31112</c:v>
                </c:pt>
                <c:pt idx="6047">
                  <c:v>31113</c:v>
                </c:pt>
                <c:pt idx="6048">
                  <c:v>31114</c:v>
                </c:pt>
                <c:pt idx="6049">
                  <c:v>31117</c:v>
                </c:pt>
                <c:pt idx="6050">
                  <c:v>31118</c:v>
                </c:pt>
                <c:pt idx="6051">
                  <c:v>31119</c:v>
                </c:pt>
                <c:pt idx="6052">
                  <c:v>31120</c:v>
                </c:pt>
                <c:pt idx="6053">
                  <c:v>31121</c:v>
                </c:pt>
                <c:pt idx="6054">
                  <c:v>31124</c:v>
                </c:pt>
                <c:pt idx="6055">
                  <c:v>31125</c:v>
                </c:pt>
                <c:pt idx="6056">
                  <c:v>31126</c:v>
                </c:pt>
                <c:pt idx="6057">
                  <c:v>31127</c:v>
                </c:pt>
                <c:pt idx="6058">
                  <c:v>31128</c:v>
                </c:pt>
                <c:pt idx="6059">
                  <c:v>31131</c:v>
                </c:pt>
                <c:pt idx="6060">
                  <c:v>31132</c:v>
                </c:pt>
                <c:pt idx="6061">
                  <c:v>31133</c:v>
                </c:pt>
                <c:pt idx="6062">
                  <c:v>31134</c:v>
                </c:pt>
                <c:pt idx="6063">
                  <c:v>31135</c:v>
                </c:pt>
                <c:pt idx="6064">
                  <c:v>31138</c:v>
                </c:pt>
                <c:pt idx="6065">
                  <c:v>31139</c:v>
                </c:pt>
                <c:pt idx="6066">
                  <c:v>31140</c:v>
                </c:pt>
                <c:pt idx="6067">
                  <c:v>31141</c:v>
                </c:pt>
                <c:pt idx="6068">
                  <c:v>31142</c:v>
                </c:pt>
                <c:pt idx="6069">
                  <c:v>31145</c:v>
                </c:pt>
                <c:pt idx="6070">
                  <c:v>31146</c:v>
                </c:pt>
                <c:pt idx="6071">
                  <c:v>31147</c:v>
                </c:pt>
                <c:pt idx="6072">
                  <c:v>31148</c:v>
                </c:pt>
                <c:pt idx="6073">
                  <c:v>31149</c:v>
                </c:pt>
                <c:pt idx="6074">
                  <c:v>31152</c:v>
                </c:pt>
                <c:pt idx="6075">
                  <c:v>31153</c:v>
                </c:pt>
                <c:pt idx="6076">
                  <c:v>31154</c:v>
                </c:pt>
                <c:pt idx="6077">
                  <c:v>31155</c:v>
                </c:pt>
                <c:pt idx="6078">
                  <c:v>31156</c:v>
                </c:pt>
                <c:pt idx="6079">
                  <c:v>31159</c:v>
                </c:pt>
                <c:pt idx="6080">
                  <c:v>31160</c:v>
                </c:pt>
                <c:pt idx="6081">
                  <c:v>31161</c:v>
                </c:pt>
                <c:pt idx="6082">
                  <c:v>31162</c:v>
                </c:pt>
                <c:pt idx="6083">
                  <c:v>31163</c:v>
                </c:pt>
                <c:pt idx="6084">
                  <c:v>31166</c:v>
                </c:pt>
                <c:pt idx="6085">
                  <c:v>31167</c:v>
                </c:pt>
                <c:pt idx="6086">
                  <c:v>31168</c:v>
                </c:pt>
                <c:pt idx="6087">
                  <c:v>31169</c:v>
                </c:pt>
                <c:pt idx="6088">
                  <c:v>31170</c:v>
                </c:pt>
                <c:pt idx="6089">
                  <c:v>31173</c:v>
                </c:pt>
                <c:pt idx="6090">
                  <c:v>31174</c:v>
                </c:pt>
                <c:pt idx="6091">
                  <c:v>31175</c:v>
                </c:pt>
                <c:pt idx="6092">
                  <c:v>31176</c:v>
                </c:pt>
                <c:pt idx="6093">
                  <c:v>31177</c:v>
                </c:pt>
                <c:pt idx="6094">
                  <c:v>31180</c:v>
                </c:pt>
                <c:pt idx="6095">
                  <c:v>31181</c:v>
                </c:pt>
                <c:pt idx="6096">
                  <c:v>31182</c:v>
                </c:pt>
                <c:pt idx="6097">
                  <c:v>31183</c:v>
                </c:pt>
                <c:pt idx="6098">
                  <c:v>31184</c:v>
                </c:pt>
                <c:pt idx="6099">
                  <c:v>31187</c:v>
                </c:pt>
                <c:pt idx="6100">
                  <c:v>31188</c:v>
                </c:pt>
                <c:pt idx="6101">
                  <c:v>31189</c:v>
                </c:pt>
                <c:pt idx="6102">
                  <c:v>31190</c:v>
                </c:pt>
                <c:pt idx="6103">
                  <c:v>31191</c:v>
                </c:pt>
                <c:pt idx="6104">
                  <c:v>31194</c:v>
                </c:pt>
                <c:pt idx="6105">
                  <c:v>31195</c:v>
                </c:pt>
                <c:pt idx="6106">
                  <c:v>31196</c:v>
                </c:pt>
                <c:pt idx="6107">
                  <c:v>31197</c:v>
                </c:pt>
                <c:pt idx="6108">
                  <c:v>31198</c:v>
                </c:pt>
                <c:pt idx="6109">
                  <c:v>31201</c:v>
                </c:pt>
                <c:pt idx="6110">
                  <c:v>31202</c:v>
                </c:pt>
                <c:pt idx="6111">
                  <c:v>31203</c:v>
                </c:pt>
                <c:pt idx="6112">
                  <c:v>31204</c:v>
                </c:pt>
                <c:pt idx="6113">
                  <c:v>31205</c:v>
                </c:pt>
                <c:pt idx="6114">
                  <c:v>31208</c:v>
                </c:pt>
                <c:pt idx="6115">
                  <c:v>31209</c:v>
                </c:pt>
                <c:pt idx="6116">
                  <c:v>31210</c:v>
                </c:pt>
                <c:pt idx="6117">
                  <c:v>31211</c:v>
                </c:pt>
                <c:pt idx="6118">
                  <c:v>31212</c:v>
                </c:pt>
                <c:pt idx="6119">
                  <c:v>31215</c:v>
                </c:pt>
                <c:pt idx="6120">
                  <c:v>31216</c:v>
                </c:pt>
                <c:pt idx="6121">
                  <c:v>31217</c:v>
                </c:pt>
                <c:pt idx="6122">
                  <c:v>31218</c:v>
                </c:pt>
                <c:pt idx="6123">
                  <c:v>31219</c:v>
                </c:pt>
                <c:pt idx="6124">
                  <c:v>31222</c:v>
                </c:pt>
                <c:pt idx="6125">
                  <c:v>31223</c:v>
                </c:pt>
                <c:pt idx="6126">
                  <c:v>31224</c:v>
                </c:pt>
                <c:pt idx="6127">
                  <c:v>31225</c:v>
                </c:pt>
                <c:pt idx="6128">
                  <c:v>31226</c:v>
                </c:pt>
                <c:pt idx="6129">
                  <c:v>31229</c:v>
                </c:pt>
                <c:pt idx="6130">
                  <c:v>31230</c:v>
                </c:pt>
                <c:pt idx="6131">
                  <c:v>31231</c:v>
                </c:pt>
                <c:pt idx="6132">
                  <c:v>31232</c:v>
                </c:pt>
                <c:pt idx="6133">
                  <c:v>31233</c:v>
                </c:pt>
                <c:pt idx="6134">
                  <c:v>31236</c:v>
                </c:pt>
                <c:pt idx="6135">
                  <c:v>31237</c:v>
                </c:pt>
                <c:pt idx="6136">
                  <c:v>31238</c:v>
                </c:pt>
                <c:pt idx="6137">
                  <c:v>31239</c:v>
                </c:pt>
                <c:pt idx="6138">
                  <c:v>31240</c:v>
                </c:pt>
                <c:pt idx="6139">
                  <c:v>31243</c:v>
                </c:pt>
                <c:pt idx="6140">
                  <c:v>31244</c:v>
                </c:pt>
                <c:pt idx="6141">
                  <c:v>31245</c:v>
                </c:pt>
                <c:pt idx="6142">
                  <c:v>31246</c:v>
                </c:pt>
                <c:pt idx="6143">
                  <c:v>31247</c:v>
                </c:pt>
                <c:pt idx="6144">
                  <c:v>31250</c:v>
                </c:pt>
                <c:pt idx="6145">
                  <c:v>31251</c:v>
                </c:pt>
                <c:pt idx="6146">
                  <c:v>31252</c:v>
                </c:pt>
                <c:pt idx="6147">
                  <c:v>31253</c:v>
                </c:pt>
                <c:pt idx="6148">
                  <c:v>31254</c:v>
                </c:pt>
                <c:pt idx="6149">
                  <c:v>31257</c:v>
                </c:pt>
                <c:pt idx="6150">
                  <c:v>31258</c:v>
                </c:pt>
                <c:pt idx="6151">
                  <c:v>31259</c:v>
                </c:pt>
                <c:pt idx="6152">
                  <c:v>31260</c:v>
                </c:pt>
                <c:pt idx="6153">
                  <c:v>31261</c:v>
                </c:pt>
                <c:pt idx="6154">
                  <c:v>31264</c:v>
                </c:pt>
                <c:pt idx="6155">
                  <c:v>31265</c:v>
                </c:pt>
                <c:pt idx="6156">
                  <c:v>31266</c:v>
                </c:pt>
                <c:pt idx="6157">
                  <c:v>31267</c:v>
                </c:pt>
                <c:pt idx="6158">
                  <c:v>31268</c:v>
                </c:pt>
                <c:pt idx="6159">
                  <c:v>31271</c:v>
                </c:pt>
                <c:pt idx="6160">
                  <c:v>31272</c:v>
                </c:pt>
                <c:pt idx="6161">
                  <c:v>31273</c:v>
                </c:pt>
                <c:pt idx="6162">
                  <c:v>31274</c:v>
                </c:pt>
                <c:pt idx="6163">
                  <c:v>31275</c:v>
                </c:pt>
                <c:pt idx="6164">
                  <c:v>31278</c:v>
                </c:pt>
                <c:pt idx="6165">
                  <c:v>31279</c:v>
                </c:pt>
                <c:pt idx="6166">
                  <c:v>31280</c:v>
                </c:pt>
                <c:pt idx="6167">
                  <c:v>31281</c:v>
                </c:pt>
                <c:pt idx="6168">
                  <c:v>31282</c:v>
                </c:pt>
                <c:pt idx="6169">
                  <c:v>31285</c:v>
                </c:pt>
                <c:pt idx="6170">
                  <c:v>31286</c:v>
                </c:pt>
                <c:pt idx="6171">
                  <c:v>31287</c:v>
                </c:pt>
                <c:pt idx="6172">
                  <c:v>31288</c:v>
                </c:pt>
                <c:pt idx="6173">
                  <c:v>31289</c:v>
                </c:pt>
                <c:pt idx="6174">
                  <c:v>31292</c:v>
                </c:pt>
                <c:pt idx="6175">
                  <c:v>31293</c:v>
                </c:pt>
                <c:pt idx="6176">
                  <c:v>31294</c:v>
                </c:pt>
                <c:pt idx="6177">
                  <c:v>31295</c:v>
                </c:pt>
                <c:pt idx="6178">
                  <c:v>31296</c:v>
                </c:pt>
                <c:pt idx="6179">
                  <c:v>31299</c:v>
                </c:pt>
                <c:pt idx="6180">
                  <c:v>31300</c:v>
                </c:pt>
                <c:pt idx="6181">
                  <c:v>31301</c:v>
                </c:pt>
                <c:pt idx="6182">
                  <c:v>31302</c:v>
                </c:pt>
                <c:pt idx="6183">
                  <c:v>31303</c:v>
                </c:pt>
                <c:pt idx="6184">
                  <c:v>31306</c:v>
                </c:pt>
                <c:pt idx="6185">
                  <c:v>31307</c:v>
                </c:pt>
                <c:pt idx="6186">
                  <c:v>31308</c:v>
                </c:pt>
                <c:pt idx="6187">
                  <c:v>31309</c:v>
                </c:pt>
                <c:pt idx="6188">
                  <c:v>31310</c:v>
                </c:pt>
                <c:pt idx="6189">
                  <c:v>31313</c:v>
                </c:pt>
                <c:pt idx="6190">
                  <c:v>31314</c:v>
                </c:pt>
                <c:pt idx="6191">
                  <c:v>31315</c:v>
                </c:pt>
                <c:pt idx="6192">
                  <c:v>31316</c:v>
                </c:pt>
                <c:pt idx="6193">
                  <c:v>31317</c:v>
                </c:pt>
                <c:pt idx="6194">
                  <c:v>31320</c:v>
                </c:pt>
                <c:pt idx="6195">
                  <c:v>31321</c:v>
                </c:pt>
                <c:pt idx="6196">
                  <c:v>31322</c:v>
                </c:pt>
                <c:pt idx="6197">
                  <c:v>31323</c:v>
                </c:pt>
                <c:pt idx="6198">
                  <c:v>31324</c:v>
                </c:pt>
                <c:pt idx="6199">
                  <c:v>31327</c:v>
                </c:pt>
                <c:pt idx="6200">
                  <c:v>31328</c:v>
                </c:pt>
                <c:pt idx="6201">
                  <c:v>31329</c:v>
                </c:pt>
                <c:pt idx="6202">
                  <c:v>31330</c:v>
                </c:pt>
                <c:pt idx="6203">
                  <c:v>31331</c:v>
                </c:pt>
                <c:pt idx="6204">
                  <c:v>31334</c:v>
                </c:pt>
                <c:pt idx="6205">
                  <c:v>31335</c:v>
                </c:pt>
                <c:pt idx="6206">
                  <c:v>31336</c:v>
                </c:pt>
                <c:pt idx="6207">
                  <c:v>31337</c:v>
                </c:pt>
                <c:pt idx="6208">
                  <c:v>31338</c:v>
                </c:pt>
                <c:pt idx="6209">
                  <c:v>31341</c:v>
                </c:pt>
                <c:pt idx="6210">
                  <c:v>31342</c:v>
                </c:pt>
                <c:pt idx="6211">
                  <c:v>31343</c:v>
                </c:pt>
                <c:pt idx="6212">
                  <c:v>31344</c:v>
                </c:pt>
                <c:pt idx="6213">
                  <c:v>31345</c:v>
                </c:pt>
                <c:pt idx="6214">
                  <c:v>31348</c:v>
                </c:pt>
                <c:pt idx="6215">
                  <c:v>31349</c:v>
                </c:pt>
                <c:pt idx="6216">
                  <c:v>31350</c:v>
                </c:pt>
                <c:pt idx="6217">
                  <c:v>31351</c:v>
                </c:pt>
                <c:pt idx="6218">
                  <c:v>31352</c:v>
                </c:pt>
                <c:pt idx="6219">
                  <c:v>31355</c:v>
                </c:pt>
                <c:pt idx="6220">
                  <c:v>31356</c:v>
                </c:pt>
                <c:pt idx="6221">
                  <c:v>31357</c:v>
                </c:pt>
                <c:pt idx="6222">
                  <c:v>31358</c:v>
                </c:pt>
                <c:pt idx="6223">
                  <c:v>31359</c:v>
                </c:pt>
                <c:pt idx="6224">
                  <c:v>31362</c:v>
                </c:pt>
                <c:pt idx="6225">
                  <c:v>31363</c:v>
                </c:pt>
                <c:pt idx="6226">
                  <c:v>31364</c:v>
                </c:pt>
                <c:pt idx="6227">
                  <c:v>31365</c:v>
                </c:pt>
                <c:pt idx="6228">
                  <c:v>31366</c:v>
                </c:pt>
                <c:pt idx="6229">
                  <c:v>31369</c:v>
                </c:pt>
                <c:pt idx="6230">
                  <c:v>31370</c:v>
                </c:pt>
                <c:pt idx="6231">
                  <c:v>31371</c:v>
                </c:pt>
                <c:pt idx="6232">
                  <c:v>31372</c:v>
                </c:pt>
                <c:pt idx="6233">
                  <c:v>31373</c:v>
                </c:pt>
                <c:pt idx="6234">
                  <c:v>31376</c:v>
                </c:pt>
                <c:pt idx="6235">
                  <c:v>31377</c:v>
                </c:pt>
                <c:pt idx="6236">
                  <c:v>31378</c:v>
                </c:pt>
                <c:pt idx="6237">
                  <c:v>31379</c:v>
                </c:pt>
                <c:pt idx="6238">
                  <c:v>31380</c:v>
                </c:pt>
                <c:pt idx="6239">
                  <c:v>31383</c:v>
                </c:pt>
                <c:pt idx="6240">
                  <c:v>31384</c:v>
                </c:pt>
                <c:pt idx="6241">
                  <c:v>31385</c:v>
                </c:pt>
                <c:pt idx="6242">
                  <c:v>31386</c:v>
                </c:pt>
                <c:pt idx="6243">
                  <c:v>31387</c:v>
                </c:pt>
                <c:pt idx="6244">
                  <c:v>31390</c:v>
                </c:pt>
                <c:pt idx="6245">
                  <c:v>31391</c:v>
                </c:pt>
                <c:pt idx="6246">
                  <c:v>31392</c:v>
                </c:pt>
                <c:pt idx="6247">
                  <c:v>31393</c:v>
                </c:pt>
                <c:pt idx="6248">
                  <c:v>31394</c:v>
                </c:pt>
                <c:pt idx="6249">
                  <c:v>31397</c:v>
                </c:pt>
                <c:pt idx="6250">
                  <c:v>31398</c:v>
                </c:pt>
                <c:pt idx="6251">
                  <c:v>31399</c:v>
                </c:pt>
                <c:pt idx="6252">
                  <c:v>31400</c:v>
                </c:pt>
                <c:pt idx="6253">
                  <c:v>31401</c:v>
                </c:pt>
                <c:pt idx="6254">
                  <c:v>31404</c:v>
                </c:pt>
                <c:pt idx="6255">
                  <c:v>31405</c:v>
                </c:pt>
                <c:pt idx="6256">
                  <c:v>31406</c:v>
                </c:pt>
                <c:pt idx="6257">
                  <c:v>31407</c:v>
                </c:pt>
                <c:pt idx="6258">
                  <c:v>31408</c:v>
                </c:pt>
                <c:pt idx="6259">
                  <c:v>31411</c:v>
                </c:pt>
                <c:pt idx="6260">
                  <c:v>31412</c:v>
                </c:pt>
                <c:pt idx="6261">
                  <c:v>31413</c:v>
                </c:pt>
                <c:pt idx="6262">
                  <c:v>31414</c:v>
                </c:pt>
                <c:pt idx="6263">
                  <c:v>31415</c:v>
                </c:pt>
                <c:pt idx="6264">
                  <c:v>31418</c:v>
                </c:pt>
                <c:pt idx="6265">
                  <c:v>31419</c:v>
                </c:pt>
                <c:pt idx="6266">
                  <c:v>31420</c:v>
                </c:pt>
                <c:pt idx="6267">
                  <c:v>31421</c:v>
                </c:pt>
                <c:pt idx="6268">
                  <c:v>31422</c:v>
                </c:pt>
                <c:pt idx="6269">
                  <c:v>31425</c:v>
                </c:pt>
                <c:pt idx="6270">
                  <c:v>31426</c:v>
                </c:pt>
                <c:pt idx="6271">
                  <c:v>31427</c:v>
                </c:pt>
                <c:pt idx="6272">
                  <c:v>31428</c:v>
                </c:pt>
                <c:pt idx="6273">
                  <c:v>31429</c:v>
                </c:pt>
                <c:pt idx="6274">
                  <c:v>31432</c:v>
                </c:pt>
                <c:pt idx="6275">
                  <c:v>31433</c:v>
                </c:pt>
                <c:pt idx="6276">
                  <c:v>31434</c:v>
                </c:pt>
                <c:pt idx="6277">
                  <c:v>31435</c:v>
                </c:pt>
                <c:pt idx="6278">
                  <c:v>31436</c:v>
                </c:pt>
                <c:pt idx="6279">
                  <c:v>31439</c:v>
                </c:pt>
                <c:pt idx="6280">
                  <c:v>31440</c:v>
                </c:pt>
                <c:pt idx="6281">
                  <c:v>31441</c:v>
                </c:pt>
                <c:pt idx="6282">
                  <c:v>31442</c:v>
                </c:pt>
                <c:pt idx="6283">
                  <c:v>31443</c:v>
                </c:pt>
                <c:pt idx="6284">
                  <c:v>31446</c:v>
                </c:pt>
                <c:pt idx="6285">
                  <c:v>31447</c:v>
                </c:pt>
                <c:pt idx="6286">
                  <c:v>31448</c:v>
                </c:pt>
                <c:pt idx="6287">
                  <c:v>31449</c:v>
                </c:pt>
                <c:pt idx="6288">
                  <c:v>31450</c:v>
                </c:pt>
                <c:pt idx="6289">
                  <c:v>31453</c:v>
                </c:pt>
                <c:pt idx="6290">
                  <c:v>31454</c:v>
                </c:pt>
                <c:pt idx="6291">
                  <c:v>31455</c:v>
                </c:pt>
                <c:pt idx="6292">
                  <c:v>31456</c:v>
                </c:pt>
                <c:pt idx="6293">
                  <c:v>31457</c:v>
                </c:pt>
                <c:pt idx="6294">
                  <c:v>31460</c:v>
                </c:pt>
                <c:pt idx="6295">
                  <c:v>31461</c:v>
                </c:pt>
                <c:pt idx="6296">
                  <c:v>31462</c:v>
                </c:pt>
                <c:pt idx="6297">
                  <c:v>31463</c:v>
                </c:pt>
                <c:pt idx="6298">
                  <c:v>31464</c:v>
                </c:pt>
                <c:pt idx="6299">
                  <c:v>31467</c:v>
                </c:pt>
                <c:pt idx="6300">
                  <c:v>31468</c:v>
                </c:pt>
                <c:pt idx="6301">
                  <c:v>31469</c:v>
                </c:pt>
                <c:pt idx="6302">
                  <c:v>31470</c:v>
                </c:pt>
                <c:pt idx="6303">
                  <c:v>31471</c:v>
                </c:pt>
                <c:pt idx="6304">
                  <c:v>31474</c:v>
                </c:pt>
                <c:pt idx="6305">
                  <c:v>31475</c:v>
                </c:pt>
                <c:pt idx="6306">
                  <c:v>31476</c:v>
                </c:pt>
                <c:pt idx="6307">
                  <c:v>31477</c:v>
                </c:pt>
                <c:pt idx="6308">
                  <c:v>31478</c:v>
                </c:pt>
                <c:pt idx="6309">
                  <c:v>31481</c:v>
                </c:pt>
                <c:pt idx="6310">
                  <c:v>31482</c:v>
                </c:pt>
                <c:pt idx="6311">
                  <c:v>31483</c:v>
                </c:pt>
                <c:pt idx="6312">
                  <c:v>31484</c:v>
                </c:pt>
                <c:pt idx="6313">
                  <c:v>31485</c:v>
                </c:pt>
                <c:pt idx="6314">
                  <c:v>31488</c:v>
                </c:pt>
                <c:pt idx="6315">
                  <c:v>31489</c:v>
                </c:pt>
                <c:pt idx="6316">
                  <c:v>31490</c:v>
                </c:pt>
                <c:pt idx="6317">
                  <c:v>31491</c:v>
                </c:pt>
                <c:pt idx="6318">
                  <c:v>31492</c:v>
                </c:pt>
                <c:pt idx="6319">
                  <c:v>31495</c:v>
                </c:pt>
                <c:pt idx="6320">
                  <c:v>31496</c:v>
                </c:pt>
                <c:pt idx="6321">
                  <c:v>31497</c:v>
                </c:pt>
                <c:pt idx="6322">
                  <c:v>31498</c:v>
                </c:pt>
                <c:pt idx="6323">
                  <c:v>31499</c:v>
                </c:pt>
                <c:pt idx="6324">
                  <c:v>31502</c:v>
                </c:pt>
                <c:pt idx="6325">
                  <c:v>31503</c:v>
                </c:pt>
                <c:pt idx="6326">
                  <c:v>31504</c:v>
                </c:pt>
                <c:pt idx="6327">
                  <c:v>31505</c:v>
                </c:pt>
                <c:pt idx="6328">
                  <c:v>31506</c:v>
                </c:pt>
                <c:pt idx="6329">
                  <c:v>31509</c:v>
                </c:pt>
                <c:pt idx="6330">
                  <c:v>31510</c:v>
                </c:pt>
                <c:pt idx="6331">
                  <c:v>31511</c:v>
                </c:pt>
                <c:pt idx="6332">
                  <c:v>31512</c:v>
                </c:pt>
                <c:pt idx="6333">
                  <c:v>31513</c:v>
                </c:pt>
                <c:pt idx="6334">
                  <c:v>31516</c:v>
                </c:pt>
                <c:pt idx="6335">
                  <c:v>31517</c:v>
                </c:pt>
                <c:pt idx="6336">
                  <c:v>31518</c:v>
                </c:pt>
                <c:pt idx="6337">
                  <c:v>31519</c:v>
                </c:pt>
                <c:pt idx="6338">
                  <c:v>31520</c:v>
                </c:pt>
                <c:pt idx="6339">
                  <c:v>31523</c:v>
                </c:pt>
                <c:pt idx="6340">
                  <c:v>31524</c:v>
                </c:pt>
                <c:pt idx="6341">
                  <c:v>31525</c:v>
                </c:pt>
                <c:pt idx="6342">
                  <c:v>31526</c:v>
                </c:pt>
                <c:pt idx="6343">
                  <c:v>31527</c:v>
                </c:pt>
                <c:pt idx="6344">
                  <c:v>31530</c:v>
                </c:pt>
                <c:pt idx="6345">
                  <c:v>31531</c:v>
                </c:pt>
                <c:pt idx="6346">
                  <c:v>31532</c:v>
                </c:pt>
                <c:pt idx="6347">
                  <c:v>31533</c:v>
                </c:pt>
                <c:pt idx="6348">
                  <c:v>31534</c:v>
                </c:pt>
                <c:pt idx="6349">
                  <c:v>31537</c:v>
                </c:pt>
                <c:pt idx="6350">
                  <c:v>31538</c:v>
                </c:pt>
                <c:pt idx="6351">
                  <c:v>31539</c:v>
                </c:pt>
                <c:pt idx="6352">
                  <c:v>31540</c:v>
                </c:pt>
                <c:pt idx="6353">
                  <c:v>31541</c:v>
                </c:pt>
                <c:pt idx="6354">
                  <c:v>31544</c:v>
                </c:pt>
                <c:pt idx="6355">
                  <c:v>31545</c:v>
                </c:pt>
                <c:pt idx="6356">
                  <c:v>31546</c:v>
                </c:pt>
                <c:pt idx="6357">
                  <c:v>31547</c:v>
                </c:pt>
                <c:pt idx="6358">
                  <c:v>31548</c:v>
                </c:pt>
                <c:pt idx="6359">
                  <c:v>31551</c:v>
                </c:pt>
                <c:pt idx="6360">
                  <c:v>31552</c:v>
                </c:pt>
                <c:pt idx="6361">
                  <c:v>31553</c:v>
                </c:pt>
                <c:pt idx="6362">
                  <c:v>31554</c:v>
                </c:pt>
                <c:pt idx="6363">
                  <c:v>31555</c:v>
                </c:pt>
                <c:pt idx="6364">
                  <c:v>31558</c:v>
                </c:pt>
                <c:pt idx="6365">
                  <c:v>31559</c:v>
                </c:pt>
                <c:pt idx="6366">
                  <c:v>31560</c:v>
                </c:pt>
                <c:pt idx="6367">
                  <c:v>31561</c:v>
                </c:pt>
                <c:pt idx="6368">
                  <c:v>31562</c:v>
                </c:pt>
                <c:pt idx="6369">
                  <c:v>31565</c:v>
                </c:pt>
                <c:pt idx="6370">
                  <c:v>31566</c:v>
                </c:pt>
                <c:pt idx="6371">
                  <c:v>31567</c:v>
                </c:pt>
                <c:pt idx="6372">
                  <c:v>31568</c:v>
                </c:pt>
                <c:pt idx="6373">
                  <c:v>31569</c:v>
                </c:pt>
                <c:pt idx="6374">
                  <c:v>31572</c:v>
                </c:pt>
                <c:pt idx="6375">
                  <c:v>31573</c:v>
                </c:pt>
                <c:pt idx="6376">
                  <c:v>31574</c:v>
                </c:pt>
                <c:pt idx="6377">
                  <c:v>31575</c:v>
                </c:pt>
                <c:pt idx="6378">
                  <c:v>31576</c:v>
                </c:pt>
                <c:pt idx="6379">
                  <c:v>31579</c:v>
                </c:pt>
                <c:pt idx="6380">
                  <c:v>31580</c:v>
                </c:pt>
                <c:pt idx="6381">
                  <c:v>31581</c:v>
                </c:pt>
                <c:pt idx="6382">
                  <c:v>31582</c:v>
                </c:pt>
                <c:pt idx="6383">
                  <c:v>31583</c:v>
                </c:pt>
                <c:pt idx="6384">
                  <c:v>31586</c:v>
                </c:pt>
                <c:pt idx="6385">
                  <c:v>31587</c:v>
                </c:pt>
                <c:pt idx="6386">
                  <c:v>31588</c:v>
                </c:pt>
                <c:pt idx="6387">
                  <c:v>31589</c:v>
                </c:pt>
                <c:pt idx="6388">
                  <c:v>31590</c:v>
                </c:pt>
                <c:pt idx="6389">
                  <c:v>31593</c:v>
                </c:pt>
                <c:pt idx="6390">
                  <c:v>31594</c:v>
                </c:pt>
                <c:pt idx="6391">
                  <c:v>31595</c:v>
                </c:pt>
                <c:pt idx="6392">
                  <c:v>31596</c:v>
                </c:pt>
                <c:pt idx="6393">
                  <c:v>31597</c:v>
                </c:pt>
                <c:pt idx="6394">
                  <c:v>31600</c:v>
                </c:pt>
                <c:pt idx="6395">
                  <c:v>31601</c:v>
                </c:pt>
                <c:pt idx="6396">
                  <c:v>31602</c:v>
                </c:pt>
                <c:pt idx="6397">
                  <c:v>31603</c:v>
                </c:pt>
                <c:pt idx="6398">
                  <c:v>31604</c:v>
                </c:pt>
                <c:pt idx="6399">
                  <c:v>31607</c:v>
                </c:pt>
                <c:pt idx="6400">
                  <c:v>31608</c:v>
                </c:pt>
                <c:pt idx="6401">
                  <c:v>31609</c:v>
                </c:pt>
                <c:pt idx="6402">
                  <c:v>31610</c:v>
                </c:pt>
                <c:pt idx="6403">
                  <c:v>31611</c:v>
                </c:pt>
                <c:pt idx="6404">
                  <c:v>31614</c:v>
                </c:pt>
                <c:pt idx="6405">
                  <c:v>31615</c:v>
                </c:pt>
                <c:pt idx="6406">
                  <c:v>31616</c:v>
                </c:pt>
                <c:pt idx="6407">
                  <c:v>31617</c:v>
                </c:pt>
                <c:pt idx="6408">
                  <c:v>31618</c:v>
                </c:pt>
                <c:pt idx="6409">
                  <c:v>31621</c:v>
                </c:pt>
                <c:pt idx="6410">
                  <c:v>31622</c:v>
                </c:pt>
                <c:pt idx="6411">
                  <c:v>31623</c:v>
                </c:pt>
                <c:pt idx="6412">
                  <c:v>31624</c:v>
                </c:pt>
                <c:pt idx="6413">
                  <c:v>31625</c:v>
                </c:pt>
                <c:pt idx="6414">
                  <c:v>31628</c:v>
                </c:pt>
                <c:pt idx="6415">
                  <c:v>31629</c:v>
                </c:pt>
                <c:pt idx="6416">
                  <c:v>31630</c:v>
                </c:pt>
                <c:pt idx="6417">
                  <c:v>31631</c:v>
                </c:pt>
                <c:pt idx="6418">
                  <c:v>31632</c:v>
                </c:pt>
                <c:pt idx="6419">
                  <c:v>31635</c:v>
                </c:pt>
                <c:pt idx="6420">
                  <c:v>31636</c:v>
                </c:pt>
                <c:pt idx="6421">
                  <c:v>31637</c:v>
                </c:pt>
                <c:pt idx="6422">
                  <c:v>31638</c:v>
                </c:pt>
                <c:pt idx="6423">
                  <c:v>31639</c:v>
                </c:pt>
                <c:pt idx="6424">
                  <c:v>31642</c:v>
                </c:pt>
                <c:pt idx="6425">
                  <c:v>31643</c:v>
                </c:pt>
                <c:pt idx="6426">
                  <c:v>31644</c:v>
                </c:pt>
                <c:pt idx="6427">
                  <c:v>31645</c:v>
                </c:pt>
                <c:pt idx="6428">
                  <c:v>31646</c:v>
                </c:pt>
                <c:pt idx="6429">
                  <c:v>31649</c:v>
                </c:pt>
                <c:pt idx="6430">
                  <c:v>31650</c:v>
                </c:pt>
                <c:pt idx="6431">
                  <c:v>31651</c:v>
                </c:pt>
                <c:pt idx="6432">
                  <c:v>31652</c:v>
                </c:pt>
                <c:pt idx="6433">
                  <c:v>31653</c:v>
                </c:pt>
                <c:pt idx="6434">
                  <c:v>31656</c:v>
                </c:pt>
                <c:pt idx="6435">
                  <c:v>31657</c:v>
                </c:pt>
                <c:pt idx="6436">
                  <c:v>31658</c:v>
                </c:pt>
                <c:pt idx="6437">
                  <c:v>31659</c:v>
                </c:pt>
                <c:pt idx="6438">
                  <c:v>31660</c:v>
                </c:pt>
                <c:pt idx="6439">
                  <c:v>31663</c:v>
                </c:pt>
                <c:pt idx="6440">
                  <c:v>31664</c:v>
                </c:pt>
                <c:pt idx="6441">
                  <c:v>31665</c:v>
                </c:pt>
                <c:pt idx="6442">
                  <c:v>31666</c:v>
                </c:pt>
                <c:pt idx="6443">
                  <c:v>31667</c:v>
                </c:pt>
                <c:pt idx="6444">
                  <c:v>31670</c:v>
                </c:pt>
                <c:pt idx="6445">
                  <c:v>31671</c:v>
                </c:pt>
                <c:pt idx="6446">
                  <c:v>31672</c:v>
                </c:pt>
                <c:pt idx="6447">
                  <c:v>31673</c:v>
                </c:pt>
                <c:pt idx="6448">
                  <c:v>31674</c:v>
                </c:pt>
                <c:pt idx="6449">
                  <c:v>31677</c:v>
                </c:pt>
                <c:pt idx="6450">
                  <c:v>31678</c:v>
                </c:pt>
                <c:pt idx="6451">
                  <c:v>31679</c:v>
                </c:pt>
                <c:pt idx="6452">
                  <c:v>31680</c:v>
                </c:pt>
                <c:pt idx="6453">
                  <c:v>31681</c:v>
                </c:pt>
                <c:pt idx="6454">
                  <c:v>31684</c:v>
                </c:pt>
                <c:pt idx="6455">
                  <c:v>31685</c:v>
                </c:pt>
                <c:pt idx="6456">
                  <c:v>31686</c:v>
                </c:pt>
                <c:pt idx="6457">
                  <c:v>31687</c:v>
                </c:pt>
                <c:pt idx="6458">
                  <c:v>31688</c:v>
                </c:pt>
                <c:pt idx="6459">
                  <c:v>31691</c:v>
                </c:pt>
                <c:pt idx="6460">
                  <c:v>31692</c:v>
                </c:pt>
                <c:pt idx="6461">
                  <c:v>31693</c:v>
                </c:pt>
                <c:pt idx="6462">
                  <c:v>31694</c:v>
                </c:pt>
                <c:pt idx="6463">
                  <c:v>31695</c:v>
                </c:pt>
                <c:pt idx="6464">
                  <c:v>31698</c:v>
                </c:pt>
                <c:pt idx="6465">
                  <c:v>31699</c:v>
                </c:pt>
                <c:pt idx="6466">
                  <c:v>31700</c:v>
                </c:pt>
                <c:pt idx="6467">
                  <c:v>31701</c:v>
                </c:pt>
                <c:pt idx="6468">
                  <c:v>31702</c:v>
                </c:pt>
                <c:pt idx="6469">
                  <c:v>31705</c:v>
                </c:pt>
                <c:pt idx="6470">
                  <c:v>31706</c:v>
                </c:pt>
                <c:pt idx="6471">
                  <c:v>31707</c:v>
                </c:pt>
                <c:pt idx="6472">
                  <c:v>31708</c:v>
                </c:pt>
                <c:pt idx="6473">
                  <c:v>31709</c:v>
                </c:pt>
                <c:pt idx="6474">
                  <c:v>31712</c:v>
                </c:pt>
                <c:pt idx="6475">
                  <c:v>31713</c:v>
                </c:pt>
                <c:pt idx="6476">
                  <c:v>31714</c:v>
                </c:pt>
                <c:pt idx="6477">
                  <c:v>31715</c:v>
                </c:pt>
                <c:pt idx="6478">
                  <c:v>31716</c:v>
                </c:pt>
                <c:pt idx="6479">
                  <c:v>31719</c:v>
                </c:pt>
                <c:pt idx="6480">
                  <c:v>31720</c:v>
                </c:pt>
                <c:pt idx="6481">
                  <c:v>31721</c:v>
                </c:pt>
                <c:pt idx="6482">
                  <c:v>31722</c:v>
                </c:pt>
                <c:pt idx="6483">
                  <c:v>31723</c:v>
                </c:pt>
                <c:pt idx="6484">
                  <c:v>31726</c:v>
                </c:pt>
                <c:pt idx="6485">
                  <c:v>31727</c:v>
                </c:pt>
                <c:pt idx="6486">
                  <c:v>31728</c:v>
                </c:pt>
                <c:pt idx="6487">
                  <c:v>31729</c:v>
                </c:pt>
                <c:pt idx="6488">
                  <c:v>31730</c:v>
                </c:pt>
                <c:pt idx="6489">
                  <c:v>31733</c:v>
                </c:pt>
                <c:pt idx="6490">
                  <c:v>31734</c:v>
                </c:pt>
                <c:pt idx="6491">
                  <c:v>31735</c:v>
                </c:pt>
                <c:pt idx="6492">
                  <c:v>31736</c:v>
                </c:pt>
                <c:pt idx="6493">
                  <c:v>31737</c:v>
                </c:pt>
                <c:pt idx="6494">
                  <c:v>31740</c:v>
                </c:pt>
                <c:pt idx="6495">
                  <c:v>31741</c:v>
                </c:pt>
                <c:pt idx="6496">
                  <c:v>31742</c:v>
                </c:pt>
                <c:pt idx="6497">
                  <c:v>31743</c:v>
                </c:pt>
                <c:pt idx="6498">
                  <c:v>31744</c:v>
                </c:pt>
                <c:pt idx="6499">
                  <c:v>31747</c:v>
                </c:pt>
                <c:pt idx="6500">
                  <c:v>31748</c:v>
                </c:pt>
                <c:pt idx="6501">
                  <c:v>31749</c:v>
                </c:pt>
                <c:pt idx="6502">
                  <c:v>31750</c:v>
                </c:pt>
                <c:pt idx="6503">
                  <c:v>31751</c:v>
                </c:pt>
                <c:pt idx="6504">
                  <c:v>31754</c:v>
                </c:pt>
                <c:pt idx="6505">
                  <c:v>31755</c:v>
                </c:pt>
                <c:pt idx="6506">
                  <c:v>31756</c:v>
                </c:pt>
                <c:pt idx="6507">
                  <c:v>31757</c:v>
                </c:pt>
                <c:pt idx="6508">
                  <c:v>31758</c:v>
                </c:pt>
                <c:pt idx="6509">
                  <c:v>31761</c:v>
                </c:pt>
                <c:pt idx="6510">
                  <c:v>31762</c:v>
                </c:pt>
                <c:pt idx="6511">
                  <c:v>31763</c:v>
                </c:pt>
                <c:pt idx="6512">
                  <c:v>31764</c:v>
                </c:pt>
                <c:pt idx="6513">
                  <c:v>31765</c:v>
                </c:pt>
                <c:pt idx="6514">
                  <c:v>31768</c:v>
                </c:pt>
                <c:pt idx="6515">
                  <c:v>31769</c:v>
                </c:pt>
                <c:pt idx="6516">
                  <c:v>31770</c:v>
                </c:pt>
                <c:pt idx="6517">
                  <c:v>31771</c:v>
                </c:pt>
                <c:pt idx="6518">
                  <c:v>31772</c:v>
                </c:pt>
                <c:pt idx="6519">
                  <c:v>31775</c:v>
                </c:pt>
                <c:pt idx="6520">
                  <c:v>31776</c:v>
                </c:pt>
                <c:pt idx="6521">
                  <c:v>31777</c:v>
                </c:pt>
                <c:pt idx="6522">
                  <c:v>31778</c:v>
                </c:pt>
                <c:pt idx="6523">
                  <c:v>31779</c:v>
                </c:pt>
                <c:pt idx="6524">
                  <c:v>31782</c:v>
                </c:pt>
                <c:pt idx="6525">
                  <c:v>31783</c:v>
                </c:pt>
                <c:pt idx="6526">
                  <c:v>31784</c:v>
                </c:pt>
                <c:pt idx="6527">
                  <c:v>31785</c:v>
                </c:pt>
                <c:pt idx="6528">
                  <c:v>31786</c:v>
                </c:pt>
                <c:pt idx="6529">
                  <c:v>31789</c:v>
                </c:pt>
                <c:pt idx="6530">
                  <c:v>31790</c:v>
                </c:pt>
                <c:pt idx="6531">
                  <c:v>31791</c:v>
                </c:pt>
                <c:pt idx="6532">
                  <c:v>31792</c:v>
                </c:pt>
                <c:pt idx="6533">
                  <c:v>31793</c:v>
                </c:pt>
                <c:pt idx="6534">
                  <c:v>31796</c:v>
                </c:pt>
                <c:pt idx="6535">
                  <c:v>31797</c:v>
                </c:pt>
                <c:pt idx="6536">
                  <c:v>31798</c:v>
                </c:pt>
                <c:pt idx="6537">
                  <c:v>31799</c:v>
                </c:pt>
                <c:pt idx="6538">
                  <c:v>31800</c:v>
                </c:pt>
                <c:pt idx="6539">
                  <c:v>31803</c:v>
                </c:pt>
                <c:pt idx="6540">
                  <c:v>31804</c:v>
                </c:pt>
                <c:pt idx="6541">
                  <c:v>31805</c:v>
                </c:pt>
                <c:pt idx="6542">
                  <c:v>31806</c:v>
                </c:pt>
                <c:pt idx="6543">
                  <c:v>31807</c:v>
                </c:pt>
                <c:pt idx="6544">
                  <c:v>31810</c:v>
                </c:pt>
                <c:pt idx="6545">
                  <c:v>31811</c:v>
                </c:pt>
                <c:pt idx="6546">
                  <c:v>31812</c:v>
                </c:pt>
                <c:pt idx="6547">
                  <c:v>31813</c:v>
                </c:pt>
                <c:pt idx="6548">
                  <c:v>31814</c:v>
                </c:pt>
                <c:pt idx="6549">
                  <c:v>31817</c:v>
                </c:pt>
                <c:pt idx="6550">
                  <c:v>31818</c:v>
                </c:pt>
                <c:pt idx="6551">
                  <c:v>31819</c:v>
                </c:pt>
                <c:pt idx="6552">
                  <c:v>31820</c:v>
                </c:pt>
                <c:pt idx="6553">
                  <c:v>31821</c:v>
                </c:pt>
                <c:pt idx="6554">
                  <c:v>31824</c:v>
                </c:pt>
                <c:pt idx="6555">
                  <c:v>31825</c:v>
                </c:pt>
                <c:pt idx="6556">
                  <c:v>31826</c:v>
                </c:pt>
                <c:pt idx="6557">
                  <c:v>31827</c:v>
                </c:pt>
                <c:pt idx="6558">
                  <c:v>31828</c:v>
                </c:pt>
                <c:pt idx="6559">
                  <c:v>31831</c:v>
                </c:pt>
                <c:pt idx="6560">
                  <c:v>31832</c:v>
                </c:pt>
                <c:pt idx="6561">
                  <c:v>31833</c:v>
                </c:pt>
                <c:pt idx="6562">
                  <c:v>31834</c:v>
                </c:pt>
                <c:pt idx="6563">
                  <c:v>31835</c:v>
                </c:pt>
                <c:pt idx="6564">
                  <c:v>31838</c:v>
                </c:pt>
                <c:pt idx="6565">
                  <c:v>31839</c:v>
                </c:pt>
                <c:pt idx="6566">
                  <c:v>31840</c:v>
                </c:pt>
                <c:pt idx="6567">
                  <c:v>31841</c:v>
                </c:pt>
                <c:pt idx="6568">
                  <c:v>31842</c:v>
                </c:pt>
                <c:pt idx="6569">
                  <c:v>31845</c:v>
                </c:pt>
                <c:pt idx="6570">
                  <c:v>31846</c:v>
                </c:pt>
                <c:pt idx="6571">
                  <c:v>31847</c:v>
                </c:pt>
                <c:pt idx="6572">
                  <c:v>31848</c:v>
                </c:pt>
                <c:pt idx="6573">
                  <c:v>31849</c:v>
                </c:pt>
                <c:pt idx="6574">
                  <c:v>31852</c:v>
                </c:pt>
                <c:pt idx="6575">
                  <c:v>31853</c:v>
                </c:pt>
                <c:pt idx="6576">
                  <c:v>31854</c:v>
                </c:pt>
                <c:pt idx="6577">
                  <c:v>31855</c:v>
                </c:pt>
                <c:pt idx="6578">
                  <c:v>31856</c:v>
                </c:pt>
                <c:pt idx="6579">
                  <c:v>31859</c:v>
                </c:pt>
                <c:pt idx="6580">
                  <c:v>31860</c:v>
                </c:pt>
                <c:pt idx="6581">
                  <c:v>31861</c:v>
                </c:pt>
                <c:pt idx="6582">
                  <c:v>31862</c:v>
                </c:pt>
                <c:pt idx="6583">
                  <c:v>31863</c:v>
                </c:pt>
                <c:pt idx="6584">
                  <c:v>31866</c:v>
                </c:pt>
                <c:pt idx="6585">
                  <c:v>31867</c:v>
                </c:pt>
                <c:pt idx="6586">
                  <c:v>31868</c:v>
                </c:pt>
                <c:pt idx="6587">
                  <c:v>31869</c:v>
                </c:pt>
                <c:pt idx="6588">
                  <c:v>31870</c:v>
                </c:pt>
                <c:pt idx="6589">
                  <c:v>31873</c:v>
                </c:pt>
                <c:pt idx="6590">
                  <c:v>31874</c:v>
                </c:pt>
                <c:pt idx="6591">
                  <c:v>31875</c:v>
                </c:pt>
                <c:pt idx="6592">
                  <c:v>31876</c:v>
                </c:pt>
                <c:pt idx="6593">
                  <c:v>31877</c:v>
                </c:pt>
                <c:pt idx="6594">
                  <c:v>31880</c:v>
                </c:pt>
                <c:pt idx="6595">
                  <c:v>31881</c:v>
                </c:pt>
                <c:pt idx="6596">
                  <c:v>31882</c:v>
                </c:pt>
                <c:pt idx="6597">
                  <c:v>31883</c:v>
                </c:pt>
                <c:pt idx="6598">
                  <c:v>31884</c:v>
                </c:pt>
                <c:pt idx="6599">
                  <c:v>31887</c:v>
                </c:pt>
                <c:pt idx="6600">
                  <c:v>31888</c:v>
                </c:pt>
                <c:pt idx="6601">
                  <c:v>31889</c:v>
                </c:pt>
                <c:pt idx="6602">
                  <c:v>31890</c:v>
                </c:pt>
                <c:pt idx="6603">
                  <c:v>31891</c:v>
                </c:pt>
                <c:pt idx="6604">
                  <c:v>31894</c:v>
                </c:pt>
                <c:pt idx="6605">
                  <c:v>31895</c:v>
                </c:pt>
                <c:pt idx="6606">
                  <c:v>31896</c:v>
                </c:pt>
                <c:pt idx="6607">
                  <c:v>31897</c:v>
                </c:pt>
                <c:pt idx="6608">
                  <c:v>31898</c:v>
                </c:pt>
                <c:pt idx="6609">
                  <c:v>31901</c:v>
                </c:pt>
                <c:pt idx="6610">
                  <c:v>31902</c:v>
                </c:pt>
                <c:pt idx="6611">
                  <c:v>31903</c:v>
                </c:pt>
                <c:pt idx="6612">
                  <c:v>31904</c:v>
                </c:pt>
                <c:pt idx="6613">
                  <c:v>31905</c:v>
                </c:pt>
                <c:pt idx="6614">
                  <c:v>31908</c:v>
                </c:pt>
                <c:pt idx="6615">
                  <c:v>31909</c:v>
                </c:pt>
                <c:pt idx="6616">
                  <c:v>31910</c:v>
                </c:pt>
                <c:pt idx="6617">
                  <c:v>31911</c:v>
                </c:pt>
                <c:pt idx="6618">
                  <c:v>31912</c:v>
                </c:pt>
                <c:pt idx="6619">
                  <c:v>31915</c:v>
                </c:pt>
                <c:pt idx="6620">
                  <c:v>31916</c:v>
                </c:pt>
                <c:pt idx="6621">
                  <c:v>31917</c:v>
                </c:pt>
                <c:pt idx="6622">
                  <c:v>31918</c:v>
                </c:pt>
                <c:pt idx="6623">
                  <c:v>31919</c:v>
                </c:pt>
                <c:pt idx="6624">
                  <c:v>31922</c:v>
                </c:pt>
                <c:pt idx="6625">
                  <c:v>31923</c:v>
                </c:pt>
                <c:pt idx="6626">
                  <c:v>31924</c:v>
                </c:pt>
                <c:pt idx="6627">
                  <c:v>31925</c:v>
                </c:pt>
                <c:pt idx="6628">
                  <c:v>31926</c:v>
                </c:pt>
                <c:pt idx="6629">
                  <c:v>31929</c:v>
                </c:pt>
                <c:pt idx="6630">
                  <c:v>31930</c:v>
                </c:pt>
                <c:pt idx="6631">
                  <c:v>31931</c:v>
                </c:pt>
                <c:pt idx="6632">
                  <c:v>31932</c:v>
                </c:pt>
                <c:pt idx="6633">
                  <c:v>31933</c:v>
                </c:pt>
                <c:pt idx="6634">
                  <c:v>31936</c:v>
                </c:pt>
                <c:pt idx="6635">
                  <c:v>31937</c:v>
                </c:pt>
                <c:pt idx="6636">
                  <c:v>31938</c:v>
                </c:pt>
                <c:pt idx="6637">
                  <c:v>31939</c:v>
                </c:pt>
                <c:pt idx="6638">
                  <c:v>31940</c:v>
                </c:pt>
                <c:pt idx="6639">
                  <c:v>31943</c:v>
                </c:pt>
                <c:pt idx="6640">
                  <c:v>31944</c:v>
                </c:pt>
                <c:pt idx="6641">
                  <c:v>31945</c:v>
                </c:pt>
                <c:pt idx="6642">
                  <c:v>31946</c:v>
                </c:pt>
                <c:pt idx="6643">
                  <c:v>31947</c:v>
                </c:pt>
                <c:pt idx="6644">
                  <c:v>31950</c:v>
                </c:pt>
                <c:pt idx="6645">
                  <c:v>31951</c:v>
                </c:pt>
                <c:pt idx="6646">
                  <c:v>31952</c:v>
                </c:pt>
                <c:pt idx="6647">
                  <c:v>31953</c:v>
                </c:pt>
                <c:pt idx="6648">
                  <c:v>31954</c:v>
                </c:pt>
                <c:pt idx="6649">
                  <c:v>31957</c:v>
                </c:pt>
                <c:pt idx="6650">
                  <c:v>31958</c:v>
                </c:pt>
                <c:pt idx="6651">
                  <c:v>31959</c:v>
                </c:pt>
                <c:pt idx="6652">
                  <c:v>31960</c:v>
                </c:pt>
                <c:pt idx="6653">
                  <c:v>31961</c:v>
                </c:pt>
                <c:pt idx="6654">
                  <c:v>31964</c:v>
                </c:pt>
                <c:pt idx="6655">
                  <c:v>31965</c:v>
                </c:pt>
                <c:pt idx="6656">
                  <c:v>31966</c:v>
                </c:pt>
                <c:pt idx="6657">
                  <c:v>31967</c:v>
                </c:pt>
                <c:pt idx="6658">
                  <c:v>31968</c:v>
                </c:pt>
                <c:pt idx="6659">
                  <c:v>31971</c:v>
                </c:pt>
                <c:pt idx="6660">
                  <c:v>31972</c:v>
                </c:pt>
                <c:pt idx="6661">
                  <c:v>31973</c:v>
                </c:pt>
                <c:pt idx="6662">
                  <c:v>31974</c:v>
                </c:pt>
                <c:pt idx="6663">
                  <c:v>31975</c:v>
                </c:pt>
                <c:pt idx="6664">
                  <c:v>31978</c:v>
                </c:pt>
                <c:pt idx="6665">
                  <c:v>31979</c:v>
                </c:pt>
                <c:pt idx="6666">
                  <c:v>31980</c:v>
                </c:pt>
                <c:pt idx="6667">
                  <c:v>31981</c:v>
                </c:pt>
                <c:pt idx="6668">
                  <c:v>31982</c:v>
                </c:pt>
                <c:pt idx="6669">
                  <c:v>31985</c:v>
                </c:pt>
                <c:pt idx="6670">
                  <c:v>31986</c:v>
                </c:pt>
                <c:pt idx="6671">
                  <c:v>31987</c:v>
                </c:pt>
                <c:pt idx="6672">
                  <c:v>31988</c:v>
                </c:pt>
                <c:pt idx="6673">
                  <c:v>31989</c:v>
                </c:pt>
                <c:pt idx="6674">
                  <c:v>31992</c:v>
                </c:pt>
                <c:pt idx="6675">
                  <c:v>31993</c:v>
                </c:pt>
                <c:pt idx="6676">
                  <c:v>31994</c:v>
                </c:pt>
                <c:pt idx="6677">
                  <c:v>31995</c:v>
                </c:pt>
                <c:pt idx="6678">
                  <c:v>31996</c:v>
                </c:pt>
                <c:pt idx="6679">
                  <c:v>31999</c:v>
                </c:pt>
                <c:pt idx="6680">
                  <c:v>32000</c:v>
                </c:pt>
                <c:pt idx="6681">
                  <c:v>32001</c:v>
                </c:pt>
                <c:pt idx="6682">
                  <c:v>32002</c:v>
                </c:pt>
                <c:pt idx="6683">
                  <c:v>32003</c:v>
                </c:pt>
                <c:pt idx="6684">
                  <c:v>32006</c:v>
                </c:pt>
                <c:pt idx="6685">
                  <c:v>32007</c:v>
                </c:pt>
                <c:pt idx="6686">
                  <c:v>32008</c:v>
                </c:pt>
                <c:pt idx="6687">
                  <c:v>32009</c:v>
                </c:pt>
                <c:pt idx="6688">
                  <c:v>32010</c:v>
                </c:pt>
                <c:pt idx="6689">
                  <c:v>32013</c:v>
                </c:pt>
                <c:pt idx="6690">
                  <c:v>32014</c:v>
                </c:pt>
                <c:pt idx="6691">
                  <c:v>32015</c:v>
                </c:pt>
                <c:pt idx="6692">
                  <c:v>32016</c:v>
                </c:pt>
                <c:pt idx="6693">
                  <c:v>32017</c:v>
                </c:pt>
                <c:pt idx="6694">
                  <c:v>32020</c:v>
                </c:pt>
                <c:pt idx="6695">
                  <c:v>32021</c:v>
                </c:pt>
                <c:pt idx="6696">
                  <c:v>32022</c:v>
                </c:pt>
                <c:pt idx="6697">
                  <c:v>32023</c:v>
                </c:pt>
                <c:pt idx="6698">
                  <c:v>32024</c:v>
                </c:pt>
                <c:pt idx="6699">
                  <c:v>32027</c:v>
                </c:pt>
                <c:pt idx="6700">
                  <c:v>32028</c:v>
                </c:pt>
                <c:pt idx="6701">
                  <c:v>32029</c:v>
                </c:pt>
                <c:pt idx="6702">
                  <c:v>32030</c:v>
                </c:pt>
                <c:pt idx="6703">
                  <c:v>32031</c:v>
                </c:pt>
                <c:pt idx="6704">
                  <c:v>32034</c:v>
                </c:pt>
                <c:pt idx="6705">
                  <c:v>32035</c:v>
                </c:pt>
                <c:pt idx="6706">
                  <c:v>32036</c:v>
                </c:pt>
                <c:pt idx="6707">
                  <c:v>32037</c:v>
                </c:pt>
                <c:pt idx="6708">
                  <c:v>32038</c:v>
                </c:pt>
                <c:pt idx="6709">
                  <c:v>32041</c:v>
                </c:pt>
                <c:pt idx="6710">
                  <c:v>32042</c:v>
                </c:pt>
                <c:pt idx="6711">
                  <c:v>32043</c:v>
                </c:pt>
                <c:pt idx="6712">
                  <c:v>32044</c:v>
                </c:pt>
                <c:pt idx="6713">
                  <c:v>32045</c:v>
                </c:pt>
                <c:pt idx="6714">
                  <c:v>32048</c:v>
                </c:pt>
                <c:pt idx="6715">
                  <c:v>32049</c:v>
                </c:pt>
                <c:pt idx="6716">
                  <c:v>32050</c:v>
                </c:pt>
                <c:pt idx="6717">
                  <c:v>32051</c:v>
                </c:pt>
                <c:pt idx="6718">
                  <c:v>32052</c:v>
                </c:pt>
                <c:pt idx="6719">
                  <c:v>32055</c:v>
                </c:pt>
                <c:pt idx="6720">
                  <c:v>32056</c:v>
                </c:pt>
                <c:pt idx="6721">
                  <c:v>32057</c:v>
                </c:pt>
                <c:pt idx="6722">
                  <c:v>32058</c:v>
                </c:pt>
                <c:pt idx="6723">
                  <c:v>32059</c:v>
                </c:pt>
                <c:pt idx="6724">
                  <c:v>32062</c:v>
                </c:pt>
                <c:pt idx="6725">
                  <c:v>32063</c:v>
                </c:pt>
                <c:pt idx="6726">
                  <c:v>32064</c:v>
                </c:pt>
                <c:pt idx="6727">
                  <c:v>32065</c:v>
                </c:pt>
                <c:pt idx="6728">
                  <c:v>32066</c:v>
                </c:pt>
                <c:pt idx="6729">
                  <c:v>32069</c:v>
                </c:pt>
                <c:pt idx="6730">
                  <c:v>32070</c:v>
                </c:pt>
                <c:pt idx="6731">
                  <c:v>32071</c:v>
                </c:pt>
                <c:pt idx="6732">
                  <c:v>32072</c:v>
                </c:pt>
                <c:pt idx="6733">
                  <c:v>32073</c:v>
                </c:pt>
                <c:pt idx="6734">
                  <c:v>32076</c:v>
                </c:pt>
                <c:pt idx="6735">
                  <c:v>32077</c:v>
                </c:pt>
                <c:pt idx="6736">
                  <c:v>32078</c:v>
                </c:pt>
                <c:pt idx="6737">
                  <c:v>32079</c:v>
                </c:pt>
                <c:pt idx="6738">
                  <c:v>32080</c:v>
                </c:pt>
                <c:pt idx="6739">
                  <c:v>32083</c:v>
                </c:pt>
                <c:pt idx="6740">
                  <c:v>32084</c:v>
                </c:pt>
                <c:pt idx="6741">
                  <c:v>32085</c:v>
                </c:pt>
                <c:pt idx="6742">
                  <c:v>32086</c:v>
                </c:pt>
                <c:pt idx="6743">
                  <c:v>32087</c:v>
                </c:pt>
                <c:pt idx="6744">
                  <c:v>32090</c:v>
                </c:pt>
                <c:pt idx="6745">
                  <c:v>32091</c:v>
                </c:pt>
                <c:pt idx="6746">
                  <c:v>32092</c:v>
                </c:pt>
                <c:pt idx="6747">
                  <c:v>32093</c:v>
                </c:pt>
                <c:pt idx="6748">
                  <c:v>32094</c:v>
                </c:pt>
                <c:pt idx="6749">
                  <c:v>32097</c:v>
                </c:pt>
                <c:pt idx="6750">
                  <c:v>32098</c:v>
                </c:pt>
                <c:pt idx="6751">
                  <c:v>32099</c:v>
                </c:pt>
                <c:pt idx="6752">
                  <c:v>32100</c:v>
                </c:pt>
                <c:pt idx="6753">
                  <c:v>32101</c:v>
                </c:pt>
                <c:pt idx="6754">
                  <c:v>32104</c:v>
                </c:pt>
                <c:pt idx="6755">
                  <c:v>32105</c:v>
                </c:pt>
                <c:pt idx="6756">
                  <c:v>32106</c:v>
                </c:pt>
                <c:pt idx="6757">
                  <c:v>32107</c:v>
                </c:pt>
                <c:pt idx="6758">
                  <c:v>32108</c:v>
                </c:pt>
                <c:pt idx="6759">
                  <c:v>32111</c:v>
                </c:pt>
                <c:pt idx="6760">
                  <c:v>32112</c:v>
                </c:pt>
                <c:pt idx="6761">
                  <c:v>32113</c:v>
                </c:pt>
                <c:pt idx="6762">
                  <c:v>32114</c:v>
                </c:pt>
                <c:pt idx="6763">
                  <c:v>32115</c:v>
                </c:pt>
                <c:pt idx="6764">
                  <c:v>32118</c:v>
                </c:pt>
                <c:pt idx="6765">
                  <c:v>32119</c:v>
                </c:pt>
                <c:pt idx="6766">
                  <c:v>32120</c:v>
                </c:pt>
                <c:pt idx="6767">
                  <c:v>32121</c:v>
                </c:pt>
                <c:pt idx="6768">
                  <c:v>32122</c:v>
                </c:pt>
                <c:pt idx="6769">
                  <c:v>32125</c:v>
                </c:pt>
                <c:pt idx="6770">
                  <c:v>32126</c:v>
                </c:pt>
                <c:pt idx="6771">
                  <c:v>32127</c:v>
                </c:pt>
                <c:pt idx="6772">
                  <c:v>32128</c:v>
                </c:pt>
                <c:pt idx="6773">
                  <c:v>32129</c:v>
                </c:pt>
                <c:pt idx="6774">
                  <c:v>32132</c:v>
                </c:pt>
                <c:pt idx="6775">
                  <c:v>32133</c:v>
                </c:pt>
                <c:pt idx="6776">
                  <c:v>32134</c:v>
                </c:pt>
                <c:pt idx="6777">
                  <c:v>32135</c:v>
                </c:pt>
                <c:pt idx="6778">
                  <c:v>32136</c:v>
                </c:pt>
                <c:pt idx="6779">
                  <c:v>32139</c:v>
                </c:pt>
                <c:pt idx="6780">
                  <c:v>32140</c:v>
                </c:pt>
                <c:pt idx="6781">
                  <c:v>32141</c:v>
                </c:pt>
                <c:pt idx="6782">
                  <c:v>32142</c:v>
                </c:pt>
                <c:pt idx="6783">
                  <c:v>32143</c:v>
                </c:pt>
                <c:pt idx="6784">
                  <c:v>32146</c:v>
                </c:pt>
                <c:pt idx="6785">
                  <c:v>32147</c:v>
                </c:pt>
                <c:pt idx="6786">
                  <c:v>32148</c:v>
                </c:pt>
                <c:pt idx="6787">
                  <c:v>32149</c:v>
                </c:pt>
                <c:pt idx="6788">
                  <c:v>32150</c:v>
                </c:pt>
                <c:pt idx="6789">
                  <c:v>32153</c:v>
                </c:pt>
                <c:pt idx="6790">
                  <c:v>32154</c:v>
                </c:pt>
                <c:pt idx="6791">
                  <c:v>32155</c:v>
                </c:pt>
                <c:pt idx="6792">
                  <c:v>32156</c:v>
                </c:pt>
                <c:pt idx="6793">
                  <c:v>32157</c:v>
                </c:pt>
                <c:pt idx="6794">
                  <c:v>32160</c:v>
                </c:pt>
                <c:pt idx="6795">
                  <c:v>32161</c:v>
                </c:pt>
                <c:pt idx="6796">
                  <c:v>32162</c:v>
                </c:pt>
                <c:pt idx="6797">
                  <c:v>32163</c:v>
                </c:pt>
                <c:pt idx="6798">
                  <c:v>32164</c:v>
                </c:pt>
                <c:pt idx="6799">
                  <c:v>32167</c:v>
                </c:pt>
                <c:pt idx="6800">
                  <c:v>32168</c:v>
                </c:pt>
                <c:pt idx="6801">
                  <c:v>32169</c:v>
                </c:pt>
                <c:pt idx="6802">
                  <c:v>32170</c:v>
                </c:pt>
                <c:pt idx="6803">
                  <c:v>32171</c:v>
                </c:pt>
                <c:pt idx="6804">
                  <c:v>32174</c:v>
                </c:pt>
                <c:pt idx="6805">
                  <c:v>32175</c:v>
                </c:pt>
                <c:pt idx="6806">
                  <c:v>32176</c:v>
                </c:pt>
                <c:pt idx="6807">
                  <c:v>32177</c:v>
                </c:pt>
                <c:pt idx="6808">
                  <c:v>32178</c:v>
                </c:pt>
                <c:pt idx="6809">
                  <c:v>32181</c:v>
                </c:pt>
                <c:pt idx="6810">
                  <c:v>32182</c:v>
                </c:pt>
                <c:pt idx="6811">
                  <c:v>32183</c:v>
                </c:pt>
                <c:pt idx="6812">
                  <c:v>32184</c:v>
                </c:pt>
                <c:pt idx="6813">
                  <c:v>32185</c:v>
                </c:pt>
                <c:pt idx="6814">
                  <c:v>32188</c:v>
                </c:pt>
                <c:pt idx="6815">
                  <c:v>32189</c:v>
                </c:pt>
                <c:pt idx="6816">
                  <c:v>32190</c:v>
                </c:pt>
                <c:pt idx="6817">
                  <c:v>32191</c:v>
                </c:pt>
                <c:pt idx="6818">
                  <c:v>32192</c:v>
                </c:pt>
                <c:pt idx="6819">
                  <c:v>32195</c:v>
                </c:pt>
                <c:pt idx="6820">
                  <c:v>32196</c:v>
                </c:pt>
                <c:pt idx="6821">
                  <c:v>32197</c:v>
                </c:pt>
                <c:pt idx="6822">
                  <c:v>32198</c:v>
                </c:pt>
                <c:pt idx="6823">
                  <c:v>32199</c:v>
                </c:pt>
                <c:pt idx="6824">
                  <c:v>32202</c:v>
                </c:pt>
                <c:pt idx="6825">
                  <c:v>32203</c:v>
                </c:pt>
                <c:pt idx="6826">
                  <c:v>32204</c:v>
                </c:pt>
                <c:pt idx="6827">
                  <c:v>32205</c:v>
                </c:pt>
                <c:pt idx="6828">
                  <c:v>32206</c:v>
                </c:pt>
                <c:pt idx="6829">
                  <c:v>32209</c:v>
                </c:pt>
                <c:pt idx="6830">
                  <c:v>32210</c:v>
                </c:pt>
                <c:pt idx="6831">
                  <c:v>32211</c:v>
                </c:pt>
                <c:pt idx="6832">
                  <c:v>32212</c:v>
                </c:pt>
                <c:pt idx="6833">
                  <c:v>32213</c:v>
                </c:pt>
                <c:pt idx="6834">
                  <c:v>32216</c:v>
                </c:pt>
                <c:pt idx="6835">
                  <c:v>32217</c:v>
                </c:pt>
                <c:pt idx="6836">
                  <c:v>32218</c:v>
                </c:pt>
                <c:pt idx="6837">
                  <c:v>32219</c:v>
                </c:pt>
                <c:pt idx="6838">
                  <c:v>32220</c:v>
                </c:pt>
                <c:pt idx="6839">
                  <c:v>32223</c:v>
                </c:pt>
                <c:pt idx="6840">
                  <c:v>32224</c:v>
                </c:pt>
                <c:pt idx="6841">
                  <c:v>32225</c:v>
                </c:pt>
                <c:pt idx="6842">
                  <c:v>32226</c:v>
                </c:pt>
                <c:pt idx="6843">
                  <c:v>32227</c:v>
                </c:pt>
                <c:pt idx="6844">
                  <c:v>32230</c:v>
                </c:pt>
                <c:pt idx="6845">
                  <c:v>32231</c:v>
                </c:pt>
                <c:pt idx="6846">
                  <c:v>32232</c:v>
                </c:pt>
                <c:pt idx="6847">
                  <c:v>32233</c:v>
                </c:pt>
                <c:pt idx="6848">
                  <c:v>32234</c:v>
                </c:pt>
                <c:pt idx="6849">
                  <c:v>32237</c:v>
                </c:pt>
                <c:pt idx="6850">
                  <c:v>32238</c:v>
                </c:pt>
                <c:pt idx="6851">
                  <c:v>32239</c:v>
                </c:pt>
                <c:pt idx="6852">
                  <c:v>32240</c:v>
                </c:pt>
                <c:pt idx="6853">
                  <c:v>32241</c:v>
                </c:pt>
                <c:pt idx="6854">
                  <c:v>32244</c:v>
                </c:pt>
                <c:pt idx="6855">
                  <c:v>32245</c:v>
                </c:pt>
                <c:pt idx="6856">
                  <c:v>32246</c:v>
                </c:pt>
                <c:pt idx="6857">
                  <c:v>32247</c:v>
                </c:pt>
                <c:pt idx="6858">
                  <c:v>32248</c:v>
                </c:pt>
                <c:pt idx="6859">
                  <c:v>32251</c:v>
                </c:pt>
                <c:pt idx="6860">
                  <c:v>32252</c:v>
                </c:pt>
                <c:pt idx="6861">
                  <c:v>32253</c:v>
                </c:pt>
                <c:pt idx="6862">
                  <c:v>32254</c:v>
                </c:pt>
                <c:pt idx="6863">
                  <c:v>32255</c:v>
                </c:pt>
                <c:pt idx="6864">
                  <c:v>32258</c:v>
                </c:pt>
                <c:pt idx="6865">
                  <c:v>32259</c:v>
                </c:pt>
                <c:pt idx="6866">
                  <c:v>32260</c:v>
                </c:pt>
                <c:pt idx="6867">
                  <c:v>32261</c:v>
                </c:pt>
                <c:pt idx="6868">
                  <c:v>32262</c:v>
                </c:pt>
                <c:pt idx="6869">
                  <c:v>32265</c:v>
                </c:pt>
                <c:pt idx="6870">
                  <c:v>32266</c:v>
                </c:pt>
                <c:pt idx="6871">
                  <c:v>32267</c:v>
                </c:pt>
                <c:pt idx="6872">
                  <c:v>32268</c:v>
                </c:pt>
                <c:pt idx="6873">
                  <c:v>32269</c:v>
                </c:pt>
                <c:pt idx="6874">
                  <c:v>32272</c:v>
                </c:pt>
                <c:pt idx="6875">
                  <c:v>32273</c:v>
                </c:pt>
                <c:pt idx="6876">
                  <c:v>32274</c:v>
                </c:pt>
                <c:pt idx="6877">
                  <c:v>32275</c:v>
                </c:pt>
                <c:pt idx="6878">
                  <c:v>32276</c:v>
                </c:pt>
                <c:pt idx="6879">
                  <c:v>32279</c:v>
                </c:pt>
                <c:pt idx="6880">
                  <c:v>32280</c:v>
                </c:pt>
                <c:pt idx="6881">
                  <c:v>32281</c:v>
                </c:pt>
                <c:pt idx="6882">
                  <c:v>32282</c:v>
                </c:pt>
                <c:pt idx="6883">
                  <c:v>32283</c:v>
                </c:pt>
                <c:pt idx="6884">
                  <c:v>32286</c:v>
                </c:pt>
                <c:pt idx="6885">
                  <c:v>32287</c:v>
                </c:pt>
                <c:pt idx="6886">
                  <c:v>32288</c:v>
                </c:pt>
                <c:pt idx="6887">
                  <c:v>32289</c:v>
                </c:pt>
                <c:pt idx="6888">
                  <c:v>32290</c:v>
                </c:pt>
                <c:pt idx="6889">
                  <c:v>32293</c:v>
                </c:pt>
                <c:pt idx="6890">
                  <c:v>32294</c:v>
                </c:pt>
                <c:pt idx="6891">
                  <c:v>32295</c:v>
                </c:pt>
                <c:pt idx="6892">
                  <c:v>32296</c:v>
                </c:pt>
                <c:pt idx="6893">
                  <c:v>32297</c:v>
                </c:pt>
                <c:pt idx="6894">
                  <c:v>32300</c:v>
                </c:pt>
                <c:pt idx="6895">
                  <c:v>32301</c:v>
                </c:pt>
                <c:pt idx="6896">
                  <c:v>32302</c:v>
                </c:pt>
                <c:pt idx="6897">
                  <c:v>32303</c:v>
                </c:pt>
                <c:pt idx="6898">
                  <c:v>32304</c:v>
                </c:pt>
                <c:pt idx="6899">
                  <c:v>32307</c:v>
                </c:pt>
                <c:pt idx="6900">
                  <c:v>32308</c:v>
                </c:pt>
                <c:pt idx="6901">
                  <c:v>32309</c:v>
                </c:pt>
                <c:pt idx="6902">
                  <c:v>32310</c:v>
                </c:pt>
                <c:pt idx="6903">
                  <c:v>32311</c:v>
                </c:pt>
                <c:pt idx="6904">
                  <c:v>32314</c:v>
                </c:pt>
                <c:pt idx="6905">
                  <c:v>32315</c:v>
                </c:pt>
                <c:pt idx="6906">
                  <c:v>32316</c:v>
                </c:pt>
                <c:pt idx="6907">
                  <c:v>32317</c:v>
                </c:pt>
                <c:pt idx="6908">
                  <c:v>32318</c:v>
                </c:pt>
                <c:pt idx="6909">
                  <c:v>32321</c:v>
                </c:pt>
                <c:pt idx="6910">
                  <c:v>32322</c:v>
                </c:pt>
                <c:pt idx="6911">
                  <c:v>32323</c:v>
                </c:pt>
                <c:pt idx="6912">
                  <c:v>32324</c:v>
                </c:pt>
                <c:pt idx="6913">
                  <c:v>32325</c:v>
                </c:pt>
                <c:pt idx="6914">
                  <c:v>32328</c:v>
                </c:pt>
                <c:pt idx="6915">
                  <c:v>32329</c:v>
                </c:pt>
                <c:pt idx="6916">
                  <c:v>32330</c:v>
                </c:pt>
                <c:pt idx="6917">
                  <c:v>32331</c:v>
                </c:pt>
                <c:pt idx="6918">
                  <c:v>32332</c:v>
                </c:pt>
                <c:pt idx="6919">
                  <c:v>32335</c:v>
                </c:pt>
                <c:pt idx="6920">
                  <c:v>32336</c:v>
                </c:pt>
                <c:pt idx="6921">
                  <c:v>32337</c:v>
                </c:pt>
                <c:pt idx="6922">
                  <c:v>32338</c:v>
                </c:pt>
                <c:pt idx="6923">
                  <c:v>32339</c:v>
                </c:pt>
                <c:pt idx="6924">
                  <c:v>32342</c:v>
                </c:pt>
                <c:pt idx="6925">
                  <c:v>32343</c:v>
                </c:pt>
                <c:pt idx="6926">
                  <c:v>32344</c:v>
                </c:pt>
                <c:pt idx="6927">
                  <c:v>32345</c:v>
                </c:pt>
                <c:pt idx="6928">
                  <c:v>32346</c:v>
                </c:pt>
                <c:pt idx="6929">
                  <c:v>32349</c:v>
                </c:pt>
                <c:pt idx="6930">
                  <c:v>32350</c:v>
                </c:pt>
                <c:pt idx="6931">
                  <c:v>32351</c:v>
                </c:pt>
                <c:pt idx="6932">
                  <c:v>32352</c:v>
                </c:pt>
                <c:pt idx="6933">
                  <c:v>32353</c:v>
                </c:pt>
                <c:pt idx="6934">
                  <c:v>32356</c:v>
                </c:pt>
                <c:pt idx="6935">
                  <c:v>32357</c:v>
                </c:pt>
                <c:pt idx="6936">
                  <c:v>32358</c:v>
                </c:pt>
                <c:pt idx="6937">
                  <c:v>32359</c:v>
                </c:pt>
                <c:pt idx="6938">
                  <c:v>32360</c:v>
                </c:pt>
                <c:pt idx="6939">
                  <c:v>32363</c:v>
                </c:pt>
                <c:pt idx="6940">
                  <c:v>32364</c:v>
                </c:pt>
                <c:pt idx="6941">
                  <c:v>32365</c:v>
                </c:pt>
                <c:pt idx="6942">
                  <c:v>32366</c:v>
                </c:pt>
                <c:pt idx="6943">
                  <c:v>32367</c:v>
                </c:pt>
                <c:pt idx="6944">
                  <c:v>32370</c:v>
                </c:pt>
                <c:pt idx="6945">
                  <c:v>32371</c:v>
                </c:pt>
                <c:pt idx="6946">
                  <c:v>32372</c:v>
                </c:pt>
                <c:pt idx="6947">
                  <c:v>32373</c:v>
                </c:pt>
                <c:pt idx="6948">
                  <c:v>32374</c:v>
                </c:pt>
                <c:pt idx="6949">
                  <c:v>32377</c:v>
                </c:pt>
                <c:pt idx="6950">
                  <c:v>32378</c:v>
                </c:pt>
                <c:pt idx="6951">
                  <c:v>32379</c:v>
                </c:pt>
                <c:pt idx="6952">
                  <c:v>32380</c:v>
                </c:pt>
                <c:pt idx="6953">
                  <c:v>32381</c:v>
                </c:pt>
                <c:pt idx="6954">
                  <c:v>32384</c:v>
                </c:pt>
                <c:pt idx="6955">
                  <c:v>32385</c:v>
                </c:pt>
                <c:pt idx="6956">
                  <c:v>32386</c:v>
                </c:pt>
                <c:pt idx="6957">
                  <c:v>32387</c:v>
                </c:pt>
                <c:pt idx="6958">
                  <c:v>32388</c:v>
                </c:pt>
                <c:pt idx="6959">
                  <c:v>32391</c:v>
                </c:pt>
                <c:pt idx="6960">
                  <c:v>32392</c:v>
                </c:pt>
                <c:pt idx="6961">
                  <c:v>32393</c:v>
                </c:pt>
                <c:pt idx="6962">
                  <c:v>32394</c:v>
                </c:pt>
                <c:pt idx="6963">
                  <c:v>32395</c:v>
                </c:pt>
                <c:pt idx="6964">
                  <c:v>32398</c:v>
                </c:pt>
                <c:pt idx="6965">
                  <c:v>32399</c:v>
                </c:pt>
                <c:pt idx="6966">
                  <c:v>32400</c:v>
                </c:pt>
                <c:pt idx="6967">
                  <c:v>32401</c:v>
                </c:pt>
                <c:pt idx="6968">
                  <c:v>32402</c:v>
                </c:pt>
                <c:pt idx="6969">
                  <c:v>32405</c:v>
                </c:pt>
                <c:pt idx="6970">
                  <c:v>32406</c:v>
                </c:pt>
                <c:pt idx="6971">
                  <c:v>32407</c:v>
                </c:pt>
                <c:pt idx="6972">
                  <c:v>32408</c:v>
                </c:pt>
                <c:pt idx="6973">
                  <c:v>32409</c:v>
                </c:pt>
                <c:pt idx="6974">
                  <c:v>32412</c:v>
                </c:pt>
                <c:pt idx="6975">
                  <c:v>32413</c:v>
                </c:pt>
                <c:pt idx="6976">
                  <c:v>32414</c:v>
                </c:pt>
                <c:pt idx="6977">
                  <c:v>32415</c:v>
                </c:pt>
                <c:pt idx="6978">
                  <c:v>32416</c:v>
                </c:pt>
                <c:pt idx="6979">
                  <c:v>32419</c:v>
                </c:pt>
                <c:pt idx="6980">
                  <c:v>32420</c:v>
                </c:pt>
                <c:pt idx="6981">
                  <c:v>32421</c:v>
                </c:pt>
                <c:pt idx="6982">
                  <c:v>32422</c:v>
                </c:pt>
                <c:pt idx="6983">
                  <c:v>32423</c:v>
                </c:pt>
                <c:pt idx="6984">
                  <c:v>32426</c:v>
                </c:pt>
                <c:pt idx="6985">
                  <c:v>32427</c:v>
                </c:pt>
                <c:pt idx="6986">
                  <c:v>32428</c:v>
                </c:pt>
                <c:pt idx="6987">
                  <c:v>32429</c:v>
                </c:pt>
                <c:pt idx="6988">
                  <c:v>32430</c:v>
                </c:pt>
                <c:pt idx="6989">
                  <c:v>32433</c:v>
                </c:pt>
                <c:pt idx="6990">
                  <c:v>32434</c:v>
                </c:pt>
                <c:pt idx="6991">
                  <c:v>32435</c:v>
                </c:pt>
                <c:pt idx="6992">
                  <c:v>32436</c:v>
                </c:pt>
                <c:pt idx="6993">
                  <c:v>32437</c:v>
                </c:pt>
                <c:pt idx="6994">
                  <c:v>32440</c:v>
                </c:pt>
                <c:pt idx="6995">
                  <c:v>32441</c:v>
                </c:pt>
                <c:pt idx="6996">
                  <c:v>32442</c:v>
                </c:pt>
                <c:pt idx="6997">
                  <c:v>32443</c:v>
                </c:pt>
                <c:pt idx="6998">
                  <c:v>32444</c:v>
                </c:pt>
                <c:pt idx="6999">
                  <c:v>32447</c:v>
                </c:pt>
                <c:pt idx="7000">
                  <c:v>32448</c:v>
                </c:pt>
                <c:pt idx="7001">
                  <c:v>32449</c:v>
                </c:pt>
                <c:pt idx="7002">
                  <c:v>32450</c:v>
                </c:pt>
                <c:pt idx="7003">
                  <c:v>32451</c:v>
                </c:pt>
                <c:pt idx="7004">
                  <c:v>32454</c:v>
                </c:pt>
                <c:pt idx="7005">
                  <c:v>32455</c:v>
                </c:pt>
                <c:pt idx="7006">
                  <c:v>32456</c:v>
                </c:pt>
                <c:pt idx="7007">
                  <c:v>32457</c:v>
                </c:pt>
                <c:pt idx="7008">
                  <c:v>32458</c:v>
                </c:pt>
                <c:pt idx="7009">
                  <c:v>32461</c:v>
                </c:pt>
                <c:pt idx="7010">
                  <c:v>32462</c:v>
                </c:pt>
                <c:pt idx="7011">
                  <c:v>32463</c:v>
                </c:pt>
                <c:pt idx="7012">
                  <c:v>32464</c:v>
                </c:pt>
                <c:pt idx="7013">
                  <c:v>32465</c:v>
                </c:pt>
                <c:pt idx="7014">
                  <c:v>32468</c:v>
                </c:pt>
                <c:pt idx="7015">
                  <c:v>32469</c:v>
                </c:pt>
                <c:pt idx="7016">
                  <c:v>32470</c:v>
                </c:pt>
                <c:pt idx="7017">
                  <c:v>32471</c:v>
                </c:pt>
                <c:pt idx="7018">
                  <c:v>32472</c:v>
                </c:pt>
                <c:pt idx="7019">
                  <c:v>32475</c:v>
                </c:pt>
                <c:pt idx="7020">
                  <c:v>32476</c:v>
                </c:pt>
                <c:pt idx="7021">
                  <c:v>32477</c:v>
                </c:pt>
                <c:pt idx="7022">
                  <c:v>32478</c:v>
                </c:pt>
                <c:pt idx="7023">
                  <c:v>32479</c:v>
                </c:pt>
                <c:pt idx="7024">
                  <c:v>32482</c:v>
                </c:pt>
                <c:pt idx="7025">
                  <c:v>32483</c:v>
                </c:pt>
                <c:pt idx="7026">
                  <c:v>32484</c:v>
                </c:pt>
                <c:pt idx="7027">
                  <c:v>32485</c:v>
                </c:pt>
                <c:pt idx="7028">
                  <c:v>32486</c:v>
                </c:pt>
                <c:pt idx="7029">
                  <c:v>32489</c:v>
                </c:pt>
                <c:pt idx="7030">
                  <c:v>32490</c:v>
                </c:pt>
                <c:pt idx="7031">
                  <c:v>32491</c:v>
                </c:pt>
                <c:pt idx="7032">
                  <c:v>32492</c:v>
                </c:pt>
                <c:pt idx="7033">
                  <c:v>32493</c:v>
                </c:pt>
                <c:pt idx="7034">
                  <c:v>32496</c:v>
                </c:pt>
                <c:pt idx="7035">
                  <c:v>32497</c:v>
                </c:pt>
                <c:pt idx="7036">
                  <c:v>32498</c:v>
                </c:pt>
                <c:pt idx="7037">
                  <c:v>32499</c:v>
                </c:pt>
                <c:pt idx="7038">
                  <c:v>32500</c:v>
                </c:pt>
                <c:pt idx="7039">
                  <c:v>32503</c:v>
                </c:pt>
                <c:pt idx="7040">
                  <c:v>32504</c:v>
                </c:pt>
                <c:pt idx="7041">
                  <c:v>32505</c:v>
                </c:pt>
                <c:pt idx="7042">
                  <c:v>32506</c:v>
                </c:pt>
                <c:pt idx="7043">
                  <c:v>32507</c:v>
                </c:pt>
                <c:pt idx="7044">
                  <c:v>32510</c:v>
                </c:pt>
                <c:pt idx="7045">
                  <c:v>32511</c:v>
                </c:pt>
                <c:pt idx="7046">
                  <c:v>32512</c:v>
                </c:pt>
                <c:pt idx="7047">
                  <c:v>32513</c:v>
                </c:pt>
                <c:pt idx="7048">
                  <c:v>32514</c:v>
                </c:pt>
                <c:pt idx="7049">
                  <c:v>32517</c:v>
                </c:pt>
                <c:pt idx="7050">
                  <c:v>32518</c:v>
                </c:pt>
                <c:pt idx="7051">
                  <c:v>32519</c:v>
                </c:pt>
                <c:pt idx="7052">
                  <c:v>32520</c:v>
                </c:pt>
                <c:pt idx="7053">
                  <c:v>32521</c:v>
                </c:pt>
                <c:pt idx="7054">
                  <c:v>32524</c:v>
                </c:pt>
                <c:pt idx="7055">
                  <c:v>32525</c:v>
                </c:pt>
                <c:pt idx="7056">
                  <c:v>32526</c:v>
                </c:pt>
                <c:pt idx="7057">
                  <c:v>32527</c:v>
                </c:pt>
                <c:pt idx="7058">
                  <c:v>32528</c:v>
                </c:pt>
                <c:pt idx="7059">
                  <c:v>32531</c:v>
                </c:pt>
                <c:pt idx="7060">
                  <c:v>32532</c:v>
                </c:pt>
                <c:pt idx="7061">
                  <c:v>32533</c:v>
                </c:pt>
                <c:pt idx="7062">
                  <c:v>32534</c:v>
                </c:pt>
                <c:pt idx="7063">
                  <c:v>32535</c:v>
                </c:pt>
                <c:pt idx="7064">
                  <c:v>32538</c:v>
                </c:pt>
                <c:pt idx="7065">
                  <c:v>32539</c:v>
                </c:pt>
                <c:pt idx="7066">
                  <c:v>32540</c:v>
                </c:pt>
                <c:pt idx="7067">
                  <c:v>32541</c:v>
                </c:pt>
                <c:pt idx="7068">
                  <c:v>32542</c:v>
                </c:pt>
                <c:pt idx="7069">
                  <c:v>32545</c:v>
                </c:pt>
                <c:pt idx="7070">
                  <c:v>32546</c:v>
                </c:pt>
                <c:pt idx="7071">
                  <c:v>32547</c:v>
                </c:pt>
                <c:pt idx="7072">
                  <c:v>32548</c:v>
                </c:pt>
                <c:pt idx="7073">
                  <c:v>32549</c:v>
                </c:pt>
                <c:pt idx="7074">
                  <c:v>32552</c:v>
                </c:pt>
                <c:pt idx="7075">
                  <c:v>32553</c:v>
                </c:pt>
                <c:pt idx="7076">
                  <c:v>32554</c:v>
                </c:pt>
                <c:pt idx="7077">
                  <c:v>32555</c:v>
                </c:pt>
                <c:pt idx="7078">
                  <c:v>32556</c:v>
                </c:pt>
                <c:pt idx="7079">
                  <c:v>32559</c:v>
                </c:pt>
                <c:pt idx="7080">
                  <c:v>32560</c:v>
                </c:pt>
                <c:pt idx="7081">
                  <c:v>32561</c:v>
                </c:pt>
                <c:pt idx="7082">
                  <c:v>32562</c:v>
                </c:pt>
                <c:pt idx="7083">
                  <c:v>32563</c:v>
                </c:pt>
                <c:pt idx="7084">
                  <c:v>32566</c:v>
                </c:pt>
                <c:pt idx="7085">
                  <c:v>32567</c:v>
                </c:pt>
                <c:pt idx="7086">
                  <c:v>32568</c:v>
                </c:pt>
                <c:pt idx="7087">
                  <c:v>32569</c:v>
                </c:pt>
                <c:pt idx="7088">
                  <c:v>32570</c:v>
                </c:pt>
                <c:pt idx="7089">
                  <c:v>32573</c:v>
                </c:pt>
                <c:pt idx="7090">
                  <c:v>32574</c:v>
                </c:pt>
                <c:pt idx="7091">
                  <c:v>32575</c:v>
                </c:pt>
                <c:pt idx="7092">
                  <c:v>32576</c:v>
                </c:pt>
                <c:pt idx="7093">
                  <c:v>32577</c:v>
                </c:pt>
                <c:pt idx="7094">
                  <c:v>32580</c:v>
                </c:pt>
                <c:pt idx="7095">
                  <c:v>32581</c:v>
                </c:pt>
                <c:pt idx="7096">
                  <c:v>32582</c:v>
                </c:pt>
                <c:pt idx="7097">
                  <c:v>32583</c:v>
                </c:pt>
                <c:pt idx="7098">
                  <c:v>32584</c:v>
                </c:pt>
                <c:pt idx="7099">
                  <c:v>32587</c:v>
                </c:pt>
                <c:pt idx="7100">
                  <c:v>32588</c:v>
                </c:pt>
                <c:pt idx="7101">
                  <c:v>32589</c:v>
                </c:pt>
                <c:pt idx="7102">
                  <c:v>32590</c:v>
                </c:pt>
                <c:pt idx="7103">
                  <c:v>32591</c:v>
                </c:pt>
                <c:pt idx="7104">
                  <c:v>32594</c:v>
                </c:pt>
                <c:pt idx="7105">
                  <c:v>32595</c:v>
                </c:pt>
                <c:pt idx="7106">
                  <c:v>32596</c:v>
                </c:pt>
                <c:pt idx="7107">
                  <c:v>32597</c:v>
                </c:pt>
                <c:pt idx="7108">
                  <c:v>32598</c:v>
                </c:pt>
                <c:pt idx="7109">
                  <c:v>32601</c:v>
                </c:pt>
                <c:pt idx="7110">
                  <c:v>32602</c:v>
                </c:pt>
                <c:pt idx="7111">
                  <c:v>32603</c:v>
                </c:pt>
                <c:pt idx="7112">
                  <c:v>32604</c:v>
                </c:pt>
                <c:pt idx="7113">
                  <c:v>32605</c:v>
                </c:pt>
                <c:pt idx="7114">
                  <c:v>32608</c:v>
                </c:pt>
                <c:pt idx="7115">
                  <c:v>32609</c:v>
                </c:pt>
                <c:pt idx="7116">
                  <c:v>32610</c:v>
                </c:pt>
                <c:pt idx="7117">
                  <c:v>32611</c:v>
                </c:pt>
                <c:pt idx="7118">
                  <c:v>32612</c:v>
                </c:pt>
                <c:pt idx="7119">
                  <c:v>32615</c:v>
                </c:pt>
                <c:pt idx="7120">
                  <c:v>32616</c:v>
                </c:pt>
                <c:pt idx="7121">
                  <c:v>32617</c:v>
                </c:pt>
                <c:pt idx="7122">
                  <c:v>32618</c:v>
                </c:pt>
                <c:pt idx="7123">
                  <c:v>32619</c:v>
                </c:pt>
                <c:pt idx="7124">
                  <c:v>32622</c:v>
                </c:pt>
                <c:pt idx="7125">
                  <c:v>32623</c:v>
                </c:pt>
                <c:pt idx="7126">
                  <c:v>32624</c:v>
                </c:pt>
                <c:pt idx="7127">
                  <c:v>32625</c:v>
                </c:pt>
                <c:pt idx="7128">
                  <c:v>32626</c:v>
                </c:pt>
                <c:pt idx="7129">
                  <c:v>32629</c:v>
                </c:pt>
                <c:pt idx="7130">
                  <c:v>32630</c:v>
                </c:pt>
                <c:pt idx="7131">
                  <c:v>32631</c:v>
                </c:pt>
                <c:pt idx="7132">
                  <c:v>32632</c:v>
                </c:pt>
                <c:pt idx="7133">
                  <c:v>32633</c:v>
                </c:pt>
                <c:pt idx="7134">
                  <c:v>32636</c:v>
                </c:pt>
                <c:pt idx="7135">
                  <c:v>32637</c:v>
                </c:pt>
                <c:pt idx="7136">
                  <c:v>32638</c:v>
                </c:pt>
                <c:pt idx="7137">
                  <c:v>32639</c:v>
                </c:pt>
                <c:pt idx="7138">
                  <c:v>32640</c:v>
                </c:pt>
                <c:pt idx="7139">
                  <c:v>32643</c:v>
                </c:pt>
                <c:pt idx="7140">
                  <c:v>32644</c:v>
                </c:pt>
                <c:pt idx="7141">
                  <c:v>32645</c:v>
                </c:pt>
                <c:pt idx="7142">
                  <c:v>32646</c:v>
                </c:pt>
                <c:pt idx="7143">
                  <c:v>32647</c:v>
                </c:pt>
                <c:pt idx="7144">
                  <c:v>32650</c:v>
                </c:pt>
                <c:pt idx="7145">
                  <c:v>32651</c:v>
                </c:pt>
                <c:pt idx="7146">
                  <c:v>32652</c:v>
                </c:pt>
                <c:pt idx="7147">
                  <c:v>32653</c:v>
                </c:pt>
                <c:pt idx="7148">
                  <c:v>32654</c:v>
                </c:pt>
                <c:pt idx="7149">
                  <c:v>32657</c:v>
                </c:pt>
                <c:pt idx="7150">
                  <c:v>32658</c:v>
                </c:pt>
                <c:pt idx="7151">
                  <c:v>32659</c:v>
                </c:pt>
                <c:pt idx="7152">
                  <c:v>32660</c:v>
                </c:pt>
                <c:pt idx="7153">
                  <c:v>32661</c:v>
                </c:pt>
                <c:pt idx="7154">
                  <c:v>32664</c:v>
                </c:pt>
                <c:pt idx="7155">
                  <c:v>32665</c:v>
                </c:pt>
                <c:pt idx="7156">
                  <c:v>32666</c:v>
                </c:pt>
                <c:pt idx="7157">
                  <c:v>32667</c:v>
                </c:pt>
                <c:pt idx="7158">
                  <c:v>32668</c:v>
                </c:pt>
                <c:pt idx="7159">
                  <c:v>32671</c:v>
                </c:pt>
                <c:pt idx="7160">
                  <c:v>32672</c:v>
                </c:pt>
                <c:pt idx="7161">
                  <c:v>32673</c:v>
                </c:pt>
                <c:pt idx="7162">
                  <c:v>32674</c:v>
                </c:pt>
                <c:pt idx="7163">
                  <c:v>32675</c:v>
                </c:pt>
                <c:pt idx="7164">
                  <c:v>32678</c:v>
                </c:pt>
                <c:pt idx="7165">
                  <c:v>32679</c:v>
                </c:pt>
                <c:pt idx="7166">
                  <c:v>32680</c:v>
                </c:pt>
                <c:pt idx="7167">
                  <c:v>32681</c:v>
                </c:pt>
                <c:pt idx="7168">
                  <c:v>32682</c:v>
                </c:pt>
                <c:pt idx="7169">
                  <c:v>32685</c:v>
                </c:pt>
                <c:pt idx="7170">
                  <c:v>32686</c:v>
                </c:pt>
                <c:pt idx="7171">
                  <c:v>32687</c:v>
                </c:pt>
                <c:pt idx="7172">
                  <c:v>32688</c:v>
                </c:pt>
                <c:pt idx="7173">
                  <c:v>32689</c:v>
                </c:pt>
                <c:pt idx="7174">
                  <c:v>32692</c:v>
                </c:pt>
                <c:pt idx="7175">
                  <c:v>32693</c:v>
                </c:pt>
                <c:pt idx="7176">
                  <c:v>32694</c:v>
                </c:pt>
                <c:pt idx="7177">
                  <c:v>32695</c:v>
                </c:pt>
                <c:pt idx="7178">
                  <c:v>32696</c:v>
                </c:pt>
                <c:pt idx="7179">
                  <c:v>32699</c:v>
                </c:pt>
                <c:pt idx="7180">
                  <c:v>32700</c:v>
                </c:pt>
                <c:pt idx="7181">
                  <c:v>32701</c:v>
                </c:pt>
                <c:pt idx="7182">
                  <c:v>32702</c:v>
                </c:pt>
                <c:pt idx="7183">
                  <c:v>32703</c:v>
                </c:pt>
                <c:pt idx="7184">
                  <c:v>32706</c:v>
                </c:pt>
                <c:pt idx="7185">
                  <c:v>32707</c:v>
                </c:pt>
                <c:pt idx="7186">
                  <c:v>32708</c:v>
                </c:pt>
                <c:pt idx="7187">
                  <c:v>32709</c:v>
                </c:pt>
                <c:pt idx="7188">
                  <c:v>32710</c:v>
                </c:pt>
                <c:pt idx="7189">
                  <c:v>32713</c:v>
                </c:pt>
                <c:pt idx="7190">
                  <c:v>32714</c:v>
                </c:pt>
                <c:pt idx="7191">
                  <c:v>32715</c:v>
                </c:pt>
                <c:pt idx="7192">
                  <c:v>32716</c:v>
                </c:pt>
                <c:pt idx="7193">
                  <c:v>32717</c:v>
                </c:pt>
                <c:pt idx="7194">
                  <c:v>32720</c:v>
                </c:pt>
                <c:pt idx="7195">
                  <c:v>32721</c:v>
                </c:pt>
                <c:pt idx="7196">
                  <c:v>32722</c:v>
                </c:pt>
                <c:pt idx="7197">
                  <c:v>32723</c:v>
                </c:pt>
                <c:pt idx="7198">
                  <c:v>32724</c:v>
                </c:pt>
                <c:pt idx="7199">
                  <c:v>32727</c:v>
                </c:pt>
                <c:pt idx="7200">
                  <c:v>32728</c:v>
                </c:pt>
                <c:pt idx="7201">
                  <c:v>32729</c:v>
                </c:pt>
                <c:pt idx="7202">
                  <c:v>32730</c:v>
                </c:pt>
                <c:pt idx="7203">
                  <c:v>32731</c:v>
                </c:pt>
                <c:pt idx="7204">
                  <c:v>32734</c:v>
                </c:pt>
                <c:pt idx="7205">
                  <c:v>32735</c:v>
                </c:pt>
                <c:pt idx="7206">
                  <c:v>32736</c:v>
                </c:pt>
                <c:pt idx="7207">
                  <c:v>32737</c:v>
                </c:pt>
                <c:pt idx="7208">
                  <c:v>32738</c:v>
                </c:pt>
                <c:pt idx="7209">
                  <c:v>32741</c:v>
                </c:pt>
                <c:pt idx="7210">
                  <c:v>32742</c:v>
                </c:pt>
                <c:pt idx="7211">
                  <c:v>32743</c:v>
                </c:pt>
                <c:pt idx="7212">
                  <c:v>32744</c:v>
                </c:pt>
                <c:pt idx="7213">
                  <c:v>32745</c:v>
                </c:pt>
                <c:pt idx="7214">
                  <c:v>32748</c:v>
                </c:pt>
                <c:pt idx="7215">
                  <c:v>32749</c:v>
                </c:pt>
                <c:pt idx="7216">
                  <c:v>32750</c:v>
                </c:pt>
                <c:pt idx="7217">
                  <c:v>32751</c:v>
                </c:pt>
                <c:pt idx="7218">
                  <c:v>32752</c:v>
                </c:pt>
                <c:pt idx="7219">
                  <c:v>32755</c:v>
                </c:pt>
                <c:pt idx="7220">
                  <c:v>32756</c:v>
                </c:pt>
                <c:pt idx="7221">
                  <c:v>32757</c:v>
                </c:pt>
                <c:pt idx="7222">
                  <c:v>32758</c:v>
                </c:pt>
                <c:pt idx="7223">
                  <c:v>32759</c:v>
                </c:pt>
                <c:pt idx="7224">
                  <c:v>32762</c:v>
                </c:pt>
                <c:pt idx="7225">
                  <c:v>32763</c:v>
                </c:pt>
                <c:pt idx="7226">
                  <c:v>32764</c:v>
                </c:pt>
                <c:pt idx="7227">
                  <c:v>32765</c:v>
                </c:pt>
                <c:pt idx="7228">
                  <c:v>32766</c:v>
                </c:pt>
                <c:pt idx="7229">
                  <c:v>32769</c:v>
                </c:pt>
                <c:pt idx="7230">
                  <c:v>32770</c:v>
                </c:pt>
                <c:pt idx="7231">
                  <c:v>32771</c:v>
                </c:pt>
                <c:pt idx="7232">
                  <c:v>32772</c:v>
                </c:pt>
                <c:pt idx="7233">
                  <c:v>32773</c:v>
                </c:pt>
                <c:pt idx="7234">
                  <c:v>32776</c:v>
                </c:pt>
                <c:pt idx="7235">
                  <c:v>32777</c:v>
                </c:pt>
                <c:pt idx="7236">
                  <c:v>32778</c:v>
                </c:pt>
                <c:pt idx="7237">
                  <c:v>32779</c:v>
                </c:pt>
                <c:pt idx="7238">
                  <c:v>32780</c:v>
                </c:pt>
                <c:pt idx="7239">
                  <c:v>32783</c:v>
                </c:pt>
                <c:pt idx="7240">
                  <c:v>32784</c:v>
                </c:pt>
                <c:pt idx="7241">
                  <c:v>32785</c:v>
                </c:pt>
                <c:pt idx="7242">
                  <c:v>32786</c:v>
                </c:pt>
                <c:pt idx="7243">
                  <c:v>32787</c:v>
                </c:pt>
                <c:pt idx="7244">
                  <c:v>32790</c:v>
                </c:pt>
                <c:pt idx="7245">
                  <c:v>32791</c:v>
                </c:pt>
                <c:pt idx="7246">
                  <c:v>32792</c:v>
                </c:pt>
                <c:pt idx="7247">
                  <c:v>32793</c:v>
                </c:pt>
                <c:pt idx="7248">
                  <c:v>32794</c:v>
                </c:pt>
                <c:pt idx="7249">
                  <c:v>32797</c:v>
                </c:pt>
                <c:pt idx="7250">
                  <c:v>32798</c:v>
                </c:pt>
                <c:pt idx="7251">
                  <c:v>32799</c:v>
                </c:pt>
                <c:pt idx="7252">
                  <c:v>32800</c:v>
                </c:pt>
                <c:pt idx="7253">
                  <c:v>32801</c:v>
                </c:pt>
                <c:pt idx="7254">
                  <c:v>32804</c:v>
                </c:pt>
                <c:pt idx="7255">
                  <c:v>32805</c:v>
                </c:pt>
                <c:pt idx="7256">
                  <c:v>32806</c:v>
                </c:pt>
                <c:pt idx="7257">
                  <c:v>32807</c:v>
                </c:pt>
                <c:pt idx="7258">
                  <c:v>32808</c:v>
                </c:pt>
                <c:pt idx="7259">
                  <c:v>32811</c:v>
                </c:pt>
                <c:pt idx="7260">
                  <c:v>32812</c:v>
                </c:pt>
                <c:pt idx="7261">
                  <c:v>32813</c:v>
                </c:pt>
                <c:pt idx="7262">
                  <c:v>32814</c:v>
                </c:pt>
                <c:pt idx="7263">
                  <c:v>32815</c:v>
                </c:pt>
                <c:pt idx="7264">
                  <c:v>32818</c:v>
                </c:pt>
                <c:pt idx="7265">
                  <c:v>32819</c:v>
                </c:pt>
                <c:pt idx="7266">
                  <c:v>32820</c:v>
                </c:pt>
                <c:pt idx="7267">
                  <c:v>32821</c:v>
                </c:pt>
                <c:pt idx="7268">
                  <c:v>32822</c:v>
                </c:pt>
                <c:pt idx="7269">
                  <c:v>32825</c:v>
                </c:pt>
                <c:pt idx="7270">
                  <c:v>32826</c:v>
                </c:pt>
                <c:pt idx="7271">
                  <c:v>32827</c:v>
                </c:pt>
                <c:pt idx="7272">
                  <c:v>32828</c:v>
                </c:pt>
                <c:pt idx="7273">
                  <c:v>32829</c:v>
                </c:pt>
                <c:pt idx="7274">
                  <c:v>32832</c:v>
                </c:pt>
                <c:pt idx="7275">
                  <c:v>32833</c:v>
                </c:pt>
                <c:pt idx="7276">
                  <c:v>32834</c:v>
                </c:pt>
                <c:pt idx="7277">
                  <c:v>32835</c:v>
                </c:pt>
                <c:pt idx="7278">
                  <c:v>32836</c:v>
                </c:pt>
                <c:pt idx="7279">
                  <c:v>32839</c:v>
                </c:pt>
                <c:pt idx="7280">
                  <c:v>32840</c:v>
                </c:pt>
                <c:pt idx="7281">
                  <c:v>32841</c:v>
                </c:pt>
                <c:pt idx="7282">
                  <c:v>32842</c:v>
                </c:pt>
                <c:pt idx="7283">
                  <c:v>32843</c:v>
                </c:pt>
                <c:pt idx="7284">
                  <c:v>32846</c:v>
                </c:pt>
                <c:pt idx="7285">
                  <c:v>32847</c:v>
                </c:pt>
                <c:pt idx="7286">
                  <c:v>32848</c:v>
                </c:pt>
                <c:pt idx="7287">
                  <c:v>32849</c:v>
                </c:pt>
                <c:pt idx="7288">
                  <c:v>32850</c:v>
                </c:pt>
                <c:pt idx="7289">
                  <c:v>32853</c:v>
                </c:pt>
                <c:pt idx="7290">
                  <c:v>32854</c:v>
                </c:pt>
                <c:pt idx="7291">
                  <c:v>32855</c:v>
                </c:pt>
                <c:pt idx="7292">
                  <c:v>32856</c:v>
                </c:pt>
                <c:pt idx="7293">
                  <c:v>32857</c:v>
                </c:pt>
                <c:pt idx="7294">
                  <c:v>32860</c:v>
                </c:pt>
                <c:pt idx="7295">
                  <c:v>32861</c:v>
                </c:pt>
                <c:pt idx="7296">
                  <c:v>32862</c:v>
                </c:pt>
                <c:pt idx="7297">
                  <c:v>32863</c:v>
                </c:pt>
                <c:pt idx="7298">
                  <c:v>32864</c:v>
                </c:pt>
                <c:pt idx="7299">
                  <c:v>32867</c:v>
                </c:pt>
                <c:pt idx="7300">
                  <c:v>32868</c:v>
                </c:pt>
                <c:pt idx="7301">
                  <c:v>32869</c:v>
                </c:pt>
                <c:pt idx="7302">
                  <c:v>32870</c:v>
                </c:pt>
                <c:pt idx="7303">
                  <c:v>32871</c:v>
                </c:pt>
                <c:pt idx="7304">
                  <c:v>32874</c:v>
                </c:pt>
                <c:pt idx="7305">
                  <c:v>32875</c:v>
                </c:pt>
                <c:pt idx="7306">
                  <c:v>32876</c:v>
                </c:pt>
                <c:pt idx="7307">
                  <c:v>32877</c:v>
                </c:pt>
                <c:pt idx="7308">
                  <c:v>32878</c:v>
                </c:pt>
                <c:pt idx="7309">
                  <c:v>32881</c:v>
                </c:pt>
                <c:pt idx="7310">
                  <c:v>32882</c:v>
                </c:pt>
                <c:pt idx="7311">
                  <c:v>32883</c:v>
                </c:pt>
                <c:pt idx="7312">
                  <c:v>32884</c:v>
                </c:pt>
                <c:pt idx="7313">
                  <c:v>32885</c:v>
                </c:pt>
                <c:pt idx="7314">
                  <c:v>32888</c:v>
                </c:pt>
                <c:pt idx="7315">
                  <c:v>32889</c:v>
                </c:pt>
                <c:pt idx="7316">
                  <c:v>32890</c:v>
                </c:pt>
                <c:pt idx="7317">
                  <c:v>32891</c:v>
                </c:pt>
                <c:pt idx="7318">
                  <c:v>32892</c:v>
                </c:pt>
                <c:pt idx="7319">
                  <c:v>32895</c:v>
                </c:pt>
                <c:pt idx="7320">
                  <c:v>32896</c:v>
                </c:pt>
                <c:pt idx="7321">
                  <c:v>32897</c:v>
                </c:pt>
                <c:pt idx="7322">
                  <c:v>32898</c:v>
                </c:pt>
                <c:pt idx="7323">
                  <c:v>32899</c:v>
                </c:pt>
                <c:pt idx="7324">
                  <c:v>32902</c:v>
                </c:pt>
                <c:pt idx="7325">
                  <c:v>32903</c:v>
                </c:pt>
                <c:pt idx="7326">
                  <c:v>32904</c:v>
                </c:pt>
                <c:pt idx="7327">
                  <c:v>32905</c:v>
                </c:pt>
                <c:pt idx="7328">
                  <c:v>32906</c:v>
                </c:pt>
                <c:pt idx="7329">
                  <c:v>32909</c:v>
                </c:pt>
                <c:pt idx="7330">
                  <c:v>32910</c:v>
                </c:pt>
                <c:pt idx="7331">
                  <c:v>32911</c:v>
                </c:pt>
                <c:pt idx="7332">
                  <c:v>32912</c:v>
                </c:pt>
                <c:pt idx="7333">
                  <c:v>32913</c:v>
                </c:pt>
                <c:pt idx="7334">
                  <c:v>32916</c:v>
                </c:pt>
                <c:pt idx="7335">
                  <c:v>32917</c:v>
                </c:pt>
                <c:pt idx="7336">
                  <c:v>32918</c:v>
                </c:pt>
                <c:pt idx="7337">
                  <c:v>32919</c:v>
                </c:pt>
                <c:pt idx="7338">
                  <c:v>32920</c:v>
                </c:pt>
                <c:pt idx="7339">
                  <c:v>32923</c:v>
                </c:pt>
                <c:pt idx="7340">
                  <c:v>32924</c:v>
                </c:pt>
                <c:pt idx="7341">
                  <c:v>32925</c:v>
                </c:pt>
                <c:pt idx="7342">
                  <c:v>32926</c:v>
                </c:pt>
                <c:pt idx="7343">
                  <c:v>32927</c:v>
                </c:pt>
                <c:pt idx="7344">
                  <c:v>32930</c:v>
                </c:pt>
                <c:pt idx="7345">
                  <c:v>32931</c:v>
                </c:pt>
                <c:pt idx="7346">
                  <c:v>32932</c:v>
                </c:pt>
                <c:pt idx="7347">
                  <c:v>32933</c:v>
                </c:pt>
                <c:pt idx="7348">
                  <c:v>32934</c:v>
                </c:pt>
                <c:pt idx="7349">
                  <c:v>32937</c:v>
                </c:pt>
                <c:pt idx="7350">
                  <c:v>32938</c:v>
                </c:pt>
                <c:pt idx="7351">
                  <c:v>32939</c:v>
                </c:pt>
                <c:pt idx="7352">
                  <c:v>32940</c:v>
                </c:pt>
                <c:pt idx="7353">
                  <c:v>32941</c:v>
                </c:pt>
                <c:pt idx="7354">
                  <c:v>32944</c:v>
                </c:pt>
                <c:pt idx="7355">
                  <c:v>32945</c:v>
                </c:pt>
                <c:pt idx="7356">
                  <c:v>32946</c:v>
                </c:pt>
                <c:pt idx="7357">
                  <c:v>32947</c:v>
                </c:pt>
                <c:pt idx="7358">
                  <c:v>32948</c:v>
                </c:pt>
                <c:pt idx="7359">
                  <c:v>32951</c:v>
                </c:pt>
                <c:pt idx="7360">
                  <c:v>32952</c:v>
                </c:pt>
                <c:pt idx="7361">
                  <c:v>32953</c:v>
                </c:pt>
                <c:pt idx="7362">
                  <c:v>32954</c:v>
                </c:pt>
                <c:pt idx="7363">
                  <c:v>32955</c:v>
                </c:pt>
                <c:pt idx="7364">
                  <c:v>32958</c:v>
                </c:pt>
                <c:pt idx="7365">
                  <c:v>32959</c:v>
                </c:pt>
                <c:pt idx="7366">
                  <c:v>32960</c:v>
                </c:pt>
                <c:pt idx="7367">
                  <c:v>32961</c:v>
                </c:pt>
                <c:pt idx="7368">
                  <c:v>32962</c:v>
                </c:pt>
                <c:pt idx="7369">
                  <c:v>32965</c:v>
                </c:pt>
                <c:pt idx="7370">
                  <c:v>32966</c:v>
                </c:pt>
                <c:pt idx="7371">
                  <c:v>32967</c:v>
                </c:pt>
                <c:pt idx="7372">
                  <c:v>32968</c:v>
                </c:pt>
                <c:pt idx="7373">
                  <c:v>32969</c:v>
                </c:pt>
                <c:pt idx="7374">
                  <c:v>32972</c:v>
                </c:pt>
                <c:pt idx="7375">
                  <c:v>32973</c:v>
                </c:pt>
                <c:pt idx="7376">
                  <c:v>32974</c:v>
                </c:pt>
                <c:pt idx="7377">
                  <c:v>32975</c:v>
                </c:pt>
                <c:pt idx="7378">
                  <c:v>32976</c:v>
                </c:pt>
                <c:pt idx="7379">
                  <c:v>32979</c:v>
                </c:pt>
                <c:pt idx="7380">
                  <c:v>32980</c:v>
                </c:pt>
                <c:pt idx="7381">
                  <c:v>32981</c:v>
                </c:pt>
                <c:pt idx="7382">
                  <c:v>32982</c:v>
                </c:pt>
                <c:pt idx="7383">
                  <c:v>32983</c:v>
                </c:pt>
                <c:pt idx="7384">
                  <c:v>32986</c:v>
                </c:pt>
                <c:pt idx="7385">
                  <c:v>32987</c:v>
                </c:pt>
                <c:pt idx="7386">
                  <c:v>32988</c:v>
                </c:pt>
                <c:pt idx="7387">
                  <c:v>32989</c:v>
                </c:pt>
                <c:pt idx="7388">
                  <c:v>32990</c:v>
                </c:pt>
                <c:pt idx="7389">
                  <c:v>32993</c:v>
                </c:pt>
                <c:pt idx="7390">
                  <c:v>32994</c:v>
                </c:pt>
                <c:pt idx="7391">
                  <c:v>32995</c:v>
                </c:pt>
                <c:pt idx="7392">
                  <c:v>32996</c:v>
                </c:pt>
                <c:pt idx="7393">
                  <c:v>32997</c:v>
                </c:pt>
                <c:pt idx="7394">
                  <c:v>33000</c:v>
                </c:pt>
                <c:pt idx="7395">
                  <c:v>33001</c:v>
                </c:pt>
                <c:pt idx="7396">
                  <c:v>33002</c:v>
                </c:pt>
                <c:pt idx="7397">
                  <c:v>33003</c:v>
                </c:pt>
                <c:pt idx="7398">
                  <c:v>33004</c:v>
                </c:pt>
                <c:pt idx="7399">
                  <c:v>33007</c:v>
                </c:pt>
                <c:pt idx="7400">
                  <c:v>33008</c:v>
                </c:pt>
                <c:pt idx="7401">
                  <c:v>33009</c:v>
                </c:pt>
                <c:pt idx="7402">
                  <c:v>33010</c:v>
                </c:pt>
                <c:pt idx="7403">
                  <c:v>33011</c:v>
                </c:pt>
                <c:pt idx="7404">
                  <c:v>33014</c:v>
                </c:pt>
                <c:pt idx="7405">
                  <c:v>33015</c:v>
                </c:pt>
                <c:pt idx="7406">
                  <c:v>33016</c:v>
                </c:pt>
                <c:pt idx="7407">
                  <c:v>33017</c:v>
                </c:pt>
                <c:pt idx="7408">
                  <c:v>33018</c:v>
                </c:pt>
                <c:pt idx="7409">
                  <c:v>33021</c:v>
                </c:pt>
                <c:pt idx="7410">
                  <c:v>33022</c:v>
                </c:pt>
                <c:pt idx="7411">
                  <c:v>33023</c:v>
                </c:pt>
                <c:pt idx="7412">
                  <c:v>33024</c:v>
                </c:pt>
                <c:pt idx="7413">
                  <c:v>33025</c:v>
                </c:pt>
                <c:pt idx="7414">
                  <c:v>33028</c:v>
                </c:pt>
                <c:pt idx="7415">
                  <c:v>33029</c:v>
                </c:pt>
                <c:pt idx="7416">
                  <c:v>33030</c:v>
                </c:pt>
                <c:pt idx="7417">
                  <c:v>33031</c:v>
                </c:pt>
                <c:pt idx="7418">
                  <c:v>33032</c:v>
                </c:pt>
                <c:pt idx="7419">
                  <c:v>33035</c:v>
                </c:pt>
                <c:pt idx="7420">
                  <c:v>33036</c:v>
                </c:pt>
                <c:pt idx="7421">
                  <c:v>33037</c:v>
                </c:pt>
                <c:pt idx="7422">
                  <c:v>33038</c:v>
                </c:pt>
                <c:pt idx="7423">
                  <c:v>33039</c:v>
                </c:pt>
                <c:pt idx="7424">
                  <c:v>33042</c:v>
                </c:pt>
                <c:pt idx="7425">
                  <c:v>33043</c:v>
                </c:pt>
                <c:pt idx="7426">
                  <c:v>33044</c:v>
                </c:pt>
                <c:pt idx="7427">
                  <c:v>33045</c:v>
                </c:pt>
                <c:pt idx="7428">
                  <c:v>33046</c:v>
                </c:pt>
                <c:pt idx="7429">
                  <c:v>33049</c:v>
                </c:pt>
                <c:pt idx="7430">
                  <c:v>33050</c:v>
                </c:pt>
                <c:pt idx="7431">
                  <c:v>33051</c:v>
                </c:pt>
                <c:pt idx="7432">
                  <c:v>33052</c:v>
                </c:pt>
                <c:pt idx="7433">
                  <c:v>33053</c:v>
                </c:pt>
                <c:pt idx="7434">
                  <c:v>33056</c:v>
                </c:pt>
                <c:pt idx="7435">
                  <c:v>33057</c:v>
                </c:pt>
                <c:pt idx="7436">
                  <c:v>33058</c:v>
                </c:pt>
                <c:pt idx="7437">
                  <c:v>33059</c:v>
                </c:pt>
                <c:pt idx="7438">
                  <c:v>33060</c:v>
                </c:pt>
                <c:pt idx="7439">
                  <c:v>33063</c:v>
                </c:pt>
                <c:pt idx="7440">
                  <c:v>33064</c:v>
                </c:pt>
                <c:pt idx="7441">
                  <c:v>33065</c:v>
                </c:pt>
                <c:pt idx="7442">
                  <c:v>33066</c:v>
                </c:pt>
                <c:pt idx="7443">
                  <c:v>33067</c:v>
                </c:pt>
                <c:pt idx="7444">
                  <c:v>33070</c:v>
                </c:pt>
                <c:pt idx="7445">
                  <c:v>33071</c:v>
                </c:pt>
                <c:pt idx="7446">
                  <c:v>33072</c:v>
                </c:pt>
                <c:pt idx="7447">
                  <c:v>33073</c:v>
                </c:pt>
                <c:pt idx="7448">
                  <c:v>33074</c:v>
                </c:pt>
                <c:pt idx="7449">
                  <c:v>33077</c:v>
                </c:pt>
                <c:pt idx="7450">
                  <c:v>33078</c:v>
                </c:pt>
                <c:pt idx="7451">
                  <c:v>33079</c:v>
                </c:pt>
                <c:pt idx="7452">
                  <c:v>33080</c:v>
                </c:pt>
                <c:pt idx="7453">
                  <c:v>33081</c:v>
                </c:pt>
                <c:pt idx="7454">
                  <c:v>33084</c:v>
                </c:pt>
                <c:pt idx="7455">
                  <c:v>33085</c:v>
                </c:pt>
                <c:pt idx="7456">
                  <c:v>33086</c:v>
                </c:pt>
                <c:pt idx="7457">
                  <c:v>33087</c:v>
                </c:pt>
                <c:pt idx="7458">
                  <c:v>33088</c:v>
                </c:pt>
                <c:pt idx="7459">
                  <c:v>33091</c:v>
                </c:pt>
                <c:pt idx="7460">
                  <c:v>33092</c:v>
                </c:pt>
                <c:pt idx="7461">
                  <c:v>33093</c:v>
                </c:pt>
                <c:pt idx="7462">
                  <c:v>33094</c:v>
                </c:pt>
                <c:pt idx="7463">
                  <c:v>33095</c:v>
                </c:pt>
                <c:pt idx="7464">
                  <c:v>33098</c:v>
                </c:pt>
                <c:pt idx="7465">
                  <c:v>33099</c:v>
                </c:pt>
                <c:pt idx="7466">
                  <c:v>33100</c:v>
                </c:pt>
                <c:pt idx="7467">
                  <c:v>33101</c:v>
                </c:pt>
                <c:pt idx="7468">
                  <c:v>33102</c:v>
                </c:pt>
                <c:pt idx="7469">
                  <c:v>33105</c:v>
                </c:pt>
                <c:pt idx="7470">
                  <c:v>33106</c:v>
                </c:pt>
                <c:pt idx="7471">
                  <c:v>33107</c:v>
                </c:pt>
                <c:pt idx="7472">
                  <c:v>33108</c:v>
                </c:pt>
                <c:pt idx="7473">
                  <c:v>33109</c:v>
                </c:pt>
                <c:pt idx="7474">
                  <c:v>33112</c:v>
                </c:pt>
                <c:pt idx="7475">
                  <c:v>33113</c:v>
                </c:pt>
                <c:pt idx="7476">
                  <c:v>33114</c:v>
                </c:pt>
                <c:pt idx="7477">
                  <c:v>33115</c:v>
                </c:pt>
                <c:pt idx="7478">
                  <c:v>33116</c:v>
                </c:pt>
                <c:pt idx="7479">
                  <c:v>33119</c:v>
                </c:pt>
                <c:pt idx="7480">
                  <c:v>33120</c:v>
                </c:pt>
                <c:pt idx="7481">
                  <c:v>33121</c:v>
                </c:pt>
                <c:pt idx="7482">
                  <c:v>33122</c:v>
                </c:pt>
                <c:pt idx="7483">
                  <c:v>33123</c:v>
                </c:pt>
                <c:pt idx="7484">
                  <c:v>33126</c:v>
                </c:pt>
                <c:pt idx="7485">
                  <c:v>33127</c:v>
                </c:pt>
                <c:pt idx="7486">
                  <c:v>33128</c:v>
                </c:pt>
                <c:pt idx="7487">
                  <c:v>33129</c:v>
                </c:pt>
                <c:pt idx="7488">
                  <c:v>33130</c:v>
                </c:pt>
                <c:pt idx="7489">
                  <c:v>33133</c:v>
                </c:pt>
                <c:pt idx="7490">
                  <c:v>33134</c:v>
                </c:pt>
                <c:pt idx="7491">
                  <c:v>33135</c:v>
                </c:pt>
                <c:pt idx="7492">
                  <c:v>33136</c:v>
                </c:pt>
                <c:pt idx="7493">
                  <c:v>33137</c:v>
                </c:pt>
                <c:pt idx="7494">
                  <c:v>33140</c:v>
                </c:pt>
                <c:pt idx="7495">
                  <c:v>33141</c:v>
                </c:pt>
                <c:pt idx="7496">
                  <c:v>33142</c:v>
                </c:pt>
                <c:pt idx="7497">
                  <c:v>33143</c:v>
                </c:pt>
                <c:pt idx="7498">
                  <c:v>33144</c:v>
                </c:pt>
                <c:pt idx="7499">
                  <c:v>33147</c:v>
                </c:pt>
                <c:pt idx="7500">
                  <c:v>33148</c:v>
                </c:pt>
                <c:pt idx="7501">
                  <c:v>33149</c:v>
                </c:pt>
                <c:pt idx="7502">
                  <c:v>33150</c:v>
                </c:pt>
                <c:pt idx="7503">
                  <c:v>33151</c:v>
                </c:pt>
                <c:pt idx="7504">
                  <c:v>33154</c:v>
                </c:pt>
                <c:pt idx="7505">
                  <c:v>33155</c:v>
                </c:pt>
                <c:pt idx="7506">
                  <c:v>33156</c:v>
                </c:pt>
                <c:pt idx="7507">
                  <c:v>33157</c:v>
                </c:pt>
                <c:pt idx="7508">
                  <c:v>33158</c:v>
                </c:pt>
                <c:pt idx="7509">
                  <c:v>33161</c:v>
                </c:pt>
                <c:pt idx="7510">
                  <c:v>33162</c:v>
                </c:pt>
                <c:pt idx="7511">
                  <c:v>33163</c:v>
                </c:pt>
                <c:pt idx="7512">
                  <c:v>33164</c:v>
                </c:pt>
                <c:pt idx="7513">
                  <c:v>33165</c:v>
                </c:pt>
                <c:pt idx="7514">
                  <c:v>33168</c:v>
                </c:pt>
                <c:pt idx="7515">
                  <c:v>33169</c:v>
                </c:pt>
                <c:pt idx="7516">
                  <c:v>33170</c:v>
                </c:pt>
                <c:pt idx="7517">
                  <c:v>33171</c:v>
                </c:pt>
                <c:pt idx="7518">
                  <c:v>33172</c:v>
                </c:pt>
                <c:pt idx="7519">
                  <c:v>33175</c:v>
                </c:pt>
                <c:pt idx="7520">
                  <c:v>33176</c:v>
                </c:pt>
                <c:pt idx="7521">
                  <c:v>33177</c:v>
                </c:pt>
                <c:pt idx="7522">
                  <c:v>33178</c:v>
                </c:pt>
                <c:pt idx="7523">
                  <c:v>33179</c:v>
                </c:pt>
                <c:pt idx="7524">
                  <c:v>33182</c:v>
                </c:pt>
                <c:pt idx="7525">
                  <c:v>33183</c:v>
                </c:pt>
                <c:pt idx="7526">
                  <c:v>33184</c:v>
                </c:pt>
                <c:pt idx="7527">
                  <c:v>33185</c:v>
                </c:pt>
                <c:pt idx="7528">
                  <c:v>33186</c:v>
                </c:pt>
                <c:pt idx="7529">
                  <c:v>33189</c:v>
                </c:pt>
                <c:pt idx="7530">
                  <c:v>33190</c:v>
                </c:pt>
                <c:pt idx="7531">
                  <c:v>33191</c:v>
                </c:pt>
                <c:pt idx="7532">
                  <c:v>33192</c:v>
                </c:pt>
                <c:pt idx="7533">
                  <c:v>33193</c:v>
                </c:pt>
                <c:pt idx="7534">
                  <c:v>33196</c:v>
                </c:pt>
                <c:pt idx="7535">
                  <c:v>33197</c:v>
                </c:pt>
                <c:pt idx="7536">
                  <c:v>33198</c:v>
                </c:pt>
                <c:pt idx="7537">
                  <c:v>33199</c:v>
                </c:pt>
                <c:pt idx="7538">
                  <c:v>33200</c:v>
                </c:pt>
                <c:pt idx="7539">
                  <c:v>33203</c:v>
                </c:pt>
                <c:pt idx="7540">
                  <c:v>33204</c:v>
                </c:pt>
                <c:pt idx="7541">
                  <c:v>33205</c:v>
                </c:pt>
                <c:pt idx="7542">
                  <c:v>33206</c:v>
                </c:pt>
                <c:pt idx="7543">
                  <c:v>33207</c:v>
                </c:pt>
                <c:pt idx="7544">
                  <c:v>33210</c:v>
                </c:pt>
                <c:pt idx="7545">
                  <c:v>33211</c:v>
                </c:pt>
                <c:pt idx="7546">
                  <c:v>33212</c:v>
                </c:pt>
                <c:pt idx="7547">
                  <c:v>33213</c:v>
                </c:pt>
                <c:pt idx="7548">
                  <c:v>33214</c:v>
                </c:pt>
                <c:pt idx="7549">
                  <c:v>33217</c:v>
                </c:pt>
                <c:pt idx="7550">
                  <c:v>33218</c:v>
                </c:pt>
                <c:pt idx="7551">
                  <c:v>33219</c:v>
                </c:pt>
                <c:pt idx="7552">
                  <c:v>33220</c:v>
                </c:pt>
                <c:pt idx="7553">
                  <c:v>33221</c:v>
                </c:pt>
                <c:pt idx="7554">
                  <c:v>33224</c:v>
                </c:pt>
                <c:pt idx="7555">
                  <c:v>33225</c:v>
                </c:pt>
                <c:pt idx="7556">
                  <c:v>33226</c:v>
                </c:pt>
                <c:pt idx="7557">
                  <c:v>33227</c:v>
                </c:pt>
                <c:pt idx="7558">
                  <c:v>33228</c:v>
                </c:pt>
                <c:pt idx="7559">
                  <c:v>33231</c:v>
                </c:pt>
                <c:pt idx="7560">
                  <c:v>33232</c:v>
                </c:pt>
                <c:pt idx="7561">
                  <c:v>33233</c:v>
                </c:pt>
                <c:pt idx="7562">
                  <c:v>33234</c:v>
                </c:pt>
                <c:pt idx="7563">
                  <c:v>33235</c:v>
                </c:pt>
                <c:pt idx="7564">
                  <c:v>33238</c:v>
                </c:pt>
                <c:pt idx="7565">
                  <c:v>33239</c:v>
                </c:pt>
                <c:pt idx="7566">
                  <c:v>33240</c:v>
                </c:pt>
                <c:pt idx="7567">
                  <c:v>33241</c:v>
                </c:pt>
                <c:pt idx="7568">
                  <c:v>33242</c:v>
                </c:pt>
                <c:pt idx="7569">
                  <c:v>33245</c:v>
                </c:pt>
                <c:pt idx="7570">
                  <c:v>33246</c:v>
                </c:pt>
                <c:pt idx="7571">
                  <c:v>33247</c:v>
                </c:pt>
                <c:pt idx="7572">
                  <c:v>33248</c:v>
                </c:pt>
                <c:pt idx="7573">
                  <c:v>33249</c:v>
                </c:pt>
                <c:pt idx="7574">
                  <c:v>33252</c:v>
                </c:pt>
                <c:pt idx="7575">
                  <c:v>33253</c:v>
                </c:pt>
                <c:pt idx="7576">
                  <c:v>33254</c:v>
                </c:pt>
                <c:pt idx="7577">
                  <c:v>33255</c:v>
                </c:pt>
                <c:pt idx="7578">
                  <c:v>33256</c:v>
                </c:pt>
                <c:pt idx="7579">
                  <c:v>33259</c:v>
                </c:pt>
                <c:pt idx="7580">
                  <c:v>33260</c:v>
                </c:pt>
                <c:pt idx="7581">
                  <c:v>33261</c:v>
                </c:pt>
                <c:pt idx="7582">
                  <c:v>33262</c:v>
                </c:pt>
                <c:pt idx="7583">
                  <c:v>33263</c:v>
                </c:pt>
                <c:pt idx="7584">
                  <c:v>33266</c:v>
                </c:pt>
                <c:pt idx="7585">
                  <c:v>33267</c:v>
                </c:pt>
                <c:pt idx="7586">
                  <c:v>33268</c:v>
                </c:pt>
                <c:pt idx="7587">
                  <c:v>33269</c:v>
                </c:pt>
                <c:pt idx="7588">
                  <c:v>33270</c:v>
                </c:pt>
                <c:pt idx="7589">
                  <c:v>33273</c:v>
                </c:pt>
                <c:pt idx="7590">
                  <c:v>33274</c:v>
                </c:pt>
                <c:pt idx="7591">
                  <c:v>33275</c:v>
                </c:pt>
                <c:pt idx="7592">
                  <c:v>33276</c:v>
                </c:pt>
                <c:pt idx="7593">
                  <c:v>33277</c:v>
                </c:pt>
                <c:pt idx="7594">
                  <c:v>33280</c:v>
                </c:pt>
                <c:pt idx="7595">
                  <c:v>33281</c:v>
                </c:pt>
                <c:pt idx="7596">
                  <c:v>33282</c:v>
                </c:pt>
                <c:pt idx="7597">
                  <c:v>33283</c:v>
                </c:pt>
                <c:pt idx="7598">
                  <c:v>33284</c:v>
                </c:pt>
                <c:pt idx="7599">
                  <c:v>33287</c:v>
                </c:pt>
                <c:pt idx="7600">
                  <c:v>33288</c:v>
                </c:pt>
                <c:pt idx="7601">
                  <c:v>33289</c:v>
                </c:pt>
                <c:pt idx="7602">
                  <c:v>33290</c:v>
                </c:pt>
                <c:pt idx="7603">
                  <c:v>33291</c:v>
                </c:pt>
                <c:pt idx="7604">
                  <c:v>33294</c:v>
                </c:pt>
                <c:pt idx="7605">
                  <c:v>33295</c:v>
                </c:pt>
                <c:pt idx="7606">
                  <c:v>33296</c:v>
                </c:pt>
                <c:pt idx="7607">
                  <c:v>33297</c:v>
                </c:pt>
                <c:pt idx="7608">
                  <c:v>33298</c:v>
                </c:pt>
                <c:pt idx="7609">
                  <c:v>33301</c:v>
                </c:pt>
                <c:pt idx="7610">
                  <c:v>33302</c:v>
                </c:pt>
                <c:pt idx="7611">
                  <c:v>33303</c:v>
                </c:pt>
                <c:pt idx="7612">
                  <c:v>33304</c:v>
                </c:pt>
                <c:pt idx="7613">
                  <c:v>33305</c:v>
                </c:pt>
                <c:pt idx="7614">
                  <c:v>33308</c:v>
                </c:pt>
                <c:pt idx="7615">
                  <c:v>33309</c:v>
                </c:pt>
                <c:pt idx="7616">
                  <c:v>33310</c:v>
                </c:pt>
                <c:pt idx="7617">
                  <c:v>33311</c:v>
                </c:pt>
                <c:pt idx="7618">
                  <c:v>33312</c:v>
                </c:pt>
                <c:pt idx="7619">
                  <c:v>33315</c:v>
                </c:pt>
                <c:pt idx="7620">
                  <c:v>33316</c:v>
                </c:pt>
                <c:pt idx="7621">
                  <c:v>33317</c:v>
                </c:pt>
                <c:pt idx="7622">
                  <c:v>33318</c:v>
                </c:pt>
                <c:pt idx="7623">
                  <c:v>33319</c:v>
                </c:pt>
                <c:pt idx="7624">
                  <c:v>33322</c:v>
                </c:pt>
                <c:pt idx="7625">
                  <c:v>33323</c:v>
                </c:pt>
                <c:pt idx="7626">
                  <c:v>33324</c:v>
                </c:pt>
                <c:pt idx="7627">
                  <c:v>33325</c:v>
                </c:pt>
                <c:pt idx="7628">
                  <c:v>33326</c:v>
                </c:pt>
                <c:pt idx="7629">
                  <c:v>33329</c:v>
                </c:pt>
                <c:pt idx="7630">
                  <c:v>33330</c:v>
                </c:pt>
                <c:pt idx="7631">
                  <c:v>33331</c:v>
                </c:pt>
                <c:pt idx="7632">
                  <c:v>33332</c:v>
                </c:pt>
                <c:pt idx="7633">
                  <c:v>33333</c:v>
                </c:pt>
                <c:pt idx="7634">
                  <c:v>33336</c:v>
                </c:pt>
                <c:pt idx="7635">
                  <c:v>33337</c:v>
                </c:pt>
                <c:pt idx="7636">
                  <c:v>33338</c:v>
                </c:pt>
                <c:pt idx="7637">
                  <c:v>33339</c:v>
                </c:pt>
                <c:pt idx="7638">
                  <c:v>33340</c:v>
                </c:pt>
                <c:pt idx="7639">
                  <c:v>33343</c:v>
                </c:pt>
                <c:pt idx="7640">
                  <c:v>33344</c:v>
                </c:pt>
                <c:pt idx="7641">
                  <c:v>33345</c:v>
                </c:pt>
                <c:pt idx="7642">
                  <c:v>33346</c:v>
                </c:pt>
                <c:pt idx="7643">
                  <c:v>33347</c:v>
                </c:pt>
                <c:pt idx="7644">
                  <c:v>33350</c:v>
                </c:pt>
                <c:pt idx="7645">
                  <c:v>33351</c:v>
                </c:pt>
                <c:pt idx="7646">
                  <c:v>33352</c:v>
                </c:pt>
                <c:pt idx="7647">
                  <c:v>33353</c:v>
                </c:pt>
                <c:pt idx="7648">
                  <c:v>33354</c:v>
                </c:pt>
                <c:pt idx="7649">
                  <c:v>33357</c:v>
                </c:pt>
                <c:pt idx="7650">
                  <c:v>33358</c:v>
                </c:pt>
                <c:pt idx="7651">
                  <c:v>33359</c:v>
                </c:pt>
                <c:pt idx="7652">
                  <c:v>33360</c:v>
                </c:pt>
                <c:pt idx="7653">
                  <c:v>33361</c:v>
                </c:pt>
                <c:pt idx="7654">
                  <c:v>33364</c:v>
                </c:pt>
                <c:pt idx="7655">
                  <c:v>33365</c:v>
                </c:pt>
                <c:pt idx="7656">
                  <c:v>33366</c:v>
                </c:pt>
                <c:pt idx="7657">
                  <c:v>33367</c:v>
                </c:pt>
                <c:pt idx="7658">
                  <c:v>33368</c:v>
                </c:pt>
                <c:pt idx="7659">
                  <c:v>33371</c:v>
                </c:pt>
                <c:pt idx="7660">
                  <c:v>33372</c:v>
                </c:pt>
                <c:pt idx="7661">
                  <c:v>33373</c:v>
                </c:pt>
                <c:pt idx="7662">
                  <c:v>33374</c:v>
                </c:pt>
                <c:pt idx="7663">
                  <c:v>33375</c:v>
                </c:pt>
                <c:pt idx="7664">
                  <c:v>33378</c:v>
                </c:pt>
                <c:pt idx="7665">
                  <c:v>33379</c:v>
                </c:pt>
                <c:pt idx="7666">
                  <c:v>33380</c:v>
                </c:pt>
                <c:pt idx="7667">
                  <c:v>33381</c:v>
                </c:pt>
                <c:pt idx="7668">
                  <c:v>33382</c:v>
                </c:pt>
                <c:pt idx="7669">
                  <c:v>33385</c:v>
                </c:pt>
                <c:pt idx="7670">
                  <c:v>33386</c:v>
                </c:pt>
                <c:pt idx="7671">
                  <c:v>33387</c:v>
                </c:pt>
                <c:pt idx="7672">
                  <c:v>33388</c:v>
                </c:pt>
                <c:pt idx="7673">
                  <c:v>33389</c:v>
                </c:pt>
                <c:pt idx="7674">
                  <c:v>33392</c:v>
                </c:pt>
                <c:pt idx="7675">
                  <c:v>33393</c:v>
                </c:pt>
                <c:pt idx="7676">
                  <c:v>33394</c:v>
                </c:pt>
                <c:pt idx="7677">
                  <c:v>33395</c:v>
                </c:pt>
                <c:pt idx="7678">
                  <c:v>33396</c:v>
                </c:pt>
                <c:pt idx="7679">
                  <c:v>33399</c:v>
                </c:pt>
                <c:pt idx="7680">
                  <c:v>33400</c:v>
                </c:pt>
                <c:pt idx="7681">
                  <c:v>33401</c:v>
                </c:pt>
                <c:pt idx="7682">
                  <c:v>33402</c:v>
                </c:pt>
                <c:pt idx="7683">
                  <c:v>33403</c:v>
                </c:pt>
                <c:pt idx="7684">
                  <c:v>33406</c:v>
                </c:pt>
                <c:pt idx="7685">
                  <c:v>33407</c:v>
                </c:pt>
                <c:pt idx="7686">
                  <c:v>33408</c:v>
                </c:pt>
                <c:pt idx="7687">
                  <c:v>33409</c:v>
                </c:pt>
                <c:pt idx="7688">
                  <c:v>33410</c:v>
                </c:pt>
                <c:pt idx="7689">
                  <c:v>33413</c:v>
                </c:pt>
                <c:pt idx="7690">
                  <c:v>33414</c:v>
                </c:pt>
                <c:pt idx="7691">
                  <c:v>33415</c:v>
                </c:pt>
                <c:pt idx="7692">
                  <c:v>33416</c:v>
                </c:pt>
                <c:pt idx="7693">
                  <c:v>33417</c:v>
                </c:pt>
                <c:pt idx="7694">
                  <c:v>33420</c:v>
                </c:pt>
                <c:pt idx="7695">
                  <c:v>33421</c:v>
                </c:pt>
                <c:pt idx="7696">
                  <c:v>33422</c:v>
                </c:pt>
                <c:pt idx="7697">
                  <c:v>33423</c:v>
                </c:pt>
                <c:pt idx="7698">
                  <c:v>33424</c:v>
                </c:pt>
                <c:pt idx="7699">
                  <c:v>33427</c:v>
                </c:pt>
                <c:pt idx="7700">
                  <c:v>33428</c:v>
                </c:pt>
                <c:pt idx="7701">
                  <c:v>33429</c:v>
                </c:pt>
                <c:pt idx="7702">
                  <c:v>33430</c:v>
                </c:pt>
                <c:pt idx="7703">
                  <c:v>33431</c:v>
                </c:pt>
                <c:pt idx="7704">
                  <c:v>33434</c:v>
                </c:pt>
                <c:pt idx="7705">
                  <c:v>33435</c:v>
                </c:pt>
                <c:pt idx="7706">
                  <c:v>33436</c:v>
                </c:pt>
                <c:pt idx="7707">
                  <c:v>33437</c:v>
                </c:pt>
                <c:pt idx="7708">
                  <c:v>33438</c:v>
                </c:pt>
                <c:pt idx="7709">
                  <c:v>33441</c:v>
                </c:pt>
                <c:pt idx="7710">
                  <c:v>33442</c:v>
                </c:pt>
                <c:pt idx="7711">
                  <c:v>33443</c:v>
                </c:pt>
                <c:pt idx="7712">
                  <c:v>33444</c:v>
                </c:pt>
                <c:pt idx="7713">
                  <c:v>33445</c:v>
                </c:pt>
                <c:pt idx="7714">
                  <c:v>33448</c:v>
                </c:pt>
                <c:pt idx="7715">
                  <c:v>33449</c:v>
                </c:pt>
                <c:pt idx="7716">
                  <c:v>33450</c:v>
                </c:pt>
                <c:pt idx="7717">
                  <c:v>33451</c:v>
                </c:pt>
                <c:pt idx="7718">
                  <c:v>33452</c:v>
                </c:pt>
                <c:pt idx="7719">
                  <c:v>33455</c:v>
                </c:pt>
                <c:pt idx="7720">
                  <c:v>33456</c:v>
                </c:pt>
                <c:pt idx="7721">
                  <c:v>33457</c:v>
                </c:pt>
                <c:pt idx="7722">
                  <c:v>33458</c:v>
                </c:pt>
                <c:pt idx="7723">
                  <c:v>33459</c:v>
                </c:pt>
                <c:pt idx="7724">
                  <c:v>33462</c:v>
                </c:pt>
                <c:pt idx="7725">
                  <c:v>33463</c:v>
                </c:pt>
                <c:pt idx="7726">
                  <c:v>33464</c:v>
                </c:pt>
                <c:pt idx="7727">
                  <c:v>33465</c:v>
                </c:pt>
                <c:pt idx="7728">
                  <c:v>33466</c:v>
                </c:pt>
                <c:pt idx="7729">
                  <c:v>33469</c:v>
                </c:pt>
                <c:pt idx="7730">
                  <c:v>33470</c:v>
                </c:pt>
                <c:pt idx="7731">
                  <c:v>33471</c:v>
                </c:pt>
                <c:pt idx="7732">
                  <c:v>33472</c:v>
                </c:pt>
                <c:pt idx="7733">
                  <c:v>33473</c:v>
                </c:pt>
                <c:pt idx="7734">
                  <c:v>33476</c:v>
                </c:pt>
                <c:pt idx="7735">
                  <c:v>33477</c:v>
                </c:pt>
                <c:pt idx="7736">
                  <c:v>33478</c:v>
                </c:pt>
                <c:pt idx="7737">
                  <c:v>33479</c:v>
                </c:pt>
                <c:pt idx="7738">
                  <c:v>33480</c:v>
                </c:pt>
                <c:pt idx="7739">
                  <c:v>33483</c:v>
                </c:pt>
                <c:pt idx="7740">
                  <c:v>33484</c:v>
                </c:pt>
                <c:pt idx="7741">
                  <c:v>33485</c:v>
                </c:pt>
                <c:pt idx="7742">
                  <c:v>33486</c:v>
                </c:pt>
                <c:pt idx="7743">
                  <c:v>33487</c:v>
                </c:pt>
                <c:pt idx="7744">
                  <c:v>33490</c:v>
                </c:pt>
                <c:pt idx="7745">
                  <c:v>33491</c:v>
                </c:pt>
                <c:pt idx="7746">
                  <c:v>33492</c:v>
                </c:pt>
                <c:pt idx="7747">
                  <c:v>33493</c:v>
                </c:pt>
                <c:pt idx="7748">
                  <c:v>33494</c:v>
                </c:pt>
                <c:pt idx="7749">
                  <c:v>33497</c:v>
                </c:pt>
                <c:pt idx="7750">
                  <c:v>33498</c:v>
                </c:pt>
                <c:pt idx="7751">
                  <c:v>33499</c:v>
                </c:pt>
                <c:pt idx="7752">
                  <c:v>33500</c:v>
                </c:pt>
                <c:pt idx="7753">
                  <c:v>33501</c:v>
                </c:pt>
                <c:pt idx="7754">
                  <c:v>33504</c:v>
                </c:pt>
                <c:pt idx="7755">
                  <c:v>33505</c:v>
                </c:pt>
                <c:pt idx="7756">
                  <c:v>33506</c:v>
                </c:pt>
                <c:pt idx="7757">
                  <c:v>33507</c:v>
                </c:pt>
                <c:pt idx="7758">
                  <c:v>33508</c:v>
                </c:pt>
                <c:pt idx="7759">
                  <c:v>33511</c:v>
                </c:pt>
                <c:pt idx="7760">
                  <c:v>33512</c:v>
                </c:pt>
                <c:pt idx="7761">
                  <c:v>33513</c:v>
                </c:pt>
                <c:pt idx="7762">
                  <c:v>33514</c:v>
                </c:pt>
                <c:pt idx="7763">
                  <c:v>33515</c:v>
                </c:pt>
                <c:pt idx="7764">
                  <c:v>33518</c:v>
                </c:pt>
                <c:pt idx="7765">
                  <c:v>33519</c:v>
                </c:pt>
                <c:pt idx="7766">
                  <c:v>33520</c:v>
                </c:pt>
                <c:pt idx="7767">
                  <c:v>33521</c:v>
                </c:pt>
                <c:pt idx="7768">
                  <c:v>33522</c:v>
                </c:pt>
                <c:pt idx="7769">
                  <c:v>33525</c:v>
                </c:pt>
                <c:pt idx="7770">
                  <c:v>33526</c:v>
                </c:pt>
                <c:pt idx="7771">
                  <c:v>33527</c:v>
                </c:pt>
                <c:pt idx="7772">
                  <c:v>33528</c:v>
                </c:pt>
                <c:pt idx="7773">
                  <c:v>33529</c:v>
                </c:pt>
                <c:pt idx="7774">
                  <c:v>33532</c:v>
                </c:pt>
                <c:pt idx="7775">
                  <c:v>33533</c:v>
                </c:pt>
                <c:pt idx="7776">
                  <c:v>33534</c:v>
                </c:pt>
                <c:pt idx="7777">
                  <c:v>33535</c:v>
                </c:pt>
                <c:pt idx="7778">
                  <c:v>33536</c:v>
                </c:pt>
                <c:pt idx="7779">
                  <c:v>33539</c:v>
                </c:pt>
                <c:pt idx="7780">
                  <c:v>33540</c:v>
                </c:pt>
                <c:pt idx="7781">
                  <c:v>33541</c:v>
                </c:pt>
                <c:pt idx="7782">
                  <c:v>33542</c:v>
                </c:pt>
                <c:pt idx="7783">
                  <c:v>33543</c:v>
                </c:pt>
                <c:pt idx="7784">
                  <c:v>33546</c:v>
                </c:pt>
                <c:pt idx="7785">
                  <c:v>33547</c:v>
                </c:pt>
                <c:pt idx="7786">
                  <c:v>33548</c:v>
                </c:pt>
                <c:pt idx="7787">
                  <c:v>33549</c:v>
                </c:pt>
                <c:pt idx="7788">
                  <c:v>33550</c:v>
                </c:pt>
                <c:pt idx="7789">
                  <c:v>33553</c:v>
                </c:pt>
                <c:pt idx="7790">
                  <c:v>33554</c:v>
                </c:pt>
                <c:pt idx="7791">
                  <c:v>33555</c:v>
                </c:pt>
                <c:pt idx="7792">
                  <c:v>33556</c:v>
                </c:pt>
                <c:pt idx="7793">
                  <c:v>33557</c:v>
                </c:pt>
                <c:pt idx="7794">
                  <c:v>33560</c:v>
                </c:pt>
                <c:pt idx="7795">
                  <c:v>33561</c:v>
                </c:pt>
                <c:pt idx="7796">
                  <c:v>33562</c:v>
                </c:pt>
                <c:pt idx="7797">
                  <c:v>33563</c:v>
                </c:pt>
                <c:pt idx="7798">
                  <c:v>33564</c:v>
                </c:pt>
                <c:pt idx="7799">
                  <c:v>33567</c:v>
                </c:pt>
                <c:pt idx="7800">
                  <c:v>33568</c:v>
                </c:pt>
                <c:pt idx="7801">
                  <c:v>33569</c:v>
                </c:pt>
                <c:pt idx="7802">
                  <c:v>33570</c:v>
                </c:pt>
                <c:pt idx="7803">
                  <c:v>33571</c:v>
                </c:pt>
                <c:pt idx="7804">
                  <c:v>33574</c:v>
                </c:pt>
                <c:pt idx="7805">
                  <c:v>33575</c:v>
                </c:pt>
                <c:pt idx="7806">
                  <c:v>33576</c:v>
                </c:pt>
                <c:pt idx="7807">
                  <c:v>33577</c:v>
                </c:pt>
                <c:pt idx="7808">
                  <c:v>33578</c:v>
                </c:pt>
                <c:pt idx="7809">
                  <c:v>33581</c:v>
                </c:pt>
                <c:pt idx="7810">
                  <c:v>33582</c:v>
                </c:pt>
                <c:pt idx="7811">
                  <c:v>33583</c:v>
                </c:pt>
                <c:pt idx="7812">
                  <c:v>33584</c:v>
                </c:pt>
                <c:pt idx="7813">
                  <c:v>33585</c:v>
                </c:pt>
                <c:pt idx="7814">
                  <c:v>33588</c:v>
                </c:pt>
                <c:pt idx="7815">
                  <c:v>33589</c:v>
                </c:pt>
                <c:pt idx="7816">
                  <c:v>33590</c:v>
                </c:pt>
                <c:pt idx="7817">
                  <c:v>33591</c:v>
                </c:pt>
                <c:pt idx="7818">
                  <c:v>33592</c:v>
                </c:pt>
                <c:pt idx="7819">
                  <c:v>33595</c:v>
                </c:pt>
                <c:pt idx="7820">
                  <c:v>33596</c:v>
                </c:pt>
                <c:pt idx="7821">
                  <c:v>33597</c:v>
                </c:pt>
                <c:pt idx="7822">
                  <c:v>33598</c:v>
                </c:pt>
                <c:pt idx="7823">
                  <c:v>33599</c:v>
                </c:pt>
                <c:pt idx="7824">
                  <c:v>33602</c:v>
                </c:pt>
                <c:pt idx="7825">
                  <c:v>33603</c:v>
                </c:pt>
                <c:pt idx="7826">
                  <c:v>33604</c:v>
                </c:pt>
                <c:pt idx="7827">
                  <c:v>33605</c:v>
                </c:pt>
                <c:pt idx="7828">
                  <c:v>33606</c:v>
                </c:pt>
                <c:pt idx="7829">
                  <c:v>33609</c:v>
                </c:pt>
                <c:pt idx="7830">
                  <c:v>33610</c:v>
                </c:pt>
                <c:pt idx="7831">
                  <c:v>33611</c:v>
                </c:pt>
                <c:pt idx="7832">
                  <c:v>33612</c:v>
                </c:pt>
                <c:pt idx="7833">
                  <c:v>33613</c:v>
                </c:pt>
                <c:pt idx="7834">
                  <c:v>33616</c:v>
                </c:pt>
                <c:pt idx="7835">
                  <c:v>33617</c:v>
                </c:pt>
                <c:pt idx="7836">
                  <c:v>33618</c:v>
                </c:pt>
                <c:pt idx="7837">
                  <c:v>33619</c:v>
                </c:pt>
                <c:pt idx="7838">
                  <c:v>33620</c:v>
                </c:pt>
                <c:pt idx="7839">
                  <c:v>33623</c:v>
                </c:pt>
                <c:pt idx="7840">
                  <c:v>33624</c:v>
                </c:pt>
                <c:pt idx="7841">
                  <c:v>33625</c:v>
                </c:pt>
                <c:pt idx="7842">
                  <c:v>33626</c:v>
                </c:pt>
                <c:pt idx="7843">
                  <c:v>33627</c:v>
                </c:pt>
                <c:pt idx="7844">
                  <c:v>33630</c:v>
                </c:pt>
                <c:pt idx="7845">
                  <c:v>33631</c:v>
                </c:pt>
                <c:pt idx="7846">
                  <c:v>33632</c:v>
                </c:pt>
                <c:pt idx="7847">
                  <c:v>33633</c:v>
                </c:pt>
                <c:pt idx="7848">
                  <c:v>33634</c:v>
                </c:pt>
                <c:pt idx="7849">
                  <c:v>33637</c:v>
                </c:pt>
                <c:pt idx="7850">
                  <c:v>33638</c:v>
                </c:pt>
                <c:pt idx="7851">
                  <c:v>33639</c:v>
                </c:pt>
                <c:pt idx="7852">
                  <c:v>33640</c:v>
                </c:pt>
                <c:pt idx="7853">
                  <c:v>33641</c:v>
                </c:pt>
                <c:pt idx="7854">
                  <c:v>33644</c:v>
                </c:pt>
                <c:pt idx="7855">
                  <c:v>33645</c:v>
                </c:pt>
                <c:pt idx="7856">
                  <c:v>33646</c:v>
                </c:pt>
                <c:pt idx="7857">
                  <c:v>33647</c:v>
                </c:pt>
                <c:pt idx="7858">
                  <c:v>33648</c:v>
                </c:pt>
                <c:pt idx="7859">
                  <c:v>33651</c:v>
                </c:pt>
                <c:pt idx="7860">
                  <c:v>33652</c:v>
                </c:pt>
                <c:pt idx="7861">
                  <c:v>33653</c:v>
                </c:pt>
                <c:pt idx="7862">
                  <c:v>33654</c:v>
                </c:pt>
                <c:pt idx="7863">
                  <c:v>33655</c:v>
                </c:pt>
                <c:pt idx="7864">
                  <c:v>33658</c:v>
                </c:pt>
                <c:pt idx="7865">
                  <c:v>33659</c:v>
                </c:pt>
                <c:pt idx="7866">
                  <c:v>33660</c:v>
                </c:pt>
                <c:pt idx="7867">
                  <c:v>33661</c:v>
                </c:pt>
                <c:pt idx="7868">
                  <c:v>33662</c:v>
                </c:pt>
                <c:pt idx="7869">
                  <c:v>33665</c:v>
                </c:pt>
                <c:pt idx="7870">
                  <c:v>33666</c:v>
                </c:pt>
                <c:pt idx="7871">
                  <c:v>33667</c:v>
                </c:pt>
                <c:pt idx="7872">
                  <c:v>33668</c:v>
                </c:pt>
                <c:pt idx="7873">
                  <c:v>33669</c:v>
                </c:pt>
                <c:pt idx="7874">
                  <c:v>33672</c:v>
                </c:pt>
                <c:pt idx="7875">
                  <c:v>33673</c:v>
                </c:pt>
                <c:pt idx="7876">
                  <c:v>33674</c:v>
                </c:pt>
                <c:pt idx="7877">
                  <c:v>33675</c:v>
                </c:pt>
                <c:pt idx="7878">
                  <c:v>33676</c:v>
                </c:pt>
                <c:pt idx="7879">
                  <c:v>33679</c:v>
                </c:pt>
                <c:pt idx="7880">
                  <c:v>33680</c:v>
                </c:pt>
                <c:pt idx="7881">
                  <c:v>33681</c:v>
                </c:pt>
                <c:pt idx="7882">
                  <c:v>33682</c:v>
                </c:pt>
                <c:pt idx="7883">
                  <c:v>33683</c:v>
                </c:pt>
                <c:pt idx="7884">
                  <c:v>33686</c:v>
                </c:pt>
                <c:pt idx="7885">
                  <c:v>33687</c:v>
                </c:pt>
                <c:pt idx="7886">
                  <c:v>33688</c:v>
                </c:pt>
                <c:pt idx="7887">
                  <c:v>33689</c:v>
                </c:pt>
                <c:pt idx="7888">
                  <c:v>33690</c:v>
                </c:pt>
                <c:pt idx="7889">
                  <c:v>33693</c:v>
                </c:pt>
                <c:pt idx="7890">
                  <c:v>33694</c:v>
                </c:pt>
                <c:pt idx="7891">
                  <c:v>33695</c:v>
                </c:pt>
                <c:pt idx="7892">
                  <c:v>33696</c:v>
                </c:pt>
                <c:pt idx="7893">
                  <c:v>33697</c:v>
                </c:pt>
                <c:pt idx="7894">
                  <c:v>33700</c:v>
                </c:pt>
                <c:pt idx="7895">
                  <c:v>33701</c:v>
                </c:pt>
                <c:pt idx="7896">
                  <c:v>33702</c:v>
                </c:pt>
                <c:pt idx="7897">
                  <c:v>33703</c:v>
                </c:pt>
                <c:pt idx="7898">
                  <c:v>33704</c:v>
                </c:pt>
                <c:pt idx="7899">
                  <c:v>33707</c:v>
                </c:pt>
                <c:pt idx="7900">
                  <c:v>33708</c:v>
                </c:pt>
                <c:pt idx="7901">
                  <c:v>33709</c:v>
                </c:pt>
                <c:pt idx="7902">
                  <c:v>33710</c:v>
                </c:pt>
                <c:pt idx="7903">
                  <c:v>33711</c:v>
                </c:pt>
                <c:pt idx="7904">
                  <c:v>33714</c:v>
                </c:pt>
                <c:pt idx="7905">
                  <c:v>33715</c:v>
                </c:pt>
                <c:pt idx="7906">
                  <c:v>33716</c:v>
                </c:pt>
                <c:pt idx="7907">
                  <c:v>33717</c:v>
                </c:pt>
                <c:pt idx="7908">
                  <c:v>33718</c:v>
                </c:pt>
                <c:pt idx="7909">
                  <c:v>33721</c:v>
                </c:pt>
                <c:pt idx="7910">
                  <c:v>33722</c:v>
                </c:pt>
                <c:pt idx="7911">
                  <c:v>33723</c:v>
                </c:pt>
                <c:pt idx="7912">
                  <c:v>33724</c:v>
                </c:pt>
                <c:pt idx="7913">
                  <c:v>33725</c:v>
                </c:pt>
                <c:pt idx="7914">
                  <c:v>33728</c:v>
                </c:pt>
                <c:pt idx="7915">
                  <c:v>33729</c:v>
                </c:pt>
                <c:pt idx="7916">
                  <c:v>33730</c:v>
                </c:pt>
                <c:pt idx="7917">
                  <c:v>33731</c:v>
                </c:pt>
                <c:pt idx="7918">
                  <c:v>33732</c:v>
                </c:pt>
                <c:pt idx="7919">
                  <c:v>33735</c:v>
                </c:pt>
                <c:pt idx="7920">
                  <c:v>33736</c:v>
                </c:pt>
                <c:pt idx="7921">
                  <c:v>33737</c:v>
                </c:pt>
                <c:pt idx="7922">
                  <c:v>33738</c:v>
                </c:pt>
                <c:pt idx="7923">
                  <c:v>33739</c:v>
                </c:pt>
                <c:pt idx="7924">
                  <c:v>33742</c:v>
                </c:pt>
                <c:pt idx="7925">
                  <c:v>33743</c:v>
                </c:pt>
                <c:pt idx="7926">
                  <c:v>33744</c:v>
                </c:pt>
                <c:pt idx="7927">
                  <c:v>33745</c:v>
                </c:pt>
                <c:pt idx="7928">
                  <c:v>33746</c:v>
                </c:pt>
                <c:pt idx="7929">
                  <c:v>33749</c:v>
                </c:pt>
                <c:pt idx="7930">
                  <c:v>33750</c:v>
                </c:pt>
                <c:pt idx="7931">
                  <c:v>33751</c:v>
                </c:pt>
                <c:pt idx="7932">
                  <c:v>33752</c:v>
                </c:pt>
                <c:pt idx="7933">
                  <c:v>33753</c:v>
                </c:pt>
                <c:pt idx="7934">
                  <c:v>33756</c:v>
                </c:pt>
                <c:pt idx="7935">
                  <c:v>33757</c:v>
                </c:pt>
                <c:pt idx="7936">
                  <c:v>33758</c:v>
                </c:pt>
                <c:pt idx="7937">
                  <c:v>33759</c:v>
                </c:pt>
                <c:pt idx="7938">
                  <c:v>33760</c:v>
                </c:pt>
                <c:pt idx="7939">
                  <c:v>33763</c:v>
                </c:pt>
                <c:pt idx="7940">
                  <c:v>33764</c:v>
                </c:pt>
                <c:pt idx="7941">
                  <c:v>33765</c:v>
                </c:pt>
                <c:pt idx="7942">
                  <c:v>33766</c:v>
                </c:pt>
                <c:pt idx="7943">
                  <c:v>33767</c:v>
                </c:pt>
                <c:pt idx="7944">
                  <c:v>33770</c:v>
                </c:pt>
                <c:pt idx="7945">
                  <c:v>33771</c:v>
                </c:pt>
                <c:pt idx="7946">
                  <c:v>33772</c:v>
                </c:pt>
                <c:pt idx="7947">
                  <c:v>33773</c:v>
                </c:pt>
                <c:pt idx="7948">
                  <c:v>33774</c:v>
                </c:pt>
                <c:pt idx="7949">
                  <c:v>33777</c:v>
                </c:pt>
                <c:pt idx="7950">
                  <c:v>33778</c:v>
                </c:pt>
                <c:pt idx="7951">
                  <c:v>33779</c:v>
                </c:pt>
                <c:pt idx="7952">
                  <c:v>33780</c:v>
                </c:pt>
                <c:pt idx="7953">
                  <c:v>33781</c:v>
                </c:pt>
                <c:pt idx="7954">
                  <c:v>33784</c:v>
                </c:pt>
                <c:pt idx="7955">
                  <c:v>33785</c:v>
                </c:pt>
                <c:pt idx="7956">
                  <c:v>33786</c:v>
                </c:pt>
                <c:pt idx="7957">
                  <c:v>33787</c:v>
                </c:pt>
                <c:pt idx="7958">
                  <c:v>33788</c:v>
                </c:pt>
                <c:pt idx="7959">
                  <c:v>33791</c:v>
                </c:pt>
                <c:pt idx="7960">
                  <c:v>33792</c:v>
                </c:pt>
                <c:pt idx="7961">
                  <c:v>33793</c:v>
                </c:pt>
                <c:pt idx="7962">
                  <c:v>33794</c:v>
                </c:pt>
                <c:pt idx="7963">
                  <c:v>33795</c:v>
                </c:pt>
                <c:pt idx="7964">
                  <c:v>33798</c:v>
                </c:pt>
                <c:pt idx="7965">
                  <c:v>33799</c:v>
                </c:pt>
                <c:pt idx="7966">
                  <c:v>33800</c:v>
                </c:pt>
                <c:pt idx="7967">
                  <c:v>33801</c:v>
                </c:pt>
                <c:pt idx="7968">
                  <c:v>33802</c:v>
                </c:pt>
                <c:pt idx="7969">
                  <c:v>33805</c:v>
                </c:pt>
                <c:pt idx="7970">
                  <c:v>33806</c:v>
                </c:pt>
                <c:pt idx="7971">
                  <c:v>33807</c:v>
                </c:pt>
                <c:pt idx="7972">
                  <c:v>33808</c:v>
                </c:pt>
                <c:pt idx="7973">
                  <c:v>33809</c:v>
                </c:pt>
                <c:pt idx="7974">
                  <c:v>33812</c:v>
                </c:pt>
                <c:pt idx="7975">
                  <c:v>33813</c:v>
                </c:pt>
                <c:pt idx="7976">
                  <c:v>33814</c:v>
                </c:pt>
                <c:pt idx="7977">
                  <c:v>33815</c:v>
                </c:pt>
                <c:pt idx="7978">
                  <c:v>33816</c:v>
                </c:pt>
                <c:pt idx="7979">
                  <c:v>33819</c:v>
                </c:pt>
                <c:pt idx="7980">
                  <c:v>33820</c:v>
                </c:pt>
                <c:pt idx="7981">
                  <c:v>33821</c:v>
                </c:pt>
                <c:pt idx="7982">
                  <c:v>33822</c:v>
                </c:pt>
                <c:pt idx="7983">
                  <c:v>33823</c:v>
                </c:pt>
                <c:pt idx="7984">
                  <c:v>33826</c:v>
                </c:pt>
                <c:pt idx="7985">
                  <c:v>33827</c:v>
                </c:pt>
                <c:pt idx="7986">
                  <c:v>33828</c:v>
                </c:pt>
                <c:pt idx="7987">
                  <c:v>33829</c:v>
                </c:pt>
                <c:pt idx="7988">
                  <c:v>33830</c:v>
                </c:pt>
                <c:pt idx="7989">
                  <c:v>33833</c:v>
                </c:pt>
                <c:pt idx="7990">
                  <c:v>33834</c:v>
                </c:pt>
                <c:pt idx="7991">
                  <c:v>33835</c:v>
                </c:pt>
                <c:pt idx="7992">
                  <c:v>33836</c:v>
                </c:pt>
                <c:pt idx="7993">
                  <c:v>33837</c:v>
                </c:pt>
                <c:pt idx="7994">
                  <c:v>33840</c:v>
                </c:pt>
                <c:pt idx="7995">
                  <c:v>33841</c:v>
                </c:pt>
                <c:pt idx="7996">
                  <c:v>33842</c:v>
                </c:pt>
                <c:pt idx="7997">
                  <c:v>33843</c:v>
                </c:pt>
                <c:pt idx="7998">
                  <c:v>33844</c:v>
                </c:pt>
                <c:pt idx="7999">
                  <c:v>33847</c:v>
                </c:pt>
                <c:pt idx="8000">
                  <c:v>33848</c:v>
                </c:pt>
                <c:pt idx="8001">
                  <c:v>33849</c:v>
                </c:pt>
                <c:pt idx="8002">
                  <c:v>33850</c:v>
                </c:pt>
                <c:pt idx="8003">
                  <c:v>33851</c:v>
                </c:pt>
                <c:pt idx="8004">
                  <c:v>33854</c:v>
                </c:pt>
                <c:pt idx="8005">
                  <c:v>33855</c:v>
                </c:pt>
                <c:pt idx="8006">
                  <c:v>33856</c:v>
                </c:pt>
                <c:pt idx="8007">
                  <c:v>33857</c:v>
                </c:pt>
                <c:pt idx="8008">
                  <c:v>33858</c:v>
                </c:pt>
                <c:pt idx="8009">
                  <c:v>33861</c:v>
                </c:pt>
                <c:pt idx="8010">
                  <c:v>33862</c:v>
                </c:pt>
                <c:pt idx="8011">
                  <c:v>33863</c:v>
                </c:pt>
                <c:pt idx="8012">
                  <c:v>33864</c:v>
                </c:pt>
                <c:pt idx="8013">
                  <c:v>33865</c:v>
                </c:pt>
                <c:pt idx="8014">
                  <c:v>33868</c:v>
                </c:pt>
                <c:pt idx="8015">
                  <c:v>33869</c:v>
                </c:pt>
                <c:pt idx="8016">
                  <c:v>33870</c:v>
                </c:pt>
                <c:pt idx="8017">
                  <c:v>33871</c:v>
                </c:pt>
                <c:pt idx="8018">
                  <c:v>33872</c:v>
                </c:pt>
                <c:pt idx="8019">
                  <c:v>33875</c:v>
                </c:pt>
                <c:pt idx="8020">
                  <c:v>33876</c:v>
                </c:pt>
                <c:pt idx="8021">
                  <c:v>33877</c:v>
                </c:pt>
                <c:pt idx="8022">
                  <c:v>33878</c:v>
                </c:pt>
                <c:pt idx="8023">
                  <c:v>33879</c:v>
                </c:pt>
                <c:pt idx="8024">
                  <c:v>33882</c:v>
                </c:pt>
                <c:pt idx="8025">
                  <c:v>33883</c:v>
                </c:pt>
                <c:pt idx="8026">
                  <c:v>33884</c:v>
                </c:pt>
                <c:pt idx="8027">
                  <c:v>33885</c:v>
                </c:pt>
                <c:pt idx="8028">
                  <c:v>33886</c:v>
                </c:pt>
                <c:pt idx="8029">
                  <c:v>33889</c:v>
                </c:pt>
                <c:pt idx="8030">
                  <c:v>33890</c:v>
                </c:pt>
                <c:pt idx="8031">
                  <c:v>33891</c:v>
                </c:pt>
                <c:pt idx="8032">
                  <c:v>33892</c:v>
                </c:pt>
                <c:pt idx="8033">
                  <c:v>33893</c:v>
                </c:pt>
                <c:pt idx="8034">
                  <c:v>33896</c:v>
                </c:pt>
                <c:pt idx="8035">
                  <c:v>33897</c:v>
                </c:pt>
                <c:pt idx="8036">
                  <c:v>33898</c:v>
                </c:pt>
                <c:pt idx="8037">
                  <c:v>33899</c:v>
                </c:pt>
                <c:pt idx="8038">
                  <c:v>33900</c:v>
                </c:pt>
                <c:pt idx="8039">
                  <c:v>33903</c:v>
                </c:pt>
                <c:pt idx="8040">
                  <c:v>33904</c:v>
                </c:pt>
                <c:pt idx="8041">
                  <c:v>33905</c:v>
                </c:pt>
                <c:pt idx="8042">
                  <c:v>33906</c:v>
                </c:pt>
                <c:pt idx="8043">
                  <c:v>33907</c:v>
                </c:pt>
                <c:pt idx="8044">
                  <c:v>33910</c:v>
                </c:pt>
                <c:pt idx="8045">
                  <c:v>33911</c:v>
                </c:pt>
                <c:pt idx="8046">
                  <c:v>33912</c:v>
                </c:pt>
                <c:pt idx="8047">
                  <c:v>33913</c:v>
                </c:pt>
                <c:pt idx="8048">
                  <c:v>33914</c:v>
                </c:pt>
                <c:pt idx="8049">
                  <c:v>33917</c:v>
                </c:pt>
                <c:pt idx="8050">
                  <c:v>33918</c:v>
                </c:pt>
                <c:pt idx="8051">
                  <c:v>33919</c:v>
                </c:pt>
                <c:pt idx="8052">
                  <c:v>33920</c:v>
                </c:pt>
                <c:pt idx="8053">
                  <c:v>33921</c:v>
                </c:pt>
                <c:pt idx="8054">
                  <c:v>33924</c:v>
                </c:pt>
                <c:pt idx="8055">
                  <c:v>33925</c:v>
                </c:pt>
                <c:pt idx="8056">
                  <c:v>33926</c:v>
                </c:pt>
                <c:pt idx="8057">
                  <c:v>33927</c:v>
                </c:pt>
                <c:pt idx="8058">
                  <c:v>33928</c:v>
                </c:pt>
                <c:pt idx="8059">
                  <c:v>33931</c:v>
                </c:pt>
                <c:pt idx="8060">
                  <c:v>33932</c:v>
                </c:pt>
                <c:pt idx="8061">
                  <c:v>33933</c:v>
                </c:pt>
                <c:pt idx="8062">
                  <c:v>33934</c:v>
                </c:pt>
                <c:pt idx="8063">
                  <c:v>33935</c:v>
                </c:pt>
                <c:pt idx="8064">
                  <c:v>33938</c:v>
                </c:pt>
                <c:pt idx="8065">
                  <c:v>33939</c:v>
                </c:pt>
                <c:pt idx="8066">
                  <c:v>33940</c:v>
                </c:pt>
                <c:pt idx="8067">
                  <c:v>33941</c:v>
                </c:pt>
                <c:pt idx="8068">
                  <c:v>33942</c:v>
                </c:pt>
                <c:pt idx="8069">
                  <c:v>33945</c:v>
                </c:pt>
                <c:pt idx="8070">
                  <c:v>33946</c:v>
                </c:pt>
                <c:pt idx="8071">
                  <c:v>33947</c:v>
                </c:pt>
                <c:pt idx="8072">
                  <c:v>33948</c:v>
                </c:pt>
                <c:pt idx="8073">
                  <c:v>33949</c:v>
                </c:pt>
                <c:pt idx="8074">
                  <c:v>33952</c:v>
                </c:pt>
                <c:pt idx="8075">
                  <c:v>33953</c:v>
                </c:pt>
                <c:pt idx="8076">
                  <c:v>33954</c:v>
                </c:pt>
                <c:pt idx="8077">
                  <c:v>33955</c:v>
                </c:pt>
                <c:pt idx="8078">
                  <c:v>33956</c:v>
                </c:pt>
                <c:pt idx="8079">
                  <c:v>33959</c:v>
                </c:pt>
                <c:pt idx="8080">
                  <c:v>33960</c:v>
                </c:pt>
                <c:pt idx="8081">
                  <c:v>33961</c:v>
                </c:pt>
                <c:pt idx="8082">
                  <c:v>33962</c:v>
                </c:pt>
                <c:pt idx="8083">
                  <c:v>33963</c:v>
                </c:pt>
                <c:pt idx="8084">
                  <c:v>33966</c:v>
                </c:pt>
                <c:pt idx="8085">
                  <c:v>33967</c:v>
                </c:pt>
                <c:pt idx="8086">
                  <c:v>33968</c:v>
                </c:pt>
                <c:pt idx="8087">
                  <c:v>33969</c:v>
                </c:pt>
                <c:pt idx="8088">
                  <c:v>33970</c:v>
                </c:pt>
                <c:pt idx="8089">
                  <c:v>33973</c:v>
                </c:pt>
                <c:pt idx="8090">
                  <c:v>33974</c:v>
                </c:pt>
                <c:pt idx="8091">
                  <c:v>33975</c:v>
                </c:pt>
                <c:pt idx="8092">
                  <c:v>33976</c:v>
                </c:pt>
                <c:pt idx="8093">
                  <c:v>33977</c:v>
                </c:pt>
                <c:pt idx="8094">
                  <c:v>33980</c:v>
                </c:pt>
                <c:pt idx="8095">
                  <c:v>33981</c:v>
                </c:pt>
                <c:pt idx="8096">
                  <c:v>33982</c:v>
                </c:pt>
                <c:pt idx="8097">
                  <c:v>33983</c:v>
                </c:pt>
                <c:pt idx="8098">
                  <c:v>33984</c:v>
                </c:pt>
                <c:pt idx="8099">
                  <c:v>33987</c:v>
                </c:pt>
                <c:pt idx="8100">
                  <c:v>33988</c:v>
                </c:pt>
                <c:pt idx="8101">
                  <c:v>33989</c:v>
                </c:pt>
                <c:pt idx="8102">
                  <c:v>33990</c:v>
                </c:pt>
                <c:pt idx="8103">
                  <c:v>33991</c:v>
                </c:pt>
                <c:pt idx="8104">
                  <c:v>33994</c:v>
                </c:pt>
                <c:pt idx="8105">
                  <c:v>33995</c:v>
                </c:pt>
                <c:pt idx="8106">
                  <c:v>33996</c:v>
                </c:pt>
                <c:pt idx="8107">
                  <c:v>33997</c:v>
                </c:pt>
                <c:pt idx="8108">
                  <c:v>33998</c:v>
                </c:pt>
                <c:pt idx="8109">
                  <c:v>34001</c:v>
                </c:pt>
                <c:pt idx="8110">
                  <c:v>34002</c:v>
                </c:pt>
                <c:pt idx="8111">
                  <c:v>34003</c:v>
                </c:pt>
                <c:pt idx="8112">
                  <c:v>34004</c:v>
                </c:pt>
                <c:pt idx="8113">
                  <c:v>34005</c:v>
                </c:pt>
                <c:pt idx="8114">
                  <c:v>34008</c:v>
                </c:pt>
                <c:pt idx="8115">
                  <c:v>34009</c:v>
                </c:pt>
                <c:pt idx="8116">
                  <c:v>34010</c:v>
                </c:pt>
                <c:pt idx="8117">
                  <c:v>34011</c:v>
                </c:pt>
                <c:pt idx="8118">
                  <c:v>34012</c:v>
                </c:pt>
                <c:pt idx="8119">
                  <c:v>34015</c:v>
                </c:pt>
                <c:pt idx="8120">
                  <c:v>34016</c:v>
                </c:pt>
                <c:pt idx="8121">
                  <c:v>34017</c:v>
                </c:pt>
                <c:pt idx="8122">
                  <c:v>34018</c:v>
                </c:pt>
                <c:pt idx="8123">
                  <c:v>34019</c:v>
                </c:pt>
                <c:pt idx="8124">
                  <c:v>34022</c:v>
                </c:pt>
                <c:pt idx="8125">
                  <c:v>34023</c:v>
                </c:pt>
                <c:pt idx="8126">
                  <c:v>34024</c:v>
                </c:pt>
                <c:pt idx="8127">
                  <c:v>34025</c:v>
                </c:pt>
                <c:pt idx="8128">
                  <c:v>34026</c:v>
                </c:pt>
                <c:pt idx="8129">
                  <c:v>34029</c:v>
                </c:pt>
                <c:pt idx="8130">
                  <c:v>34030</c:v>
                </c:pt>
                <c:pt idx="8131">
                  <c:v>34031</c:v>
                </c:pt>
                <c:pt idx="8132">
                  <c:v>34032</c:v>
                </c:pt>
                <c:pt idx="8133">
                  <c:v>34033</c:v>
                </c:pt>
                <c:pt idx="8134">
                  <c:v>34036</c:v>
                </c:pt>
                <c:pt idx="8135">
                  <c:v>34037</c:v>
                </c:pt>
                <c:pt idx="8136">
                  <c:v>34038</c:v>
                </c:pt>
                <c:pt idx="8137">
                  <c:v>34039</c:v>
                </c:pt>
                <c:pt idx="8138">
                  <c:v>34040</c:v>
                </c:pt>
                <c:pt idx="8139">
                  <c:v>34043</c:v>
                </c:pt>
                <c:pt idx="8140">
                  <c:v>34044</c:v>
                </c:pt>
                <c:pt idx="8141">
                  <c:v>34045</c:v>
                </c:pt>
                <c:pt idx="8142">
                  <c:v>34046</c:v>
                </c:pt>
                <c:pt idx="8143">
                  <c:v>34047</c:v>
                </c:pt>
                <c:pt idx="8144">
                  <c:v>34050</c:v>
                </c:pt>
                <c:pt idx="8145">
                  <c:v>34051</c:v>
                </c:pt>
                <c:pt idx="8146">
                  <c:v>34052</c:v>
                </c:pt>
                <c:pt idx="8147">
                  <c:v>34053</c:v>
                </c:pt>
                <c:pt idx="8148">
                  <c:v>34054</c:v>
                </c:pt>
                <c:pt idx="8149">
                  <c:v>34057</c:v>
                </c:pt>
                <c:pt idx="8150">
                  <c:v>34058</c:v>
                </c:pt>
                <c:pt idx="8151">
                  <c:v>34059</c:v>
                </c:pt>
                <c:pt idx="8152">
                  <c:v>34060</c:v>
                </c:pt>
                <c:pt idx="8153">
                  <c:v>34061</c:v>
                </c:pt>
                <c:pt idx="8154">
                  <c:v>34064</c:v>
                </c:pt>
                <c:pt idx="8155">
                  <c:v>34065</c:v>
                </c:pt>
                <c:pt idx="8156">
                  <c:v>34066</c:v>
                </c:pt>
                <c:pt idx="8157">
                  <c:v>34067</c:v>
                </c:pt>
                <c:pt idx="8158">
                  <c:v>34068</c:v>
                </c:pt>
                <c:pt idx="8159">
                  <c:v>34071</c:v>
                </c:pt>
                <c:pt idx="8160">
                  <c:v>34072</c:v>
                </c:pt>
                <c:pt idx="8161">
                  <c:v>34073</c:v>
                </c:pt>
                <c:pt idx="8162">
                  <c:v>34074</c:v>
                </c:pt>
                <c:pt idx="8163">
                  <c:v>34075</c:v>
                </c:pt>
                <c:pt idx="8164">
                  <c:v>34078</c:v>
                </c:pt>
                <c:pt idx="8165">
                  <c:v>34079</c:v>
                </c:pt>
                <c:pt idx="8166">
                  <c:v>34080</c:v>
                </c:pt>
                <c:pt idx="8167">
                  <c:v>34081</c:v>
                </c:pt>
                <c:pt idx="8168">
                  <c:v>34082</c:v>
                </c:pt>
                <c:pt idx="8169">
                  <c:v>34085</c:v>
                </c:pt>
                <c:pt idx="8170">
                  <c:v>34086</c:v>
                </c:pt>
                <c:pt idx="8171">
                  <c:v>34087</c:v>
                </c:pt>
                <c:pt idx="8172">
                  <c:v>34088</c:v>
                </c:pt>
                <c:pt idx="8173">
                  <c:v>34089</c:v>
                </c:pt>
                <c:pt idx="8174">
                  <c:v>34092</c:v>
                </c:pt>
                <c:pt idx="8175">
                  <c:v>34093</c:v>
                </c:pt>
                <c:pt idx="8176">
                  <c:v>34094</c:v>
                </c:pt>
                <c:pt idx="8177">
                  <c:v>34095</c:v>
                </c:pt>
                <c:pt idx="8178">
                  <c:v>34096</c:v>
                </c:pt>
                <c:pt idx="8179">
                  <c:v>34099</c:v>
                </c:pt>
                <c:pt idx="8180">
                  <c:v>34100</c:v>
                </c:pt>
                <c:pt idx="8181">
                  <c:v>34101</c:v>
                </c:pt>
                <c:pt idx="8182">
                  <c:v>34102</c:v>
                </c:pt>
                <c:pt idx="8183">
                  <c:v>34103</c:v>
                </c:pt>
                <c:pt idx="8184">
                  <c:v>34106</c:v>
                </c:pt>
                <c:pt idx="8185">
                  <c:v>34107</c:v>
                </c:pt>
                <c:pt idx="8186">
                  <c:v>34108</c:v>
                </c:pt>
                <c:pt idx="8187">
                  <c:v>34109</c:v>
                </c:pt>
                <c:pt idx="8188">
                  <c:v>34110</c:v>
                </c:pt>
                <c:pt idx="8189">
                  <c:v>34113</c:v>
                </c:pt>
                <c:pt idx="8190">
                  <c:v>34114</c:v>
                </c:pt>
                <c:pt idx="8191">
                  <c:v>34115</c:v>
                </c:pt>
                <c:pt idx="8192">
                  <c:v>34116</c:v>
                </c:pt>
                <c:pt idx="8193">
                  <c:v>34117</c:v>
                </c:pt>
                <c:pt idx="8194">
                  <c:v>34120</c:v>
                </c:pt>
                <c:pt idx="8195">
                  <c:v>34121</c:v>
                </c:pt>
                <c:pt idx="8196">
                  <c:v>34122</c:v>
                </c:pt>
                <c:pt idx="8197">
                  <c:v>34123</c:v>
                </c:pt>
                <c:pt idx="8198">
                  <c:v>34124</c:v>
                </c:pt>
                <c:pt idx="8199">
                  <c:v>34127</c:v>
                </c:pt>
                <c:pt idx="8200">
                  <c:v>34128</c:v>
                </c:pt>
                <c:pt idx="8201">
                  <c:v>34129</c:v>
                </c:pt>
                <c:pt idx="8202">
                  <c:v>34130</c:v>
                </c:pt>
                <c:pt idx="8203">
                  <c:v>34131</c:v>
                </c:pt>
                <c:pt idx="8204">
                  <c:v>34134</c:v>
                </c:pt>
                <c:pt idx="8205">
                  <c:v>34135</c:v>
                </c:pt>
                <c:pt idx="8206">
                  <c:v>34136</c:v>
                </c:pt>
                <c:pt idx="8207">
                  <c:v>34137</c:v>
                </c:pt>
                <c:pt idx="8208">
                  <c:v>34138</c:v>
                </c:pt>
                <c:pt idx="8209">
                  <c:v>34141</c:v>
                </c:pt>
                <c:pt idx="8210">
                  <c:v>34142</c:v>
                </c:pt>
                <c:pt idx="8211">
                  <c:v>34143</c:v>
                </c:pt>
                <c:pt idx="8212">
                  <c:v>34144</c:v>
                </c:pt>
                <c:pt idx="8213">
                  <c:v>34145</c:v>
                </c:pt>
                <c:pt idx="8214">
                  <c:v>34148</c:v>
                </c:pt>
                <c:pt idx="8215">
                  <c:v>34149</c:v>
                </c:pt>
                <c:pt idx="8216">
                  <c:v>34150</c:v>
                </c:pt>
                <c:pt idx="8217">
                  <c:v>34151</c:v>
                </c:pt>
                <c:pt idx="8218">
                  <c:v>34152</c:v>
                </c:pt>
                <c:pt idx="8219">
                  <c:v>34155</c:v>
                </c:pt>
                <c:pt idx="8220">
                  <c:v>34156</c:v>
                </c:pt>
                <c:pt idx="8221">
                  <c:v>34157</c:v>
                </c:pt>
                <c:pt idx="8222">
                  <c:v>34158</c:v>
                </c:pt>
                <c:pt idx="8223">
                  <c:v>34159</c:v>
                </c:pt>
                <c:pt idx="8224">
                  <c:v>34162</c:v>
                </c:pt>
                <c:pt idx="8225">
                  <c:v>34163</c:v>
                </c:pt>
                <c:pt idx="8226">
                  <c:v>34164</c:v>
                </c:pt>
                <c:pt idx="8227">
                  <c:v>34165</c:v>
                </c:pt>
                <c:pt idx="8228">
                  <c:v>34166</c:v>
                </c:pt>
                <c:pt idx="8229">
                  <c:v>34169</c:v>
                </c:pt>
                <c:pt idx="8230">
                  <c:v>34170</c:v>
                </c:pt>
                <c:pt idx="8231">
                  <c:v>34171</c:v>
                </c:pt>
                <c:pt idx="8232">
                  <c:v>34172</c:v>
                </c:pt>
                <c:pt idx="8233">
                  <c:v>34173</c:v>
                </c:pt>
                <c:pt idx="8234">
                  <c:v>34176</c:v>
                </c:pt>
                <c:pt idx="8235">
                  <c:v>34177</c:v>
                </c:pt>
                <c:pt idx="8236">
                  <c:v>34178</c:v>
                </c:pt>
                <c:pt idx="8237">
                  <c:v>34179</c:v>
                </c:pt>
                <c:pt idx="8238">
                  <c:v>34180</c:v>
                </c:pt>
                <c:pt idx="8239">
                  <c:v>34183</c:v>
                </c:pt>
                <c:pt idx="8240">
                  <c:v>34184</c:v>
                </c:pt>
                <c:pt idx="8241">
                  <c:v>34185</c:v>
                </c:pt>
                <c:pt idx="8242">
                  <c:v>34186</c:v>
                </c:pt>
                <c:pt idx="8243">
                  <c:v>34187</c:v>
                </c:pt>
                <c:pt idx="8244">
                  <c:v>34190</c:v>
                </c:pt>
                <c:pt idx="8245">
                  <c:v>34191</c:v>
                </c:pt>
                <c:pt idx="8246">
                  <c:v>34192</c:v>
                </c:pt>
                <c:pt idx="8247">
                  <c:v>34193</c:v>
                </c:pt>
                <c:pt idx="8248">
                  <c:v>34194</c:v>
                </c:pt>
                <c:pt idx="8249">
                  <c:v>34197</c:v>
                </c:pt>
                <c:pt idx="8250">
                  <c:v>34198</c:v>
                </c:pt>
                <c:pt idx="8251">
                  <c:v>34199</c:v>
                </c:pt>
                <c:pt idx="8252">
                  <c:v>34200</c:v>
                </c:pt>
                <c:pt idx="8253">
                  <c:v>34201</c:v>
                </c:pt>
                <c:pt idx="8254">
                  <c:v>34204</c:v>
                </c:pt>
                <c:pt idx="8255">
                  <c:v>34205</c:v>
                </c:pt>
                <c:pt idx="8256">
                  <c:v>34206</c:v>
                </c:pt>
                <c:pt idx="8257">
                  <c:v>34207</c:v>
                </c:pt>
                <c:pt idx="8258">
                  <c:v>34208</c:v>
                </c:pt>
                <c:pt idx="8259">
                  <c:v>34211</c:v>
                </c:pt>
                <c:pt idx="8260">
                  <c:v>34212</c:v>
                </c:pt>
                <c:pt idx="8261">
                  <c:v>34213</c:v>
                </c:pt>
                <c:pt idx="8262">
                  <c:v>34214</c:v>
                </c:pt>
                <c:pt idx="8263">
                  <c:v>34215</c:v>
                </c:pt>
                <c:pt idx="8264">
                  <c:v>34218</c:v>
                </c:pt>
                <c:pt idx="8265">
                  <c:v>34219</c:v>
                </c:pt>
                <c:pt idx="8266">
                  <c:v>34220</c:v>
                </c:pt>
                <c:pt idx="8267">
                  <c:v>34221</c:v>
                </c:pt>
                <c:pt idx="8268">
                  <c:v>34222</c:v>
                </c:pt>
                <c:pt idx="8269">
                  <c:v>34225</c:v>
                </c:pt>
                <c:pt idx="8270">
                  <c:v>34226</c:v>
                </c:pt>
                <c:pt idx="8271">
                  <c:v>34227</c:v>
                </c:pt>
                <c:pt idx="8272">
                  <c:v>34228</c:v>
                </c:pt>
                <c:pt idx="8273">
                  <c:v>34229</c:v>
                </c:pt>
                <c:pt idx="8274">
                  <c:v>34232</c:v>
                </c:pt>
                <c:pt idx="8275">
                  <c:v>34233</c:v>
                </c:pt>
                <c:pt idx="8276">
                  <c:v>34234</c:v>
                </c:pt>
                <c:pt idx="8277">
                  <c:v>34235</c:v>
                </c:pt>
                <c:pt idx="8278">
                  <c:v>34236</c:v>
                </c:pt>
                <c:pt idx="8279">
                  <c:v>34239</c:v>
                </c:pt>
                <c:pt idx="8280">
                  <c:v>34240</c:v>
                </c:pt>
                <c:pt idx="8281">
                  <c:v>34241</c:v>
                </c:pt>
                <c:pt idx="8282">
                  <c:v>34242</c:v>
                </c:pt>
                <c:pt idx="8283">
                  <c:v>34243</c:v>
                </c:pt>
                <c:pt idx="8284">
                  <c:v>34246</c:v>
                </c:pt>
                <c:pt idx="8285">
                  <c:v>34247</c:v>
                </c:pt>
                <c:pt idx="8286">
                  <c:v>34248</c:v>
                </c:pt>
                <c:pt idx="8287">
                  <c:v>34249</c:v>
                </c:pt>
                <c:pt idx="8288">
                  <c:v>34250</c:v>
                </c:pt>
                <c:pt idx="8289">
                  <c:v>34253</c:v>
                </c:pt>
                <c:pt idx="8290">
                  <c:v>34254</c:v>
                </c:pt>
                <c:pt idx="8291">
                  <c:v>34255</c:v>
                </c:pt>
                <c:pt idx="8292">
                  <c:v>34256</c:v>
                </c:pt>
                <c:pt idx="8293">
                  <c:v>34257</c:v>
                </c:pt>
                <c:pt idx="8294">
                  <c:v>34260</c:v>
                </c:pt>
                <c:pt idx="8295">
                  <c:v>34261</c:v>
                </c:pt>
                <c:pt idx="8296">
                  <c:v>34262</c:v>
                </c:pt>
                <c:pt idx="8297">
                  <c:v>34263</c:v>
                </c:pt>
                <c:pt idx="8298">
                  <c:v>34264</c:v>
                </c:pt>
                <c:pt idx="8299">
                  <c:v>34267</c:v>
                </c:pt>
                <c:pt idx="8300">
                  <c:v>34268</c:v>
                </c:pt>
                <c:pt idx="8301">
                  <c:v>34269</c:v>
                </c:pt>
                <c:pt idx="8302">
                  <c:v>34270</c:v>
                </c:pt>
                <c:pt idx="8303">
                  <c:v>34271</c:v>
                </c:pt>
                <c:pt idx="8304">
                  <c:v>34274</c:v>
                </c:pt>
                <c:pt idx="8305">
                  <c:v>34275</c:v>
                </c:pt>
                <c:pt idx="8306">
                  <c:v>34276</c:v>
                </c:pt>
                <c:pt idx="8307">
                  <c:v>34277</c:v>
                </c:pt>
                <c:pt idx="8308">
                  <c:v>34278</c:v>
                </c:pt>
                <c:pt idx="8309">
                  <c:v>34281</c:v>
                </c:pt>
                <c:pt idx="8310">
                  <c:v>34282</c:v>
                </c:pt>
                <c:pt idx="8311">
                  <c:v>34283</c:v>
                </c:pt>
                <c:pt idx="8312">
                  <c:v>34284</c:v>
                </c:pt>
                <c:pt idx="8313">
                  <c:v>34285</c:v>
                </c:pt>
                <c:pt idx="8314">
                  <c:v>34288</c:v>
                </c:pt>
                <c:pt idx="8315">
                  <c:v>34289</c:v>
                </c:pt>
                <c:pt idx="8316">
                  <c:v>34290</c:v>
                </c:pt>
                <c:pt idx="8317">
                  <c:v>34291</c:v>
                </c:pt>
                <c:pt idx="8318">
                  <c:v>34292</c:v>
                </c:pt>
                <c:pt idx="8319">
                  <c:v>34295</c:v>
                </c:pt>
                <c:pt idx="8320">
                  <c:v>34296</c:v>
                </c:pt>
                <c:pt idx="8321">
                  <c:v>34297</c:v>
                </c:pt>
                <c:pt idx="8322">
                  <c:v>34298</c:v>
                </c:pt>
                <c:pt idx="8323">
                  <c:v>34299</c:v>
                </c:pt>
                <c:pt idx="8324">
                  <c:v>34302</c:v>
                </c:pt>
                <c:pt idx="8325">
                  <c:v>34303</c:v>
                </c:pt>
                <c:pt idx="8326">
                  <c:v>34304</c:v>
                </c:pt>
                <c:pt idx="8327">
                  <c:v>34305</c:v>
                </c:pt>
                <c:pt idx="8328">
                  <c:v>34306</c:v>
                </c:pt>
                <c:pt idx="8329">
                  <c:v>34309</c:v>
                </c:pt>
                <c:pt idx="8330">
                  <c:v>34310</c:v>
                </c:pt>
                <c:pt idx="8331">
                  <c:v>34311</c:v>
                </c:pt>
                <c:pt idx="8332">
                  <c:v>34312</c:v>
                </c:pt>
                <c:pt idx="8333">
                  <c:v>34313</c:v>
                </c:pt>
                <c:pt idx="8334">
                  <c:v>34316</c:v>
                </c:pt>
                <c:pt idx="8335">
                  <c:v>34317</c:v>
                </c:pt>
                <c:pt idx="8336">
                  <c:v>34318</c:v>
                </c:pt>
                <c:pt idx="8337">
                  <c:v>34319</c:v>
                </c:pt>
                <c:pt idx="8338">
                  <c:v>34320</c:v>
                </c:pt>
                <c:pt idx="8339">
                  <c:v>34323</c:v>
                </c:pt>
                <c:pt idx="8340">
                  <c:v>34324</c:v>
                </c:pt>
                <c:pt idx="8341">
                  <c:v>34325</c:v>
                </c:pt>
                <c:pt idx="8342">
                  <c:v>34326</c:v>
                </c:pt>
                <c:pt idx="8343">
                  <c:v>34327</c:v>
                </c:pt>
                <c:pt idx="8344">
                  <c:v>34330</c:v>
                </c:pt>
                <c:pt idx="8345">
                  <c:v>34331</c:v>
                </c:pt>
                <c:pt idx="8346">
                  <c:v>34332</c:v>
                </c:pt>
                <c:pt idx="8347">
                  <c:v>34333</c:v>
                </c:pt>
                <c:pt idx="8348">
                  <c:v>34334</c:v>
                </c:pt>
                <c:pt idx="8349">
                  <c:v>34337</c:v>
                </c:pt>
                <c:pt idx="8350">
                  <c:v>34338</c:v>
                </c:pt>
                <c:pt idx="8351">
                  <c:v>34339</c:v>
                </c:pt>
                <c:pt idx="8352">
                  <c:v>34340</c:v>
                </c:pt>
                <c:pt idx="8353">
                  <c:v>34341</c:v>
                </c:pt>
                <c:pt idx="8354">
                  <c:v>34344</c:v>
                </c:pt>
                <c:pt idx="8355">
                  <c:v>34345</c:v>
                </c:pt>
                <c:pt idx="8356">
                  <c:v>34346</c:v>
                </c:pt>
                <c:pt idx="8357">
                  <c:v>34347</c:v>
                </c:pt>
                <c:pt idx="8358">
                  <c:v>34348</c:v>
                </c:pt>
                <c:pt idx="8359">
                  <c:v>34351</c:v>
                </c:pt>
                <c:pt idx="8360">
                  <c:v>34352</c:v>
                </c:pt>
                <c:pt idx="8361">
                  <c:v>34353</c:v>
                </c:pt>
                <c:pt idx="8362">
                  <c:v>34354</c:v>
                </c:pt>
                <c:pt idx="8363">
                  <c:v>34355</c:v>
                </c:pt>
                <c:pt idx="8364">
                  <c:v>34358</c:v>
                </c:pt>
                <c:pt idx="8365">
                  <c:v>34359</c:v>
                </c:pt>
                <c:pt idx="8366">
                  <c:v>34360</c:v>
                </c:pt>
                <c:pt idx="8367">
                  <c:v>34361</c:v>
                </c:pt>
                <c:pt idx="8368">
                  <c:v>34362</c:v>
                </c:pt>
                <c:pt idx="8369">
                  <c:v>34365</c:v>
                </c:pt>
                <c:pt idx="8370">
                  <c:v>34366</c:v>
                </c:pt>
                <c:pt idx="8371">
                  <c:v>34367</c:v>
                </c:pt>
                <c:pt idx="8372">
                  <c:v>34368</c:v>
                </c:pt>
                <c:pt idx="8373">
                  <c:v>34369</c:v>
                </c:pt>
                <c:pt idx="8374">
                  <c:v>34372</c:v>
                </c:pt>
                <c:pt idx="8375">
                  <c:v>34373</c:v>
                </c:pt>
                <c:pt idx="8376">
                  <c:v>34374</c:v>
                </c:pt>
                <c:pt idx="8377">
                  <c:v>34375</c:v>
                </c:pt>
                <c:pt idx="8378">
                  <c:v>34376</c:v>
                </c:pt>
                <c:pt idx="8379">
                  <c:v>34379</c:v>
                </c:pt>
                <c:pt idx="8380">
                  <c:v>34380</c:v>
                </c:pt>
                <c:pt idx="8381">
                  <c:v>34381</c:v>
                </c:pt>
                <c:pt idx="8382">
                  <c:v>34382</c:v>
                </c:pt>
                <c:pt idx="8383">
                  <c:v>34383</c:v>
                </c:pt>
                <c:pt idx="8384">
                  <c:v>34386</c:v>
                </c:pt>
                <c:pt idx="8385">
                  <c:v>34387</c:v>
                </c:pt>
                <c:pt idx="8386">
                  <c:v>34388</c:v>
                </c:pt>
                <c:pt idx="8387">
                  <c:v>34389</c:v>
                </c:pt>
                <c:pt idx="8388">
                  <c:v>34390</c:v>
                </c:pt>
                <c:pt idx="8389">
                  <c:v>34393</c:v>
                </c:pt>
                <c:pt idx="8390">
                  <c:v>34394</c:v>
                </c:pt>
                <c:pt idx="8391">
                  <c:v>34395</c:v>
                </c:pt>
                <c:pt idx="8392">
                  <c:v>34396</c:v>
                </c:pt>
                <c:pt idx="8393">
                  <c:v>34397</c:v>
                </c:pt>
                <c:pt idx="8394">
                  <c:v>34400</c:v>
                </c:pt>
                <c:pt idx="8395">
                  <c:v>34401</c:v>
                </c:pt>
                <c:pt idx="8396">
                  <c:v>34402</c:v>
                </c:pt>
                <c:pt idx="8397">
                  <c:v>34403</c:v>
                </c:pt>
                <c:pt idx="8398">
                  <c:v>34404</c:v>
                </c:pt>
                <c:pt idx="8399">
                  <c:v>34407</c:v>
                </c:pt>
                <c:pt idx="8400">
                  <c:v>34408</c:v>
                </c:pt>
                <c:pt idx="8401">
                  <c:v>34409</c:v>
                </c:pt>
                <c:pt idx="8402">
                  <c:v>34410</c:v>
                </c:pt>
                <c:pt idx="8403">
                  <c:v>34411</c:v>
                </c:pt>
                <c:pt idx="8404">
                  <c:v>34414</c:v>
                </c:pt>
                <c:pt idx="8405">
                  <c:v>34415</c:v>
                </c:pt>
                <c:pt idx="8406">
                  <c:v>34416</c:v>
                </c:pt>
                <c:pt idx="8407">
                  <c:v>34417</c:v>
                </c:pt>
                <c:pt idx="8408">
                  <c:v>34418</c:v>
                </c:pt>
                <c:pt idx="8409">
                  <c:v>34421</c:v>
                </c:pt>
                <c:pt idx="8410">
                  <c:v>34422</c:v>
                </c:pt>
                <c:pt idx="8411">
                  <c:v>34423</c:v>
                </c:pt>
                <c:pt idx="8412">
                  <c:v>34424</c:v>
                </c:pt>
                <c:pt idx="8413">
                  <c:v>34425</c:v>
                </c:pt>
                <c:pt idx="8414">
                  <c:v>34428</c:v>
                </c:pt>
                <c:pt idx="8415">
                  <c:v>34429</c:v>
                </c:pt>
                <c:pt idx="8416">
                  <c:v>34430</c:v>
                </c:pt>
                <c:pt idx="8417">
                  <c:v>34431</c:v>
                </c:pt>
                <c:pt idx="8418">
                  <c:v>34432</c:v>
                </c:pt>
                <c:pt idx="8419">
                  <c:v>34435</c:v>
                </c:pt>
                <c:pt idx="8420">
                  <c:v>34436</c:v>
                </c:pt>
                <c:pt idx="8421">
                  <c:v>34437</c:v>
                </c:pt>
                <c:pt idx="8422">
                  <c:v>34438</c:v>
                </c:pt>
                <c:pt idx="8423">
                  <c:v>34439</c:v>
                </c:pt>
                <c:pt idx="8424">
                  <c:v>34442</c:v>
                </c:pt>
                <c:pt idx="8425">
                  <c:v>34443</c:v>
                </c:pt>
                <c:pt idx="8426">
                  <c:v>34444</c:v>
                </c:pt>
                <c:pt idx="8427">
                  <c:v>34445</c:v>
                </c:pt>
                <c:pt idx="8428">
                  <c:v>34446</c:v>
                </c:pt>
                <c:pt idx="8429">
                  <c:v>34449</c:v>
                </c:pt>
                <c:pt idx="8430">
                  <c:v>34450</c:v>
                </c:pt>
                <c:pt idx="8431">
                  <c:v>34451</c:v>
                </c:pt>
                <c:pt idx="8432">
                  <c:v>34452</c:v>
                </c:pt>
                <c:pt idx="8433">
                  <c:v>34453</c:v>
                </c:pt>
                <c:pt idx="8434">
                  <c:v>34456</c:v>
                </c:pt>
                <c:pt idx="8435">
                  <c:v>34457</c:v>
                </c:pt>
                <c:pt idx="8436">
                  <c:v>34458</c:v>
                </c:pt>
                <c:pt idx="8437">
                  <c:v>34459</c:v>
                </c:pt>
                <c:pt idx="8438">
                  <c:v>34460</c:v>
                </c:pt>
                <c:pt idx="8439">
                  <c:v>34463</c:v>
                </c:pt>
                <c:pt idx="8440">
                  <c:v>34464</c:v>
                </c:pt>
                <c:pt idx="8441">
                  <c:v>34465</c:v>
                </c:pt>
                <c:pt idx="8442">
                  <c:v>34466</c:v>
                </c:pt>
                <c:pt idx="8443">
                  <c:v>34467</c:v>
                </c:pt>
                <c:pt idx="8444">
                  <c:v>34470</c:v>
                </c:pt>
                <c:pt idx="8445">
                  <c:v>34471</c:v>
                </c:pt>
                <c:pt idx="8446">
                  <c:v>34472</c:v>
                </c:pt>
                <c:pt idx="8447">
                  <c:v>34473</c:v>
                </c:pt>
                <c:pt idx="8448">
                  <c:v>34474</c:v>
                </c:pt>
                <c:pt idx="8449">
                  <c:v>34477</c:v>
                </c:pt>
                <c:pt idx="8450">
                  <c:v>34478</c:v>
                </c:pt>
                <c:pt idx="8451">
                  <c:v>34479</c:v>
                </c:pt>
                <c:pt idx="8452">
                  <c:v>34480</c:v>
                </c:pt>
                <c:pt idx="8453">
                  <c:v>34481</c:v>
                </c:pt>
                <c:pt idx="8454">
                  <c:v>34484</c:v>
                </c:pt>
                <c:pt idx="8455">
                  <c:v>34485</c:v>
                </c:pt>
                <c:pt idx="8456">
                  <c:v>34486</c:v>
                </c:pt>
                <c:pt idx="8457">
                  <c:v>34487</c:v>
                </c:pt>
                <c:pt idx="8458">
                  <c:v>34488</c:v>
                </c:pt>
                <c:pt idx="8459">
                  <c:v>34491</c:v>
                </c:pt>
                <c:pt idx="8460">
                  <c:v>34492</c:v>
                </c:pt>
                <c:pt idx="8461">
                  <c:v>34493</c:v>
                </c:pt>
                <c:pt idx="8462">
                  <c:v>34494</c:v>
                </c:pt>
                <c:pt idx="8463">
                  <c:v>34495</c:v>
                </c:pt>
                <c:pt idx="8464">
                  <c:v>34498</c:v>
                </c:pt>
                <c:pt idx="8465">
                  <c:v>34499</c:v>
                </c:pt>
                <c:pt idx="8466">
                  <c:v>34500</c:v>
                </c:pt>
                <c:pt idx="8467">
                  <c:v>34501</c:v>
                </c:pt>
                <c:pt idx="8468">
                  <c:v>34502</c:v>
                </c:pt>
                <c:pt idx="8469">
                  <c:v>34505</c:v>
                </c:pt>
                <c:pt idx="8470">
                  <c:v>34506</c:v>
                </c:pt>
                <c:pt idx="8471">
                  <c:v>34507</c:v>
                </c:pt>
                <c:pt idx="8472">
                  <c:v>34508</c:v>
                </c:pt>
                <c:pt idx="8473">
                  <c:v>34509</c:v>
                </c:pt>
                <c:pt idx="8474">
                  <c:v>34512</c:v>
                </c:pt>
                <c:pt idx="8475">
                  <c:v>34513</c:v>
                </c:pt>
                <c:pt idx="8476">
                  <c:v>34514</c:v>
                </c:pt>
                <c:pt idx="8477">
                  <c:v>34515</c:v>
                </c:pt>
                <c:pt idx="8478">
                  <c:v>34516</c:v>
                </c:pt>
                <c:pt idx="8479">
                  <c:v>34519</c:v>
                </c:pt>
                <c:pt idx="8480">
                  <c:v>34520</c:v>
                </c:pt>
                <c:pt idx="8481">
                  <c:v>34521</c:v>
                </c:pt>
                <c:pt idx="8482">
                  <c:v>34522</c:v>
                </c:pt>
                <c:pt idx="8483">
                  <c:v>34523</c:v>
                </c:pt>
                <c:pt idx="8484">
                  <c:v>34526</c:v>
                </c:pt>
                <c:pt idx="8485">
                  <c:v>34527</c:v>
                </c:pt>
                <c:pt idx="8486">
                  <c:v>34528</c:v>
                </c:pt>
                <c:pt idx="8487">
                  <c:v>34529</c:v>
                </c:pt>
                <c:pt idx="8488">
                  <c:v>34530</c:v>
                </c:pt>
                <c:pt idx="8489">
                  <c:v>34533</c:v>
                </c:pt>
                <c:pt idx="8490">
                  <c:v>34534</c:v>
                </c:pt>
                <c:pt idx="8491">
                  <c:v>34535</c:v>
                </c:pt>
                <c:pt idx="8492">
                  <c:v>34536</c:v>
                </c:pt>
                <c:pt idx="8493">
                  <c:v>34537</c:v>
                </c:pt>
                <c:pt idx="8494">
                  <c:v>34540</c:v>
                </c:pt>
                <c:pt idx="8495">
                  <c:v>34541</c:v>
                </c:pt>
                <c:pt idx="8496">
                  <c:v>34542</c:v>
                </c:pt>
                <c:pt idx="8497">
                  <c:v>34543</c:v>
                </c:pt>
                <c:pt idx="8498">
                  <c:v>34544</c:v>
                </c:pt>
                <c:pt idx="8499">
                  <c:v>34547</c:v>
                </c:pt>
                <c:pt idx="8500">
                  <c:v>34548</c:v>
                </c:pt>
                <c:pt idx="8501">
                  <c:v>34549</c:v>
                </c:pt>
                <c:pt idx="8502">
                  <c:v>34550</c:v>
                </c:pt>
                <c:pt idx="8503">
                  <c:v>34551</c:v>
                </c:pt>
                <c:pt idx="8504">
                  <c:v>34554</c:v>
                </c:pt>
                <c:pt idx="8505">
                  <c:v>34555</c:v>
                </c:pt>
                <c:pt idx="8506">
                  <c:v>34556</c:v>
                </c:pt>
                <c:pt idx="8507">
                  <c:v>34557</c:v>
                </c:pt>
                <c:pt idx="8508">
                  <c:v>34558</c:v>
                </c:pt>
                <c:pt idx="8509">
                  <c:v>34561</c:v>
                </c:pt>
                <c:pt idx="8510">
                  <c:v>34562</c:v>
                </c:pt>
                <c:pt idx="8511">
                  <c:v>34563</c:v>
                </c:pt>
                <c:pt idx="8512">
                  <c:v>34564</c:v>
                </c:pt>
                <c:pt idx="8513">
                  <c:v>34565</c:v>
                </c:pt>
                <c:pt idx="8514">
                  <c:v>34568</c:v>
                </c:pt>
                <c:pt idx="8515">
                  <c:v>34569</c:v>
                </c:pt>
                <c:pt idx="8516">
                  <c:v>34570</c:v>
                </c:pt>
                <c:pt idx="8517">
                  <c:v>34571</c:v>
                </c:pt>
                <c:pt idx="8518">
                  <c:v>34572</c:v>
                </c:pt>
                <c:pt idx="8519">
                  <c:v>34575</c:v>
                </c:pt>
                <c:pt idx="8520">
                  <c:v>34576</c:v>
                </c:pt>
                <c:pt idx="8521">
                  <c:v>34577</c:v>
                </c:pt>
                <c:pt idx="8522">
                  <c:v>34578</c:v>
                </c:pt>
                <c:pt idx="8523">
                  <c:v>34579</c:v>
                </c:pt>
                <c:pt idx="8524">
                  <c:v>34582</c:v>
                </c:pt>
                <c:pt idx="8525">
                  <c:v>34583</c:v>
                </c:pt>
                <c:pt idx="8526">
                  <c:v>34584</c:v>
                </c:pt>
                <c:pt idx="8527">
                  <c:v>34585</c:v>
                </c:pt>
                <c:pt idx="8528">
                  <c:v>34586</c:v>
                </c:pt>
                <c:pt idx="8529">
                  <c:v>34589</c:v>
                </c:pt>
                <c:pt idx="8530">
                  <c:v>34590</c:v>
                </c:pt>
                <c:pt idx="8531">
                  <c:v>34591</c:v>
                </c:pt>
                <c:pt idx="8532">
                  <c:v>34592</c:v>
                </c:pt>
                <c:pt idx="8533">
                  <c:v>34593</c:v>
                </c:pt>
                <c:pt idx="8534">
                  <c:v>34596</c:v>
                </c:pt>
                <c:pt idx="8535">
                  <c:v>34597</c:v>
                </c:pt>
                <c:pt idx="8536">
                  <c:v>34598</c:v>
                </c:pt>
                <c:pt idx="8537">
                  <c:v>34599</c:v>
                </c:pt>
                <c:pt idx="8538">
                  <c:v>34600</c:v>
                </c:pt>
                <c:pt idx="8539">
                  <c:v>34603</c:v>
                </c:pt>
                <c:pt idx="8540">
                  <c:v>34604</c:v>
                </c:pt>
                <c:pt idx="8541">
                  <c:v>34605</c:v>
                </c:pt>
                <c:pt idx="8542">
                  <c:v>34606</c:v>
                </c:pt>
                <c:pt idx="8543">
                  <c:v>34607</c:v>
                </c:pt>
                <c:pt idx="8544">
                  <c:v>34610</c:v>
                </c:pt>
                <c:pt idx="8545">
                  <c:v>34611</c:v>
                </c:pt>
                <c:pt idx="8546">
                  <c:v>34612</c:v>
                </c:pt>
                <c:pt idx="8547">
                  <c:v>34613</c:v>
                </c:pt>
                <c:pt idx="8548">
                  <c:v>34614</c:v>
                </c:pt>
                <c:pt idx="8549">
                  <c:v>34617</c:v>
                </c:pt>
                <c:pt idx="8550">
                  <c:v>34618</c:v>
                </c:pt>
                <c:pt idx="8551">
                  <c:v>34619</c:v>
                </c:pt>
                <c:pt idx="8552">
                  <c:v>34620</c:v>
                </c:pt>
                <c:pt idx="8553">
                  <c:v>34621</c:v>
                </c:pt>
                <c:pt idx="8554">
                  <c:v>34624</c:v>
                </c:pt>
                <c:pt idx="8555">
                  <c:v>34625</c:v>
                </c:pt>
                <c:pt idx="8556">
                  <c:v>34626</c:v>
                </c:pt>
                <c:pt idx="8557">
                  <c:v>34627</c:v>
                </c:pt>
                <c:pt idx="8558">
                  <c:v>34628</c:v>
                </c:pt>
                <c:pt idx="8559">
                  <c:v>34631</c:v>
                </c:pt>
                <c:pt idx="8560">
                  <c:v>34632</c:v>
                </c:pt>
                <c:pt idx="8561">
                  <c:v>34633</c:v>
                </c:pt>
                <c:pt idx="8562">
                  <c:v>34634</c:v>
                </c:pt>
                <c:pt idx="8563">
                  <c:v>34635</c:v>
                </c:pt>
                <c:pt idx="8564">
                  <c:v>34638</c:v>
                </c:pt>
                <c:pt idx="8565">
                  <c:v>34639</c:v>
                </c:pt>
                <c:pt idx="8566">
                  <c:v>34640</c:v>
                </c:pt>
                <c:pt idx="8567">
                  <c:v>34641</c:v>
                </c:pt>
                <c:pt idx="8568">
                  <c:v>34642</c:v>
                </c:pt>
                <c:pt idx="8569">
                  <c:v>34645</c:v>
                </c:pt>
                <c:pt idx="8570">
                  <c:v>34646</c:v>
                </c:pt>
                <c:pt idx="8571">
                  <c:v>34647</c:v>
                </c:pt>
                <c:pt idx="8572">
                  <c:v>34648</c:v>
                </c:pt>
                <c:pt idx="8573">
                  <c:v>34649</c:v>
                </c:pt>
                <c:pt idx="8574">
                  <c:v>34652</c:v>
                </c:pt>
                <c:pt idx="8575">
                  <c:v>34653</c:v>
                </c:pt>
                <c:pt idx="8576">
                  <c:v>34654</c:v>
                </c:pt>
                <c:pt idx="8577">
                  <c:v>34655</c:v>
                </c:pt>
                <c:pt idx="8578">
                  <c:v>34656</c:v>
                </c:pt>
                <c:pt idx="8579">
                  <c:v>34659</c:v>
                </c:pt>
                <c:pt idx="8580">
                  <c:v>34660</c:v>
                </c:pt>
                <c:pt idx="8581">
                  <c:v>34661</c:v>
                </c:pt>
                <c:pt idx="8582">
                  <c:v>34662</c:v>
                </c:pt>
                <c:pt idx="8583">
                  <c:v>34663</c:v>
                </c:pt>
                <c:pt idx="8584">
                  <c:v>34666</c:v>
                </c:pt>
                <c:pt idx="8585">
                  <c:v>34667</c:v>
                </c:pt>
                <c:pt idx="8586">
                  <c:v>34668</c:v>
                </c:pt>
                <c:pt idx="8587">
                  <c:v>34669</c:v>
                </c:pt>
                <c:pt idx="8588">
                  <c:v>34670</c:v>
                </c:pt>
                <c:pt idx="8589">
                  <c:v>34673</c:v>
                </c:pt>
                <c:pt idx="8590">
                  <c:v>34674</c:v>
                </c:pt>
                <c:pt idx="8591">
                  <c:v>34675</c:v>
                </c:pt>
                <c:pt idx="8592">
                  <c:v>34676</c:v>
                </c:pt>
                <c:pt idx="8593">
                  <c:v>34677</c:v>
                </c:pt>
                <c:pt idx="8594">
                  <c:v>34680</c:v>
                </c:pt>
                <c:pt idx="8595">
                  <c:v>34681</c:v>
                </c:pt>
                <c:pt idx="8596">
                  <c:v>34682</c:v>
                </c:pt>
                <c:pt idx="8597">
                  <c:v>34683</c:v>
                </c:pt>
                <c:pt idx="8598">
                  <c:v>34684</c:v>
                </c:pt>
                <c:pt idx="8599">
                  <c:v>34687</c:v>
                </c:pt>
                <c:pt idx="8600">
                  <c:v>34688</c:v>
                </c:pt>
                <c:pt idx="8601">
                  <c:v>34689</c:v>
                </c:pt>
                <c:pt idx="8602">
                  <c:v>34690</c:v>
                </c:pt>
                <c:pt idx="8603">
                  <c:v>34691</c:v>
                </c:pt>
                <c:pt idx="8604">
                  <c:v>34694</c:v>
                </c:pt>
                <c:pt idx="8605">
                  <c:v>34695</c:v>
                </c:pt>
                <c:pt idx="8606">
                  <c:v>34696</c:v>
                </c:pt>
                <c:pt idx="8607">
                  <c:v>34697</c:v>
                </c:pt>
                <c:pt idx="8608">
                  <c:v>34698</c:v>
                </c:pt>
                <c:pt idx="8609">
                  <c:v>34701</c:v>
                </c:pt>
                <c:pt idx="8610">
                  <c:v>34702</c:v>
                </c:pt>
                <c:pt idx="8611">
                  <c:v>34703</c:v>
                </c:pt>
                <c:pt idx="8612">
                  <c:v>34704</c:v>
                </c:pt>
                <c:pt idx="8613">
                  <c:v>34705</c:v>
                </c:pt>
                <c:pt idx="8614">
                  <c:v>34708</c:v>
                </c:pt>
                <c:pt idx="8615">
                  <c:v>34709</c:v>
                </c:pt>
                <c:pt idx="8616">
                  <c:v>34710</c:v>
                </c:pt>
                <c:pt idx="8617">
                  <c:v>34711</c:v>
                </c:pt>
                <c:pt idx="8618">
                  <c:v>34712</c:v>
                </c:pt>
                <c:pt idx="8619">
                  <c:v>34715</c:v>
                </c:pt>
                <c:pt idx="8620">
                  <c:v>34716</c:v>
                </c:pt>
                <c:pt idx="8621">
                  <c:v>34717</c:v>
                </c:pt>
                <c:pt idx="8622">
                  <c:v>34718</c:v>
                </c:pt>
                <c:pt idx="8623">
                  <c:v>34719</c:v>
                </c:pt>
                <c:pt idx="8624">
                  <c:v>34722</c:v>
                </c:pt>
                <c:pt idx="8625">
                  <c:v>34723</c:v>
                </c:pt>
                <c:pt idx="8626">
                  <c:v>34724</c:v>
                </c:pt>
                <c:pt idx="8627">
                  <c:v>34725</c:v>
                </c:pt>
                <c:pt idx="8628">
                  <c:v>34726</c:v>
                </c:pt>
                <c:pt idx="8629">
                  <c:v>34729</c:v>
                </c:pt>
                <c:pt idx="8630">
                  <c:v>34730</c:v>
                </c:pt>
                <c:pt idx="8631">
                  <c:v>34731</c:v>
                </c:pt>
                <c:pt idx="8632">
                  <c:v>34732</c:v>
                </c:pt>
                <c:pt idx="8633">
                  <c:v>34733</c:v>
                </c:pt>
                <c:pt idx="8634">
                  <c:v>34736</c:v>
                </c:pt>
                <c:pt idx="8635">
                  <c:v>34737</c:v>
                </c:pt>
                <c:pt idx="8636">
                  <c:v>34738</c:v>
                </c:pt>
                <c:pt idx="8637">
                  <c:v>34739</c:v>
                </c:pt>
                <c:pt idx="8638">
                  <c:v>34740</c:v>
                </c:pt>
                <c:pt idx="8639">
                  <c:v>34743</c:v>
                </c:pt>
                <c:pt idx="8640">
                  <c:v>34744</c:v>
                </c:pt>
                <c:pt idx="8641">
                  <c:v>34745</c:v>
                </c:pt>
                <c:pt idx="8642">
                  <c:v>34746</c:v>
                </c:pt>
                <c:pt idx="8643">
                  <c:v>34747</c:v>
                </c:pt>
                <c:pt idx="8644">
                  <c:v>34750</c:v>
                </c:pt>
                <c:pt idx="8645">
                  <c:v>34751</c:v>
                </c:pt>
                <c:pt idx="8646">
                  <c:v>34752</c:v>
                </c:pt>
                <c:pt idx="8647">
                  <c:v>34753</c:v>
                </c:pt>
                <c:pt idx="8648">
                  <c:v>34754</c:v>
                </c:pt>
                <c:pt idx="8649">
                  <c:v>34757</c:v>
                </c:pt>
                <c:pt idx="8650">
                  <c:v>34758</c:v>
                </c:pt>
                <c:pt idx="8651">
                  <c:v>34759</c:v>
                </c:pt>
                <c:pt idx="8652">
                  <c:v>34760</c:v>
                </c:pt>
                <c:pt idx="8653">
                  <c:v>34761</c:v>
                </c:pt>
                <c:pt idx="8654">
                  <c:v>34764</c:v>
                </c:pt>
                <c:pt idx="8655">
                  <c:v>34765</c:v>
                </c:pt>
                <c:pt idx="8656">
                  <c:v>34766</c:v>
                </c:pt>
                <c:pt idx="8657">
                  <c:v>34767</c:v>
                </c:pt>
                <c:pt idx="8658">
                  <c:v>34768</c:v>
                </c:pt>
                <c:pt idx="8659">
                  <c:v>34771</c:v>
                </c:pt>
                <c:pt idx="8660">
                  <c:v>34772</c:v>
                </c:pt>
                <c:pt idx="8661">
                  <c:v>34773</c:v>
                </c:pt>
                <c:pt idx="8662">
                  <c:v>34774</c:v>
                </c:pt>
                <c:pt idx="8663">
                  <c:v>34775</c:v>
                </c:pt>
                <c:pt idx="8664">
                  <c:v>34778</c:v>
                </c:pt>
                <c:pt idx="8665">
                  <c:v>34779</c:v>
                </c:pt>
                <c:pt idx="8666">
                  <c:v>34780</c:v>
                </c:pt>
                <c:pt idx="8667">
                  <c:v>34781</c:v>
                </c:pt>
                <c:pt idx="8668">
                  <c:v>34782</c:v>
                </c:pt>
                <c:pt idx="8669">
                  <c:v>34785</c:v>
                </c:pt>
                <c:pt idx="8670">
                  <c:v>34786</c:v>
                </c:pt>
                <c:pt idx="8671">
                  <c:v>34787</c:v>
                </c:pt>
                <c:pt idx="8672">
                  <c:v>34788</c:v>
                </c:pt>
                <c:pt idx="8673">
                  <c:v>34789</c:v>
                </c:pt>
                <c:pt idx="8674">
                  <c:v>34792</c:v>
                </c:pt>
                <c:pt idx="8675">
                  <c:v>34793</c:v>
                </c:pt>
                <c:pt idx="8676">
                  <c:v>34794</c:v>
                </c:pt>
                <c:pt idx="8677">
                  <c:v>34795</c:v>
                </c:pt>
                <c:pt idx="8678">
                  <c:v>34796</c:v>
                </c:pt>
                <c:pt idx="8679">
                  <c:v>34799</c:v>
                </c:pt>
                <c:pt idx="8680">
                  <c:v>34800</c:v>
                </c:pt>
                <c:pt idx="8681">
                  <c:v>34801</c:v>
                </c:pt>
                <c:pt idx="8682">
                  <c:v>34802</c:v>
                </c:pt>
                <c:pt idx="8683">
                  <c:v>34803</c:v>
                </c:pt>
                <c:pt idx="8684">
                  <c:v>34806</c:v>
                </c:pt>
                <c:pt idx="8685">
                  <c:v>34807</c:v>
                </c:pt>
                <c:pt idx="8686">
                  <c:v>34808</c:v>
                </c:pt>
                <c:pt idx="8687">
                  <c:v>34809</c:v>
                </c:pt>
                <c:pt idx="8688">
                  <c:v>34810</c:v>
                </c:pt>
                <c:pt idx="8689">
                  <c:v>34813</c:v>
                </c:pt>
                <c:pt idx="8690">
                  <c:v>34814</c:v>
                </c:pt>
                <c:pt idx="8691">
                  <c:v>34815</c:v>
                </c:pt>
                <c:pt idx="8692">
                  <c:v>34816</c:v>
                </c:pt>
                <c:pt idx="8693">
                  <c:v>34817</c:v>
                </c:pt>
                <c:pt idx="8694">
                  <c:v>34820</c:v>
                </c:pt>
                <c:pt idx="8695">
                  <c:v>34821</c:v>
                </c:pt>
                <c:pt idx="8696">
                  <c:v>34822</c:v>
                </c:pt>
                <c:pt idx="8697">
                  <c:v>34823</c:v>
                </c:pt>
                <c:pt idx="8698">
                  <c:v>34824</c:v>
                </c:pt>
                <c:pt idx="8699">
                  <c:v>34827</c:v>
                </c:pt>
                <c:pt idx="8700">
                  <c:v>34828</c:v>
                </c:pt>
                <c:pt idx="8701">
                  <c:v>34829</c:v>
                </c:pt>
                <c:pt idx="8702">
                  <c:v>34830</c:v>
                </c:pt>
                <c:pt idx="8703">
                  <c:v>34831</c:v>
                </c:pt>
                <c:pt idx="8704">
                  <c:v>34834</c:v>
                </c:pt>
                <c:pt idx="8705">
                  <c:v>34835</c:v>
                </c:pt>
                <c:pt idx="8706">
                  <c:v>34836</c:v>
                </c:pt>
                <c:pt idx="8707">
                  <c:v>34837</c:v>
                </c:pt>
                <c:pt idx="8708">
                  <c:v>34838</c:v>
                </c:pt>
                <c:pt idx="8709">
                  <c:v>34841</c:v>
                </c:pt>
                <c:pt idx="8710">
                  <c:v>34842</c:v>
                </c:pt>
                <c:pt idx="8711">
                  <c:v>34843</c:v>
                </c:pt>
                <c:pt idx="8712">
                  <c:v>34844</c:v>
                </c:pt>
                <c:pt idx="8713">
                  <c:v>34845</c:v>
                </c:pt>
                <c:pt idx="8714">
                  <c:v>34848</c:v>
                </c:pt>
                <c:pt idx="8715">
                  <c:v>34849</c:v>
                </c:pt>
                <c:pt idx="8716">
                  <c:v>34850</c:v>
                </c:pt>
                <c:pt idx="8717">
                  <c:v>34851</c:v>
                </c:pt>
                <c:pt idx="8718">
                  <c:v>34852</c:v>
                </c:pt>
                <c:pt idx="8719">
                  <c:v>34855</c:v>
                </c:pt>
                <c:pt idx="8720">
                  <c:v>34856</c:v>
                </c:pt>
                <c:pt idx="8721">
                  <c:v>34857</c:v>
                </c:pt>
                <c:pt idx="8722">
                  <c:v>34858</c:v>
                </c:pt>
                <c:pt idx="8723">
                  <c:v>34859</c:v>
                </c:pt>
                <c:pt idx="8724">
                  <c:v>34862</c:v>
                </c:pt>
                <c:pt idx="8725">
                  <c:v>34863</c:v>
                </c:pt>
                <c:pt idx="8726">
                  <c:v>34864</c:v>
                </c:pt>
                <c:pt idx="8727">
                  <c:v>34865</c:v>
                </c:pt>
                <c:pt idx="8728">
                  <c:v>34866</c:v>
                </c:pt>
                <c:pt idx="8729">
                  <c:v>34869</c:v>
                </c:pt>
                <c:pt idx="8730">
                  <c:v>34870</c:v>
                </c:pt>
                <c:pt idx="8731">
                  <c:v>34871</c:v>
                </c:pt>
                <c:pt idx="8732">
                  <c:v>34872</c:v>
                </c:pt>
                <c:pt idx="8733">
                  <c:v>34873</c:v>
                </c:pt>
                <c:pt idx="8734">
                  <c:v>34876</c:v>
                </c:pt>
                <c:pt idx="8735">
                  <c:v>34877</c:v>
                </c:pt>
                <c:pt idx="8736">
                  <c:v>34878</c:v>
                </c:pt>
                <c:pt idx="8737">
                  <c:v>34879</c:v>
                </c:pt>
                <c:pt idx="8738">
                  <c:v>34880</c:v>
                </c:pt>
                <c:pt idx="8739">
                  <c:v>34883</c:v>
                </c:pt>
                <c:pt idx="8740">
                  <c:v>34884</c:v>
                </c:pt>
                <c:pt idx="8741">
                  <c:v>34885</c:v>
                </c:pt>
                <c:pt idx="8742">
                  <c:v>34886</c:v>
                </c:pt>
                <c:pt idx="8743">
                  <c:v>34887</c:v>
                </c:pt>
                <c:pt idx="8744">
                  <c:v>34890</c:v>
                </c:pt>
                <c:pt idx="8745">
                  <c:v>34891</c:v>
                </c:pt>
                <c:pt idx="8746">
                  <c:v>34892</c:v>
                </c:pt>
                <c:pt idx="8747">
                  <c:v>34893</c:v>
                </c:pt>
                <c:pt idx="8748">
                  <c:v>34894</c:v>
                </c:pt>
                <c:pt idx="8749">
                  <c:v>34897</c:v>
                </c:pt>
                <c:pt idx="8750">
                  <c:v>34898</c:v>
                </c:pt>
                <c:pt idx="8751">
                  <c:v>34899</c:v>
                </c:pt>
                <c:pt idx="8752">
                  <c:v>34900</c:v>
                </c:pt>
                <c:pt idx="8753">
                  <c:v>34901</c:v>
                </c:pt>
                <c:pt idx="8754">
                  <c:v>34904</c:v>
                </c:pt>
                <c:pt idx="8755">
                  <c:v>34905</c:v>
                </c:pt>
                <c:pt idx="8756">
                  <c:v>34906</c:v>
                </c:pt>
                <c:pt idx="8757">
                  <c:v>34907</c:v>
                </c:pt>
                <c:pt idx="8758">
                  <c:v>34908</c:v>
                </c:pt>
                <c:pt idx="8759">
                  <c:v>34911</c:v>
                </c:pt>
                <c:pt idx="8760">
                  <c:v>34912</c:v>
                </c:pt>
                <c:pt idx="8761">
                  <c:v>34913</c:v>
                </c:pt>
                <c:pt idx="8762">
                  <c:v>34914</c:v>
                </c:pt>
                <c:pt idx="8763">
                  <c:v>34915</c:v>
                </c:pt>
                <c:pt idx="8764">
                  <c:v>34918</c:v>
                </c:pt>
                <c:pt idx="8765">
                  <c:v>34919</c:v>
                </c:pt>
                <c:pt idx="8766">
                  <c:v>34920</c:v>
                </c:pt>
                <c:pt idx="8767">
                  <c:v>34921</c:v>
                </c:pt>
                <c:pt idx="8768">
                  <c:v>34922</c:v>
                </c:pt>
                <c:pt idx="8769">
                  <c:v>34925</c:v>
                </c:pt>
                <c:pt idx="8770">
                  <c:v>34926</c:v>
                </c:pt>
                <c:pt idx="8771">
                  <c:v>34927</c:v>
                </c:pt>
                <c:pt idx="8772">
                  <c:v>34928</c:v>
                </c:pt>
                <c:pt idx="8773">
                  <c:v>34929</c:v>
                </c:pt>
                <c:pt idx="8774">
                  <c:v>34932</c:v>
                </c:pt>
                <c:pt idx="8775">
                  <c:v>34933</c:v>
                </c:pt>
                <c:pt idx="8776">
                  <c:v>34934</c:v>
                </c:pt>
                <c:pt idx="8777">
                  <c:v>34935</c:v>
                </c:pt>
                <c:pt idx="8778">
                  <c:v>34936</c:v>
                </c:pt>
                <c:pt idx="8779">
                  <c:v>34939</c:v>
                </c:pt>
                <c:pt idx="8780">
                  <c:v>34940</c:v>
                </c:pt>
                <c:pt idx="8781">
                  <c:v>34941</c:v>
                </c:pt>
                <c:pt idx="8782">
                  <c:v>34942</c:v>
                </c:pt>
                <c:pt idx="8783">
                  <c:v>34943</c:v>
                </c:pt>
                <c:pt idx="8784">
                  <c:v>34946</c:v>
                </c:pt>
                <c:pt idx="8785">
                  <c:v>34947</c:v>
                </c:pt>
                <c:pt idx="8786">
                  <c:v>34948</c:v>
                </c:pt>
                <c:pt idx="8787">
                  <c:v>34949</c:v>
                </c:pt>
                <c:pt idx="8788">
                  <c:v>34950</c:v>
                </c:pt>
                <c:pt idx="8789">
                  <c:v>34953</c:v>
                </c:pt>
                <c:pt idx="8790">
                  <c:v>34954</c:v>
                </c:pt>
                <c:pt idx="8791">
                  <c:v>34955</c:v>
                </c:pt>
                <c:pt idx="8792">
                  <c:v>34956</c:v>
                </c:pt>
                <c:pt idx="8793">
                  <c:v>34957</c:v>
                </c:pt>
                <c:pt idx="8794">
                  <c:v>34960</c:v>
                </c:pt>
                <c:pt idx="8795">
                  <c:v>34961</c:v>
                </c:pt>
                <c:pt idx="8796">
                  <c:v>34962</c:v>
                </c:pt>
                <c:pt idx="8797">
                  <c:v>34963</c:v>
                </c:pt>
                <c:pt idx="8798">
                  <c:v>34964</c:v>
                </c:pt>
                <c:pt idx="8799">
                  <c:v>34967</c:v>
                </c:pt>
                <c:pt idx="8800">
                  <c:v>34968</c:v>
                </c:pt>
                <c:pt idx="8801">
                  <c:v>34969</c:v>
                </c:pt>
                <c:pt idx="8802">
                  <c:v>34970</c:v>
                </c:pt>
                <c:pt idx="8803">
                  <c:v>34971</c:v>
                </c:pt>
                <c:pt idx="8804">
                  <c:v>34974</c:v>
                </c:pt>
                <c:pt idx="8805">
                  <c:v>34975</c:v>
                </c:pt>
                <c:pt idx="8806">
                  <c:v>34976</c:v>
                </c:pt>
                <c:pt idx="8807">
                  <c:v>34977</c:v>
                </c:pt>
                <c:pt idx="8808">
                  <c:v>34978</c:v>
                </c:pt>
                <c:pt idx="8809">
                  <c:v>34981</c:v>
                </c:pt>
                <c:pt idx="8810">
                  <c:v>34982</c:v>
                </c:pt>
                <c:pt idx="8811">
                  <c:v>34983</c:v>
                </c:pt>
                <c:pt idx="8812">
                  <c:v>34984</c:v>
                </c:pt>
                <c:pt idx="8813">
                  <c:v>34985</c:v>
                </c:pt>
                <c:pt idx="8814">
                  <c:v>34988</c:v>
                </c:pt>
                <c:pt idx="8815">
                  <c:v>34989</c:v>
                </c:pt>
                <c:pt idx="8816">
                  <c:v>34990</c:v>
                </c:pt>
                <c:pt idx="8817">
                  <c:v>34991</c:v>
                </c:pt>
                <c:pt idx="8818">
                  <c:v>34992</c:v>
                </c:pt>
                <c:pt idx="8819">
                  <c:v>34995</c:v>
                </c:pt>
                <c:pt idx="8820">
                  <c:v>34996</c:v>
                </c:pt>
                <c:pt idx="8821">
                  <c:v>34997</c:v>
                </c:pt>
                <c:pt idx="8822">
                  <c:v>34998</c:v>
                </c:pt>
                <c:pt idx="8823">
                  <c:v>34999</c:v>
                </c:pt>
                <c:pt idx="8824">
                  <c:v>35002</c:v>
                </c:pt>
                <c:pt idx="8825">
                  <c:v>35003</c:v>
                </c:pt>
                <c:pt idx="8826">
                  <c:v>35004</c:v>
                </c:pt>
                <c:pt idx="8827">
                  <c:v>35005</c:v>
                </c:pt>
                <c:pt idx="8828">
                  <c:v>35006</c:v>
                </c:pt>
                <c:pt idx="8829">
                  <c:v>35009</c:v>
                </c:pt>
                <c:pt idx="8830">
                  <c:v>35010</c:v>
                </c:pt>
                <c:pt idx="8831">
                  <c:v>35011</c:v>
                </c:pt>
                <c:pt idx="8832">
                  <c:v>35012</c:v>
                </c:pt>
                <c:pt idx="8833">
                  <c:v>35013</c:v>
                </c:pt>
                <c:pt idx="8834">
                  <c:v>35016</c:v>
                </c:pt>
                <c:pt idx="8835">
                  <c:v>35017</c:v>
                </c:pt>
                <c:pt idx="8836">
                  <c:v>35018</c:v>
                </c:pt>
                <c:pt idx="8837">
                  <c:v>35019</c:v>
                </c:pt>
                <c:pt idx="8838">
                  <c:v>35020</c:v>
                </c:pt>
                <c:pt idx="8839">
                  <c:v>35023</c:v>
                </c:pt>
                <c:pt idx="8840">
                  <c:v>35024</c:v>
                </c:pt>
                <c:pt idx="8841">
                  <c:v>35025</c:v>
                </c:pt>
                <c:pt idx="8842">
                  <c:v>35026</c:v>
                </c:pt>
                <c:pt idx="8843">
                  <c:v>35027</c:v>
                </c:pt>
                <c:pt idx="8844">
                  <c:v>35030</c:v>
                </c:pt>
                <c:pt idx="8845">
                  <c:v>35031</c:v>
                </c:pt>
                <c:pt idx="8846">
                  <c:v>35032</c:v>
                </c:pt>
                <c:pt idx="8847">
                  <c:v>35033</c:v>
                </c:pt>
                <c:pt idx="8848">
                  <c:v>35034</c:v>
                </c:pt>
                <c:pt idx="8849">
                  <c:v>35037</c:v>
                </c:pt>
                <c:pt idx="8850">
                  <c:v>35038</c:v>
                </c:pt>
                <c:pt idx="8851">
                  <c:v>35039</c:v>
                </c:pt>
                <c:pt idx="8852">
                  <c:v>35040</c:v>
                </c:pt>
                <c:pt idx="8853">
                  <c:v>35041</c:v>
                </c:pt>
                <c:pt idx="8854">
                  <c:v>35044</c:v>
                </c:pt>
                <c:pt idx="8855">
                  <c:v>35045</c:v>
                </c:pt>
                <c:pt idx="8856">
                  <c:v>35046</c:v>
                </c:pt>
                <c:pt idx="8857">
                  <c:v>35047</c:v>
                </c:pt>
                <c:pt idx="8858">
                  <c:v>35048</c:v>
                </c:pt>
                <c:pt idx="8859">
                  <c:v>35051</c:v>
                </c:pt>
                <c:pt idx="8860">
                  <c:v>35052</c:v>
                </c:pt>
                <c:pt idx="8861">
                  <c:v>35053</c:v>
                </c:pt>
                <c:pt idx="8862">
                  <c:v>35054</c:v>
                </c:pt>
                <c:pt idx="8863">
                  <c:v>35055</c:v>
                </c:pt>
                <c:pt idx="8864">
                  <c:v>35058</c:v>
                </c:pt>
                <c:pt idx="8865">
                  <c:v>35059</c:v>
                </c:pt>
                <c:pt idx="8866">
                  <c:v>35060</c:v>
                </c:pt>
                <c:pt idx="8867">
                  <c:v>35061</c:v>
                </c:pt>
                <c:pt idx="8868">
                  <c:v>35062</c:v>
                </c:pt>
                <c:pt idx="8869">
                  <c:v>35065</c:v>
                </c:pt>
                <c:pt idx="8870">
                  <c:v>35066</c:v>
                </c:pt>
                <c:pt idx="8871">
                  <c:v>35067</c:v>
                </c:pt>
                <c:pt idx="8872">
                  <c:v>35068</c:v>
                </c:pt>
                <c:pt idx="8873">
                  <c:v>35069</c:v>
                </c:pt>
                <c:pt idx="8874">
                  <c:v>35072</c:v>
                </c:pt>
                <c:pt idx="8875">
                  <c:v>35073</c:v>
                </c:pt>
                <c:pt idx="8876">
                  <c:v>35074</c:v>
                </c:pt>
                <c:pt idx="8877">
                  <c:v>35075</c:v>
                </c:pt>
                <c:pt idx="8878">
                  <c:v>35076</c:v>
                </c:pt>
                <c:pt idx="8879">
                  <c:v>35079</c:v>
                </c:pt>
                <c:pt idx="8880">
                  <c:v>35080</c:v>
                </c:pt>
                <c:pt idx="8881">
                  <c:v>35081</c:v>
                </c:pt>
                <c:pt idx="8882">
                  <c:v>35082</c:v>
                </c:pt>
                <c:pt idx="8883">
                  <c:v>35083</c:v>
                </c:pt>
                <c:pt idx="8884">
                  <c:v>35086</c:v>
                </c:pt>
                <c:pt idx="8885">
                  <c:v>35087</c:v>
                </c:pt>
                <c:pt idx="8886">
                  <c:v>35088</c:v>
                </c:pt>
                <c:pt idx="8887">
                  <c:v>35089</c:v>
                </c:pt>
                <c:pt idx="8888">
                  <c:v>35090</c:v>
                </c:pt>
                <c:pt idx="8889">
                  <c:v>35093</c:v>
                </c:pt>
                <c:pt idx="8890">
                  <c:v>35094</c:v>
                </c:pt>
                <c:pt idx="8891">
                  <c:v>35095</c:v>
                </c:pt>
                <c:pt idx="8892">
                  <c:v>35096</c:v>
                </c:pt>
                <c:pt idx="8893">
                  <c:v>35097</c:v>
                </c:pt>
                <c:pt idx="8894">
                  <c:v>35100</c:v>
                </c:pt>
                <c:pt idx="8895">
                  <c:v>35101</c:v>
                </c:pt>
                <c:pt idx="8896">
                  <c:v>35102</c:v>
                </c:pt>
                <c:pt idx="8897">
                  <c:v>35103</c:v>
                </c:pt>
                <c:pt idx="8898">
                  <c:v>35104</c:v>
                </c:pt>
                <c:pt idx="8899">
                  <c:v>35107</c:v>
                </c:pt>
                <c:pt idx="8900">
                  <c:v>35108</c:v>
                </c:pt>
                <c:pt idx="8901">
                  <c:v>35109</c:v>
                </c:pt>
                <c:pt idx="8902">
                  <c:v>35110</c:v>
                </c:pt>
                <c:pt idx="8903">
                  <c:v>35111</c:v>
                </c:pt>
                <c:pt idx="8904">
                  <c:v>35114</c:v>
                </c:pt>
                <c:pt idx="8905">
                  <c:v>35115</c:v>
                </c:pt>
                <c:pt idx="8906">
                  <c:v>35116</c:v>
                </c:pt>
                <c:pt idx="8907">
                  <c:v>35117</c:v>
                </c:pt>
                <c:pt idx="8908">
                  <c:v>35118</c:v>
                </c:pt>
                <c:pt idx="8909">
                  <c:v>35121</c:v>
                </c:pt>
                <c:pt idx="8910">
                  <c:v>35122</c:v>
                </c:pt>
                <c:pt idx="8911">
                  <c:v>35123</c:v>
                </c:pt>
                <c:pt idx="8912">
                  <c:v>35124</c:v>
                </c:pt>
                <c:pt idx="8913">
                  <c:v>35125</c:v>
                </c:pt>
                <c:pt idx="8914">
                  <c:v>35128</c:v>
                </c:pt>
                <c:pt idx="8915">
                  <c:v>35129</c:v>
                </c:pt>
                <c:pt idx="8916">
                  <c:v>35130</c:v>
                </c:pt>
                <c:pt idx="8917">
                  <c:v>35131</c:v>
                </c:pt>
                <c:pt idx="8918">
                  <c:v>35132</c:v>
                </c:pt>
                <c:pt idx="8919">
                  <c:v>35135</c:v>
                </c:pt>
                <c:pt idx="8920">
                  <c:v>35136</c:v>
                </c:pt>
                <c:pt idx="8921">
                  <c:v>35137</c:v>
                </c:pt>
                <c:pt idx="8922">
                  <c:v>35138</c:v>
                </c:pt>
                <c:pt idx="8923">
                  <c:v>35139</c:v>
                </c:pt>
                <c:pt idx="8924">
                  <c:v>35142</c:v>
                </c:pt>
                <c:pt idx="8925">
                  <c:v>35143</c:v>
                </c:pt>
                <c:pt idx="8926">
                  <c:v>35144</c:v>
                </c:pt>
                <c:pt idx="8927">
                  <c:v>35145</c:v>
                </c:pt>
                <c:pt idx="8928">
                  <c:v>35146</c:v>
                </c:pt>
                <c:pt idx="8929">
                  <c:v>35149</c:v>
                </c:pt>
                <c:pt idx="8930">
                  <c:v>35150</c:v>
                </c:pt>
                <c:pt idx="8931">
                  <c:v>35151</c:v>
                </c:pt>
                <c:pt idx="8932">
                  <c:v>35152</c:v>
                </c:pt>
                <c:pt idx="8933">
                  <c:v>35153</c:v>
                </c:pt>
                <c:pt idx="8934">
                  <c:v>35156</c:v>
                </c:pt>
                <c:pt idx="8935">
                  <c:v>35157</c:v>
                </c:pt>
                <c:pt idx="8936">
                  <c:v>35158</c:v>
                </c:pt>
                <c:pt idx="8937">
                  <c:v>35159</c:v>
                </c:pt>
                <c:pt idx="8938">
                  <c:v>35160</c:v>
                </c:pt>
                <c:pt idx="8939">
                  <c:v>35163</c:v>
                </c:pt>
                <c:pt idx="8940">
                  <c:v>35164</c:v>
                </c:pt>
                <c:pt idx="8941">
                  <c:v>35165</c:v>
                </c:pt>
                <c:pt idx="8942">
                  <c:v>35166</c:v>
                </c:pt>
                <c:pt idx="8943">
                  <c:v>35167</c:v>
                </c:pt>
                <c:pt idx="8944">
                  <c:v>35170</c:v>
                </c:pt>
                <c:pt idx="8945">
                  <c:v>35171</c:v>
                </c:pt>
                <c:pt idx="8946">
                  <c:v>35172</c:v>
                </c:pt>
                <c:pt idx="8947">
                  <c:v>35173</c:v>
                </c:pt>
                <c:pt idx="8948">
                  <c:v>35174</c:v>
                </c:pt>
                <c:pt idx="8949">
                  <c:v>35177</c:v>
                </c:pt>
                <c:pt idx="8950">
                  <c:v>35178</c:v>
                </c:pt>
                <c:pt idx="8951">
                  <c:v>35179</c:v>
                </c:pt>
                <c:pt idx="8952">
                  <c:v>35180</c:v>
                </c:pt>
                <c:pt idx="8953">
                  <c:v>35181</c:v>
                </c:pt>
                <c:pt idx="8954">
                  <c:v>35184</c:v>
                </c:pt>
                <c:pt idx="8955">
                  <c:v>35185</c:v>
                </c:pt>
                <c:pt idx="8956">
                  <c:v>35186</c:v>
                </c:pt>
                <c:pt idx="8957">
                  <c:v>35187</c:v>
                </c:pt>
                <c:pt idx="8958">
                  <c:v>35188</c:v>
                </c:pt>
                <c:pt idx="8959">
                  <c:v>35191</c:v>
                </c:pt>
                <c:pt idx="8960">
                  <c:v>35192</c:v>
                </c:pt>
                <c:pt idx="8961">
                  <c:v>35193</c:v>
                </c:pt>
                <c:pt idx="8962">
                  <c:v>35194</c:v>
                </c:pt>
                <c:pt idx="8963">
                  <c:v>35195</c:v>
                </c:pt>
                <c:pt idx="8964">
                  <c:v>35198</c:v>
                </c:pt>
                <c:pt idx="8965">
                  <c:v>35199</c:v>
                </c:pt>
                <c:pt idx="8966">
                  <c:v>35200</c:v>
                </c:pt>
                <c:pt idx="8967">
                  <c:v>35201</c:v>
                </c:pt>
                <c:pt idx="8968">
                  <c:v>35202</c:v>
                </c:pt>
                <c:pt idx="8969">
                  <c:v>35205</c:v>
                </c:pt>
                <c:pt idx="8970">
                  <c:v>35206</c:v>
                </c:pt>
                <c:pt idx="8971">
                  <c:v>35207</c:v>
                </c:pt>
                <c:pt idx="8972">
                  <c:v>35208</c:v>
                </c:pt>
                <c:pt idx="8973">
                  <c:v>35209</c:v>
                </c:pt>
                <c:pt idx="8974">
                  <c:v>35212</c:v>
                </c:pt>
                <c:pt idx="8975">
                  <c:v>35213</c:v>
                </c:pt>
                <c:pt idx="8976">
                  <c:v>35214</c:v>
                </c:pt>
                <c:pt idx="8977">
                  <c:v>35215</c:v>
                </c:pt>
                <c:pt idx="8978">
                  <c:v>35216</c:v>
                </c:pt>
                <c:pt idx="8979">
                  <c:v>35219</c:v>
                </c:pt>
                <c:pt idx="8980">
                  <c:v>35220</c:v>
                </c:pt>
                <c:pt idx="8981">
                  <c:v>35221</c:v>
                </c:pt>
                <c:pt idx="8982">
                  <c:v>35222</c:v>
                </c:pt>
                <c:pt idx="8983">
                  <c:v>35223</c:v>
                </c:pt>
                <c:pt idx="8984">
                  <c:v>35226</c:v>
                </c:pt>
                <c:pt idx="8985">
                  <c:v>35227</c:v>
                </c:pt>
                <c:pt idx="8986">
                  <c:v>35228</c:v>
                </c:pt>
                <c:pt idx="8987">
                  <c:v>35229</c:v>
                </c:pt>
                <c:pt idx="8988">
                  <c:v>35230</c:v>
                </c:pt>
                <c:pt idx="8989">
                  <c:v>35233</c:v>
                </c:pt>
                <c:pt idx="8990">
                  <c:v>35234</c:v>
                </c:pt>
                <c:pt idx="8991">
                  <c:v>35235</c:v>
                </c:pt>
                <c:pt idx="8992">
                  <c:v>35236</c:v>
                </c:pt>
                <c:pt idx="8993">
                  <c:v>35237</c:v>
                </c:pt>
                <c:pt idx="8994">
                  <c:v>35240</c:v>
                </c:pt>
                <c:pt idx="8995">
                  <c:v>35241</c:v>
                </c:pt>
                <c:pt idx="8996">
                  <c:v>35242</c:v>
                </c:pt>
                <c:pt idx="8997">
                  <c:v>35243</c:v>
                </c:pt>
                <c:pt idx="8998">
                  <c:v>35244</c:v>
                </c:pt>
                <c:pt idx="8999">
                  <c:v>35247</c:v>
                </c:pt>
                <c:pt idx="9000">
                  <c:v>35248</c:v>
                </c:pt>
                <c:pt idx="9001">
                  <c:v>35249</c:v>
                </c:pt>
                <c:pt idx="9002">
                  <c:v>35250</c:v>
                </c:pt>
                <c:pt idx="9003">
                  <c:v>35251</c:v>
                </c:pt>
                <c:pt idx="9004">
                  <c:v>35254</c:v>
                </c:pt>
                <c:pt idx="9005">
                  <c:v>35255</c:v>
                </c:pt>
                <c:pt idx="9006">
                  <c:v>35256</c:v>
                </c:pt>
                <c:pt idx="9007">
                  <c:v>35257</c:v>
                </c:pt>
                <c:pt idx="9008">
                  <c:v>35258</c:v>
                </c:pt>
                <c:pt idx="9009">
                  <c:v>35261</c:v>
                </c:pt>
                <c:pt idx="9010">
                  <c:v>35262</c:v>
                </c:pt>
                <c:pt idx="9011">
                  <c:v>35263</c:v>
                </c:pt>
                <c:pt idx="9012">
                  <c:v>35264</c:v>
                </c:pt>
                <c:pt idx="9013">
                  <c:v>35265</c:v>
                </c:pt>
                <c:pt idx="9014">
                  <c:v>35268</c:v>
                </c:pt>
                <c:pt idx="9015">
                  <c:v>35269</c:v>
                </c:pt>
                <c:pt idx="9016">
                  <c:v>35270</c:v>
                </c:pt>
                <c:pt idx="9017">
                  <c:v>35271</c:v>
                </c:pt>
                <c:pt idx="9018">
                  <c:v>35272</c:v>
                </c:pt>
                <c:pt idx="9019">
                  <c:v>35275</c:v>
                </c:pt>
                <c:pt idx="9020">
                  <c:v>35276</c:v>
                </c:pt>
                <c:pt idx="9021">
                  <c:v>35277</c:v>
                </c:pt>
                <c:pt idx="9022">
                  <c:v>35278</c:v>
                </c:pt>
                <c:pt idx="9023">
                  <c:v>35279</c:v>
                </c:pt>
                <c:pt idx="9024">
                  <c:v>35282</c:v>
                </c:pt>
                <c:pt idx="9025">
                  <c:v>35283</c:v>
                </c:pt>
                <c:pt idx="9026">
                  <c:v>35284</c:v>
                </c:pt>
                <c:pt idx="9027">
                  <c:v>35285</c:v>
                </c:pt>
                <c:pt idx="9028">
                  <c:v>35286</c:v>
                </c:pt>
                <c:pt idx="9029">
                  <c:v>35289</c:v>
                </c:pt>
                <c:pt idx="9030">
                  <c:v>35290</c:v>
                </c:pt>
                <c:pt idx="9031">
                  <c:v>35291</c:v>
                </c:pt>
                <c:pt idx="9032">
                  <c:v>35292</c:v>
                </c:pt>
                <c:pt idx="9033">
                  <c:v>35293</c:v>
                </c:pt>
                <c:pt idx="9034">
                  <c:v>35296</c:v>
                </c:pt>
                <c:pt idx="9035">
                  <c:v>35297</c:v>
                </c:pt>
                <c:pt idx="9036">
                  <c:v>35298</c:v>
                </c:pt>
                <c:pt idx="9037">
                  <c:v>35299</c:v>
                </c:pt>
                <c:pt idx="9038">
                  <c:v>35300</c:v>
                </c:pt>
                <c:pt idx="9039">
                  <c:v>35303</c:v>
                </c:pt>
                <c:pt idx="9040">
                  <c:v>35304</c:v>
                </c:pt>
                <c:pt idx="9041">
                  <c:v>35305</c:v>
                </c:pt>
                <c:pt idx="9042">
                  <c:v>35306</c:v>
                </c:pt>
                <c:pt idx="9043">
                  <c:v>35307</c:v>
                </c:pt>
                <c:pt idx="9044">
                  <c:v>35310</c:v>
                </c:pt>
                <c:pt idx="9045">
                  <c:v>35311</c:v>
                </c:pt>
                <c:pt idx="9046">
                  <c:v>35312</c:v>
                </c:pt>
                <c:pt idx="9047">
                  <c:v>35313</c:v>
                </c:pt>
                <c:pt idx="9048">
                  <c:v>35314</c:v>
                </c:pt>
                <c:pt idx="9049">
                  <c:v>35317</c:v>
                </c:pt>
                <c:pt idx="9050">
                  <c:v>35318</c:v>
                </c:pt>
                <c:pt idx="9051">
                  <c:v>35319</c:v>
                </c:pt>
                <c:pt idx="9052">
                  <c:v>35320</c:v>
                </c:pt>
                <c:pt idx="9053">
                  <c:v>35321</c:v>
                </c:pt>
                <c:pt idx="9054">
                  <c:v>35324</c:v>
                </c:pt>
                <c:pt idx="9055">
                  <c:v>35325</c:v>
                </c:pt>
                <c:pt idx="9056">
                  <c:v>35326</c:v>
                </c:pt>
                <c:pt idx="9057">
                  <c:v>35327</c:v>
                </c:pt>
                <c:pt idx="9058">
                  <c:v>35328</c:v>
                </c:pt>
                <c:pt idx="9059">
                  <c:v>35331</c:v>
                </c:pt>
                <c:pt idx="9060">
                  <c:v>35332</c:v>
                </c:pt>
                <c:pt idx="9061">
                  <c:v>35333</c:v>
                </c:pt>
                <c:pt idx="9062">
                  <c:v>35334</c:v>
                </c:pt>
                <c:pt idx="9063">
                  <c:v>35335</c:v>
                </c:pt>
                <c:pt idx="9064">
                  <c:v>35338</c:v>
                </c:pt>
                <c:pt idx="9065">
                  <c:v>35339</c:v>
                </c:pt>
                <c:pt idx="9066">
                  <c:v>35340</c:v>
                </c:pt>
                <c:pt idx="9067">
                  <c:v>35341</c:v>
                </c:pt>
                <c:pt idx="9068">
                  <c:v>35342</c:v>
                </c:pt>
                <c:pt idx="9069">
                  <c:v>35345</c:v>
                </c:pt>
                <c:pt idx="9070">
                  <c:v>35346</c:v>
                </c:pt>
                <c:pt idx="9071">
                  <c:v>35347</c:v>
                </c:pt>
                <c:pt idx="9072">
                  <c:v>35348</c:v>
                </c:pt>
                <c:pt idx="9073">
                  <c:v>35349</c:v>
                </c:pt>
                <c:pt idx="9074">
                  <c:v>35352</c:v>
                </c:pt>
                <c:pt idx="9075">
                  <c:v>35353</c:v>
                </c:pt>
                <c:pt idx="9076">
                  <c:v>35354</c:v>
                </c:pt>
                <c:pt idx="9077">
                  <c:v>35355</c:v>
                </c:pt>
                <c:pt idx="9078">
                  <c:v>35356</c:v>
                </c:pt>
                <c:pt idx="9079">
                  <c:v>35359</c:v>
                </c:pt>
                <c:pt idx="9080">
                  <c:v>35360</c:v>
                </c:pt>
                <c:pt idx="9081">
                  <c:v>35361</c:v>
                </c:pt>
                <c:pt idx="9082">
                  <c:v>35362</c:v>
                </c:pt>
                <c:pt idx="9083">
                  <c:v>35363</c:v>
                </c:pt>
                <c:pt idx="9084">
                  <c:v>35366</c:v>
                </c:pt>
                <c:pt idx="9085">
                  <c:v>35367</c:v>
                </c:pt>
                <c:pt idx="9086">
                  <c:v>35368</c:v>
                </c:pt>
                <c:pt idx="9087">
                  <c:v>35369</c:v>
                </c:pt>
                <c:pt idx="9088">
                  <c:v>35370</c:v>
                </c:pt>
                <c:pt idx="9089">
                  <c:v>35373</c:v>
                </c:pt>
                <c:pt idx="9090">
                  <c:v>35374</c:v>
                </c:pt>
                <c:pt idx="9091">
                  <c:v>35375</c:v>
                </c:pt>
                <c:pt idx="9092">
                  <c:v>35376</c:v>
                </c:pt>
                <c:pt idx="9093">
                  <c:v>35377</c:v>
                </c:pt>
                <c:pt idx="9094">
                  <c:v>35380</c:v>
                </c:pt>
                <c:pt idx="9095">
                  <c:v>35381</c:v>
                </c:pt>
                <c:pt idx="9096">
                  <c:v>35382</c:v>
                </c:pt>
                <c:pt idx="9097">
                  <c:v>35383</c:v>
                </c:pt>
                <c:pt idx="9098">
                  <c:v>35384</c:v>
                </c:pt>
                <c:pt idx="9099">
                  <c:v>35387</c:v>
                </c:pt>
                <c:pt idx="9100">
                  <c:v>35388</c:v>
                </c:pt>
                <c:pt idx="9101">
                  <c:v>35389</c:v>
                </c:pt>
                <c:pt idx="9102">
                  <c:v>35390</c:v>
                </c:pt>
                <c:pt idx="9103">
                  <c:v>35391</c:v>
                </c:pt>
                <c:pt idx="9104">
                  <c:v>35394</c:v>
                </c:pt>
                <c:pt idx="9105">
                  <c:v>35395</c:v>
                </c:pt>
                <c:pt idx="9106">
                  <c:v>35396</c:v>
                </c:pt>
                <c:pt idx="9107">
                  <c:v>35397</c:v>
                </c:pt>
                <c:pt idx="9108">
                  <c:v>35398</c:v>
                </c:pt>
                <c:pt idx="9109">
                  <c:v>35401</c:v>
                </c:pt>
                <c:pt idx="9110">
                  <c:v>35402</c:v>
                </c:pt>
                <c:pt idx="9111">
                  <c:v>35403</c:v>
                </c:pt>
                <c:pt idx="9112">
                  <c:v>35404</c:v>
                </c:pt>
                <c:pt idx="9113">
                  <c:v>35405</c:v>
                </c:pt>
                <c:pt idx="9114">
                  <c:v>35408</c:v>
                </c:pt>
                <c:pt idx="9115">
                  <c:v>35409</c:v>
                </c:pt>
                <c:pt idx="9116">
                  <c:v>35410</c:v>
                </c:pt>
                <c:pt idx="9117">
                  <c:v>35411</c:v>
                </c:pt>
                <c:pt idx="9118">
                  <c:v>35412</c:v>
                </c:pt>
                <c:pt idx="9119">
                  <c:v>35415</c:v>
                </c:pt>
                <c:pt idx="9120">
                  <c:v>35416</c:v>
                </c:pt>
                <c:pt idx="9121">
                  <c:v>35417</c:v>
                </c:pt>
                <c:pt idx="9122">
                  <c:v>35418</c:v>
                </c:pt>
                <c:pt idx="9123">
                  <c:v>35419</c:v>
                </c:pt>
                <c:pt idx="9124">
                  <c:v>35422</c:v>
                </c:pt>
                <c:pt idx="9125">
                  <c:v>35423</c:v>
                </c:pt>
                <c:pt idx="9126">
                  <c:v>35424</c:v>
                </c:pt>
                <c:pt idx="9127">
                  <c:v>35425</c:v>
                </c:pt>
                <c:pt idx="9128">
                  <c:v>35426</c:v>
                </c:pt>
                <c:pt idx="9129">
                  <c:v>35429</c:v>
                </c:pt>
                <c:pt idx="9130">
                  <c:v>35430</c:v>
                </c:pt>
                <c:pt idx="9131">
                  <c:v>35431</c:v>
                </c:pt>
                <c:pt idx="9132">
                  <c:v>35432</c:v>
                </c:pt>
                <c:pt idx="9133">
                  <c:v>35433</c:v>
                </c:pt>
                <c:pt idx="9134">
                  <c:v>35436</c:v>
                </c:pt>
                <c:pt idx="9135">
                  <c:v>35437</c:v>
                </c:pt>
                <c:pt idx="9136">
                  <c:v>35438</c:v>
                </c:pt>
                <c:pt idx="9137">
                  <c:v>35439</c:v>
                </c:pt>
                <c:pt idx="9138">
                  <c:v>35440</c:v>
                </c:pt>
                <c:pt idx="9139">
                  <c:v>35443</c:v>
                </c:pt>
                <c:pt idx="9140">
                  <c:v>35444</c:v>
                </c:pt>
                <c:pt idx="9141">
                  <c:v>35445</c:v>
                </c:pt>
                <c:pt idx="9142">
                  <c:v>35446</c:v>
                </c:pt>
                <c:pt idx="9143">
                  <c:v>35447</c:v>
                </c:pt>
                <c:pt idx="9144">
                  <c:v>35450</c:v>
                </c:pt>
                <c:pt idx="9145">
                  <c:v>35451</c:v>
                </c:pt>
                <c:pt idx="9146">
                  <c:v>35452</c:v>
                </c:pt>
                <c:pt idx="9147">
                  <c:v>35453</c:v>
                </c:pt>
                <c:pt idx="9148">
                  <c:v>35454</c:v>
                </c:pt>
                <c:pt idx="9149">
                  <c:v>35457</c:v>
                </c:pt>
                <c:pt idx="9150">
                  <c:v>35458</c:v>
                </c:pt>
                <c:pt idx="9151">
                  <c:v>35459</c:v>
                </c:pt>
                <c:pt idx="9152">
                  <c:v>35460</c:v>
                </c:pt>
                <c:pt idx="9153">
                  <c:v>35461</c:v>
                </c:pt>
                <c:pt idx="9154">
                  <c:v>35464</c:v>
                </c:pt>
                <c:pt idx="9155">
                  <c:v>35465</c:v>
                </c:pt>
                <c:pt idx="9156">
                  <c:v>35466</c:v>
                </c:pt>
                <c:pt idx="9157">
                  <c:v>35467</c:v>
                </c:pt>
                <c:pt idx="9158">
                  <c:v>35468</c:v>
                </c:pt>
                <c:pt idx="9159">
                  <c:v>35471</c:v>
                </c:pt>
                <c:pt idx="9160">
                  <c:v>35472</c:v>
                </c:pt>
                <c:pt idx="9161">
                  <c:v>35473</c:v>
                </c:pt>
                <c:pt idx="9162">
                  <c:v>35474</c:v>
                </c:pt>
                <c:pt idx="9163">
                  <c:v>35475</c:v>
                </c:pt>
                <c:pt idx="9164">
                  <c:v>35478</c:v>
                </c:pt>
                <c:pt idx="9165">
                  <c:v>35479</c:v>
                </c:pt>
                <c:pt idx="9166">
                  <c:v>35480</c:v>
                </c:pt>
                <c:pt idx="9167">
                  <c:v>35481</c:v>
                </c:pt>
                <c:pt idx="9168">
                  <c:v>35482</c:v>
                </c:pt>
                <c:pt idx="9169">
                  <c:v>35485</c:v>
                </c:pt>
                <c:pt idx="9170">
                  <c:v>35486</c:v>
                </c:pt>
                <c:pt idx="9171">
                  <c:v>35487</c:v>
                </c:pt>
                <c:pt idx="9172">
                  <c:v>35488</c:v>
                </c:pt>
                <c:pt idx="9173">
                  <c:v>35489</c:v>
                </c:pt>
                <c:pt idx="9174">
                  <c:v>35492</c:v>
                </c:pt>
                <c:pt idx="9175">
                  <c:v>35493</c:v>
                </c:pt>
                <c:pt idx="9176">
                  <c:v>35494</c:v>
                </c:pt>
                <c:pt idx="9177">
                  <c:v>35495</c:v>
                </c:pt>
                <c:pt idx="9178">
                  <c:v>35496</c:v>
                </c:pt>
                <c:pt idx="9179">
                  <c:v>35499</c:v>
                </c:pt>
                <c:pt idx="9180">
                  <c:v>35500</c:v>
                </c:pt>
                <c:pt idx="9181">
                  <c:v>35501</c:v>
                </c:pt>
                <c:pt idx="9182">
                  <c:v>35502</c:v>
                </c:pt>
                <c:pt idx="9183">
                  <c:v>35503</c:v>
                </c:pt>
                <c:pt idx="9184">
                  <c:v>35506</c:v>
                </c:pt>
                <c:pt idx="9185">
                  <c:v>35507</c:v>
                </c:pt>
                <c:pt idx="9186">
                  <c:v>35508</c:v>
                </c:pt>
                <c:pt idx="9187">
                  <c:v>35509</c:v>
                </c:pt>
                <c:pt idx="9188">
                  <c:v>35510</c:v>
                </c:pt>
                <c:pt idx="9189">
                  <c:v>35513</c:v>
                </c:pt>
                <c:pt idx="9190">
                  <c:v>35514</c:v>
                </c:pt>
                <c:pt idx="9191">
                  <c:v>35515</c:v>
                </c:pt>
                <c:pt idx="9192">
                  <c:v>35516</c:v>
                </c:pt>
                <c:pt idx="9193">
                  <c:v>35517</c:v>
                </c:pt>
                <c:pt idx="9194">
                  <c:v>35520</c:v>
                </c:pt>
                <c:pt idx="9195">
                  <c:v>35521</c:v>
                </c:pt>
                <c:pt idx="9196">
                  <c:v>35522</c:v>
                </c:pt>
                <c:pt idx="9197">
                  <c:v>35523</c:v>
                </c:pt>
                <c:pt idx="9198">
                  <c:v>35524</c:v>
                </c:pt>
                <c:pt idx="9199">
                  <c:v>35527</c:v>
                </c:pt>
                <c:pt idx="9200">
                  <c:v>35528</c:v>
                </c:pt>
                <c:pt idx="9201">
                  <c:v>35529</c:v>
                </c:pt>
                <c:pt idx="9202">
                  <c:v>35530</c:v>
                </c:pt>
                <c:pt idx="9203">
                  <c:v>35531</c:v>
                </c:pt>
                <c:pt idx="9204">
                  <c:v>35534</c:v>
                </c:pt>
                <c:pt idx="9205">
                  <c:v>35535</c:v>
                </c:pt>
                <c:pt idx="9206">
                  <c:v>35536</c:v>
                </c:pt>
                <c:pt idx="9207">
                  <c:v>35537</c:v>
                </c:pt>
                <c:pt idx="9208">
                  <c:v>35538</c:v>
                </c:pt>
                <c:pt idx="9209">
                  <c:v>35541</c:v>
                </c:pt>
                <c:pt idx="9210">
                  <c:v>35542</c:v>
                </c:pt>
                <c:pt idx="9211">
                  <c:v>35543</c:v>
                </c:pt>
                <c:pt idx="9212">
                  <c:v>35544</c:v>
                </c:pt>
                <c:pt idx="9213">
                  <c:v>35545</c:v>
                </c:pt>
                <c:pt idx="9214">
                  <c:v>35548</c:v>
                </c:pt>
                <c:pt idx="9215">
                  <c:v>35549</c:v>
                </c:pt>
                <c:pt idx="9216">
                  <c:v>35550</c:v>
                </c:pt>
                <c:pt idx="9217">
                  <c:v>35551</c:v>
                </c:pt>
                <c:pt idx="9218">
                  <c:v>35552</c:v>
                </c:pt>
                <c:pt idx="9219">
                  <c:v>35555</c:v>
                </c:pt>
                <c:pt idx="9220">
                  <c:v>35556</c:v>
                </c:pt>
                <c:pt idx="9221">
                  <c:v>35557</c:v>
                </c:pt>
                <c:pt idx="9222">
                  <c:v>35558</c:v>
                </c:pt>
                <c:pt idx="9223">
                  <c:v>35559</c:v>
                </c:pt>
                <c:pt idx="9224">
                  <c:v>35562</c:v>
                </c:pt>
                <c:pt idx="9225">
                  <c:v>35563</c:v>
                </c:pt>
                <c:pt idx="9226">
                  <c:v>35564</c:v>
                </c:pt>
                <c:pt idx="9227">
                  <c:v>35565</c:v>
                </c:pt>
                <c:pt idx="9228">
                  <c:v>35566</c:v>
                </c:pt>
                <c:pt idx="9229">
                  <c:v>35569</c:v>
                </c:pt>
                <c:pt idx="9230">
                  <c:v>35570</c:v>
                </c:pt>
                <c:pt idx="9231">
                  <c:v>35571</c:v>
                </c:pt>
                <c:pt idx="9232">
                  <c:v>35572</c:v>
                </c:pt>
                <c:pt idx="9233">
                  <c:v>35573</c:v>
                </c:pt>
                <c:pt idx="9234">
                  <c:v>35576</c:v>
                </c:pt>
                <c:pt idx="9235">
                  <c:v>35577</c:v>
                </c:pt>
                <c:pt idx="9236">
                  <c:v>35578</c:v>
                </c:pt>
                <c:pt idx="9237">
                  <c:v>35579</c:v>
                </c:pt>
                <c:pt idx="9238">
                  <c:v>35580</c:v>
                </c:pt>
                <c:pt idx="9239">
                  <c:v>35583</c:v>
                </c:pt>
                <c:pt idx="9240">
                  <c:v>35584</c:v>
                </c:pt>
                <c:pt idx="9241">
                  <c:v>35585</c:v>
                </c:pt>
                <c:pt idx="9242">
                  <c:v>35586</c:v>
                </c:pt>
                <c:pt idx="9243">
                  <c:v>35587</c:v>
                </c:pt>
                <c:pt idx="9244">
                  <c:v>35590</c:v>
                </c:pt>
                <c:pt idx="9245">
                  <c:v>35591</c:v>
                </c:pt>
                <c:pt idx="9246">
                  <c:v>35592</c:v>
                </c:pt>
                <c:pt idx="9247">
                  <c:v>35593</c:v>
                </c:pt>
                <c:pt idx="9248">
                  <c:v>35594</c:v>
                </c:pt>
                <c:pt idx="9249">
                  <c:v>35597</c:v>
                </c:pt>
                <c:pt idx="9250">
                  <c:v>35598</c:v>
                </c:pt>
                <c:pt idx="9251">
                  <c:v>35599</c:v>
                </c:pt>
                <c:pt idx="9252">
                  <c:v>35600</c:v>
                </c:pt>
                <c:pt idx="9253">
                  <c:v>35601</c:v>
                </c:pt>
                <c:pt idx="9254">
                  <c:v>35604</c:v>
                </c:pt>
                <c:pt idx="9255">
                  <c:v>35605</c:v>
                </c:pt>
                <c:pt idx="9256">
                  <c:v>35606</c:v>
                </c:pt>
                <c:pt idx="9257">
                  <c:v>35607</c:v>
                </c:pt>
                <c:pt idx="9258">
                  <c:v>35608</c:v>
                </c:pt>
                <c:pt idx="9259">
                  <c:v>35611</c:v>
                </c:pt>
                <c:pt idx="9260">
                  <c:v>35612</c:v>
                </c:pt>
                <c:pt idx="9261">
                  <c:v>35613</c:v>
                </c:pt>
                <c:pt idx="9262">
                  <c:v>35614</c:v>
                </c:pt>
                <c:pt idx="9263">
                  <c:v>35615</c:v>
                </c:pt>
                <c:pt idx="9264">
                  <c:v>35618</c:v>
                </c:pt>
                <c:pt idx="9265">
                  <c:v>35619</c:v>
                </c:pt>
                <c:pt idx="9266">
                  <c:v>35620</c:v>
                </c:pt>
                <c:pt idx="9267">
                  <c:v>35621</c:v>
                </c:pt>
                <c:pt idx="9268">
                  <c:v>35622</c:v>
                </c:pt>
                <c:pt idx="9269">
                  <c:v>35625</c:v>
                </c:pt>
                <c:pt idx="9270">
                  <c:v>35626</c:v>
                </c:pt>
                <c:pt idx="9271">
                  <c:v>35627</c:v>
                </c:pt>
                <c:pt idx="9272">
                  <c:v>35628</c:v>
                </c:pt>
                <c:pt idx="9273">
                  <c:v>35629</c:v>
                </c:pt>
                <c:pt idx="9274">
                  <c:v>35632</c:v>
                </c:pt>
                <c:pt idx="9275">
                  <c:v>35633</c:v>
                </c:pt>
                <c:pt idx="9276">
                  <c:v>35634</c:v>
                </c:pt>
                <c:pt idx="9277">
                  <c:v>35635</c:v>
                </c:pt>
                <c:pt idx="9278">
                  <c:v>35636</c:v>
                </c:pt>
                <c:pt idx="9279">
                  <c:v>35639</c:v>
                </c:pt>
                <c:pt idx="9280">
                  <c:v>35640</c:v>
                </c:pt>
                <c:pt idx="9281">
                  <c:v>35641</c:v>
                </c:pt>
                <c:pt idx="9282">
                  <c:v>35642</c:v>
                </c:pt>
                <c:pt idx="9283">
                  <c:v>35643</c:v>
                </c:pt>
                <c:pt idx="9284">
                  <c:v>35646</c:v>
                </c:pt>
                <c:pt idx="9285">
                  <c:v>35647</c:v>
                </c:pt>
                <c:pt idx="9286">
                  <c:v>35648</c:v>
                </c:pt>
                <c:pt idx="9287">
                  <c:v>35649</c:v>
                </c:pt>
                <c:pt idx="9288">
                  <c:v>35650</c:v>
                </c:pt>
                <c:pt idx="9289">
                  <c:v>35653</c:v>
                </c:pt>
                <c:pt idx="9290">
                  <c:v>35654</c:v>
                </c:pt>
                <c:pt idx="9291">
                  <c:v>35655</c:v>
                </c:pt>
                <c:pt idx="9292">
                  <c:v>35656</c:v>
                </c:pt>
                <c:pt idx="9293">
                  <c:v>35657</c:v>
                </c:pt>
                <c:pt idx="9294">
                  <c:v>35660</c:v>
                </c:pt>
                <c:pt idx="9295">
                  <c:v>35661</c:v>
                </c:pt>
                <c:pt idx="9296">
                  <c:v>35662</c:v>
                </c:pt>
                <c:pt idx="9297">
                  <c:v>35663</c:v>
                </c:pt>
                <c:pt idx="9298">
                  <c:v>35664</c:v>
                </c:pt>
                <c:pt idx="9299">
                  <c:v>35667</c:v>
                </c:pt>
                <c:pt idx="9300">
                  <c:v>35668</c:v>
                </c:pt>
                <c:pt idx="9301">
                  <c:v>35669</c:v>
                </c:pt>
                <c:pt idx="9302">
                  <c:v>35670</c:v>
                </c:pt>
                <c:pt idx="9303">
                  <c:v>35671</c:v>
                </c:pt>
                <c:pt idx="9304">
                  <c:v>35674</c:v>
                </c:pt>
                <c:pt idx="9305">
                  <c:v>35675</c:v>
                </c:pt>
                <c:pt idx="9306">
                  <c:v>35676</c:v>
                </c:pt>
                <c:pt idx="9307">
                  <c:v>35677</c:v>
                </c:pt>
                <c:pt idx="9308">
                  <c:v>35678</c:v>
                </c:pt>
                <c:pt idx="9309">
                  <c:v>35681</c:v>
                </c:pt>
                <c:pt idx="9310">
                  <c:v>35682</c:v>
                </c:pt>
                <c:pt idx="9311">
                  <c:v>35683</c:v>
                </c:pt>
                <c:pt idx="9312">
                  <c:v>35684</c:v>
                </c:pt>
                <c:pt idx="9313">
                  <c:v>35685</c:v>
                </c:pt>
                <c:pt idx="9314">
                  <c:v>35688</c:v>
                </c:pt>
                <c:pt idx="9315">
                  <c:v>35689</c:v>
                </c:pt>
                <c:pt idx="9316">
                  <c:v>35690</c:v>
                </c:pt>
                <c:pt idx="9317">
                  <c:v>35691</c:v>
                </c:pt>
                <c:pt idx="9318">
                  <c:v>35692</c:v>
                </c:pt>
                <c:pt idx="9319">
                  <c:v>35695</c:v>
                </c:pt>
                <c:pt idx="9320">
                  <c:v>35696</c:v>
                </c:pt>
                <c:pt idx="9321">
                  <c:v>35697</c:v>
                </c:pt>
                <c:pt idx="9322">
                  <c:v>35698</c:v>
                </c:pt>
                <c:pt idx="9323">
                  <c:v>35699</c:v>
                </c:pt>
                <c:pt idx="9324">
                  <c:v>35702</c:v>
                </c:pt>
                <c:pt idx="9325">
                  <c:v>35703</c:v>
                </c:pt>
                <c:pt idx="9326">
                  <c:v>35704</c:v>
                </c:pt>
                <c:pt idx="9327">
                  <c:v>35705</c:v>
                </c:pt>
                <c:pt idx="9328">
                  <c:v>35706</c:v>
                </c:pt>
                <c:pt idx="9329">
                  <c:v>35709</c:v>
                </c:pt>
                <c:pt idx="9330">
                  <c:v>35710</c:v>
                </c:pt>
                <c:pt idx="9331">
                  <c:v>35711</c:v>
                </c:pt>
                <c:pt idx="9332">
                  <c:v>35712</c:v>
                </c:pt>
                <c:pt idx="9333">
                  <c:v>35713</c:v>
                </c:pt>
                <c:pt idx="9334">
                  <c:v>35716</c:v>
                </c:pt>
                <c:pt idx="9335">
                  <c:v>35717</c:v>
                </c:pt>
                <c:pt idx="9336">
                  <c:v>35718</c:v>
                </c:pt>
                <c:pt idx="9337">
                  <c:v>35719</c:v>
                </c:pt>
                <c:pt idx="9338">
                  <c:v>35720</c:v>
                </c:pt>
                <c:pt idx="9339">
                  <c:v>35723</c:v>
                </c:pt>
                <c:pt idx="9340">
                  <c:v>35724</c:v>
                </c:pt>
                <c:pt idx="9341">
                  <c:v>35725</c:v>
                </c:pt>
                <c:pt idx="9342">
                  <c:v>35726</c:v>
                </c:pt>
                <c:pt idx="9343">
                  <c:v>35727</c:v>
                </c:pt>
                <c:pt idx="9344">
                  <c:v>35730</c:v>
                </c:pt>
                <c:pt idx="9345">
                  <c:v>35731</c:v>
                </c:pt>
                <c:pt idx="9346">
                  <c:v>35732</c:v>
                </c:pt>
                <c:pt idx="9347">
                  <c:v>35733</c:v>
                </c:pt>
                <c:pt idx="9348">
                  <c:v>35734</c:v>
                </c:pt>
                <c:pt idx="9349">
                  <c:v>35737</c:v>
                </c:pt>
                <c:pt idx="9350">
                  <c:v>35738</c:v>
                </c:pt>
                <c:pt idx="9351">
                  <c:v>35739</c:v>
                </c:pt>
                <c:pt idx="9352">
                  <c:v>35740</c:v>
                </c:pt>
                <c:pt idx="9353">
                  <c:v>35741</c:v>
                </c:pt>
                <c:pt idx="9354">
                  <c:v>35744</c:v>
                </c:pt>
                <c:pt idx="9355">
                  <c:v>35745</c:v>
                </c:pt>
                <c:pt idx="9356">
                  <c:v>35746</c:v>
                </c:pt>
                <c:pt idx="9357">
                  <c:v>35747</c:v>
                </c:pt>
                <c:pt idx="9358">
                  <c:v>35748</c:v>
                </c:pt>
                <c:pt idx="9359">
                  <c:v>35751</c:v>
                </c:pt>
                <c:pt idx="9360">
                  <c:v>35752</c:v>
                </c:pt>
                <c:pt idx="9361">
                  <c:v>35753</c:v>
                </c:pt>
                <c:pt idx="9362">
                  <c:v>35754</c:v>
                </c:pt>
                <c:pt idx="9363">
                  <c:v>35755</c:v>
                </c:pt>
                <c:pt idx="9364">
                  <c:v>35758</c:v>
                </c:pt>
                <c:pt idx="9365">
                  <c:v>35759</c:v>
                </c:pt>
                <c:pt idx="9366">
                  <c:v>35760</c:v>
                </c:pt>
                <c:pt idx="9367">
                  <c:v>35761</c:v>
                </c:pt>
                <c:pt idx="9368">
                  <c:v>35762</c:v>
                </c:pt>
                <c:pt idx="9369">
                  <c:v>35765</c:v>
                </c:pt>
                <c:pt idx="9370">
                  <c:v>35766</c:v>
                </c:pt>
                <c:pt idx="9371">
                  <c:v>35767</c:v>
                </c:pt>
                <c:pt idx="9372">
                  <c:v>35768</c:v>
                </c:pt>
                <c:pt idx="9373">
                  <c:v>35769</c:v>
                </c:pt>
                <c:pt idx="9374">
                  <c:v>35772</c:v>
                </c:pt>
                <c:pt idx="9375">
                  <c:v>35773</c:v>
                </c:pt>
                <c:pt idx="9376">
                  <c:v>35774</c:v>
                </c:pt>
                <c:pt idx="9377">
                  <c:v>35775</c:v>
                </c:pt>
                <c:pt idx="9378">
                  <c:v>35776</c:v>
                </c:pt>
                <c:pt idx="9379">
                  <c:v>35779</c:v>
                </c:pt>
                <c:pt idx="9380">
                  <c:v>35780</c:v>
                </c:pt>
                <c:pt idx="9381">
                  <c:v>35781</c:v>
                </c:pt>
                <c:pt idx="9382">
                  <c:v>35782</c:v>
                </c:pt>
                <c:pt idx="9383">
                  <c:v>35783</c:v>
                </c:pt>
                <c:pt idx="9384">
                  <c:v>35786</c:v>
                </c:pt>
                <c:pt idx="9385">
                  <c:v>35787</c:v>
                </c:pt>
                <c:pt idx="9386">
                  <c:v>35788</c:v>
                </c:pt>
                <c:pt idx="9387">
                  <c:v>35789</c:v>
                </c:pt>
                <c:pt idx="9388">
                  <c:v>35790</c:v>
                </c:pt>
                <c:pt idx="9389">
                  <c:v>35793</c:v>
                </c:pt>
                <c:pt idx="9390">
                  <c:v>35794</c:v>
                </c:pt>
                <c:pt idx="9391">
                  <c:v>35795</c:v>
                </c:pt>
                <c:pt idx="9392">
                  <c:v>35796</c:v>
                </c:pt>
                <c:pt idx="9393">
                  <c:v>35797</c:v>
                </c:pt>
                <c:pt idx="9394">
                  <c:v>35800</c:v>
                </c:pt>
                <c:pt idx="9395">
                  <c:v>35801</c:v>
                </c:pt>
                <c:pt idx="9396">
                  <c:v>35802</c:v>
                </c:pt>
                <c:pt idx="9397">
                  <c:v>35803</c:v>
                </c:pt>
                <c:pt idx="9398">
                  <c:v>35804</c:v>
                </c:pt>
                <c:pt idx="9399">
                  <c:v>35807</c:v>
                </c:pt>
                <c:pt idx="9400">
                  <c:v>35808</c:v>
                </c:pt>
                <c:pt idx="9401">
                  <c:v>35809</c:v>
                </c:pt>
                <c:pt idx="9402">
                  <c:v>35810</c:v>
                </c:pt>
                <c:pt idx="9403">
                  <c:v>35811</c:v>
                </c:pt>
                <c:pt idx="9404">
                  <c:v>35814</c:v>
                </c:pt>
                <c:pt idx="9405">
                  <c:v>35815</c:v>
                </c:pt>
                <c:pt idx="9406">
                  <c:v>35816</c:v>
                </c:pt>
                <c:pt idx="9407">
                  <c:v>35817</c:v>
                </c:pt>
                <c:pt idx="9408">
                  <c:v>35818</c:v>
                </c:pt>
                <c:pt idx="9409">
                  <c:v>35821</c:v>
                </c:pt>
                <c:pt idx="9410">
                  <c:v>35822</c:v>
                </c:pt>
                <c:pt idx="9411">
                  <c:v>35823</c:v>
                </c:pt>
                <c:pt idx="9412">
                  <c:v>35824</c:v>
                </c:pt>
                <c:pt idx="9413">
                  <c:v>35825</c:v>
                </c:pt>
                <c:pt idx="9414">
                  <c:v>35828</c:v>
                </c:pt>
                <c:pt idx="9415">
                  <c:v>35829</c:v>
                </c:pt>
                <c:pt idx="9416">
                  <c:v>35830</c:v>
                </c:pt>
                <c:pt idx="9417">
                  <c:v>35831</c:v>
                </c:pt>
                <c:pt idx="9418">
                  <c:v>35832</c:v>
                </c:pt>
                <c:pt idx="9419">
                  <c:v>35835</c:v>
                </c:pt>
                <c:pt idx="9420">
                  <c:v>35836</c:v>
                </c:pt>
                <c:pt idx="9421">
                  <c:v>35837</c:v>
                </c:pt>
                <c:pt idx="9422">
                  <c:v>35838</c:v>
                </c:pt>
                <c:pt idx="9423">
                  <c:v>35839</c:v>
                </c:pt>
                <c:pt idx="9424">
                  <c:v>35842</c:v>
                </c:pt>
                <c:pt idx="9425">
                  <c:v>35843</c:v>
                </c:pt>
                <c:pt idx="9426">
                  <c:v>35844</c:v>
                </c:pt>
                <c:pt idx="9427">
                  <c:v>35845</c:v>
                </c:pt>
                <c:pt idx="9428">
                  <c:v>35846</c:v>
                </c:pt>
                <c:pt idx="9429">
                  <c:v>35849</c:v>
                </c:pt>
                <c:pt idx="9430">
                  <c:v>35850</c:v>
                </c:pt>
                <c:pt idx="9431">
                  <c:v>35851</c:v>
                </c:pt>
                <c:pt idx="9432">
                  <c:v>35852</c:v>
                </c:pt>
                <c:pt idx="9433">
                  <c:v>35853</c:v>
                </c:pt>
                <c:pt idx="9434">
                  <c:v>35856</c:v>
                </c:pt>
                <c:pt idx="9435">
                  <c:v>35857</c:v>
                </c:pt>
                <c:pt idx="9436">
                  <c:v>35858</c:v>
                </c:pt>
                <c:pt idx="9437">
                  <c:v>35859</c:v>
                </c:pt>
                <c:pt idx="9438">
                  <c:v>35860</c:v>
                </c:pt>
                <c:pt idx="9439">
                  <c:v>35863</c:v>
                </c:pt>
                <c:pt idx="9440">
                  <c:v>35864</c:v>
                </c:pt>
                <c:pt idx="9441">
                  <c:v>35865</c:v>
                </c:pt>
                <c:pt idx="9442">
                  <c:v>35866</c:v>
                </c:pt>
                <c:pt idx="9443">
                  <c:v>35867</c:v>
                </c:pt>
                <c:pt idx="9444">
                  <c:v>35870</c:v>
                </c:pt>
                <c:pt idx="9445">
                  <c:v>35871</c:v>
                </c:pt>
                <c:pt idx="9446">
                  <c:v>35872</c:v>
                </c:pt>
                <c:pt idx="9447">
                  <c:v>35873</c:v>
                </c:pt>
                <c:pt idx="9448">
                  <c:v>35874</c:v>
                </c:pt>
                <c:pt idx="9449">
                  <c:v>35877</c:v>
                </c:pt>
                <c:pt idx="9450">
                  <c:v>35878</c:v>
                </c:pt>
                <c:pt idx="9451">
                  <c:v>35879</c:v>
                </c:pt>
                <c:pt idx="9452">
                  <c:v>35880</c:v>
                </c:pt>
                <c:pt idx="9453">
                  <c:v>35881</c:v>
                </c:pt>
                <c:pt idx="9454">
                  <c:v>35884</c:v>
                </c:pt>
                <c:pt idx="9455">
                  <c:v>35885</c:v>
                </c:pt>
                <c:pt idx="9456">
                  <c:v>35886</c:v>
                </c:pt>
                <c:pt idx="9457">
                  <c:v>35887</c:v>
                </c:pt>
                <c:pt idx="9458">
                  <c:v>35888</c:v>
                </c:pt>
                <c:pt idx="9459">
                  <c:v>35891</c:v>
                </c:pt>
                <c:pt idx="9460">
                  <c:v>35892</c:v>
                </c:pt>
                <c:pt idx="9461">
                  <c:v>35893</c:v>
                </c:pt>
                <c:pt idx="9462">
                  <c:v>35894</c:v>
                </c:pt>
                <c:pt idx="9463">
                  <c:v>35895</c:v>
                </c:pt>
                <c:pt idx="9464">
                  <c:v>35898</c:v>
                </c:pt>
                <c:pt idx="9465">
                  <c:v>35899</c:v>
                </c:pt>
                <c:pt idx="9466">
                  <c:v>35900</c:v>
                </c:pt>
                <c:pt idx="9467">
                  <c:v>35901</c:v>
                </c:pt>
                <c:pt idx="9468">
                  <c:v>35902</c:v>
                </c:pt>
                <c:pt idx="9469">
                  <c:v>35905</c:v>
                </c:pt>
                <c:pt idx="9470">
                  <c:v>35906</c:v>
                </c:pt>
                <c:pt idx="9471">
                  <c:v>35907</c:v>
                </c:pt>
                <c:pt idx="9472">
                  <c:v>35908</c:v>
                </c:pt>
                <c:pt idx="9473">
                  <c:v>35909</c:v>
                </c:pt>
                <c:pt idx="9474">
                  <c:v>35912</c:v>
                </c:pt>
                <c:pt idx="9475">
                  <c:v>35913</c:v>
                </c:pt>
                <c:pt idx="9476">
                  <c:v>35914</c:v>
                </c:pt>
                <c:pt idx="9477">
                  <c:v>35915</c:v>
                </c:pt>
                <c:pt idx="9478">
                  <c:v>35916</c:v>
                </c:pt>
                <c:pt idx="9479">
                  <c:v>35919</c:v>
                </c:pt>
                <c:pt idx="9480">
                  <c:v>35920</c:v>
                </c:pt>
                <c:pt idx="9481">
                  <c:v>35921</c:v>
                </c:pt>
                <c:pt idx="9482">
                  <c:v>35922</c:v>
                </c:pt>
                <c:pt idx="9483">
                  <c:v>35923</c:v>
                </c:pt>
                <c:pt idx="9484">
                  <c:v>35926</c:v>
                </c:pt>
                <c:pt idx="9485">
                  <c:v>35927</c:v>
                </c:pt>
                <c:pt idx="9486">
                  <c:v>35928</c:v>
                </c:pt>
                <c:pt idx="9487">
                  <c:v>35929</c:v>
                </c:pt>
                <c:pt idx="9488">
                  <c:v>35930</c:v>
                </c:pt>
                <c:pt idx="9489">
                  <c:v>35933</c:v>
                </c:pt>
                <c:pt idx="9490">
                  <c:v>35934</c:v>
                </c:pt>
                <c:pt idx="9491">
                  <c:v>35935</c:v>
                </c:pt>
                <c:pt idx="9492">
                  <c:v>35936</c:v>
                </c:pt>
                <c:pt idx="9493">
                  <c:v>35937</c:v>
                </c:pt>
                <c:pt idx="9494">
                  <c:v>35940</c:v>
                </c:pt>
                <c:pt idx="9495">
                  <c:v>35941</c:v>
                </c:pt>
                <c:pt idx="9496">
                  <c:v>35942</c:v>
                </c:pt>
                <c:pt idx="9497">
                  <c:v>35943</c:v>
                </c:pt>
                <c:pt idx="9498">
                  <c:v>35944</c:v>
                </c:pt>
                <c:pt idx="9499">
                  <c:v>35947</c:v>
                </c:pt>
                <c:pt idx="9500">
                  <c:v>35948</c:v>
                </c:pt>
                <c:pt idx="9501">
                  <c:v>35949</c:v>
                </c:pt>
                <c:pt idx="9502">
                  <c:v>35950</c:v>
                </c:pt>
                <c:pt idx="9503">
                  <c:v>35951</c:v>
                </c:pt>
                <c:pt idx="9504">
                  <c:v>35954</c:v>
                </c:pt>
                <c:pt idx="9505">
                  <c:v>35955</c:v>
                </c:pt>
                <c:pt idx="9506">
                  <c:v>35956</c:v>
                </c:pt>
                <c:pt idx="9507">
                  <c:v>35957</c:v>
                </c:pt>
                <c:pt idx="9508">
                  <c:v>35958</c:v>
                </c:pt>
                <c:pt idx="9509">
                  <c:v>35961</c:v>
                </c:pt>
                <c:pt idx="9510">
                  <c:v>35962</c:v>
                </c:pt>
                <c:pt idx="9511">
                  <c:v>35963</c:v>
                </c:pt>
                <c:pt idx="9512">
                  <c:v>35964</c:v>
                </c:pt>
                <c:pt idx="9513">
                  <c:v>35965</c:v>
                </c:pt>
                <c:pt idx="9514">
                  <c:v>35968</c:v>
                </c:pt>
                <c:pt idx="9515">
                  <c:v>35969</c:v>
                </c:pt>
                <c:pt idx="9516">
                  <c:v>35970</c:v>
                </c:pt>
                <c:pt idx="9517">
                  <c:v>35971</c:v>
                </c:pt>
                <c:pt idx="9518">
                  <c:v>35972</c:v>
                </c:pt>
                <c:pt idx="9519">
                  <c:v>35975</c:v>
                </c:pt>
                <c:pt idx="9520">
                  <c:v>35976</c:v>
                </c:pt>
                <c:pt idx="9521">
                  <c:v>35977</c:v>
                </c:pt>
                <c:pt idx="9522">
                  <c:v>35978</c:v>
                </c:pt>
                <c:pt idx="9523">
                  <c:v>35979</c:v>
                </c:pt>
                <c:pt idx="9524">
                  <c:v>35982</c:v>
                </c:pt>
                <c:pt idx="9525">
                  <c:v>35983</c:v>
                </c:pt>
                <c:pt idx="9526">
                  <c:v>35984</c:v>
                </c:pt>
                <c:pt idx="9527">
                  <c:v>35985</c:v>
                </c:pt>
                <c:pt idx="9528">
                  <c:v>35986</c:v>
                </c:pt>
                <c:pt idx="9529">
                  <c:v>35989</c:v>
                </c:pt>
                <c:pt idx="9530">
                  <c:v>35990</c:v>
                </c:pt>
                <c:pt idx="9531">
                  <c:v>35991</c:v>
                </c:pt>
                <c:pt idx="9532">
                  <c:v>35992</c:v>
                </c:pt>
                <c:pt idx="9533">
                  <c:v>35993</c:v>
                </c:pt>
                <c:pt idx="9534">
                  <c:v>35996</c:v>
                </c:pt>
                <c:pt idx="9535">
                  <c:v>35997</c:v>
                </c:pt>
                <c:pt idx="9536">
                  <c:v>35998</c:v>
                </c:pt>
                <c:pt idx="9537">
                  <c:v>35999</c:v>
                </c:pt>
                <c:pt idx="9538">
                  <c:v>36000</c:v>
                </c:pt>
                <c:pt idx="9539">
                  <c:v>36003</c:v>
                </c:pt>
                <c:pt idx="9540">
                  <c:v>36004</c:v>
                </c:pt>
                <c:pt idx="9541">
                  <c:v>36005</c:v>
                </c:pt>
                <c:pt idx="9542">
                  <c:v>36006</c:v>
                </c:pt>
                <c:pt idx="9543">
                  <c:v>36007</c:v>
                </c:pt>
                <c:pt idx="9544">
                  <c:v>36010</c:v>
                </c:pt>
                <c:pt idx="9545">
                  <c:v>36011</c:v>
                </c:pt>
                <c:pt idx="9546">
                  <c:v>36012</c:v>
                </c:pt>
                <c:pt idx="9547">
                  <c:v>36013</c:v>
                </c:pt>
                <c:pt idx="9548">
                  <c:v>36014</c:v>
                </c:pt>
                <c:pt idx="9549">
                  <c:v>36017</c:v>
                </c:pt>
                <c:pt idx="9550">
                  <c:v>36018</c:v>
                </c:pt>
                <c:pt idx="9551">
                  <c:v>36019</c:v>
                </c:pt>
                <c:pt idx="9552">
                  <c:v>36020</c:v>
                </c:pt>
                <c:pt idx="9553">
                  <c:v>36021</c:v>
                </c:pt>
                <c:pt idx="9554">
                  <c:v>36024</c:v>
                </c:pt>
                <c:pt idx="9555">
                  <c:v>36025</c:v>
                </c:pt>
                <c:pt idx="9556">
                  <c:v>36026</c:v>
                </c:pt>
                <c:pt idx="9557">
                  <c:v>36027</c:v>
                </c:pt>
                <c:pt idx="9558">
                  <c:v>36028</c:v>
                </c:pt>
                <c:pt idx="9559">
                  <c:v>36031</c:v>
                </c:pt>
                <c:pt idx="9560">
                  <c:v>36032</c:v>
                </c:pt>
                <c:pt idx="9561">
                  <c:v>36033</c:v>
                </c:pt>
                <c:pt idx="9562">
                  <c:v>36034</c:v>
                </c:pt>
                <c:pt idx="9563">
                  <c:v>36035</c:v>
                </c:pt>
                <c:pt idx="9564">
                  <c:v>36038</c:v>
                </c:pt>
                <c:pt idx="9565">
                  <c:v>36039</c:v>
                </c:pt>
                <c:pt idx="9566">
                  <c:v>36040</c:v>
                </c:pt>
                <c:pt idx="9567">
                  <c:v>36041</c:v>
                </c:pt>
                <c:pt idx="9568">
                  <c:v>36042</c:v>
                </c:pt>
                <c:pt idx="9569">
                  <c:v>36045</c:v>
                </c:pt>
                <c:pt idx="9570">
                  <c:v>36046</c:v>
                </c:pt>
                <c:pt idx="9571">
                  <c:v>36047</c:v>
                </c:pt>
                <c:pt idx="9572">
                  <c:v>36048</c:v>
                </c:pt>
                <c:pt idx="9573">
                  <c:v>36049</c:v>
                </c:pt>
                <c:pt idx="9574">
                  <c:v>36052</c:v>
                </c:pt>
                <c:pt idx="9575">
                  <c:v>36053</c:v>
                </c:pt>
                <c:pt idx="9576">
                  <c:v>36054</c:v>
                </c:pt>
                <c:pt idx="9577">
                  <c:v>36055</c:v>
                </c:pt>
                <c:pt idx="9578">
                  <c:v>36056</c:v>
                </c:pt>
                <c:pt idx="9579">
                  <c:v>36059</c:v>
                </c:pt>
                <c:pt idx="9580">
                  <c:v>36060</c:v>
                </c:pt>
                <c:pt idx="9581">
                  <c:v>36061</c:v>
                </c:pt>
                <c:pt idx="9582">
                  <c:v>36062</c:v>
                </c:pt>
                <c:pt idx="9583">
                  <c:v>36063</c:v>
                </c:pt>
                <c:pt idx="9584">
                  <c:v>36066</c:v>
                </c:pt>
                <c:pt idx="9585">
                  <c:v>36067</c:v>
                </c:pt>
                <c:pt idx="9586">
                  <c:v>36068</c:v>
                </c:pt>
                <c:pt idx="9587">
                  <c:v>36069</c:v>
                </c:pt>
                <c:pt idx="9588">
                  <c:v>36070</c:v>
                </c:pt>
                <c:pt idx="9589">
                  <c:v>36073</c:v>
                </c:pt>
                <c:pt idx="9590">
                  <c:v>36074</c:v>
                </c:pt>
                <c:pt idx="9591">
                  <c:v>36075</c:v>
                </c:pt>
                <c:pt idx="9592">
                  <c:v>36076</c:v>
                </c:pt>
                <c:pt idx="9593">
                  <c:v>36077</c:v>
                </c:pt>
                <c:pt idx="9594">
                  <c:v>36080</c:v>
                </c:pt>
                <c:pt idx="9595">
                  <c:v>36081</c:v>
                </c:pt>
                <c:pt idx="9596">
                  <c:v>36082</c:v>
                </c:pt>
                <c:pt idx="9597">
                  <c:v>36083</c:v>
                </c:pt>
                <c:pt idx="9598">
                  <c:v>36084</c:v>
                </c:pt>
                <c:pt idx="9599">
                  <c:v>36087</c:v>
                </c:pt>
                <c:pt idx="9600">
                  <c:v>36088</c:v>
                </c:pt>
                <c:pt idx="9601">
                  <c:v>36089</c:v>
                </c:pt>
                <c:pt idx="9602">
                  <c:v>36090</c:v>
                </c:pt>
                <c:pt idx="9603">
                  <c:v>36091</c:v>
                </c:pt>
                <c:pt idx="9604">
                  <c:v>36094</c:v>
                </c:pt>
                <c:pt idx="9605">
                  <c:v>36095</c:v>
                </c:pt>
                <c:pt idx="9606">
                  <c:v>36096</c:v>
                </c:pt>
                <c:pt idx="9607">
                  <c:v>36097</c:v>
                </c:pt>
                <c:pt idx="9608">
                  <c:v>36098</c:v>
                </c:pt>
                <c:pt idx="9609">
                  <c:v>36101</c:v>
                </c:pt>
                <c:pt idx="9610">
                  <c:v>36102</c:v>
                </c:pt>
                <c:pt idx="9611">
                  <c:v>36103</c:v>
                </c:pt>
                <c:pt idx="9612">
                  <c:v>36104</c:v>
                </c:pt>
                <c:pt idx="9613">
                  <c:v>36105</c:v>
                </c:pt>
                <c:pt idx="9614">
                  <c:v>36108</c:v>
                </c:pt>
                <c:pt idx="9615">
                  <c:v>36109</c:v>
                </c:pt>
                <c:pt idx="9616">
                  <c:v>36110</c:v>
                </c:pt>
                <c:pt idx="9617">
                  <c:v>36111</c:v>
                </c:pt>
                <c:pt idx="9618">
                  <c:v>36112</c:v>
                </c:pt>
                <c:pt idx="9619">
                  <c:v>36115</c:v>
                </c:pt>
                <c:pt idx="9620">
                  <c:v>36116</c:v>
                </c:pt>
                <c:pt idx="9621">
                  <c:v>36117</c:v>
                </c:pt>
                <c:pt idx="9622">
                  <c:v>36118</c:v>
                </c:pt>
                <c:pt idx="9623">
                  <c:v>36119</c:v>
                </c:pt>
                <c:pt idx="9624">
                  <c:v>36122</c:v>
                </c:pt>
                <c:pt idx="9625">
                  <c:v>36123</c:v>
                </c:pt>
                <c:pt idx="9626">
                  <c:v>36124</c:v>
                </c:pt>
                <c:pt idx="9627">
                  <c:v>36125</c:v>
                </c:pt>
                <c:pt idx="9628">
                  <c:v>36126</c:v>
                </c:pt>
                <c:pt idx="9629">
                  <c:v>36129</c:v>
                </c:pt>
                <c:pt idx="9630">
                  <c:v>36130</c:v>
                </c:pt>
                <c:pt idx="9631">
                  <c:v>36131</c:v>
                </c:pt>
                <c:pt idx="9632">
                  <c:v>36132</c:v>
                </c:pt>
                <c:pt idx="9633">
                  <c:v>36133</c:v>
                </c:pt>
                <c:pt idx="9634">
                  <c:v>36136</c:v>
                </c:pt>
                <c:pt idx="9635">
                  <c:v>36137</c:v>
                </c:pt>
                <c:pt idx="9636">
                  <c:v>36138</c:v>
                </c:pt>
                <c:pt idx="9637">
                  <c:v>36139</c:v>
                </c:pt>
                <c:pt idx="9638">
                  <c:v>36140</c:v>
                </c:pt>
                <c:pt idx="9639">
                  <c:v>36143</c:v>
                </c:pt>
                <c:pt idx="9640">
                  <c:v>36144</c:v>
                </c:pt>
                <c:pt idx="9641">
                  <c:v>36145</c:v>
                </c:pt>
                <c:pt idx="9642">
                  <c:v>36146</c:v>
                </c:pt>
                <c:pt idx="9643">
                  <c:v>36147</c:v>
                </c:pt>
                <c:pt idx="9644">
                  <c:v>36150</c:v>
                </c:pt>
                <c:pt idx="9645">
                  <c:v>36151</c:v>
                </c:pt>
                <c:pt idx="9646">
                  <c:v>36152</c:v>
                </c:pt>
                <c:pt idx="9647">
                  <c:v>36153</c:v>
                </c:pt>
                <c:pt idx="9648">
                  <c:v>36154</c:v>
                </c:pt>
                <c:pt idx="9649">
                  <c:v>36157</c:v>
                </c:pt>
                <c:pt idx="9650">
                  <c:v>36158</c:v>
                </c:pt>
                <c:pt idx="9651">
                  <c:v>36159</c:v>
                </c:pt>
                <c:pt idx="9652">
                  <c:v>36160</c:v>
                </c:pt>
                <c:pt idx="9653">
                  <c:v>36161</c:v>
                </c:pt>
                <c:pt idx="9654">
                  <c:v>36164</c:v>
                </c:pt>
                <c:pt idx="9655">
                  <c:v>36165</c:v>
                </c:pt>
                <c:pt idx="9656">
                  <c:v>36166</c:v>
                </c:pt>
                <c:pt idx="9657">
                  <c:v>36167</c:v>
                </c:pt>
                <c:pt idx="9658">
                  <c:v>36168</c:v>
                </c:pt>
                <c:pt idx="9659">
                  <c:v>36171</c:v>
                </c:pt>
                <c:pt idx="9660">
                  <c:v>36172</c:v>
                </c:pt>
                <c:pt idx="9661">
                  <c:v>36173</c:v>
                </c:pt>
                <c:pt idx="9662">
                  <c:v>36174</c:v>
                </c:pt>
                <c:pt idx="9663">
                  <c:v>36175</c:v>
                </c:pt>
                <c:pt idx="9664">
                  <c:v>36178</c:v>
                </c:pt>
                <c:pt idx="9665">
                  <c:v>36179</c:v>
                </c:pt>
                <c:pt idx="9666">
                  <c:v>36180</c:v>
                </c:pt>
                <c:pt idx="9667">
                  <c:v>36181</c:v>
                </c:pt>
                <c:pt idx="9668">
                  <c:v>36182</c:v>
                </c:pt>
                <c:pt idx="9669">
                  <c:v>36185</c:v>
                </c:pt>
                <c:pt idx="9670">
                  <c:v>36186</c:v>
                </c:pt>
                <c:pt idx="9671">
                  <c:v>36187</c:v>
                </c:pt>
                <c:pt idx="9672">
                  <c:v>36188</c:v>
                </c:pt>
                <c:pt idx="9673">
                  <c:v>36189</c:v>
                </c:pt>
                <c:pt idx="9674">
                  <c:v>36192</c:v>
                </c:pt>
                <c:pt idx="9675">
                  <c:v>36193</c:v>
                </c:pt>
                <c:pt idx="9676">
                  <c:v>36194</c:v>
                </c:pt>
                <c:pt idx="9677">
                  <c:v>36195</c:v>
                </c:pt>
                <c:pt idx="9678">
                  <c:v>36196</c:v>
                </c:pt>
                <c:pt idx="9679">
                  <c:v>36199</c:v>
                </c:pt>
                <c:pt idx="9680">
                  <c:v>36200</c:v>
                </c:pt>
                <c:pt idx="9681">
                  <c:v>36201</c:v>
                </c:pt>
                <c:pt idx="9682">
                  <c:v>36202</c:v>
                </c:pt>
                <c:pt idx="9683">
                  <c:v>36203</c:v>
                </c:pt>
                <c:pt idx="9684">
                  <c:v>36206</c:v>
                </c:pt>
                <c:pt idx="9685">
                  <c:v>36207</c:v>
                </c:pt>
                <c:pt idx="9686">
                  <c:v>36208</c:v>
                </c:pt>
                <c:pt idx="9687">
                  <c:v>36209</c:v>
                </c:pt>
                <c:pt idx="9688">
                  <c:v>36210</c:v>
                </c:pt>
                <c:pt idx="9689">
                  <c:v>36213</c:v>
                </c:pt>
                <c:pt idx="9690">
                  <c:v>36214</c:v>
                </c:pt>
                <c:pt idx="9691">
                  <c:v>36215</c:v>
                </c:pt>
                <c:pt idx="9692">
                  <c:v>36216</c:v>
                </c:pt>
                <c:pt idx="9693">
                  <c:v>36217</c:v>
                </c:pt>
                <c:pt idx="9694">
                  <c:v>36220</c:v>
                </c:pt>
                <c:pt idx="9695">
                  <c:v>36221</c:v>
                </c:pt>
                <c:pt idx="9696">
                  <c:v>36222</c:v>
                </c:pt>
                <c:pt idx="9697">
                  <c:v>36223</c:v>
                </c:pt>
                <c:pt idx="9698">
                  <c:v>36224</c:v>
                </c:pt>
                <c:pt idx="9699">
                  <c:v>36227</c:v>
                </c:pt>
                <c:pt idx="9700">
                  <c:v>36228</c:v>
                </c:pt>
                <c:pt idx="9701">
                  <c:v>36229</c:v>
                </c:pt>
                <c:pt idx="9702">
                  <c:v>36230</c:v>
                </c:pt>
                <c:pt idx="9703">
                  <c:v>36231</c:v>
                </c:pt>
                <c:pt idx="9704">
                  <c:v>36234</c:v>
                </c:pt>
                <c:pt idx="9705">
                  <c:v>36235</c:v>
                </c:pt>
                <c:pt idx="9706">
                  <c:v>36236</c:v>
                </c:pt>
                <c:pt idx="9707">
                  <c:v>36237</c:v>
                </c:pt>
                <c:pt idx="9708">
                  <c:v>36238</c:v>
                </c:pt>
                <c:pt idx="9709">
                  <c:v>36241</c:v>
                </c:pt>
                <c:pt idx="9710">
                  <c:v>36242</c:v>
                </c:pt>
                <c:pt idx="9711">
                  <c:v>36243</c:v>
                </c:pt>
                <c:pt idx="9712">
                  <c:v>36244</c:v>
                </c:pt>
                <c:pt idx="9713">
                  <c:v>36245</c:v>
                </c:pt>
                <c:pt idx="9714">
                  <c:v>36248</c:v>
                </c:pt>
                <c:pt idx="9715">
                  <c:v>36249</c:v>
                </c:pt>
                <c:pt idx="9716">
                  <c:v>36250</c:v>
                </c:pt>
                <c:pt idx="9717">
                  <c:v>36251</c:v>
                </c:pt>
                <c:pt idx="9718">
                  <c:v>36252</c:v>
                </c:pt>
                <c:pt idx="9719">
                  <c:v>36255</c:v>
                </c:pt>
                <c:pt idx="9720">
                  <c:v>36256</c:v>
                </c:pt>
                <c:pt idx="9721">
                  <c:v>36257</c:v>
                </c:pt>
                <c:pt idx="9722">
                  <c:v>36258</c:v>
                </c:pt>
                <c:pt idx="9723">
                  <c:v>36259</c:v>
                </c:pt>
                <c:pt idx="9724">
                  <c:v>36262</c:v>
                </c:pt>
                <c:pt idx="9725">
                  <c:v>36263</c:v>
                </c:pt>
                <c:pt idx="9726">
                  <c:v>36264</c:v>
                </c:pt>
                <c:pt idx="9727">
                  <c:v>36265</c:v>
                </c:pt>
                <c:pt idx="9728">
                  <c:v>36266</c:v>
                </c:pt>
                <c:pt idx="9729">
                  <c:v>36269</c:v>
                </c:pt>
                <c:pt idx="9730">
                  <c:v>36270</c:v>
                </c:pt>
                <c:pt idx="9731">
                  <c:v>36271</c:v>
                </c:pt>
                <c:pt idx="9732">
                  <c:v>36272</c:v>
                </c:pt>
                <c:pt idx="9733">
                  <c:v>36273</c:v>
                </c:pt>
                <c:pt idx="9734">
                  <c:v>36276</c:v>
                </c:pt>
                <c:pt idx="9735">
                  <c:v>36277</c:v>
                </c:pt>
                <c:pt idx="9736">
                  <c:v>36278</c:v>
                </c:pt>
                <c:pt idx="9737">
                  <c:v>36279</c:v>
                </c:pt>
                <c:pt idx="9738">
                  <c:v>36280</c:v>
                </c:pt>
                <c:pt idx="9739">
                  <c:v>36283</c:v>
                </c:pt>
                <c:pt idx="9740">
                  <c:v>36284</c:v>
                </c:pt>
                <c:pt idx="9741">
                  <c:v>36285</c:v>
                </c:pt>
                <c:pt idx="9742">
                  <c:v>36286</c:v>
                </c:pt>
                <c:pt idx="9743">
                  <c:v>36287</c:v>
                </c:pt>
                <c:pt idx="9744">
                  <c:v>36290</c:v>
                </c:pt>
                <c:pt idx="9745">
                  <c:v>36291</c:v>
                </c:pt>
                <c:pt idx="9746">
                  <c:v>36292</c:v>
                </c:pt>
                <c:pt idx="9747">
                  <c:v>36293</c:v>
                </c:pt>
                <c:pt idx="9748">
                  <c:v>36294</c:v>
                </c:pt>
                <c:pt idx="9749">
                  <c:v>36297</c:v>
                </c:pt>
                <c:pt idx="9750">
                  <c:v>36298</c:v>
                </c:pt>
                <c:pt idx="9751">
                  <c:v>36299</c:v>
                </c:pt>
                <c:pt idx="9752">
                  <c:v>36300</c:v>
                </c:pt>
                <c:pt idx="9753">
                  <c:v>36301</c:v>
                </c:pt>
                <c:pt idx="9754">
                  <c:v>36304</c:v>
                </c:pt>
                <c:pt idx="9755">
                  <c:v>36305</c:v>
                </c:pt>
                <c:pt idx="9756">
                  <c:v>36306</c:v>
                </c:pt>
                <c:pt idx="9757">
                  <c:v>36307</c:v>
                </c:pt>
                <c:pt idx="9758">
                  <c:v>36308</c:v>
                </c:pt>
                <c:pt idx="9759">
                  <c:v>36311</c:v>
                </c:pt>
                <c:pt idx="9760">
                  <c:v>36312</c:v>
                </c:pt>
                <c:pt idx="9761">
                  <c:v>36313</c:v>
                </c:pt>
                <c:pt idx="9762">
                  <c:v>36314</c:v>
                </c:pt>
                <c:pt idx="9763">
                  <c:v>36315</c:v>
                </c:pt>
                <c:pt idx="9764">
                  <c:v>36318</c:v>
                </c:pt>
                <c:pt idx="9765">
                  <c:v>36319</c:v>
                </c:pt>
                <c:pt idx="9766">
                  <c:v>36320</c:v>
                </c:pt>
                <c:pt idx="9767">
                  <c:v>36321</c:v>
                </c:pt>
                <c:pt idx="9768">
                  <c:v>36322</c:v>
                </c:pt>
                <c:pt idx="9769">
                  <c:v>36325</c:v>
                </c:pt>
                <c:pt idx="9770">
                  <c:v>36326</c:v>
                </c:pt>
                <c:pt idx="9771">
                  <c:v>36327</c:v>
                </c:pt>
                <c:pt idx="9772">
                  <c:v>36328</c:v>
                </c:pt>
                <c:pt idx="9773">
                  <c:v>36329</c:v>
                </c:pt>
                <c:pt idx="9774">
                  <c:v>36332</c:v>
                </c:pt>
                <c:pt idx="9775">
                  <c:v>36333</c:v>
                </c:pt>
                <c:pt idx="9776">
                  <c:v>36334</c:v>
                </c:pt>
                <c:pt idx="9777">
                  <c:v>36335</c:v>
                </c:pt>
                <c:pt idx="9778">
                  <c:v>36336</c:v>
                </c:pt>
                <c:pt idx="9779">
                  <c:v>36339</c:v>
                </c:pt>
                <c:pt idx="9780">
                  <c:v>36340</c:v>
                </c:pt>
                <c:pt idx="9781">
                  <c:v>36341</c:v>
                </c:pt>
                <c:pt idx="9782">
                  <c:v>36342</c:v>
                </c:pt>
                <c:pt idx="9783">
                  <c:v>36343</c:v>
                </c:pt>
                <c:pt idx="9784">
                  <c:v>36346</c:v>
                </c:pt>
                <c:pt idx="9785">
                  <c:v>36347</c:v>
                </c:pt>
                <c:pt idx="9786">
                  <c:v>36348</c:v>
                </c:pt>
                <c:pt idx="9787">
                  <c:v>36349</c:v>
                </c:pt>
                <c:pt idx="9788">
                  <c:v>36350</c:v>
                </c:pt>
                <c:pt idx="9789">
                  <c:v>36353</c:v>
                </c:pt>
                <c:pt idx="9790">
                  <c:v>36354</c:v>
                </c:pt>
                <c:pt idx="9791">
                  <c:v>36355</c:v>
                </c:pt>
                <c:pt idx="9792">
                  <c:v>36356</c:v>
                </c:pt>
                <c:pt idx="9793">
                  <c:v>36357</c:v>
                </c:pt>
                <c:pt idx="9794">
                  <c:v>36360</c:v>
                </c:pt>
                <c:pt idx="9795">
                  <c:v>36361</c:v>
                </c:pt>
                <c:pt idx="9796">
                  <c:v>36362</c:v>
                </c:pt>
                <c:pt idx="9797">
                  <c:v>36363</c:v>
                </c:pt>
                <c:pt idx="9798">
                  <c:v>36364</c:v>
                </c:pt>
                <c:pt idx="9799">
                  <c:v>36367</c:v>
                </c:pt>
                <c:pt idx="9800">
                  <c:v>36368</c:v>
                </c:pt>
                <c:pt idx="9801">
                  <c:v>36369</c:v>
                </c:pt>
                <c:pt idx="9802">
                  <c:v>36370</c:v>
                </c:pt>
                <c:pt idx="9803">
                  <c:v>36371</c:v>
                </c:pt>
                <c:pt idx="9804">
                  <c:v>36374</c:v>
                </c:pt>
                <c:pt idx="9805">
                  <c:v>36375</c:v>
                </c:pt>
                <c:pt idx="9806">
                  <c:v>36376</c:v>
                </c:pt>
                <c:pt idx="9807">
                  <c:v>36377</c:v>
                </c:pt>
                <c:pt idx="9808">
                  <c:v>36378</c:v>
                </c:pt>
                <c:pt idx="9809">
                  <c:v>36381</c:v>
                </c:pt>
                <c:pt idx="9810">
                  <c:v>36382</c:v>
                </c:pt>
                <c:pt idx="9811">
                  <c:v>36383</c:v>
                </c:pt>
                <c:pt idx="9812">
                  <c:v>36384</c:v>
                </c:pt>
                <c:pt idx="9813">
                  <c:v>36385</c:v>
                </c:pt>
                <c:pt idx="9814">
                  <c:v>36388</c:v>
                </c:pt>
                <c:pt idx="9815">
                  <c:v>36389</c:v>
                </c:pt>
                <c:pt idx="9816">
                  <c:v>36390</c:v>
                </c:pt>
                <c:pt idx="9817">
                  <c:v>36391</c:v>
                </c:pt>
                <c:pt idx="9818">
                  <c:v>36392</c:v>
                </c:pt>
                <c:pt idx="9819">
                  <c:v>36395</c:v>
                </c:pt>
                <c:pt idx="9820">
                  <c:v>36396</c:v>
                </c:pt>
                <c:pt idx="9821">
                  <c:v>36397</c:v>
                </c:pt>
                <c:pt idx="9822">
                  <c:v>36398</c:v>
                </c:pt>
                <c:pt idx="9823">
                  <c:v>36399</c:v>
                </c:pt>
                <c:pt idx="9824">
                  <c:v>36402</c:v>
                </c:pt>
                <c:pt idx="9825">
                  <c:v>36403</c:v>
                </c:pt>
                <c:pt idx="9826">
                  <c:v>36404</c:v>
                </c:pt>
                <c:pt idx="9827">
                  <c:v>36405</c:v>
                </c:pt>
                <c:pt idx="9828">
                  <c:v>36406</c:v>
                </c:pt>
                <c:pt idx="9829">
                  <c:v>36409</c:v>
                </c:pt>
                <c:pt idx="9830">
                  <c:v>36410</c:v>
                </c:pt>
                <c:pt idx="9831">
                  <c:v>36411</c:v>
                </c:pt>
                <c:pt idx="9832">
                  <c:v>36412</c:v>
                </c:pt>
                <c:pt idx="9833">
                  <c:v>36413</c:v>
                </c:pt>
                <c:pt idx="9834">
                  <c:v>36416</c:v>
                </c:pt>
                <c:pt idx="9835">
                  <c:v>36417</c:v>
                </c:pt>
                <c:pt idx="9836">
                  <c:v>36418</c:v>
                </c:pt>
                <c:pt idx="9837">
                  <c:v>36419</c:v>
                </c:pt>
                <c:pt idx="9838">
                  <c:v>36420</c:v>
                </c:pt>
                <c:pt idx="9839">
                  <c:v>36423</c:v>
                </c:pt>
                <c:pt idx="9840">
                  <c:v>36424</c:v>
                </c:pt>
                <c:pt idx="9841">
                  <c:v>36425</c:v>
                </c:pt>
                <c:pt idx="9842">
                  <c:v>36426</c:v>
                </c:pt>
                <c:pt idx="9843">
                  <c:v>36427</c:v>
                </c:pt>
                <c:pt idx="9844">
                  <c:v>36430</c:v>
                </c:pt>
                <c:pt idx="9845">
                  <c:v>36431</c:v>
                </c:pt>
                <c:pt idx="9846">
                  <c:v>36432</c:v>
                </c:pt>
                <c:pt idx="9847">
                  <c:v>36433</c:v>
                </c:pt>
                <c:pt idx="9848">
                  <c:v>36434</c:v>
                </c:pt>
                <c:pt idx="9849">
                  <c:v>36437</c:v>
                </c:pt>
                <c:pt idx="9850">
                  <c:v>36438</c:v>
                </c:pt>
                <c:pt idx="9851">
                  <c:v>36439</c:v>
                </c:pt>
                <c:pt idx="9852">
                  <c:v>36440</c:v>
                </c:pt>
                <c:pt idx="9853">
                  <c:v>36441</c:v>
                </c:pt>
                <c:pt idx="9854">
                  <c:v>36444</c:v>
                </c:pt>
                <c:pt idx="9855">
                  <c:v>36445</c:v>
                </c:pt>
                <c:pt idx="9856">
                  <c:v>36446</c:v>
                </c:pt>
                <c:pt idx="9857">
                  <c:v>36447</c:v>
                </c:pt>
                <c:pt idx="9858">
                  <c:v>36448</c:v>
                </c:pt>
                <c:pt idx="9859">
                  <c:v>36451</c:v>
                </c:pt>
                <c:pt idx="9860">
                  <c:v>36452</c:v>
                </c:pt>
                <c:pt idx="9861">
                  <c:v>36453</c:v>
                </c:pt>
                <c:pt idx="9862">
                  <c:v>36454</c:v>
                </c:pt>
                <c:pt idx="9863">
                  <c:v>36455</c:v>
                </c:pt>
                <c:pt idx="9864">
                  <c:v>36458</c:v>
                </c:pt>
                <c:pt idx="9865">
                  <c:v>36459</c:v>
                </c:pt>
                <c:pt idx="9866">
                  <c:v>36460</c:v>
                </c:pt>
                <c:pt idx="9867">
                  <c:v>36461</c:v>
                </c:pt>
                <c:pt idx="9868">
                  <c:v>36462</c:v>
                </c:pt>
                <c:pt idx="9869">
                  <c:v>36465</c:v>
                </c:pt>
                <c:pt idx="9870">
                  <c:v>36466</c:v>
                </c:pt>
                <c:pt idx="9871">
                  <c:v>36467</c:v>
                </c:pt>
                <c:pt idx="9872">
                  <c:v>36468</c:v>
                </c:pt>
                <c:pt idx="9873">
                  <c:v>36469</c:v>
                </c:pt>
                <c:pt idx="9874">
                  <c:v>36472</c:v>
                </c:pt>
                <c:pt idx="9875">
                  <c:v>36473</c:v>
                </c:pt>
                <c:pt idx="9876">
                  <c:v>36474</c:v>
                </c:pt>
                <c:pt idx="9877">
                  <c:v>36475</c:v>
                </c:pt>
                <c:pt idx="9878">
                  <c:v>36476</c:v>
                </c:pt>
                <c:pt idx="9879">
                  <c:v>36479</c:v>
                </c:pt>
                <c:pt idx="9880">
                  <c:v>36480</c:v>
                </c:pt>
                <c:pt idx="9881">
                  <c:v>36481</c:v>
                </c:pt>
                <c:pt idx="9882">
                  <c:v>36482</c:v>
                </c:pt>
                <c:pt idx="9883">
                  <c:v>36483</c:v>
                </c:pt>
                <c:pt idx="9884">
                  <c:v>36486</c:v>
                </c:pt>
                <c:pt idx="9885">
                  <c:v>36487</c:v>
                </c:pt>
                <c:pt idx="9886">
                  <c:v>36488</c:v>
                </c:pt>
                <c:pt idx="9887">
                  <c:v>36489</c:v>
                </c:pt>
                <c:pt idx="9888">
                  <c:v>36490</c:v>
                </c:pt>
                <c:pt idx="9889">
                  <c:v>36493</c:v>
                </c:pt>
                <c:pt idx="9890">
                  <c:v>36494</c:v>
                </c:pt>
                <c:pt idx="9891">
                  <c:v>36495</c:v>
                </c:pt>
                <c:pt idx="9892">
                  <c:v>36496</c:v>
                </c:pt>
                <c:pt idx="9893">
                  <c:v>36497</c:v>
                </c:pt>
                <c:pt idx="9894">
                  <c:v>36500</c:v>
                </c:pt>
                <c:pt idx="9895">
                  <c:v>36501</c:v>
                </c:pt>
                <c:pt idx="9896">
                  <c:v>36502</c:v>
                </c:pt>
                <c:pt idx="9897">
                  <c:v>36503</c:v>
                </c:pt>
                <c:pt idx="9898">
                  <c:v>36504</c:v>
                </c:pt>
                <c:pt idx="9899">
                  <c:v>36507</c:v>
                </c:pt>
                <c:pt idx="9900">
                  <c:v>36508</c:v>
                </c:pt>
                <c:pt idx="9901">
                  <c:v>36509</c:v>
                </c:pt>
                <c:pt idx="9902">
                  <c:v>36510</c:v>
                </c:pt>
                <c:pt idx="9903">
                  <c:v>36511</c:v>
                </c:pt>
                <c:pt idx="9904">
                  <c:v>36514</c:v>
                </c:pt>
                <c:pt idx="9905">
                  <c:v>36515</c:v>
                </c:pt>
                <c:pt idx="9906">
                  <c:v>36516</c:v>
                </c:pt>
                <c:pt idx="9907">
                  <c:v>36517</c:v>
                </c:pt>
                <c:pt idx="9908">
                  <c:v>36518</c:v>
                </c:pt>
                <c:pt idx="9909">
                  <c:v>36521</c:v>
                </c:pt>
                <c:pt idx="9910">
                  <c:v>36522</c:v>
                </c:pt>
                <c:pt idx="9911">
                  <c:v>36523</c:v>
                </c:pt>
                <c:pt idx="9912">
                  <c:v>36524</c:v>
                </c:pt>
                <c:pt idx="9913">
                  <c:v>36525</c:v>
                </c:pt>
                <c:pt idx="9914">
                  <c:v>36528</c:v>
                </c:pt>
                <c:pt idx="9915">
                  <c:v>36529</c:v>
                </c:pt>
                <c:pt idx="9916">
                  <c:v>36530</c:v>
                </c:pt>
                <c:pt idx="9917">
                  <c:v>36531</c:v>
                </c:pt>
                <c:pt idx="9918">
                  <c:v>36532</c:v>
                </c:pt>
                <c:pt idx="9919">
                  <c:v>36535</c:v>
                </c:pt>
                <c:pt idx="9920">
                  <c:v>36536</c:v>
                </c:pt>
                <c:pt idx="9921">
                  <c:v>36537</c:v>
                </c:pt>
                <c:pt idx="9922">
                  <c:v>36538</c:v>
                </c:pt>
                <c:pt idx="9923">
                  <c:v>36539</c:v>
                </c:pt>
                <c:pt idx="9924">
                  <c:v>36542</c:v>
                </c:pt>
                <c:pt idx="9925">
                  <c:v>36543</c:v>
                </c:pt>
                <c:pt idx="9926">
                  <c:v>36544</c:v>
                </c:pt>
                <c:pt idx="9927">
                  <c:v>36545</c:v>
                </c:pt>
                <c:pt idx="9928">
                  <c:v>36546</c:v>
                </c:pt>
                <c:pt idx="9929">
                  <c:v>36549</c:v>
                </c:pt>
                <c:pt idx="9930">
                  <c:v>36550</c:v>
                </c:pt>
                <c:pt idx="9931">
                  <c:v>36551</c:v>
                </c:pt>
                <c:pt idx="9932">
                  <c:v>36552</c:v>
                </c:pt>
                <c:pt idx="9933">
                  <c:v>36553</c:v>
                </c:pt>
                <c:pt idx="9934">
                  <c:v>36556</c:v>
                </c:pt>
                <c:pt idx="9935">
                  <c:v>36557</c:v>
                </c:pt>
                <c:pt idx="9936">
                  <c:v>36558</c:v>
                </c:pt>
                <c:pt idx="9937">
                  <c:v>36559</c:v>
                </c:pt>
                <c:pt idx="9938">
                  <c:v>36560</c:v>
                </c:pt>
                <c:pt idx="9939">
                  <c:v>36563</c:v>
                </c:pt>
                <c:pt idx="9940">
                  <c:v>36564</c:v>
                </c:pt>
                <c:pt idx="9941">
                  <c:v>36565</c:v>
                </c:pt>
                <c:pt idx="9942">
                  <c:v>36566</c:v>
                </c:pt>
                <c:pt idx="9943">
                  <c:v>36567</c:v>
                </c:pt>
                <c:pt idx="9944">
                  <c:v>36570</c:v>
                </c:pt>
                <c:pt idx="9945">
                  <c:v>36571</c:v>
                </c:pt>
                <c:pt idx="9946">
                  <c:v>36572</c:v>
                </c:pt>
                <c:pt idx="9947">
                  <c:v>36573</c:v>
                </c:pt>
                <c:pt idx="9948">
                  <c:v>36574</c:v>
                </c:pt>
                <c:pt idx="9949">
                  <c:v>36577</c:v>
                </c:pt>
                <c:pt idx="9950">
                  <c:v>36578</c:v>
                </c:pt>
                <c:pt idx="9951">
                  <c:v>36579</c:v>
                </c:pt>
                <c:pt idx="9952">
                  <c:v>36580</c:v>
                </c:pt>
                <c:pt idx="9953">
                  <c:v>36581</c:v>
                </c:pt>
                <c:pt idx="9954">
                  <c:v>36584</c:v>
                </c:pt>
                <c:pt idx="9955">
                  <c:v>36585</c:v>
                </c:pt>
                <c:pt idx="9956">
                  <c:v>36586</c:v>
                </c:pt>
                <c:pt idx="9957">
                  <c:v>36587</c:v>
                </c:pt>
                <c:pt idx="9958">
                  <c:v>36588</c:v>
                </c:pt>
                <c:pt idx="9959">
                  <c:v>36591</c:v>
                </c:pt>
                <c:pt idx="9960">
                  <c:v>36592</c:v>
                </c:pt>
                <c:pt idx="9961">
                  <c:v>36593</c:v>
                </c:pt>
                <c:pt idx="9962">
                  <c:v>36594</c:v>
                </c:pt>
                <c:pt idx="9963">
                  <c:v>36595</c:v>
                </c:pt>
                <c:pt idx="9964">
                  <c:v>36598</c:v>
                </c:pt>
                <c:pt idx="9965">
                  <c:v>36599</c:v>
                </c:pt>
                <c:pt idx="9966">
                  <c:v>36600</c:v>
                </c:pt>
                <c:pt idx="9967">
                  <c:v>36601</c:v>
                </c:pt>
                <c:pt idx="9968">
                  <c:v>36602</c:v>
                </c:pt>
                <c:pt idx="9969">
                  <c:v>36605</c:v>
                </c:pt>
                <c:pt idx="9970">
                  <c:v>36606</c:v>
                </c:pt>
                <c:pt idx="9971">
                  <c:v>36607</c:v>
                </c:pt>
                <c:pt idx="9972">
                  <c:v>36608</c:v>
                </c:pt>
                <c:pt idx="9973">
                  <c:v>36609</c:v>
                </c:pt>
                <c:pt idx="9974">
                  <c:v>36612</c:v>
                </c:pt>
                <c:pt idx="9975">
                  <c:v>36613</c:v>
                </c:pt>
                <c:pt idx="9976">
                  <c:v>36614</c:v>
                </c:pt>
                <c:pt idx="9977">
                  <c:v>36615</c:v>
                </c:pt>
                <c:pt idx="9978">
                  <c:v>36616</c:v>
                </c:pt>
                <c:pt idx="9979">
                  <c:v>36619</c:v>
                </c:pt>
                <c:pt idx="9980">
                  <c:v>36620</c:v>
                </c:pt>
                <c:pt idx="9981">
                  <c:v>36621</c:v>
                </c:pt>
                <c:pt idx="9982">
                  <c:v>36622</c:v>
                </c:pt>
                <c:pt idx="9983">
                  <c:v>36623</c:v>
                </c:pt>
                <c:pt idx="9984">
                  <c:v>36626</c:v>
                </c:pt>
                <c:pt idx="9985">
                  <c:v>36627</c:v>
                </c:pt>
                <c:pt idx="9986">
                  <c:v>36628</c:v>
                </c:pt>
                <c:pt idx="9987">
                  <c:v>36629</c:v>
                </c:pt>
                <c:pt idx="9988">
                  <c:v>36630</c:v>
                </c:pt>
                <c:pt idx="9989">
                  <c:v>36633</c:v>
                </c:pt>
                <c:pt idx="9990">
                  <c:v>36634</c:v>
                </c:pt>
                <c:pt idx="9991">
                  <c:v>36635</c:v>
                </c:pt>
                <c:pt idx="9992">
                  <c:v>36636</c:v>
                </c:pt>
                <c:pt idx="9993">
                  <c:v>36637</c:v>
                </c:pt>
                <c:pt idx="9994">
                  <c:v>36640</c:v>
                </c:pt>
                <c:pt idx="9995">
                  <c:v>36641</c:v>
                </c:pt>
                <c:pt idx="9996">
                  <c:v>36642</c:v>
                </c:pt>
                <c:pt idx="9997">
                  <c:v>36643</c:v>
                </c:pt>
                <c:pt idx="9998">
                  <c:v>36644</c:v>
                </c:pt>
                <c:pt idx="9999">
                  <c:v>36647</c:v>
                </c:pt>
                <c:pt idx="10000">
                  <c:v>36648</c:v>
                </c:pt>
                <c:pt idx="10001">
                  <c:v>36649</c:v>
                </c:pt>
                <c:pt idx="10002">
                  <c:v>36650</c:v>
                </c:pt>
                <c:pt idx="10003">
                  <c:v>36651</c:v>
                </c:pt>
                <c:pt idx="10004">
                  <c:v>36654</c:v>
                </c:pt>
                <c:pt idx="10005">
                  <c:v>36655</c:v>
                </c:pt>
                <c:pt idx="10006">
                  <c:v>36656</c:v>
                </c:pt>
                <c:pt idx="10007">
                  <c:v>36657</c:v>
                </c:pt>
                <c:pt idx="10008">
                  <c:v>36658</c:v>
                </c:pt>
                <c:pt idx="10009">
                  <c:v>36661</c:v>
                </c:pt>
                <c:pt idx="10010">
                  <c:v>36662</c:v>
                </c:pt>
                <c:pt idx="10011">
                  <c:v>36663</c:v>
                </c:pt>
                <c:pt idx="10012">
                  <c:v>36664</c:v>
                </c:pt>
                <c:pt idx="10013">
                  <c:v>36665</c:v>
                </c:pt>
                <c:pt idx="10014">
                  <c:v>36668</c:v>
                </c:pt>
                <c:pt idx="10015">
                  <c:v>36669</c:v>
                </c:pt>
                <c:pt idx="10016">
                  <c:v>36670</c:v>
                </c:pt>
                <c:pt idx="10017">
                  <c:v>36671</c:v>
                </c:pt>
                <c:pt idx="10018">
                  <c:v>36672</c:v>
                </c:pt>
                <c:pt idx="10019">
                  <c:v>36675</c:v>
                </c:pt>
                <c:pt idx="10020">
                  <c:v>36676</c:v>
                </c:pt>
                <c:pt idx="10021">
                  <c:v>36677</c:v>
                </c:pt>
                <c:pt idx="10022">
                  <c:v>36678</c:v>
                </c:pt>
                <c:pt idx="10023">
                  <c:v>36679</c:v>
                </c:pt>
                <c:pt idx="10024">
                  <c:v>36682</c:v>
                </c:pt>
                <c:pt idx="10025">
                  <c:v>36683</c:v>
                </c:pt>
                <c:pt idx="10026">
                  <c:v>36684</c:v>
                </c:pt>
                <c:pt idx="10027">
                  <c:v>36685</c:v>
                </c:pt>
                <c:pt idx="10028">
                  <c:v>36686</c:v>
                </c:pt>
                <c:pt idx="10029">
                  <c:v>36689</c:v>
                </c:pt>
                <c:pt idx="10030">
                  <c:v>36690</c:v>
                </c:pt>
                <c:pt idx="10031">
                  <c:v>36691</c:v>
                </c:pt>
                <c:pt idx="10032">
                  <c:v>36692</c:v>
                </c:pt>
                <c:pt idx="10033">
                  <c:v>36693</c:v>
                </c:pt>
                <c:pt idx="10034">
                  <c:v>36696</c:v>
                </c:pt>
                <c:pt idx="10035">
                  <c:v>36697</c:v>
                </c:pt>
                <c:pt idx="10036">
                  <c:v>36698</c:v>
                </c:pt>
                <c:pt idx="10037">
                  <c:v>36699</c:v>
                </c:pt>
                <c:pt idx="10038">
                  <c:v>36700</c:v>
                </c:pt>
                <c:pt idx="10039">
                  <c:v>36703</c:v>
                </c:pt>
                <c:pt idx="10040">
                  <c:v>36704</c:v>
                </c:pt>
                <c:pt idx="10041">
                  <c:v>36705</c:v>
                </c:pt>
                <c:pt idx="10042">
                  <c:v>36706</c:v>
                </c:pt>
                <c:pt idx="10043">
                  <c:v>36707</c:v>
                </c:pt>
                <c:pt idx="10044">
                  <c:v>36710</c:v>
                </c:pt>
                <c:pt idx="10045">
                  <c:v>36711</c:v>
                </c:pt>
                <c:pt idx="10046">
                  <c:v>36712</c:v>
                </c:pt>
                <c:pt idx="10047">
                  <c:v>36713</c:v>
                </c:pt>
                <c:pt idx="10048">
                  <c:v>36714</c:v>
                </c:pt>
                <c:pt idx="10049">
                  <c:v>36717</c:v>
                </c:pt>
                <c:pt idx="10050">
                  <c:v>36718</c:v>
                </c:pt>
                <c:pt idx="10051">
                  <c:v>36719</c:v>
                </c:pt>
                <c:pt idx="10052">
                  <c:v>36720</c:v>
                </c:pt>
                <c:pt idx="10053">
                  <c:v>36721</c:v>
                </c:pt>
                <c:pt idx="10054">
                  <c:v>36724</c:v>
                </c:pt>
                <c:pt idx="10055">
                  <c:v>36725</c:v>
                </c:pt>
                <c:pt idx="10056">
                  <c:v>36726</c:v>
                </c:pt>
                <c:pt idx="10057">
                  <c:v>36727</c:v>
                </c:pt>
                <c:pt idx="10058">
                  <c:v>36728</c:v>
                </c:pt>
                <c:pt idx="10059">
                  <c:v>36731</c:v>
                </c:pt>
                <c:pt idx="10060">
                  <c:v>36732</c:v>
                </c:pt>
                <c:pt idx="10061">
                  <c:v>36733</c:v>
                </c:pt>
                <c:pt idx="10062">
                  <c:v>36734</c:v>
                </c:pt>
                <c:pt idx="10063">
                  <c:v>36735</c:v>
                </c:pt>
                <c:pt idx="10064">
                  <c:v>36738</c:v>
                </c:pt>
                <c:pt idx="10065">
                  <c:v>36739</c:v>
                </c:pt>
                <c:pt idx="10066">
                  <c:v>36740</c:v>
                </c:pt>
                <c:pt idx="10067">
                  <c:v>36741</c:v>
                </c:pt>
                <c:pt idx="10068">
                  <c:v>36742</c:v>
                </c:pt>
                <c:pt idx="10069">
                  <c:v>36745</c:v>
                </c:pt>
                <c:pt idx="10070">
                  <c:v>36746</c:v>
                </c:pt>
                <c:pt idx="10071">
                  <c:v>36747</c:v>
                </c:pt>
                <c:pt idx="10072">
                  <c:v>36748</c:v>
                </c:pt>
                <c:pt idx="10073">
                  <c:v>36749</c:v>
                </c:pt>
                <c:pt idx="10074">
                  <c:v>36752</c:v>
                </c:pt>
                <c:pt idx="10075">
                  <c:v>36753</c:v>
                </c:pt>
                <c:pt idx="10076">
                  <c:v>36754</c:v>
                </c:pt>
                <c:pt idx="10077">
                  <c:v>36755</c:v>
                </c:pt>
                <c:pt idx="10078">
                  <c:v>36756</c:v>
                </c:pt>
                <c:pt idx="10079">
                  <c:v>36759</c:v>
                </c:pt>
                <c:pt idx="10080">
                  <c:v>36760</c:v>
                </c:pt>
                <c:pt idx="10081">
                  <c:v>36761</c:v>
                </c:pt>
                <c:pt idx="10082">
                  <c:v>36762</c:v>
                </c:pt>
                <c:pt idx="10083">
                  <c:v>36763</c:v>
                </c:pt>
                <c:pt idx="10084">
                  <c:v>36766</c:v>
                </c:pt>
                <c:pt idx="10085">
                  <c:v>36767</c:v>
                </c:pt>
                <c:pt idx="10086">
                  <c:v>36768</c:v>
                </c:pt>
                <c:pt idx="10087">
                  <c:v>36769</c:v>
                </c:pt>
                <c:pt idx="10088">
                  <c:v>36770</c:v>
                </c:pt>
                <c:pt idx="10089">
                  <c:v>36773</c:v>
                </c:pt>
                <c:pt idx="10090">
                  <c:v>36774</c:v>
                </c:pt>
                <c:pt idx="10091">
                  <c:v>36775</c:v>
                </c:pt>
                <c:pt idx="10092">
                  <c:v>36776</c:v>
                </c:pt>
                <c:pt idx="10093">
                  <c:v>36777</c:v>
                </c:pt>
                <c:pt idx="10094">
                  <c:v>36780</c:v>
                </c:pt>
                <c:pt idx="10095">
                  <c:v>36781</c:v>
                </c:pt>
                <c:pt idx="10096">
                  <c:v>36782</c:v>
                </c:pt>
                <c:pt idx="10097">
                  <c:v>36783</c:v>
                </c:pt>
                <c:pt idx="10098">
                  <c:v>36784</c:v>
                </c:pt>
                <c:pt idx="10099">
                  <c:v>36787</c:v>
                </c:pt>
                <c:pt idx="10100">
                  <c:v>36788</c:v>
                </c:pt>
                <c:pt idx="10101">
                  <c:v>36789</c:v>
                </c:pt>
                <c:pt idx="10102">
                  <c:v>36790</c:v>
                </c:pt>
                <c:pt idx="10103">
                  <c:v>36791</c:v>
                </c:pt>
                <c:pt idx="10104">
                  <c:v>36794</c:v>
                </c:pt>
                <c:pt idx="10105">
                  <c:v>36795</c:v>
                </c:pt>
                <c:pt idx="10106">
                  <c:v>36796</c:v>
                </c:pt>
                <c:pt idx="10107">
                  <c:v>36797</c:v>
                </c:pt>
                <c:pt idx="10108">
                  <c:v>36798</c:v>
                </c:pt>
                <c:pt idx="10109">
                  <c:v>36801</c:v>
                </c:pt>
                <c:pt idx="10110">
                  <c:v>36802</c:v>
                </c:pt>
                <c:pt idx="10111">
                  <c:v>36803</c:v>
                </c:pt>
                <c:pt idx="10112">
                  <c:v>36804</c:v>
                </c:pt>
                <c:pt idx="10113">
                  <c:v>36805</c:v>
                </c:pt>
                <c:pt idx="10114">
                  <c:v>36808</c:v>
                </c:pt>
                <c:pt idx="10115">
                  <c:v>36809</c:v>
                </c:pt>
                <c:pt idx="10116">
                  <c:v>36810</c:v>
                </c:pt>
                <c:pt idx="10117">
                  <c:v>36811</c:v>
                </c:pt>
                <c:pt idx="10118">
                  <c:v>36812</c:v>
                </c:pt>
                <c:pt idx="10119">
                  <c:v>36815</c:v>
                </c:pt>
                <c:pt idx="10120">
                  <c:v>36816</c:v>
                </c:pt>
                <c:pt idx="10121">
                  <c:v>36817</c:v>
                </c:pt>
                <c:pt idx="10122">
                  <c:v>36818</c:v>
                </c:pt>
                <c:pt idx="10123">
                  <c:v>36819</c:v>
                </c:pt>
                <c:pt idx="10124">
                  <c:v>36822</c:v>
                </c:pt>
                <c:pt idx="10125">
                  <c:v>36823</c:v>
                </c:pt>
                <c:pt idx="10126">
                  <c:v>36824</c:v>
                </c:pt>
                <c:pt idx="10127">
                  <c:v>36825</c:v>
                </c:pt>
                <c:pt idx="10128">
                  <c:v>36826</c:v>
                </c:pt>
                <c:pt idx="10129">
                  <c:v>36829</c:v>
                </c:pt>
                <c:pt idx="10130">
                  <c:v>36830</c:v>
                </c:pt>
                <c:pt idx="10131">
                  <c:v>36831</c:v>
                </c:pt>
                <c:pt idx="10132">
                  <c:v>36832</c:v>
                </c:pt>
                <c:pt idx="10133">
                  <c:v>36833</c:v>
                </c:pt>
                <c:pt idx="10134">
                  <c:v>36836</c:v>
                </c:pt>
                <c:pt idx="10135">
                  <c:v>36837</c:v>
                </c:pt>
                <c:pt idx="10136">
                  <c:v>36838</c:v>
                </c:pt>
                <c:pt idx="10137">
                  <c:v>36839</c:v>
                </c:pt>
                <c:pt idx="10138">
                  <c:v>36840</c:v>
                </c:pt>
                <c:pt idx="10139">
                  <c:v>36843</c:v>
                </c:pt>
                <c:pt idx="10140">
                  <c:v>36844</c:v>
                </c:pt>
                <c:pt idx="10141">
                  <c:v>36845</c:v>
                </c:pt>
                <c:pt idx="10142">
                  <c:v>36846</c:v>
                </c:pt>
                <c:pt idx="10143">
                  <c:v>36847</c:v>
                </c:pt>
                <c:pt idx="10144">
                  <c:v>36850</c:v>
                </c:pt>
                <c:pt idx="10145">
                  <c:v>36851</c:v>
                </c:pt>
                <c:pt idx="10146">
                  <c:v>36852</c:v>
                </c:pt>
                <c:pt idx="10147">
                  <c:v>36853</c:v>
                </c:pt>
                <c:pt idx="10148">
                  <c:v>36854</c:v>
                </c:pt>
                <c:pt idx="10149">
                  <c:v>36857</c:v>
                </c:pt>
                <c:pt idx="10150">
                  <c:v>36858</c:v>
                </c:pt>
                <c:pt idx="10151">
                  <c:v>36859</c:v>
                </c:pt>
                <c:pt idx="10152">
                  <c:v>36860</c:v>
                </c:pt>
                <c:pt idx="10153">
                  <c:v>36861</c:v>
                </c:pt>
                <c:pt idx="10154">
                  <c:v>36864</c:v>
                </c:pt>
                <c:pt idx="10155">
                  <c:v>36865</c:v>
                </c:pt>
                <c:pt idx="10156">
                  <c:v>36866</c:v>
                </c:pt>
                <c:pt idx="10157">
                  <c:v>36867</c:v>
                </c:pt>
                <c:pt idx="10158">
                  <c:v>36868</c:v>
                </c:pt>
                <c:pt idx="10159">
                  <c:v>36871</c:v>
                </c:pt>
                <c:pt idx="10160">
                  <c:v>36872</c:v>
                </c:pt>
                <c:pt idx="10161">
                  <c:v>36873</c:v>
                </c:pt>
                <c:pt idx="10162">
                  <c:v>36874</c:v>
                </c:pt>
                <c:pt idx="10163">
                  <c:v>36875</c:v>
                </c:pt>
                <c:pt idx="10164">
                  <c:v>36878</c:v>
                </c:pt>
                <c:pt idx="10165">
                  <c:v>36879</c:v>
                </c:pt>
                <c:pt idx="10166">
                  <c:v>36880</c:v>
                </c:pt>
                <c:pt idx="10167">
                  <c:v>36881</c:v>
                </c:pt>
                <c:pt idx="10168">
                  <c:v>36882</c:v>
                </c:pt>
                <c:pt idx="10169">
                  <c:v>36885</c:v>
                </c:pt>
                <c:pt idx="10170">
                  <c:v>36886</c:v>
                </c:pt>
                <c:pt idx="10171">
                  <c:v>36887</c:v>
                </c:pt>
                <c:pt idx="10172">
                  <c:v>36888</c:v>
                </c:pt>
                <c:pt idx="10173">
                  <c:v>36889</c:v>
                </c:pt>
                <c:pt idx="10174">
                  <c:v>36892</c:v>
                </c:pt>
                <c:pt idx="10175">
                  <c:v>36893</c:v>
                </c:pt>
                <c:pt idx="10176">
                  <c:v>36894</c:v>
                </c:pt>
                <c:pt idx="10177">
                  <c:v>36895</c:v>
                </c:pt>
                <c:pt idx="10178">
                  <c:v>36896</c:v>
                </c:pt>
                <c:pt idx="10179">
                  <c:v>36899</c:v>
                </c:pt>
                <c:pt idx="10180">
                  <c:v>36900</c:v>
                </c:pt>
                <c:pt idx="10181">
                  <c:v>36901</c:v>
                </c:pt>
                <c:pt idx="10182">
                  <c:v>36902</c:v>
                </c:pt>
                <c:pt idx="10183">
                  <c:v>36903</c:v>
                </c:pt>
                <c:pt idx="10184">
                  <c:v>36906</c:v>
                </c:pt>
                <c:pt idx="10185">
                  <c:v>36907</c:v>
                </c:pt>
                <c:pt idx="10186">
                  <c:v>36908</c:v>
                </c:pt>
                <c:pt idx="10187">
                  <c:v>36909</c:v>
                </c:pt>
                <c:pt idx="10188">
                  <c:v>36910</c:v>
                </c:pt>
                <c:pt idx="10189">
                  <c:v>36913</c:v>
                </c:pt>
                <c:pt idx="10190">
                  <c:v>36914</c:v>
                </c:pt>
                <c:pt idx="10191">
                  <c:v>36915</c:v>
                </c:pt>
                <c:pt idx="10192">
                  <c:v>36916</c:v>
                </c:pt>
                <c:pt idx="10193">
                  <c:v>36917</c:v>
                </c:pt>
                <c:pt idx="10194">
                  <c:v>36920</c:v>
                </c:pt>
                <c:pt idx="10195">
                  <c:v>36921</c:v>
                </c:pt>
                <c:pt idx="10196">
                  <c:v>36922</c:v>
                </c:pt>
                <c:pt idx="10197">
                  <c:v>36923</c:v>
                </c:pt>
                <c:pt idx="10198">
                  <c:v>36924</c:v>
                </c:pt>
                <c:pt idx="10199">
                  <c:v>36927</c:v>
                </c:pt>
                <c:pt idx="10200">
                  <c:v>36928</c:v>
                </c:pt>
                <c:pt idx="10201">
                  <c:v>36929</c:v>
                </c:pt>
                <c:pt idx="10202">
                  <c:v>36930</c:v>
                </c:pt>
                <c:pt idx="10203">
                  <c:v>36931</c:v>
                </c:pt>
                <c:pt idx="10204">
                  <c:v>36934</c:v>
                </c:pt>
                <c:pt idx="10205">
                  <c:v>36935</c:v>
                </c:pt>
                <c:pt idx="10206">
                  <c:v>36936</c:v>
                </c:pt>
                <c:pt idx="10207">
                  <c:v>36937</c:v>
                </c:pt>
                <c:pt idx="10208">
                  <c:v>36938</c:v>
                </c:pt>
                <c:pt idx="10209">
                  <c:v>36941</c:v>
                </c:pt>
                <c:pt idx="10210">
                  <c:v>36942</c:v>
                </c:pt>
                <c:pt idx="10211">
                  <c:v>36943</c:v>
                </c:pt>
                <c:pt idx="10212">
                  <c:v>36944</c:v>
                </c:pt>
                <c:pt idx="10213">
                  <c:v>36945</c:v>
                </c:pt>
                <c:pt idx="10214">
                  <c:v>36948</c:v>
                </c:pt>
                <c:pt idx="10215">
                  <c:v>36949</c:v>
                </c:pt>
                <c:pt idx="10216">
                  <c:v>36950</c:v>
                </c:pt>
                <c:pt idx="10217">
                  <c:v>36951</c:v>
                </c:pt>
                <c:pt idx="10218">
                  <c:v>36952</c:v>
                </c:pt>
                <c:pt idx="10219">
                  <c:v>36955</c:v>
                </c:pt>
                <c:pt idx="10220">
                  <c:v>36956</c:v>
                </c:pt>
                <c:pt idx="10221">
                  <c:v>36957</c:v>
                </c:pt>
                <c:pt idx="10222">
                  <c:v>36958</c:v>
                </c:pt>
                <c:pt idx="10223">
                  <c:v>36959</c:v>
                </c:pt>
                <c:pt idx="10224">
                  <c:v>36962</c:v>
                </c:pt>
                <c:pt idx="10225">
                  <c:v>36963</c:v>
                </c:pt>
                <c:pt idx="10226">
                  <c:v>36964</c:v>
                </c:pt>
                <c:pt idx="10227">
                  <c:v>36965</c:v>
                </c:pt>
                <c:pt idx="10228">
                  <c:v>36966</c:v>
                </c:pt>
                <c:pt idx="10229">
                  <c:v>36969</c:v>
                </c:pt>
                <c:pt idx="10230">
                  <c:v>36970</c:v>
                </c:pt>
                <c:pt idx="10231">
                  <c:v>36971</c:v>
                </c:pt>
                <c:pt idx="10232">
                  <c:v>36972</c:v>
                </c:pt>
                <c:pt idx="10233">
                  <c:v>36973</c:v>
                </c:pt>
                <c:pt idx="10234">
                  <c:v>36976</c:v>
                </c:pt>
                <c:pt idx="10235">
                  <c:v>36977</c:v>
                </c:pt>
                <c:pt idx="10236">
                  <c:v>36978</c:v>
                </c:pt>
                <c:pt idx="10237">
                  <c:v>36979</c:v>
                </c:pt>
                <c:pt idx="10238">
                  <c:v>36980</c:v>
                </c:pt>
                <c:pt idx="10239">
                  <c:v>36983</c:v>
                </c:pt>
                <c:pt idx="10240">
                  <c:v>36984</c:v>
                </c:pt>
                <c:pt idx="10241">
                  <c:v>36985</c:v>
                </c:pt>
                <c:pt idx="10242">
                  <c:v>36986</c:v>
                </c:pt>
                <c:pt idx="10243">
                  <c:v>36987</c:v>
                </c:pt>
                <c:pt idx="10244">
                  <c:v>36990</c:v>
                </c:pt>
                <c:pt idx="10245">
                  <c:v>36991</c:v>
                </c:pt>
                <c:pt idx="10246">
                  <c:v>36992</c:v>
                </c:pt>
                <c:pt idx="10247">
                  <c:v>36993</c:v>
                </c:pt>
                <c:pt idx="10248">
                  <c:v>36994</c:v>
                </c:pt>
                <c:pt idx="10249">
                  <c:v>36997</c:v>
                </c:pt>
                <c:pt idx="10250">
                  <c:v>36998</c:v>
                </c:pt>
                <c:pt idx="10251">
                  <c:v>36999</c:v>
                </c:pt>
                <c:pt idx="10252">
                  <c:v>37000</c:v>
                </c:pt>
                <c:pt idx="10253">
                  <c:v>37001</c:v>
                </c:pt>
                <c:pt idx="10254">
                  <c:v>37004</c:v>
                </c:pt>
                <c:pt idx="10255">
                  <c:v>37005</c:v>
                </c:pt>
                <c:pt idx="10256">
                  <c:v>37006</c:v>
                </c:pt>
                <c:pt idx="10257">
                  <c:v>37007</c:v>
                </c:pt>
                <c:pt idx="10258">
                  <c:v>37008</c:v>
                </c:pt>
                <c:pt idx="10259">
                  <c:v>37011</c:v>
                </c:pt>
                <c:pt idx="10260">
                  <c:v>37012</c:v>
                </c:pt>
                <c:pt idx="10261">
                  <c:v>37013</c:v>
                </c:pt>
                <c:pt idx="10262">
                  <c:v>37014</c:v>
                </c:pt>
                <c:pt idx="10263">
                  <c:v>37015</c:v>
                </c:pt>
                <c:pt idx="10264">
                  <c:v>37018</c:v>
                </c:pt>
                <c:pt idx="10265">
                  <c:v>37019</c:v>
                </c:pt>
                <c:pt idx="10266">
                  <c:v>37020</c:v>
                </c:pt>
                <c:pt idx="10267">
                  <c:v>37021</c:v>
                </c:pt>
                <c:pt idx="10268">
                  <c:v>37022</c:v>
                </c:pt>
                <c:pt idx="10269">
                  <c:v>37025</c:v>
                </c:pt>
                <c:pt idx="10270">
                  <c:v>37026</c:v>
                </c:pt>
                <c:pt idx="10271">
                  <c:v>37027</c:v>
                </c:pt>
                <c:pt idx="10272">
                  <c:v>37028</c:v>
                </c:pt>
                <c:pt idx="10273">
                  <c:v>37029</c:v>
                </c:pt>
                <c:pt idx="10274">
                  <c:v>37032</c:v>
                </c:pt>
                <c:pt idx="10275">
                  <c:v>37033</c:v>
                </c:pt>
                <c:pt idx="10276">
                  <c:v>37034</c:v>
                </c:pt>
                <c:pt idx="10277">
                  <c:v>37035</c:v>
                </c:pt>
                <c:pt idx="10278">
                  <c:v>37036</c:v>
                </c:pt>
                <c:pt idx="10279">
                  <c:v>37039</c:v>
                </c:pt>
                <c:pt idx="10280">
                  <c:v>37040</c:v>
                </c:pt>
                <c:pt idx="10281">
                  <c:v>37041</c:v>
                </c:pt>
                <c:pt idx="10282">
                  <c:v>37042</c:v>
                </c:pt>
                <c:pt idx="10283">
                  <c:v>37043</c:v>
                </c:pt>
                <c:pt idx="10284">
                  <c:v>37046</c:v>
                </c:pt>
                <c:pt idx="10285">
                  <c:v>37047</c:v>
                </c:pt>
                <c:pt idx="10286">
                  <c:v>37048</c:v>
                </c:pt>
                <c:pt idx="10287">
                  <c:v>37049</c:v>
                </c:pt>
                <c:pt idx="10288">
                  <c:v>37050</c:v>
                </c:pt>
                <c:pt idx="10289">
                  <c:v>37053</c:v>
                </c:pt>
                <c:pt idx="10290">
                  <c:v>37054</c:v>
                </c:pt>
                <c:pt idx="10291">
                  <c:v>37055</c:v>
                </c:pt>
                <c:pt idx="10292">
                  <c:v>37056</c:v>
                </c:pt>
                <c:pt idx="10293">
                  <c:v>37057</c:v>
                </c:pt>
                <c:pt idx="10294">
                  <c:v>37060</c:v>
                </c:pt>
                <c:pt idx="10295">
                  <c:v>37061</c:v>
                </c:pt>
                <c:pt idx="10296">
                  <c:v>37062</c:v>
                </c:pt>
                <c:pt idx="10297">
                  <c:v>37063</c:v>
                </c:pt>
                <c:pt idx="10298">
                  <c:v>37064</c:v>
                </c:pt>
                <c:pt idx="10299">
                  <c:v>37067</c:v>
                </c:pt>
                <c:pt idx="10300">
                  <c:v>37068</c:v>
                </c:pt>
                <c:pt idx="10301">
                  <c:v>37069</c:v>
                </c:pt>
                <c:pt idx="10302">
                  <c:v>37070</c:v>
                </c:pt>
                <c:pt idx="10303">
                  <c:v>37071</c:v>
                </c:pt>
                <c:pt idx="10304">
                  <c:v>37074</c:v>
                </c:pt>
                <c:pt idx="10305">
                  <c:v>37075</c:v>
                </c:pt>
                <c:pt idx="10306">
                  <c:v>37076</c:v>
                </c:pt>
                <c:pt idx="10307">
                  <c:v>37077</c:v>
                </c:pt>
                <c:pt idx="10308">
                  <c:v>37078</c:v>
                </c:pt>
                <c:pt idx="10309">
                  <c:v>37081</c:v>
                </c:pt>
                <c:pt idx="10310">
                  <c:v>37082</c:v>
                </c:pt>
                <c:pt idx="10311">
                  <c:v>37083</c:v>
                </c:pt>
                <c:pt idx="10312">
                  <c:v>37084</c:v>
                </c:pt>
                <c:pt idx="10313">
                  <c:v>37085</c:v>
                </c:pt>
                <c:pt idx="10314">
                  <c:v>37088</c:v>
                </c:pt>
                <c:pt idx="10315">
                  <c:v>37089</c:v>
                </c:pt>
                <c:pt idx="10316">
                  <c:v>37090</c:v>
                </c:pt>
                <c:pt idx="10317">
                  <c:v>37091</c:v>
                </c:pt>
                <c:pt idx="10318">
                  <c:v>37092</c:v>
                </c:pt>
                <c:pt idx="10319">
                  <c:v>37095</c:v>
                </c:pt>
                <c:pt idx="10320">
                  <c:v>37096</c:v>
                </c:pt>
                <c:pt idx="10321">
                  <c:v>37097</c:v>
                </c:pt>
                <c:pt idx="10322">
                  <c:v>37098</c:v>
                </c:pt>
                <c:pt idx="10323">
                  <c:v>37099</c:v>
                </c:pt>
                <c:pt idx="10324">
                  <c:v>37102</c:v>
                </c:pt>
                <c:pt idx="10325">
                  <c:v>37103</c:v>
                </c:pt>
                <c:pt idx="10326">
                  <c:v>37104</c:v>
                </c:pt>
                <c:pt idx="10327">
                  <c:v>37105</c:v>
                </c:pt>
                <c:pt idx="10328">
                  <c:v>37106</c:v>
                </c:pt>
                <c:pt idx="10329">
                  <c:v>37109</c:v>
                </c:pt>
                <c:pt idx="10330">
                  <c:v>37110</c:v>
                </c:pt>
                <c:pt idx="10331">
                  <c:v>37111</c:v>
                </c:pt>
                <c:pt idx="10332">
                  <c:v>37112</c:v>
                </c:pt>
                <c:pt idx="10333">
                  <c:v>37113</c:v>
                </c:pt>
                <c:pt idx="10334">
                  <c:v>37116</c:v>
                </c:pt>
                <c:pt idx="10335">
                  <c:v>37117</c:v>
                </c:pt>
                <c:pt idx="10336">
                  <c:v>37118</c:v>
                </c:pt>
                <c:pt idx="10337">
                  <c:v>37119</c:v>
                </c:pt>
                <c:pt idx="10338">
                  <c:v>37120</c:v>
                </c:pt>
                <c:pt idx="10339">
                  <c:v>37123</c:v>
                </c:pt>
                <c:pt idx="10340">
                  <c:v>37124</c:v>
                </c:pt>
                <c:pt idx="10341">
                  <c:v>37125</c:v>
                </c:pt>
                <c:pt idx="10342">
                  <c:v>37126</c:v>
                </c:pt>
                <c:pt idx="10343">
                  <c:v>37127</c:v>
                </c:pt>
                <c:pt idx="10344">
                  <c:v>37130</c:v>
                </c:pt>
                <c:pt idx="10345">
                  <c:v>37131</c:v>
                </c:pt>
                <c:pt idx="10346">
                  <c:v>37132</c:v>
                </c:pt>
                <c:pt idx="10347">
                  <c:v>37133</c:v>
                </c:pt>
                <c:pt idx="10348">
                  <c:v>37134</c:v>
                </c:pt>
                <c:pt idx="10349">
                  <c:v>37137</c:v>
                </c:pt>
                <c:pt idx="10350">
                  <c:v>37138</c:v>
                </c:pt>
                <c:pt idx="10351">
                  <c:v>37139</c:v>
                </c:pt>
                <c:pt idx="10352">
                  <c:v>37140</c:v>
                </c:pt>
                <c:pt idx="10353">
                  <c:v>37141</c:v>
                </c:pt>
                <c:pt idx="10354">
                  <c:v>37144</c:v>
                </c:pt>
                <c:pt idx="10355">
                  <c:v>37145</c:v>
                </c:pt>
                <c:pt idx="10356">
                  <c:v>37146</c:v>
                </c:pt>
                <c:pt idx="10357">
                  <c:v>37147</c:v>
                </c:pt>
                <c:pt idx="10358">
                  <c:v>37148</c:v>
                </c:pt>
                <c:pt idx="10359">
                  <c:v>37151</c:v>
                </c:pt>
                <c:pt idx="10360">
                  <c:v>37152</c:v>
                </c:pt>
                <c:pt idx="10361">
                  <c:v>37153</c:v>
                </c:pt>
                <c:pt idx="10362">
                  <c:v>37154</c:v>
                </c:pt>
                <c:pt idx="10363">
                  <c:v>37155</c:v>
                </c:pt>
                <c:pt idx="10364">
                  <c:v>37158</c:v>
                </c:pt>
                <c:pt idx="10365">
                  <c:v>37159</c:v>
                </c:pt>
                <c:pt idx="10366">
                  <c:v>37160</c:v>
                </c:pt>
                <c:pt idx="10367">
                  <c:v>37161</c:v>
                </c:pt>
                <c:pt idx="10368">
                  <c:v>37162</c:v>
                </c:pt>
                <c:pt idx="10369">
                  <c:v>37165</c:v>
                </c:pt>
                <c:pt idx="10370">
                  <c:v>37166</c:v>
                </c:pt>
                <c:pt idx="10371">
                  <c:v>37167</c:v>
                </c:pt>
                <c:pt idx="10372">
                  <c:v>37168</c:v>
                </c:pt>
                <c:pt idx="10373">
                  <c:v>37169</c:v>
                </c:pt>
                <c:pt idx="10374">
                  <c:v>37172</c:v>
                </c:pt>
                <c:pt idx="10375">
                  <c:v>37173</c:v>
                </c:pt>
                <c:pt idx="10376">
                  <c:v>37174</c:v>
                </c:pt>
                <c:pt idx="10377">
                  <c:v>37175</c:v>
                </c:pt>
                <c:pt idx="10378">
                  <c:v>37176</c:v>
                </c:pt>
                <c:pt idx="10379">
                  <c:v>37179</c:v>
                </c:pt>
                <c:pt idx="10380">
                  <c:v>37180</c:v>
                </c:pt>
                <c:pt idx="10381">
                  <c:v>37181</c:v>
                </c:pt>
                <c:pt idx="10382">
                  <c:v>37182</c:v>
                </c:pt>
                <c:pt idx="10383">
                  <c:v>37183</c:v>
                </c:pt>
                <c:pt idx="10384">
                  <c:v>37186</c:v>
                </c:pt>
                <c:pt idx="10385">
                  <c:v>37187</c:v>
                </c:pt>
                <c:pt idx="10386">
                  <c:v>37188</c:v>
                </c:pt>
                <c:pt idx="10387">
                  <c:v>37189</c:v>
                </c:pt>
                <c:pt idx="10388">
                  <c:v>37190</c:v>
                </c:pt>
                <c:pt idx="10389">
                  <c:v>37193</c:v>
                </c:pt>
                <c:pt idx="10390">
                  <c:v>37194</c:v>
                </c:pt>
                <c:pt idx="10391">
                  <c:v>37195</c:v>
                </c:pt>
                <c:pt idx="10392">
                  <c:v>37196</c:v>
                </c:pt>
                <c:pt idx="10393">
                  <c:v>37197</c:v>
                </c:pt>
                <c:pt idx="10394">
                  <c:v>37200</c:v>
                </c:pt>
                <c:pt idx="10395">
                  <c:v>37201</c:v>
                </c:pt>
                <c:pt idx="10396">
                  <c:v>37202</c:v>
                </c:pt>
                <c:pt idx="10397">
                  <c:v>37203</c:v>
                </c:pt>
                <c:pt idx="10398">
                  <c:v>37204</c:v>
                </c:pt>
                <c:pt idx="10399">
                  <c:v>37207</c:v>
                </c:pt>
                <c:pt idx="10400">
                  <c:v>37208</c:v>
                </c:pt>
                <c:pt idx="10401">
                  <c:v>37209</c:v>
                </c:pt>
                <c:pt idx="10402">
                  <c:v>37210</c:v>
                </c:pt>
                <c:pt idx="10403">
                  <c:v>37211</c:v>
                </c:pt>
                <c:pt idx="10404">
                  <c:v>37214</c:v>
                </c:pt>
                <c:pt idx="10405">
                  <c:v>37215</c:v>
                </c:pt>
                <c:pt idx="10406">
                  <c:v>37216</c:v>
                </c:pt>
                <c:pt idx="10407">
                  <c:v>37217</c:v>
                </c:pt>
                <c:pt idx="10408">
                  <c:v>37218</c:v>
                </c:pt>
                <c:pt idx="10409">
                  <c:v>37221</c:v>
                </c:pt>
                <c:pt idx="10410">
                  <c:v>37222</c:v>
                </c:pt>
                <c:pt idx="10411">
                  <c:v>37223</c:v>
                </c:pt>
                <c:pt idx="10412">
                  <c:v>37224</c:v>
                </c:pt>
                <c:pt idx="10413">
                  <c:v>37225</c:v>
                </c:pt>
                <c:pt idx="10414">
                  <c:v>37228</c:v>
                </c:pt>
                <c:pt idx="10415">
                  <c:v>37229</c:v>
                </c:pt>
                <c:pt idx="10416">
                  <c:v>37230</c:v>
                </c:pt>
                <c:pt idx="10417">
                  <c:v>37231</c:v>
                </c:pt>
                <c:pt idx="10418">
                  <c:v>37232</c:v>
                </c:pt>
                <c:pt idx="10419">
                  <c:v>37235</c:v>
                </c:pt>
                <c:pt idx="10420">
                  <c:v>37236</c:v>
                </c:pt>
                <c:pt idx="10421">
                  <c:v>37237</c:v>
                </c:pt>
                <c:pt idx="10422">
                  <c:v>37238</c:v>
                </c:pt>
                <c:pt idx="10423">
                  <c:v>37239</c:v>
                </c:pt>
                <c:pt idx="10424">
                  <c:v>37242</c:v>
                </c:pt>
                <c:pt idx="10425">
                  <c:v>37243</c:v>
                </c:pt>
                <c:pt idx="10426">
                  <c:v>37244</c:v>
                </c:pt>
                <c:pt idx="10427">
                  <c:v>37245</c:v>
                </c:pt>
                <c:pt idx="10428">
                  <c:v>37246</c:v>
                </c:pt>
                <c:pt idx="10429">
                  <c:v>37249</c:v>
                </c:pt>
                <c:pt idx="10430">
                  <c:v>37250</c:v>
                </c:pt>
                <c:pt idx="10431">
                  <c:v>37251</c:v>
                </c:pt>
                <c:pt idx="10432">
                  <c:v>37252</c:v>
                </c:pt>
                <c:pt idx="10433">
                  <c:v>37253</c:v>
                </c:pt>
                <c:pt idx="10434">
                  <c:v>37256</c:v>
                </c:pt>
                <c:pt idx="10435">
                  <c:v>37257</c:v>
                </c:pt>
                <c:pt idx="10436">
                  <c:v>37258</c:v>
                </c:pt>
                <c:pt idx="10437">
                  <c:v>37259</c:v>
                </c:pt>
                <c:pt idx="10438">
                  <c:v>37260</c:v>
                </c:pt>
                <c:pt idx="10439">
                  <c:v>37263</c:v>
                </c:pt>
                <c:pt idx="10440">
                  <c:v>37264</c:v>
                </c:pt>
                <c:pt idx="10441">
                  <c:v>37265</c:v>
                </c:pt>
                <c:pt idx="10442">
                  <c:v>37266</c:v>
                </c:pt>
                <c:pt idx="10443">
                  <c:v>37267</c:v>
                </c:pt>
                <c:pt idx="10444">
                  <c:v>37270</c:v>
                </c:pt>
                <c:pt idx="10445">
                  <c:v>37271</c:v>
                </c:pt>
                <c:pt idx="10446">
                  <c:v>37272</c:v>
                </c:pt>
                <c:pt idx="10447">
                  <c:v>37273</c:v>
                </c:pt>
                <c:pt idx="10448">
                  <c:v>37274</c:v>
                </c:pt>
                <c:pt idx="10449">
                  <c:v>37277</c:v>
                </c:pt>
                <c:pt idx="10450">
                  <c:v>37278</c:v>
                </c:pt>
                <c:pt idx="10451">
                  <c:v>37279</c:v>
                </c:pt>
                <c:pt idx="10452">
                  <c:v>37280</c:v>
                </c:pt>
                <c:pt idx="10453">
                  <c:v>37281</c:v>
                </c:pt>
                <c:pt idx="10454">
                  <c:v>37284</c:v>
                </c:pt>
                <c:pt idx="10455">
                  <c:v>37285</c:v>
                </c:pt>
                <c:pt idx="10456">
                  <c:v>37286</c:v>
                </c:pt>
                <c:pt idx="10457">
                  <c:v>37287</c:v>
                </c:pt>
                <c:pt idx="10458">
                  <c:v>37288</c:v>
                </c:pt>
                <c:pt idx="10459">
                  <c:v>37291</c:v>
                </c:pt>
                <c:pt idx="10460">
                  <c:v>37292</c:v>
                </c:pt>
                <c:pt idx="10461">
                  <c:v>37293</c:v>
                </c:pt>
                <c:pt idx="10462">
                  <c:v>37294</c:v>
                </c:pt>
                <c:pt idx="10463">
                  <c:v>37295</c:v>
                </c:pt>
                <c:pt idx="10464">
                  <c:v>37298</c:v>
                </c:pt>
                <c:pt idx="10465">
                  <c:v>37299</c:v>
                </c:pt>
                <c:pt idx="10466">
                  <c:v>37300</c:v>
                </c:pt>
                <c:pt idx="10467">
                  <c:v>37301</c:v>
                </c:pt>
                <c:pt idx="10468">
                  <c:v>37302</c:v>
                </c:pt>
                <c:pt idx="10469">
                  <c:v>37305</c:v>
                </c:pt>
                <c:pt idx="10470">
                  <c:v>37306</c:v>
                </c:pt>
                <c:pt idx="10471">
                  <c:v>37307</c:v>
                </c:pt>
                <c:pt idx="10472">
                  <c:v>37308</c:v>
                </c:pt>
                <c:pt idx="10473">
                  <c:v>37309</c:v>
                </c:pt>
                <c:pt idx="10474">
                  <c:v>37312</c:v>
                </c:pt>
                <c:pt idx="10475">
                  <c:v>37313</c:v>
                </c:pt>
                <c:pt idx="10476">
                  <c:v>37314</c:v>
                </c:pt>
                <c:pt idx="10477">
                  <c:v>37315</c:v>
                </c:pt>
                <c:pt idx="10478">
                  <c:v>37316</c:v>
                </c:pt>
                <c:pt idx="10479">
                  <c:v>37319</c:v>
                </c:pt>
                <c:pt idx="10480">
                  <c:v>37320</c:v>
                </c:pt>
                <c:pt idx="10481">
                  <c:v>37321</c:v>
                </c:pt>
                <c:pt idx="10482">
                  <c:v>37322</c:v>
                </c:pt>
                <c:pt idx="10483">
                  <c:v>37323</c:v>
                </c:pt>
                <c:pt idx="10484">
                  <c:v>37326</c:v>
                </c:pt>
                <c:pt idx="10485">
                  <c:v>37327</c:v>
                </c:pt>
                <c:pt idx="10486">
                  <c:v>37328</c:v>
                </c:pt>
                <c:pt idx="10487">
                  <c:v>37329</c:v>
                </c:pt>
                <c:pt idx="10488">
                  <c:v>37330</c:v>
                </c:pt>
                <c:pt idx="10489">
                  <c:v>37333</c:v>
                </c:pt>
                <c:pt idx="10490">
                  <c:v>37334</c:v>
                </c:pt>
                <c:pt idx="10491">
                  <c:v>37335</c:v>
                </c:pt>
                <c:pt idx="10492">
                  <c:v>37336</c:v>
                </c:pt>
                <c:pt idx="10493">
                  <c:v>37337</c:v>
                </c:pt>
                <c:pt idx="10494">
                  <c:v>37340</c:v>
                </c:pt>
                <c:pt idx="10495">
                  <c:v>37341</c:v>
                </c:pt>
                <c:pt idx="10496">
                  <c:v>37342</c:v>
                </c:pt>
                <c:pt idx="10497">
                  <c:v>37343</c:v>
                </c:pt>
                <c:pt idx="10498">
                  <c:v>37344</c:v>
                </c:pt>
                <c:pt idx="10499">
                  <c:v>37347</c:v>
                </c:pt>
                <c:pt idx="10500">
                  <c:v>37348</c:v>
                </c:pt>
                <c:pt idx="10501">
                  <c:v>37349</c:v>
                </c:pt>
                <c:pt idx="10502">
                  <c:v>37350</c:v>
                </c:pt>
                <c:pt idx="10503">
                  <c:v>37351</c:v>
                </c:pt>
                <c:pt idx="10504">
                  <c:v>37354</c:v>
                </c:pt>
                <c:pt idx="10505">
                  <c:v>37355</c:v>
                </c:pt>
                <c:pt idx="10506">
                  <c:v>37356</c:v>
                </c:pt>
                <c:pt idx="10507">
                  <c:v>37357</c:v>
                </c:pt>
                <c:pt idx="10508">
                  <c:v>37358</c:v>
                </c:pt>
                <c:pt idx="10509">
                  <c:v>37361</c:v>
                </c:pt>
                <c:pt idx="10510">
                  <c:v>37362</c:v>
                </c:pt>
                <c:pt idx="10511">
                  <c:v>37363</c:v>
                </c:pt>
                <c:pt idx="10512">
                  <c:v>37364</c:v>
                </c:pt>
                <c:pt idx="10513">
                  <c:v>37365</c:v>
                </c:pt>
                <c:pt idx="10514">
                  <c:v>37368</c:v>
                </c:pt>
                <c:pt idx="10515">
                  <c:v>37369</c:v>
                </c:pt>
                <c:pt idx="10516">
                  <c:v>37370</c:v>
                </c:pt>
                <c:pt idx="10517">
                  <c:v>37371</c:v>
                </c:pt>
                <c:pt idx="10518">
                  <c:v>37372</c:v>
                </c:pt>
                <c:pt idx="10519">
                  <c:v>37375</c:v>
                </c:pt>
                <c:pt idx="10520">
                  <c:v>37376</c:v>
                </c:pt>
                <c:pt idx="10521">
                  <c:v>37377</c:v>
                </c:pt>
                <c:pt idx="10522">
                  <c:v>37378</c:v>
                </c:pt>
                <c:pt idx="10523">
                  <c:v>37379</c:v>
                </c:pt>
                <c:pt idx="10524">
                  <c:v>37382</c:v>
                </c:pt>
                <c:pt idx="10525">
                  <c:v>37383</c:v>
                </c:pt>
                <c:pt idx="10526">
                  <c:v>37384</c:v>
                </c:pt>
                <c:pt idx="10527">
                  <c:v>37385</c:v>
                </c:pt>
                <c:pt idx="10528">
                  <c:v>37386</c:v>
                </c:pt>
                <c:pt idx="10529">
                  <c:v>37389</c:v>
                </c:pt>
                <c:pt idx="10530">
                  <c:v>37390</c:v>
                </c:pt>
                <c:pt idx="10531">
                  <c:v>37391</c:v>
                </c:pt>
                <c:pt idx="10532">
                  <c:v>37392</c:v>
                </c:pt>
                <c:pt idx="10533">
                  <c:v>37393</c:v>
                </c:pt>
                <c:pt idx="10534">
                  <c:v>37396</c:v>
                </c:pt>
                <c:pt idx="10535">
                  <c:v>37397</c:v>
                </c:pt>
                <c:pt idx="10536">
                  <c:v>37398</c:v>
                </c:pt>
                <c:pt idx="10537">
                  <c:v>37399</c:v>
                </c:pt>
                <c:pt idx="10538">
                  <c:v>37400</c:v>
                </c:pt>
                <c:pt idx="10539">
                  <c:v>37403</c:v>
                </c:pt>
                <c:pt idx="10540">
                  <c:v>37404</c:v>
                </c:pt>
                <c:pt idx="10541">
                  <c:v>37405</c:v>
                </c:pt>
                <c:pt idx="10542">
                  <c:v>37406</c:v>
                </c:pt>
                <c:pt idx="10543">
                  <c:v>37407</c:v>
                </c:pt>
                <c:pt idx="10544">
                  <c:v>37410</c:v>
                </c:pt>
                <c:pt idx="10545">
                  <c:v>37411</c:v>
                </c:pt>
                <c:pt idx="10546">
                  <c:v>37412</c:v>
                </c:pt>
                <c:pt idx="10547">
                  <c:v>37413</c:v>
                </c:pt>
                <c:pt idx="10548">
                  <c:v>37414</c:v>
                </c:pt>
                <c:pt idx="10549">
                  <c:v>37417</c:v>
                </c:pt>
                <c:pt idx="10550">
                  <c:v>37418</c:v>
                </c:pt>
                <c:pt idx="10551">
                  <c:v>37419</c:v>
                </c:pt>
                <c:pt idx="10552">
                  <c:v>37420</c:v>
                </c:pt>
                <c:pt idx="10553">
                  <c:v>37421</c:v>
                </c:pt>
                <c:pt idx="10554">
                  <c:v>37424</c:v>
                </c:pt>
                <c:pt idx="10555">
                  <c:v>37425</c:v>
                </c:pt>
                <c:pt idx="10556">
                  <c:v>37426</c:v>
                </c:pt>
                <c:pt idx="10557">
                  <c:v>37427</c:v>
                </c:pt>
                <c:pt idx="10558">
                  <c:v>37428</c:v>
                </c:pt>
                <c:pt idx="10559">
                  <c:v>37431</c:v>
                </c:pt>
                <c:pt idx="10560">
                  <c:v>37432</c:v>
                </c:pt>
                <c:pt idx="10561">
                  <c:v>37433</c:v>
                </c:pt>
                <c:pt idx="10562">
                  <c:v>37434</c:v>
                </c:pt>
                <c:pt idx="10563">
                  <c:v>37435</c:v>
                </c:pt>
                <c:pt idx="10564">
                  <c:v>37438</c:v>
                </c:pt>
                <c:pt idx="10565">
                  <c:v>37439</c:v>
                </c:pt>
                <c:pt idx="10566">
                  <c:v>37440</c:v>
                </c:pt>
                <c:pt idx="10567">
                  <c:v>37441</c:v>
                </c:pt>
                <c:pt idx="10568">
                  <c:v>37442</c:v>
                </c:pt>
                <c:pt idx="10569">
                  <c:v>37445</c:v>
                </c:pt>
                <c:pt idx="10570">
                  <c:v>37446</c:v>
                </c:pt>
                <c:pt idx="10571">
                  <c:v>37447</c:v>
                </c:pt>
                <c:pt idx="10572">
                  <c:v>37448</c:v>
                </c:pt>
                <c:pt idx="10573">
                  <c:v>37449</c:v>
                </c:pt>
                <c:pt idx="10574">
                  <c:v>37452</c:v>
                </c:pt>
                <c:pt idx="10575">
                  <c:v>37453</c:v>
                </c:pt>
                <c:pt idx="10576">
                  <c:v>37454</c:v>
                </c:pt>
                <c:pt idx="10577">
                  <c:v>37455</c:v>
                </c:pt>
                <c:pt idx="10578">
                  <c:v>37456</c:v>
                </c:pt>
                <c:pt idx="10579">
                  <c:v>37459</c:v>
                </c:pt>
                <c:pt idx="10580">
                  <c:v>37460</c:v>
                </c:pt>
                <c:pt idx="10581">
                  <c:v>37461</c:v>
                </c:pt>
                <c:pt idx="10582">
                  <c:v>37462</c:v>
                </c:pt>
                <c:pt idx="10583">
                  <c:v>37463</c:v>
                </c:pt>
                <c:pt idx="10584">
                  <c:v>37466</c:v>
                </c:pt>
                <c:pt idx="10585">
                  <c:v>37467</c:v>
                </c:pt>
                <c:pt idx="10586">
                  <c:v>37468</c:v>
                </c:pt>
                <c:pt idx="10587">
                  <c:v>37469</c:v>
                </c:pt>
                <c:pt idx="10588">
                  <c:v>37470</c:v>
                </c:pt>
                <c:pt idx="10589">
                  <c:v>37473</c:v>
                </c:pt>
                <c:pt idx="10590">
                  <c:v>37474</c:v>
                </c:pt>
                <c:pt idx="10591">
                  <c:v>37475</c:v>
                </c:pt>
                <c:pt idx="10592">
                  <c:v>37476</c:v>
                </c:pt>
                <c:pt idx="10593">
                  <c:v>37477</c:v>
                </c:pt>
                <c:pt idx="10594">
                  <c:v>37480</c:v>
                </c:pt>
                <c:pt idx="10595">
                  <c:v>37481</c:v>
                </c:pt>
                <c:pt idx="10596">
                  <c:v>37482</c:v>
                </c:pt>
                <c:pt idx="10597">
                  <c:v>37483</c:v>
                </c:pt>
                <c:pt idx="10598">
                  <c:v>37484</c:v>
                </c:pt>
                <c:pt idx="10599">
                  <c:v>37487</c:v>
                </c:pt>
                <c:pt idx="10600">
                  <c:v>37488</c:v>
                </c:pt>
                <c:pt idx="10601">
                  <c:v>37489</c:v>
                </c:pt>
                <c:pt idx="10602">
                  <c:v>37490</c:v>
                </c:pt>
                <c:pt idx="10603">
                  <c:v>37491</c:v>
                </c:pt>
                <c:pt idx="10604">
                  <c:v>37494</c:v>
                </c:pt>
                <c:pt idx="10605">
                  <c:v>37495</c:v>
                </c:pt>
                <c:pt idx="10606">
                  <c:v>37496</c:v>
                </c:pt>
                <c:pt idx="10607">
                  <c:v>37497</c:v>
                </c:pt>
                <c:pt idx="10608">
                  <c:v>37498</c:v>
                </c:pt>
                <c:pt idx="10609">
                  <c:v>37501</c:v>
                </c:pt>
                <c:pt idx="10610">
                  <c:v>37502</c:v>
                </c:pt>
                <c:pt idx="10611">
                  <c:v>37503</c:v>
                </c:pt>
                <c:pt idx="10612">
                  <c:v>37504</c:v>
                </c:pt>
                <c:pt idx="10613">
                  <c:v>37505</c:v>
                </c:pt>
                <c:pt idx="10614">
                  <c:v>37508</c:v>
                </c:pt>
                <c:pt idx="10615">
                  <c:v>37509</c:v>
                </c:pt>
                <c:pt idx="10616">
                  <c:v>37510</c:v>
                </c:pt>
                <c:pt idx="10617">
                  <c:v>37511</c:v>
                </c:pt>
                <c:pt idx="10618">
                  <c:v>37512</c:v>
                </c:pt>
                <c:pt idx="10619">
                  <c:v>37515</c:v>
                </c:pt>
                <c:pt idx="10620">
                  <c:v>37516</c:v>
                </c:pt>
                <c:pt idx="10621">
                  <c:v>37517</c:v>
                </c:pt>
                <c:pt idx="10622">
                  <c:v>37518</c:v>
                </c:pt>
                <c:pt idx="10623">
                  <c:v>37519</c:v>
                </c:pt>
                <c:pt idx="10624">
                  <c:v>37522</c:v>
                </c:pt>
                <c:pt idx="10625">
                  <c:v>37523</c:v>
                </c:pt>
                <c:pt idx="10626">
                  <c:v>37524</c:v>
                </c:pt>
                <c:pt idx="10627">
                  <c:v>37525</c:v>
                </c:pt>
                <c:pt idx="10628">
                  <c:v>37526</c:v>
                </c:pt>
                <c:pt idx="10629">
                  <c:v>37529</c:v>
                </c:pt>
                <c:pt idx="10630">
                  <c:v>37530</c:v>
                </c:pt>
                <c:pt idx="10631">
                  <c:v>37531</c:v>
                </c:pt>
                <c:pt idx="10632">
                  <c:v>37532</c:v>
                </c:pt>
                <c:pt idx="10633">
                  <c:v>37533</c:v>
                </c:pt>
                <c:pt idx="10634">
                  <c:v>37536</c:v>
                </c:pt>
                <c:pt idx="10635">
                  <c:v>37537</c:v>
                </c:pt>
                <c:pt idx="10636">
                  <c:v>37538</c:v>
                </c:pt>
                <c:pt idx="10637">
                  <c:v>37539</c:v>
                </c:pt>
                <c:pt idx="10638">
                  <c:v>37540</c:v>
                </c:pt>
                <c:pt idx="10639">
                  <c:v>37543</c:v>
                </c:pt>
                <c:pt idx="10640">
                  <c:v>37544</c:v>
                </c:pt>
                <c:pt idx="10641">
                  <c:v>37545</c:v>
                </c:pt>
                <c:pt idx="10642">
                  <c:v>37546</c:v>
                </c:pt>
                <c:pt idx="10643">
                  <c:v>37547</c:v>
                </c:pt>
                <c:pt idx="10644">
                  <c:v>37550</c:v>
                </c:pt>
                <c:pt idx="10645">
                  <c:v>37551</c:v>
                </c:pt>
                <c:pt idx="10646">
                  <c:v>37552</c:v>
                </c:pt>
                <c:pt idx="10647">
                  <c:v>37553</c:v>
                </c:pt>
                <c:pt idx="10648">
                  <c:v>37554</c:v>
                </c:pt>
                <c:pt idx="10649">
                  <c:v>37557</c:v>
                </c:pt>
                <c:pt idx="10650">
                  <c:v>37558</c:v>
                </c:pt>
                <c:pt idx="10651">
                  <c:v>37559</c:v>
                </c:pt>
                <c:pt idx="10652">
                  <c:v>37560</c:v>
                </c:pt>
                <c:pt idx="10653">
                  <c:v>37561</c:v>
                </c:pt>
                <c:pt idx="10654">
                  <c:v>37564</c:v>
                </c:pt>
                <c:pt idx="10655">
                  <c:v>37565</c:v>
                </c:pt>
                <c:pt idx="10656">
                  <c:v>37566</c:v>
                </c:pt>
                <c:pt idx="10657">
                  <c:v>37567</c:v>
                </c:pt>
                <c:pt idx="10658">
                  <c:v>37568</c:v>
                </c:pt>
                <c:pt idx="10659">
                  <c:v>37571</c:v>
                </c:pt>
                <c:pt idx="10660">
                  <c:v>37572</c:v>
                </c:pt>
                <c:pt idx="10661">
                  <c:v>37573</c:v>
                </c:pt>
                <c:pt idx="10662">
                  <c:v>37574</c:v>
                </c:pt>
                <c:pt idx="10663">
                  <c:v>37575</c:v>
                </c:pt>
                <c:pt idx="10664">
                  <c:v>37578</c:v>
                </c:pt>
                <c:pt idx="10665">
                  <c:v>37579</c:v>
                </c:pt>
                <c:pt idx="10666">
                  <c:v>37580</c:v>
                </c:pt>
                <c:pt idx="10667">
                  <c:v>37581</c:v>
                </c:pt>
                <c:pt idx="10668">
                  <c:v>37582</c:v>
                </c:pt>
                <c:pt idx="10669">
                  <c:v>37585</c:v>
                </c:pt>
                <c:pt idx="10670">
                  <c:v>37586</c:v>
                </c:pt>
                <c:pt idx="10671">
                  <c:v>37587</c:v>
                </c:pt>
                <c:pt idx="10672">
                  <c:v>37588</c:v>
                </c:pt>
                <c:pt idx="10673">
                  <c:v>37589</c:v>
                </c:pt>
                <c:pt idx="10674">
                  <c:v>37592</c:v>
                </c:pt>
                <c:pt idx="10675">
                  <c:v>37593</c:v>
                </c:pt>
                <c:pt idx="10676">
                  <c:v>37594</c:v>
                </c:pt>
                <c:pt idx="10677">
                  <c:v>37595</c:v>
                </c:pt>
                <c:pt idx="10678">
                  <c:v>37596</c:v>
                </c:pt>
                <c:pt idx="10679">
                  <c:v>37599</c:v>
                </c:pt>
                <c:pt idx="10680">
                  <c:v>37600</c:v>
                </c:pt>
                <c:pt idx="10681">
                  <c:v>37601</c:v>
                </c:pt>
                <c:pt idx="10682">
                  <c:v>37602</c:v>
                </c:pt>
                <c:pt idx="10683">
                  <c:v>37603</c:v>
                </c:pt>
                <c:pt idx="10684">
                  <c:v>37606</c:v>
                </c:pt>
                <c:pt idx="10685">
                  <c:v>37607</c:v>
                </c:pt>
                <c:pt idx="10686">
                  <c:v>37608</c:v>
                </c:pt>
                <c:pt idx="10687">
                  <c:v>37609</c:v>
                </c:pt>
                <c:pt idx="10688">
                  <c:v>37610</c:v>
                </c:pt>
                <c:pt idx="10689">
                  <c:v>37613</c:v>
                </c:pt>
                <c:pt idx="10690">
                  <c:v>37614</c:v>
                </c:pt>
                <c:pt idx="10691">
                  <c:v>37615</c:v>
                </c:pt>
                <c:pt idx="10692">
                  <c:v>37616</c:v>
                </c:pt>
                <c:pt idx="10693">
                  <c:v>37617</c:v>
                </c:pt>
                <c:pt idx="10694">
                  <c:v>37620</c:v>
                </c:pt>
                <c:pt idx="10695">
                  <c:v>37621</c:v>
                </c:pt>
                <c:pt idx="10696">
                  <c:v>37622</c:v>
                </c:pt>
                <c:pt idx="10697">
                  <c:v>37623</c:v>
                </c:pt>
                <c:pt idx="10698">
                  <c:v>37624</c:v>
                </c:pt>
                <c:pt idx="10699">
                  <c:v>37627</c:v>
                </c:pt>
                <c:pt idx="10700">
                  <c:v>37628</c:v>
                </c:pt>
                <c:pt idx="10701">
                  <c:v>37629</c:v>
                </c:pt>
                <c:pt idx="10702">
                  <c:v>37630</c:v>
                </c:pt>
                <c:pt idx="10703">
                  <c:v>37631</c:v>
                </c:pt>
                <c:pt idx="10704">
                  <c:v>37634</c:v>
                </c:pt>
                <c:pt idx="10705">
                  <c:v>37635</c:v>
                </c:pt>
                <c:pt idx="10706">
                  <c:v>37636</c:v>
                </c:pt>
                <c:pt idx="10707">
                  <c:v>37637</c:v>
                </c:pt>
                <c:pt idx="10708">
                  <c:v>37638</c:v>
                </c:pt>
                <c:pt idx="10709">
                  <c:v>37641</c:v>
                </c:pt>
                <c:pt idx="10710">
                  <c:v>37642</c:v>
                </c:pt>
                <c:pt idx="10711">
                  <c:v>37643</c:v>
                </c:pt>
                <c:pt idx="10712">
                  <c:v>37644</c:v>
                </c:pt>
                <c:pt idx="10713">
                  <c:v>37645</c:v>
                </c:pt>
                <c:pt idx="10714">
                  <c:v>37648</c:v>
                </c:pt>
                <c:pt idx="10715">
                  <c:v>37649</c:v>
                </c:pt>
                <c:pt idx="10716">
                  <c:v>37650</c:v>
                </c:pt>
                <c:pt idx="10717">
                  <c:v>37651</c:v>
                </c:pt>
                <c:pt idx="10718">
                  <c:v>37652</c:v>
                </c:pt>
                <c:pt idx="10719">
                  <c:v>37655</c:v>
                </c:pt>
                <c:pt idx="10720">
                  <c:v>37656</c:v>
                </c:pt>
                <c:pt idx="10721">
                  <c:v>37657</c:v>
                </c:pt>
                <c:pt idx="10722">
                  <c:v>37658</c:v>
                </c:pt>
                <c:pt idx="10723">
                  <c:v>37659</c:v>
                </c:pt>
                <c:pt idx="10724">
                  <c:v>37662</c:v>
                </c:pt>
                <c:pt idx="10725">
                  <c:v>37663</c:v>
                </c:pt>
                <c:pt idx="10726">
                  <c:v>37664</c:v>
                </c:pt>
                <c:pt idx="10727">
                  <c:v>37665</c:v>
                </c:pt>
                <c:pt idx="10728">
                  <c:v>37666</c:v>
                </c:pt>
                <c:pt idx="10729">
                  <c:v>37669</c:v>
                </c:pt>
                <c:pt idx="10730">
                  <c:v>37670</c:v>
                </c:pt>
                <c:pt idx="10731">
                  <c:v>37671</c:v>
                </c:pt>
                <c:pt idx="10732">
                  <c:v>37672</c:v>
                </c:pt>
                <c:pt idx="10733">
                  <c:v>37673</c:v>
                </c:pt>
                <c:pt idx="10734">
                  <c:v>37676</c:v>
                </c:pt>
                <c:pt idx="10735">
                  <c:v>37677</c:v>
                </c:pt>
                <c:pt idx="10736">
                  <c:v>37678</c:v>
                </c:pt>
                <c:pt idx="10737">
                  <c:v>37679</c:v>
                </c:pt>
                <c:pt idx="10738">
                  <c:v>37680</c:v>
                </c:pt>
                <c:pt idx="10739">
                  <c:v>37683</c:v>
                </c:pt>
                <c:pt idx="10740">
                  <c:v>37684</c:v>
                </c:pt>
                <c:pt idx="10741">
                  <c:v>37685</c:v>
                </c:pt>
                <c:pt idx="10742">
                  <c:v>37686</c:v>
                </c:pt>
                <c:pt idx="10743">
                  <c:v>37687</c:v>
                </c:pt>
                <c:pt idx="10744">
                  <c:v>37690</c:v>
                </c:pt>
                <c:pt idx="10745">
                  <c:v>37691</c:v>
                </c:pt>
                <c:pt idx="10746">
                  <c:v>37692</c:v>
                </c:pt>
                <c:pt idx="10747">
                  <c:v>37693</c:v>
                </c:pt>
                <c:pt idx="10748">
                  <c:v>37694</c:v>
                </c:pt>
                <c:pt idx="10749">
                  <c:v>37697</c:v>
                </c:pt>
                <c:pt idx="10750">
                  <c:v>37698</c:v>
                </c:pt>
                <c:pt idx="10751">
                  <c:v>37699</c:v>
                </c:pt>
                <c:pt idx="10752">
                  <c:v>37700</c:v>
                </c:pt>
                <c:pt idx="10753">
                  <c:v>37701</c:v>
                </c:pt>
                <c:pt idx="10754">
                  <c:v>37704</c:v>
                </c:pt>
                <c:pt idx="10755">
                  <c:v>37705</c:v>
                </c:pt>
                <c:pt idx="10756">
                  <c:v>37706</c:v>
                </c:pt>
                <c:pt idx="10757">
                  <c:v>37707</c:v>
                </c:pt>
                <c:pt idx="10758">
                  <c:v>37708</c:v>
                </c:pt>
                <c:pt idx="10759">
                  <c:v>37711</c:v>
                </c:pt>
                <c:pt idx="10760">
                  <c:v>37712</c:v>
                </c:pt>
                <c:pt idx="10761">
                  <c:v>37713</c:v>
                </c:pt>
                <c:pt idx="10762">
                  <c:v>37714</c:v>
                </c:pt>
                <c:pt idx="10763">
                  <c:v>37715</c:v>
                </c:pt>
                <c:pt idx="10764">
                  <c:v>37718</c:v>
                </c:pt>
                <c:pt idx="10765">
                  <c:v>37719</c:v>
                </c:pt>
                <c:pt idx="10766">
                  <c:v>37720</c:v>
                </c:pt>
                <c:pt idx="10767">
                  <c:v>37721</c:v>
                </c:pt>
                <c:pt idx="10768">
                  <c:v>37722</c:v>
                </c:pt>
                <c:pt idx="10769">
                  <c:v>37725</c:v>
                </c:pt>
                <c:pt idx="10770">
                  <c:v>37726</c:v>
                </c:pt>
                <c:pt idx="10771">
                  <c:v>37727</c:v>
                </c:pt>
                <c:pt idx="10772">
                  <c:v>37728</c:v>
                </c:pt>
                <c:pt idx="10773">
                  <c:v>37729</c:v>
                </c:pt>
                <c:pt idx="10774">
                  <c:v>37732</c:v>
                </c:pt>
                <c:pt idx="10775">
                  <c:v>37733</c:v>
                </c:pt>
                <c:pt idx="10776">
                  <c:v>37734</c:v>
                </c:pt>
                <c:pt idx="10777">
                  <c:v>37735</c:v>
                </c:pt>
                <c:pt idx="10778">
                  <c:v>37736</c:v>
                </c:pt>
                <c:pt idx="10779">
                  <c:v>37739</c:v>
                </c:pt>
                <c:pt idx="10780">
                  <c:v>37740</c:v>
                </c:pt>
                <c:pt idx="10781">
                  <c:v>37741</c:v>
                </c:pt>
                <c:pt idx="10782">
                  <c:v>37742</c:v>
                </c:pt>
                <c:pt idx="10783">
                  <c:v>37743</c:v>
                </c:pt>
                <c:pt idx="10784">
                  <c:v>37746</c:v>
                </c:pt>
                <c:pt idx="10785">
                  <c:v>37747</c:v>
                </c:pt>
                <c:pt idx="10786">
                  <c:v>37748</c:v>
                </c:pt>
                <c:pt idx="10787">
                  <c:v>37749</c:v>
                </c:pt>
                <c:pt idx="10788">
                  <c:v>37750</c:v>
                </c:pt>
                <c:pt idx="10789">
                  <c:v>37753</c:v>
                </c:pt>
                <c:pt idx="10790">
                  <c:v>37754</c:v>
                </c:pt>
                <c:pt idx="10791">
                  <c:v>37755</c:v>
                </c:pt>
                <c:pt idx="10792">
                  <c:v>37756</c:v>
                </c:pt>
                <c:pt idx="10793">
                  <c:v>37757</c:v>
                </c:pt>
                <c:pt idx="10794">
                  <c:v>37760</c:v>
                </c:pt>
                <c:pt idx="10795">
                  <c:v>37761</c:v>
                </c:pt>
                <c:pt idx="10796">
                  <c:v>37762</c:v>
                </c:pt>
                <c:pt idx="10797">
                  <c:v>37763</c:v>
                </c:pt>
                <c:pt idx="10798">
                  <c:v>37764</c:v>
                </c:pt>
                <c:pt idx="10799">
                  <c:v>37767</c:v>
                </c:pt>
                <c:pt idx="10800">
                  <c:v>37768</c:v>
                </c:pt>
                <c:pt idx="10801">
                  <c:v>37769</c:v>
                </c:pt>
                <c:pt idx="10802">
                  <c:v>37770</c:v>
                </c:pt>
                <c:pt idx="10803">
                  <c:v>37771</c:v>
                </c:pt>
                <c:pt idx="10804">
                  <c:v>37774</c:v>
                </c:pt>
                <c:pt idx="10805">
                  <c:v>37775</c:v>
                </c:pt>
                <c:pt idx="10806">
                  <c:v>37776</c:v>
                </c:pt>
                <c:pt idx="10807">
                  <c:v>37777</c:v>
                </c:pt>
                <c:pt idx="10808">
                  <c:v>37778</c:v>
                </c:pt>
                <c:pt idx="10809">
                  <c:v>37781</c:v>
                </c:pt>
                <c:pt idx="10810">
                  <c:v>37782</c:v>
                </c:pt>
                <c:pt idx="10811">
                  <c:v>37783</c:v>
                </c:pt>
                <c:pt idx="10812">
                  <c:v>37784</c:v>
                </c:pt>
                <c:pt idx="10813">
                  <c:v>37785</c:v>
                </c:pt>
                <c:pt idx="10814">
                  <c:v>37788</c:v>
                </c:pt>
                <c:pt idx="10815">
                  <c:v>37789</c:v>
                </c:pt>
                <c:pt idx="10816">
                  <c:v>37790</c:v>
                </c:pt>
                <c:pt idx="10817">
                  <c:v>37791</c:v>
                </c:pt>
                <c:pt idx="10818">
                  <c:v>37792</c:v>
                </c:pt>
                <c:pt idx="10819">
                  <c:v>37795</c:v>
                </c:pt>
                <c:pt idx="10820">
                  <c:v>37796</c:v>
                </c:pt>
                <c:pt idx="10821">
                  <c:v>37797</c:v>
                </c:pt>
                <c:pt idx="10822">
                  <c:v>37798</c:v>
                </c:pt>
                <c:pt idx="10823">
                  <c:v>37799</c:v>
                </c:pt>
                <c:pt idx="10824">
                  <c:v>37802</c:v>
                </c:pt>
                <c:pt idx="10825">
                  <c:v>37803</c:v>
                </c:pt>
                <c:pt idx="10826">
                  <c:v>37804</c:v>
                </c:pt>
                <c:pt idx="10827">
                  <c:v>37805</c:v>
                </c:pt>
                <c:pt idx="10828">
                  <c:v>37806</c:v>
                </c:pt>
                <c:pt idx="10829">
                  <c:v>37809</c:v>
                </c:pt>
                <c:pt idx="10830">
                  <c:v>37810</c:v>
                </c:pt>
                <c:pt idx="10831">
                  <c:v>37811</c:v>
                </c:pt>
                <c:pt idx="10832">
                  <c:v>37812</c:v>
                </c:pt>
                <c:pt idx="10833">
                  <c:v>37813</c:v>
                </c:pt>
                <c:pt idx="10834">
                  <c:v>37816</c:v>
                </c:pt>
                <c:pt idx="10835">
                  <c:v>37817</c:v>
                </c:pt>
                <c:pt idx="10836">
                  <c:v>37818</c:v>
                </c:pt>
                <c:pt idx="10837">
                  <c:v>37819</c:v>
                </c:pt>
                <c:pt idx="10838">
                  <c:v>37820</c:v>
                </c:pt>
                <c:pt idx="10839">
                  <c:v>37823</c:v>
                </c:pt>
                <c:pt idx="10840">
                  <c:v>37824</c:v>
                </c:pt>
                <c:pt idx="10841">
                  <c:v>37825</c:v>
                </c:pt>
                <c:pt idx="10842">
                  <c:v>37826</c:v>
                </c:pt>
                <c:pt idx="10843">
                  <c:v>37827</c:v>
                </c:pt>
                <c:pt idx="10844">
                  <c:v>37830</c:v>
                </c:pt>
                <c:pt idx="10845">
                  <c:v>37831</c:v>
                </c:pt>
                <c:pt idx="10846">
                  <c:v>37832</c:v>
                </c:pt>
                <c:pt idx="10847">
                  <c:v>37833</c:v>
                </c:pt>
                <c:pt idx="10848">
                  <c:v>37834</c:v>
                </c:pt>
                <c:pt idx="10849">
                  <c:v>37837</c:v>
                </c:pt>
                <c:pt idx="10850">
                  <c:v>37838</c:v>
                </c:pt>
                <c:pt idx="10851">
                  <c:v>37839</c:v>
                </c:pt>
                <c:pt idx="10852">
                  <c:v>37840</c:v>
                </c:pt>
                <c:pt idx="10853">
                  <c:v>37841</c:v>
                </c:pt>
                <c:pt idx="10854">
                  <c:v>37844</c:v>
                </c:pt>
                <c:pt idx="10855">
                  <c:v>37845</c:v>
                </c:pt>
                <c:pt idx="10856">
                  <c:v>37846</c:v>
                </c:pt>
                <c:pt idx="10857">
                  <c:v>37847</c:v>
                </c:pt>
                <c:pt idx="10858">
                  <c:v>37848</c:v>
                </c:pt>
                <c:pt idx="10859">
                  <c:v>37851</c:v>
                </c:pt>
                <c:pt idx="10860">
                  <c:v>37852</c:v>
                </c:pt>
                <c:pt idx="10861">
                  <c:v>37853</c:v>
                </c:pt>
                <c:pt idx="10862">
                  <c:v>37854</c:v>
                </c:pt>
                <c:pt idx="10863">
                  <c:v>37855</c:v>
                </c:pt>
                <c:pt idx="10864">
                  <c:v>37858</c:v>
                </c:pt>
                <c:pt idx="10865">
                  <c:v>37859</c:v>
                </c:pt>
                <c:pt idx="10866">
                  <c:v>37860</c:v>
                </c:pt>
                <c:pt idx="10867">
                  <c:v>37861</c:v>
                </c:pt>
                <c:pt idx="10868">
                  <c:v>37862</c:v>
                </c:pt>
                <c:pt idx="10869">
                  <c:v>37865</c:v>
                </c:pt>
                <c:pt idx="10870">
                  <c:v>37866</c:v>
                </c:pt>
                <c:pt idx="10871">
                  <c:v>37867</c:v>
                </c:pt>
                <c:pt idx="10872">
                  <c:v>37868</c:v>
                </c:pt>
                <c:pt idx="10873">
                  <c:v>37869</c:v>
                </c:pt>
                <c:pt idx="10874">
                  <c:v>37872</c:v>
                </c:pt>
                <c:pt idx="10875">
                  <c:v>37873</c:v>
                </c:pt>
                <c:pt idx="10876">
                  <c:v>37874</c:v>
                </c:pt>
                <c:pt idx="10877">
                  <c:v>37875</c:v>
                </c:pt>
                <c:pt idx="10878">
                  <c:v>37876</c:v>
                </c:pt>
                <c:pt idx="10879">
                  <c:v>37879</c:v>
                </c:pt>
                <c:pt idx="10880">
                  <c:v>37880</c:v>
                </c:pt>
                <c:pt idx="10881">
                  <c:v>37881</c:v>
                </c:pt>
                <c:pt idx="10882">
                  <c:v>37882</c:v>
                </c:pt>
                <c:pt idx="10883">
                  <c:v>37883</c:v>
                </c:pt>
                <c:pt idx="10884">
                  <c:v>37886</c:v>
                </c:pt>
                <c:pt idx="10885">
                  <c:v>37887</c:v>
                </c:pt>
                <c:pt idx="10886">
                  <c:v>37888</c:v>
                </c:pt>
                <c:pt idx="10887">
                  <c:v>37889</c:v>
                </c:pt>
                <c:pt idx="10888">
                  <c:v>37890</c:v>
                </c:pt>
                <c:pt idx="10889">
                  <c:v>37893</c:v>
                </c:pt>
                <c:pt idx="10890">
                  <c:v>37894</c:v>
                </c:pt>
                <c:pt idx="10891">
                  <c:v>37895</c:v>
                </c:pt>
                <c:pt idx="10892">
                  <c:v>37896</c:v>
                </c:pt>
                <c:pt idx="10893">
                  <c:v>37897</c:v>
                </c:pt>
                <c:pt idx="10894">
                  <c:v>37900</c:v>
                </c:pt>
                <c:pt idx="10895">
                  <c:v>37901</c:v>
                </c:pt>
                <c:pt idx="10896">
                  <c:v>37902</c:v>
                </c:pt>
                <c:pt idx="10897">
                  <c:v>37903</c:v>
                </c:pt>
                <c:pt idx="10898">
                  <c:v>37904</c:v>
                </c:pt>
                <c:pt idx="10899">
                  <c:v>37907</c:v>
                </c:pt>
                <c:pt idx="10900">
                  <c:v>37908</c:v>
                </c:pt>
                <c:pt idx="10901">
                  <c:v>37909</c:v>
                </c:pt>
                <c:pt idx="10902">
                  <c:v>37910</c:v>
                </c:pt>
                <c:pt idx="10903">
                  <c:v>37911</c:v>
                </c:pt>
                <c:pt idx="10904">
                  <c:v>37914</c:v>
                </c:pt>
                <c:pt idx="10905">
                  <c:v>37915</c:v>
                </c:pt>
                <c:pt idx="10906">
                  <c:v>37916</c:v>
                </c:pt>
                <c:pt idx="10907">
                  <c:v>37917</c:v>
                </c:pt>
                <c:pt idx="10908">
                  <c:v>37918</c:v>
                </c:pt>
                <c:pt idx="10909">
                  <c:v>37921</c:v>
                </c:pt>
                <c:pt idx="10910">
                  <c:v>37922</c:v>
                </c:pt>
                <c:pt idx="10911">
                  <c:v>37923</c:v>
                </c:pt>
                <c:pt idx="10912">
                  <c:v>37924</c:v>
                </c:pt>
                <c:pt idx="10913">
                  <c:v>37925</c:v>
                </c:pt>
                <c:pt idx="10914">
                  <c:v>37928</c:v>
                </c:pt>
                <c:pt idx="10915">
                  <c:v>37929</c:v>
                </c:pt>
                <c:pt idx="10916">
                  <c:v>37930</c:v>
                </c:pt>
                <c:pt idx="10917">
                  <c:v>37931</c:v>
                </c:pt>
                <c:pt idx="10918">
                  <c:v>37932</c:v>
                </c:pt>
                <c:pt idx="10919">
                  <c:v>37935</c:v>
                </c:pt>
                <c:pt idx="10920">
                  <c:v>37936</c:v>
                </c:pt>
                <c:pt idx="10921">
                  <c:v>37937</c:v>
                </c:pt>
                <c:pt idx="10922">
                  <c:v>37938</c:v>
                </c:pt>
                <c:pt idx="10923">
                  <c:v>37939</c:v>
                </c:pt>
                <c:pt idx="10924">
                  <c:v>37942</c:v>
                </c:pt>
                <c:pt idx="10925">
                  <c:v>37943</c:v>
                </c:pt>
                <c:pt idx="10926">
                  <c:v>37944</c:v>
                </c:pt>
                <c:pt idx="10927">
                  <c:v>37945</c:v>
                </c:pt>
                <c:pt idx="10928">
                  <c:v>37946</c:v>
                </c:pt>
                <c:pt idx="10929">
                  <c:v>37949</c:v>
                </c:pt>
                <c:pt idx="10930">
                  <c:v>37950</c:v>
                </c:pt>
                <c:pt idx="10931">
                  <c:v>37951</c:v>
                </c:pt>
                <c:pt idx="10932">
                  <c:v>37952</c:v>
                </c:pt>
                <c:pt idx="10933">
                  <c:v>37953</c:v>
                </c:pt>
                <c:pt idx="10934">
                  <c:v>37956</c:v>
                </c:pt>
                <c:pt idx="10935">
                  <c:v>37957</c:v>
                </c:pt>
                <c:pt idx="10936">
                  <c:v>37958</c:v>
                </c:pt>
                <c:pt idx="10937">
                  <c:v>37959</c:v>
                </c:pt>
                <c:pt idx="10938">
                  <c:v>37960</c:v>
                </c:pt>
                <c:pt idx="10939">
                  <c:v>37963</c:v>
                </c:pt>
                <c:pt idx="10940">
                  <c:v>37964</c:v>
                </c:pt>
                <c:pt idx="10941">
                  <c:v>37965</c:v>
                </c:pt>
                <c:pt idx="10942">
                  <c:v>37966</c:v>
                </c:pt>
                <c:pt idx="10943">
                  <c:v>37967</c:v>
                </c:pt>
                <c:pt idx="10944">
                  <c:v>37970</c:v>
                </c:pt>
                <c:pt idx="10945">
                  <c:v>37971</c:v>
                </c:pt>
                <c:pt idx="10946">
                  <c:v>37972</c:v>
                </c:pt>
                <c:pt idx="10947">
                  <c:v>37973</c:v>
                </c:pt>
                <c:pt idx="10948">
                  <c:v>37974</c:v>
                </c:pt>
                <c:pt idx="10949">
                  <c:v>37977</c:v>
                </c:pt>
                <c:pt idx="10950">
                  <c:v>37978</c:v>
                </c:pt>
                <c:pt idx="10951">
                  <c:v>37979</c:v>
                </c:pt>
                <c:pt idx="10952">
                  <c:v>37980</c:v>
                </c:pt>
                <c:pt idx="10953">
                  <c:v>37981</c:v>
                </c:pt>
                <c:pt idx="10954">
                  <c:v>37984</c:v>
                </c:pt>
                <c:pt idx="10955">
                  <c:v>37985</c:v>
                </c:pt>
                <c:pt idx="10956">
                  <c:v>37986</c:v>
                </c:pt>
                <c:pt idx="10957">
                  <c:v>37987</c:v>
                </c:pt>
                <c:pt idx="10958">
                  <c:v>37988</c:v>
                </c:pt>
                <c:pt idx="10959">
                  <c:v>37991</c:v>
                </c:pt>
                <c:pt idx="10960">
                  <c:v>37992</c:v>
                </c:pt>
                <c:pt idx="10961">
                  <c:v>37993</c:v>
                </c:pt>
                <c:pt idx="10962">
                  <c:v>37994</c:v>
                </c:pt>
                <c:pt idx="10963">
                  <c:v>37995</c:v>
                </c:pt>
                <c:pt idx="10964">
                  <c:v>37998</c:v>
                </c:pt>
                <c:pt idx="10965">
                  <c:v>37999</c:v>
                </c:pt>
                <c:pt idx="10966">
                  <c:v>38000</c:v>
                </c:pt>
                <c:pt idx="10967">
                  <c:v>38001</c:v>
                </c:pt>
                <c:pt idx="10968">
                  <c:v>38002</c:v>
                </c:pt>
                <c:pt idx="10969">
                  <c:v>38005</c:v>
                </c:pt>
                <c:pt idx="10970">
                  <c:v>38006</c:v>
                </c:pt>
                <c:pt idx="10971">
                  <c:v>38007</c:v>
                </c:pt>
                <c:pt idx="10972">
                  <c:v>38008</c:v>
                </c:pt>
                <c:pt idx="10973">
                  <c:v>38009</c:v>
                </c:pt>
                <c:pt idx="10974">
                  <c:v>38012</c:v>
                </c:pt>
                <c:pt idx="10975">
                  <c:v>38013</c:v>
                </c:pt>
                <c:pt idx="10976">
                  <c:v>38014</c:v>
                </c:pt>
                <c:pt idx="10977">
                  <c:v>38015</c:v>
                </c:pt>
                <c:pt idx="10978">
                  <c:v>38016</c:v>
                </c:pt>
                <c:pt idx="10979">
                  <c:v>38019</c:v>
                </c:pt>
                <c:pt idx="10980">
                  <c:v>38020</c:v>
                </c:pt>
                <c:pt idx="10981">
                  <c:v>38021</c:v>
                </c:pt>
                <c:pt idx="10982">
                  <c:v>38022</c:v>
                </c:pt>
                <c:pt idx="10983">
                  <c:v>38023</c:v>
                </c:pt>
                <c:pt idx="10984">
                  <c:v>38026</c:v>
                </c:pt>
                <c:pt idx="10985">
                  <c:v>38027</c:v>
                </c:pt>
                <c:pt idx="10986">
                  <c:v>38028</c:v>
                </c:pt>
                <c:pt idx="10987">
                  <c:v>38029</c:v>
                </c:pt>
                <c:pt idx="10988">
                  <c:v>38030</c:v>
                </c:pt>
                <c:pt idx="10989">
                  <c:v>38033</c:v>
                </c:pt>
                <c:pt idx="10990">
                  <c:v>38034</c:v>
                </c:pt>
                <c:pt idx="10991">
                  <c:v>38035</c:v>
                </c:pt>
                <c:pt idx="10992">
                  <c:v>38036</c:v>
                </c:pt>
                <c:pt idx="10993">
                  <c:v>38037</c:v>
                </c:pt>
                <c:pt idx="10994">
                  <c:v>38040</c:v>
                </c:pt>
                <c:pt idx="10995">
                  <c:v>38041</c:v>
                </c:pt>
                <c:pt idx="10996">
                  <c:v>38042</c:v>
                </c:pt>
                <c:pt idx="10997">
                  <c:v>38043</c:v>
                </c:pt>
                <c:pt idx="10998">
                  <c:v>38044</c:v>
                </c:pt>
                <c:pt idx="10999">
                  <c:v>38047</c:v>
                </c:pt>
                <c:pt idx="11000">
                  <c:v>38048</c:v>
                </c:pt>
                <c:pt idx="11001">
                  <c:v>38049</c:v>
                </c:pt>
                <c:pt idx="11002">
                  <c:v>38050</c:v>
                </c:pt>
                <c:pt idx="11003">
                  <c:v>38051</c:v>
                </c:pt>
                <c:pt idx="11004">
                  <c:v>38054</c:v>
                </c:pt>
                <c:pt idx="11005">
                  <c:v>38055</c:v>
                </c:pt>
                <c:pt idx="11006">
                  <c:v>38056</c:v>
                </c:pt>
                <c:pt idx="11007">
                  <c:v>38057</c:v>
                </c:pt>
                <c:pt idx="11008">
                  <c:v>38058</c:v>
                </c:pt>
                <c:pt idx="11009">
                  <c:v>38061</c:v>
                </c:pt>
                <c:pt idx="11010">
                  <c:v>38062</c:v>
                </c:pt>
                <c:pt idx="11011">
                  <c:v>38063</c:v>
                </c:pt>
                <c:pt idx="11012">
                  <c:v>38064</c:v>
                </c:pt>
                <c:pt idx="11013">
                  <c:v>38065</c:v>
                </c:pt>
                <c:pt idx="11014">
                  <c:v>38068</c:v>
                </c:pt>
                <c:pt idx="11015">
                  <c:v>38069</c:v>
                </c:pt>
                <c:pt idx="11016">
                  <c:v>38070</c:v>
                </c:pt>
                <c:pt idx="11017">
                  <c:v>38071</c:v>
                </c:pt>
                <c:pt idx="11018">
                  <c:v>38072</c:v>
                </c:pt>
                <c:pt idx="11019">
                  <c:v>38075</c:v>
                </c:pt>
                <c:pt idx="11020">
                  <c:v>38076</c:v>
                </c:pt>
                <c:pt idx="11021">
                  <c:v>38077</c:v>
                </c:pt>
                <c:pt idx="11022">
                  <c:v>38078</c:v>
                </c:pt>
                <c:pt idx="11023">
                  <c:v>38079</c:v>
                </c:pt>
                <c:pt idx="11024">
                  <c:v>38082</c:v>
                </c:pt>
                <c:pt idx="11025">
                  <c:v>38083</c:v>
                </c:pt>
                <c:pt idx="11026">
                  <c:v>38084</c:v>
                </c:pt>
                <c:pt idx="11027">
                  <c:v>38085</c:v>
                </c:pt>
                <c:pt idx="11028">
                  <c:v>38086</c:v>
                </c:pt>
                <c:pt idx="11029">
                  <c:v>38089</c:v>
                </c:pt>
                <c:pt idx="11030">
                  <c:v>38090</c:v>
                </c:pt>
                <c:pt idx="11031">
                  <c:v>38091</c:v>
                </c:pt>
                <c:pt idx="11032">
                  <c:v>38092</c:v>
                </c:pt>
                <c:pt idx="11033">
                  <c:v>38093</c:v>
                </c:pt>
                <c:pt idx="11034">
                  <c:v>38096</c:v>
                </c:pt>
                <c:pt idx="11035">
                  <c:v>38097</c:v>
                </c:pt>
                <c:pt idx="11036">
                  <c:v>38098</c:v>
                </c:pt>
                <c:pt idx="11037">
                  <c:v>38099</c:v>
                </c:pt>
                <c:pt idx="11038">
                  <c:v>38100</c:v>
                </c:pt>
                <c:pt idx="11039">
                  <c:v>38103</c:v>
                </c:pt>
                <c:pt idx="11040">
                  <c:v>38104</c:v>
                </c:pt>
                <c:pt idx="11041">
                  <c:v>38105</c:v>
                </c:pt>
                <c:pt idx="11042">
                  <c:v>38106</c:v>
                </c:pt>
                <c:pt idx="11043">
                  <c:v>38107</c:v>
                </c:pt>
                <c:pt idx="11044">
                  <c:v>38110</c:v>
                </c:pt>
                <c:pt idx="11045">
                  <c:v>38111</c:v>
                </c:pt>
                <c:pt idx="11046">
                  <c:v>38112</c:v>
                </c:pt>
                <c:pt idx="11047">
                  <c:v>38113</c:v>
                </c:pt>
                <c:pt idx="11048">
                  <c:v>38114</c:v>
                </c:pt>
                <c:pt idx="11049">
                  <c:v>38117</c:v>
                </c:pt>
                <c:pt idx="11050">
                  <c:v>38118</c:v>
                </c:pt>
                <c:pt idx="11051">
                  <c:v>38119</c:v>
                </c:pt>
                <c:pt idx="11052">
                  <c:v>38120</c:v>
                </c:pt>
                <c:pt idx="11053">
                  <c:v>38121</c:v>
                </c:pt>
                <c:pt idx="11054">
                  <c:v>38124</c:v>
                </c:pt>
                <c:pt idx="11055">
                  <c:v>38125</c:v>
                </c:pt>
                <c:pt idx="11056">
                  <c:v>38126</c:v>
                </c:pt>
                <c:pt idx="11057">
                  <c:v>38127</c:v>
                </c:pt>
                <c:pt idx="11058">
                  <c:v>38128</c:v>
                </c:pt>
                <c:pt idx="11059">
                  <c:v>38131</c:v>
                </c:pt>
                <c:pt idx="11060">
                  <c:v>38132</c:v>
                </c:pt>
                <c:pt idx="11061">
                  <c:v>38133</c:v>
                </c:pt>
                <c:pt idx="11062">
                  <c:v>38134</c:v>
                </c:pt>
                <c:pt idx="11063">
                  <c:v>38135</c:v>
                </c:pt>
                <c:pt idx="11064">
                  <c:v>38138</c:v>
                </c:pt>
                <c:pt idx="11065">
                  <c:v>38139</c:v>
                </c:pt>
                <c:pt idx="11066">
                  <c:v>38140</c:v>
                </c:pt>
                <c:pt idx="11067">
                  <c:v>38141</c:v>
                </c:pt>
                <c:pt idx="11068">
                  <c:v>38142</c:v>
                </c:pt>
                <c:pt idx="11069">
                  <c:v>38145</c:v>
                </c:pt>
                <c:pt idx="11070">
                  <c:v>38146</c:v>
                </c:pt>
                <c:pt idx="11071">
                  <c:v>38147</c:v>
                </c:pt>
                <c:pt idx="11072">
                  <c:v>38148</c:v>
                </c:pt>
                <c:pt idx="11073">
                  <c:v>38149</c:v>
                </c:pt>
                <c:pt idx="11074">
                  <c:v>38152</c:v>
                </c:pt>
                <c:pt idx="11075">
                  <c:v>38153</c:v>
                </c:pt>
                <c:pt idx="11076">
                  <c:v>38154</c:v>
                </c:pt>
                <c:pt idx="11077">
                  <c:v>38155</c:v>
                </c:pt>
                <c:pt idx="11078">
                  <c:v>38156</c:v>
                </c:pt>
                <c:pt idx="11079">
                  <c:v>38159</c:v>
                </c:pt>
                <c:pt idx="11080">
                  <c:v>38160</c:v>
                </c:pt>
                <c:pt idx="11081">
                  <c:v>38161</c:v>
                </c:pt>
                <c:pt idx="11082">
                  <c:v>38162</c:v>
                </c:pt>
                <c:pt idx="11083">
                  <c:v>38163</c:v>
                </c:pt>
                <c:pt idx="11084">
                  <c:v>38166</c:v>
                </c:pt>
                <c:pt idx="11085">
                  <c:v>38167</c:v>
                </c:pt>
                <c:pt idx="11086">
                  <c:v>38168</c:v>
                </c:pt>
                <c:pt idx="11087">
                  <c:v>38169</c:v>
                </c:pt>
                <c:pt idx="11088">
                  <c:v>38170</c:v>
                </c:pt>
                <c:pt idx="11089">
                  <c:v>38173</c:v>
                </c:pt>
                <c:pt idx="11090">
                  <c:v>38174</c:v>
                </c:pt>
                <c:pt idx="11091">
                  <c:v>38175</c:v>
                </c:pt>
                <c:pt idx="11092">
                  <c:v>38176</c:v>
                </c:pt>
                <c:pt idx="11093">
                  <c:v>38177</c:v>
                </c:pt>
                <c:pt idx="11094">
                  <c:v>38180</c:v>
                </c:pt>
                <c:pt idx="11095">
                  <c:v>38181</c:v>
                </c:pt>
                <c:pt idx="11096">
                  <c:v>38182</c:v>
                </c:pt>
                <c:pt idx="11097">
                  <c:v>38183</c:v>
                </c:pt>
                <c:pt idx="11098">
                  <c:v>38184</c:v>
                </c:pt>
                <c:pt idx="11099">
                  <c:v>38187</c:v>
                </c:pt>
                <c:pt idx="11100">
                  <c:v>38188</c:v>
                </c:pt>
                <c:pt idx="11101">
                  <c:v>38189</c:v>
                </c:pt>
                <c:pt idx="11102">
                  <c:v>38190</c:v>
                </c:pt>
                <c:pt idx="11103">
                  <c:v>38191</c:v>
                </c:pt>
                <c:pt idx="11104">
                  <c:v>38194</c:v>
                </c:pt>
                <c:pt idx="11105">
                  <c:v>38195</c:v>
                </c:pt>
                <c:pt idx="11106">
                  <c:v>38196</c:v>
                </c:pt>
                <c:pt idx="11107">
                  <c:v>38197</c:v>
                </c:pt>
                <c:pt idx="11108">
                  <c:v>38198</c:v>
                </c:pt>
                <c:pt idx="11109">
                  <c:v>38201</c:v>
                </c:pt>
                <c:pt idx="11110">
                  <c:v>38202</c:v>
                </c:pt>
                <c:pt idx="11111">
                  <c:v>38203</c:v>
                </c:pt>
                <c:pt idx="11112">
                  <c:v>38204</c:v>
                </c:pt>
                <c:pt idx="11113">
                  <c:v>38205</c:v>
                </c:pt>
                <c:pt idx="11114">
                  <c:v>38208</c:v>
                </c:pt>
                <c:pt idx="11115">
                  <c:v>38209</c:v>
                </c:pt>
                <c:pt idx="11116">
                  <c:v>38210</c:v>
                </c:pt>
                <c:pt idx="11117">
                  <c:v>38211</c:v>
                </c:pt>
                <c:pt idx="11118">
                  <c:v>38212</c:v>
                </c:pt>
                <c:pt idx="11119">
                  <c:v>38215</c:v>
                </c:pt>
                <c:pt idx="11120">
                  <c:v>38216</c:v>
                </c:pt>
                <c:pt idx="11121">
                  <c:v>38217</c:v>
                </c:pt>
                <c:pt idx="11122">
                  <c:v>38218</c:v>
                </c:pt>
                <c:pt idx="11123">
                  <c:v>38219</c:v>
                </c:pt>
                <c:pt idx="11124">
                  <c:v>38222</c:v>
                </c:pt>
                <c:pt idx="11125">
                  <c:v>38223</c:v>
                </c:pt>
                <c:pt idx="11126">
                  <c:v>38224</c:v>
                </c:pt>
                <c:pt idx="11127">
                  <c:v>38225</c:v>
                </c:pt>
                <c:pt idx="11128">
                  <c:v>38226</c:v>
                </c:pt>
                <c:pt idx="11129">
                  <c:v>38229</c:v>
                </c:pt>
                <c:pt idx="11130">
                  <c:v>38230</c:v>
                </c:pt>
                <c:pt idx="11131">
                  <c:v>38231</c:v>
                </c:pt>
                <c:pt idx="11132">
                  <c:v>38232</c:v>
                </c:pt>
                <c:pt idx="11133">
                  <c:v>38233</c:v>
                </c:pt>
                <c:pt idx="11134">
                  <c:v>38236</c:v>
                </c:pt>
                <c:pt idx="11135">
                  <c:v>38237</c:v>
                </c:pt>
                <c:pt idx="11136">
                  <c:v>38238</c:v>
                </c:pt>
                <c:pt idx="11137">
                  <c:v>38239</c:v>
                </c:pt>
                <c:pt idx="11138">
                  <c:v>38240</c:v>
                </c:pt>
                <c:pt idx="11139">
                  <c:v>38243</c:v>
                </c:pt>
                <c:pt idx="11140">
                  <c:v>38244</c:v>
                </c:pt>
                <c:pt idx="11141">
                  <c:v>38245</c:v>
                </c:pt>
                <c:pt idx="11142">
                  <c:v>38246</c:v>
                </c:pt>
                <c:pt idx="11143">
                  <c:v>38247</c:v>
                </c:pt>
                <c:pt idx="11144">
                  <c:v>38250</c:v>
                </c:pt>
                <c:pt idx="11145">
                  <c:v>38251</c:v>
                </c:pt>
                <c:pt idx="11146">
                  <c:v>38252</c:v>
                </c:pt>
                <c:pt idx="11147">
                  <c:v>38253</c:v>
                </c:pt>
                <c:pt idx="11148">
                  <c:v>38254</c:v>
                </c:pt>
                <c:pt idx="11149">
                  <c:v>38257</c:v>
                </c:pt>
                <c:pt idx="11150">
                  <c:v>38258</c:v>
                </c:pt>
                <c:pt idx="11151">
                  <c:v>38259</c:v>
                </c:pt>
                <c:pt idx="11152">
                  <c:v>38260</c:v>
                </c:pt>
                <c:pt idx="11153">
                  <c:v>38261</c:v>
                </c:pt>
                <c:pt idx="11154">
                  <c:v>38264</c:v>
                </c:pt>
                <c:pt idx="11155">
                  <c:v>38265</c:v>
                </c:pt>
                <c:pt idx="11156">
                  <c:v>38266</c:v>
                </c:pt>
                <c:pt idx="11157">
                  <c:v>38267</c:v>
                </c:pt>
                <c:pt idx="11158">
                  <c:v>38268</c:v>
                </c:pt>
                <c:pt idx="11159">
                  <c:v>38271</c:v>
                </c:pt>
                <c:pt idx="11160">
                  <c:v>38272</c:v>
                </c:pt>
                <c:pt idx="11161">
                  <c:v>38273</c:v>
                </c:pt>
                <c:pt idx="11162">
                  <c:v>38274</c:v>
                </c:pt>
                <c:pt idx="11163">
                  <c:v>38275</c:v>
                </c:pt>
                <c:pt idx="11164">
                  <c:v>38278</c:v>
                </c:pt>
                <c:pt idx="11165">
                  <c:v>38279</c:v>
                </c:pt>
                <c:pt idx="11166">
                  <c:v>38280</c:v>
                </c:pt>
                <c:pt idx="11167">
                  <c:v>38281</c:v>
                </c:pt>
                <c:pt idx="11168">
                  <c:v>38282</c:v>
                </c:pt>
                <c:pt idx="11169">
                  <c:v>38285</c:v>
                </c:pt>
                <c:pt idx="11170">
                  <c:v>38286</c:v>
                </c:pt>
                <c:pt idx="11171">
                  <c:v>38287</c:v>
                </c:pt>
                <c:pt idx="11172">
                  <c:v>38288</c:v>
                </c:pt>
                <c:pt idx="11173">
                  <c:v>38289</c:v>
                </c:pt>
                <c:pt idx="11174">
                  <c:v>38292</c:v>
                </c:pt>
                <c:pt idx="11175">
                  <c:v>38293</c:v>
                </c:pt>
                <c:pt idx="11176">
                  <c:v>38294</c:v>
                </c:pt>
                <c:pt idx="11177">
                  <c:v>38295</c:v>
                </c:pt>
                <c:pt idx="11178">
                  <c:v>38296</c:v>
                </c:pt>
                <c:pt idx="11179">
                  <c:v>38299</c:v>
                </c:pt>
                <c:pt idx="11180">
                  <c:v>38300</c:v>
                </c:pt>
                <c:pt idx="11181">
                  <c:v>38301</c:v>
                </c:pt>
                <c:pt idx="11182">
                  <c:v>38302</c:v>
                </c:pt>
                <c:pt idx="11183">
                  <c:v>38303</c:v>
                </c:pt>
                <c:pt idx="11184">
                  <c:v>38306</c:v>
                </c:pt>
                <c:pt idx="11185">
                  <c:v>38307</c:v>
                </c:pt>
                <c:pt idx="11186">
                  <c:v>38308</c:v>
                </c:pt>
                <c:pt idx="11187">
                  <c:v>38309</c:v>
                </c:pt>
                <c:pt idx="11188">
                  <c:v>38310</c:v>
                </c:pt>
                <c:pt idx="11189">
                  <c:v>38313</c:v>
                </c:pt>
                <c:pt idx="11190">
                  <c:v>38314</c:v>
                </c:pt>
                <c:pt idx="11191">
                  <c:v>38315</c:v>
                </c:pt>
                <c:pt idx="11192">
                  <c:v>38316</c:v>
                </c:pt>
                <c:pt idx="11193">
                  <c:v>38317</c:v>
                </c:pt>
                <c:pt idx="11194">
                  <c:v>38320</c:v>
                </c:pt>
                <c:pt idx="11195">
                  <c:v>38321</c:v>
                </c:pt>
                <c:pt idx="11196">
                  <c:v>38322</c:v>
                </c:pt>
                <c:pt idx="11197">
                  <c:v>38323</c:v>
                </c:pt>
                <c:pt idx="11198">
                  <c:v>38324</c:v>
                </c:pt>
                <c:pt idx="11199">
                  <c:v>38327</c:v>
                </c:pt>
                <c:pt idx="11200">
                  <c:v>38328</c:v>
                </c:pt>
                <c:pt idx="11201">
                  <c:v>38329</c:v>
                </c:pt>
                <c:pt idx="11202">
                  <c:v>38330</c:v>
                </c:pt>
                <c:pt idx="11203">
                  <c:v>38331</c:v>
                </c:pt>
                <c:pt idx="11204">
                  <c:v>38334</c:v>
                </c:pt>
                <c:pt idx="11205">
                  <c:v>38335</c:v>
                </c:pt>
                <c:pt idx="11206">
                  <c:v>38336</c:v>
                </c:pt>
                <c:pt idx="11207">
                  <c:v>38337</c:v>
                </c:pt>
                <c:pt idx="11208">
                  <c:v>38338</c:v>
                </c:pt>
                <c:pt idx="11209">
                  <c:v>38341</c:v>
                </c:pt>
                <c:pt idx="11210">
                  <c:v>38342</c:v>
                </c:pt>
                <c:pt idx="11211">
                  <c:v>38343</c:v>
                </c:pt>
                <c:pt idx="11212">
                  <c:v>38344</c:v>
                </c:pt>
                <c:pt idx="11213">
                  <c:v>38345</c:v>
                </c:pt>
                <c:pt idx="11214">
                  <c:v>38348</c:v>
                </c:pt>
                <c:pt idx="11215">
                  <c:v>38349</c:v>
                </c:pt>
                <c:pt idx="11216">
                  <c:v>38350</c:v>
                </c:pt>
                <c:pt idx="11217">
                  <c:v>38351</c:v>
                </c:pt>
                <c:pt idx="11218">
                  <c:v>38352</c:v>
                </c:pt>
                <c:pt idx="11219">
                  <c:v>38355</c:v>
                </c:pt>
                <c:pt idx="11220">
                  <c:v>38356</c:v>
                </c:pt>
                <c:pt idx="11221">
                  <c:v>38357</c:v>
                </c:pt>
                <c:pt idx="11222">
                  <c:v>38358</c:v>
                </c:pt>
                <c:pt idx="11223">
                  <c:v>38359</c:v>
                </c:pt>
                <c:pt idx="11224">
                  <c:v>38362</c:v>
                </c:pt>
                <c:pt idx="11225">
                  <c:v>38363</c:v>
                </c:pt>
                <c:pt idx="11226">
                  <c:v>38364</c:v>
                </c:pt>
                <c:pt idx="11227">
                  <c:v>38365</c:v>
                </c:pt>
                <c:pt idx="11228">
                  <c:v>38366</c:v>
                </c:pt>
                <c:pt idx="11229">
                  <c:v>38369</c:v>
                </c:pt>
                <c:pt idx="11230">
                  <c:v>38370</c:v>
                </c:pt>
                <c:pt idx="11231">
                  <c:v>38371</c:v>
                </c:pt>
                <c:pt idx="11232">
                  <c:v>38372</c:v>
                </c:pt>
                <c:pt idx="11233">
                  <c:v>38373</c:v>
                </c:pt>
                <c:pt idx="11234">
                  <c:v>38376</c:v>
                </c:pt>
                <c:pt idx="11235">
                  <c:v>38377</c:v>
                </c:pt>
                <c:pt idx="11236">
                  <c:v>38378</c:v>
                </c:pt>
                <c:pt idx="11237">
                  <c:v>38379</c:v>
                </c:pt>
                <c:pt idx="11238">
                  <c:v>38380</c:v>
                </c:pt>
                <c:pt idx="11239">
                  <c:v>38383</c:v>
                </c:pt>
                <c:pt idx="11240">
                  <c:v>38384</c:v>
                </c:pt>
                <c:pt idx="11241">
                  <c:v>38385</c:v>
                </c:pt>
                <c:pt idx="11242">
                  <c:v>38386</c:v>
                </c:pt>
                <c:pt idx="11243">
                  <c:v>38387</c:v>
                </c:pt>
                <c:pt idx="11244">
                  <c:v>38390</c:v>
                </c:pt>
                <c:pt idx="11245">
                  <c:v>38391</c:v>
                </c:pt>
                <c:pt idx="11246">
                  <c:v>38392</c:v>
                </c:pt>
                <c:pt idx="11247">
                  <c:v>38393</c:v>
                </c:pt>
                <c:pt idx="11248">
                  <c:v>38394</c:v>
                </c:pt>
                <c:pt idx="11249">
                  <c:v>38397</c:v>
                </c:pt>
                <c:pt idx="11250">
                  <c:v>38398</c:v>
                </c:pt>
                <c:pt idx="11251">
                  <c:v>38399</c:v>
                </c:pt>
                <c:pt idx="11252">
                  <c:v>38400</c:v>
                </c:pt>
                <c:pt idx="11253">
                  <c:v>38401</c:v>
                </c:pt>
                <c:pt idx="11254">
                  <c:v>38404</c:v>
                </c:pt>
                <c:pt idx="11255">
                  <c:v>38405</c:v>
                </c:pt>
                <c:pt idx="11256">
                  <c:v>38406</c:v>
                </c:pt>
                <c:pt idx="11257">
                  <c:v>38407</c:v>
                </c:pt>
                <c:pt idx="11258">
                  <c:v>38408</c:v>
                </c:pt>
                <c:pt idx="11259">
                  <c:v>38411</c:v>
                </c:pt>
                <c:pt idx="11260">
                  <c:v>38412</c:v>
                </c:pt>
                <c:pt idx="11261">
                  <c:v>38413</c:v>
                </c:pt>
                <c:pt idx="11262">
                  <c:v>38414</c:v>
                </c:pt>
                <c:pt idx="11263">
                  <c:v>38415</c:v>
                </c:pt>
                <c:pt idx="11264">
                  <c:v>38418</c:v>
                </c:pt>
                <c:pt idx="11265">
                  <c:v>38419</c:v>
                </c:pt>
                <c:pt idx="11266">
                  <c:v>38420</c:v>
                </c:pt>
                <c:pt idx="11267">
                  <c:v>38421</c:v>
                </c:pt>
                <c:pt idx="11268">
                  <c:v>38422</c:v>
                </c:pt>
                <c:pt idx="11269">
                  <c:v>38425</c:v>
                </c:pt>
                <c:pt idx="11270">
                  <c:v>38426</c:v>
                </c:pt>
                <c:pt idx="11271">
                  <c:v>38427</c:v>
                </c:pt>
                <c:pt idx="11272">
                  <c:v>38428</c:v>
                </c:pt>
                <c:pt idx="11273">
                  <c:v>38429</c:v>
                </c:pt>
                <c:pt idx="11274">
                  <c:v>38432</c:v>
                </c:pt>
                <c:pt idx="11275">
                  <c:v>38433</c:v>
                </c:pt>
                <c:pt idx="11276">
                  <c:v>38434</c:v>
                </c:pt>
                <c:pt idx="11277">
                  <c:v>38435</c:v>
                </c:pt>
                <c:pt idx="11278">
                  <c:v>38436</c:v>
                </c:pt>
                <c:pt idx="11279">
                  <c:v>38439</c:v>
                </c:pt>
                <c:pt idx="11280">
                  <c:v>38440</c:v>
                </c:pt>
                <c:pt idx="11281">
                  <c:v>38441</c:v>
                </c:pt>
                <c:pt idx="11282">
                  <c:v>38442</c:v>
                </c:pt>
                <c:pt idx="11283">
                  <c:v>38443</c:v>
                </c:pt>
                <c:pt idx="11284">
                  <c:v>38446</c:v>
                </c:pt>
                <c:pt idx="11285">
                  <c:v>38447</c:v>
                </c:pt>
                <c:pt idx="11286">
                  <c:v>38448</c:v>
                </c:pt>
                <c:pt idx="11287">
                  <c:v>38449</c:v>
                </c:pt>
                <c:pt idx="11288">
                  <c:v>38450</c:v>
                </c:pt>
                <c:pt idx="11289">
                  <c:v>38453</c:v>
                </c:pt>
                <c:pt idx="11290">
                  <c:v>38454</c:v>
                </c:pt>
                <c:pt idx="11291">
                  <c:v>38455</c:v>
                </c:pt>
                <c:pt idx="11292">
                  <c:v>38456</c:v>
                </c:pt>
                <c:pt idx="11293">
                  <c:v>38457</c:v>
                </c:pt>
                <c:pt idx="11294">
                  <c:v>38460</c:v>
                </c:pt>
                <c:pt idx="11295">
                  <c:v>38461</c:v>
                </c:pt>
                <c:pt idx="11296">
                  <c:v>38462</c:v>
                </c:pt>
                <c:pt idx="11297">
                  <c:v>38463</c:v>
                </c:pt>
                <c:pt idx="11298">
                  <c:v>38464</c:v>
                </c:pt>
                <c:pt idx="11299">
                  <c:v>38467</c:v>
                </c:pt>
                <c:pt idx="11300">
                  <c:v>38468</c:v>
                </c:pt>
                <c:pt idx="11301">
                  <c:v>38469</c:v>
                </c:pt>
                <c:pt idx="11302">
                  <c:v>38470</c:v>
                </c:pt>
                <c:pt idx="11303">
                  <c:v>38471</c:v>
                </c:pt>
                <c:pt idx="11304">
                  <c:v>38474</c:v>
                </c:pt>
                <c:pt idx="11305">
                  <c:v>38475</c:v>
                </c:pt>
                <c:pt idx="11306">
                  <c:v>38476</c:v>
                </c:pt>
                <c:pt idx="11307">
                  <c:v>38477</c:v>
                </c:pt>
                <c:pt idx="11308">
                  <c:v>38478</c:v>
                </c:pt>
                <c:pt idx="11309">
                  <c:v>38481</c:v>
                </c:pt>
                <c:pt idx="11310">
                  <c:v>38482</c:v>
                </c:pt>
                <c:pt idx="11311">
                  <c:v>38483</c:v>
                </c:pt>
                <c:pt idx="11312">
                  <c:v>38484</c:v>
                </c:pt>
                <c:pt idx="11313">
                  <c:v>38485</c:v>
                </c:pt>
                <c:pt idx="11314">
                  <c:v>38488</c:v>
                </c:pt>
                <c:pt idx="11315">
                  <c:v>38489</c:v>
                </c:pt>
                <c:pt idx="11316">
                  <c:v>38490</c:v>
                </c:pt>
                <c:pt idx="11317">
                  <c:v>38491</c:v>
                </c:pt>
                <c:pt idx="11318">
                  <c:v>38492</c:v>
                </c:pt>
                <c:pt idx="11319">
                  <c:v>38495</c:v>
                </c:pt>
                <c:pt idx="11320">
                  <c:v>38496</c:v>
                </c:pt>
                <c:pt idx="11321">
                  <c:v>38497</c:v>
                </c:pt>
                <c:pt idx="11322">
                  <c:v>38498</c:v>
                </c:pt>
                <c:pt idx="11323">
                  <c:v>38499</c:v>
                </c:pt>
                <c:pt idx="11324">
                  <c:v>38502</c:v>
                </c:pt>
                <c:pt idx="11325">
                  <c:v>38503</c:v>
                </c:pt>
                <c:pt idx="11326">
                  <c:v>38504</c:v>
                </c:pt>
                <c:pt idx="11327">
                  <c:v>38505</c:v>
                </c:pt>
                <c:pt idx="11328">
                  <c:v>38506</c:v>
                </c:pt>
                <c:pt idx="11329">
                  <c:v>38509</c:v>
                </c:pt>
                <c:pt idx="11330">
                  <c:v>38510</c:v>
                </c:pt>
                <c:pt idx="11331">
                  <c:v>38511</c:v>
                </c:pt>
                <c:pt idx="11332">
                  <c:v>38512</c:v>
                </c:pt>
                <c:pt idx="11333">
                  <c:v>38513</c:v>
                </c:pt>
                <c:pt idx="11334">
                  <c:v>38516</c:v>
                </c:pt>
                <c:pt idx="11335">
                  <c:v>38517</c:v>
                </c:pt>
                <c:pt idx="11336">
                  <c:v>38518</c:v>
                </c:pt>
                <c:pt idx="11337">
                  <c:v>38519</c:v>
                </c:pt>
                <c:pt idx="11338">
                  <c:v>38520</c:v>
                </c:pt>
                <c:pt idx="11339">
                  <c:v>38523</c:v>
                </c:pt>
                <c:pt idx="11340">
                  <c:v>38524</c:v>
                </c:pt>
                <c:pt idx="11341">
                  <c:v>38525</c:v>
                </c:pt>
                <c:pt idx="11342">
                  <c:v>38526</c:v>
                </c:pt>
                <c:pt idx="11343">
                  <c:v>38527</c:v>
                </c:pt>
                <c:pt idx="11344">
                  <c:v>38530</c:v>
                </c:pt>
                <c:pt idx="11345">
                  <c:v>38531</c:v>
                </c:pt>
                <c:pt idx="11346">
                  <c:v>38532</c:v>
                </c:pt>
                <c:pt idx="11347">
                  <c:v>38533</c:v>
                </c:pt>
                <c:pt idx="11348">
                  <c:v>38534</c:v>
                </c:pt>
                <c:pt idx="11349">
                  <c:v>38537</c:v>
                </c:pt>
                <c:pt idx="11350">
                  <c:v>38538</c:v>
                </c:pt>
                <c:pt idx="11351">
                  <c:v>38539</c:v>
                </c:pt>
                <c:pt idx="11352">
                  <c:v>38540</c:v>
                </c:pt>
                <c:pt idx="11353">
                  <c:v>38541</c:v>
                </c:pt>
                <c:pt idx="11354">
                  <c:v>38544</c:v>
                </c:pt>
                <c:pt idx="11355">
                  <c:v>38545</c:v>
                </c:pt>
                <c:pt idx="11356">
                  <c:v>38546</c:v>
                </c:pt>
                <c:pt idx="11357">
                  <c:v>38547</c:v>
                </c:pt>
                <c:pt idx="11358">
                  <c:v>38548</c:v>
                </c:pt>
                <c:pt idx="11359">
                  <c:v>38551</c:v>
                </c:pt>
                <c:pt idx="11360">
                  <c:v>38552</c:v>
                </c:pt>
                <c:pt idx="11361">
                  <c:v>38553</c:v>
                </c:pt>
                <c:pt idx="11362">
                  <c:v>38554</c:v>
                </c:pt>
                <c:pt idx="11363">
                  <c:v>38555</c:v>
                </c:pt>
                <c:pt idx="11364">
                  <c:v>38558</c:v>
                </c:pt>
                <c:pt idx="11365">
                  <c:v>38559</c:v>
                </c:pt>
                <c:pt idx="11366">
                  <c:v>38560</c:v>
                </c:pt>
                <c:pt idx="11367">
                  <c:v>38561</c:v>
                </c:pt>
                <c:pt idx="11368">
                  <c:v>38562</c:v>
                </c:pt>
                <c:pt idx="11369">
                  <c:v>38565</c:v>
                </c:pt>
                <c:pt idx="11370">
                  <c:v>38566</c:v>
                </c:pt>
                <c:pt idx="11371">
                  <c:v>38567</c:v>
                </c:pt>
                <c:pt idx="11372">
                  <c:v>38568</c:v>
                </c:pt>
                <c:pt idx="11373">
                  <c:v>38569</c:v>
                </c:pt>
                <c:pt idx="11374">
                  <c:v>38572</c:v>
                </c:pt>
                <c:pt idx="11375">
                  <c:v>38573</c:v>
                </c:pt>
                <c:pt idx="11376">
                  <c:v>38574</c:v>
                </c:pt>
                <c:pt idx="11377">
                  <c:v>38575</c:v>
                </c:pt>
                <c:pt idx="11378">
                  <c:v>38576</c:v>
                </c:pt>
                <c:pt idx="11379">
                  <c:v>38579</c:v>
                </c:pt>
                <c:pt idx="11380">
                  <c:v>38580</c:v>
                </c:pt>
                <c:pt idx="11381">
                  <c:v>38581</c:v>
                </c:pt>
                <c:pt idx="11382">
                  <c:v>38582</c:v>
                </c:pt>
                <c:pt idx="11383">
                  <c:v>38583</c:v>
                </c:pt>
                <c:pt idx="11384">
                  <c:v>38586</c:v>
                </c:pt>
                <c:pt idx="11385">
                  <c:v>38587</c:v>
                </c:pt>
                <c:pt idx="11386">
                  <c:v>38588</c:v>
                </c:pt>
                <c:pt idx="11387">
                  <c:v>38589</c:v>
                </c:pt>
                <c:pt idx="11388">
                  <c:v>38590</c:v>
                </c:pt>
                <c:pt idx="11389">
                  <c:v>38593</c:v>
                </c:pt>
                <c:pt idx="11390">
                  <c:v>38594</c:v>
                </c:pt>
                <c:pt idx="11391">
                  <c:v>38595</c:v>
                </c:pt>
                <c:pt idx="11392">
                  <c:v>38596</c:v>
                </c:pt>
                <c:pt idx="11393">
                  <c:v>38597</c:v>
                </c:pt>
                <c:pt idx="11394">
                  <c:v>38600</c:v>
                </c:pt>
                <c:pt idx="11395">
                  <c:v>38601</c:v>
                </c:pt>
                <c:pt idx="11396">
                  <c:v>38602</c:v>
                </c:pt>
                <c:pt idx="11397">
                  <c:v>38603</c:v>
                </c:pt>
                <c:pt idx="11398">
                  <c:v>38604</c:v>
                </c:pt>
                <c:pt idx="11399">
                  <c:v>38607</c:v>
                </c:pt>
                <c:pt idx="11400">
                  <c:v>38608</c:v>
                </c:pt>
                <c:pt idx="11401">
                  <c:v>38609</c:v>
                </c:pt>
                <c:pt idx="11402">
                  <c:v>38610</c:v>
                </c:pt>
                <c:pt idx="11403">
                  <c:v>38611</c:v>
                </c:pt>
                <c:pt idx="11404">
                  <c:v>38614</c:v>
                </c:pt>
                <c:pt idx="11405">
                  <c:v>38615</c:v>
                </c:pt>
                <c:pt idx="11406">
                  <c:v>38616</c:v>
                </c:pt>
                <c:pt idx="11407">
                  <c:v>38617</c:v>
                </c:pt>
                <c:pt idx="11408">
                  <c:v>38618</c:v>
                </c:pt>
                <c:pt idx="11409">
                  <c:v>38621</c:v>
                </c:pt>
                <c:pt idx="11410">
                  <c:v>38622</c:v>
                </c:pt>
                <c:pt idx="11411">
                  <c:v>38623</c:v>
                </c:pt>
                <c:pt idx="11412">
                  <c:v>38624</c:v>
                </c:pt>
                <c:pt idx="11413">
                  <c:v>38625</c:v>
                </c:pt>
                <c:pt idx="11414">
                  <c:v>38628</c:v>
                </c:pt>
                <c:pt idx="11415">
                  <c:v>38629</c:v>
                </c:pt>
                <c:pt idx="11416">
                  <c:v>38630</c:v>
                </c:pt>
                <c:pt idx="11417">
                  <c:v>38631</c:v>
                </c:pt>
                <c:pt idx="11418">
                  <c:v>38632</c:v>
                </c:pt>
                <c:pt idx="11419">
                  <c:v>38635</c:v>
                </c:pt>
                <c:pt idx="11420">
                  <c:v>38636</c:v>
                </c:pt>
                <c:pt idx="11421">
                  <c:v>38637</c:v>
                </c:pt>
                <c:pt idx="11422">
                  <c:v>38638</c:v>
                </c:pt>
                <c:pt idx="11423">
                  <c:v>38639</c:v>
                </c:pt>
                <c:pt idx="11424">
                  <c:v>38642</c:v>
                </c:pt>
                <c:pt idx="11425">
                  <c:v>38643</c:v>
                </c:pt>
                <c:pt idx="11426">
                  <c:v>38644</c:v>
                </c:pt>
                <c:pt idx="11427">
                  <c:v>38645</c:v>
                </c:pt>
                <c:pt idx="11428">
                  <c:v>38646</c:v>
                </c:pt>
                <c:pt idx="11429">
                  <c:v>38649</c:v>
                </c:pt>
                <c:pt idx="11430">
                  <c:v>38650</c:v>
                </c:pt>
                <c:pt idx="11431">
                  <c:v>38651</c:v>
                </c:pt>
                <c:pt idx="11432">
                  <c:v>38652</c:v>
                </c:pt>
                <c:pt idx="11433">
                  <c:v>38653</c:v>
                </c:pt>
                <c:pt idx="11434">
                  <c:v>38656</c:v>
                </c:pt>
                <c:pt idx="11435">
                  <c:v>38657</c:v>
                </c:pt>
                <c:pt idx="11436">
                  <c:v>38658</c:v>
                </c:pt>
                <c:pt idx="11437">
                  <c:v>38659</c:v>
                </c:pt>
                <c:pt idx="11438">
                  <c:v>38660</c:v>
                </c:pt>
                <c:pt idx="11439">
                  <c:v>38663</c:v>
                </c:pt>
                <c:pt idx="11440">
                  <c:v>38664</c:v>
                </c:pt>
                <c:pt idx="11441">
                  <c:v>38665</c:v>
                </c:pt>
                <c:pt idx="11442">
                  <c:v>38666</c:v>
                </c:pt>
                <c:pt idx="11443">
                  <c:v>38667</c:v>
                </c:pt>
                <c:pt idx="11444">
                  <c:v>38670</c:v>
                </c:pt>
                <c:pt idx="11445">
                  <c:v>38671</c:v>
                </c:pt>
                <c:pt idx="11446">
                  <c:v>38672</c:v>
                </c:pt>
                <c:pt idx="11447">
                  <c:v>38673</c:v>
                </c:pt>
                <c:pt idx="11448">
                  <c:v>38674</c:v>
                </c:pt>
                <c:pt idx="11449">
                  <c:v>38677</c:v>
                </c:pt>
                <c:pt idx="11450">
                  <c:v>38678</c:v>
                </c:pt>
                <c:pt idx="11451">
                  <c:v>38679</c:v>
                </c:pt>
                <c:pt idx="11452">
                  <c:v>38680</c:v>
                </c:pt>
                <c:pt idx="11453">
                  <c:v>38681</c:v>
                </c:pt>
                <c:pt idx="11454">
                  <c:v>38684</c:v>
                </c:pt>
                <c:pt idx="11455">
                  <c:v>38685</c:v>
                </c:pt>
                <c:pt idx="11456">
                  <c:v>38686</c:v>
                </c:pt>
                <c:pt idx="11457">
                  <c:v>38687</c:v>
                </c:pt>
                <c:pt idx="11458">
                  <c:v>38688</c:v>
                </c:pt>
                <c:pt idx="11459">
                  <c:v>38691</c:v>
                </c:pt>
                <c:pt idx="11460">
                  <c:v>38692</c:v>
                </c:pt>
                <c:pt idx="11461">
                  <c:v>38693</c:v>
                </c:pt>
                <c:pt idx="11462">
                  <c:v>38694</c:v>
                </c:pt>
                <c:pt idx="11463">
                  <c:v>38695</c:v>
                </c:pt>
                <c:pt idx="11464">
                  <c:v>38698</c:v>
                </c:pt>
                <c:pt idx="11465">
                  <c:v>38699</c:v>
                </c:pt>
                <c:pt idx="11466">
                  <c:v>38700</c:v>
                </c:pt>
                <c:pt idx="11467">
                  <c:v>38701</c:v>
                </c:pt>
                <c:pt idx="11468">
                  <c:v>38702</c:v>
                </c:pt>
                <c:pt idx="11469">
                  <c:v>38705</c:v>
                </c:pt>
                <c:pt idx="11470">
                  <c:v>38706</c:v>
                </c:pt>
                <c:pt idx="11471">
                  <c:v>38707</c:v>
                </c:pt>
                <c:pt idx="11472">
                  <c:v>38708</c:v>
                </c:pt>
                <c:pt idx="11473">
                  <c:v>38709</c:v>
                </c:pt>
                <c:pt idx="11474">
                  <c:v>38712</c:v>
                </c:pt>
                <c:pt idx="11475">
                  <c:v>38713</c:v>
                </c:pt>
                <c:pt idx="11476">
                  <c:v>38714</c:v>
                </c:pt>
                <c:pt idx="11477">
                  <c:v>38715</c:v>
                </c:pt>
                <c:pt idx="11478">
                  <c:v>38716</c:v>
                </c:pt>
                <c:pt idx="11479">
                  <c:v>38719</c:v>
                </c:pt>
                <c:pt idx="11480">
                  <c:v>38720</c:v>
                </c:pt>
                <c:pt idx="11481">
                  <c:v>38721</c:v>
                </c:pt>
                <c:pt idx="11482">
                  <c:v>38722</c:v>
                </c:pt>
                <c:pt idx="11483">
                  <c:v>38723</c:v>
                </c:pt>
                <c:pt idx="11484">
                  <c:v>38726</c:v>
                </c:pt>
                <c:pt idx="11485">
                  <c:v>38727</c:v>
                </c:pt>
                <c:pt idx="11486">
                  <c:v>38728</c:v>
                </c:pt>
                <c:pt idx="11487">
                  <c:v>38729</c:v>
                </c:pt>
                <c:pt idx="11488">
                  <c:v>38730</c:v>
                </c:pt>
                <c:pt idx="11489">
                  <c:v>38733</c:v>
                </c:pt>
                <c:pt idx="11490">
                  <c:v>38734</c:v>
                </c:pt>
                <c:pt idx="11491">
                  <c:v>38735</c:v>
                </c:pt>
                <c:pt idx="11492">
                  <c:v>38736</c:v>
                </c:pt>
                <c:pt idx="11493">
                  <c:v>38737</c:v>
                </c:pt>
                <c:pt idx="11494">
                  <c:v>38740</c:v>
                </c:pt>
                <c:pt idx="11495">
                  <c:v>38741</c:v>
                </c:pt>
                <c:pt idx="11496">
                  <c:v>38742</c:v>
                </c:pt>
                <c:pt idx="11497">
                  <c:v>38743</c:v>
                </c:pt>
                <c:pt idx="11498">
                  <c:v>38744</c:v>
                </c:pt>
                <c:pt idx="11499">
                  <c:v>38747</c:v>
                </c:pt>
                <c:pt idx="11500">
                  <c:v>38748</c:v>
                </c:pt>
                <c:pt idx="11501">
                  <c:v>38749</c:v>
                </c:pt>
                <c:pt idx="11502">
                  <c:v>38750</c:v>
                </c:pt>
                <c:pt idx="11503">
                  <c:v>38751</c:v>
                </c:pt>
                <c:pt idx="11504">
                  <c:v>38754</c:v>
                </c:pt>
                <c:pt idx="11505">
                  <c:v>38755</c:v>
                </c:pt>
                <c:pt idx="11506">
                  <c:v>38756</c:v>
                </c:pt>
                <c:pt idx="11507">
                  <c:v>38757</c:v>
                </c:pt>
                <c:pt idx="11508">
                  <c:v>38758</c:v>
                </c:pt>
                <c:pt idx="11509">
                  <c:v>38761</c:v>
                </c:pt>
                <c:pt idx="11510">
                  <c:v>38762</c:v>
                </c:pt>
                <c:pt idx="11511">
                  <c:v>38763</c:v>
                </c:pt>
                <c:pt idx="11512">
                  <c:v>38764</c:v>
                </c:pt>
                <c:pt idx="11513">
                  <c:v>38765</c:v>
                </c:pt>
                <c:pt idx="11514">
                  <c:v>38768</c:v>
                </c:pt>
                <c:pt idx="11515">
                  <c:v>38769</c:v>
                </c:pt>
                <c:pt idx="11516">
                  <c:v>38770</c:v>
                </c:pt>
                <c:pt idx="11517">
                  <c:v>38771</c:v>
                </c:pt>
                <c:pt idx="11518">
                  <c:v>38772</c:v>
                </c:pt>
                <c:pt idx="11519">
                  <c:v>38775</c:v>
                </c:pt>
                <c:pt idx="11520">
                  <c:v>38776</c:v>
                </c:pt>
                <c:pt idx="11521">
                  <c:v>38777</c:v>
                </c:pt>
                <c:pt idx="11522">
                  <c:v>38778</c:v>
                </c:pt>
                <c:pt idx="11523">
                  <c:v>38779</c:v>
                </c:pt>
                <c:pt idx="11524">
                  <c:v>38782</c:v>
                </c:pt>
                <c:pt idx="11525">
                  <c:v>38783</c:v>
                </c:pt>
                <c:pt idx="11526">
                  <c:v>38784</c:v>
                </c:pt>
                <c:pt idx="11527">
                  <c:v>38785</c:v>
                </c:pt>
                <c:pt idx="11528">
                  <c:v>38786</c:v>
                </c:pt>
                <c:pt idx="11529">
                  <c:v>38789</c:v>
                </c:pt>
                <c:pt idx="11530">
                  <c:v>38790</c:v>
                </c:pt>
                <c:pt idx="11531">
                  <c:v>38791</c:v>
                </c:pt>
                <c:pt idx="11532">
                  <c:v>38792</c:v>
                </c:pt>
                <c:pt idx="11533">
                  <c:v>38793</c:v>
                </c:pt>
                <c:pt idx="11534">
                  <c:v>38796</c:v>
                </c:pt>
                <c:pt idx="11535">
                  <c:v>38797</c:v>
                </c:pt>
                <c:pt idx="11536">
                  <c:v>38798</c:v>
                </c:pt>
                <c:pt idx="11537">
                  <c:v>38799</c:v>
                </c:pt>
                <c:pt idx="11538">
                  <c:v>38800</c:v>
                </c:pt>
                <c:pt idx="11539">
                  <c:v>38803</c:v>
                </c:pt>
                <c:pt idx="11540">
                  <c:v>38804</c:v>
                </c:pt>
                <c:pt idx="11541">
                  <c:v>38805</c:v>
                </c:pt>
                <c:pt idx="11542">
                  <c:v>38806</c:v>
                </c:pt>
                <c:pt idx="11543">
                  <c:v>38807</c:v>
                </c:pt>
                <c:pt idx="11544">
                  <c:v>38810</c:v>
                </c:pt>
                <c:pt idx="11545">
                  <c:v>38811</c:v>
                </c:pt>
                <c:pt idx="11546">
                  <c:v>38812</c:v>
                </c:pt>
                <c:pt idx="11547">
                  <c:v>38813</c:v>
                </c:pt>
                <c:pt idx="11548">
                  <c:v>38814</c:v>
                </c:pt>
                <c:pt idx="11549">
                  <c:v>38817</c:v>
                </c:pt>
                <c:pt idx="11550">
                  <c:v>38818</c:v>
                </c:pt>
                <c:pt idx="11551">
                  <c:v>38819</c:v>
                </c:pt>
                <c:pt idx="11552">
                  <c:v>38820</c:v>
                </c:pt>
                <c:pt idx="11553">
                  <c:v>38821</c:v>
                </c:pt>
                <c:pt idx="11554">
                  <c:v>38824</c:v>
                </c:pt>
                <c:pt idx="11555">
                  <c:v>38825</c:v>
                </c:pt>
                <c:pt idx="11556">
                  <c:v>38826</c:v>
                </c:pt>
                <c:pt idx="11557">
                  <c:v>38827</c:v>
                </c:pt>
                <c:pt idx="11558">
                  <c:v>38828</c:v>
                </c:pt>
                <c:pt idx="11559">
                  <c:v>38831</c:v>
                </c:pt>
                <c:pt idx="11560">
                  <c:v>38832</c:v>
                </c:pt>
                <c:pt idx="11561">
                  <c:v>38833</c:v>
                </c:pt>
                <c:pt idx="11562">
                  <c:v>38834</c:v>
                </c:pt>
                <c:pt idx="11563">
                  <c:v>38835</c:v>
                </c:pt>
                <c:pt idx="11564">
                  <c:v>38838</c:v>
                </c:pt>
                <c:pt idx="11565">
                  <c:v>38839</c:v>
                </c:pt>
                <c:pt idx="11566">
                  <c:v>38840</c:v>
                </c:pt>
                <c:pt idx="11567">
                  <c:v>38841</c:v>
                </c:pt>
                <c:pt idx="11568">
                  <c:v>38842</c:v>
                </c:pt>
                <c:pt idx="11569">
                  <c:v>38845</c:v>
                </c:pt>
                <c:pt idx="11570">
                  <c:v>38846</c:v>
                </c:pt>
                <c:pt idx="11571">
                  <c:v>38847</c:v>
                </c:pt>
                <c:pt idx="11572">
                  <c:v>38848</c:v>
                </c:pt>
                <c:pt idx="11573">
                  <c:v>38849</c:v>
                </c:pt>
                <c:pt idx="11574">
                  <c:v>38852</c:v>
                </c:pt>
                <c:pt idx="11575">
                  <c:v>38853</c:v>
                </c:pt>
                <c:pt idx="11576">
                  <c:v>38854</c:v>
                </c:pt>
                <c:pt idx="11577">
                  <c:v>38855</c:v>
                </c:pt>
                <c:pt idx="11578">
                  <c:v>38856</c:v>
                </c:pt>
                <c:pt idx="11579">
                  <c:v>38859</c:v>
                </c:pt>
                <c:pt idx="11580">
                  <c:v>38860</c:v>
                </c:pt>
                <c:pt idx="11581">
                  <c:v>38861</c:v>
                </c:pt>
                <c:pt idx="11582">
                  <c:v>38862</c:v>
                </c:pt>
                <c:pt idx="11583">
                  <c:v>38863</c:v>
                </c:pt>
                <c:pt idx="11584">
                  <c:v>38866</c:v>
                </c:pt>
                <c:pt idx="11585">
                  <c:v>38867</c:v>
                </c:pt>
                <c:pt idx="11586">
                  <c:v>38868</c:v>
                </c:pt>
                <c:pt idx="11587">
                  <c:v>38869</c:v>
                </c:pt>
                <c:pt idx="11588">
                  <c:v>38870</c:v>
                </c:pt>
                <c:pt idx="11589">
                  <c:v>38873</c:v>
                </c:pt>
                <c:pt idx="11590">
                  <c:v>38874</c:v>
                </c:pt>
                <c:pt idx="11591">
                  <c:v>38875</c:v>
                </c:pt>
                <c:pt idx="11592">
                  <c:v>38876</c:v>
                </c:pt>
                <c:pt idx="11593">
                  <c:v>38877</c:v>
                </c:pt>
                <c:pt idx="11594">
                  <c:v>38880</c:v>
                </c:pt>
                <c:pt idx="11595">
                  <c:v>38881</c:v>
                </c:pt>
                <c:pt idx="11596">
                  <c:v>38882</c:v>
                </c:pt>
                <c:pt idx="11597">
                  <c:v>38883</c:v>
                </c:pt>
                <c:pt idx="11598">
                  <c:v>38884</c:v>
                </c:pt>
                <c:pt idx="11599">
                  <c:v>38887</c:v>
                </c:pt>
                <c:pt idx="11600">
                  <c:v>38888</c:v>
                </c:pt>
                <c:pt idx="11601">
                  <c:v>38889</c:v>
                </c:pt>
                <c:pt idx="11602">
                  <c:v>38890</c:v>
                </c:pt>
                <c:pt idx="11603">
                  <c:v>38891</c:v>
                </c:pt>
                <c:pt idx="11604">
                  <c:v>38894</c:v>
                </c:pt>
                <c:pt idx="11605">
                  <c:v>38895</c:v>
                </c:pt>
                <c:pt idx="11606">
                  <c:v>38896</c:v>
                </c:pt>
                <c:pt idx="11607">
                  <c:v>38897</c:v>
                </c:pt>
                <c:pt idx="11608">
                  <c:v>38898</c:v>
                </c:pt>
                <c:pt idx="11609">
                  <c:v>38901</c:v>
                </c:pt>
                <c:pt idx="11610">
                  <c:v>38902</c:v>
                </c:pt>
                <c:pt idx="11611">
                  <c:v>38903</c:v>
                </c:pt>
                <c:pt idx="11612">
                  <c:v>38904</c:v>
                </c:pt>
                <c:pt idx="11613">
                  <c:v>38905</c:v>
                </c:pt>
                <c:pt idx="11614">
                  <c:v>38908</c:v>
                </c:pt>
                <c:pt idx="11615">
                  <c:v>38909</c:v>
                </c:pt>
                <c:pt idx="11616">
                  <c:v>38910</c:v>
                </c:pt>
                <c:pt idx="11617">
                  <c:v>38911</c:v>
                </c:pt>
                <c:pt idx="11618">
                  <c:v>38912</c:v>
                </c:pt>
                <c:pt idx="11619">
                  <c:v>38915</c:v>
                </c:pt>
                <c:pt idx="11620">
                  <c:v>38916</c:v>
                </c:pt>
                <c:pt idx="11621">
                  <c:v>38917</c:v>
                </c:pt>
                <c:pt idx="11622">
                  <c:v>38918</c:v>
                </c:pt>
                <c:pt idx="11623">
                  <c:v>38919</c:v>
                </c:pt>
                <c:pt idx="11624">
                  <c:v>38922</c:v>
                </c:pt>
                <c:pt idx="11625">
                  <c:v>38923</c:v>
                </c:pt>
                <c:pt idx="11626">
                  <c:v>38924</c:v>
                </c:pt>
                <c:pt idx="11627">
                  <c:v>38925</c:v>
                </c:pt>
                <c:pt idx="11628">
                  <c:v>38926</c:v>
                </c:pt>
                <c:pt idx="11629">
                  <c:v>38929</c:v>
                </c:pt>
                <c:pt idx="11630">
                  <c:v>38930</c:v>
                </c:pt>
                <c:pt idx="11631">
                  <c:v>38931</c:v>
                </c:pt>
                <c:pt idx="11632">
                  <c:v>38932</c:v>
                </c:pt>
                <c:pt idx="11633">
                  <c:v>38933</c:v>
                </c:pt>
                <c:pt idx="11634">
                  <c:v>38936</c:v>
                </c:pt>
                <c:pt idx="11635">
                  <c:v>38937</c:v>
                </c:pt>
                <c:pt idx="11636">
                  <c:v>38938</c:v>
                </c:pt>
                <c:pt idx="11637">
                  <c:v>38939</c:v>
                </c:pt>
                <c:pt idx="11638">
                  <c:v>38940</c:v>
                </c:pt>
                <c:pt idx="11639">
                  <c:v>38943</c:v>
                </c:pt>
                <c:pt idx="11640">
                  <c:v>38944</c:v>
                </c:pt>
                <c:pt idx="11641">
                  <c:v>38945</c:v>
                </c:pt>
                <c:pt idx="11642">
                  <c:v>38946</c:v>
                </c:pt>
                <c:pt idx="11643">
                  <c:v>38947</c:v>
                </c:pt>
                <c:pt idx="11644">
                  <c:v>38950</c:v>
                </c:pt>
                <c:pt idx="11645">
                  <c:v>38951</c:v>
                </c:pt>
                <c:pt idx="11646">
                  <c:v>38952</c:v>
                </c:pt>
                <c:pt idx="11647">
                  <c:v>38953</c:v>
                </c:pt>
                <c:pt idx="11648">
                  <c:v>38954</c:v>
                </c:pt>
                <c:pt idx="11649">
                  <c:v>38957</c:v>
                </c:pt>
                <c:pt idx="11650">
                  <c:v>38958</c:v>
                </c:pt>
                <c:pt idx="11651">
                  <c:v>38959</c:v>
                </c:pt>
                <c:pt idx="11652">
                  <c:v>38960</c:v>
                </c:pt>
                <c:pt idx="11653">
                  <c:v>38961</c:v>
                </c:pt>
                <c:pt idx="11654">
                  <c:v>38964</c:v>
                </c:pt>
                <c:pt idx="11655">
                  <c:v>38965</c:v>
                </c:pt>
                <c:pt idx="11656">
                  <c:v>38966</c:v>
                </c:pt>
                <c:pt idx="11657">
                  <c:v>38967</c:v>
                </c:pt>
                <c:pt idx="11658">
                  <c:v>38968</c:v>
                </c:pt>
                <c:pt idx="11659">
                  <c:v>38971</c:v>
                </c:pt>
                <c:pt idx="11660">
                  <c:v>38972</c:v>
                </c:pt>
                <c:pt idx="11661">
                  <c:v>38973</c:v>
                </c:pt>
                <c:pt idx="11662">
                  <c:v>38974</c:v>
                </c:pt>
                <c:pt idx="11663">
                  <c:v>38975</c:v>
                </c:pt>
                <c:pt idx="11664">
                  <c:v>38978</c:v>
                </c:pt>
                <c:pt idx="11665">
                  <c:v>38979</c:v>
                </c:pt>
                <c:pt idx="11666">
                  <c:v>38980</c:v>
                </c:pt>
                <c:pt idx="11667">
                  <c:v>38981</c:v>
                </c:pt>
                <c:pt idx="11668">
                  <c:v>38982</c:v>
                </c:pt>
                <c:pt idx="11669">
                  <c:v>38985</c:v>
                </c:pt>
                <c:pt idx="11670">
                  <c:v>38986</c:v>
                </c:pt>
                <c:pt idx="11671">
                  <c:v>38987</c:v>
                </c:pt>
                <c:pt idx="11672">
                  <c:v>38988</c:v>
                </c:pt>
                <c:pt idx="11673">
                  <c:v>38989</c:v>
                </c:pt>
                <c:pt idx="11674">
                  <c:v>38992</c:v>
                </c:pt>
                <c:pt idx="11675">
                  <c:v>38993</c:v>
                </c:pt>
                <c:pt idx="11676">
                  <c:v>38994</c:v>
                </c:pt>
                <c:pt idx="11677">
                  <c:v>38995</c:v>
                </c:pt>
                <c:pt idx="11678">
                  <c:v>38996</c:v>
                </c:pt>
                <c:pt idx="11679">
                  <c:v>38999</c:v>
                </c:pt>
                <c:pt idx="11680">
                  <c:v>39000</c:v>
                </c:pt>
                <c:pt idx="11681">
                  <c:v>39001</c:v>
                </c:pt>
                <c:pt idx="11682">
                  <c:v>39002</c:v>
                </c:pt>
                <c:pt idx="11683">
                  <c:v>39003</c:v>
                </c:pt>
                <c:pt idx="11684">
                  <c:v>39006</c:v>
                </c:pt>
                <c:pt idx="11685">
                  <c:v>39007</c:v>
                </c:pt>
                <c:pt idx="11686">
                  <c:v>39008</c:v>
                </c:pt>
                <c:pt idx="11687">
                  <c:v>39009</c:v>
                </c:pt>
                <c:pt idx="11688">
                  <c:v>39010</c:v>
                </c:pt>
                <c:pt idx="11689">
                  <c:v>39013</c:v>
                </c:pt>
                <c:pt idx="11690">
                  <c:v>39014</c:v>
                </c:pt>
                <c:pt idx="11691">
                  <c:v>39015</c:v>
                </c:pt>
                <c:pt idx="11692">
                  <c:v>39016</c:v>
                </c:pt>
                <c:pt idx="11693">
                  <c:v>39017</c:v>
                </c:pt>
                <c:pt idx="11694">
                  <c:v>39020</c:v>
                </c:pt>
                <c:pt idx="11695">
                  <c:v>39021</c:v>
                </c:pt>
                <c:pt idx="11696">
                  <c:v>39022</c:v>
                </c:pt>
                <c:pt idx="11697">
                  <c:v>39023</c:v>
                </c:pt>
                <c:pt idx="11698">
                  <c:v>39024</c:v>
                </c:pt>
                <c:pt idx="11699">
                  <c:v>39027</c:v>
                </c:pt>
                <c:pt idx="11700">
                  <c:v>39028</c:v>
                </c:pt>
                <c:pt idx="11701">
                  <c:v>39029</c:v>
                </c:pt>
                <c:pt idx="11702">
                  <c:v>39030</c:v>
                </c:pt>
                <c:pt idx="11703">
                  <c:v>39031</c:v>
                </c:pt>
                <c:pt idx="11704">
                  <c:v>39034</c:v>
                </c:pt>
                <c:pt idx="11705">
                  <c:v>39035</c:v>
                </c:pt>
                <c:pt idx="11706">
                  <c:v>39036</c:v>
                </c:pt>
                <c:pt idx="11707">
                  <c:v>39037</c:v>
                </c:pt>
                <c:pt idx="11708">
                  <c:v>39038</c:v>
                </c:pt>
                <c:pt idx="11709">
                  <c:v>39041</c:v>
                </c:pt>
                <c:pt idx="11710">
                  <c:v>39042</c:v>
                </c:pt>
                <c:pt idx="11711">
                  <c:v>39043</c:v>
                </c:pt>
                <c:pt idx="11712">
                  <c:v>39044</c:v>
                </c:pt>
                <c:pt idx="11713">
                  <c:v>39045</c:v>
                </c:pt>
                <c:pt idx="11714">
                  <c:v>39048</c:v>
                </c:pt>
                <c:pt idx="11715">
                  <c:v>39049</c:v>
                </c:pt>
                <c:pt idx="11716">
                  <c:v>39050</c:v>
                </c:pt>
                <c:pt idx="11717">
                  <c:v>39051</c:v>
                </c:pt>
                <c:pt idx="11718">
                  <c:v>39052</c:v>
                </c:pt>
                <c:pt idx="11719">
                  <c:v>39055</c:v>
                </c:pt>
                <c:pt idx="11720">
                  <c:v>39056</c:v>
                </c:pt>
                <c:pt idx="11721">
                  <c:v>39057</c:v>
                </c:pt>
                <c:pt idx="11722">
                  <c:v>39058</c:v>
                </c:pt>
                <c:pt idx="11723">
                  <c:v>39059</c:v>
                </c:pt>
                <c:pt idx="11724">
                  <c:v>39062</c:v>
                </c:pt>
                <c:pt idx="11725">
                  <c:v>39063</c:v>
                </c:pt>
                <c:pt idx="11726">
                  <c:v>39064</c:v>
                </c:pt>
                <c:pt idx="11727">
                  <c:v>39065</c:v>
                </c:pt>
                <c:pt idx="11728">
                  <c:v>39066</c:v>
                </c:pt>
                <c:pt idx="11729">
                  <c:v>39069</c:v>
                </c:pt>
                <c:pt idx="11730">
                  <c:v>39070</c:v>
                </c:pt>
                <c:pt idx="11731">
                  <c:v>39071</c:v>
                </c:pt>
                <c:pt idx="11732">
                  <c:v>39072</c:v>
                </c:pt>
                <c:pt idx="11733">
                  <c:v>39073</c:v>
                </c:pt>
                <c:pt idx="11734">
                  <c:v>39076</c:v>
                </c:pt>
                <c:pt idx="11735">
                  <c:v>39077</c:v>
                </c:pt>
                <c:pt idx="11736">
                  <c:v>39078</c:v>
                </c:pt>
                <c:pt idx="11737">
                  <c:v>39079</c:v>
                </c:pt>
                <c:pt idx="11738">
                  <c:v>39080</c:v>
                </c:pt>
                <c:pt idx="11739">
                  <c:v>39083</c:v>
                </c:pt>
                <c:pt idx="11740">
                  <c:v>39084</c:v>
                </c:pt>
                <c:pt idx="11741">
                  <c:v>39085</c:v>
                </c:pt>
                <c:pt idx="11742">
                  <c:v>39086</c:v>
                </c:pt>
                <c:pt idx="11743">
                  <c:v>39087</c:v>
                </c:pt>
                <c:pt idx="11744">
                  <c:v>39090</c:v>
                </c:pt>
                <c:pt idx="11745">
                  <c:v>39091</c:v>
                </c:pt>
                <c:pt idx="11746">
                  <c:v>39092</c:v>
                </c:pt>
                <c:pt idx="11747">
                  <c:v>39093</c:v>
                </c:pt>
                <c:pt idx="11748">
                  <c:v>39094</c:v>
                </c:pt>
                <c:pt idx="11749">
                  <c:v>39097</c:v>
                </c:pt>
                <c:pt idx="11750">
                  <c:v>39098</c:v>
                </c:pt>
                <c:pt idx="11751">
                  <c:v>39099</c:v>
                </c:pt>
                <c:pt idx="11752">
                  <c:v>39100</c:v>
                </c:pt>
                <c:pt idx="11753">
                  <c:v>39101</c:v>
                </c:pt>
                <c:pt idx="11754">
                  <c:v>39104</c:v>
                </c:pt>
                <c:pt idx="11755">
                  <c:v>39105</c:v>
                </c:pt>
                <c:pt idx="11756">
                  <c:v>39106</c:v>
                </c:pt>
                <c:pt idx="11757">
                  <c:v>39107</c:v>
                </c:pt>
                <c:pt idx="11758">
                  <c:v>39108</c:v>
                </c:pt>
                <c:pt idx="11759">
                  <c:v>39111</c:v>
                </c:pt>
                <c:pt idx="11760">
                  <c:v>39112</c:v>
                </c:pt>
                <c:pt idx="11761">
                  <c:v>39113</c:v>
                </c:pt>
                <c:pt idx="11762">
                  <c:v>39114</c:v>
                </c:pt>
                <c:pt idx="11763">
                  <c:v>39115</c:v>
                </c:pt>
                <c:pt idx="11764">
                  <c:v>39118</c:v>
                </c:pt>
                <c:pt idx="11765">
                  <c:v>39119</c:v>
                </c:pt>
                <c:pt idx="11766">
                  <c:v>39120</c:v>
                </c:pt>
                <c:pt idx="11767">
                  <c:v>39121</c:v>
                </c:pt>
                <c:pt idx="11768">
                  <c:v>39122</c:v>
                </c:pt>
                <c:pt idx="11769">
                  <c:v>39125</c:v>
                </c:pt>
                <c:pt idx="11770">
                  <c:v>39126</c:v>
                </c:pt>
                <c:pt idx="11771">
                  <c:v>39127</c:v>
                </c:pt>
                <c:pt idx="11772">
                  <c:v>39128</c:v>
                </c:pt>
                <c:pt idx="11773">
                  <c:v>39129</c:v>
                </c:pt>
                <c:pt idx="11774">
                  <c:v>39132</c:v>
                </c:pt>
                <c:pt idx="11775">
                  <c:v>39133</c:v>
                </c:pt>
                <c:pt idx="11776">
                  <c:v>39134</c:v>
                </c:pt>
                <c:pt idx="11777">
                  <c:v>39135</c:v>
                </c:pt>
                <c:pt idx="11778">
                  <c:v>39136</c:v>
                </c:pt>
                <c:pt idx="11779">
                  <c:v>39139</c:v>
                </c:pt>
                <c:pt idx="11780">
                  <c:v>39140</c:v>
                </c:pt>
                <c:pt idx="11781">
                  <c:v>39141</c:v>
                </c:pt>
                <c:pt idx="11782">
                  <c:v>39142</c:v>
                </c:pt>
                <c:pt idx="11783">
                  <c:v>39143</c:v>
                </c:pt>
                <c:pt idx="11784">
                  <c:v>39146</c:v>
                </c:pt>
                <c:pt idx="11785">
                  <c:v>39147</c:v>
                </c:pt>
                <c:pt idx="11786">
                  <c:v>39148</c:v>
                </c:pt>
                <c:pt idx="11787">
                  <c:v>39149</c:v>
                </c:pt>
                <c:pt idx="11788">
                  <c:v>39150</c:v>
                </c:pt>
                <c:pt idx="11789">
                  <c:v>39153</c:v>
                </c:pt>
                <c:pt idx="11790">
                  <c:v>39154</c:v>
                </c:pt>
                <c:pt idx="11791">
                  <c:v>39155</c:v>
                </c:pt>
                <c:pt idx="11792">
                  <c:v>39156</c:v>
                </c:pt>
                <c:pt idx="11793">
                  <c:v>39157</c:v>
                </c:pt>
                <c:pt idx="11794">
                  <c:v>39160</c:v>
                </c:pt>
                <c:pt idx="11795">
                  <c:v>39161</c:v>
                </c:pt>
                <c:pt idx="11796">
                  <c:v>39162</c:v>
                </c:pt>
                <c:pt idx="11797">
                  <c:v>39163</c:v>
                </c:pt>
                <c:pt idx="11798">
                  <c:v>39164</c:v>
                </c:pt>
                <c:pt idx="11799">
                  <c:v>39167</c:v>
                </c:pt>
                <c:pt idx="11800">
                  <c:v>39168</c:v>
                </c:pt>
                <c:pt idx="11801">
                  <c:v>39169</c:v>
                </c:pt>
                <c:pt idx="11802">
                  <c:v>39170</c:v>
                </c:pt>
                <c:pt idx="11803">
                  <c:v>39171</c:v>
                </c:pt>
                <c:pt idx="11804">
                  <c:v>39174</c:v>
                </c:pt>
                <c:pt idx="11805">
                  <c:v>39175</c:v>
                </c:pt>
                <c:pt idx="11806">
                  <c:v>39176</c:v>
                </c:pt>
                <c:pt idx="11807">
                  <c:v>39177</c:v>
                </c:pt>
                <c:pt idx="11808">
                  <c:v>39178</c:v>
                </c:pt>
                <c:pt idx="11809">
                  <c:v>39181</c:v>
                </c:pt>
                <c:pt idx="11810">
                  <c:v>39182</c:v>
                </c:pt>
                <c:pt idx="11811">
                  <c:v>39183</c:v>
                </c:pt>
                <c:pt idx="11812">
                  <c:v>39184</c:v>
                </c:pt>
                <c:pt idx="11813">
                  <c:v>39185</c:v>
                </c:pt>
                <c:pt idx="11814">
                  <c:v>39188</c:v>
                </c:pt>
                <c:pt idx="11815">
                  <c:v>39189</c:v>
                </c:pt>
                <c:pt idx="11816">
                  <c:v>39190</c:v>
                </c:pt>
                <c:pt idx="11817">
                  <c:v>39191</c:v>
                </c:pt>
                <c:pt idx="11818">
                  <c:v>39192</c:v>
                </c:pt>
                <c:pt idx="11819">
                  <c:v>39195</c:v>
                </c:pt>
                <c:pt idx="11820">
                  <c:v>39196</c:v>
                </c:pt>
                <c:pt idx="11821">
                  <c:v>39197</c:v>
                </c:pt>
                <c:pt idx="11822">
                  <c:v>39198</c:v>
                </c:pt>
                <c:pt idx="11823">
                  <c:v>39199</c:v>
                </c:pt>
                <c:pt idx="11824">
                  <c:v>39202</c:v>
                </c:pt>
                <c:pt idx="11825">
                  <c:v>39203</c:v>
                </c:pt>
                <c:pt idx="11826">
                  <c:v>39204</c:v>
                </c:pt>
                <c:pt idx="11827">
                  <c:v>39205</c:v>
                </c:pt>
                <c:pt idx="11828">
                  <c:v>39206</c:v>
                </c:pt>
                <c:pt idx="11829">
                  <c:v>39209</c:v>
                </c:pt>
                <c:pt idx="11830">
                  <c:v>39210</c:v>
                </c:pt>
                <c:pt idx="11831">
                  <c:v>39211</c:v>
                </c:pt>
                <c:pt idx="11832">
                  <c:v>39212</c:v>
                </c:pt>
                <c:pt idx="11833">
                  <c:v>39213</c:v>
                </c:pt>
                <c:pt idx="11834">
                  <c:v>39216</c:v>
                </c:pt>
                <c:pt idx="11835">
                  <c:v>39217</c:v>
                </c:pt>
                <c:pt idx="11836">
                  <c:v>39218</c:v>
                </c:pt>
                <c:pt idx="11837">
                  <c:v>39219</c:v>
                </c:pt>
                <c:pt idx="11838">
                  <c:v>39220</c:v>
                </c:pt>
                <c:pt idx="11839">
                  <c:v>39223</c:v>
                </c:pt>
                <c:pt idx="11840">
                  <c:v>39224</c:v>
                </c:pt>
                <c:pt idx="11841">
                  <c:v>39225</c:v>
                </c:pt>
                <c:pt idx="11842">
                  <c:v>39226</c:v>
                </c:pt>
                <c:pt idx="11843">
                  <c:v>39227</c:v>
                </c:pt>
                <c:pt idx="11844">
                  <c:v>39230</c:v>
                </c:pt>
                <c:pt idx="11845">
                  <c:v>39231</c:v>
                </c:pt>
                <c:pt idx="11846">
                  <c:v>39232</c:v>
                </c:pt>
                <c:pt idx="11847">
                  <c:v>39233</c:v>
                </c:pt>
                <c:pt idx="11848">
                  <c:v>39234</c:v>
                </c:pt>
                <c:pt idx="11849">
                  <c:v>39237</c:v>
                </c:pt>
                <c:pt idx="11850">
                  <c:v>39238</c:v>
                </c:pt>
                <c:pt idx="11851">
                  <c:v>39239</c:v>
                </c:pt>
                <c:pt idx="11852">
                  <c:v>39240</c:v>
                </c:pt>
                <c:pt idx="11853">
                  <c:v>39241</c:v>
                </c:pt>
                <c:pt idx="11854">
                  <c:v>39244</c:v>
                </c:pt>
                <c:pt idx="11855">
                  <c:v>39245</c:v>
                </c:pt>
                <c:pt idx="11856">
                  <c:v>39246</c:v>
                </c:pt>
                <c:pt idx="11857">
                  <c:v>39247</c:v>
                </c:pt>
                <c:pt idx="11858">
                  <c:v>39248</c:v>
                </c:pt>
                <c:pt idx="11859">
                  <c:v>39251</c:v>
                </c:pt>
                <c:pt idx="11860">
                  <c:v>39252</c:v>
                </c:pt>
                <c:pt idx="11861">
                  <c:v>39253</c:v>
                </c:pt>
                <c:pt idx="11862">
                  <c:v>39254</c:v>
                </c:pt>
                <c:pt idx="11863">
                  <c:v>39255</c:v>
                </c:pt>
                <c:pt idx="11864">
                  <c:v>39258</c:v>
                </c:pt>
                <c:pt idx="11865">
                  <c:v>39259</c:v>
                </c:pt>
                <c:pt idx="11866">
                  <c:v>39260</c:v>
                </c:pt>
                <c:pt idx="11867">
                  <c:v>39261</c:v>
                </c:pt>
                <c:pt idx="11868">
                  <c:v>39262</c:v>
                </c:pt>
                <c:pt idx="11869">
                  <c:v>39265</c:v>
                </c:pt>
                <c:pt idx="11870">
                  <c:v>39266</c:v>
                </c:pt>
                <c:pt idx="11871">
                  <c:v>39267</c:v>
                </c:pt>
                <c:pt idx="11872">
                  <c:v>39268</c:v>
                </c:pt>
                <c:pt idx="11873">
                  <c:v>39269</c:v>
                </c:pt>
                <c:pt idx="11874">
                  <c:v>39272</c:v>
                </c:pt>
                <c:pt idx="11875">
                  <c:v>39273</c:v>
                </c:pt>
                <c:pt idx="11876">
                  <c:v>39274</c:v>
                </c:pt>
                <c:pt idx="11877">
                  <c:v>39275</c:v>
                </c:pt>
                <c:pt idx="11878">
                  <c:v>39276</c:v>
                </c:pt>
                <c:pt idx="11879">
                  <c:v>39279</c:v>
                </c:pt>
                <c:pt idx="11880">
                  <c:v>39280</c:v>
                </c:pt>
                <c:pt idx="11881">
                  <c:v>39281</c:v>
                </c:pt>
                <c:pt idx="11882">
                  <c:v>39282</c:v>
                </c:pt>
                <c:pt idx="11883">
                  <c:v>39283</c:v>
                </c:pt>
                <c:pt idx="11884">
                  <c:v>39286</c:v>
                </c:pt>
                <c:pt idx="11885">
                  <c:v>39287</c:v>
                </c:pt>
                <c:pt idx="11886">
                  <c:v>39288</c:v>
                </c:pt>
                <c:pt idx="11887">
                  <c:v>39289</c:v>
                </c:pt>
                <c:pt idx="11888">
                  <c:v>39290</c:v>
                </c:pt>
                <c:pt idx="11889">
                  <c:v>39293</c:v>
                </c:pt>
                <c:pt idx="11890">
                  <c:v>39294</c:v>
                </c:pt>
                <c:pt idx="11891">
                  <c:v>39295</c:v>
                </c:pt>
                <c:pt idx="11892">
                  <c:v>39296</c:v>
                </c:pt>
                <c:pt idx="11893">
                  <c:v>39297</c:v>
                </c:pt>
                <c:pt idx="11894">
                  <c:v>39300</c:v>
                </c:pt>
                <c:pt idx="11895">
                  <c:v>39301</c:v>
                </c:pt>
                <c:pt idx="11896">
                  <c:v>39302</c:v>
                </c:pt>
                <c:pt idx="11897">
                  <c:v>39303</c:v>
                </c:pt>
                <c:pt idx="11898">
                  <c:v>39304</c:v>
                </c:pt>
                <c:pt idx="11899">
                  <c:v>39307</c:v>
                </c:pt>
                <c:pt idx="11900">
                  <c:v>39308</c:v>
                </c:pt>
                <c:pt idx="11901">
                  <c:v>39309</c:v>
                </c:pt>
                <c:pt idx="11902">
                  <c:v>39310</c:v>
                </c:pt>
                <c:pt idx="11903">
                  <c:v>39311</c:v>
                </c:pt>
                <c:pt idx="11904">
                  <c:v>39314</c:v>
                </c:pt>
                <c:pt idx="11905">
                  <c:v>39315</c:v>
                </c:pt>
                <c:pt idx="11906">
                  <c:v>39316</c:v>
                </c:pt>
                <c:pt idx="11907">
                  <c:v>39317</c:v>
                </c:pt>
                <c:pt idx="11908">
                  <c:v>39318</c:v>
                </c:pt>
                <c:pt idx="11909">
                  <c:v>39321</c:v>
                </c:pt>
                <c:pt idx="11910">
                  <c:v>39322</c:v>
                </c:pt>
                <c:pt idx="11911">
                  <c:v>39323</c:v>
                </c:pt>
                <c:pt idx="11912">
                  <c:v>39324</c:v>
                </c:pt>
                <c:pt idx="11913">
                  <c:v>39325</c:v>
                </c:pt>
                <c:pt idx="11914">
                  <c:v>39328</c:v>
                </c:pt>
                <c:pt idx="11915">
                  <c:v>39329</c:v>
                </c:pt>
                <c:pt idx="11916">
                  <c:v>39330</c:v>
                </c:pt>
                <c:pt idx="11917">
                  <c:v>39331</c:v>
                </c:pt>
                <c:pt idx="11918">
                  <c:v>39332</c:v>
                </c:pt>
                <c:pt idx="11919">
                  <c:v>39335</c:v>
                </c:pt>
                <c:pt idx="11920">
                  <c:v>39336</c:v>
                </c:pt>
                <c:pt idx="11921">
                  <c:v>39337</c:v>
                </c:pt>
                <c:pt idx="11922">
                  <c:v>39338</c:v>
                </c:pt>
                <c:pt idx="11923">
                  <c:v>39339</c:v>
                </c:pt>
                <c:pt idx="11924">
                  <c:v>39342</c:v>
                </c:pt>
                <c:pt idx="11925">
                  <c:v>39343</c:v>
                </c:pt>
                <c:pt idx="11926">
                  <c:v>39344</c:v>
                </c:pt>
                <c:pt idx="11927">
                  <c:v>39345</c:v>
                </c:pt>
                <c:pt idx="11928">
                  <c:v>39346</c:v>
                </c:pt>
                <c:pt idx="11929">
                  <c:v>39349</c:v>
                </c:pt>
                <c:pt idx="11930">
                  <c:v>39350</c:v>
                </c:pt>
                <c:pt idx="11931">
                  <c:v>39351</c:v>
                </c:pt>
                <c:pt idx="11932">
                  <c:v>39352</c:v>
                </c:pt>
                <c:pt idx="11933">
                  <c:v>39353</c:v>
                </c:pt>
                <c:pt idx="11934">
                  <c:v>39356</c:v>
                </c:pt>
                <c:pt idx="11935">
                  <c:v>39357</c:v>
                </c:pt>
                <c:pt idx="11936">
                  <c:v>39358</c:v>
                </c:pt>
                <c:pt idx="11937">
                  <c:v>39359</c:v>
                </c:pt>
                <c:pt idx="11938">
                  <c:v>39360</c:v>
                </c:pt>
                <c:pt idx="11939">
                  <c:v>39363</c:v>
                </c:pt>
                <c:pt idx="11940">
                  <c:v>39364</c:v>
                </c:pt>
                <c:pt idx="11941">
                  <c:v>39365</c:v>
                </c:pt>
                <c:pt idx="11942">
                  <c:v>39366</c:v>
                </c:pt>
                <c:pt idx="11943">
                  <c:v>39367</c:v>
                </c:pt>
                <c:pt idx="11944">
                  <c:v>39370</c:v>
                </c:pt>
                <c:pt idx="11945">
                  <c:v>39371</c:v>
                </c:pt>
                <c:pt idx="11946">
                  <c:v>39372</c:v>
                </c:pt>
                <c:pt idx="11947">
                  <c:v>39373</c:v>
                </c:pt>
                <c:pt idx="11948">
                  <c:v>39374</c:v>
                </c:pt>
                <c:pt idx="11949">
                  <c:v>39377</c:v>
                </c:pt>
                <c:pt idx="11950">
                  <c:v>39378</c:v>
                </c:pt>
                <c:pt idx="11951">
                  <c:v>39379</c:v>
                </c:pt>
                <c:pt idx="11952">
                  <c:v>39380</c:v>
                </c:pt>
                <c:pt idx="11953">
                  <c:v>39381</c:v>
                </c:pt>
                <c:pt idx="11954">
                  <c:v>39384</c:v>
                </c:pt>
                <c:pt idx="11955">
                  <c:v>39385</c:v>
                </c:pt>
                <c:pt idx="11956">
                  <c:v>39386</c:v>
                </c:pt>
                <c:pt idx="11957">
                  <c:v>39387</c:v>
                </c:pt>
                <c:pt idx="11958">
                  <c:v>39388</c:v>
                </c:pt>
                <c:pt idx="11959">
                  <c:v>39391</c:v>
                </c:pt>
                <c:pt idx="11960">
                  <c:v>39392</c:v>
                </c:pt>
                <c:pt idx="11961">
                  <c:v>39393</c:v>
                </c:pt>
                <c:pt idx="11962">
                  <c:v>39394</c:v>
                </c:pt>
                <c:pt idx="11963">
                  <c:v>39395</c:v>
                </c:pt>
                <c:pt idx="11964">
                  <c:v>39398</c:v>
                </c:pt>
                <c:pt idx="11965">
                  <c:v>39399</c:v>
                </c:pt>
                <c:pt idx="11966">
                  <c:v>39400</c:v>
                </c:pt>
                <c:pt idx="11967">
                  <c:v>39401</c:v>
                </c:pt>
                <c:pt idx="11968">
                  <c:v>39402</c:v>
                </c:pt>
                <c:pt idx="11969">
                  <c:v>39405</c:v>
                </c:pt>
                <c:pt idx="11970">
                  <c:v>39406</c:v>
                </c:pt>
                <c:pt idx="11971">
                  <c:v>39407</c:v>
                </c:pt>
                <c:pt idx="11972">
                  <c:v>39408</c:v>
                </c:pt>
                <c:pt idx="11973">
                  <c:v>39409</c:v>
                </c:pt>
                <c:pt idx="11974">
                  <c:v>39412</c:v>
                </c:pt>
                <c:pt idx="11975">
                  <c:v>39413</c:v>
                </c:pt>
                <c:pt idx="11976">
                  <c:v>39414</c:v>
                </c:pt>
                <c:pt idx="11977">
                  <c:v>39415</c:v>
                </c:pt>
                <c:pt idx="11978">
                  <c:v>39416</c:v>
                </c:pt>
                <c:pt idx="11979">
                  <c:v>39419</c:v>
                </c:pt>
                <c:pt idx="11980">
                  <c:v>39420</c:v>
                </c:pt>
                <c:pt idx="11981">
                  <c:v>39421</c:v>
                </c:pt>
                <c:pt idx="11982">
                  <c:v>39422</c:v>
                </c:pt>
                <c:pt idx="11983">
                  <c:v>39423</c:v>
                </c:pt>
                <c:pt idx="11984">
                  <c:v>39426</c:v>
                </c:pt>
                <c:pt idx="11985">
                  <c:v>39427</c:v>
                </c:pt>
                <c:pt idx="11986">
                  <c:v>39428</c:v>
                </c:pt>
                <c:pt idx="11987">
                  <c:v>39429</c:v>
                </c:pt>
                <c:pt idx="11988">
                  <c:v>39430</c:v>
                </c:pt>
                <c:pt idx="11989">
                  <c:v>39433</c:v>
                </c:pt>
                <c:pt idx="11990">
                  <c:v>39434</c:v>
                </c:pt>
                <c:pt idx="11991">
                  <c:v>39435</c:v>
                </c:pt>
                <c:pt idx="11992">
                  <c:v>39436</c:v>
                </c:pt>
                <c:pt idx="11993">
                  <c:v>39437</c:v>
                </c:pt>
                <c:pt idx="11994">
                  <c:v>39440</c:v>
                </c:pt>
                <c:pt idx="11995">
                  <c:v>39441</c:v>
                </c:pt>
                <c:pt idx="11996">
                  <c:v>39442</c:v>
                </c:pt>
                <c:pt idx="11997">
                  <c:v>39443</c:v>
                </c:pt>
                <c:pt idx="11998">
                  <c:v>39444</c:v>
                </c:pt>
                <c:pt idx="11999">
                  <c:v>39447</c:v>
                </c:pt>
                <c:pt idx="12000">
                  <c:v>39448</c:v>
                </c:pt>
                <c:pt idx="12001">
                  <c:v>39449</c:v>
                </c:pt>
                <c:pt idx="12002">
                  <c:v>39450</c:v>
                </c:pt>
                <c:pt idx="12003">
                  <c:v>39451</c:v>
                </c:pt>
                <c:pt idx="12004">
                  <c:v>39454</c:v>
                </c:pt>
                <c:pt idx="12005">
                  <c:v>39455</c:v>
                </c:pt>
                <c:pt idx="12006">
                  <c:v>39456</c:v>
                </c:pt>
                <c:pt idx="12007">
                  <c:v>39457</c:v>
                </c:pt>
                <c:pt idx="12008">
                  <c:v>39458</c:v>
                </c:pt>
                <c:pt idx="12009">
                  <c:v>39461</c:v>
                </c:pt>
                <c:pt idx="12010">
                  <c:v>39462</c:v>
                </c:pt>
                <c:pt idx="12011">
                  <c:v>39463</c:v>
                </c:pt>
                <c:pt idx="12012">
                  <c:v>39464</c:v>
                </c:pt>
                <c:pt idx="12013">
                  <c:v>39465</c:v>
                </c:pt>
                <c:pt idx="12014">
                  <c:v>39468</c:v>
                </c:pt>
                <c:pt idx="12015">
                  <c:v>39469</c:v>
                </c:pt>
                <c:pt idx="12016">
                  <c:v>39470</c:v>
                </c:pt>
                <c:pt idx="12017">
                  <c:v>39471</c:v>
                </c:pt>
                <c:pt idx="12018">
                  <c:v>39472</c:v>
                </c:pt>
                <c:pt idx="12019">
                  <c:v>39475</c:v>
                </c:pt>
                <c:pt idx="12020">
                  <c:v>39476</c:v>
                </c:pt>
                <c:pt idx="12021">
                  <c:v>39477</c:v>
                </c:pt>
                <c:pt idx="12022">
                  <c:v>39478</c:v>
                </c:pt>
                <c:pt idx="12023">
                  <c:v>39479</c:v>
                </c:pt>
                <c:pt idx="12024">
                  <c:v>39482</c:v>
                </c:pt>
                <c:pt idx="12025">
                  <c:v>39483</c:v>
                </c:pt>
                <c:pt idx="12026">
                  <c:v>39484</c:v>
                </c:pt>
                <c:pt idx="12027">
                  <c:v>39485</c:v>
                </c:pt>
                <c:pt idx="12028">
                  <c:v>39486</c:v>
                </c:pt>
                <c:pt idx="12029">
                  <c:v>39489</c:v>
                </c:pt>
                <c:pt idx="12030">
                  <c:v>39490</c:v>
                </c:pt>
                <c:pt idx="12031">
                  <c:v>39491</c:v>
                </c:pt>
                <c:pt idx="12032">
                  <c:v>39492</c:v>
                </c:pt>
                <c:pt idx="12033">
                  <c:v>39493</c:v>
                </c:pt>
                <c:pt idx="12034">
                  <c:v>39496</c:v>
                </c:pt>
                <c:pt idx="12035">
                  <c:v>39497</c:v>
                </c:pt>
                <c:pt idx="12036">
                  <c:v>39498</c:v>
                </c:pt>
                <c:pt idx="12037">
                  <c:v>39499</c:v>
                </c:pt>
                <c:pt idx="12038">
                  <c:v>39500</c:v>
                </c:pt>
                <c:pt idx="12039">
                  <c:v>39503</c:v>
                </c:pt>
                <c:pt idx="12040">
                  <c:v>39504</c:v>
                </c:pt>
                <c:pt idx="12041">
                  <c:v>39505</c:v>
                </c:pt>
                <c:pt idx="12042">
                  <c:v>39506</c:v>
                </c:pt>
                <c:pt idx="12043">
                  <c:v>39507</c:v>
                </c:pt>
                <c:pt idx="12044">
                  <c:v>39510</c:v>
                </c:pt>
                <c:pt idx="12045">
                  <c:v>39511</c:v>
                </c:pt>
                <c:pt idx="12046">
                  <c:v>39512</c:v>
                </c:pt>
                <c:pt idx="12047">
                  <c:v>39513</c:v>
                </c:pt>
                <c:pt idx="12048">
                  <c:v>39514</c:v>
                </c:pt>
                <c:pt idx="12049">
                  <c:v>39517</c:v>
                </c:pt>
                <c:pt idx="12050">
                  <c:v>39518</c:v>
                </c:pt>
                <c:pt idx="12051">
                  <c:v>39519</c:v>
                </c:pt>
                <c:pt idx="12052">
                  <c:v>39520</c:v>
                </c:pt>
                <c:pt idx="12053">
                  <c:v>39521</c:v>
                </c:pt>
                <c:pt idx="12054">
                  <c:v>39524</c:v>
                </c:pt>
                <c:pt idx="12055">
                  <c:v>39525</c:v>
                </c:pt>
                <c:pt idx="12056">
                  <c:v>39526</c:v>
                </c:pt>
                <c:pt idx="12057">
                  <c:v>39527</c:v>
                </c:pt>
                <c:pt idx="12058">
                  <c:v>39528</c:v>
                </c:pt>
                <c:pt idx="12059">
                  <c:v>39531</c:v>
                </c:pt>
                <c:pt idx="12060">
                  <c:v>39532</c:v>
                </c:pt>
                <c:pt idx="12061">
                  <c:v>39533</c:v>
                </c:pt>
                <c:pt idx="12062">
                  <c:v>39534</c:v>
                </c:pt>
                <c:pt idx="12063">
                  <c:v>39535</c:v>
                </c:pt>
                <c:pt idx="12064">
                  <c:v>39538</c:v>
                </c:pt>
                <c:pt idx="12065">
                  <c:v>39539</c:v>
                </c:pt>
                <c:pt idx="12066">
                  <c:v>39540</c:v>
                </c:pt>
                <c:pt idx="12067">
                  <c:v>39541</c:v>
                </c:pt>
                <c:pt idx="12068">
                  <c:v>39542</c:v>
                </c:pt>
                <c:pt idx="12069">
                  <c:v>39545</c:v>
                </c:pt>
                <c:pt idx="12070">
                  <c:v>39546</c:v>
                </c:pt>
                <c:pt idx="12071">
                  <c:v>39547</c:v>
                </c:pt>
                <c:pt idx="12072">
                  <c:v>39548</c:v>
                </c:pt>
                <c:pt idx="12073">
                  <c:v>39549</c:v>
                </c:pt>
                <c:pt idx="12074">
                  <c:v>39552</c:v>
                </c:pt>
                <c:pt idx="12075">
                  <c:v>39553</c:v>
                </c:pt>
                <c:pt idx="12076">
                  <c:v>39554</c:v>
                </c:pt>
                <c:pt idx="12077">
                  <c:v>39555</c:v>
                </c:pt>
                <c:pt idx="12078">
                  <c:v>39556</c:v>
                </c:pt>
                <c:pt idx="12079">
                  <c:v>39559</c:v>
                </c:pt>
                <c:pt idx="12080">
                  <c:v>39560</c:v>
                </c:pt>
                <c:pt idx="12081">
                  <c:v>39561</c:v>
                </c:pt>
                <c:pt idx="12082">
                  <c:v>39562</c:v>
                </c:pt>
                <c:pt idx="12083">
                  <c:v>39563</c:v>
                </c:pt>
                <c:pt idx="12084">
                  <c:v>39566</c:v>
                </c:pt>
                <c:pt idx="12085">
                  <c:v>39567</c:v>
                </c:pt>
                <c:pt idx="12086">
                  <c:v>39568</c:v>
                </c:pt>
                <c:pt idx="12087">
                  <c:v>39569</c:v>
                </c:pt>
                <c:pt idx="12088">
                  <c:v>39570</c:v>
                </c:pt>
                <c:pt idx="12089">
                  <c:v>39573</c:v>
                </c:pt>
                <c:pt idx="12090">
                  <c:v>39574</c:v>
                </c:pt>
                <c:pt idx="12091">
                  <c:v>39575</c:v>
                </c:pt>
                <c:pt idx="12092">
                  <c:v>39576</c:v>
                </c:pt>
                <c:pt idx="12093">
                  <c:v>39577</c:v>
                </c:pt>
                <c:pt idx="12094">
                  <c:v>39580</c:v>
                </c:pt>
                <c:pt idx="12095">
                  <c:v>39581</c:v>
                </c:pt>
                <c:pt idx="12096">
                  <c:v>39582</c:v>
                </c:pt>
                <c:pt idx="12097">
                  <c:v>39583</c:v>
                </c:pt>
                <c:pt idx="12098">
                  <c:v>39584</c:v>
                </c:pt>
                <c:pt idx="12099">
                  <c:v>39587</c:v>
                </c:pt>
                <c:pt idx="12100">
                  <c:v>39588</c:v>
                </c:pt>
                <c:pt idx="12101">
                  <c:v>39589</c:v>
                </c:pt>
                <c:pt idx="12102">
                  <c:v>39590</c:v>
                </c:pt>
                <c:pt idx="12103">
                  <c:v>39591</c:v>
                </c:pt>
                <c:pt idx="12104">
                  <c:v>39594</c:v>
                </c:pt>
                <c:pt idx="12105">
                  <c:v>39595</c:v>
                </c:pt>
                <c:pt idx="12106">
                  <c:v>39596</c:v>
                </c:pt>
                <c:pt idx="12107">
                  <c:v>39597</c:v>
                </c:pt>
                <c:pt idx="12108">
                  <c:v>39598</c:v>
                </c:pt>
                <c:pt idx="12109">
                  <c:v>39601</c:v>
                </c:pt>
                <c:pt idx="12110">
                  <c:v>39602</c:v>
                </c:pt>
                <c:pt idx="12111">
                  <c:v>39603</c:v>
                </c:pt>
                <c:pt idx="12112">
                  <c:v>39604</c:v>
                </c:pt>
                <c:pt idx="12113">
                  <c:v>39605</c:v>
                </c:pt>
                <c:pt idx="12114">
                  <c:v>39608</c:v>
                </c:pt>
                <c:pt idx="12115">
                  <c:v>39609</c:v>
                </c:pt>
                <c:pt idx="12116">
                  <c:v>39610</c:v>
                </c:pt>
                <c:pt idx="12117">
                  <c:v>39611</c:v>
                </c:pt>
                <c:pt idx="12118">
                  <c:v>39612</c:v>
                </c:pt>
                <c:pt idx="12119">
                  <c:v>39615</c:v>
                </c:pt>
                <c:pt idx="12120">
                  <c:v>39616</c:v>
                </c:pt>
                <c:pt idx="12121">
                  <c:v>39617</c:v>
                </c:pt>
                <c:pt idx="12122">
                  <c:v>39618</c:v>
                </c:pt>
                <c:pt idx="12123">
                  <c:v>39619</c:v>
                </c:pt>
                <c:pt idx="12124">
                  <c:v>39622</c:v>
                </c:pt>
                <c:pt idx="12125">
                  <c:v>39623</c:v>
                </c:pt>
                <c:pt idx="12126">
                  <c:v>39624</c:v>
                </c:pt>
                <c:pt idx="12127">
                  <c:v>39625</c:v>
                </c:pt>
                <c:pt idx="12128">
                  <c:v>39626</c:v>
                </c:pt>
                <c:pt idx="12129">
                  <c:v>39629</c:v>
                </c:pt>
                <c:pt idx="12130">
                  <c:v>39630</c:v>
                </c:pt>
                <c:pt idx="12131">
                  <c:v>39631</c:v>
                </c:pt>
                <c:pt idx="12132">
                  <c:v>39632</c:v>
                </c:pt>
                <c:pt idx="12133">
                  <c:v>39633</c:v>
                </c:pt>
                <c:pt idx="12134">
                  <c:v>39636</c:v>
                </c:pt>
                <c:pt idx="12135">
                  <c:v>39637</c:v>
                </c:pt>
                <c:pt idx="12136">
                  <c:v>39638</c:v>
                </c:pt>
                <c:pt idx="12137">
                  <c:v>39639</c:v>
                </c:pt>
                <c:pt idx="12138">
                  <c:v>39640</c:v>
                </c:pt>
                <c:pt idx="12139">
                  <c:v>39643</c:v>
                </c:pt>
                <c:pt idx="12140">
                  <c:v>39644</c:v>
                </c:pt>
                <c:pt idx="12141">
                  <c:v>39645</c:v>
                </c:pt>
                <c:pt idx="12142">
                  <c:v>39646</c:v>
                </c:pt>
                <c:pt idx="12143">
                  <c:v>39647</c:v>
                </c:pt>
                <c:pt idx="12144">
                  <c:v>39650</c:v>
                </c:pt>
                <c:pt idx="12145">
                  <c:v>39651</c:v>
                </c:pt>
                <c:pt idx="12146">
                  <c:v>39652</c:v>
                </c:pt>
                <c:pt idx="12147">
                  <c:v>39653</c:v>
                </c:pt>
                <c:pt idx="12148">
                  <c:v>39654</c:v>
                </c:pt>
                <c:pt idx="12149">
                  <c:v>39657</c:v>
                </c:pt>
                <c:pt idx="12150">
                  <c:v>39658</c:v>
                </c:pt>
                <c:pt idx="12151">
                  <c:v>39659</c:v>
                </c:pt>
                <c:pt idx="12152">
                  <c:v>39660</c:v>
                </c:pt>
                <c:pt idx="12153">
                  <c:v>39661</c:v>
                </c:pt>
                <c:pt idx="12154">
                  <c:v>39664</c:v>
                </c:pt>
                <c:pt idx="12155">
                  <c:v>39665</c:v>
                </c:pt>
                <c:pt idx="12156">
                  <c:v>39666</c:v>
                </c:pt>
                <c:pt idx="12157">
                  <c:v>39667</c:v>
                </c:pt>
                <c:pt idx="12158">
                  <c:v>39668</c:v>
                </c:pt>
                <c:pt idx="12159">
                  <c:v>39671</c:v>
                </c:pt>
                <c:pt idx="12160">
                  <c:v>39672</c:v>
                </c:pt>
                <c:pt idx="12161">
                  <c:v>39673</c:v>
                </c:pt>
                <c:pt idx="12162">
                  <c:v>39674</c:v>
                </c:pt>
                <c:pt idx="12163">
                  <c:v>39675</c:v>
                </c:pt>
                <c:pt idx="12164">
                  <c:v>39678</c:v>
                </c:pt>
                <c:pt idx="12165">
                  <c:v>39679</c:v>
                </c:pt>
                <c:pt idx="12166">
                  <c:v>39680</c:v>
                </c:pt>
                <c:pt idx="12167">
                  <c:v>39681</c:v>
                </c:pt>
                <c:pt idx="12168">
                  <c:v>39682</c:v>
                </c:pt>
                <c:pt idx="12169">
                  <c:v>39685</c:v>
                </c:pt>
                <c:pt idx="12170">
                  <c:v>39686</c:v>
                </c:pt>
                <c:pt idx="12171">
                  <c:v>39687</c:v>
                </c:pt>
                <c:pt idx="12172">
                  <c:v>39688</c:v>
                </c:pt>
                <c:pt idx="12173">
                  <c:v>39689</c:v>
                </c:pt>
                <c:pt idx="12174">
                  <c:v>39692</c:v>
                </c:pt>
                <c:pt idx="12175">
                  <c:v>39693</c:v>
                </c:pt>
                <c:pt idx="12176">
                  <c:v>39694</c:v>
                </c:pt>
                <c:pt idx="12177">
                  <c:v>39695</c:v>
                </c:pt>
                <c:pt idx="12178">
                  <c:v>39696</c:v>
                </c:pt>
                <c:pt idx="12179">
                  <c:v>39699</c:v>
                </c:pt>
                <c:pt idx="12180">
                  <c:v>39700</c:v>
                </c:pt>
                <c:pt idx="12181">
                  <c:v>39701</c:v>
                </c:pt>
                <c:pt idx="12182">
                  <c:v>39702</c:v>
                </c:pt>
                <c:pt idx="12183">
                  <c:v>39703</c:v>
                </c:pt>
                <c:pt idx="12184">
                  <c:v>39706</c:v>
                </c:pt>
                <c:pt idx="12185">
                  <c:v>39707</c:v>
                </c:pt>
                <c:pt idx="12186">
                  <c:v>39708</c:v>
                </c:pt>
                <c:pt idx="12187">
                  <c:v>39709</c:v>
                </c:pt>
                <c:pt idx="12188">
                  <c:v>39710</c:v>
                </c:pt>
                <c:pt idx="12189">
                  <c:v>39713</c:v>
                </c:pt>
                <c:pt idx="12190">
                  <c:v>39714</c:v>
                </c:pt>
                <c:pt idx="12191">
                  <c:v>39715</c:v>
                </c:pt>
                <c:pt idx="12192">
                  <c:v>39716</c:v>
                </c:pt>
                <c:pt idx="12193">
                  <c:v>39717</c:v>
                </c:pt>
                <c:pt idx="12194">
                  <c:v>39720</c:v>
                </c:pt>
                <c:pt idx="12195">
                  <c:v>39721</c:v>
                </c:pt>
                <c:pt idx="12196">
                  <c:v>39722</c:v>
                </c:pt>
                <c:pt idx="12197">
                  <c:v>39723</c:v>
                </c:pt>
                <c:pt idx="12198">
                  <c:v>39724</c:v>
                </c:pt>
                <c:pt idx="12199">
                  <c:v>39727</c:v>
                </c:pt>
                <c:pt idx="12200">
                  <c:v>39728</c:v>
                </c:pt>
                <c:pt idx="12201">
                  <c:v>39729</c:v>
                </c:pt>
                <c:pt idx="12202">
                  <c:v>39730</c:v>
                </c:pt>
                <c:pt idx="12203">
                  <c:v>39731</c:v>
                </c:pt>
                <c:pt idx="12204">
                  <c:v>39734</c:v>
                </c:pt>
                <c:pt idx="12205">
                  <c:v>39735</c:v>
                </c:pt>
                <c:pt idx="12206">
                  <c:v>39736</c:v>
                </c:pt>
                <c:pt idx="12207">
                  <c:v>39737</c:v>
                </c:pt>
                <c:pt idx="12208">
                  <c:v>39738</c:v>
                </c:pt>
                <c:pt idx="12209">
                  <c:v>39741</c:v>
                </c:pt>
                <c:pt idx="12210">
                  <c:v>39742</c:v>
                </c:pt>
                <c:pt idx="12211">
                  <c:v>39743</c:v>
                </c:pt>
                <c:pt idx="12212">
                  <c:v>39744</c:v>
                </c:pt>
                <c:pt idx="12213">
                  <c:v>39745</c:v>
                </c:pt>
                <c:pt idx="12214">
                  <c:v>39748</c:v>
                </c:pt>
                <c:pt idx="12215">
                  <c:v>39749</c:v>
                </c:pt>
                <c:pt idx="12216">
                  <c:v>39750</c:v>
                </c:pt>
                <c:pt idx="12217">
                  <c:v>39751</c:v>
                </c:pt>
                <c:pt idx="12218">
                  <c:v>39752</c:v>
                </c:pt>
                <c:pt idx="12219">
                  <c:v>39755</c:v>
                </c:pt>
                <c:pt idx="12220">
                  <c:v>39756</c:v>
                </c:pt>
                <c:pt idx="12221">
                  <c:v>39757</c:v>
                </c:pt>
                <c:pt idx="12222">
                  <c:v>39758</c:v>
                </c:pt>
                <c:pt idx="12223">
                  <c:v>39759</c:v>
                </c:pt>
                <c:pt idx="12224">
                  <c:v>39762</c:v>
                </c:pt>
                <c:pt idx="12225">
                  <c:v>39763</c:v>
                </c:pt>
                <c:pt idx="12226">
                  <c:v>39764</c:v>
                </c:pt>
                <c:pt idx="12227">
                  <c:v>39765</c:v>
                </c:pt>
                <c:pt idx="12228">
                  <c:v>39766</c:v>
                </c:pt>
                <c:pt idx="12229">
                  <c:v>39769</c:v>
                </c:pt>
                <c:pt idx="12230">
                  <c:v>39770</c:v>
                </c:pt>
                <c:pt idx="12231">
                  <c:v>39771</c:v>
                </c:pt>
                <c:pt idx="12232">
                  <c:v>39772</c:v>
                </c:pt>
                <c:pt idx="12233">
                  <c:v>39773</c:v>
                </c:pt>
                <c:pt idx="12234">
                  <c:v>39776</c:v>
                </c:pt>
                <c:pt idx="12235">
                  <c:v>39777</c:v>
                </c:pt>
                <c:pt idx="12236">
                  <c:v>39778</c:v>
                </c:pt>
                <c:pt idx="12237">
                  <c:v>39779</c:v>
                </c:pt>
                <c:pt idx="12238">
                  <c:v>39780</c:v>
                </c:pt>
                <c:pt idx="12239">
                  <c:v>39783</c:v>
                </c:pt>
                <c:pt idx="12240">
                  <c:v>39784</c:v>
                </c:pt>
                <c:pt idx="12241">
                  <c:v>39785</c:v>
                </c:pt>
                <c:pt idx="12242">
                  <c:v>39786</c:v>
                </c:pt>
                <c:pt idx="12243">
                  <c:v>39787</c:v>
                </c:pt>
                <c:pt idx="12244">
                  <c:v>39790</c:v>
                </c:pt>
                <c:pt idx="12245">
                  <c:v>39791</c:v>
                </c:pt>
                <c:pt idx="12246">
                  <c:v>39792</c:v>
                </c:pt>
                <c:pt idx="12247">
                  <c:v>39793</c:v>
                </c:pt>
                <c:pt idx="12248">
                  <c:v>39794</c:v>
                </c:pt>
                <c:pt idx="12249">
                  <c:v>39797</c:v>
                </c:pt>
                <c:pt idx="12250">
                  <c:v>39798</c:v>
                </c:pt>
                <c:pt idx="12251">
                  <c:v>39799</c:v>
                </c:pt>
                <c:pt idx="12252">
                  <c:v>39800</c:v>
                </c:pt>
                <c:pt idx="12253">
                  <c:v>39801</c:v>
                </c:pt>
                <c:pt idx="12254">
                  <c:v>39804</c:v>
                </c:pt>
                <c:pt idx="12255">
                  <c:v>39805</c:v>
                </c:pt>
                <c:pt idx="12256">
                  <c:v>39806</c:v>
                </c:pt>
                <c:pt idx="12257">
                  <c:v>39807</c:v>
                </c:pt>
                <c:pt idx="12258">
                  <c:v>39808</c:v>
                </c:pt>
                <c:pt idx="12259">
                  <c:v>39811</c:v>
                </c:pt>
                <c:pt idx="12260">
                  <c:v>39812</c:v>
                </c:pt>
                <c:pt idx="12261">
                  <c:v>39813</c:v>
                </c:pt>
                <c:pt idx="12262">
                  <c:v>39814</c:v>
                </c:pt>
                <c:pt idx="12263">
                  <c:v>39815</c:v>
                </c:pt>
                <c:pt idx="12264">
                  <c:v>39818</c:v>
                </c:pt>
                <c:pt idx="12265">
                  <c:v>39819</c:v>
                </c:pt>
                <c:pt idx="12266">
                  <c:v>39820</c:v>
                </c:pt>
                <c:pt idx="12267">
                  <c:v>39821</c:v>
                </c:pt>
                <c:pt idx="12268">
                  <c:v>39822</c:v>
                </c:pt>
                <c:pt idx="12269">
                  <c:v>39825</c:v>
                </c:pt>
                <c:pt idx="12270">
                  <c:v>39826</c:v>
                </c:pt>
                <c:pt idx="12271">
                  <c:v>39827</c:v>
                </c:pt>
                <c:pt idx="12272">
                  <c:v>39828</c:v>
                </c:pt>
                <c:pt idx="12273">
                  <c:v>39829</c:v>
                </c:pt>
                <c:pt idx="12274">
                  <c:v>39832</c:v>
                </c:pt>
                <c:pt idx="12275">
                  <c:v>39833</c:v>
                </c:pt>
                <c:pt idx="12276">
                  <c:v>39834</c:v>
                </c:pt>
                <c:pt idx="12277">
                  <c:v>39835</c:v>
                </c:pt>
                <c:pt idx="12278">
                  <c:v>39836</c:v>
                </c:pt>
                <c:pt idx="12279">
                  <c:v>39839</c:v>
                </c:pt>
                <c:pt idx="12280">
                  <c:v>39840</c:v>
                </c:pt>
                <c:pt idx="12281">
                  <c:v>39841</c:v>
                </c:pt>
                <c:pt idx="12282">
                  <c:v>39842</c:v>
                </c:pt>
                <c:pt idx="12283">
                  <c:v>39843</c:v>
                </c:pt>
                <c:pt idx="12284">
                  <c:v>39846</c:v>
                </c:pt>
                <c:pt idx="12285">
                  <c:v>39847</c:v>
                </c:pt>
                <c:pt idx="12286">
                  <c:v>39848</c:v>
                </c:pt>
                <c:pt idx="12287">
                  <c:v>39849</c:v>
                </c:pt>
                <c:pt idx="12288">
                  <c:v>39850</c:v>
                </c:pt>
                <c:pt idx="12289">
                  <c:v>39853</c:v>
                </c:pt>
                <c:pt idx="12290">
                  <c:v>39854</c:v>
                </c:pt>
                <c:pt idx="12291">
                  <c:v>39855</c:v>
                </c:pt>
                <c:pt idx="12292">
                  <c:v>39856</c:v>
                </c:pt>
                <c:pt idx="12293">
                  <c:v>39857</c:v>
                </c:pt>
                <c:pt idx="12294">
                  <c:v>39860</c:v>
                </c:pt>
                <c:pt idx="12295">
                  <c:v>39861</c:v>
                </c:pt>
                <c:pt idx="12296">
                  <c:v>39862</c:v>
                </c:pt>
                <c:pt idx="12297">
                  <c:v>39863</c:v>
                </c:pt>
                <c:pt idx="12298">
                  <c:v>39864</c:v>
                </c:pt>
                <c:pt idx="12299">
                  <c:v>39867</c:v>
                </c:pt>
                <c:pt idx="12300">
                  <c:v>39868</c:v>
                </c:pt>
                <c:pt idx="12301">
                  <c:v>39869</c:v>
                </c:pt>
                <c:pt idx="12302">
                  <c:v>39870</c:v>
                </c:pt>
                <c:pt idx="12303">
                  <c:v>39871</c:v>
                </c:pt>
                <c:pt idx="12304">
                  <c:v>39874</c:v>
                </c:pt>
                <c:pt idx="12305">
                  <c:v>39875</c:v>
                </c:pt>
                <c:pt idx="12306">
                  <c:v>39876</c:v>
                </c:pt>
                <c:pt idx="12307">
                  <c:v>39877</c:v>
                </c:pt>
                <c:pt idx="12308">
                  <c:v>39878</c:v>
                </c:pt>
                <c:pt idx="12309">
                  <c:v>39881</c:v>
                </c:pt>
                <c:pt idx="12310">
                  <c:v>39882</c:v>
                </c:pt>
                <c:pt idx="12311">
                  <c:v>39883</c:v>
                </c:pt>
                <c:pt idx="12312">
                  <c:v>39884</c:v>
                </c:pt>
                <c:pt idx="12313">
                  <c:v>39885</c:v>
                </c:pt>
                <c:pt idx="12314">
                  <c:v>39888</c:v>
                </c:pt>
                <c:pt idx="12315">
                  <c:v>39889</c:v>
                </c:pt>
                <c:pt idx="12316">
                  <c:v>39890</c:v>
                </c:pt>
                <c:pt idx="12317">
                  <c:v>39891</c:v>
                </c:pt>
                <c:pt idx="12318">
                  <c:v>39892</c:v>
                </c:pt>
                <c:pt idx="12319">
                  <c:v>39895</c:v>
                </c:pt>
                <c:pt idx="12320">
                  <c:v>39896</c:v>
                </c:pt>
                <c:pt idx="12321">
                  <c:v>39897</c:v>
                </c:pt>
                <c:pt idx="12322">
                  <c:v>39898</c:v>
                </c:pt>
                <c:pt idx="12323">
                  <c:v>39899</c:v>
                </c:pt>
                <c:pt idx="12324">
                  <c:v>39902</c:v>
                </c:pt>
                <c:pt idx="12325">
                  <c:v>39903</c:v>
                </c:pt>
                <c:pt idx="12326">
                  <c:v>39904</c:v>
                </c:pt>
                <c:pt idx="12327">
                  <c:v>39905</c:v>
                </c:pt>
                <c:pt idx="12328">
                  <c:v>39906</c:v>
                </c:pt>
                <c:pt idx="12329">
                  <c:v>39909</c:v>
                </c:pt>
                <c:pt idx="12330">
                  <c:v>39910</c:v>
                </c:pt>
                <c:pt idx="12331">
                  <c:v>39911</c:v>
                </c:pt>
                <c:pt idx="12332">
                  <c:v>39912</c:v>
                </c:pt>
                <c:pt idx="12333">
                  <c:v>39913</c:v>
                </c:pt>
                <c:pt idx="12334">
                  <c:v>39916</c:v>
                </c:pt>
                <c:pt idx="12335">
                  <c:v>39917</c:v>
                </c:pt>
                <c:pt idx="12336">
                  <c:v>39918</c:v>
                </c:pt>
                <c:pt idx="12337">
                  <c:v>39919</c:v>
                </c:pt>
                <c:pt idx="12338">
                  <c:v>39920</c:v>
                </c:pt>
                <c:pt idx="12339">
                  <c:v>39923</c:v>
                </c:pt>
                <c:pt idx="12340">
                  <c:v>39924</c:v>
                </c:pt>
                <c:pt idx="12341">
                  <c:v>39925</c:v>
                </c:pt>
                <c:pt idx="12342">
                  <c:v>39926</c:v>
                </c:pt>
                <c:pt idx="12343">
                  <c:v>39927</c:v>
                </c:pt>
                <c:pt idx="12344">
                  <c:v>39930</c:v>
                </c:pt>
                <c:pt idx="12345">
                  <c:v>39931</c:v>
                </c:pt>
                <c:pt idx="12346">
                  <c:v>39932</c:v>
                </c:pt>
                <c:pt idx="12347">
                  <c:v>39933</c:v>
                </c:pt>
                <c:pt idx="12348">
                  <c:v>39934</c:v>
                </c:pt>
                <c:pt idx="12349">
                  <c:v>39937</c:v>
                </c:pt>
                <c:pt idx="12350">
                  <c:v>39938</c:v>
                </c:pt>
                <c:pt idx="12351">
                  <c:v>39939</c:v>
                </c:pt>
                <c:pt idx="12352">
                  <c:v>39940</c:v>
                </c:pt>
                <c:pt idx="12353">
                  <c:v>39941</c:v>
                </c:pt>
                <c:pt idx="12354">
                  <c:v>39944</c:v>
                </c:pt>
                <c:pt idx="12355">
                  <c:v>39945</c:v>
                </c:pt>
                <c:pt idx="12356">
                  <c:v>39946</c:v>
                </c:pt>
                <c:pt idx="12357">
                  <c:v>39947</c:v>
                </c:pt>
                <c:pt idx="12358">
                  <c:v>39948</c:v>
                </c:pt>
                <c:pt idx="12359">
                  <c:v>39951</c:v>
                </c:pt>
                <c:pt idx="12360">
                  <c:v>39952</c:v>
                </c:pt>
                <c:pt idx="12361">
                  <c:v>39953</c:v>
                </c:pt>
                <c:pt idx="12362">
                  <c:v>39954</c:v>
                </c:pt>
                <c:pt idx="12363">
                  <c:v>39955</c:v>
                </c:pt>
                <c:pt idx="12364">
                  <c:v>39958</c:v>
                </c:pt>
                <c:pt idx="12365">
                  <c:v>39959</c:v>
                </c:pt>
                <c:pt idx="12366">
                  <c:v>39960</c:v>
                </c:pt>
                <c:pt idx="12367">
                  <c:v>39961</c:v>
                </c:pt>
                <c:pt idx="12368">
                  <c:v>39962</c:v>
                </c:pt>
                <c:pt idx="12369">
                  <c:v>39965</c:v>
                </c:pt>
                <c:pt idx="12370">
                  <c:v>39966</c:v>
                </c:pt>
                <c:pt idx="12371">
                  <c:v>39967</c:v>
                </c:pt>
                <c:pt idx="12372">
                  <c:v>39968</c:v>
                </c:pt>
                <c:pt idx="12373">
                  <c:v>39969</c:v>
                </c:pt>
                <c:pt idx="12374">
                  <c:v>39972</c:v>
                </c:pt>
                <c:pt idx="12375">
                  <c:v>39973</c:v>
                </c:pt>
                <c:pt idx="12376">
                  <c:v>39974</c:v>
                </c:pt>
                <c:pt idx="12377">
                  <c:v>39975</c:v>
                </c:pt>
                <c:pt idx="12378">
                  <c:v>39976</c:v>
                </c:pt>
                <c:pt idx="12379">
                  <c:v>39979</c:v>
                </c:pt>
                <c:pt idx="12380">
                  <c:v>39980</c:v>
                </c:pt>
                <c:pt idx="12381">
                  <c:v>39981</c:v>
                </c:pt>
                <c:pt idx="12382">
                  <c:v>39982</c:v>
                </c:pt>
                <c:pt idx="12383">
                  <c:v>39983</c:v>
                </c:pt>
                <c:pt idx="12384">
                  <c:v>39986</c:v>
                </c:pt>
                <c:pt idx="12385">
                  <c:v>39987</c:v>
                </c:pt>
                <c:pt idx="12386">
                  <c:v>39988</c:v>
                </c:pt>
                <c:pt idx="12387">
                  <c:v>39989</c:v>
                </c:pt>
                <c:pt idx="12388">
                  <c:v>39990</c:v>
                </c:pt>
                <c:pt idx="12389">
                  <c:v>39993</c:v>
                </c:pt>
                <c:pt idx="12390">
                  <c:v>39994</c:v>
                </c:pt>
                <c:pt idx="12391">
                  <c:v>39995</c:v>
                </c:pt>
                <c:pt idx="12392">
                  <c:v>39996</c:v>
                </c:pt>
                <c:pt idx="12393">
                  <c:v>39997</c:v>
                </c:pt>
                <c:pt idx="12394">
                  <c:v>40000</c:v>
                </c:pt>
                <c:pt idx="12395">
                  <c:v>40001</c:v>
                </c:pt>
                <c:pt idx="12396">
                  <c:v>40002</c:v>
                </c:pt>
                <c:pt idx="12397">
                  <c:v>40003</c:v>
                </c:pt>
                <c:pt idx="12398">
                  <c:v>40004</c:v>
                </c:pt>
                <c:pt idx="12399">
                  <c:v>40007</c:v>
                </c:pt>
                <c:pt idx="12400">
                  <c:v>40008</c:v>
                </c:pt>
                <c:pt idx="12401">
                  <c:v>40009</c:v>
                </c:pt>
                <c:pt idx="12402">
                  <c:v>40010</c:v>
                </c:pt>
                <c:pt idx="12403">
                  <c:v>40011</c:v>
                </c:pt>
                <c:pt idx="12404">
                  <c:v>40014</c:v>
                </c:pt>
                <c:pt idx="12405">
                  <c:v>40015</c:v>
                </c:pt>
                <c:pt idx="12406">
                  <c:v>40016</c:v>
                </c:pt>
                <c:pt idx="12407">
                  <c:v>40017</c:v>
                </c:pt>
                <c:pt idx="12408">
                  <c:v>40018</c:v>
                </c:pt>
                <c:pt idx="12409">
                  <c:v>40021</c:v>
                </c:pt>
                <c:pt idx="12410">
                  <c:v>40022</c:v>
                </c:pt>
                <c:pt idx="12411">
                  <c:v>40023</c:v>
                </c:pt>
                <c:pt idx="12412">
                  <c:v>40024</c:v>
                </c:pt>
                <c:pt idx="12413">
                  <c:v>40025</c:v>
                </c:pt>
                <c:pt idx="12414">
                  <c:v>40028</c:v>
                </c:pt>
                <c:pt idx="12415">
                  <c:v>40029</c:v>
                </c:pt>
                <c:pt idx="12416">
                  <c:v>40030</c:v>
                </c:pt>
                <c:pt idx="12417">
                  <c:v>40031</c:v>
                </c:pt>
                <c:pt idx="12418">
                  <c:v>40032</c:v>
                </c:pt>
                <c:pt idx="12419">
                  <c:v>40035</c:v>
                </c:pt>
                <c:pt idx="12420">
                  <c:v>40036</c:v>
                </c:pt>
                <c:pt idx="12421">
                  <c:v>40037</c:v>
                </c:pt>
                <c:pt idx="12422">
                  <c:v>40038</c:v>
                </c:pt>
                <c:pt idx="12423">
                  <c:v>40039</c:v>
                </c:pt>
                <c:pt idx="12424">
                  <c:v>40042</c:v>
                </c:pt>
                <c:pt idx="12425">
                  <c:v>40043</c:v>
                </c:pt>
                <c:pt idx="12426">
                  <c:v>40044</c:v>
                </c:pt>
                <c:pt idx="12427">
                  <c:v>40045</c:v>
                </c:pt>
                <c:pt idx="12428">
                  <c:v>40046</c:v>
                </c:pt>
                <c:pt idx="12429">
                  <c:v>40049</c:v>
                </c:pt>
                <c:pt idx="12430">
                  <c:v>40050</c:v>
                </c:pt>
                <c:pt idx="12431">
                  <c:v>40051</c:v>
                </c:pt>
                <c:pt idx="12432">
                  <c:v>40052</c:v>
                </c:pt>
                <c:pt idx="12433">
                  <c:v>40053</c:v>
                </c:pt>
                <c:pt idx="12434">
                  <c:v>40056</c:v>
                </c:pt>
                <c:pt idx="12435">
                  <c:v>40057</c:v>
                </c:pt>
                <c:pt idx="12436">
                  <c:v>40058</c:v>
                </c:pt>
                <c:pt idx="12437">
                  <c:v>40059</c:v>
                </c:pt>
                <c:pt idx="12438">
                  <c:v>40060</c:v>
                </c:pt>
                <c:pt idx="12439">
                  <c:v>40063</c:v>
                </c:pt>
                <c:pt idx="12440">
                  <c:v>40064</c:v>
                </c:pt>
                <c:pt idx="12441">
                  <c:v>40065</c:v>
                </c:pt>
                <c:pt idx="12442">
                  <c:v>40066</c:v>
                </c:pt>
                <c:pt idx="12443">
                  <c:v>40067</c:v>
                </c:pt>
                <c:pt idx="12444">
                  <c:v>40070</c:v>
                </c:pt>
                <c:pt idx="12445">
                  <c:v>40071</c:v>
                </c:pt>
                <c:pt idx="12446">
                  <c:v>40072</c:v>
                </c:pt>
                <c:pt idx="12447">
                  <c:v>40073</c:v>
                </c:pt>
                <c:pt idx="12448">
                  <c:v>40074</c:v>
                </c:pt>
                <c:pt idx="12449">
                  <c:v>40077</c:v>
                </c:pt>
                <c:pt idx="12450">
                  <c:v>40078</c:v>
                </c:pt>
                <c:pt idx="12451">
                  <c:v>40079</c:v>
                </c:pt>
                <c:pt idx="12452">
                  <c:v>40080</c:v>
                </c:pt>
                <c:pt idx="12453">
                  <c:v>40081</c:v>
                </c:pt>
                <c:pt idx="12454">
                  <c:v>40084</c:v>
                </c:pt>
                <c:pt idx="12455">
                  <c:v>40085</c:v>
                </c:pt>
                <c:pt idx="12456">
                  <c:v>40086</c:v>
                </c:pt>
                <c:pt idx="12457">
                  <c:v>40087</c:v>
                </c:pt>
                <c:pt idx="12458">
                  <c:v>40088</c:v>
                </c:pt>
                <c:pt idx="12459">
                  <c:v>40091</c:v>
                </c:pt>
                <c:pt idx="12460">
                  <c:v>40092</c:v>
                </c:pt>
                <c:pt idx="12461">
                  <c:v>40093</c:v>
                </c:pt>
                <c:pt idx="12462">
                  <c:v>40094</c:v>
                </c:pt>
                <c:pt idx="12463">
                  <c:v>40095</c:v>
                </c:pt>
                <c:pt idx="12464">
                  <c:v>40098</c:v>
                </c:pt>
                <c:pt idx="12465">
                  <c:v>40099</c:v>
                </c:pt>
                <c:pt idx="12466">
                  <c:v>40100</c:v>
                </c:pt>
                <c:pt idx="12467">
                  <c:v>40101</c:v>
                </c:pt>
                <c:pt idx="12468">
                  <c:v>40102</c:v>
                </c:pt>
                <c:pt idx="12469">
                  <c:v>40105</c:v>
                </c:pt>
                <c:pt idx="12470">
                  <c:v>40106</c:v>
                </c:pt>
                <c:pt idx="12471">
                  <c:v>40107</c:v>
                </c:pt>
                <c:pt idx="12472">
                  <c:v>40108</c:v>
                </c:pt>
                <c:pt idx="12473">
                  <c:v>40109</c:v>
                </c:pt>
                <c:pt idx="12474">
                  <c:v>40112</c:v>
                </c:pt>
                <c:pt idx="12475">
                  <c:v>40113</c:v>
                </c:pt>
                <c:pt idx="12476">
                  <c:v>40114</c:v>
                </c:pt>
                <c:pt idx="12477">
                  <c:v>40115</c:v>
                </c:pt>
                <c:pt idx="12478">
                  <c:v>40116</c:v>
                </c:pt>
                <c:pt idx="12479">
                  <c:v>40119</c:v>
                </c:pt>
                <c:pt idx="12480">
                  <c:v>40120</c:v>
                </c:pt>
                <c:pt idx="12481">
                  <c:v>40121</c:v>
                </c:pt>
                <c:pt idx="12482">
                  <c:v>40122</c:v>
                </c:pt>
                <c:pt idx="12483">
                  <c:v>40123</c:v>
                </c:pt>
                <c:pt idx="12484">
                  <c:v>40126</c:v>
                </c:pt>
                <c:pt idx="12485">
                  <c:v>40127</c:v>
                </c:pt>
                <c:pt idx="12486">
                  <c:v>40128</c:v>
                </c:pt>
                <c:pt idx="12487">
                  <c:v>40129</c:v>
                </c:pt>
                <c:pt idx="12488">
                  <c:v>40130</c:v>
                </c:pt>
                <c:pt idx="12489">
                  <c:v>40133</c:v>
                </c:pt>
                <c:pt idx="12490">
                  <c:v>40134</c:v>
                </c:pt>
                <c:pt idx="12491">
                  <c:v>40135</c:v>
                </c:pt>
                <c:pt idx="12492">
                  <c:v>40136</c:v>
                </c:pt>
                <c:pt idx="12493">
                  <c:v>40137</c:v>
                </c:pt>
                <c:pt idx="12494">
                  <c:v>40140</c:v>
                </c:pt>
                <c:pt idx="12495">
                  <c:v>40141</c:v>
                </c:pt>
                <c:pt idx="12496">
                  <c:v>40142</c:v>
                </c:pt>
                <c:pt idx="12497">
                  <c:v>40143</c:v>
                </c:pt>
                <c:pt idx="12498">
                  <c:v>40144</c:v>
                </c:pt>
                <c:pt idx="12499">
                  <c:v>40147</c:v>
                </c:pt>
                <c:pt idx="12500">
                  <c:v>40148</c:v>
                </c:pt>
                <c:pt idx="12501">
                  <c:v>40149</c:v>
                </c:pt>
                <c:pt idx="12502">
                  <c:v>40150</c:v>
                </c:pt>
                <c:pt idx="12503">
                  <c:v>40151</c:v>
                </c:pt>
                <c:pt idx="12504">
                  <c:v>40154</c:v>
                </c:pt>
                <c:pt idx="12505">
                  <c:v>40155</c:v>
                </c:pt>
                <c:pt idx="12506">
                  <c:v>40156</c:v>
                </c:pt>
                <c:pt idx="12507">
                  <c:v>40157</c:v>
                </c:pt>
                <c:pt idx="12508">
                  <c:v>40158</c:v>
                </c:pt>
                <c:pt idx="12509">
                  <c:v>40161</c:v>
                </c:pt>
                <c:pt idx="12510">
                  <c:v>40162</c:v>
                </c:pt>
                <c:pt idx="12511">
                  <c:v>40163</c:v>
                </c:pt>
                <c:pt idx="12512">
                  <c:v>40164</c:v>
                </c:pt>
                <c:pt idx="12513">
                  <c:v>40165</c:v>
                </c:pt>
                <c:pt idx="12514">
                  <c:v>40168</c:v>
                </c:pt>
                <c:pt idx="12515">
                  <c:v>40169</c:v>
                </c:pt>
                <c:pt idx="12516">
                  <c:v>40170</c:v>
                </c:pt>
                <c:pt idx="12517">
                  <c:v>40171</c:v>
                </c:pt>
                <c:pt idx="12518">
                  <c:v>40172</c:v>
                </c:pt>
                <c:pt idx="12519">
                  <c:v>40175</c:v>
                </c:pt>
                <c:pt idx="12520">
                  <c:v>40176</c:v>
                </c:pt>
                <c:pt idx="12521">
                  <c:v>40177</c:v>
                </c:pt>
                <c:pt idx="12522">
                  <c:v>40178</c:v>
                </c:pt>
                <c:pt idx="12523">
                  <c:v>40179</c:v>
                </c:pt>
                <c:pt idx="12524">
                  <c:v>40182</c:v>
                </c:pt>
                <c:pt idx="12525">
                  <c:v>40183</c:v>
                </c:pt>
                <c:pt idx="12526">
                  <c:v>40184</c:v>
                </c:pt>
                <c:pt idx="12527">
                  <c:v>40185</c:v>
                </c:pt>
                <c:pt idx="12528">
                  <c:v>40186</c:v>
                </c:pt>
                <c:pt idx="12529">
                  <c:v>40189</c:v>
                </c:pt>
                <c:pt idx="12530">
                  <c:v>40190</c:v>
                </c:pt>
                <c:pt idx="12531">
                  <c:v>40191</c:v>
                </c:pt>
                <c:pt idx="12532">
                  <c:v>40192</c:v>
                </c:pt>
                <c:pt idx="12533">
                  <c:v>40193</c:v>
                </c:pt>
                <c:pt idx="12534">
                  <c:v>40196</c:v>
                </c:pt>
                <c:pt idx="12535">
                  <c:v>40197</c:v>
                </c:pt>
                <c:pt idx="12536">
                  <c:v>40198</c:v>
                </c:pt>
                <c:pt idx="12537">
                  <c:v>40199</c:v>
                </c:pt>
                <c:pt idx="12538">
                  <c:v>40200</c:v>
                </c:pt>
                <c:pt idx="12539">
                  <c:v>40203</c:v>
                </c:pt>
                <c:pt idx="12540">
                  <c:v>40204</c:v>
                </c:pt>
                <c:pt idx="12541">
                  <c:v>40205</c:v>
                </c:pt>
                <c:pt idx="12542">
                  <c:v>40206</c:v>
                </c:pt>
                <c:pt idx="12543">
                  <c:v>40207</c:v>
                </c:pt>
                <c:pt idx="12544">
                  <c:v>40210</c:v>
                </c:pt>
                <c:pt idx="12545">
                  <c:v>40211</c:v>
                </c:pt>
                <c:pt idx="12546">
                  <c:v>40212</c:v>
                </c:pt>
                <c:pt idx="12547">
                  <c:v>40213</c:v>
                </c:pt>
                <c:pt idx="12548">
                  <c:v>40214</c:v>
                </c:pt>
                <c:pt idx="12549">
                  <c:v>40217</c:v>
                </c:pt>
                <c:pt idx="12550">
                  <c:v>40218</c:v>
                </c:pt>
                <c:pt idx="12551">
                  <c:v>40219</c:v>
                </c:pt>
                <c:pt idx="12552">
                  <c:v>40220</c:v>
                </c:pt>
                <c:pt idx="12553">
                  <c:v>40221</c:v>
                </c:pt>
                <c:pt idx="12554">
                  <c:v>40224</c:v>
                </c:pt>
                <c:pt idx="12555">
                  <c:v>40225</c:v>
                </c:pt>
                <c:pt idx="12556">
                  <c:v>40226</c:v>
                </c:pt>
                <c:pt idx="12557">
                  <c:v>40227</c:v>
                </c:pt>
                <c:pt idx="12558">
                  <c:v>40228</c:v>
                </c:pt>
                <c:pt idx="12559">
                  <c:v>40231</c:v>
                </c:pt>
                <c:pt idx="12560">
                  <c:v>40232</c:v>
                </c:pt>
                <c:pt idx="12561">
                  <c:v>40233</c:v>
                </c:pt>
                <c:pt idx="12562">
                  <c:v>40234</c:v>
                </c:pt>
                <c:pt idx="12563">
                  <c:v>40235</c:v>
                </c:pt>
                <c:pt idx="12564">
                  <c:v>40238</c:v>
                </c:pt>
                <c:pt idx="12565">
                  <c:v>40239</c:v>
                </c:pt>
                <c:pt idx="12566">
                  <c:v>40240</c:v>
                </c:pt>
                <c:pt idx="12567">
                  <c:v>40241</c:v>
                </c:pt>
                <c:pt idx="12568">
                  <c:v>40242</c:v>
                </c:pt>
                <c:pt idx="12569">
                  <c:v>40245</c:v>
                </c:pt>
                <c:pt idx="12570">
                  <c:v>40246</c:v>
                </c:pt>
                <c:pt idx="12571">
                  <c:v>40247</c:v>
                </c:pt>
                <c:pt idx="12572">
                  <c:v>40248</c:v>
                </c:pt>
                <c:pt idx="12573">
                  <c:v>40249</c:v>
                </c:pt>
                <c:pt idx="12574">
                  <c:v>40252</c:v>
                </c:pt>
                <c:pt idx="12575">
                  <c:v>40253</c:v>
                </c:pt>
                <c:pt idx="12576">
                  <c:v>40254</c:v>
                </c:pt>
                <c:pt idx="12577">
                  <c:v>40255</c:v>
                </c:pt>
                <c:pt idx="12578">
                  <c:v>40256</c:v>
                </c:pt>
                <c:pt idx="12579">
                  <c:v>40259</c:v>
                </c:pt>
                <c:pt idx="12580">
                  <c:v>40260</c:v>
                </c:pt>
                <c:pt idx="12581">
                  <c:v>40261</c:v>
                </c:pt>
                <c:pt idx="12582">
                  <c:v>40262</c:v>
                </c:pt>
                <c:pt idx="12583">
                  <c:v>40263</c:v>
                </c:pt>
                <c:pt idx="12584">
                  <c:v>40266</c:v>
                </c:pt>
                <c:pt idx="12585">
                  <c:v>40267</c:v>
                </c:pt>
                <c:pt idx="12586">
                  <c:v>40268</c:v>
                </c:pt>
                <c:pt idx="12587">
                  <c:v>40269</c:v>
                </c:pt>
                <c:pt idx="12588">
                  <c:v>40270</c:v>
                </c:pt>
                <c:pt idx="12589">
                  <c:v>40273</c:v>
                </c:pt>
                <c:pt idx="12590">
                  <c:v>40274</c:v>
                </c:pt>
                <c:pt idx="12591">
                  <c:v>40275</c:v>
                </c:pt>
                <c:pt idx="12592">
                  <c:v>40276</c:v>
                </c:pt>
                <c:pt idx="12593">
                  <c:v>40277</c:v>
                </c:pt>
                <c:pt idx="12594">
                  <c:v>40280</c:v>
                </c:pt>
                <c:pt idx="12595">
                  <c:v>40281</c:v>
                </c:pt>
                <c:pt idx="12596">
                  <c:v>40282</c:v>
                </c:pt>
                <c:pt idx="12597">
                  <c:v>40283</c:v>
                </c:pt>
                <c:pt idx="12598">
                  <c:v>40284</c:v>
                </c:pt>
                <c:pt idx="12599">
                  <c:v>40287</c:v>
                </c:pt>
                <c:pt idx="12600">
                  <c:v>40288</c:v>
                </c:pt>
                <c:pt idx="12601">
                  <c:v>40289</c:v>
                </c:pt>
                <c:pt idx="12602">
                  <c:v>40290</c:v>
                </c:pt>
                <c:pt idx="12603">
                  <c:v>40291</c:v>
                </c:pt>
                <c:pt idx="12604">
                  <c:v>40294</c:v>
                </c:pt>
                <c:pt idx="12605">
                  <c:v>40295</c:v>
                </c:pt>
                <c:pt idx="12606">
                  <c:v>40296</c:v>
                </c:pt>
                <c:pt idx="12607">
                  <c:v>40297</c:v>
                </c:pt>
                <c:pt idx="12608">
                  <c:v>40298</c:v>
                </c:pt>
                <c:pt idx="12609">
                  <c:v>40301</c:v>
                </c:pt>
                <c:pt idx="12610">
                  <c:v>40302</c:v>
                </c:pt>
                <c:pt idx="12611">
                  <c:v>40303</c:v>
                </c:pt>
                <c:pt idx="12612">
                  <c:v>40304</c:v>
                </c:pt>
                <c:pt idx="12613">
                  <c:v>40305</c:v>
                </c:pt>
                <c:pt idx="12614">
                  <c:v>40308</c:v>
                </c:pt>
                <c:pt idx="12615">
                  <c:v>40309</c:v>
                </c:pt>
                <c:pt idx="12616">
                  <c:v>40310</c:v>
                </c:pt>
                <c:pt idx="12617">
                  <c:v>40311</c:v>
                </c:pt>
                <c:pt idx="12618">
                  <c:v>40312</c:v>
                </c:pt>
                <c:pt idx="12619">
                  <c:v>40315</c:v>
                </c:pt>
                <c:pt idx="12620">
                  <c:v>40316</c:v>
                </c:pt>
                <c:pt idx="12621">
                  <c:v>40317</c:v>
                </c:pt>
                <c:pt idx="12622">
                  <c:v>40318</c:v>
                </c:pt>
                <c:pt idx="12623">
                  <c:v>40319</c:v>
                </c:pt>
                <c:pt idx="12624">
                  <c:v>40322</c:v>
                </c:pt>
                <c:pt idx="12625">
                  <c:v>40323</c:v>
                </c:pt>
                <c:pt idx="12626">
                  <c:v>40324</c:v>
                </c:pt>
                <c:pt idx="12627">
                  <c:v>40325</c:v>
                </c:pt>
                <c:pt idx="12628">
                  <c:v>40326</c:v>
                </c:pt>
                <c:pt idx="12629">
                  <c:v>40329</c:v>
                </c:pt>
                <c:pt idx="12630">
                  <c:v>40330</c:v>
                </c:pt>
                <c:pt idx="12631">
                  <c:v>40331</c:v>
                </c:pt>
                <c:pt idx="12632">
                  <c:v>40332</c:v>
                </c:pt>
                <c:pt idx="12633">
                  <c:v>40333</c:v>
                </c:pt>
                <c:pt idx="12634">
                  <c:v>40336</c:v>
                </c:pt>
                <c:pt idx="12635">
                  <c:v>40337</c:v>
                </c:pt>
                <c:pt idx="12636">
                  <c:v>40338</c:v>
                </c:pt>
                <c:pt idx="12637">
                  <c:v>40339</c:v>
                </c:pt>
                <c:pt idx="12638">
                  <c:v>40340</c:v>
                </c:pt>
                <c:pt idx="12639">
                  <c:v>40343</c:v>
                </c:pt>
                <c:pt idx="12640">
                  <c:v>40344</c:v>
                </c:pt>
                <c:pt idx="12641">
                  <c:v>40345</c:v>
                </c:pt>
                <c:pt idx="12642">
                  <c:v>40346</c:v>
                </c:pt>
                <c:pt idx="12643">
                  <c:v>40347</c:v>
                </c:pt>
                <c:pt idx="12644">
                  <c:v>40350</c:v>
                </c:pt>
                <c:pt idx="12645">
                  <c:v>40351</c:v>
                </c:pt>
                <c:pt idx="12646">
                  <c:v>40352</c:v>
                </c:pt>
                <c:pt idx="12647">
                  <c:v>40353</c:v>
                </c:pt>
                <c:pt idx="12648">
                  <c:v>40354</c:v>
                </c:pt>
                <c:pt idx="12649">
                  <c:v>40357</c:v>
                </c:pt>
                <c:pt idx="12650">
                  <c:v>40358</c:v>
                </c:pt>
                <c:pt idx="12651">
                  <c:v>40359</c:v>
                </c:pt>
                <c:pt idx="12652">
                  <c:v>40360</c:v>
                </c:pt>
                <c:pt idx="12653">
                  <c:v>40361</c:v>
                </c:pt>
                <c:pt idx="12654">
                  <c:v>40364</c:v>
                </c:pt>
                <c:pt idx="12655">
                  <c:v>40365</c:v>
                </c:pt>
                <c:pt idx="12656">
                  <c:v>40366</c:v>
                </c:pt>
                <c:pt idx="12657">
                  <c:v>40367</c:v>
                </c:pt>
                <c:pt idx="12658">
                  <c:v>40368</c:v>
                </c:pt>
                <c:pt idx="12659">
                  <c:v>40371</c:v>
                </c:pt>
                <c:pt idx="12660">
                  <c:v>40372</c:v>
                </c:pt>
                <c:pt idx="12661">
                  <c:v>40373</c:v>
                </c:pt>
                <c:pt idx="12662">
                  <c:v>40374</c:v>
                </c:pt>
                <c:pt idx="12663">
                  <c:v>40375</c:v>
                </c:pt>
                <c:pt idx="12664">
                  <c:v>40378</c:v>
                </c:pt>
                <c:pt idx="12665">
                  <c:v>40379</c:v>
                </c:pt>
                <c:pt idx="12666">
                  <c:v>40380</c:v>
                </c:pt>
                <c:pt idx="12667">
                  <c:v>40381</c:v>
                </c:pt>
                <c:pt idx="12668">
                  <c:v>40382</c:v>
                </c:pt>
                <c:pt idx="12669">
                  <c:v>40385</c:v>
                </c:pt>
                <c:pt idx="12670">
                  <c:v>40386</c:v>
                </c:pt>
                <c:pt idx="12671">
                  <c:v>40387</c:v>
                </c:pt>
                <c:pt idx="12672">
                  <c:v>40388</c:v>
                </c:pt>
                <c:pt idx="12673">
                  <c:v>40389</c:v>
                </c:pt>
                <c:pt idx="12674">
                  <c:v>40392</c:v>
                </c:pt>
                <c:pt idx="12675">
                  <c:v>40393</c:v>
                </c:pt>
                <c:pt idx="12676">
                  <c:v>40394</c:v>
                </c:pt>
                <c:pt idx="12677">
                  <c:v>40395</c:v>
                </c:pt>
                <c:pt idx="12678">
                  <c:v>40396</c:v>
                </c:pt>
                <c:pt idx="12679">
                  <c:v>40399</c:v>
                </c:pt>
                <c:pt idx="12680">
                  <c:v>40400</c:v>
                </c:pt>
                <c:pt idx="12681">
                  <c:v>40401</c:v>
                </c:pt>
                <c:pt idx="12682">
                  <c:v>40402</c:v>
                </c:pt>
                <c:pt idx="12683">
                  <c:v>40403</c:v>
                </c:pt>
                <c:pt idx="12684">
                  <c:v>40406</c:v>
                </c:pt>
                <c:pt idx="12685">
                  <c:v>40407</c:v>
                </c:pt>
                <c:pt idx="12686">
                  <c:v>40408</c:v>
                </c:pt>
                <c:pt idx="12687">
                  <c:v>40409</c:v>
                </c:pt>
                <c:pt idx="12688">
                  <c:v>40410</c:v>
                </c:pt>
                <c:pt idx="12689">
                  <c:v>40413</c:v>
                </c:pt>
                <c:pt idx="12690">
                  <c:v>40414</c:v>
                </c:pt>
                <c:pt idx="12691">
                  <c:v>40415</c:v>
                </c:pt>
                <c:pt idx="12692">
                  <c:v>40416</c:v>
                </c:pt>
                <c:pt idx="12693">
                  <c:v>40417</c:v>
                </c:pt>
                <c:pt idx="12694">
                  <c:v>40420</c:v>
                </c:pt>
                <c:pt idx="12695">
                  <c:v>40421</c:v>
                </c:pt>
                <c:pt idx="12696">
                  <c:v>40422</c:v>
                </c:pt>
                <c:pt idx="12697">
                  <c:v>40423</c:v>
                </c:pt>
                <c:pt idx="12698">
                  <c:v>40424</c:v>
                </c:pt>
                <c:pt idx="12699">
                  <c:v>40427</c:v>
                </c:pt>
                <c:pt idx="12700">
                  <c:v>40428</c:v>
                </c:pt>
                <c:pt idx="12701">
                  <c:v>40429</c:v>
                </c:pt>
                <c:pt idx="12702">
                  <c:v>40430</c:v>
                </c:pt>
                <c:pt idx="12703">
                  <c:v>40431</c:v>
                </c:pt>
                <c:pt idx="12704">
                  <c:v>40434</c:v>
                </c:pt>
                <c:pt idx="12705">
                  <c:v>40435</c:v>
                </c:pt>
                <c:pt idx="12706">
                  <c:v>40436</c:v>
                </c:pt>
                <c:pt idx="12707">
                  <c:v>40437</c:v>
                </c:pt>
                <c:pt idx="12708">
                  <c:v>40438</c:v>
                </c:pt>
                <c:pt idx="12709">
                  <c:v>40441</c:v>
                </c:pt>
                <c:pt idx="12710">
                  <c:v>40442</c:v>
                </c:pt>
                <c:pt idx="12711">
                  <c:v>40443</c:v>
                </c:pt>
                <c:pt idx="12712">
                  <c:v>40444</c:v>
                </c:pt>
                <c:pt idx="12713">
                  <c:v>40445</c:v>
                </c:pt>
                <c:pt idx="12714">
                  <c:v>40448</c:v>
                </c:pt>
                <c:pt idx="12715">
                  <c:v>40449</c:v>
                </c:pt>
                <c:pt idx="12716">
                  <c:v>40450</c:v>
                </c:pt>
                <c:pt idx="12717">
                  <c:v>40451</c:v>
                </c:pt>
                <c:pt idx="12718">
                  <c:v>40452</c:v>
                </c:pt>
                <c:pt idx="12719">
                  <c:v>40455</c:v>
                </c:pt>
                <c:pt idx="12720">
                  <c:v>40456</c:v>
                </c:pt>
                <c:pt idx="12721">
                  <c:v>40457</c:v>
                </c:pt>
                <c:pt idx="12722">
                  <c:v>40458</c:v>
                </c:pt>
                <c:pt idx="12723">
                  <c:v>40459</c:v>
                </c:pt>
                <c:pt idx="12724">
                  <c:v>40462</c:v>
                </c:pt>
                <c:pt idx="12725">
                  <c:v>40463</c:v>
                </c:pt>
                <c:pt idx="12726">
                  <c:v>40464</c:v>
                </c:pt>
                <c:pt idx="12727">
                  <c:v>40465</c:v>
                </c:pt>
                <c:pt idx="12728">
                  <c:v>40466</c:v>
                </c:pt>
                <c:pt idx="12729">
                  <c:v>40469</c:v>
                </c:pt>
                <c:pt idx="12730">
                  <c:v>40470</c:v>
                </c:pt>
                <c:pt idx="12731">
                  <c:v>40471</c:v>
                </c:pt>
                <c:pt idx="12732">
                  <c:v>40472</c:v>
                </c:pt>
                <c:pt idx="12733">
                  <c:v>40473</c:v>
                </c:pt>
                <c:pt idx="12734">
                  <c:v>40476</c:v>
                </c:pt>
                <c:pt idx="12735">
                  <c:v>40477</c:v>
                </c:pt>
                <c:pt idx="12736">
                  <c:v>40478</c:v>
                </c:pt>
                <c:pt idx="12737">
                  <c:v>40479</c:v>
                </c:pt>
                <c:pt idx="12738">
                  <c:v>40480</c:v>
                </c:pt>
                <c:pt idx="12739">
                  <c:v>40483</c:v>
                </c:pt>
                <c:pt idx="12740">
                  <c:v>40484</c:v>
                </c:pt>
                <c:pt idx="12741">
                  <c:v>40485</c:v>
                </c:pt>
                <c:pt idx="12742">
                  <c:v>40486</c:v>
                </c:pt>
                <c:pt idx="12743">
                  <c:v>40487</c:v>
                </c:pt>
                <c:pt idx="12744">
                  <c:v>40490</c:v>
                </c:pt>
                <c:pt idx="12745">
                  <c:v>40491</c:v>
                </c:pt>
                <c:pt idx="12746">
                  <c:v>40492</c:v>
                </c:pt>
                <c:pt idx="12747">
                  <c:v>40493</c:v>
                </c:pt>
                <c:pt idx="12748">
                  <c:v>40494</c:v>
                </c:pt>
                <c:pt idx="12749">
                  <c:v>40497</c:v>
                </c:pt>
                <c:pt idx="12750">
                  <c:v>40498</c:v>
                </c:pt>
                <c:pt idx="12751">
                  <c:v>40499</c:v>
                </c:pt>
                <c:pt idx="12752">
                  <c:v>40500</c:v>
                </c:pt>
                <c:pt idx="12753">
                  <c:v>40501</c:v>
                </c:pt>
                <c:pt idx="12754">
                  <c:v>40504</c:v>
                </c:pt>
                <c:pt idx="12755">
                  <c:v>40505</c:v>
                </c:pt>
                <c:pt idx="12756">
                  <c:v>40506</c:v>
                </c:pt>
                <c:pt idx="12757">
                  <c:v>40507</c:v>
                </c:pt>
                <c:pt idx="12758">
                  <c:v>40508</c:v>
                </c:pt>
                <c:pt idx="12759">
                  <c:v>40511</c:v>
                </c:pt>
                <c:pt idx="12760">
                  <c:v>40512</c:v>
                </c:pt>
                <c:pt idx="12761">
                  <c:v>40513</c:v>
                </c:pt>
                <c:pt idx="12762">
                  <c:v>40514</c:v>
                </c:pt>
                <c:pt idx="12763">
                  <c:v>40515</c:v>
                </c:pt>
                <c:pt idx="12764">
                  <c:v>40518</c:v>
                </c:pt>
                <c:pt idx="12765">
                  <c:v>40519</c:v>
                </c:pt>
                <c:pt idx="12766">
                  <c:v>40520</c:v>
                </c:pt>
                <c:pt idx="12767">
                  <c:v>40521</c:v>
                </c:pt>
                <c:pt idx="12768">
                  <c:v>40522</c:v>
                </c:pt>
                <c:pt idx="12769">
                  <c:v>40525</c:v>
                </c:pt>
                <c:pt idx="12770">
                  <c:v>40526</c:v>
                </c:pt>
                <c:pt idx="12771">
                  <c:v>40527</c:v>
                </c:pt>
                <c:pt idx="12772">
                  <c:v>40528</c:v>
                </c:pt>
                <c:pt idx="12773">
                  <c:v>40529</c:v>
                </c:pt>
                <c:pt idx="12774">
                  <c:v>40532</c:v>
                </c:pt>
                <c:pt idx="12775">
                  <c:v>40533</c:v>
                </c:pt>
                <c:pt idx="12776">
                  <c:v>40534</c:v>
                </c:pt>
                <c:pt idx="12777">
                  <c:v>40535</c:v>
                </c:pt>
                <c:pt idx="12778">
                  <c:v>40536</c:v>
                </c:pt>
                <c:pt idx="12779">
                  <c:v>40539</c:v>
                </c:pt>
                <c:pt idx="12780">
                  <c:v>40540</c:v>
                </c:pt>
                <c:pt idx="12781">
                  <c:v>40541</c:v>
                </c:pt>
                <c:pt idx="12782">
                  <c:v>40542</c:v>
                </c:pt>
                <c:pt idx="12783">
                  <c:v>40543</c:v>
                </c:pt>
                <c:pt idx="12784">
                  <c:v>40546</c:v>
                </c:pt>
                <c:pt idx="12785">
                  <c:v>40547</c:v>
                </c:pt>
                <c:pt idx="12786">
                  <c:v>40548</c:v>
                </c:pt>
                <c:pt idx="12787">
                  <c:v>40549</c:v>
                </c:pt>
                <c:pt idx="12788">
                  <c:v>40550</c:v>
                </c:pt>
                <c:pt idx="12789">
                  <c:v>40553</c:v>
                </c:pt>
                <c:pt idx="12790">
                  <c:v>40554</c:v>
                </c:pt>
                <c:pt idx="12791">
                  <c:v>40555</c:v>
                </c:pt>
                <c:pt idx="12792">
                  <c:v>40556</c:v>
                </c:pt>
                <c:pt idx="12793">
                  <c:v>40557</c:v>
                </c:pt>
                <c:pt idx="12794">
                  <c:v>40560</c:v>
                </c:pt>
                <c:pt idx="12795">
                  <c:v>40561</c:v>
                </c:pt>
                <c:pt idx="12796">
                  <c:v>40562</c:v>
                </c:pt>
                <c:pt idx="12797">
                  <c:v>40563</c:v>
                </c:pt>
                <c:pt idx="12798">
                  <c:v>40564</c:v>
                </c:pt>
                <c:pt idx="12799">
                  <c:v>40567</c:v>
                </c:pt>
                <c:pt idx="12800">
                  <c:v>40568</c:v>
                </c:pt>
                <c:pt idx="12801">
                  <c:v>40569</c:v>
                </c:pt>
                <c:pt idx="12802">
                  <c:v>40570</c:v>
                </c:pt>
                <c:pt idx="12803">
                  <c:v>40571</c:v>
                </c:pt>
                <c:pt idx="12804">
                  <c:v>40574</c:v>
                </c:pt>
                <c:pt idx="12805">
                  <c:v>40575</c:v>
                </c:pt>
                <c:pt idx="12806">
                  <c:v>40576</c:v>
                </c:pt>
                <c:pt idx="12807">
                  <c:v>40577</c:v>
                </c:pt>
                <c:pt idx="12808">
                  <c:v>40578</c:v>
                </c:pt>
                <c:pt idx="12809">
                  <c:v>40581</c:v>
                </c:pt>
                <c:pt idx="12810">
                  <c:v>40582</c:v>
                </c:pt>
                <c:pt idx="12811">
                  <c:v>40583</c:v>
                </c:pt>
                <c:pt idx="12812">
                  <c:v>40584</c:v>
                </c:pt>
                <c:pt idx="12813">
                  <c:v>40585</c:v>
                </c:pt>
                <c:pt idx="12814">
                  <c:v>40588</c:v>
                </c:pt>
                <c:pt idx="12815">
                  <c:v>40589</c:v>
                </c:pt>
                <c:pt idx="12816">
                  <c:v>40590</c:v>
                </c:pt>
                <c:pt idx="12817">
                  <c:v>40591</c:v>
                </c:pt>
                <c:pt idx="12818">
                  <c:v>40592</c:v>
                </c:pt>
                <c:pt idx="12819">
                  <c:v>40595</c:v>
                </c:pt>
                <c:pt idx="12820">
                  <c:v>40596</c:v>
                </c:pt>
                <c:pt idx="12821">
                  <c:v>40597</c:v>
                </c:pt>
                <c:pt idx="12822">
                  <c:v>40598</c:v>
                </c:pt>
                <c:pt idx="12823">
                  <c:v>40599</c:v>
                </c:pt>
                <c:pt idx="12824">
                  <c:v>40602</c:v>
                </c:pt>
                <c:pt idx="12825">
                  <c:v>40603</c:v>
                </c:pt>
                <c:pt idx="12826">
                  <c:v>40604</c:v>
                </c:pt>
                <c:pt idx="12827">
                  <c:v>40605</c:v>
                </c:pt>
                <c:pt idx="12828">
                  <c:v>40606</c:v>
                </c:pt>
                <c:pt idx="12829">
                  <c:v>40609</c:v>
                </c:pt>
                <c:pt idx="12830">
                  <c:v>40610</c:v>
                </c:pt>
                <c:pt idx="12831">
                  <c:v>40611</c:v>
                </c:pt>
                <c:pt idx="12832">
                  <c:v>40612</c:v>
                </c:pt>
                <c:pt idx="12833">
                  <c:v>40613</c:v>
                </c:pt>
                <c:pt idx="12834">
                  <c:v>40616</c:v>
                </c:pt>
                <c:pt idx="12835">
                  <c:v>40617</c:v>
                </c:pt>
                <c:pt idx="12836">
                  <c:v>40618</c:v>
                </c:pt>
                <c:pt idx="12837">
                  <c:v>40619</c:v>
                </c:pt>
                <c:pt idx="12838">
                  <c:v>40620</c:v>
                </c:pt>
                <c:pt idx="12839">
                  <c:v>40623</c:v>
                </c:pt>
                <c:pt idx="12840">
                  <c:v>40624</c:v>
                </c:pt>
                <c:pt idx="12841">
                  <c:v>40625</c:v>
                </c:pt>
                <c:pt idx="12842">
                  <c:v>40626</c:v>
                </c:pt>
                <c:pt idx="12843">
                  <c:v>40627</c:v>
                </c:pt>
                <c:pt idx="12844">
                  <c:v>40630</c:v>
                </c:pt>
                <c:pt idx="12845">
                  <c:v>40631</c:v>
                </c:pt>
                <c:pt idx="12846">
                  <c:v>40632</c:v>
                </c:pt>
                <c:pt idx="12847">
                  <c:v>40633</c:v>
                </c:pt>
                <c:pt idx="12848">
                  <c:v>40634</c:v>
                </c:pt>
                <c:pt idx="12849">
                  <c:v>40637</c:v>
                </c:pt>
                <c:pt idx="12850">
                  <c:v>40638</c:v>
                </c:pt>
                <c:pt idx="12851">
                  <c:v>40639</c:v>
                </c:pt>
                <c:pt idx="12852">
                  <c:v>40640</c:v>
                </c:pt>
                <c:pt idx="12853">
                  <c:v>40641</c:v>
                </c:pt>
                <c:pt idx="12854">
                  <c:v>40644</c:v>
                </c:pt>
                <c:pt idx="12855">
                  <c:v>40645</c:v>
                </c:pt>
                <c:pt idx="12856">
                  <c:v>40646</c:v>
                </c:pt>
                <c:pt idx="12857">
                  <c:v>40647</c:v>
                </c:pt>
                <c:pt idx="12858">
                  <c:v>40648</c:v>
                </c:pt>
                <c:pt idx="12859">
                  <c:v>40651</c:v>
                </c:pt>
                <c:pt idx="12860">
                  <c:v>40652</c:v>
                </c:pt>
                <c:pt idx="12861">
                  <c:v>40653</c:v>
                </c:pt>
                <c:pt idx="12862">
                  <c:v>40654</c:v>
                </c:pt>
                <c:pt idx="12863">
                  <c:v>40655</c:v>
                </c:pt>
                <c:pt idx="12864">
                  <c:v>40658</c:v>
                </c:pt>
                <c:pt idx="12865">
                  <c:v>40659</c:v>
                </c:pt>
                <c:pt idx="12866">
                  <c:v>40660</c:v>
                </c:pt>
                <c:pt idx="12867">
                  <c:v>40661</c:v>
                </c:pt>
                <c:pt idx="12868">
                  <c:v>40662</c:v>
                </c:pt>
                <c:pt idx="12869">
                  <c:v>40665</c:v>
                </c:pt>
                <c:pt idx="12870">
                  <c:v>40666</c:v>
                </c:pt>
                <c:pt idx="12871">
                  <c:v>40667</c:v>
                </c:pt>
                <c:pt idx="12872">
                  <c:v>40668</c:v>
                </c:pt>
                <c:pt idx="12873">
                  <c:v>40669</c:v>
                </c:pt>
                <c:pt idx="12874">
                  <c:v>40672</c:v>
                </c:pt>
                <c:pt idx="12875">
                  <c:v>40673</c:v>
                </c:pt>
                <c:pt idx="12876">
                  <c:v>40674</c:v>
                </c:pt>
                <c:pt idx="12877">
                  <c:v>40675</c:v>
                </c:pt>
                <c:pt idx="12878">
                  <c:v>40676</c:v>
                </c:pt>
                <c:pt idx="12879">
                  <c:v>40679</c:v>
                </c:pt>
                <c:pt idx="12880">
                  <c:v>40680</c:v>
                </c:pt>
                <c:pt idx="12881">
                  <c:v>40681</c:v>
                </c:pt>
                <c:pt idx="12882">
                  <c:v>40682</c:v>
                </c:pt>
                <c:pt idx="12883">
                  <c:v>40683</c:v>
                </c:pt>
                <c:pt idx="12884">
                  <c:v>40686</c:v>
                </c:pt>
                <c:pt idx="12885">
                  <c:v>40687</c:v>
                </c:pt>
                <c:pt idx="12886">
                  <c:v>40688</c:v>
                </c:pt>
                <c:pt idx="12887">
                  <c:v>40689</c:v>
                </c:pt>
                <c:pt idx="12888">
                  <c:v>40690</c:v>
                </c:pt>
                <c:pt idx="12889">
                  <c:v>40693</c:v>
                </c:pt>
                <c:pt idx="12890">
                  <c:v>40694</c:v>
                </c:pt>
                <c:pt idx="12891">
                  <c:v>40695</c:v>
                </c:pt>
                <c:pt idx="12892">
                  <c:v>40696</c:v>
                </c:pt>
                <c:pt idx="12893">
                  <c:v>40697</c:v>
                </c:pt>
                <c:pt idx="12894">
                  <c:v>40700</c:v>
                </c:pt>
                <c:pt idx="12895">
                  <c:v>40701</c:v>
                </c:pt>
                <c:pt idx="12896">
                  <c:v>40702</c:v>
                </c:pt>
                <c:pt idx="12897">
                  <c:v>40703</c:v>
                </c:pt>
                <c:pt idx="12898">
                  <c:v>40704</c:v>
                </c:pt>
                <c:pt idx="12899">
                  <c:v>40707</c:v>
                </c:pt>
                <c:pt idx="12900">
                  <c:v>40708</c:v>
                </c:pt>
                <c:pt idx="12901">
                  <c:v>40709</c:v>
                </c:pt>
                <c:pt idx="12902">
                  <c:v>40710</c:v>
                </c:pt>
                <c:pt idx="12903">
                  <c:v>40711</c:v>
                </c:pt>
                <c:pt idx="12904">
                  <c:v>40714</c:v>
                </c:pt>
                <c:pt idx="12905">
                  <c:v>40715</c:v>
                </c:pt>
                <c:pt idx="12906">
                  <c:v>40716</c:v>
                </c:pt>
                <c:pt idx="12907">
                  <c:v>40717</c:v>
                </c:pt>
                <c:pt idx="12908">
                  <c:v>40718</c:v>
                </c:pt>
                <c:pt idx="12909">
                  <c:v>40721</c:v>
                </c:pt>
                <c:pt idx="12910">
                  <c:v>40722</c:v>
                </c:pt>
                <c:pt idx="12911">
                  <c:v>40723</c:v>
                </c:pt>
                <c:pt idx="12912">
                  <c:v>40724</c:v>
                </c:pt>
                <c:pt idx="12913">
                  <c:v>40725</c:v>
                </c:pt>
                <c:pt idx="12914">
                  <c:v>40728</c:v>
                </c:pt>
                <c:pt idx="12915">
                  <c:v>40729</c:v>
                </c:pt>
                <c:pt idx="12916">
                  <c:v>40730</c:v>
                </c:pt>
                <c:pt idx="12917">
                  <c:v>40731</c:v>
                </c:pt>
                <c:pt idx="12918">
                  <c:v>40732</c:v>
                </c:pt>
                <c:pt idx="12919">
                  <c:v>40735</c:v>
                </c:pt>
                <c:pt idx="12920">
                  <c:v>40736</c:v>
                </c:pt>
                <c:pt idx="12921">
                  <c:v>40737</c:v>
                </c:pt>
                <c:pt idx="12922">
                  <c:v>40738</c:v>
                </c:pt>
                <c:pt idx="12923">
                  <c:v>40739</c:v>
                </c:pt>
                <c:pt idx="12924">
                  <c:v>40742</c:v>
                </c:pt>
                <c:pt idx="12925">
                  <c:v>40743</c:v>
                </c:pt>
                <c:pt idx="12926">
                  <c:v>40744</c:v>
                </c:pt>
                <c:pt idx="12927">
                  <c:v>40745</c:v>
                </c:pt>
                <c:pt idx="12928">
                  <c:v>40746</c:v>
                </c:pt>
                <c:pt idx="12929">
                  <c:v>40749</c:v>
                </c:pt>
                <c:pt idx="12930">
                  <c:v>40750</c:v>
                </c:pt>
                <c:pt idx="12931">
                  <c:v>40751</c:v>
                </c:pt>
                <c:pt idx="12932">
                  <c:v>40752</c:v>
                </c:pt>
                <c:pt idx="12933">
                  <c:v>40753</c:v>
                </c:pt>
                <c:pt idx="12934">
                  <c:v>40756</c:v>
                </c:pt>
                <c:pt idx="12935">
                  <c:v>40757</c:v>
                </c:pt>
                <c:pt idx="12936">
                  <c:v>40758</c:v>
                </c:pt>
                <c:pt idx="12937">
                  <c:v>40759</c:v>
                </c:pt>
                <c:pt idx="12938">
                  <c:v>40760</c:v>
                </c:pt>
                <c:pt idx="12939">
                  <c:v>40763</c:v>
                </c:pt>
                <c:pt idx="12940">
                  <c:v>40764</c:v>
                </c:pt>
                <c:pt idx="12941">
                  <c:v>40765</c:v>
                </c:pt>
                <c:pt idx="12942">
                  <c:v>40766</c:v>
                </c:pt>
                <c:pt idx="12943">
                  <c:v>40767</c:v>
                </c:pt>
                <c:pt idx="12944">
                  <c:v>40770</c:v>
                </c:pt>
                <c:pt idx="12945">
                  <c:v>40771</c:v>
                </c:pt>
                <c:pt idx="12946">
                  <c:v>40772</c:v>
                </c:pt>
                <c:pt idx="12947">
                  <c:v>40773</c:v>
                </c:pt>
                <c:pt idx="12948">
                  <c:v>40774</c:v>
                </c:pt>
                <c:pt idx="12949">
                  <c:v>40777</c:v>
                </c:pt>
                <c:pt idx="12950">
                  <c:v>40778</c:v>
                </c:pt>
                <c:pt idx="12951">
                  <c:v>40779</c:v>
                </c:pt>
                <c:pt idx="12952">
                  <c:v>40780</c:v>
                </c:pt>
                <c:pt idx="12953">
                  <c:v>40781</c:v>
                </c:pt>
                <c:pt idx="12954">
                  <c:v>40784</c:v>
                </c:pt>
                <c:pt idx="12955">
                  <c:v>40785</c:v>
                </c:pt>
                <c:pt idx="12956">
                  <c:v>40786</c:v>
                </c:pt>
                <c:pt idx="12957">
                  <c:v>40787</c:v>
                </c:pt>
                <c:pt idx="12958">
                  <c:v>40788</c:v>
                </c:pt>
                <c:pt idx="12959">
                  <c:v>40791</c:v>
                </c:pt>
                <c:pt idx="12960">
                  <c:v>40792</c:v>
                </c:pt>
                <c:pt idx="12961">
                  <c:v>40793</c:v>
                </c:pt>
                <c:pt idx="12962">
                  <c:v>40794</c:v>
                </c:pt>
                <c:pt idx="12963">
                  <c:v>40795</c:v>
                </c:pt>
                <c:pt idx="12964">
                  <c:v>40798</c:v>
                </c:pt>
                <c:pt idx="12965">
                  <c:v>40799</c:v>
                </c:pt>
                <c:pt idx="12966">
                  <c:v>40800</c:v>
                </c:pt>
                <c:pt idx="12967">
                  <c:v>40801</c:v>
                </c:pt>
                <c:pt idx="12968">
                  <c:v>40802</c:v>
                </c:pt>
                <c:pt idx="12969">
                  <c:v>40805</c:v>
                </c:pt>
                <c:pt idx="12970">
                  <c:v>40806</c:v>
                </c:pt>
                <c:pt idx="12971">
                  <c:v>40807</c:v>
                </c:pt>
                <c:pt idx="12972">
                  <c:v>40808</c:v>
                </c:pt>
                <c:pt idx="12973">
                  <c:v>40809</c:v>
                </c:pt>
                <c:pt idx="12974">
                  <c:v>40812</c:v>
                </c:pt>
                <c:pt idx="12975">
                  <c:v>40813</c:v>
                </c:pt>
                <c:pt idx="12976">
                  <c:v>40814</c:v>
                </c:pt>
                <c:pt idx="12977">
                  <c:v>40815</c:v>
                </c:pt>
                <c:pt idx="12978">
                  <c:v>40816</c:v>
                </c:pt>
                <c:pt idx="12979">
                  <c:v>40819</c:v>
                </c:pt>
                <c:pt idx="12980">
                  <c:v>40820</c:v>
                </c:pt>
                <c:pt idx="12981">
                  <c:v>40821</c:v>
                </c:pt>
                <c:pt idx="12982">
                  <c:v>40822</c:v>
                </c:pt>
                <c:pt idx="12983">
                  <c:v>40823</c:v>
                </c:pt>
                <c:pt idx="12984">
                  <c:v>40826</c:v>
                </c:pt>
                <c:pt idx="12985">
                  <c:v>40827</c:v>
                </c:pt>
                <c:pt idx="12986">
                  <c:v>40828</c:v>
                </c:pt>
                <c:pt idx="12987">
                  <c:v>40829</c:v>
                </c:pt>
                <c:pt idx="12988">
                  <c:v>40830</c:v>
                </c:pt>
                <c:pt idx="12989">
                  <c:v>40833</c:v>
                </c:pt>
                <c:pt idx="12990">
                  <c:v>40834</c:v>
                </c:pt>
                <c:pt idx="12991">
                  <c:v>40835</c:v>
                </c:pt>
                <c:pt idx="12992">
                  <c:v>40836</c:v>
                </c:pt>
                <c:pt idx="12993">
                  <c:v>40837</c:v>
                </c:pt>
                <c:pt idx="12994">
                  <c:v>40840</c:v>
                </c:pt>
                <c:pt idx="12995">
                  <c:v>40841</c:v>
                </c:pt>
                <c:pt idx="12996">
                  <c:v>40842</c:v>
                </c:pt>
                <c:pt idx="12997">
                  <c:v>40843</c:v>
                </c:pt>
                <c:pt idx="12998">
                  <c:v>40844</c:v>
                </c:pt>
                <c:pt idx="12999">
                  <c:v>40847</c:v>
                </c:pt>
                <c:pt idx="13000">
                  <c:v>40848</c:v>
                </c:pt>
                <c:pt idx="13001">
                  <c:v>40849</c:v>
                </c:pt>
                <c:pt idx="13002">
                  <c:v>40850</c:v>
                </c:pt>
                <c:pt idx="13003">
                  <c:v>40851</c:v>
                </c:pt>
                <c:pt idx="13004">
                  <c:v>40854</c:v>
                </c:pt>
                <c:pt idx="13005">
                  <c:v>40855</c:v>
                </c:pt>
                <c:pt idx="13006">
                  <c:v>40856</c:v>
                </c:pt>
                <c:pt idx="13007">
                  <c:v>40857</c:v>
                </c:pt>
                <c:pt idx="13008">
                  <c:v>40858</c:v>
                </c:pt>
                <c:pt idx="13009">
                  <c:v>40861</c:v>
                </c:pt>
                <c:pt idx="13010">
                  <c:v>40862</c:v>
                </c:pt>
                <c:pt idx="13011">
                  <c:v>40863</c:v>
                </c:pt>
                <c:pt idx="13012">
                  <c:v>40864</c:v>
                </c:pt>
                <c:pt idx="13013">
                  <c:v>40865</c:v>
                </c:pt>
                <c:pt idx="13014">
                  <c:v>40868</c:v>
                </c:pt>
                <c:pt idx="13015">
                  <c:v>40869</c:v>
                </c:pt>
                <c:pt idx="13016">
                  <c:v>40870</c:v>
                </c:pt>
                <c:pt idx="13017">
                  <c:v>40871</c:v>
                </c:pt>
                <c:pt idx="13018">
                  <c:v>40872</c:v>
                </c:pt>
                <c:pt idx="13019">
                  <c:v>40875</c:v>
                </c:pt>
                <c:pt idx="13020">
                  <c:v>40876</c:v>
                </c:pt>
                <c:pt idx="13021">
                  <c:v>40877</c:v>
                </c:pt>
                <c:pt idx="13022">
                  <c:v>40878</c:v>
                </c:pt>
                <c:pt idx="13023">
                  <c:v>40879</c:v>
                </c:pt>
                <c:pt idx="13024">
                  <c:v>40882</c:v>
                </c:pt>
                <c:pt idx="13025">
                  <c:v>40883</c:v>
                </c:pt>
                <c:pt idx="13026">
                  <c:v>40884</c:v>
                </c:pt>
                <c:pt idx="13027">
                  <c:v>40885</c:v>
                </c:pt>
                <c:pt idx="13028">
                  <c:v>40886</c:v>
                </c:pt>
                <c:pt idx="13029">
                  <c:v>40889</c:v>
                </c:pt>
                <c:pt idx="13030">
                  <c:v>40890</c:v>
                </c:pt>
                <c:pt idx="13031">
                  <c:v>40891</c:v>
                </c:pt>
                <c:pt idx="13032">
                  <c:v>40892</c:v>
                </c:pt>
                <c:pt idx="13033">
                  <c:v>40893</c:v>
                </c:pt>
                <c:pt idx="13034">
                  <c:v>40896</c:v>
                </c:pt>
                <c:pt idx="13035">
                  <c:v>40897</c:v>
                </c:pt>
                <c:pt idx="13036">
                  <c:v>40898</c:v>
                </c:pt>
                <c:pt idx="13037">
                  <c:v>40899</c:v>
                </c:pt>
                <c:pt idx="13038">
                  <c:v>40900</c:v>
                </c:pt>
                <c:pt idx="13039">
                  <c:v>40903</c:v>
                </c:pt>
                <c:pt idx="13040">
                  <c:v>40904</c:v>
                </c:pt>
                <c:pt idx="13041">
                  <c:v>40905</c:v>
                </c:pt>
                <c:pt idx="13042">
                  <c:v>40906</c:v>
                </c:pt>
                <c:pt idx="13043">
                  <c:v>40907</c:v>
                </c:pt>
                <c:pt idx="13044">
                  <c:v>40910</c:v>
                </c:pt>
                <c:pt idx="13045">
                  <c:v>40911</c:v>
                </c:pt>
                <c:pt idx="13046">
                  <c:v>40912</c:v>
                </c:pt>
                <c:pt idx="13047">
                  <c:v>40913</c:v>
                </c:pt>
                <c:pt idx="13048">
                  <c:v>40914</c:v>
                </c:pt>
                <c:pt idx="13049">
                  <c:v>40917</c:v>
                </c:pt>
                <c:pt idx="13050">
                  <c:v>40918</c:v>
                </c:pt>
                <c:pt idx="13051">
                  <c:v>40919</c:v>
                </c:pt>
                <c:pt idx="13052">
                  <c:v>40920</c:v>
                </c:pt>
                <c:pt idx="13053">
                  <c:v>40921</c:v>
                </c:pt>
                <c:pt idx="13054">
                  <c:v>40924</c:v>
                </c:pt>
                <c:pt idx="13055">
                  <c:v>40925</c:v>
                </c:pt>
                <c:pt idx="13056">
                  <c:v>40926</c:v>
                </c:pt>
                <c:pt idx="13057">
                  <c:v>40927</c:v>
                </c:pt>
                <c:pt idx="13058">
                  <c:v>40928</c:v>
                </c:pt>
                <c:pt idx="13059">
                  <c:v>40931</c:v>
                </c:pt>
                <c:pt idx="13060">
                  <c:v>40932</c:v>
                </c:pt>
                <c:pt idx="13061">
                  <c:v>40933</c:v>
                </c:pt>
                <c:pt idx="13062">
                  <c:v>40934</c:v>
                </c:pt>
                <c:pt idx="13063">
                  <c:v>40935</c:v>
                </c:pt>
                <c:pt idx="13064">
                  <c:v>40938</c:v>
                </c:pt>
                <c:pt idx="13065">
                  <c:v>40939</c:v>
                </c:pt>
                <c:pt idx="13066">
                  <c:v>40940</c:v>
                </c:pt>
                <c:pt idx="13067">
                  <c:v>40941</c:v>
                </c:pt>
                <c:pt idx="13068">
                  <c:v>40942</c:v>
                </c:pt>
                <c:pt idx="13069">
                  <c:v>40945</c:v>
                </c:pt>
                <c:pt idx="13070">
                  <c:v>40946</c:v>
                </c:pt>
                <c:pt idx="13071">
                  <c:v>40947</c:v>
                </c:pt>
                <c:pt idx="13072">
                  <c:v>40948</c:v>
                </c:pt>
                <c:pt idx="13073">
                  <c:v>40949</c:v>
                </c:pt>
                <c:pt idx="13074">
                  <c:v>40952</c:v>
                </c:pt>
                <c:pt idx="13075">
                  <c:v>40953</c:v>
                </c:pt>
                <c:pt idx="13076">
                  <c:v>40954</c:v>
                </c:pt>
                <c:pt idx="13077">
                  <c:v>40955</c:v>
                </c:pt>
                <c:pt idx="13078">
                  <c:v>40956</c:v>
                </c:pt>
                <c:pt idx="13079">
                  <c:v>40959</c:v>
                </c:pt>
                <c:pt idx="13080">
                  <c:v>40960</c:v>
                </c:pt>
                <c:pt idx="13081">
                  <c:v>40961</c:v>
                </c:pt>
                <c:pt idx="13082">
                  <c:v>40962</c:v>
                </c:pt>
                <c:pt idx="13083">
                  <c:v>40963</c:v>
                </c:pt>
                <c:pt idx="13084">
                  <c:v>40966</c:v>
                </c:pt>
                <c:pt idx="13085">
                  <c:v>40967</c:v>
                </c:pt>
                <c:pt idx="13086">
                  <c:v>40968</c:v>
                </c:pt>
                <c:pt idx="13087">
                  <c:v>40969</c:v>
                </c:pt>
                <c:pt idx="13088">
                  <c:v>40970</c:v>
                </c:pt>
                <c:pt idx="13089">
                  <c:v>40973</c:v>
                </c:pt>
                <c:pt idx="13090">
                  <c:v>40974</c:v>
                </c:pt>
                <c:pt idx="13091">
                  <c:v>40975</c:v>
                </c:pt>
                <c:pt idx="13092">
                  <c:v>40976</c:v>
                </c:pt>
                <c:pt idx="13093">
                  <c:v>40977</c:v>
                </c:pt>
                <c:pt idx="13094">
                  <c:v>40980</c:v>
                </c:pt>
                <c:pt idx="13095">
                  <c:v>40981</c:v>
                </c:pt>
                <c:pt idx="13096">
                  <c:v>40982</c:v>
                </c:pt>
                <c:pt idx="13097">
                  <c:v>40983</c:v>
                </c:pt>
                <c:pt idx="13098">
                  <c:v>40984</c:v>
                </c:pt>
                <c:pt idx="13099">
                  <c:v>40987</c:v>
                </c:pt>
                <c:pt idx="13100">
                  <c:v>40988</c:v>
                </c:pt>
                <c:pt idx="13101">
                  <c:v>40989</c:v>
                </c:pt>
                <c:pt idx="13102">
                  <c:v>40990</c:v>
                </c:pt>
                <c:pt idx="13103">
                  <c:v>40991</c:v>
                </c:pt>
                <c:pt idx="13104">
                  <c:v>40994</c:v>
                </c:pt>
                <c:pt idx="13105">
                  <c:v>40995</c:v>
                </c:pt>
                <c:pt idx="13106">
                  <c:v>40996</c:v>
                </c:pt>
                <c:pt idx="13107">
                  <c:v>40997</c:v>
                </c:pt>
                <c:pt idx="13108">
                  <c:v>40998</c:v>
                </c:pt>
                <c:pt idx="13109">
                  <c:v>41001</c:v>
                </c:pt>
                <c:pt idx="13110">
                  <c:v>41002</c:v>
                </c:pt>
                <c:pt idx="13111">
                  <c:v>41003</c:v>
                </c:pt>
                <c:pt idx="13112">
                  <c:v>41004</c:v>
                </c:pt>
                <c:pt idx="13113">
                  <c:v>41005</c:v>
                </c:pt>
                <c:pt idx="13114">
                  <c:v>41008</c:v>
                </c:pt>
                <c:pt idx="13115">
                  <c:v>41009</c:v>
                </c:pt>
                <c:pt idx="13116">
                  <c:v>41010</c:v>
                </c:pt>
                <c:pt idx="13117">
                  <c:v>41011</c:v>
                </c:pt>
                <c:pt idx="13118">
                  <c:v>41012</c:v>
                </c:pt>
                <c:pt idx="13119">
                  <c:v>41015</c:v>
                </c:pt>
                <c:pt idx="13120">
                  <c:v>41016</c:v>
                </c:pt>
                <c:pt idx="13121">
                  <c:v>41017</c:v>
                </c:pt>
                <c:pt idx="13122">
                  <c:v>41018</c:v>
                </c:pt>
                <c:pt idx="13123">
                  <c:v>41019</c:v>
                </c:pt>
                <c:pt idx="13124">
                  <c:v>41022</c:v>
                </c:pt>
                <c:pt idx="13125">
                  <c:v>41023</c:v>
                </c:pt>
                <c:pt idx="13126">
                  <c:v>41024</c:v>
                </c:pt>
                <c:pt idx="13127">
                  <c:v>41025</c:v>
                </c:pt>
                <c:pt idx="13128">
                  <c:v>41026</c:v>
                </c:pt>
                <c:pt idx="13129">
                  <c:v>41029</c:v>
                </c:pt>
                <c:pt idx="13130">
                  <c:v>41030</c:v>
                </c:pt>
                <c:pt idx="13131">
                  <c:v>41031</c:v>
                </c:pt>
                <c:pt idx="13132">
                  <c:v>41032</c:v>
                </c:pt>
                <c:pt idx="13133">
                  <c:v>41033</c:v>
                </c:pt>
                <c:pt idx="13134">
                  <c:v>41036</c:v>
                </c:pt>
                <c:pt idx="13135">
                  <c:v>41037</c:v>
                </c:pt>
                <c:pt idx="13136">
                  <c:v>41038</c:v>
                </c:pt>
                <c:pt idx="13137">
                  <c:v>41039</c:v>
                </c:pt>
                <c:pt idx="13138">
                  <c:v>41040</c:v>
                </c:pt>
                <c:pt idx="13139">
                  <c:v>41043</c:v>
                </c:pt>
                <c:pt idx="13140">
                  <c:v>41044</c:v>
                </c:pt>
                <c:pt idx="13141">
                  <c:v>41045</c:v>
                </c:pt>
                <c:pt idx="13142">
                  <c:v>41046</c:v>
                </c:pt>
                <c:pt idx="13143">
                  <c:v>41047</c:v>
                </c:pt>
                <c:pt idx="13144">
                  <c:v>41050</c:v>
                </c:pt>
                <c:pt idx="13145">
                  <c:v>41051</c:v>
                </c:pt>
                <c:pt idx="13146">
                  <c:v>41052</c:v>
                </c:pt>
                <c:pt idx="13147">
                  <c:v>41053</c:v>
                </c:pt>
                <c:pt idx="13148">
                  <c:v>41054</c:v>
                </c:pt>
                <c:pt idx="13149">
                  <c:v>41057</c:v>
                </c:pt>
                <c:pt idx="13150">
                  <c:v>41058</c:v>
                </c:pt>
                <c:pt idx="13151">
                  <c:v>41059</c:v>
                </c:pt>
                <c:pt idx="13152">
                  <c:v>41060</c:v>
                </c:pt>
                <c:pt idx="13153">
                  <c:v>41061</c:v>
                </c:pt>
                <c:pt idx="13154">
                  <c:v>41064</c:v>
                </c:pt>
                <c:pt idx="13155">
                  <c:v>41065</c:v>
                </c:pt>
                <c:pt idx="13156">
                  <c:v>41066</c:v>
                </c:pt>
                <c:pt idx="13157">
                  <c:v>41067</c:v>
                </c:pt>
                <c:pt idx="13158">
                  <c:v>41068</c:v>
                </c:pt>
                <c:pt idx="13159">
                  <c:v>41071</c:v>
                </c:pt>
                <c:pt idx="13160">
                  <c:v>41072</c:v>
                </c:pt>
                <c:pt idx="13161">
                  <c:v>41073</c:v>
                </c:pt>
                <c:pt idx="13162">
                  <c:v>41074</c:v>
                </c:pt>
                <c:pt idx="13163">
                  <c:v>41075</c:v>
                </c:pt>
                <c:pt idx="13164">
                  <c:v>41078</c:v>
                </c:pt>
                <c:pt idx="13165">
                  <c:v>41079</c:v>
                </c:pt>
                <c:pt idx="13166">
                  <c:v>41080</c:v>
                </c:pt>
                <c:pt idx="13167">
                  <c:v>41081</c:v>
                </c:pt>
                <c:pt idx="13168">
                  <c:v>41082</c:v>
                </c:pt>
                <c:pt idx="13169">
                  <c:v>41085</c:v>
                </c:pt>
                <c:pt idx="13170">
                  <c:v>41086</c:v>
                </c:pt>
                <c:pt idx="13171">
                  <c:v>41087</c:v>
                </c:pt>
                <c:pt idx="13172">
                  <c:v>41088</c:v>
                </c:pt>
                <c:pt idx="13173">
                  <c:v>41089</c:v>
                </c:pt>
                <c:pt idx="13174">
                  <c:v>41092</c:v>
                </c:pt>
                <c:pt idx="13175">
                  <c:v>41093</c:v>
                </c:pt>
                <c:pt idx="13176">
                  <c:v>41094</c:v>
                </c:pt>
                <c:pt idx="13177">
                  <c:v>41095</c:v>
                </c:pt>
                <c:pt idx="13178">
                  <c:v>41096</c:v>
                </c:pt>
                <c:pt idx="13179">
                  <c:v>41099</c:v>
                </c:pt>
                <c:pt idx="13180">
                  <c:v>41100</c:v>
                </c:pt>
                <c:pt idx="13181">
                  <c:v>41101</c:v>
                </c:pt>
                <c:pt idx="13182">
                  <c:v>41102</c:v>
                </c:pt>
                <c:pt idx="13183">
                  <c:v>41103</c:v>
                </c:pt>
                <c:pt idx="13184">
                  <c:v>41106</c:v>
                </c:pt>
                <c:pt idx="13185">
                  <c:v>41107</c:v>
                </c:pt>
                <c:pt idx="13186">
                  <c:v>41108</c:v>
                </c:pt>
                <c:pt idx="13187">
                  <c:v>41109</c:v>
                </c:pt>
                <c:pt idx="13188">
                  <c:v>41110</c:v>
                </c:pt>
                <c:pt idx="13189">
                  <c:v>41113</c:v>
                </c:pt>
                <c:pt idx="13190">
                  <c:v>41114</c:v>
                </c:pt>
                <c:pt idx="13191">
                  <c:v>41115</c:v>
                </c:pt>
                <c:pt idx="13192">
                  <c:v>41116</c:v>
                </c:pt>
                <c:pt idx="13193">
                  <c:v>41117</c:v>
                </c:pt>
                <c:pt idx="13194">
                  <c:v>41120</c:v>
                </c:pt>
                <c:pt idx="13195">
                  <c:v>41121</c:v>
                </c:pt>
                <c:pt idx="13196">
                  <c:v>41122</c:v>
                </c:pt>
                <c:pt idx="13197">
                  <c:v>41123</c:v>
                </c:pt>
                <c:pt idx="13198">
                  <c:v>41124</c:v>
                </c:pt>
                <c:pt idx="13199">
                  <c:v>41127</c:v>
                </c:pt>
                <c:pt idx="13200">
                  <c:v>41128</c:v>
                </c:pt>
                <c:pt idx="13201">
                  <c:v>41129</c:v>
                </c:pt>
                <c:pt idx="13202">
                  <c:v>41130</c:v>
                </c:pt>
                <c:pt idx="13203">
                  <c:v>41131</c:v>
                </c:pt>
                <c:pt idx="13204">
                  <c:v>41134</c:v>
                </c:pt>
                <c:pt idx="13205">
                  <c:v>41135</c:v>
                </c:pt>
                <c:pt idx="13206">
                  <c:v>41136</c:v>
                </c:pt>
                <c:pt idx="13207">
                  <c:v>41137</c:v>
                </c:pt>
                <c:pt idx="13208">
                  <c:v>41138</c:v>
                </c:pt>
                <c:pt idx="13209">
                  <c:v>41141</c:v>
                </c:pt>
                <c:pt idx="13210">
                  <c:v>41142</c:v>
                </c:pt>
                <c:pt idx="13211">
                  <c:v>41143</c:v>
                </c:pt>
                <c:pt idx="13212">
                  <c:v>41144</c:v>
                </c:pt>
                <c:pt idx="13213">
                  <c:v>41145</c:v>
                </c:pt>
                <c:pt idx="13214">
                  <c:v>41148</c:v>
                </c:pt>
                <c:pt idx="13215">
                  <c:v>41149</c:v>
                </c:pt>
                <c:pt idx="13216">
                  <c:v>41150</c:v>
                </c:pt>
                <c:pt idx="13217">
                  <c:v>41151</c:v>
                </c:pt>
                <c:pt idx="13218">
                  <c:v>41152</c:v>
                </c:pt>
                <c:pt idx="13219">
                  <c:v>41155</c:v>
                </c:pt>
                <c:pt idx="13220">
                  <c:v>41156</c:v>
                </c:pt>
                <c:pt idx="13221">
                  <c:v>41157</c:v>
                </c:pt>
                <c:pt idx="13222">
                  <c:v>41158</c:v>
                </c:pt>
                <c:pt idx="13223">
                  <c:v>41159</c:v>
                </c:pt>
                <c:pt idx="13224">
                  <c:v>41162</c:v>
                </c:pt>
                <c:pt idx="13225">
                  <c:v>41163</c:v>
                </c:pt>
                <c:pt idx="13226">
                  <c:v>41164</c:v>
                </c:pt>
                <c:pt idx="13227">
                  <c:v>41165</c:v>
                </c:pt>
                <c:pt idx="13228">
                  <c:v>41166</c:v>
                </c:pt>
                <c:pt idx="13229">
                  <c:v>41169</c:v>
                </c:pt>
                <c:pt idx="13230">
                  <c:v>41170</c:v>
                </c:pt>
                <c:pt idx="13231">
                  <c:v>41171</c:v>
                </c:pt>
                <c:pt idx="13232">
                  <c:v>41172</c:v>
                </c:pt>
                <c:pt idx="13233">
                  <c:v>41173</c:v>
                </c:pt>
                <c:pt idx="13234">
                  <c:v>41176</c:v>
                </c:pt>
                <c:pt idx="13235">
                  <c:v>41177</c:v>
                </c:pt>
                <c:pt idx="13236">
                  <c:v>41178</c:v>
                </c:pt>
                <c:pt idx="13237">
                  <c:v>41179</c:v>
                </c:pt>
                <c:pt idx="13238">
                  <c:v>41180</c:v>
                </c:pt>
                <c:pt idx="13239">
                  <c:v>41183</c:v>
                </c:pt>
                <c:pt idx="13240">
                  <c:v>41184</c:v>
                </c:pt>
                <c:pt idx="13241">
                  <c:v>41185</c:v>
                </c:pt>
                <c:pt idx="13242">
                  <c:v>41186</c:v>
                </c:pt>
                <c:pt idx="13243">
                  <c:v>41187</c:v>
                </c:pt>
                <c:pt idx="13244">
                  <c:v>41190</c:v>
                </c:pt>
                <c:pt idx="13245">
                  <c:v>41191</c:v>
                </c:pt>
                <c:pt idx="13246">
                  <c:v>41192</c:v>
                </c:pt>
                <c:pt idx="13247">
                  <c:v>41193</c:v>
                </c:pt>
                <c:pt idx="13248">
                  <c:v>41194</c:v>
                </c:pt>
                <c:pt idx="13249">
                  <c:v>41197</c:v>
                </c:pt>
                <c:pt idx="13250">
                  <c:v>41198</c:v>
                </c:pt>
                <c:pt idx="13251">
                  <c:v>41199</c:v>
                </c:pt>
                <c:pt idx="13252">
                  <c:v>41200</c:v>
                </c:pt>
                <c:pt idx="13253">
                  <c:v>41201</c:v>
                </c:pt>
                <c:pt idx="13254">
                  <c:v>41204</c:v>
                </c:pt>
                <c:pt idx="13255">
                  <c:v>41205</c:v>
                </c:pt>
                <c:pt idx="13256">
                  <c:v>41206</c:v>
                </c:pt>
                <c:pt idx="13257">
                  <c:v>41207</c:v>
                </c:pt>
                <c:pt idx="13258">
                  <c:v>41208</c:v>
                </c:pt>
                <c:pt idx="13259">
                  <c:v>41211</c:v>
                </c:pt>
                <c:pt idx="13260">
                  <c:v>41212</c:v>
                </c:pt>
                <c:pt idx="13261">
                  <c:v>41213</c:v>
                </c:pt>
                <c:pt idx="13262">
                  <c:v>41214</c:v>
                </c:pt>
                <c:pt idx="13263">
                  <c:v>41215</c:v>
                </c:pt>
                <c:pt idx="13264">
                  <c:v>41218</c:v>
                </c:pt>
                <c:pt idx="13265">
                  <c:v>41219</c:v>
                </c:pt>
                <c:pt idx="13266">
                  <c:v>41220</c:v>
                </c:pt>
                <c:pt idx="13267">
                  <c:v>41221</c:v>
                </c:pt>
                <c:pt idx="13268">
                  <c:v>41222</c:v>
                </c:pt>
                <c:pt idx="13269">
                  <c:v>41225</c:v>
                </c:pt>
                <c:pt idx="13270">
                  <c:v>41226</c:v>
                </c:pt>
                <c:pt idx="13271">
                  <c:v>41227</c:v>
                </c:pt>
                <c:pt idx="13272">
                  <c:v>41228</c:v>
                </c:pt>
                <c:pt idx="13273">
                  <c:v>41229</c:v>
                </c:pt>
                <c:pt idx="13274">
                  <c:v>41232</c:v>
                </c:pt>
                <c:pt idx="13275">
                  <c:v>41233</c:v>
                </c:pt>
                <c:pt idx="13276">
                  <c:v>41234</c:v>
                </c:pt>
                <c:pt idx="13277">
                  <c:v>41235</c:v>
                </c:pt>
                <c:pt idx="13278">
                  <c:v>41236</c:v>
                </c:pt>
                <c:pt idx="13279">
                  <c:v>41239</c:v>
                </c:pt>
                <c:pt idx="13280">
                  <c:v>41240</c:v>
                </c:pt>
                <c:pt idx="13281">
                  <c:v>41241</c:v>
                </c:pt>
                <c:pt idx="13282">
                  <c:v>41242</c:v>
                </c:pt>
                <c:pt idx="13283">
                  <c:v>41243</c:v>
                </c:pt>
                <c:pt idx="13284">
                  <c:v>41246</c:v>
                </c:pt>
                <c:pt idx="13285">
                  <c:v>41247</c:v>
                </c:pt>
                <c:pt idx="13286">
                  <c:v>41248</c:v>
                </c:pt>
                <c:pt idx="13287">
                  <c:v>41249</c:v>
                </c:pt>
                <c:pt idx="13288">
                  <c:v>41250</c:v>
                </c:pt>
                <c:pt idx="13289">
                  <c:v>41253</c:v>
                </c:pt>
                <c:pt idx="13290">
                  <c:v>41254</c:v>
                </c:pt>
                <c:pt idx="13291">
                  <c:v>41255</c:v>
                </c:pt>
                <c:pt idx="13292">
                  <c:v>41256</c:v>
                </c:pt>
                <c:pt idx="13293">
                  <c:v>41257</c:v>
                </c:pt>
                <c:pt idx="13294">
                  <c:v>41260</c:v>
                </c:pt>
                <c:pt idx="13295">
                  <c:v>41261</c:v>
                </c:pt>
                <c:pt idx="13296">
                  <c:v>41262</c:v>
                </c:pt>
                <c:pt idx="13297">
                  <c:v>41263</c:v>
                </c:pt>
                <c:pt idx="13298">
                  <c:v>41264</c:v>
                </c:pt>
                <c:pt idx="13299">
                  <c:v>41267</c:v>
                </c:pt>
                <c:pt idx="13300">
                  <c:v>41268</c:v>
                </c:pt>
                <c:pt idx="13301">
                  <c:v>41269</c:v>
                </c:pt>
                <c:pt idx="13302">
                  <c:v>41270</c:v>
                </c:pt>
                <c:pt idx="13303">
                  <c:v>41271</c:v>
                </c:pt>
                <c:pt idx="13304">
                  <c:v>41274</c:v>
                </c:pt>
                <c:pt idx="13305">
                  <c:v>41275</c:v>
                </c:pt>
                <c:pt idx="13306">
                  <c:v>41276</c:v>
                </c:pt>
                <c:pt idx="13307">
                  <c:v>41277</c:v>
                </c:pt>
                <c:pt idx="13308">
                  <c:v>41278</c:v>
                </c:pt>
                <c:pt idx="13309">
                  <c:v>41281</c:v>
                </c:pt>
                <c:pt idx="13310">
                  <c:v>41282</c:v>
                </c:pt>
                <c:pt idx="13311">
                  <c:v>41283</c:v>
                </c:pt>
                <c:pt idx="13312">
                  <c:v>41284</c:v>
                </c:pt>
                <c:pt idx="13313">
                  <c:v>41285</c:v>
                </c:pt>
                <c:pt idx="13314">
                  <c:v>41288</c:v>
                </c:pt>
                <c:pt idx="13315">
                  <c:v>41289</c:v>
                </c:pt>
                <c:pt idx="13316">
                  <c:v>41290</c:v>
                </c:pt>
                <c:pt idx="13317">
                  <c:v>41291</c:v>
                </c:pt>
                <c:pt idx="13318">
                  <c:v>41292</c:v>
                </c:pt>
                <c:pt idx="13319">
                  <c:v>41295</c:v>
                </c:pt>
                <c:pt idx="13320">
                  <c:v>41296</c:v>
                </c:pt>
                <c:pt idx="13321">
                  <c:v>41297</c:v>
                </c:pt>
                <c:pt idx="13322">
                  <c:v>41298</c:v>
                </c:pt>
                <c:pt idx="13323">
                  <c:v>41299</c:v>
                </c:pt>
                <c:pt idx="13324">
                  <c:v>41302</c:v>
                </c:pt>
                <c:pt idx="13325">
                  <c:v>41303</c:v>
                </c:pt>
                <c:pt idx="13326">
                  <c:v>41304</c:v>
                </c:pt>
                <c:pt idx="13327">
                  <c:v>41305</c:v>
                </c:pt>
                <c:pt idx="13328">
                  <c:v>41306</c:v>
                </c:pt>
                <c:pt idx="13329">
                  <c:v>41309</c:v>
                </c:pt>
                <c:pt idx="13330">
                  <c:v>41310</c:v>
                </c:pt>
                <c:pt idx="13331">
                  <c:v>41311</c:v>
                </c:pt>
                <c:pt idx="13332">
                  <c:v>41312</c:v>
                </c:pt>
                <c:pt idx="13333">
                  <c:v>41313</c:v>
                </c:pt>
                <c:pt idx="13334">
                  <c:v>41316</c:v>
                </c:pt>
                <c:pt idx="13335">
                  <c:v>41317</c:v>
                </c:pt>
                <c:pt idx="13336">
                  <c:v>41318</c:v>
                </c:pt>
                <c:pt idx="13337">
                  <c:v>41319</c:v>
                </c:pt>
                <c:pt idx="13338">
                  <c:v>41320</c:v>
                </c:pt>
                <c:pt idx="13339">
                  <c:v>41323</c:v>
                </c:pt>
                <c:pt idx="13340">
                  <c:v>41324</c:v>
                </c:pt>
                <c:pt idx="13341">
                  <c:v>41325</c:v>
                </c:pt>
                <c:pt idx="13342">
                  <c:v>41326</c:v>
                </c:pt>
                <c:pt idx="13343">
                  <c:v>41327</c:v>
                </c:pt>
                <c:pt idx="13344">
                  <c:v>41330</c:v>
                </c:pt>
                <c:pt idx="13345">
                  <c:v>41331</c:v>
                </c:pt>
                <c:pt idx="13346">
                  <c:v>41332</c:v>
                </c:pt>
                <c:pt idx="13347">
                  <c:v>41333</c:v>
                </c:pt>
                <c:pt idx="13348">
                  <c:v>41334</c:v>
                </c:pt>
                <c:pt idx="13349">
                  <c:v>41337</c:v>
                </c:pt>
                <c:pt idx="13350">
                  <c:v>41338</c:v>
                </c:pt>
                <c:pt idx="13351">
                  <c:v>41339</c:v>
                </c:pt>
                <c:pt idx="13352">
                  <c:v>41340</c:v>
                </c:pt>
                <c:pt idx="13353">
                  <c:v>41341</c:v>
                </c:pt>
                <c:pt idx="13354">
                  <c:v>41344</c:v>
                </c:pt>
                <c:pt idx="13355">
                  <c:v>41345</c:v>
                </c:pt>
                <c:pt idx="13356">
                  <c:v>41346</c:v>
                </c:pt>
                <c:pt idx="13357">
                  <c:v>41347</c:v>
                </c:pt>
                <c:pt idx="13358">
                  <c:v>41348</c:v>
                </c:pt>
                <c:pt idx="13359">
                  <c:v>41351</c:v>
                </c:pt>
                <c:pt idx="13360">
                  <c:v>41352</c:v>
                </c:pt>
                <c:pt idx="13361">
                  <c:v>41353</c:v>
                </c:pt>
                <c:pt idx="13362">
                  <c:v>41354</c:v>
                </c:pt>
                <c:pt idx="13363">
                  <c:v>41355</c:v>
                </c:pt>
                <c:pt idx="13364">
                  <c:v>41358</c:v>
                </c:pt>
                <c:pt idx="13365">
                  <c:v>41359</c:v>
                </c:pt>
                <c:pt idx="13366">
                  <c:v>41360</c:v>
                </c:pt>
                <c:pt idx="13367">
                  <c:v>41361</c:v>
                </c:pt>
                <c:pt idx="13368">
                  <c:v>41362</c:v>
                </c:pt>
                <c:pt idx="13369">
                  <c:v>41365</c:v>
                </c:pt>
                <c:pt idx="13370">
                  <c:v>41366</c:v>
                </c:pt>
                <c:pt idx="13371">
                  <c:v>41367</c:v>
                </c:pt>
                <c:pt idx="13372">
                  <c:v>41368</c:v>
                </c:pt>
                <c:pt idx="13373">
                  <c:v>41369</c:v>
                </c:pt>
                <c:pt idx="13374">
                  <c:v>41372</c:v>
                </c:pt>
                <c:pt idx="13375">
                  <c:v>41373</c:v>
                </c:pt>
                <c:pt idx="13376">
                  <c:v>41374</c:v>
                </c:pt>
                <c:pt idx="13377">
                  <c:v>41375</c:v>
                </c:pt>
                <c:pt idx="13378">
                  <c:v>41376</c:v>
                </c:pt>
                <c:pt idx="13379">
                  <c:v>41379</c:v>
                </c:pt>
                <c:pt idx="13380">
                  <c:v>41380</c:v>
                </c:pt>
                <c:pt idx="13381">
                  <c:v>41381</c:v>
                </c:pt>
                <c:pt idx="13382">
                  <c:v>41382</c:v>
                </c:pt>
                <c:pt idx="13383">
                  <c:v>41383</c:v>
                </c:pt>
                <c:pt idx="13384">
                  <c:v>41386</c:v>
                </c:pt>
                <c:pt idx="13385">
                  <c:v>41387</c:v>
                </c:pt>
                <c:pt idx="13386">
                  <c:v>41388</c:v>
                </c:pt>
                <c:pt idx="13387">
                  <c:v>41389</c:v>
                </c:pt>
                <c:pt idx="13388">
                  <c:v>41390</c:v>
                </c:pt>
                <c:pt idx="13389">
                  <c:v>41393</c:v>
                </c:pt>
                <c:pt idx="13390">
                  <c:v>41394</c:v>
                </c:pt>
                <c:pt idx="13391">
                  <c:v>41395</c:v>
                </c:pt>
                <c:pt idx="13392">
                  <c:v>41396</c:v>
                </c:pt>
                <c:pt idx="13393">
                  <c:v>41397</c:v>
                </c:pt>
                <c:pt idx="13394">
                  <c:v>41400</c:v>
                </c:pt>
                <c:pt idx="13395">
                  <c:v>41401</c:v>
                </c:pt>
                <c:pt idx="13396">
                  <c:v>41402</c:v>
                </c:pt>
                <c:pt idx="13397">
                  <c:v>41403</c:v>
                </c:pt>
                <c:pt idx="13398">
                  <c:v>41404</c:v>
                </c:pt>
                <c:pt idx="13399">
                  <c:v>41407</c:v>
                </c:pt>
                <c:pt idx="13400">
                  <c:v>41408</c:v>
                </c:pt>
                <c:pt idx="13401">
                  <c:v>41409</c:v>
                </c:pt>
                <c:pt idx="13402">
                  <c:v>41410</c:v>
                </c:pt>
                <c:pt idx="13403">
                  <c:v>41411</c:v>
                </c:pt>
                <c:pt idx="13404">
                  <c:v>41414</c:v>
                </c:pt>
                <c:pt idx="13405">
                  <c:v>41415</c:v>
                </c:pt>
                <c:pt idx="13406">
                  <c:v>41416</c:v>
                </c:pt>
                <c:pt idx="13407">
                  <c:v>41417</c:v>
                </c:pt>
                <c:pt idx="13408">
                  <c:v>41418</c:v>
                </c:pt>
                <c:pt idx="13409">
                  <c:v>41421</c:v>
                </c:pt>
                <c:pt idx="13410">
                  <c:v>41422</c:v>
                </c:pt>
                <c:pt idx="13411">
                  <c:v>41423</c:v>
                </c:pt>
                <c:pt idx="13412">
                  <c:v>41424</c:v>
                </c:pt>
                <c:pt idx="13413">
                  <c:v>41425</c:v>
                </c:pt>
                <c:pt idx="13414">
                  <c:v>41428</c:v>
                </c:pt>
                <c:pt idx="13415">
                  <c:v>41429</c:v>
                </c:pt>
                <c:pt idx="13416">
                  <c:v>41430</c:v>
                </c:pt>
                <c:pt idx="13417">
                  <c:v>41431</c:v>
                </c:pt>
                <c:pt idx="13418">
                  <c:v>41432</c:v>
                </c:pt>
                <c:pt idx="13419">
                  <c:v>41435</c:v>
                </c:pt>
                <c:pt idx="13420">
                  <c:v>41436</c:v>
                </c:pt>
                <c:pt idx="13421">
                  <c:v>41437</c:v>
                </c:pt>
                <c:pt idx="13422">
                  <c:v>41438</c:v>
                </c:pt>
                <c:pt idx="13423">
                  <c:v>41439</c:v>
                </c:pt>
                <c:pt idx="13424">
                  <c:v>41442</c:v>
                </c:pt>
                <c:pt idx="13425">
                  <c:v>41443</c:v>
                </c:pt>
                <c:pt idx="13426">
                  <c:v>41444</c:v>
                </c:pt>
                <c:pt idx="13427">
                  <c:v>41445</c:v>
                </c:pt>
                <c:pt idx="13428">
                  <c:v>41446</c:v>
                </c:pt>
                <c:pt idx="13429">
                  <c:v>41449</c:v>
                </c:pt>
                <c:pt idx="13430">
                  <c:v>41450</c:v>
                </c:pt>
                <c:pt idx="13431">
                  <c:v>41451</c:v>
                </c:pt>
                <c:pt idx="13432">
                  <c:v>41452</c:v>
                </c:pt>
                <c:pt idx="13433">
                  <c:v>41453</c:v>
                </c:pt>
                <c:pt idx="13434">
                  <c:v>41456</c:v>
                </c:pt>
                <c:pt idx="13435">
                  <c:v>41457</c:v>
                </c:pt>
                <c:pt idx="13436">
                  <c:v>41458</c:v>
                </c:pt>
                <c:pt idx="13437">
                  <c:v>41459</c:v>
                </c:pt>
                <c:pt idx="13438">
                  <c:v>41460</c:v>
                </c:pt>
                <c:pt idx="13439">
                  <c:v>41463</c:v>
                </c:pt>
                <c:pt idx="13440">
                  <c:v>41464</c:v>
                </c:pt>
                <c:pt idx="13441">
                  <c:v>41465</c:v>
                </c:pt>
                <c:pt idx="13442">
                  <c:v>41466</c:v>
                </c:pt>
                <c:pt idx="13443">
                  <c:v>41467</c:v>
                </c:pt>
                <c:pt idx="13444">
                  <c:v>41470</c:v>
                </c:pt>
                <c:pt idx="13445">
                  <c:v>41471</c:v>
                </c:pt>
                <c:pt idx="13446">
                  <c:v>41472</c:v>
                </c:pt>
                <c:pt idx="13447">
                  <c:v>41473</c:v>
                </c:pt>
                <c:pt idx="13448">
                  <c:v>41474</c:v>
                </c:pt>
                <c:pt idx="13449">
                  <c:v>41477</c:v>
                </c:pt>
                <c:pt idx="13450">
                  <c:v>41478</c:v>
                </c:pt>
                <c:pt idx="13451">
                  <c:v>41479</c:v>
                </c:pt>
                <c:pt idx="13452">
                  <c:v>41480</c:v>
                </c:pt>
                <c:pt idx="13453">
                  <c:v>41481</c:v>
                </c:pt>
                <c:pt idx="13454">
                  <c:v>41484</c:v>
                </c:pt>
                <c:pt idx="13455">
                  <c:v>41485</c:v>
                </c:pt>
                <c:pt idx="13456">
                  <c:v>41486</c:v>
                </c:pt>
                <c:pt idx="13457">
                  <c:v>41487</c:v>
                </c:pt>
                <c:pt idx="13458">
                  <c:v>41488</c:v>
                </c:pt>
                <c:pt idx="13459">
                  <c:v>41491</c:v>
                </c:pt>
                <c:pt idx="13460">
                  <c:v>41492</c:v>
                </c:pt>
                <c:pt idx="13461">
                  <c:v>41493</c:v>
                </c:pt>
                <c:pt idx="13462">
                  <c:v>41494</c:v>
                </c:pt>
                <c:pt idx="13463">
                  <c:v>41495</c:v>
                </c:pt>
                <c:pt idx="13464">
                  <c:v>41498</c:v>
                </c:pt>
                <c:pt idx="13465">
                  <c:v>41499</c:v>
                </c:pt>
                <c:pt idx="13466">
                  <c:v>41500</c:v>
                </c:pt>
                <c:pt idx="13467">
                  <c:v>41501</c:v>
                </c:pt>
                <c:pt idx="13468">
                  <c:v>41502</c:v>
                </c:pt>
                <c:pt idx="13469">
                  <c:v>41505</c:v>
                </c:pt>
                <c:pt idx="13470">
                  <c:v>41506</c:v>
                </c:pt>
                <c:pt idx="13471">
                  <c:v>41507</c:v>
                </c:pt>
                <c:pt idx="13472">
                  <c:v>41508</c:v>
                </c:pt>
                <c:pt idx="13473">
                  <c:v>41509</c:v>
                </c:pt>
                <c:pt idx="13474">
                  <c:v>41512</c:v>
                </c:pt>
                <c:pt idx="13475">
                  <c:v>41513</c:v>
                </c:pt>
                <c:pt idx="13476">
                  <c:v>41514</c:v>
                </c:pt>
                <c:pt idx="13477">
                  <c:v>41515</c:v>
                </c:pt>
                <c:pt idx="13478">
                  <c:v>41516</c:v>
                </c:pt>
                <c:pt idx="13479">
                  <c:v>41519</c:v>
                </c:pt>
                <c:pt idx="13480">
                  <c:v>41520</c:v>
                </c:pt>
                <c:pt idx="13481">
                  <c:v>41521</c:v>
                </c:pt>
                <c:pt idx="13482">
                  <c:v>41522</c:v>
                </c:pt>
                <c:pt idx="13483">
                  <c:v>41523</c:v>
                </c:pt>
                <c:pt idx="13484">
                  <c:v>41526</c:v>
                </c:pt>
                <c:pt idx="13485">
                  <c:v>41527</c:v>
                </c:pt>
                <c:pt idx="13486">
                  <c:v>41528</c:v>
                </c:pt>
                <c:pt idx="13487">
                  <c:v>41529</c:v>
                </c:pt>
                <c:pt idx="13488">
                  <c:v>41530</c:v>
                </c:pt>
                <c:pt idx="13489">
                  <c:v>41533</c:v>
                </c:pt>
                <c:pt idx="13490">
                  <c:v>41534</c:v>
                </c:pt>
                <c:pt idx="13491">
                  <c:v>41535</c:v>
                </c:pt>
                <c:pt idx="13492">
                  <c:v>41536</c:v>
                </c:pt>
                <c:pt idx="13493">
                  <c:v>41537</c:v>
                </c:pt>
                <c:pt idx="13494">
                  <c:v>41540</c:v>
                </c:pt>
                <c:pt idx="13495">
                  <c:v>41541</c:v>
                </c:pt>
                <c:pt idx="13496">
                  <c:v>41542</c:v>
                </c:pt>
                <c:pt idx="13497">
                  <c:v>41543</c:v>
                </c:pt>
                <c:pt idx="13498">
                  <c:v>41544</c:v>
                </c:pt>
                <c:pt idx="13499">
                  <c:v>41547</c:v>
                </c:pt>
                <c:pt idx="13500">
                  <c:v>41548</c:v>
                </c:pt>
                <c:pt idx="13501">
                  <c:v>41549</c:v>
                </c:pt>
                <c:pt idx="13502">
                  <c:v>41550</c:v>
                </c:pt>
                <c:pt idx="13503">
                  <c:v>41551</c:v>
                </c:pt>
                <c:pt idx="13504">
                  <c:v>41554</c:v>
                </c:pt>
                <c:pt idx="13505">
                  <c:v>41555</c:v>
                </c:pt>
                <c:pt idx="13506">
                  <c:v>41556</c:v>
                </c:pt>
                <c:pt idx="13507">
                  <c:v>41557</c:v>
                </c:pt>
                <c:pt idx="13508">
                  <c:v>41558</c:v>
                </c:pt>
                <c:pt idx="13509">
                  <c:v>41561</c:v>
                </c:pt>
                <c:pt idx="13510">
                  <c:v>41562</c:v>
                </c:pt>
                <c:pt idx="13511">
                  <c:v>41563</c:v>
                </c:pt>
                <c:pt idx="13512">
                  <c:v>41564</c:v>
                </c:pt>
                <c:pt idx="13513">
                  <c:v>41565</c:v>
                </c:pt>
                <c:pt idx="13514">
                  <c:v>41568</c:v>
                </c:pt>
                <c:pt idx="13515">
                  <c:v>41569</c:v>
                </c:pt>
                <c:pt idx="13516">
                  <c:v>41570</c:v>
                </c:pt>
                <c:pt idx="13517">
                  <c:v>41571</c:v>
                </c:pt>
                <c:pt idx="13518">
                  <c:v>41572</c:v>
                </c:pt>
                <c:pt idx="13519">
                  <c:v>41575</c:v>
                </c:pt>
                <c:pt idx="13520">
                  <c:v>41576</c:v>
                </c:pt>
                <c:pt idx="13521">
                  <c:v>41577</c:v>
                </c:pt>
                <c:pt idx="13522">
                  <c:v>41578</c:v>
                </c:pt>
                <c:pt idx="13523">
                  <c:v>41579</c:v>
                </c:pt>
                <c:pt idx="13524">
                  <c:v>41582</c:v>
                </c:pt>
                <c:pt idx="13525">
                  <c:v>41583</c:v>
                </c:pt>
                <c:pt idx="13526">
                  <c:v>41584</c:v>
                </c:pt>
                <c:pt idx="13527">
                  <c:v>41585</c:v>
                </c:pt>
                <c:pt idx="13528">
                  <c:v>41586</c:v>
                </c:pt>
                <c:pt idx="13529">
                  <c:v>41589</c:v>
                </c:pt>
                <c:pt idx="13530">
                  <c:v>41590</c:v>
                </c:pt>
                <c:pt idx="13531">
                  <c:v>41591</c:v>
                </c:pt>
                <c:pt idx="13532">
                  <c:v>41592</c:v>
                </c:pt>
                <c:pt idx="13533">
                  <c:v>41593</c:v>
                </c:pt>
                <c:pt idx="13534">
                  <c:v>41596</c:v>
                </c:pt>
                <c:pt idx="13535">
                  <c:v>41597</c:v>
                </c:pt>
                <c:pt idx="13536">
                  <c:v>41598</c:v>
                </c:pt>
                <c:pt idx="13537">
                  <c:v>41599</c:v>
                </c:pt>
                <c:pt idx="13538">
                  <c:v>41600</c:v>
                </c:pt>
                <c:pt idx="13539">
                  <c:v>41603</c:v>
                </c:pt>
                <c:pt idx="13540">
                  <c:v>41604</c:v>
                </c:pt>
                <c:pt idx="13541">
                  <c:v>41605</c:v>
                </c:pt>
                <c:pt idx="13542">
                  <c:v>41606</c:v>
                </c:pt>
                <c:pt idx="13543">
                  <c:v>41607</c:v>
                </c:pt>
                <c:pt idx="13544">
                  <c:v>41610</c:v>
                </c:pt>
                <c:pt idx="13545">
                  <c:v>41611</c:v>
                </c:pt>
                <c:pt idx="13546">
                  <c:v>41612</c:v>
                </c:pt>
                <c:pt idx="13547">
                  <c:v>41613</c:v>
                </c:pt>
                <c:pt idx="13548">
                  <c:v>41614</c:v>
                </c:pt>
                <c:pt idx="13549">
                  <c:v>41617</c:v>
                </c:pt>
                <c:pt idx="13550">
                  <c:v>41618</c:v>
                </c:pt>
                <c:pt idx="13551">
                  <c:v>41619</c:v>
                </c:pt>
                <c:pt idx="13552">
                  <c:v>41620</c:v>
                </c:pt>
                <c:pt idx="13553">
                  <c:v>41621</c:v>
                </c:pt>
                <c:pt idx="13554">
                  <c:v>41624</c:v>
                </c:pt>
                <c:pt idx="13555">
                  <c:v>41625</c:v>
                </c:pt>
                <c:pt idx="13556">
                  <c:v>41626</c:v>
                </c:pt>
                <c:pt idx="13557">
                  <c:v>41627</c:v>
                </c:pt>
                <c:pt idx="13558">
                  <c:v>41628</c:v>
                </c:pt>
                <c:pt idx="13559">
                  <c:v>41631</c:v>
                </c:pt>
                <c:pt idx="13560">
                  <c:v>41632</c:v>
                </c:pt>
                <c:pt idx="13561">
                  <c:v>41633</c:v>
                </c:pt>
                <c:pt idx="13562">
                  <c:v>41634</c:v>
                </c:pt>
                <c:pt idx="13563">
                  <c:v>41635</c:v>
                </c:pt>
                <c:pt idx="13564">
                  <c:v>41638</c:v>
                </c:pt>
                <c:pt idx="13565">
                  <c:v>41639</c:v>
                </c:pt>
                <c:pt idx="13566">
                  <c:v>41640</c:v>
                </c:pt>
                <c:pt idx="13567">
                  <c:v>41641</c:v>
                </c:pt>
                <c:pt idx="13568">
                  <c:v>41642</c:v>
                </c:pt>
                <c:pt idx="13569">
                  <c:v>41645</c:v>
                </c:pt>
                <c:pt idx="13570">
                  <c:v>41646</c:v>
                </c:pt>
                <c:pt idx="13571">
                  <c:v>41647</c:v>
                </c:pt>
                <c:pt idx="13572">
                  <c:v>41648</c:v>
                </c:pt>
                <c:pt idx="13573">
                  <c:v>41649</c:v>
                </c:pt>
                <c:pt idx="13574">
                  <c:v>41652</c:v>
                </c:pt>
                <c:pt idx="13575">
                  <c:v>41653</c:v>
                </c:pt>
                <c:pt idx="13576">
                  <c:v>41654</c:v>
                </c:pt>
                <c:pt idx="13577">
                  <c:v>41655</c:v>
                </c:pt>
                <c:pt idx="13578">
                  <c:v>41656</c:v>
                </c:pt>
                <c:pt idx="13579">
                  <c:v>41659</c:v>
                </c:pt>
                <c:pt idx="13580">
                  <c:v>41660</c:v>
                </c:pt>
                <c:pt idx="13581">
                  <c:v>41661</c:v>
                </c:pt>
                <c:pt idx="13582">
                  <c:v>41662</c:v>
                </c:pt>
                <c:pt idx="13583">
                  <c:v>41663</c:v>
                </c:pt>
                <c:pt idx="13584">
                  <c:v>41666</c:v>
                </c:pt>
                <c:pt idx="13585">
                  <c:v>41667</c:v>
                </c:pt>
                <c:pt idx="13586">
                  <c:v>41668</c:v>
                </c:pt>
                <c:pt idx="13587">
                  <c:v>41669</c:v>
                </c:pt>
                <c:pt idx="13588">
                  <c:v>41670</c:v>
                </c:pt>
                <c:pt idx="13589">
                  <c:v>41673</c:v>
                </c:pt>
                <c:pt idx="13590">
                  <c:v>41674</c:v>
                </c:pt>
                <c:pt idx="13591">
                  <c:v>41675</c:v>
                </c:pt>
                <c:pt idx="13592">
                  <c:v>41676</c:v>
                </c:pt>
                <c:pt idx="13593">
                  <c:v>41677</c:v>
                </c:pt>
                <c:pt idx="13594">
                  <c:v>41680</c:v>
                </c:pt>
                <c:pt idx="13595">
                  <c:v>41681</c:v>
                </c:pt>
                <c:pt idx="13596">
                  <c:v>41682</c:v>
                </c:pt>
                <c:pt idx="13597">
                  <c:v>41683</c:v>
                </c:pt>
                <c:pt idx="13598">
                  <c:v>41684</c:v>
                </c:pt>
                <c:pt idx="13599">
                  <c:v>41687</c:v>
                </c:pt>
                <c:pt idx="13600">
                  <c:v>41688</c:v>
                </c:pt>
                <c:pt idx="13601">
                  <c:v>41689</c:v>
                </c:pt>
                <c:pt idx="13602">
                  <c:v>41690</c:v>
                </c:pt>
                <c:pt idx="13603">
                  <c:v>41691</c:v>
                </c:pt>
                <c:pt idx="13604">
                  <c:v>41694</c:v>
                </c:pt>
                <c:pt idx="13605">
                  <c:v>41695</c:v>
                </c:pt>
                <c:pt idx="13606">
                  <c:v>41696</c:v>
                </c:pt>
                <c:pt idx="13607">
                  <c:v>41697</c:v>
                </c:pt>
                <c:pt idx="13608">
                  <c:v>41698</c:v>
                </c:pt>
                <c:pt idx="13609">
                  <c:v>41701</c:v>
                </c:pt>
                <c:pt idx="13610">
                  <c:v>41702</c:v>
                </c:pt>
                <c:pt idx="13611">
                  <c:v>41703</c:v>
                </c:pt>
                <c:pt idx="13612">
                  <c:v>41704</c:v>
                </c:pt>
                <c:pt idx="13613">
                  <c:v>41705</c:v>
                </c:pt>
                <c:pt idx="13614">
                  <c:v>41708</c:v>
                </c:pt>
                <c:pt idx="13615">
                  <c:v>41709</c:v>
                </c:pt>
                <c:pt idx="13616">
                  <c:v>41710</c:v>
                </c:pt>
                <c:pt idx="13617">
                  <c:v>41711</c:v>
                </c:pt>
                <c:pt idx="13618">
                  <c:v>41712</c:v>
                </c:pt>
                <c:pt idx="13619">
                  <c:v>41715</c:v>
                </c:pt>
                <c:pt idx="13620">
                  <c:v>41716</c:v>
                </c:pt>
                <c:pt idx="13621">
                  <c:v>41717</c:v>
                </c:pt>
                <c:pt idx="13622">
                  <c:v>41718</c:v>
                </c:pt>
                <c:pt idx="13623">
                  <c:v>41719</c:v>
                </c:pt>
                <c:pt idx="13624">
                  <c:v>41722</c:v>
                </c:pt>
                <c:pt idx="13625">
                  <c:v>41723</c:v>
                </c:pt>
                <c:pt idx="13626">
                  <c:v>41724</c:v>
                </c:pt>
                <c:pt idx="13627">
                  <c:v>41725</c:v>
                </c:pt>
                <c:pt idx="13628">
                  <c:v>41726</c:v>
                </c:pt>
                <c:pt idx="13629">
                  <c:v>41729</c:v>
                </c:pt>
                <c:pt idx="13630">
                  <c:v>41730</c:v>
                </c:pt>
                <c:pt idx="13631">
                  <c:v>41731</c:v>
                </c:pt>
                <c:pt idx="13632">
                  <c:v>41732</c:v>
                </c:pt>
                <c:pt idx="13633">
                  <c:v>41733</c:v>
                </c:pt>
                <c:pt idx="13634">
                  <c:v>41736</c:v>
                </c:pt>
                <c:pt idx="13635">
                  <c:v>41737</c:v>
                </c:pt>
                <c:pt idx="13636">
                  <c:v>41738</c:v>
                </c:pt>
                <c:pt idx="13637">
                  <c:v>41739</c:v>
                </c:pt>
                <c:pt idx="13638">
                  <c:v>41740</c:v>
                </c:pt>
                <c:pt idx="13639">
                  <c:v>41743</c:v>
                </c:pt>
                <c:pt idx="13640">
                  <c:v>41744</c:v>
                </c:pt>
                <c:pt idx="13641">
                  <c:v>41745</c:v>
                </c:pt>
                <c:pt idx="13642">
                  <c:v>41746</c:v>
                </c:pt>
                <c:pt idx="13643">
                  <c:v>41747</c:v>
                </c:pt>
                <c:pt idx="13644">
                  <c:v>41750</c:v>
                </c:pt>
                <c:pt idx="13645">
                  <c:v>41751</c:v>
                </c:pt>
                <c:pt idx="13646">
                  <c:v>41752</c:v>
                </c:pt>
                <c:pt idx="13647">
                  <c:v>41753</c:v>
                </c:pt>
                <c:pt idx="13648">
                  <c:v>41754</c:v>
                </c:pt>
                <c:pt idx="13649">
                  <c:v>41757</c:v>
                </c:pt>
                <c:pt idx="13650">
                  <c:v>41758</c:v>
                </c:pt>
                <c:pt idx="13651">
                  <c:v>41759</c:v>
                </c:pt>
                <c:pt idx="13652">
                  <c:v>41760</c:v>
                </c:pt>
                <c:pt idx="13653">
                  <c:v>41761</c:v>
                </c:pt>
                <c:pt idx="13654">
                  <c:v>41764</c:v>
                </c:pt>
                <c:pt idx="13655">
                  <c:v>41765</c:v>
                </c:pt>
                <c:pt idx="13656">
                  <c:v>41766</c:v>
                </c:pt>
                <c:pt idx="13657">
                  <c:v>41767</c:v>
                </c:pt>
                <c:pt idx="13658">
                  <c:v>41768</c:v>
                </c:pt>
                <c:pt idx="13659">
                  <c:v>41771</c:v>
                </c:pt>
                <c:pt idx="13660">
                  <c:v>41772</c:v>
                </c:pt>
                <c:pt idx="13661">
                  <c:v>41773</c:v>
                </c:pt>
                <c:pt idx="13662">
                  <c:v>41774</c:v>
                </c:pt>
                <c:pt idx="13663">
                  <c:v>41775</c:v>
                </c:pt>
                <c:pt idx="13664">
                  <c:v>41778</c:v>
                </c:pt>
                <c:pt idx="13665">
                  <c:v>41779</c:v>
                </c:pt>
                <c:pt idx="13666">
                  <c:v>41780</c:v>
                </c:pt>
                <c:pt idx="13667">
                  <c:v>41781</c:v>
                </c:pt>
                <c:pt idx="13668">
                  <c:v>41782</c:v>
                </c:pt>
                <c:pt idx="13669">
                  <c:v>41785</c:v>
                </c:pt>
                <c:pt idx="13670">
                  <c:v>41786</c:v>
                </c:pt>
                <c:pt idx="13671">
                  <c:v>41787</c:v>
                </c:pt>
                <c:pt idx="13672">
                  <c:v>41788</c:v>
                </c:pt>
                <c:pt idx="13673">
                  <c:v>41789</c:v>
                </c:pt>
                <c:pt idx="13674">
                  <c:v>41792</c:v>
                </c:pt>
                <c:pt idx="13675">
                  <c:v>41793</c:v>
                </c:pt>
                <c:pt idx="13676">
                  <c:v>41794</c:v>
                </c:pt>
                <c:pt idx="13677">
                  <c:v>41795</c:v>
                </c:pt>
                <c:pt idx="13678">
                  <c:v>41796</c:v>
                </c:pt>
                <c:pt idx="13679">
                  <c:v>41799</c:v>
                </c:pt>
                <c:pt idx="13680">
                  <c:v>41800</c:v>
                </c:pt>
                <c:pt idx="13681">
                  <c:v>41801</c:v>
                </c:pt>
                <c:pt idx="13682">
                  <c:v>41802</c:v>
                </c:pt>
                <c:pt idx="13683">
                  <c:v>41803</c:v>
                </c:pt>
                <c:pt idx="13684">
                  <c:v>41806</c:v>
                </c:pt>
                <c:pt idx="13685">
                  <c:v>41807</c:v>
                </c:pt>
                <c:pt idx="13686">
                  <c:v>41808</c:v>
                </c:pt>
                <c:pt idx="13687">
                  <c:v>41809</c:v>
                </c:pt>
                <c:pt idx="13688">
                  <c:v>41810</c:v>
                </c:pt>
                <c:pt idx="13689">
                  <c:v>41813</c:v>
                </c:pt>
                <c:pt idx="13690">
                  <c:v>41814</c:v>
                </c:pt>
                <c:pt idx="13691">
                  <c:v>41815</c:v>
                </c:pt>
                <c:pt idx="13692">
                  <c:v>41816</c:v>
                </c:pt>
                <c:pt idx="13693">
                  <c:v>41817</c:v>
                </c:pt>
                <c:pt idx="13694">
                  <c:v>41820</c:v>
                </c:pt>
                <c:pt idx="13695">
                  <c:v>41821</c:v>
                </c:pt>
                <c:pt idx="13696">
                  <c:v>41822</c:v>
                </c:pt>
                <c:pt idx="13697">
                  <c:v>41823</c:v>
                </c:pt>
                <c:pt idx="13698">
                  <c:v>41824</c:v>
                </c:pt>
                <c:pt idx="13699">
                  <c:v>41827</c:v>
                </c:pt>
                <c:pt idx="13700">
                  <c:v>41828</c:v>
                </c:pt>
                <c:pt idx="13701">
                  <c:v>41829</c:v>
                </c:pt>
                <c:pt idx="13702">
                  <c:v>41830</c:v>
                </c:pt>
                <c:pt idx="13703">
                  <c:v>41831</c:v>
                </c:pt>
                <c:pt idx="13704">
                  <c:v>41834</c:v>
                </c:pt>
                <c:pt idx="13705">
                  <c:v>41835</c:v>
                </c:pt>
                <c:pt idx="13706">
                  <c:v>41836</c:v>
                </c:pt>
                <c:pt idx="13707">
                  <c:v>41837</c:v>
                </c:pt>
                <c:pt idx="13708">
                  <c:v>41838</c:v>
                </c:pt>
                <c:pt idx="13709">
                  <c:v>41841</c:v>
                </c:pt>
                <c:pt idx="13710">
                  <c:v>41842</c:v>
                </c:pt>
                <c:pt idx="13711">
                  <c:v>41843</c:v>
                </c:pt>
                <c:pt idx="13712">
                  <c:v>41844</c:v>
                </c:pt>
                <c:pt idx="13713">
                  <c:v>41845</c:v>
                </c:pt>
                <c:pt idx="13714">
                  <c:v>41848</c:v>
                </c:pt>
                <c:pt idx="13715">
                  <c:v>41849</c:v>
                </c:pt>
                <c:pt idx="13716">
                  <c:v>41850</c:v>
                </c:pt>
                <c:pt idx="13717">
                  <c:v>41851</c:v>
                </c:pt>
                <c:pt idx="13718">
                  <c:v>41852</c:v>
                </c:pt>
                <c:pt idx="13719">
                  <c:v>41855</c:v>
                </c:pt>
                <c:pt idx="13720">
                  <c:v>41856</c:v>
                </c:pt>
                <c:pt idx="13721">
                  <c:v>41857</c:v>
                </c:pt>
                <c:pt idx="13722">
                  <c:v>41858</c:v>
                </c:pt>
                <c:pt idx="13723">
                  <c:v>41859</c:v>
                </c:pt>
                <c:pt idx="13724">
                  <c:v>41862</c:v>
                </c:pt>
                <c:pt idx="13725">
                  <c:v>41863</c:v>
                </c:pt>
                <c:pt idx="13726">
                  <c:v>41864</c:v>
                </c:pt>
                <c:pt idx="13727">
                  <c:v>41865</c:v>
                </c:pt>
                <c:pt idx="13728">
                  <c:v>41866</c:v>
                </c:pt>
                <c:pt idx="13729">
                  <c:v>41869</c:v>
                </c:pt>
                <c:pt idx="13730">
                  <c:v>41870</c:v>
                </c:pt>
                <c:pt idx="13731">
                  <c:v>41871</c:v>
                </c:pt>
                <c:pt idx="13732">
                  <c:v>41872</c:v>
                </c:pt>
                <c:pt idx="13733">
                  <c:v>41873</c:v>
                </c:pt>
                <c:pt idx="13734">
                  <c:v>41876</c:v>
                </c:pt>
                <c:pt idx="13735">
                  <c:v>41877</c:v>
                </c:pt>
                <c:pt idx="13736">
                  <c:v>41878</c:v>
                </c:pt>
                <c:pt idx="13737">
                  <c:v>41879</c:v>
                </c:pt>
                <c:pt idx="13738">
                  <c:v>41880</c:v>
                </c:pt>
                <c:pt idx="13739">
                  <c:v>41883</c:v>
                </c:pt>
                <c:pt idx="13740">
                  <c:v>41884</c:v>
                </c:pt>
                <c:pt idx="13741">
                  <c:v>41885</c:v>
                </c:pt>
                <c:pt idx="13742">
                  <c:v>41886</c:v>
                </c:pt>
                <c:pt idx="13743">
                  <c:v>41887</c:v>
                </c:pt>
                <c:pt idx="13744">
                  <c:v>41890</c:v>
                </c:pt>
                <c:pt idx="13745">
                  <c:v>41891</c:v>
                </c:pt>
                <c:pt idx="13746">
                  <c:v>41892</c:v>
                </c:pt>
                <c:pt idx="13747">
                  <c:v>41893</c:v>
                </c:pt>
                <c:pt idx="13748">
                  <c:v>41894</c:v>
                </c:pt>
                <c:pt idx="13749">
                  <c:v>41897</c:v>
                </c:pt>
                <c:pt idx="13750">
                  <c:v>41898</c:v>
                </c:pt>
                <c:pt idx="13751">
                  <c:v>41899</c:v>
                </c:pt>
                <c:pt idx="13752">
                  <c:v>41900</c:v>
                </c:pt>
                <c:pt idx="13753">
                  <c:v>41901</c:v>
                </c:pt>
                <c:pt idx="13754">
                  <c:v>41904</c:v>
                </c:pt>
                <c:pt idx="13755">
                  <c:v>41905</c:v>
                </c:pt>
                <c:pt idx="13756">
                  <c:v>41906</c:v>
                </c:pt>
                <c:pt idx="13757">
                  <c:v>41907</c:v>
                </c:pt>
                <c:pt idx="13758">
                  <c:v>41908</c:v>
                </c:pt>
                <c:pt idx="13759">
                  <c:v>41911</c:v>
                </c:pt>
                <c:pt idx="13760">
                  <c:v>41912</c:v>
                </c:pt>
                <c:pt idx="13761">
                  <c:v>41913</c:v>
                </c:pt>
                <c:pt idx="13762">
                  <c:v>41914</c:v>
                </c:pt>
                <c:pt idx="13763">
                  <c:v>41915</c:v>
                </c:pt>
                <c:pt idx="13764">
                  <c:v>41918</c:v>
                </c:pt>
                <c:pt idx="13765">
                  <c:v>41919</c:v>
                </c:pt>
                <c:pt idx="13766">
                  <c:v>41920</c:v>
                </c:pt>
                <c:pt idx="13767">
                  <c:v>41921</c:v>
                </c:pt>
                <c:pt idx="13768">
                  <c:v>41922</c:v>
                </c:pt>
                <c:pt idx="13769">
                  <c:v>41925</c:v>
                </c:pt>
                <c:pt idx="13770">
                  <c:v>41926</c:v>
                </c:pt>
                <c:pt idx="13771">
                  <c:v>41927</c:v>
                </c:pt>
                <c:pt idx="13772">
                  <c:v>41928</c:v>
                </c:pt>
                <c:pt idx="13773">
                  <c:v>41929</c:v>
                </c:pt>
                <c:pt idx="13774">
                  <c:v>41932</c:v>
                </c:pt>
                <c:pt idx="13775">
                  <c:v>41933</c:v>
                </c:pt>
                <c:pt idx="13776">
                  <c:v>41934</c:v>
                </c:pt>
                <c:pt idx="13777">
                  <c:v>41935</c:v>
                </c:pt>
                <c:pt idx="13778">
                  <c:v>41936</c:v>
                </c:pt>
                <c:pt idx="13779">
                  <c:v>41939</c:v>
                </c:pt>
                <c:pt idx="13780">
                  <c:v>41940</c:v>
                </c:pt>
                <c:pt idx="13781">
                  <c:v>41941</c:v>
                </c:pt>
                <c:pt idx="13782">
                  <c:v>41942</c:v>
                </c:pt>
                <c:pt idx="13783">
                  <c:v>41943</c:v>
                </c:pt>
                <c:pt idx="13784">
                  <c:v>41946</c:v>
                </c:pt>
                <c:pt idx="13785">
                  <c:v>41947</c:v>
                </c:pt>
                <c:pt idx="13786">
                  <c:v>41948</c:v>
                </c:pt>
                <c:pt idx="13787">
                  <c:v>41949</c:v>
                </c:pt>
                <c:pt idx="13788">
                  <c:v>41950</c:v>
                </c:pt>
                <c:pt idx="13789">
                  <c:v>41953</c:v>
                </c:pt>
                <c:pt idx="13790">
                  <c:v>41954</c:v>
                </c:pt>
                <c:pt idx="13791">
                  <c:v>41955</c:v>
                </c:pt>
                <c:pt idx="13792">
                  <c:v>41956</c:v>
                </c:pt>
                <c:pt idx="13793">
                  <c:v>41957</c:v>
                </c:pt>
                <c:pt idx="13794">
                  <c:v>41960</c:v>
                </c:pt>
                <c:pt idx="13795">
                  <c:v>41961</c:v>
                </c:pt>
                <c:pt idx="13796">
                  <c:v>41962</c:v>
                </c:pt>
                <c:pt idx="13797">
                  <c:v>41963</c:v>
                </c:pt>
                <c:pt idx="13798">
                  <c:v>41964</c:v>
                </c:pt>
                <c:pt idx="13799">
                  <c:v>41967</c:v>
                </c:pt>
                <c:pt idx="13800">
                  <c:v>41968</c:v>
                </c:pt>
                <c:pt idx="13801">
                  <c:v>41969</c:v>
                </c:pt>
                <c:pt idx="13802">
                  <c:v>41970</c:v>
                </c:pt>
                <c:pt idx="13803">
                  <c:v>41971</c:v>
                </c:pt>
                <c:pt idx="13804">
                  <c:v>41974</c:v>
                </c:pt>
                <c:pt idx="13805">
                  <c:v>41975</c:v>
                </c:pt>
                <c:pt idx="13806">
                  <c:v>41976</c:v>
                </c:pt>
                <c:pt idx="13807">
                  <c:v>41977</c:v>
                </c:pt>
                <c:pt idx="13808">
                  <c:v>41978</c:v>
                </c:pt>
                <c:pt idx="13809">
                  <c:v>41981</c:v>
                </c:pt>
                <c:pt idx="13810">
                  <c:v>41982</c:v>
                </c:pt>
                <c:pt idx="13811">
                  <c:v>41983</c:v>
                </c:pt>
                <c:pt idx="13812">
                  <c:v>41984</c:v>
                </c:pt>
                <c:pt idx="13813">
                  <c:v>41985</c:v>
                </c:pt>
                <c:pt idx="13814">
                  <c:v>41988</c:v>
                </c:pt>
                <c:pt idx="13815">
                  <c:v>41989</c:v>
                </c:pt>
                <c:pt idx="13816">
                  <c:v>41990</c:v>
                </c:pt>
                <c:pt idx="13817">
                  <c:v>41991</c:v>
                </c:pt>
                <c:pt idx="13818">
                  <c:v>41992</c:v>
                </c:pt>
                <c:pt idx="13819">
                  <c:v>41995</c:v>
                </c:pt>
                <c:pt idx="13820">
                  <c:v>41996</c:v>
                </c:pt>
                <c:pt idx="13821">
                  <c:v>41997</c:v>
                </c:pt>
                <c:pt idx="13822">
                  <c:v>41998</c:v>
                </c:pt>
                <c:pt idx="13823">
                  <c:v>41999</c:v>
                </c:pt>
                <c:pt idx="13824">
                  <c:v>42002</c:v>
                </c:pt>
                <c:pt idx="13825">
                  <c:v>42003</c:v>
                </c:pt>
                <c:pt idx="13826">
                  <c:v>42004</c:v>
                </c:pt>
                <c:pt idx="13827">
                  <c:v>42005</c:v>
                </c:pt>
                <c:pt idx="13828">
                  <c:v>42006</c:v>
                </c:pt>
                <c:pt idx="13829">
                  <c:v>42009</c:v>
                </c:pt>
                <c:pt idx="13830">
                  <c:v>42010</c:v>
                </c:pt>
                <c:pt idx="13831">
                  <c:v>42011</c:v>
                </c:pt>
                <c:pt idx="13832">
                  <c:v>42012</c:v>
                </c:pt>
                <c:pt idx="13833">
                  <c:v>42013</c:v>
                </c:pt>
                <c:pt idx="13834">
                  <c:v>42016</c:v>
                </c:pt>
                <c:pt idx="13835">
                  <c:v>42017</c:v>
                </c:pt>
                <c:pt idx="13836">
                  <c:v>42018</c:v>
                </c:pt>
                <c:pt idx="13837">
                  <c:v>42019</c:v>
                </c:pt>
                <c:pt idx="13838">
                  <c:v>42020</c:v>
                </c:pt>
                <c:pt idx="13839">
                  <c:v>42023</c:v>
                </c:pt>
                <c:pt idx="13840">
                  <c:v>42024</c:v>
                </c:pt>
                <c:pt idx="13841">
                  <c:v>42025</c:v>
                </c:pt>
                <c:pt idx="13842">
                  <c:v>42026</c:v>
                </c:pt>
                <c:pt idx="13843">
                  <c:v>42027</c:v>
                </c:pt>
                <c:pt idx="13844">
                  <c:v>42030</c:v>
                </c:pt>
                <c:pt idx="13845">
                  <c:v>42031</c:v>
                </c:pt>
                <c:pt idx="13846">
                  <c:v>42032</c:v>
                </c:pt>
                <c:pt idx="13847">
                  <c:v>42033</c:v>
                </c:pt>
                <c:pt idx="13848">
                  <c:v>42034</c:v>
                </c:pt>
                <c:pt idx="13849">
                  <c:v>42037</c:v>
                </c:pt>
                <c:pt idx="13850">
                  <c:v>42038</c:v>
                </c:pt>
                <c:pt idx="13851">
                  <c:v>42039</c:v>
                </c:pt>
                <c:pt idx="13852">
                  <c:v>42040</c:v>
                </c:pt>
                <c:pt idx="13853">
                  <c:v>42041</c:v>
                </c:pt>
                <c:pt idx="13854">
                  <c:v>42044</c:v>
                </c:pt>
                <c:pt idx="13855">
                  <c:v>42045</c:v>
                </c:pt>
                <c:pt idx="13856">
                  <c:v>42046</c:v>
                </c:pt>
                <c:pt idx="13857">
                  <c:v>42047</c:v>
                </c:pt>
                <c:pt idx="13858">
                  <c:v>42048</c:v>
                </c:pt>
                <c:pt idx="13859">
                  <c:v>42051</c:v>
                </c:pt>
                <c:pt idx="13860">
                  <c:v>42052</c:v>
                </c:pt>
                <c:pt idx="13861">
                  <c:v>42053</c:v>
                </c:pt>
                <c:pt idx="13862">
                  <c:v>42054</c:v>
                </c:pt>
                <c:pt idx="13863">
                  <c:v>42055</c:v>
                </c:pt>
                <c:pt idx="13864">
                  <c:v>42058</c:v>
                </c:pt>
                <c:pt idx="13865">
                  <c:v>42059</c:v>
                </c:pt>
                <c:pt idx="13866">
                  <c:v>42060</c:v>
                </c:pt>
                <c:pt idx="13867">
                  <c:v>42061</c:v>
                </c:pt>
                <c:pt idx="13868">
                  <c:v>42062</c:v>
                </c:pt>
                <c:pt idx="13869">
                  <c:v>42065</c:v>
                </c:pt>
                <c:pt idx="13870">
                  <c:v>42066</c:v>
                </c:pt>
                <c:pt idx="13871">
                  <c:v>42067</c:v>
                </c:pt>
                <c:pt idx="13872">
                  <c:v>42068</c:v>
                </c:pt>
                <c:pt idx="13873">
                  <c:v>42069</c:v>
                </c:pt>
                <c:pt idx="13874">
                  <c:v>42072</c:v>
                </c:pt>
                <c:pt idx="13875">
                  <c:v>42073</c:v>
                </c:pt>
                <c:pt idx="13876">
                  <c:v>42074</c:v>
                </c:pt>
                <c:pt idx="13877">
                  <c:v>42075</c:v>
                </c:pt>
                <c:pt idx="13878">
                  <c:v>42076</c:v>
                </c:pt>
                <c:pt idx="13879">
                  <c:v>42079</c:v>
                </c:pt>
                <c:pt idx="13880">
                  <c:v>42080</c:v>
                </c:pt>
                <c:pt idx="13881">
                  <c:v>42081</c:v>
                </c:pt>
                <c:pt idx="13882">
                  <c:v>42082</c:v>
                </c:pt>
                <c:pt idx="13883">
                  <c:v>42083</c:v>
                </c:pt>
                <c:pt idx="13884">
                  <c:v>42086</c:v>
                </c:pt>
                <c:pt idx="13885">
                  <c:v>42087</c:v>
                </c:pt>
                <c:pt idx="13886">
                  <c:v>42088</c:v>
                </c:pt>
                <c:pt idx="13887">
                  <c:v>42089</c:v>
                </c:pt>
                <c:pt idx="13888">
                  <c:v>42090</c:v>
                </c:pt>
                <c:pt idx="13889">
                  <c:v>42093</c:v>
                </c:pt>
                <c:pt idx="13890">
                  <c:v>42094</c:v>
                </c:pt>
                <c:pt idx="13891">
                  <c:v>42095</c:v>
                </c:pt>
                <c:pt idx="13892">
                  <c:v>42096</c:v>
                </c:pt>
                <c:pt idx="13893">
                  <c:v>42097</c:v>
                </c:pt>
                <c:pt idx="13894">
                  <c:v>42100</c:v>
                </c:pt>
                <c:pt idx="13895">
                  <c:v>42101</c:v>
                </c:pt>
                <c:pt idx="13896">
                  <c:v>42102</c:v>
                </c:pt>
                <c:pt idx="13897">
                  <c:v>42103</c:v>
                </c:pt>
                <c:pt idx="13898">
                  <c:v>42104</c:v>
                </c:pt>
                <c:pt idx="13899">
                  <c:v>42107</c:v>
                </c:pt>
                <c:pt idx="13900">
                  <c:v>42108</c:v>
                </c:pt>
                <c:pt idx="13901">
                  <c:v>42109</c:v>
                </c:pt>
                <c:pt idx="13902">
                  <c:v>42110</c:v>
                </c:pt>
                <c:pt idx="13903">
                  <c:v>42111</c:v>
                </c:pt>
                <c:pt idx="13904">
                  <c:v>42114</c:v>
                </c:pt>
                <c:pt idx="13905">
                  <c:v>42115</c:v>
                </c:pt>
                <c:pt idx="13906">
                  <c:v>42116</c:v>
                </c:pt>
                <c:pt idx="13907">
                  <c:v>42117</c:v>
                </c:pt>
                <c:pt idx="13908">
                  <c:v>42118</c:v>
                </c:pt>
                <c:pt idx="13909">
                  <c:v>42121</c:v>
                </c:pt>
                <c:pt idx="13910">
                  <c:v>42122</c:v>
                </c:pt>
                <c:pt idx="13911">
                  <c:v>42123</c:v>
                </c:pt>
                <c:pt idx="13912">
                  <c:v>42124</c:v>
                </c:pt>
                <c:pt idx="13913">
                  <c:v>42125</c:v>
                </c:pt>
                <c:pt idx="13914">
                  <c:v>42128</c:v>
                </c:pt>
                <c:pt idx="13915">
                  <c:v>42129</c:v>
                </c:pt>
                <c:pt idx="13916">
                  <c:v>42130</c:v>
                </c:pt>
                <c:pt idx="13917">
                  <c:v>42131</c:v>
                </c:pt>
                <c:pt idx="13918">
                  <c:v>42132</c:v>
                </c:pt>
                <c:pt idx="13919">
                  <c:v>42135</c:v>
                </c:pt>
                <c:pt idx="13920">
                  <c:v>42136</c:v>
                </c:pt>
                <c:pt idx="13921">
                  <c:v>42137</c:v>
                </c:pt>
                <c:pt idx="13922">
                  <c:v>42138</c:v>
                </c:pt>
                <c:pt idx="13923">
                  <c:v>42139</c:v>
                </c:pt>
                <c:pt idx="13924">
                  <c:v>42142</c:v>
                </c:pt>
                <c:pt idx="13925">
                  <c:v>42143</c:v>
                </c:pt>
                <c:pt idx="13926">
                  <c:v>42144</c:v>
                </c:pt>
                <c:pt idx="13927">
                  <c:v>42145</c:v>
                </c:pt>
                <c:pt idx="13928">
                  <c:v>42146</c:v>
                </c:pt>
                <c:pt idx="13929">
                  <c:v>42149</c:v>
                </c:pt>
                <c:pt idx="13930">
                  <c:v>42150</c:v>
                </c:pt>
                <c:pt idx="13931">
                  <c:v>42151</c:v>
                </c:pt>
                <c:pt idx="13932">
                  <c:v>42152</c:v>
                </c:pt>
                <c:pt idx="13933">
                  <c:v>42153</c:v>
                </c:pt>
                <c:pt idx="13934">
                  <c:v>42156</c:v>
                </c:pt>
                <c:pt idx="13935">
                  <c:v>42157</c:v>
                </c:pt>
                <c:pt idx="13936">
                  <c:v>42158</c:v>
                </c:pt>
                <c:pt idx="13937">
                  <c:v>42159</c:v>
                </c:pt>
                <c:pt idx="13938">
                  <c:v>42160</c:v>
                </c:pt>
                <c:pt idx="13939">
                  <c:v>42163</c:v>
                </c:pt>
                <c:pt idx="13940">
                  <c:v>42164</c:v>
                </c:pt>
                <c:pt idx="13941">
                  <c:v>42165</c:v>
                </c:pt>
                <c:pt idx="13942">
                  <c:v>42166</c:v>
                </c:pt>
                <c:pt idx="13943">
                  <c:v>42167</c:v>
                </c:pt>
                <c:pt idx="13944">
                  <c:v>42170</c:v>
                </c:pt>
                <c:pt idx="13945">
                  <c:v>42171</c:v>
                </c:pt>
                <c:pt idx="13946">
                  <c:v>42172</c:v>
                </c:pt>
                <c:pt idx="13947">
                  <c:v>42173</c:v>
                </c:pt>
                <c:pt idx="13948">
                  <c:v>42174</c:v>
                </c:pt>
                <c:pt idx="13949">
                  <c:v>42177</c:v>
                </c:pt>
                <c:pt idx="13950">
                  <c:v>42178</c:v>
                </c:pt>
                <c:pt idx="13951">
                  <c:v>42179</c:v>
                </c:pt>
                <c:pt idx="13952">
                  <c:v>42180</c:v>
                </c:pt>
                <c:pt idx="13953">
                  <c:v>42181</c:v>
                </c:pt>
                <c:pt idx="13954">
                  <c:v>42184</c:v>
                </c:pt>
                <c:pt idx="13955">
                  <c:v>42185</c:v>
                </c:pt>
                <c:pt idx="13956">
                  <c:v>42186</c:v>
                </c:pt>
                <c:pt idx="13957">
                  <c:v>42187</c:v>
                </c:pt>
                <c:pt idx="13958">
                  <c:v>42188</c:v>
                </c:pt>
                <c:pt idx="13959">
                  <c:v>42191</c:v>
                </c:pt>
                <c:pt idx="13960">
                  <c:v>42192</c:v>
                </c:pt>
                <c:pt idx="13961">
                  <c:v>42193</c:v>
                </c:pt>
                <c:pt idx="13962">
                  <c:v>42194</c:v>
                </c:pt>
                <c:pt idx="13963">
                  <c:v>42195</c:v>
                </c:pt>
                <c:pt idx="13964">
                  <c:v>42198</c:v>
                </c:pt>
                <c:pt idx="13965">
                  <c:v>42199</c:v>
                </c:pt>
                <c:pt idx="13966">
                  <c:v>42200</c:v>
                </c:pt>
                <c:pt idx="13967">
                  <c:v>42201</c:v>
                </c:pt>
                <c:pt idx="13968">
                  <c:v>42202</c:v>
                </c:pt>
                <c:pt idx="13969">
                  <c:v>42205</c:v>
                </c:pt>
                <c:pt idx="13970">
                  <c:v>42206</c:v>
                </c:pt>
                <c:pt idx="13971">
                  <c:v>42207</c:v>
                </c:pt>
                <c:pt idx="13972">
                  <c:v>42208</c:v>
                </c:pt>
                <c:pt idx="13973">
                  <c:v>42209</c:v>
                </c:pt>
                <c:pt idx="13974">
                  <c:v>42212</c:v>
                </c:pt>
                <c:pt idx="13975">
                  <c:v>42213</c:v>
                </c:pt>
                <c:pt idx="13976">
                  <c:v>42214</c:v>
                </c:pt>
                <c:pt idx="13977">
                  <c:v>42215</c:v>
                </c:pt>
                <c:pt idx="13978">
                  <c:v>42216</c:v>
                </c:pt>
                <c:pt idx="13979">
                  <c:v>42219</c:v>
                </c:pt>
                <c:pt idx="13980">
                  <c:v>42220</c:v>
                </c:pt>
                <c:pt idx="13981">
                  <c:v>42221</c:v>
                </c:pt>
                <c:pt idx="13982">
                  <c:v>42222</c:v>
                </c:pt>
                <c:pt idx="13983">
                  <c:v>42223</c:v>
                </c:pt>
                <c:pt idx="13984">
                  <c:v>42226</c:v>
                </c:pt>
                <c:pt idx="13985">
                  <c:v>42227</c:v>
                </c:pt>
                <c:pt idx="13986">
                  <c:v>42228</c:v>
                </c:pt>
                <c:pt idx="13987">
                  <c:v>42229</c:v>
                </c:pt>
                <c:pt idx="13988">
                  <c:v>42230</c:v>
                </c:pt>
                <c:pt idx="13989">
                  <c:v>42233</c:v>
                </c:pt>
                <c:pt idx="13990">
                  <c:v>42234</c:v>
                </c:pt>
                <c:pt idx="13991">
                  <c:v>42235</c:v>
                </c:pt>
                <c:pt idx="13992">
                  <c:v>42236</c:v>
                </c:pt>
                <c:pt idx="13993">
                  <c:v>42237</c:v>
                </c:pt>
                <c:pt idx="13994">
                  <c:v>42240</c:v>
                </c:pt>
                <c:pt idx="13995">
                  <c:v>42241</c:v>
                </c:pt>
                <c:pt idx="13996">
                  <c:v>42242</c:v>
                </c:pt>
                <c:pt idx="13997">
                  <c:v>42243</c:v>
                </c:pt>
                <c:pt idx="13998">
                  <c:v>42244</c:v>
                </c:pt>
                <c:pt idx="13999">
                  <c:v>42247</c:v>
                </c:pt>
                <c:pt idx="14000">
                  <c:v>42248</c:v>
                </c:pt>
                <c:pt idx="14001">
                  <c:v>42249</c:v>
                </c:pt>
                <c:pt idx="14002">
                  <c:v>42250</c:v>
                </c:pt>
                <c:pt idx="14003">
                  <c:v>42251</c:v>
                </c:pt>
                <c:pt idx="14004">
                  <c:v>42254</c:v>
                </c:pt>
                <c:pt idx="14005">
                  <c:v>42255</c:v>
                </c:pt>
                <c:pt idx="14006">
                  <c:v>42256</c:v>
                </c:pt>
                <c:pt idx="14007">
                  <c:v>42257</c:v>
                </c:pt>
                <c:pt idx="14008">
                  <c:v>42258</c:v>
                </c:pt>
                <c:pt idx="14009">
                  <c:v>42261</c:v>
                </c:pt>
                <c:pt idx="14010">
                  <c:v>42262</c:v>
                </c:pt>
                <c:pt idx="14011">
                  <c:v>42263</c:v>
                </c:pt>
                <c:pt idx="14012">
                  <c:v>42264</c:v>
                </c:pt>
                <c:pt idx="14013">
                  <c:v>42265</c:v>
                </c:pt>
                <c:pt idx="14014">
                  <c:v>42268</c:v>
                </c:pt>
                <c:pt idx="14015">
                  <c:v>42269</c:v>
                </c:pt>
                <c:pt idx="14016">
                  <c:v>42270</c:v>
                </c:pt>
                <c:pt idx="14017">
                  <c:v>42271</c:v>
                </c:pt>
                <c:pt idx="14018">
                  <c:v>42272</c:v>
                </c:pt>
                <c:pt idx="14019">
                  <c:v>42275</c:v>
                </c:pt>
                <c:pt idx="14020">
                  <c:v>42276</c:v>
                </c:pt>
                <c:pt idx="14021">
                  <c:v>42277</c:v>
                </c:pt>
                <c:pt idx="14022">
                  <c:v>42278</c:v>
                </c:pt>
                <c:pt idx="14023">
                  <c:v>42279</c:v>
                </c:pt>
                <c:pt idx="14024">
                  <c:v>42282</c:v>
                </c:pt>
                <c:pt idx="14025">
                  <c:v>42283</c:v>
                </c:pt>
                <c:pt idx="14026">
                  <c:v>42284</c:v>
                </c:pt>
                <c:pt idx="14027">
                  <c:v>42285</c:v>
                </c:pt>
                <c:pt idx="14028">
                  <c:v>42286</c:v>
                </c:pt>
                <c:pt idx="14029">
                  <c:v>42289</c:v>
                </c:pt>
                <c:pt idx="14030">
                  <c:v>42290</c:v>
                </c:pt>
                <c:pt idx="14031">
                  <c:v>42291</c:v>
                </c:pt>
                <c:pt idx="14032">
                  <c:v>42292</c:v>
                </c:pt>
                <c:pt idx="14033">
                  <c:v>42293</c:v>
                </c:pt>
                <c:pt idx="14034">
                  <c:v>42296</c:v>
                </c:pt>
                <c:pt idx="14035">
                  <c:v>42297</c:v>
                </c:pt>
                <c:pt idx="14036">
                  <c:v>42298</c:v>
                </c:pt>
                <c:pt idx="14037">
                  <c:v>42299</c:v>
                </c:pt>
                <c:pt idx="14038">
                  <c:v>42300</c:v>
                </c:pt>
                <c:pt idx="14039">
                  <c:v>42303</c:v>
                </c:pt>
                <c:pt idx="14040">
                  <c:v>42304</c:v>
                </c:pt>
                <c:pt idx="14041">
                  <c:v>42305</c:v>
                </c:pt>
                <c:pt idx="14042">
                  <c:v>42306</c:v>
                </c:pt>
                <c:pt idx="14043">
                  <c:v>42307</c:v>
                </c:pt>
                <c:pt idx="14044">
                  <c:v>42310</c:v>
                </c:pt>
                <c:pt idx="14045">
                  <c:v>42311</c:v>
                </c:pt>
                <c:pt idx="14046">
                  <c:v>42312</c:v>
                </c:pt>
                <c:pt idx="14047">
                  <c:v>42313</c:v>
                </c:pt>
                <c:pt idx="14048">
                  <c:v>42314</c:v>
                </c:pt>
                <c:pt idx="14049">
                  <c:v>42317</c:v>
                </c:pt>
                <c:pt idx="14050">
                  <c:v>42318</c:v>
                </c:pt>
                <c:pt idx="14051">
                  <c:v>42319</c:v>
                </c:pt>
                <c:pt idx="14052">
                  <c:v>42320</c:v>
                </c:pt>
                <c:pt idx="14053">
                  <c:v>42321</c:v>
                </c:pt>
                <c:pt idx="14054">
                  <c:v>42324</c:v>
                </c:pt>
                <c:pt idx="14055">
                  <c:v>42325</c:v>
                </c:pt>
                <c:pt idx="14056">
                  <c:v>42326</c:v>
                </c:pt>
                <c:pt idx="14057">
                  <c:v>42327</c:v>
                </c:pt>
                <c:pt idx="14058">
                  <c:v>42328</c:v>
                </c:pt>
                <c:pt idx="14059">
                  <c:v>42331</c:v>
                </c:pt>
                <c:pt idx="14060">
                  <c:v>42332</c:v>
                </c:pt>
                <c:pt idx="14061">
                  <c:v>42333</c:v>
                </c:pt>
                <c:pt idx="14062">
                  <c:v>42334</c:v>
                </c:pt>
                <c:pt idx="14063">
                  <c:v>42335</c:v>
                </c:pt>
                <c:pt idx="14064">
                  <c:v>42338</c:v>
                </c:pt>
                <c:pt idx="14065">
                  <c:v>42339</c:v>
                </c:pt>
                <c:pt idx="14066">
                  <c:v>42340</c:v>
                </c:pt>
                <c:pt idx="14067">
                  <c:v>42341</c:v>
                </c:pt>
                <c:pt idx="14068">
                  <c:v>42342</c:v>
                </c:pt>
                <c:pt idx="14069">
                  <c:v>42345</c:v>
                </c:pt>
                <c:pt idx="14070">
                  <c:v>42346</c:v>
                </c:pt>
                <c:pt idx="14071">
                  <c:v>42347</c:v>
                </c:pt>
                <c:pt idx="14072">
                  <c:v>42348</c:v>
                </c:pt>
                <c:pt idx="14073">
                  <c:v>42349</c:v>
                </c:pt>
                <c:pt idx="14074">
                  <c:v>42352</c:v>
                </c:pt>
                <c:pt idx="14075">
                  <c:v>42353</c:v>
                </c:pt>
                <c:pt idx="14076">
                  <c:v>42354</c:v>
                </c:pt>
                <c:pt idx="14077">
                  <c:v>42355</c:v>
                </c:pt>
                <c:pt idx="14078">
                  <c:v>42356</c:v>
                </c:pt>
                <c:pt idx="14079">
                  <c:v>42359</c:v>
                </c:pt>
                <c:pt idx="14080">
                  <c:v>42360</c:v>
                </c:pt>
                <c:pt idx="14081">
                  <c:v>42361</c:v>
                </c:pt>
                <c:pt idx="14082">
                  <c:v>42362</c:v>
                </c:pt>
                <c:pt idx="14083">
                  <c:v>42363</c:v>
                </c:pt>
                <c:pt idx="14084">
                  <c:v>42366</c:v>
                </c:pt>
                <c:pt idx="14085">
                  <c:v>42367</c:v>
                </c:pt>
                <c:pt idx="14086">
                  <c:v>42368</c:v>
                </c:pt>
                <c:pt idx="14087">
                  <c:v>42369</c:v>
                </c:pt>
                <c:pt idx="14088">
                  <c:v>42370</c:v>
                </c:pt>
                <c:pt idx="14089">
                  <c:v>42373</c:v>
                </c:pt>
                <c:pt idx="14090">
                  <c:v>42374</c:v>
                </c:pt>
                <c:pt idx="14091">
                  <c:v>42375</c:v>
                </c:pt>
                <c:pt idx="14092">
                  <c:v>42376</c:v>
                </c:pt>
                <c:pt idx="14093">
                  <c:v>42377</c:v>
                </c:pt>
                <c:pt idx="14094">
                  <c:v>42380</c:v>
                </c:pt>
                <c:pt idx="14095">
                  <c:v>42381</c:v>
                </c:pt>
                <c:pt idx="14096">
                  <c:v>42382</c:v>
                </c:pt>
                <c:pt idx="14097">
                  <c:v>42383</c:v>
                </c:pt>
                <c:pt idx="14098">
                  <c:v>42384</c:v>
                </c:pt>
                <c:pt idx="14099">
                  <c:v>42387</c:v>
                </c:pt>
                <c:pt idx="14100">
                  <c:v>42388</c:v>
                </c:pt>
                <c:pt idx="14101">
                  <c:v>42389</c:v>
                </c:pt>
                <c:pt idx="14102">
                  <c:v>42390</c:v>
                </c:pt>
                <c:pt idx="14103">
                  <c:v>42391</c:v>
                </c:pt>
                <c:pt idx="14104">
                  <c:v>42394</c:v>
                </c:pt>
                <c:pt idx="14105">
                  <c:v>42395</c:v>
                </c:pt>
                <c:pt idx="14106">
                  <c:v>42396</c:v>
                </c:pt>
                <c:pt idx="14107">
                  <c:v>42397</c:v>
                </c:pt>
                <c:pt idx="14108">
                  <c:v>42398</c:v>
                </c:pt>
                <c:pt idx="14109">
                  <c:v>42401</c:v>
                </c:pt>
                <c:pt idx="14110">
                  <c:v>42402</c:v>
                </c:pt>
                <c:pt idx="14111">
                  <c:v>42403</c:v>
                </c:pt>
                <c:pt idx="14112">
                  <c:v>42404</c:v>
                </c:pt>
                <c:pt idx="14113">
                  <c:v>42405</c:v>
                </c:pt>
                <c:pt idx="14114">
                  <c:v>42408</c:v>
                </c:pt>
                <c:pt idx="14115">
                  <c:v>42409</c:v>
                </c:pt>
                <c:pt idx="14116">
                  <c:v>42410</c:v>
                </c:pt>
                <c:pt idx="14117">
                  <c:v>42411</c:v>
                </c:pt>
                <c:pt idx="14118">
                  <c:v>42412</c:v>
                </c:pt>
                <c:pt idx="14119">
                  <c:v>42415</c:v>
                </c:pt>
                <c:pt idx="14120">
                  <c:v>42416</c:v>
                </c:pt>
                <c:pt idx="14121">
                  <c:v>42417</c:v>
                </c:pt>
                <c:pt idx="14122">
                  <c:v>42418</c:v>
                </c:pt>
                <c:pt idx="14123">
                  <c:v>42419</c:v>
                </c:pt>
                <c:pt idx="14124">
                  <c:v>42422</c:v>
                </c:pt>
                <c:pt idx="14125">
                  <c:v>42423</c:v>
                </c:pt>
                <c:pt idx="14126">
                  <c:v>42424</c:v>
                </c:pt>
                <c:pt idx="14127">
                  <c:v>42425</c:v>
                </c:pt>
                <c:pt idx="14128">
                  <c:v>42426</c:v>
                </c:pt>
                <c:pt idx="14129">
                  <c:v>42429</c:v>
                </c:pt>
                <c:pt idx="14130">
                  <c:v>42430</c:v>
                </c:pt>
                <c:pt idx="14131">
                  <c:v>42431</c:v>
                </c:pt>
                <c:pt idx="14132">
                  <c:v>42432</c:v>
                </c:pt>
                <c:pt idx="14133">
                  <c:v>42433</c:v>
                </c:pt>
                <c:pt idx="14134">
                  <c:v>42436</c:v>
                </c:pt>
                <c:pt idx="14135">
                  <c:v>42437</c:v>
                </c:pt>
                <c:pt idx="14136">
                  <c:v>42438</c:v>
                </c:pt>
                <c:pt idx="14137">
                  <c:v>42439</c:v>
                </c:pt>
                <c:pt idx="14138">
                  <c:v>42440</c:v>
                </c:pt>
                <c:pt idx="14139">
                  <c:v>42443</c:v>
                </c:pt>
                <c:pt idx="14140">
                  <c:v>42444</c:v>
                </c:pt>
                <c:pt idx="14141">
                  <c:v>42445</c:v>
                </c:pt>
                <c:pt idx="14142">
                  <c:v>42446</c:v>
                </c:pt>
                <c:pt idx="14143">
                  <c:v>42447</c:v>
                </c:pt>
                <c:pt idx="14144">
                  <c:v>42450</c:v>
                </c:pt>
                <c:pt idx="14145">
                  <c:v>42451</c:v>
                </c:pt>
                <c:pt idx="14146">
                  <c:v>42452</c:v>
                </c:pt>
                <c:pt idx="14147">
                  <c:v>42453</c:v>
                </c:pt>
                <c:pt idx="14148">
                  <c:v>42454</c:v>
                </c:pt>
                <c:pt idx="14149">
                  <c:v>42457</c:v>
                </c:pt>
                <c:pt idx="14150">
                  <c:v>42458</c:v>
                </c:pt>
                <c:pt idx="14151">
                  <c:v>42459</c:v>
                </c:pt>
                <c:pt idx="14152">
                  <c:v>42460</c:v>
                </c:pt>
                <c:pt idx="14153">
                  <c:v>42461</c:v>
                </c:pt>
                <c:pt idx="14154">
                  <c:v>42464</c:v>
                </c:pt>
                <c:pt idx="14155">
                  <c:v>42465</c:v>
                </c:pt>
                <c:pt idx="14156">
                  <c:v>42466</c:v>
                </c:pt>
                <c:pt idx="14157">
                  <c:v>42467</c:v>
                </c:pt>
                <c:pt idx="14158">
                  <c:v>42468</c:v>
                </c:pt>
                <c:pt idx="14159">
                  <c:v>42471</c:v>
                </c:pt>
                <c:pt idx="14160">
                  <c:v>42472</c:v>
                </c:pt>
                <c:pt idx="14161">
                  <c:v>42473</c:v>
                </c:pt>
                <c:pt idx="14162">
                  <c:v>42474</c:v>
                </c:pt>
                <c:pt idx="14163">
                  <c:v>42475</c:v>
                </c:pt>
                <c:pt idx="14164">
                  <c:v>42478</c:v>
                </c:pt>
                <c:pt idx="14165">
                  <c:v>42479</c:v>
                </c:pt>
                <c:pt idx="14166">
                  <c:v>42480</c:v>
                </c:pt>
                <c:pt idx="14167">
                  <c:v>42481</c:v>
                </c:pt>
                <c:pt idx="14168">
                  <c:v>42482</c:v>
                </c:pt>
                <c:pt idx="14169">
                  <c:v>42485</c:v>
                </c:pt>
                <c:pt idx="14170">
                  <c:v>42486</c:v>
                </c:pt>
                <c:pt idx="14171">
                  <c:v>42487</c:v>
                </c:pt>
                <c:pt idx="14172">
                  <c:v>42488</c:v>
                </c:pt>
                <c:pt idx="14173">
                  <c:v>42489</c:v>
                </c:pt>
                <c:pt idx="14174">
                  <c:v>42492</c:v>
                </c:pt>
                <c:pt idx="14175">
                  <c:v>42493</c:v>
                </c:pt>
                <c:pt idx="14176">
                  <c:v>42494</c:v>
                </c:pt>
                <c:pt idx="14177">
                  <c:v>42495</c:v>
                </c:pt>
                <c:pt idx="14178">
                  <c:v>42496</c:v>
                </c:pt>
                <c:pt idx="14179">
                  <c:v>42499</c:v>
                </c:pt>
                <c:pt idx="14180">
                  <c:v>42500</c:v>
                </c:pt>
                <c:pt idx="14181">
                  <c:v>42501</c:v>
                </c:pt>
                <c:pt idx="14182">
                  <c:v>42502</c:v>
                </c:pt>
                <c:pt idx="14183">
                  <c:v>42503</c:v>
                </c:pt>
                <c:pt idx="14184">
                  <c:v>42506</c:v>
                </c:pt>
                <c:pt idx="14185">
                  <c:v>42507</c:v>
                </c:pt>
                <c:pt idx="14186">
                  <c:v>42508</c:v>
                </c:pt>
                <c:pt idx="14187">
                  <c:v>42509</c:v>
                </c:pt>
                <c:pt idx="14188">
                  <c:v>42510</c:v>
                </c:pt>
                <c:pt idx="14189">
                  <c:v>42513</c:v>
                </c:pt>
                <c:pt idx="14190">
                  <c:v>42514</c:v>
                </c:pt>
                <c:pt idx="14191">
                  <c:v>42515</c:v>
                </c:pt>
                <c:pt idx="14192">
                  <c:v>42516</c:v>
                </c:pt>
                <c:pt idx="14193">
                  <c:v>42517</c:v>
                </c:pt>
                <c:pt idx="14194">
                  <c:v>42520</c:v>
                </c:pt>
                <c:pt idx="14195">
                  <c:v>42521</c:v>
                </c:pt>
                <c:pt idx="14196">
                  <c:v>42522</c:v>
                </c:pt>
                <c:pt idx="14197">
                  <c:v>42523</c:v>
                </c:pt>
                <c:pt idx="14198">
                  <c:v>42524</c:v>
                </c:pt>
                <c:pt idx="14199">
                  <c:v>42527</c:v>
                </c:pt>
                <c:pt idx="14200">
                  <c:v>42528</c:v>
                </c:pt>
                <c:pt idx="14201">
                  <c:v>42529</c:v>
                </c:pt>
                <c:pt idx="14202">
                  <c:v>42530</c:v>
                </c:pt>
                <c:pt idx="14203">
                  <c:v>42531</c:v>
                </c:pt>
                <c:pt idx="14204">
                  <c:v>42534</c:v>
                </c:pt>
                <c:pt idx="14205">
                  <c:v>42535</c:v>
                </c:pt>
                <c:pt idx="14206">
                  <c:v>42536</c:v>
                </c:pt>
                <c:pt idx="14207">
                  <c:v>42537</c:v>
                </c:pt>
                <c:pt idx="14208">
                  <c:v>42538</c:v>
                </c:pt>
                <c:pt idx="14209">
                  <c:v>42541</c:v>
                </c:pt>
                <c:pt idx="14210">
                  <c:v>42542</c:v>
                </c:pt>
                <c:pt idx="14211">
                  <c:v>42543</c:v>
                </c:pt>
                <c:pt idx="14212">
                  <c:v>42544</c:v>
                </c:pt>
                <c:pt idx="14213">
                  <c:v>42545</c:v>
                </c:pt>
                <c:pt idx="14214">
                  <c:v>42548</c:v>
                </c:pt>
                <c:pt idx="14215">
                  <c:v>42549</c:v>
                </c:pt>
                <c:pt idx="14216">
                  <c:v>42550</c:v>
                </c:pt>
                <c:pt idx="14217">
                  <c:v>42551</c:v>
                </c:pt>
                <c:pt idx="14218">
                  <c:v>42552</c:v>
                </c:pt>
                <c:pt idx="14219">
                  <c:v>42555</c:v>
                </c:pt>
                <c:pt idx="14220">
                  <c:v>42556</c:v>
                </c:pt>
                <c:pt idx="14221">
                  <c:v>42557</c:v>
                </c:pt>
                <c:pt idx="14222">
                  <c:v>42558</c:v>
                </c:pt>
                <c:pt idx="14223">
                  <c:v>42559</c:v>
                </c:pt>
                <c:pt idx="14224">
                  <c:v>42562</c:v>
                </c:pt>
                <c:pt idx="14225">
                  <c:v>42563</c:v>
                </c:pt>
                <c:pt idx="14226">
                  <c:v>42564</c:v>
                </c:pt>
                <c:pt idx="14227">
                  <c:v>42565</c:v>
                </c:pt>
                <c:pt idx="14228">
                  <c:v>42566</c:v>
                </c:pt>
                <c:pt idx="14229">
                  <c:v>42569</c:v>
                </c:pt>
                <c:pt idx="14230">
                  <c:v>42570</c:v>
                </c:pt>
                <c:pt idx="14231">
                  <c:v>42571</c:v>
                </c:pt>
                <c:pt idx="14232">
                  <c:v>42572</c:v>
                </c:pt>
                <c:pt idx="14233">
                  <c:v>42573</c:v>
                </c:pt>
                <c:pt idx="14234">
                  <c:v>42576</c:v>
                </c:pt>
                <c:pt idx="14235">
                  <c:v>42577</c:v>
                </c:pt>
                <c:pt idx="14236">
                  <c:v>42578</c:v>
                </c:pt>
                <c:pt idx="14237">
                  <c:v>42579</c:v>
                </c:pt>
                <c:pt idx="14238">
                  <c:v>42580</c:v>
                </c:pt>
                <c:pt idx="14239">
                  <c:v>42583</c:v>
                </c:pt>
                <c:pt idx="14240">
                  <c:v>42584</c:v>
                </c:pt>
                <c:pt idx="14241">
                  <c:v>42585</c:v>
                </c:pt>
                <c:pt idx="14242">
                  <c:v>42586</c:v>
                </c:pt>
                <c:pt idx="14243">
                  <c:v>42587</c:v>
                </c:pt>
                <c:pt idx="14244">
                  <c:v>42590</c:v>
                </c:pt>
                <c:pt idx="14245">
                  <c:v>42591</c:v>
                </c:pt>
                <c:pt idx="14246">
                  <c:v>42592</c:v>
                </c:pt>
                <c:pt idx="14247">
                  <c:v>42593</c:v>
                </c:pt>
                <c:pt idx="14248">
                  <c:v>42594</c:v>
                </c:pt>
                <c:pt idx="14249">
                  <c:v>42597</c:v>
                </c:pt>
                <c:pt idx="14250">
                  <c:v>42598</c:v>
                </c:pt>
                <c:pt idx="14251">
                  <c:v>42599</c:v>
                </c:pt>
                <c:pt idx="14252">
                  <c:v>42600</c:v>
                </c:pt>
                <c:pt idx="14253">
                  <c:v>42601</c:v>
                </c:pt>
                <c:pt idx="14254">
                  <c:v>42604</c:v>
                </c:pt>
                <c:pt idx="14255">
                  <c:v>42605</c:v>
                </c:pt>
                <c:pt idx="14256">
                  <c:v>42606</c:v>
                </c:pt>
                <c:pt idx="14257">
                  <c:v>42607</c:v>
                </c:pt>
                <c:pt idx="14258">
                  <c:v>42608</c:v>
                </c:pt>
                <c:pt idx="14259">
                  <c:v>42611</c:v>
                </c:pt>
                <c:pt idx="14260">
                  <c:v>42612</c:v>
                </c:pt>
                <c:pt idx="14261">
                  <c:v>42613</c:v>
                </c:pt>
                <c:pt idx="14262">
                  <c:v>42614</c:v>
                </c:pt>
                <c:pt idx="14263">
                  <c:v>42615</c:v>
                </c:pt>
                <c:pt idx="14264">
                  <c:v>42618</c:v>
                </c:pt>
                <c:pt idx="14265">
                  <c:v>42619</c:v>
                </c:pt>
                <c:pt idx="14266">
                  <c:v>42620</c:v>
                </c:pt>
                <c:pt idx="14267">
                  <c:v>42621</c:v>
                </c:pt>
                <c:pt idx="14268">
                  <c:v>42622</c:v>
                </c:pt>
                <c:pt idx="14269">
                  <c:v>42625</c:v>
                </c:pt>
                <c:pt idx="14270">
                  <c:v>42626</c:v>
                </c:pt>
                <c:pt idx="14271">
                  <c:v>42627</c:v>
                </c:pt>
                <c:pt idx="14272">
                  <c:v>42628</c:v>
                </c:pt>
                <c:pt idx="14273">
                  <c:v>42629</c:v>
                </c:pt>
                <c:pt idx="14274">
                  <c:v>42632</c:v>
                </c:pt>
                <c:pt idx="14275">
                  <c:v>42633</c:v>
                </c:pt>
                <c:pt idx="14276">
                  <c:v>42634</c:v>
                </c:pt>
                <c:pt idx="14277">
                  <c:v>42635</c:v>
                </c:pt>
                <c:pt idx="14278">
                  <c:v>42636</c:v>
                </c:pt>
                <c:pt idx="14279">
                  <c:v>42639</c:v>
                </c:pt>
                <c:pt idx="14280">
                  <c:v>42640</c:v>
                </c:pt>
                <c:pt idx="14281">
                  <c:v>42641</c:v>
                </c:pt>
                <c:pt idx="14282">
                  <c:v>42642</c:v>
                </c:pt>
                <c:pt idx="14283">
                  <c:v>42643</c:v>
                </c:pt>
                <c:pt idx="14284">
                  <c:v>42646</c:v>
                </c:pt>
                <c:pt idx="14285">
                  <c:v>42647</c:v>
                </c:pt>
                <c:pt idx="14286">
                  <c:v>42648</c:v>
                </c:pt>
                <c:pt idx="14287">
                  <c:v>42649</c:v>
                </c:pt>
                <c:pt idx="14288">
                  <c:v>42650</c:v>
                </c:pt>
                <c:pt idx="14289">
                  <c:v>42653</c:v>
                </c:pt>
                <c:pt idx="14290">
                  <c:v>42654</c:v>
                </c:pt>
                <c:pt idx="14291">
                  <c:v>42655</c:v>
                </c:pt>
                <c:pt idx="14292">
                  <c:v>42656</c:v>
                </c:pt>
                <c:pt idx="14293">
                  <c:v>42657</c:v>
                </c:pt>
                <c:pt idx="14294">
                  <c:v>42660</c:v>
                </c:pt>
                <c:pt idx="14295">
                  <c:v>42661</c:v>
                </c:pt>
                <c:pt idx="14296">
                  <c:v>42662</c:v>
                </c:pt>
                <c:pt idx="14297">
                  <c:v>42663</c:v>
                </c:pt>
                <c:pt idx="14298">
                  <c:v>42664</c:v>
                </c:pt>
                <c:pt idx="14299">
                  <c:v>42667</c:v>
                </c:pt>
                <c:pt idx="14300">
                  <c:v>42668</c:v>
                </c:pt>
                <c:pt idx="14301">
                  <c:v>42669</c:v>
                </c:pt>
                <c:pt idx="14302">
                  <c:v>42670</c:v>
                </c:pt>
                <c:pt idx="14303">
                  <c:v>42671</c:v>
                </c:pt>
                <c:pt idx="14304">
                  <c:v>42674</c:v>
                </c:pt>
                <c:pt idx="14305">
                  <c:v>42675</c:v>
                </c:pt>
                <c:pt idx="14306">
                  <c:v>42676</c:v>
                </c:pt>
                <c:pt idx="14307">
                  <c:v>42677</c:v>
                </c:pt>
                <c:pt idx="14308">
                  <c:v>42678</c:v>
                </c:pt>
                <c:pt idx="14309">
                  <c:v>42681</c:v>
                </c:pt>
                <c:pt idx="14310">
                  <c:v>42682</c:v>
                </c:pt>
                <c:pt idx="14311">
                  <c:v>42683</c:v>
                </c:pt>
                <c:pt idx="14312">
                  <c:v>42684</c:v>
                </c:pt>
                <c:pt idx="14313">
                  <c:v>42685</c:v>
                </c:pt>
                <c:pt idx="14314">
                  <c:v>42688</c:v>
                </c:pt>
              </c:numCache>
            </c:numRef>
          </c:cat>
          <c:val>
            <c:numRef>
              <c:f>'[seba (1).xlsm]slide 1a'!$E$5:$E$14319</c:f>
              <c:numCache>
                <c:formatCode>General</c:formatCode>
                <c:ptCount val="14315"/>
                <c:pt idx="6262">
                  <c:v>5.92</c:v>
                </c:pt>
                <c:pt idx="6263">
                  <c:v>5.92</c:v>
                </c:pt>
                <c:pt idx="6264">
                  <c:v>5.92</c:v>
                </c:pt>
                <c:pt idx="6265">
                  <c:v>5.95</c:v>
                </c:pt>
                <c:pt idx="6266">
                  <c:v>5.87</c:v>
                </c:pt>
                <c:pt idx="6267">
                  <c:v>5.93</c:v>
                </c:pt>
                <c:pt idx="6268">
                  <c:v>6.09</c:v>
                </c:pt>
                <c:pt idx="6269">
                  <c:v>6.16</c:v>
                </c:pt>
                <c:pt idx="6270">
                  <c:v>6.16</c:v>
                </c:pt>
                <c:pt idx="6271">
                  <c:v>6.07</c:v>
                </c:pt>
                <c:pt idx="6272">
                  <c:v>6.07</c:v>
                </c:pt>
                <c:pt idx="6273">
                  <c:v>6.08</c:v>
                </c:pt>
                <c:pt idx="6274">
                  <c:v>6.3</c:v>
                </c:pt>
                <c:pt idx="6275">
                  <c:v>6.24</c:v>
                </c:pt>
                <c:pt idx="6276">
                  <c:v>6.21</c:v>
                </c:pt>
                <c:pt idx="6277">
                  <c:v>6.19</c:v>
                </c:pt>
                <c:pt idx="6278">
                  <c:v>6.19</c:v>
                </c:pt>
                <c:pt idx="6279">
                  <c:v>6</c:v>
                </c:pt>
                <c:pt idx="6280">
                  <c:v>6.07</c:v>
                </c:pt>
                <c:pt idx="6281">
                  <c:v>6</c:v>
                </c:pt>
                <c:pt idx="6282">
                  <c:v>5.98</c:v>
                </c:pt>
                <c:pt idx="6283">
                  <c:v>5.93</c:v>
                </c:pt>
                <c:pt idx="6284">
                  <c:v>5.66</c:v>
                </c:pt>
                <c:pt idx="6285">
                  <c:v>5.66</c:v>
                </c:pt>
                <c:pt idx="6286">
                  <c:v>5.7</c:v>
                </c:pt>
                <c:pt idx="6287">
                  <c:v>5.68</c:v>
                </c:pt>
                <c:pt idx="6288">
                  <c:v>5.71</c:v>
                </c:pt>
                <c:pt idx="6289">
                  <c:v>5.74</c:v>
                </c:pt>
                <c:pt idx="6290">
                  <c:v>5.67</c:v>
                </c:pt>
                <c:pt idx="6291">
                  <c:v>5.67</c:v>
                </c:pt>
                <c:pt idx="6292">
                  <c:v>5.7</c:v>
                </c:pt>
                <c:pt idx="6293">
                  <c:v>5.67</c:v>
                </c:pt>
                <c:pt idx="6294">
                  <c:v>5.61</c:v>
                </c:pt>
                <c:pt idx="6295">
                  <c:v>5.57</c:v>
                </c:pt>
                <c:pt idx="6296">
                  <c:v>5.57</c:v>
                </c:pt>
                <c:pt idx="6297">
                  <c:v>5.57</c:v>
                </c:pt>
                <c:pt idx="6298">
                  <c:v>5.64</c:v>
                </c:pt>
                <c:pt idx="6299">
                  <c:v>5.63</c:v>
                </c:pt>
                <c:pt idx="6300">
                  <c:v>5.59</c:v>
                </c:pt>
                <c:pt idx="6301">
                  <c:v>5.57</c:v>
                </c:pt>
                <c:pt idx="6302">
                  <c:v>5.5</c:v>
                </c:pt>
                <c:pt idx="6303">
                  <c:v>5.48</c:v>
                </c:pt>
                <c:pt idx="6304">
                  <c:v>5.46</c:v>
                </c:pt>
                <c:pt idx="6305">
                  <c:v>5.4</c:v>
                </c:pt>
                <c:pt idx="6306">
                  <c:v>5.4</c:v>
                </c:pt>
                <c:pt idx="6307">
                  <c:v>5.31</c:v>
                </c:pt>
                <c:pt idx="6308">
                  <c:v>5.32</c:v>
                </c:pt>
                <c:pt idx="6309">
                  <c:v>5.3</c:v>
                </c:pt>
                <c:pt idx="6310">
                  <c:v>5.21</c:v>
                </c:pt>
                <c:pt idx="6311">
                  <c:v>5.13</c:v>
                </c:pt>
                <c:pt idx="6312">
                  <c:v>5.14</c:v>
                </c:pt>
                <c:pt idx="6313">
                  <c:v>5.17</c:v>
                </c:pt>
                <c:pt idx="6314">
                  <c:v>4.99</c:v>
                </c:pt>
                <c:pt idx="6315">
                  <c:v>4.99</c:v>
                </c:pt>
                <c:pt idx="6316">
                  <c:v>5.13</c:v>
                </c:pt>
                <c:pt idx="6317">
                  <c:v>5.0199999999999996</c:v>
                </c:pt>
                <c:pt idx="6318">
                  <c:v>4.83</c:v>
                </c:pt>
                <c:pt idx="6319">
                  <c:v>4.83</c:v>
                </c:pt>
                <c:pt idx="6320">
                  <c:v>4.84</c:v>
                </c:pt>
                <c:pt idx="6321">
                  <c:v>4.8499999999999996</c:v>
                </c:pt>
                <c:pt idx="6322">
                  <c:v>4.7699999999999996</c:v>
                </c:pt>
                <c:pt idx="6323">
                  <c:v>4.75</c:v>
                </c:pt>
                <c:pt idx="6324">
                  <c:v>4.75</c:v>
                </c:pt>
                <c:pt idx="6325">
                  <c:v>5.33</c:v>
                </c:pt>
                <c:pt idx="6326">
                  <c:v>5.36</c:v>
                </c:pt>
                <c:pt idx="6327">
                  <c:v>5.35</c:v>
                </c:pt>
                <c:pt idx="6328">
                  <c:v>5.37</c:v>
                </c:pt>
                <c:pt idx="6329">
                  <c:v>5.48</c:v>
                </c:pt>
                <c:pt idx="6330">
                  <c:v>5.48</c:v>
                </c:pt>
                <c:pt idx="6331">
                  <c:v>5.53</c:v>
                </c:pt>
                <c:pt idx="6332">
                  <c:v>5.63</c:v>
                </c:pt>
                <c:pt idx="6333">
                  <c:v>5.63</c:v>
                </c:pt>
                <c:pt idx="6334">
                  <c:v>5.51</c:v>
                </c:pt>
                <c:pt idx="6335">
                  <c:v>5.51</c:v>
                </c:pt>
                <c:pt idx="6336">
                  <c:v>5.51</c:v>
                </c:pt>
                <c:pt idx="6337">
                  <c:v>5.51</c:v>
                </c:pt>
                <c:pt idx="6338">
                  <c:v>5.51</c:v>
                </c:pt>
                <c:pt idx="6339">
                  <c:v>5.51</c:v>
                </c:pt>
                <c:pt idx="6340">
                  <c:v>5.51</c:v>
                </c:pt>
                <c:pt idx="6341">
                  <c:v>5.51</c:v>
                </c:pt>
                <c:pt idx="6342">
                  <c:v>5.51</c:v>
                </c:pt>
                <c:pt idx="6343">
                  <c:v>5.51</c:v>
                </c:pt>
                <c:pt idx="6344">
                  <c:v>5.51</c:v>
                </c:pt>
                <c:pt idx="6345">
                  <c:v>5.44</c:v>
                </c:pt>
                <c:pt idx="6346">
                  <c:v>5.44</c:v>
                </c:pt>
                <c:pt idx="6347">
                  <c:v>5.43</c:v>
                </c:pt>
                <c:pt idx="6348">
                  <c:v>5.43</c:v>
                </c:pt>
                <c:pt idx="6349">
                  <c:v>5.43</c:v>
                </c:pt>
                <c:pt idx="6350">
                  <c:v>5.43</c:v>
                </c:pt>
                <c:pt idx="6351">
                  <c:v>5.43</c:v>
                </c:pt>
                <c:pt idx="6352">
                  <c:v>5.43</c:v>
                </c:pt>
                <c:pt idx="6353">
                  <c:v>5.38</c:v>
                </c:pt>
                <c:pt idx="6354">
                  <c:v>5.43</c:v>
                </c:pt>
                <c:pt idx="6355">
                  <c:v>5.43</c:v>
                </c:pt>
                <c:pt idx="6356">
                  <c:v>5.43</c:v>
                </c:pt>
                <c:pt idx="6357">
                  <c:v>5.43</c:v>
                </c:pt>
                <c:pt idx="6358">
                  <c:v>5.43</c:v>
                </c:pt>
                <c:pt idx="6359">
                  <c:v>5.43</c:v>
                </c:pt>
                <c:pt idx="6360">
                  <c:v>5.43</c:v>
                </c:pt>
                <c:pt idx="6361">
                  <c:v>5.43</c:v>
                </c:pt>
                <c:pt idx="6362">
                  <c:v>5.43</c:v>
                </c:pt>
                <c:pt idx="6363">
                  <c:v>5.43</c:v>
                </c:pt>
                <c:pt idx="6364">
                  <c:v>5.43</c:v>
                </c:pt>
                <c:pt idx="6365">
                  <c:v>5.43</c:v>
                </c:pt>
                <c:pt idx="6366">
                  <c:v>5.43</c:v>
                </c:pt>
                <c:pt idx="6367">
                  <c:v>5.43</c:v>
                </c:pt>
                <c:pt idx="6368">
                  <c:v>5.43</c:v>
                </c:pt>
                <c:pt idx="6369">
                  <c:v>5.43</c:v>
                </c:pt>
                <c:pt idx="6370">
                  <c:v>5.43</c:v>
                </c:pt>
                <c:pt idx="6371">
                  <c:v>5.43</c:v>
                </c:pt>
                <c:pt idx="6372">
                  <c:v>5.43</c:v>
                </c:pt>
                <c:pt idx="6373">
                  <c:v>5.43</c:v>
                </c:pt>
                <c:pt idx="6374">
                  <c:v>5.43</c:v>
                </c:pt>
                <c:pt idx="6375">
                  <c:v>5.43</c:v>
                </c:pt>
                <c:pt idx="6376">
                  <c:v>5.43</c:v>
                </c:pt>
                <c:pt idx="6377">
                  <c:v>5.43</c:v>
                </c:pt>
                <c:pt idx="6378">
                  <c:v>5.43</c:v>
                </c:pt>
                <c:pt idx="6379">
                  <c:v>5.43</c:v>
                </c:pt>
                <c:pt idx="6380">
                  <c:v>5.43</c:v>
                </c:pt>
                <c:pt idx="6381">
                  <c:v>5.43</c:v>
                </c:pt>
                <c:pt idx="6382">
                  <c:v>5.43</c:v>
                </c:pt>
                <c:pt idx="6383">
                  <c:v>5.43</c:v>
                </c:pt>
                <c:pt idx="6384">
                  <c:v>5.43</c:v>
                </c:pt>
                <c:pt idx="6385">
                  <c:v>5.43</c:v>
                </c:pt>
                <c:pt idx="6386">
                  <c:v>5.43</c:v>
                </c:pt>
                <c:pt idx="6387">
                  <c:v>5.43</c:v>
                </c:pt>
                <c:pt idx="6388">
                  <c:v>5.43</c:v>
                </c:pt>
                <c:pt idx="6389">
                  <c:v>5.43</c:v>
                </c:pt>
                <c:pt idx="6390">
                  <c:v>5.54</c:v>
                </c:pt>
                <c:pt idx="6391">
                  <c:v>5.54</c:v>
                </c:pt>
                <c:pt idx="6392">
                  <c:v>5.54</c:v>
                </c:pt>
                <c:pt idx="6393">
                  <c:v>5.54</c:v>
                </c:pt>
                <c:pt idx="6394">
                  <c:v>5.54</c:v>
                </c:pt>
                <c:pt idx="6395">
                  <c:v>5.54</c:v>
                </c:pt>
                <c:pt idx="6396">
                  <c:v>5.54</c:v>
                </c:pt>
                <c:pt idx="6397">
                  <c:v>5.55</c:v>
                </c:pt>
                <c:pt idx="6398">
                  <c:v>5.56</c:v>
                </c:pt>
                <c:pt idx="6399">
                  <c:v>5.56</c:v>
                </c:pt>
                <c:pt idx="6400">
                  <c:v>5.55</c:v>
                </c:pt>
                <c:pt idx="6401">
                  <c:v>5.56</c:v>
                </c:pt>
                <c:pt idx="6402">
                  <c:v>5.57</c:v>
                </c:pt>
                <c:pt idx="6403">
                  <c:v>5.55</c:v>
                </c:pt>
                <c:pt idx="6404">
                  <c:v>5.52</c:v>
                </c:pt>
                <c:pt idx="6405">
                  <c:v>5.53</c:v>
                </c:pt>
                <c:pt idx="6406">
                  <c:v>5.54</c:v>
                </c:pt>
                <c:pt idx="6407">
                  <c:v>5.52</c:v>
                </c:pt>
                <c:pt idx="6408">
                  <c:v>5.52</c:v>
                </c:pt>
                <c:pt idx="6409">
                  <c:v>5.52</c:v>
                </c:pt>
                <c:pt idx="6410">
                  <c:v>5.52</c:v>
                </c:pt>
                <c:pt idx="6411">
                  <c:v>5.51</c:v>
                </c:pt>
                <c:pt idx="6412">
                  <c:v>5.51</c:v>
                </c:pt>
                <c:pt idx="6413">
                  <c:v>4.97</c:v>
                </c:pt>
                <c:pt idx="6414">
                  <c:v>4.99</c:v>
                </c:pt>
                <c:pt idx="6415">
                  <c:v>5</c:v>
                </c:pt>
                <c:pt idx="6416">
                  <c:v>5.04</c:v>
                </c:pt>
                <c:pt idx="6417">
                  <c:v>4.99</c:v>
                </c:pt>
                <c:pt idx="6418">
                  <c:v>5</c:v>
                </c:pt>
                <c:pt idx="6419">
                  <c:v>4.99</c:v>
                </c:pt>
                <c:pt idx="6420">
                  <c:v>4.9800000000000004</c:v>
                </c:pt>
                <c:pt idx="6421">
                  <c:v>4.97</c:v>
                </c:pt>
                <c:pt idx="6422">
                  <c:v>4.9800000000000004</c:v>
                </c:pt>
                <c:pt idx="6423">
                  <c:v>4.9800000000000004</c:v>
                </c:pt>
                <c:pt idx="6424">
                  <c:v>4.97</c:v>
                </c:pt>
                <c:pt idx="6425">
                  <c:v>4.9800000000000004</c:v>
                </c:pt>
                <c:pt idx="6426">
                  <c:v>5</c:v>
                </c:pt>
                <c:pt idx="6427">
                  <c:v>4.9800000000000004</c:v>
                </c:pt>
                <c:pt idx="6428">
                  <c:v>4.9800000000000004</c:v>
                </c:pt>
                <c:pt idx="6429">
                  <c:v>4.9800000000000004</c:v>
                </c:pt>
                <c:pt idx="6430">
                  <c:v>4.9800000000000004</c:v>
                </c:pt>
                <c:pt idx="6431">
                  <c:v>4.99</c:v>
                </c:pt>
                <c:pt idx="6432">
                  <c:v>5.01</c:v>
                </c:pt>
                <c:pt idx="6433">
                  <c:v>5.01</c:v>
                </c:pt>
                <c:pt idx="6434">
                  <c:v>5.22</c:v>
                </c:pt>
                <c:pt idx="6435">
                  <c:v>5.24</c:v>
                </c:pt>
                <c:pt idx="6436">
                  <c:v>5.31</c:v>
                </c:pt>
                <c:pt idx="6437">
                  <c:v>5.3</c:v>
                </c:pt>
                <c:pt idx="6438">
                  <c:v>5.3</c:v>
                </c:pt>
                <c:pt idx="6439">
                  <c:v>5.38</c:v>
                </c:pt>
                <c:pt idx="6440">
                  <c:v>5.38</c:v>
                </c:pt>
                <c:pt idx="6441">
                  <c:v>5.38</c:v>
                </c:pt>
                <c:pt idx="6442">
                  <c:v>5.43</c:v>
                </c:pt>
                <c:pt idx="6443">
                  <c:v>5.49</c:v>
                </c:pt>
                <c:pt idx="6444">
                  <c:v>5.53</c:v>
                </c:pt>
                <c:pt idx="6445">
                  <c:v>5.53</c:v>
                </c:pt>
                <c:pt idx="6446">
                  <c:v>5.53</c:v>
                </c:pt>
                <c:pt idx="6447">
                  <c:v>5.51</c:v>
                </c:pt>
                <c:pt idx="6448">
                  <c:v>5.47</c:v>
                </c:pt>
                <c:pt idx="6449">
                  <c:v>5.52</c:v>
                </c:pt>
                <c:pt idx="6450">
                  <c:v>5.51</c:v>
                </c:pt>
                <c:pt idx="6451">
                  <c:v>5.51</c:v>
                </c:pt>
                <c:pt idx="6452">
                  <c:v>5.51</c:v>
                </c:pt>
                <c:pt idx="6453">
                  <c:v>5.52</c:v>
                </c:pt>
                <c:pt idx="6454">
                  <c:v>5.56</c:v>
                </c:pt>
                <c:pt idx="6455">
                  <c:v>5.6</c:v>
                </c:pt>
                <c:pt idx="6456">
                  <c:v>5.58</c:v>
                </c:pt>
                <c:pt idx="6457">
                  <c:v>5.52</c:v>
                </c:pt>
                <c:pt idx="6458">
                  <c:v>5.53</c:v>
                </c:pt>
                <c:pt idx="6459">
                  <c:v>5.54</c:v>
                </c:pt>
                <c:pt idx="6460">
                  <c:v>5.54</c:v>
                </c:pt>
                <c:pt idx="6461">
                  <c:v>5.54</c:v>
                </c:pt>
                <c:pt idx="6462">
                  <c:v>5.55</c:v>
                </c:pt>
                <c:pt idx="6463">
                  <c:v>5.61</c:v>
                </c:pt>
                <c:pt idx="6464">
                  <c:v>5.61</c:v>
                </c:pt>
                <c:pt idx="6465">
                  <c:v>5.58</c:v>
                </c:pt>
                <c:pt idx="6466">
                  <c:v>5.62</c:v>
                </c:pt>
                <c:pt idx="6467">
                  <c:v>5.65</c:v>
                </c:pt>
                <c:pt idx="6468">
                  <c:v>5.71</c:v>
                </c:pt>
                <c:pt idx="6469">
                  <c:v>5.82</c:v>
                </c:pt>
                <c:pt idx="6470">
                  <c:v>5.82</c:v>
                </c:pt>
                <c:pt idx="6471">
                  <c:v>5.84</c:v>
                </c:pt>
                <c:pt idx="6472">
                  <c:v>5.73</c:v>
                </c:pt>
                <c:pt idx="6473">
                  <c:v>5.73</c:v>
                </c:pt>
                <c:pt idx="6474">
                  <c:v>5.71</c:v>
                </c:pt>
                <c:pt idx="6475">
                  <c:v>5.7</c:v>
                </c:pt>
                <c:pt idx="6476">
                  <c:v>5.66</c:v>
                </c:pt>
                <c:pt idx="6477">
                  <c:v>5.49</c:v>
                </c:pt>
                <c:pt idx="6478">
                  <c:v>5.59</c:v>
                </c:pt>
                <c:pt idx="6479">
                  <c:v>5.58</c:v>
                </c:pt>
                <c:pt idx="6480">
                  <c:v>5.58</c:v>
                </c:pt>
                <c:pt idx="6481">
                  <c:v>5.55</c:v>
                </c:pt>
                <c:pt idx="6482">
                  <c:v>5.52</c:v>
                </c:pt>
                <c:pt idx="6483">
                  <c:v>5.56</c:v>
                </c:pt>
                <c:pt idx="6484">
                  <c:v>5.58</c:v>
                </c:pt>
                <c:pt idx="6485">
                  <c:v>5.6</c:v>
                </c:pt>
                <c:pt idx="6486">
                  <c:v>5.57</c:v>
                </c:pt>
                <c:pt idx="6487">
                  <c:v>5.56</c:v>
                </c:pt>
                <c:pt idx="6488">
                  <c:v>5.56</c:v>
                </c:pt>
                <c:pt idx="6489">
                  <c:v>5.56</c:v>
                </c:pt>
                <c:pt idx="6490">
                  <c:v>5.53</c:v>
                </c:pt>
                <c:pt idx="6491">
                  <c:v>5.52</c:v>
                </c:pt>
                <c:pt idx="6492">
                  <c:v>5.48</c:v>
                </c:pt>
                <c:pt idx="6493">
                  <c:v>5.49</c:v>
                </c:pt>
                <c:pt idx="6494">
                  <c:v>5.48</c:v>
                </c:pt>
                <c:pt idx="6495">
                  <c:v>5.48</c:v>
                </c:pt>
                <c:pt idx="6496">
                  <c:v>5.47</c:v>
                </c:pt>
                <c:pt idx="6497">
                  <c:v>5.44</c:v>
                </c:pt>
                <c:pt idx="6498">
                  <c:v>5.41</c:v>
                </c:pt>
                <c:pt idx="6499">
                  <c:v>5.4</c:v>
                </c:pt>
                <c:pt idx="6500">
                  <c:v>5.4</c:v>
                </c:pt>
                <c:pt idx="6501">
                  <c:v>5.39</c:v>
                </c:pt>
                <c:pt idx="6502">
                  <c:v>5.37</c:v>
                </c:pt>
                <c:pt idx="6503">
                  <c:v>5.33</c:v>
                </c:pt>
                <c:pt idx="6504">
                  <c:v>5.36</c:v>
                </c:pt>
                <c:pt idx="6505">
                  <c:v>5.36</c:v>
                </c:pt>
                <c:pt idx="6506">
                  <c:v>5.36</c:v>
                </c:pt>
                <c:pt idx="6507">
                  <c:v>5.38</c:v>
                </c:pt>
                <c:pt idx="6508">
                  <c:v>5.39</c:v>
                </c:pt>
                <c:pt idx="6509">
                  <c:v>5.41</c:v>
                </c:pt>
                <c:pt idx="6510">
                  <c:v>5.4</c:v>
                </c:pt>
                <c:pt idx="6511">
                  <c:v>5.39</c:v>
                </c:pt>
                <c:pt idx="6512">
                  <c:v>5.37</c:v>
                </c:pt>
                <c:pt idx="6513">
                  <c:v>5.36</c:v>
                </c:pt>
                <c:pt idx="6514">
                  <c:v>5.37</c:v>
                </c:pt>
                <c:pt idx="6515">
                  <c:v>5.37</c:v>
                </c:pt>
                <c:pt idx="6516">
                  <c:v>5.35</c:v>
                </c:pt>
                <c:pt idx="6517">
                  <c:v>5.34</c:v>
                </c:pt>
                <c:pt idx="6518">
                  <c:v>5.35</c:v>
                </c:pt>
                <c:pt idx="6519">
                  <c:v>5.37</c:v>
                </c:pt>
                <c:pt idx="6520">
                  <c:v>5.37</c:v>
                </c:pt>
                <c:pt idx="6521">
                  <c:v>5.37</c:v>
                </c:pt>
                <c:pt idx="6522">
                  <c:v>5.37</c:v>
                </c:pt>
                <c:pt idx="6523">
                  <c:v>5.37</c:v>
                </c:pt>
                <c:pt idx="6524">
                  <c:v>5.37</c:v>
                </c:pt>
                <c:pt idx="6525">
                  <c:v>5.36</c:v>
                </c:pt>
                <c:pt idx="6526">
                  <c:v>5.33</c:v>
                </c:pt>
                <c:pt idx="6527">
                  <c:v>5.32</c:v>
                </c:pt>
                <c:pt idx="6528">
                  <c:v>5.3</c:v>
                </c:pt>
                <c:pt idx="6529">
                  <c:v>5.3</c:v>
                </c:pt>
                <c:pt idx="6530">
                  <c:v>5.3</c:v>
                </c:pt>
                <c:pt idx="6531">
                  <c:v>5.31</c:v>
                </c:pt>
                <c:pt idx="6532">
                  <c:v>5.29</c:v>
                </c:pt>
                <c:pt idx="6533">
                  <c:v>5.29</c:v>
                </c:pt>
                <c:pt idx="6534">
                  <c:v>5.28</c:v>
                </c:pt>
                <c:pt idx="6535">
                  <c:v>5.27</c:v>
                </c:pt>
                <c:pt idx="6536">
                  <c:v>5.29</c:v>
                </c:pt>
                <c:pt idx="6537">
                  <c:v>5.25</c:v>
                </c:pt>
                <c:pt idx="6538">
                  <c:v>5.24</c:v>
                </c:pt>
                <c:pt idx="6539">
                  <c:v>5.22</c:v>
                </c:pt>
                <c:pt idx="6540">
                  <c:v>5.22</c:v>
                </c:pt>
                <c:pt idx="6541">
                  <c:v>5.14</c:v>
                </c:pt>
                <c:pt idx="6542">
                  <c:v>5.12</c:v>
                </c:pt>
                <c:pt idx="6543">
                  <c:v>5.16</c:v>
                </c:pt>
                <c:pt idx="6544">
                  <c:v>5.16</c:v>
                </c:pt>
                <c:pt idx="6545">
                  <c:v>5.18</c:v>
                </c:pt>
                <c:pt idx="6546">
                  <c:v>5.13</c:v>
                </c:pt>
                <c:pt idx="6547">
                  <c:v>5.13</c:v>
                </c:pt>
                <c:pt idx="6548">
                  <c:v>5.16</c:v>
                </c:pt>
                <c:pt idx="6549">
                  <c:v>5.16</c:v>
                </c:pt>
                <c:pt idx="6550">
                  <c:v>5.18</c:v>
                </c:pt>
                <c:pt idx="6551">
                  <c:v>5.19</c:v>
                </c:pt>
                <c:pt idx="6552">
                  <c:v>5.19</c:v>
                </c:pt>
                <c:pt idx="6553">
                  <c:v>5.22</c:v>
                </c:pt>
                <c:pt idx="6554">
                  <c:v>5.24</c:v>
                </c:pt>
                <c:pt idx="6555">
                  <c:v>5.25</c:v>
                </c:pt>
                <c:pt idx="6556">
                  <c:v>5.25</c:v>
                </c:pt>
                <c:pt idx="6557">
                  <c:v>5.16</c:v>
                </c:pt>
                <c:pt idx="6558">
                  <c:v>5.12</c:v>
                </c:pt>
                <c:pt idx="6559">
                  <c:v>5.12</c:v>
                </c:pt>
                <c:pt idx="6560">
                  <c:v>5.05</c:v>
                </c:pt>
                <c:pt idx="6561">
                  <c:v>5.04</c:v>
                </c:pt>
                <c:pt idx="6562">
                  <c:v>5.03</c:v>
                </c:pt>
                <c:pt idx="6563">
                  <c:v>5</c:v>
                </c:pt>
                <c:pt idx="6564">
                  <c:v>4.93</c:v>
                </c:pt>
                <c:pt idx="6565">
                  <c:v>4.8899999999999997</c:v>
                </c:pt>
                <c:pt idx="6566">
                  <c:v>4.9000000000000004</c:v>
                </c:pt>
                <c:pt idx="6567">
                  <c:v>4.8899999999999997</c:v>
                </c:pt>
                <c:pt idx="6568">
                  <c:v>4.8899999999999997</c:v>
                </c:pt>
                <c:pt idx="6569">
                  <c:v>4.87</c:v>
                </c:pt>
                <c:pt idx="6570">
                  <c:v>4.8600000000000003</c:v>
                </c:pt>
                <c:pt idx="6571">
                  <c:v>4.75</c:v>
                </c:pt>
                <c:pt idx="6572">
                  <c:v>4.72</c:v>
                </c:pt>
                <c:pt idx="6573">
                  <c:v>4.71</c:v>
                </c:pt>
                <c:pt idx="6574">
                  <c:v>4.6100000000000003</c:v>
                </c:pt>
                <c:pt idx="6575">
                  <c:v>4.6100000000000003</c:v>
                </c:pt>
                <c:pt idx="6576">
                  <c:v>4.5999999999999996</c:v>
                </c:pt>
                <c:pt idx="6577">
                  <c:v>4.58</c:v>
                </c:pt>
                <c:pt idx="6578">
                  <c:v>4.54</c:v>
                </c:pt>
                <c:pt idx="6579">
                  <c:v>4.55</c:v>
                </c:pt>
                <c:pt idx="6580">
                  <c:v>4.57</c:v>
                </c:pt>
                <c:pt idx="6581">
                  <c:v>4.58</c:v>
                </c:pt>
                <c:pt idx="6582">
                  <c:v>4.6500000000000004</c:v>
                </c:pt>
                <c:pt idx="6583">
                  <c:v>4.53</c:v>
                </c:pt>
                <c:pt idx="6584">
                  <c:v>4.45</c:v>
                </c:pt>
                <c:pt idx="6585">
                  <c:v>4.47</c:v>
                </c:pt>
                <c:pt idx="6586">
                  <c:v>4.46</c:v>
                </c:pt>
                <c:pt idx="6587">
                  <c:v>4.4000000000000004</c:v>
                </c:pt>
                <c:pt idx="6588">
                  <c:v>4.3600000000000003</c:v>
                </c:pt>
                <c:pt idx="6589">
                  <c:v>4.2699999999999996</c:v>
                </c:pt>
                <c:pt idx="6590">
                  <c:v>4.17</c:v>
                </c:pt>
                <c:pt idx="6591">
                  <c:v>4.22</c:v>
                </c:pt>
                <c:pt idx="6592">
                  <c:v>4.2699999999999996</c:v>
                </c:pt>
                <c:pt idx="6593">
                  <c:v>4.1500000000000004</c:v>
                </c:pt>
                <c:pt idx="6594">
                  <c:v>4.18</c:v>
                </c:pt>
                <c:pt idx="6595">
                  <c:v>4.24</c:v>
                </c:pt>
                <c:pt idx="6596">
                  <c:v>4.21</c:v>
                </c:pt>
                <c:pt idx="6597">
                  <c:v>4.17</c:v>
                </c:pt>
                <c:pt idx="6598">
                  <c:v>4.1900000000000004</c:v>
                </c:pt>
                <c:pt idx="6599">
                  <c:v>4.22</c:v>
                </c:pt>
                <c:pt idx="6600">
                  <c:v>4.25</c:v>
                </c:pt>
                <c:pt idx="6601">
                  <c:v>4.26</c:v>
                </c:pt>
                <c:pt idx="6602">
                  <c:v>4.1500000000000004</c:v>
                </c:pt>
                <c:pt idx="6603">
                  <c:v>3.94</c:v>
                </c:pt>
                <c:pt idx="6604">
                  <c:v>4</c:v>
                </c:pt>
                <c:pt idx="6605">
                  <c:v>4.0599999999999996</c:v>
                </c:pt>
                <c:pt idx="6606">
                  <c:v>4.04</c:v>
                </c:pt>
                <c:pt idx="6607">
                  <c:v>4.04</c:v>
                </c:pt>
                <c:pt idx="6608">
                  <c:v>4.0599999999999996</c:v>
                </c:pt>
                <c:pt idx="6609">
                  <c:v>3.85</c:v>
                </c:pt>
                <c:pt idx="6610">
                  <c:v>3.85</c:v>
                </c:pt>
                <c:pt idx="6611">
                  <c:v>3.85</c:v>
                </c:pt>
                <c:pt idx="6612">
                  <c:v>3.84</c:v>
                </c:pt>
                <c:pt idx="6613">
                  <c:v>3.69</c:v>
                </c:pt>
                <c:pt idx="6614">
                  <c:v>3.61</c:v>
                </c:pt>
                <c:pt idx="6615">
                  <c:v>3.35</c:v>
                </c:pt>
                <c:pt idx="6616">
                  <c:v>3.34</c:v>
                </c:pt>
                <c:pt idx="6617">
                  <c:v>3.38</c:v>
                </c:pt>
                <c:pt idx="6618">
                  <c:v>3.77</c:v>
                </c:pt>
                <c:pt idx="6619">
                  <c:v>3.89</c:v>
                </c:pt>
                <c:pt idx="6620">
                  <c:v>3.86</c:v>
                </c:pt>
                <c:pt idx="6621">
                  <c:v>3.77</c:v>
                </c:pt>
                <c:pt idx="6622">
                  <c:v>3.75</c:v>
                </c:pt>
                <c:pt idx="6623">
                  <c:v>3.72</c:v>
                </c:pt>
                <c:pt idx="6624">
                  <c:v>3.69</c:v>
                </c:pt>
                <c:pt idx="6625">
                  <c:v>3.69</c:v>
                </c:pt>
                <c:pt idx="6626">
                  <c:v>3.64</c:v>
                </c:pt>
                <c:pt idx="6627">
                  <c:v>3.62</c:v>
                </c:pt>
                <c:pt idx="6628">
                  <c:v>3.66</c:v>
                </c:pt>
                <c:pt idx="6629">
                  <c:v>3.71</c:v>
                </c:pt>
                <c:pt idx="6630">
                  <c:v>3.75</c:v>
                </c:pt>
                <c:pt idx="6631">
                  <c:v>3.76</c:v>
                </c:pt>
                <c:pt idx="6632">
                  <c:v>3.71</c:v>
                </c:pt>
                <c:pt idx="6633">
                  <c:v>3.74</c:v>
                </c:pt>
                <c:pt idx="6634">
                  <c:v>3.67</c:v>
                </c:pt>
                <c:pt idx="6635">
                  <c:v>3.68</c:v>
                </c:pt>
                <c:pt idx="6636">
                  <c:v>3.64</c:v>
                </c:pt>
                <c:pt idx="6637">
                  <c:v>3.65</c:v>
                </c:pt>
                <c:pt idx="6638">
                  <c:v>3.62</c:v>
                </c:pt>
                <c:pt idx="6639">
                  <c:v>3.67</c:v>
                </c:pt>
                <c:pt idx="6640">
                  <c:v>3.75</c:v>
                </c:pt>
                <c:pt idx="6641">
                  <c:v>3.87</c:v>
                </c:pt>
                <c:pt idx="6642">
                  <c:v>3.87</c:v>
                </c:pt>
                <c:pt idx="6643">
                  <c:v>3.99</c:v>
                </c:pt>
                <c:pt idx="6644">
                  <c:v>4.18</c:v>
                </c:pt>
                <c:pt idx="6645">
                  <c:v>4.1500000000000004</c:v>
                </c:pt>
                <c:pt idx="6646">
                  <c:v>4.25</c:v>
                </c:pt>
                <c:pt idx="6647">
                  <c:v>4.32</c:v>
                </c:pt>
                <c:pt idx="6648">
                  <c:v>4.58</c:v>
                </c:pt>
                <c:pt idx="6649">
                  <c:v>4.63</c:v>
                </c:pt>
                <c:pt idx="6650">
                  <c:v>4.6100000000000003</c:v>
                </c:pt>
                <c:pt idx="6651">
                  <c:v>4.5199999999999996</c:v>
                </c:pt>
                <c:pt idx="6652">
                  <c:v>4.51</c:v>
                </c:pt>
                <c:pt idx="6653">
                  <c:v>4.67</c:v>
                </c:pt>
                <c:pt idx="6654">
                  <c:v>4.9000000000000004</c:v>
                </c:pt>
                <c:pt idx="6655">
                  <c:v>4.9000000000000004</c:v>
                </c:pt>
                <c:pt idx="6656">
                  <c:v>4.99</c:v>
                </c:pt>
                <c:pt idx="6657">
                  <c:v>4.8600000000000003</c:v>
                </c:pt>
                <c:pt idx="6658">
                  <c:v>4.8600000000000003</c:v>
                </c:pt>
                <c:pt idx="6659">
                  <c:v>4.82</c:v>
                </c:pt>
                <c:pt idx="6660">
                  <c:v>4.83</c:v>
                </c:pt>
                <c:pt idx="6661">
                  <c:v>4.87</c:v>
                </c:pt>
                <c:pt idx="6662">
                  <c:v>4.87</c:v>
                </c:pt>
                <c:pt idx="6663">
                  <c:v>4.95</c:v>
                </c:pt>
                <c:pt idx="6664">
                  <c:v>5.05</c:v>
                </c:pt>
                <c:pt idx="6665">
                  <c:v>5.04</c:v>
                </c:pt>
                <c:pt idx="6666">
                  <c:v>5.0599999999999996</c:v>
                </c:pt>
                <c:pt idx="6667">
                  <c:v>5.09</c:v>
                </c:pt>
                <c:pt idx="6668">
                  <c:v>5.03</c:v>
                </c:pt>
                <c:pt idx="6669">
                  <c:v>5.01</c:v>
                </c:pt>
                <c:pt idx="6670">
                  <c:v>5.0199999999999996</c:v>
                </c:pt>
                <c:pt idx="6671">
                  <c:v>5.01</c:v>
                </c:pt>
                <c:pt idx="6672">
                  <c:v>5.07</c:v>
                </c:pt>
                <c:pt idx="6673">
                  <c:v>5.13</c:v>
                </c:pt>
                <c:pt idx="6674">
                  <c:v>5.37</c:v>
                </c:pt>
                <c:pt idx="6675">
                  <c:v>5.66</c:v>
                </c:pt>
                <c:pt idx="6676">
                  <c:v>5.55</c:v>
                </c:pt>
                <c:pt idx="6677">
                  <c:v>5.44</c:v>
                </c:pt>
                <c:pt idx="6678">
                  <c:v>5.39</c:v>
                </c:pt>
                <c:pt idx="6679">
                  <c:v>5.4</c:v>
                </c:pt>
                <c:pt idx="6680">
                  <c:v>5.56</c:v>
                </c:pt>
                <c:pt idx="6681">
                  <c:v>5.47</c:v>
                </c:pt>
                <c:pt idx="6682">
                  <c:v>5.5</c:v>
                </c:pt>
                <c:pt idx="6683">
                  <c:v>5.53</c:v>
                </c:pt>
                <c:pt idx="6684">
                  <c:v>5.58</c:v>
                </c:pt>
                <c:pt idx="6685">
                  <c:v>5.56</c:v>
                </c:pt>
                <c:pt idx="6686">
                  <c:v>5.45</c:v>
                </c:pt>
                <c:pt idx="6687">
                  <c:v>5.36</c:v>
                </c:pt>
                <c:pt idx="6688">
                  <c:v>5.18</c:v>
                </c:pt>
                <c:pt idx="6689">
                  <c:v>5.14</c:v>
                </c:pt>
                <c:pt idx="6690">
                  <c:v>5.19</c:v>
                </c:pt>
                <c:pt idx="6691">
                  <c:v>5.07</c:v>
                </c:pt>
                <c:pt idx="6692">
                  <c:v>4.99</c:v>
                </c:pt>
                <c:pt idx="6693">
                  <c:v>5.0599999999999996</c:v>
                </c:pt>
                <c:pt idx="6694">
                  <c:v>5.31</c:v>
                </c:pt>
                <c:pt idx="6695">
                  <c:v>5.31</c:v>
                </c:pt>
                <c:pt idx="6696">
                  <c:v>5.32</c:v>
                </c:pt>
                <c:pt idx="6697">
                  <c:v>5.51</c:v>
                </c:pt>
                <c:pt idx="6698">
                  <c:v>5.55</c:v>
                </c:pt>
                <c:pt idx="6699">
                  <c:v>5.81</c:v>
                </c:pt>
                <c:pt idx="6700">
                  <c:v>5.76</c:v>
                </c:pt>
                <c:pt idx="6701">
                  <c:v>5.75</c:v>
                </c:pt>
                <c:pt idx="6702">
                  <c:v>5.79</c:v>
                </c:pt>
                <c:pt idx="6703">
                  <c:v>5.88</c:v>
                </c:pt>
                <c:pt idx="6704">
                  <c:v>5.77</c:v>
                </c:pt>
                <c:pt idx="6705">
                  <c:v>5.86</c:v>
                </c:pt>
                <c:pt idx="6706">
                  <c:v>5.86</c:v>
                </c:pt>
                <c:pt idx="6707">
                  <c:v>5.86</c:v>
                </c:pt>
                <c:pt idx="6708">
                  <c:v>5.87</c:v>
                </c:pt>
                <c:pt idx="6709">
                  <c:v>5.96</c:v>
                </c:pt>
                <c:pt idx="6710">
                  <c:v>5.98</c:v>
                </c:pt>
                <c:pt idx="6711">
                  <c:v>6</c:v>
                </c:pt>
                <c:pt idx="6712">
                  <c:v>6</c:v>
                </c:pt>
                <c:pt idx="6713">
                  <c:v>6.14</c:v>
                </c:pt>
                <c:pt idx="6714">
                  <c:v>6.14</c:v>
                </c:pt>
                <c:pt idx="6715">
                  <c:v>6.46</c:v>
                </c:pt>
                <c:pt idx="6716">
                  <c:v>6.25</c:v>
                </c:pt>
                <c:pt idx="6717">
                  <c:v>6.36</c:v>
                </c:pt>
                <c:pt idx="6718">
                  <c:v>6.34</c:v>
                </c:pt>
                <c:pt idx="6719">
                  <c:v>6.63</c:v>
                </c:pt>
                <c:pt idx="6720">
                  <c:v>6.57</c:v>
                </c:pt>
                <c:pt idx="6721">
                  <c:v>6.36</c:v>
                </c:pt>
                <c:pt idx="6722">
                  <c:v>6.25</c:v>
                </c:pt>
                <c:pt idx="6723">
                  <c:v>6.37</c:v>
                </c:pt>
                <c:pt idx="6724">
                  <c:v>6.39</c:v>
                </c:pt>
                <c:pt idx="6725">
                  <c:v>6.33</c:v>
                </c:pt>
                <c:pt idx="6726">
                  <c:v>6.3</c:v>
                </c:pt>
                <c:pt idx="6727">
                  <c:v>6.37</c:v>
                </c:pt>
                <c:pt idx="6728">
                  <c:v>6.31</c:v>
                </c:pt>
                <c:pt idx="6729">
                  <c:v>6.29</c:v>
                </c:pt>
                <c:pt idx="6730">
                  <c:v>6.1</c:v>
                </c:pt>
                <c:pt idx="6731">
                  <c:v>5.96</c:v>
                </c:pt>
                <c:pt idx="6732">
                  <c:v>5.97</c:v>
                </c:pt>
                <c:pt idx="6733">
                  <c:v>5.92</c:v>
                </c:pt>
                <c:pt idx="6734">
                  <c:v>5.59</c:v>
                </c:pt>
                <c:pt idx="6735">
                  <c:v>5.66</c:v>
                </c:pt>
                <c:pt idx="6736">
                  <c:v>5.47</c:v>
                </c:pt>
                <c:pt idx="6737">
                  <c:v>5.24</c:v>
                </c:pt>
                <c:pt idx="6738">
                  <c:v>5.31</c:v>
                </c:pt>
                <c:pt idx="6739">
                  <c:v>5.31</c:v>
                </c:pt>
                <c:pt idx="6740">
                  <c:v>5.26</c:v>
                </c:pt>
                <c:pt idx="6741">
                  <c:v>5.26</c:v>
                </c:pt>
                <c:pt idx="6742">
                  <c:v>5.17</c:v>
                </c:pt>
                <c:pt idx="6743">
                  <c:v>5.01</c:v>
                </c:pt>
                <c:pt idx="6744">
                  <c:v>4.96</c:v>
                </c:pt>
                <c:pt idx="6745">
                  <c:v>5.07</c:v>
                </c:pt>
                <c:pt idx="6746">
                  <c:v>5.09</c:v>
                </c:pt>
                <c:pt idx="6747">
                  <c:v>5.21</c:v>
                </c:pt>
                <c:pt idx="6748">
                  <c:v>5.31</c:v>
                </c:pt>
                <c:pt idx="6749">
                  <c:v>5.38</c:v>
                </c:pt>
                <c:pt idx="6750">
                  <c:v>5.35</c:v>
                </c:pt>
                <c:pt idx="6751">
                  <c:v>5.25</c:v>
                </c:pt>
                <c:pt idx="6752">
                  <c:v>5.21</c:v>
                </c:pt>
                <c:pt idx="6753">
                  <c:v>5.17</c:v>
                </c:pt>
                <c:pt idx="6754">
                  <c:v>5.12</c:v>
                </c:pt>
                <c:pt idx="6755">
                  <c:v>5.12</c:v>
                </c:pt>
                <c:pt idx="6756">
                  <c:v>5.0599999999999996</c:v>
                </c:pt>
                <c:pt idx="6757">
                  <c:v>5.18</c:v>
                </c:pt>
                <c:pt idx="6758">
                  <c:v>5.18</c:v>
                </c:pt>
                <c:pt idx="6759">
                  <c:v>5.22</c:v>
                </c:pt>
                <c:pt idx="6760">
                  <c:v>5.08</c:v>
                </c:pt>
                <c:pt idx="6761">
                  <c:v>5.1100000000000003</c:v>
                </c:pt>
                <c:pt idx="6762">
                  <c:v>5.1100000000000003</c:v>
                </c:pt>
                <c:pt idx="6763">
                  <c:v>5.16</c:v>
                </c:pt>
                <c:pt idx="6764">
                  <c:v>5.29</c:v>
                </c:pt>
                <c:pt idx="6765">
                  <c:v>5.22</c:v>
                </c:pt>
                <c:pt idx="6766">
                  <c:v>5.25</c:v>
                </c:pt>
                <c:pt idx="6767">
                  <c:v>5.3</c:v>
                </c:pt>
                <c:pt idx="6768">
                  <c:v>5.24</c:v>
                </c:pt>
                <c:pt idx="6769">
                  <c:v>5.31</c:v>
                </c:pt>
                <c:pt idx="6770">
                  <c:v>5.34</c:v>
                </c:pt>
                <c:pt idx="6771">
                  <c:v>5.25</c:v>
                </c:pt>
                <c:pt idx="6772">
                  <c:v>5.19</c:v>
                </c:pt>
                <c:pt idx="6773">
                  <c:v>5.12</c:v>
                </c:pt>
                <c:pt idx="6774">
                  <c:v>5.03</c:v>
                </c:pt>
                <c:pt idx="6775">
                  <c:v>5.0599999999999996</c:v>
                </c:pt>
                <c:pt idx="6776">
                  <c:v>5.03</c:v>
                </c:pt>
                <c:pt idx="6777">
                  <c:v>5.05</c:v>
                </c:pt>
                <c:pt idx="6778">
                  <c:v>5.08</c:v>
                </c:pt>
                <c:pt idx="6779">
                  <c:v>5.03</c:v>
                </c:pt>
                <c:pt idx="6780">
                  <c:v>5.03</c:v>
                </c:pt>
                <c:pt idx="6781">
                  <c:v>5.03</c:v>
                </c:pt>
                <c:pt idx="6782">
                  <c:v>5.03</c:v>
                </c:pt>
                <c:pt idx="6783">
                  <c:v>4.47</c:v>
                </c:pt>
                <c:pt idx="6784">
                  <c:v>4.47</c:v>
                </c:pt>
                <c:pt idx="6785">
                  <c:v>4.5</c:v>
                </c:pt>
                <c:pt idx="6786">
                  <c:v>4.5599999999999996</c:v>
                </c:pt>
                <c:pt idx="6787">
                  <c:v>4.6399999999999997</c:v>
                </c:pt>
                <c:pt idx="6788">
                  <c:v>4.62</c:v>
                </c:pt>
                <c:pt idx="6789">
                  <c:v>4.63</c:v>
                </c:pt>
                <c:pt idx="6790">
                  <c:v>4.54</c:v>
                </c:pt>
                <c:pt idx="6791">
                  <c:v>4.5199999999999996</c:v>
                </c:pt>
                <c:pt idx="6792">
                  <c:v>4.33</c:v>
                </c:pt>
                <c:pt idx="6793">
                  <c:v>4.33</c:v>
                </c:pt>
                <c:pt idx="6794">
                  <c:v>4.3499999999999996</c:v>
                </c:pt>
                <c:pt idx="6795">
                  <c:v>4.33</c:v>
                </c:pt>
                <c:pt idx="6796">
                  <c:v>4.3499999999999996</c:v>
                </c:pt>
                <c:pt idx="6797">
                  <c:v>4.34</c:v>
                </c:pt>
                <c:pt idx="6798">
                  <c:v>4.3499999999999996</c:v>
                </c:pt>
                <c:pt idx="6799">
                  <c:v>4.3499999999999996</c:v>
                </c:pt>
                <c:pt idx="6800">
                  <c:v>4.3499999999999996</c:v>
                </c:pt>
                <c:pt idx="6801">
                  <c:v>4.3499999999999996</c:v>
                </c:pt>
                <c:pt idx="6802">
                  <c:v>4.32</c:v>
                </c:pt>
                <c:pt idx="6803">
                  <c:v>4.2699999999999996</c:v>
                </c:pt>
                <c:pt idx="6804">
                  <c:v>4.2300000000000004</c:v>
                </c:pt>
                <c:pt idx="6805">
                  <c:v>4.2699999999999996</c:v>
                </c:pt>
                <c:pt idx="6806">
                  <c:v>4.2300000000000004</c:v>
                </c:pt>
                <c:pt idx="6807">
                  <c:v>4.2</c:v>
                </c:pt>
                <c:pt idx="6808">
                  <c:v>4.3</c:v>
                </c:pt>
                <c:pt idx="6809">
                  <c:v>4.34</c:v>
                </c:pt>
                <c:pt idx="6810">
                  <c:v>4.32</c:v>
                </c:pt>
                <c:pt idx="6811">
                  <c:v>4.3099999999999996</c:v>
                </c:pt>
                <c:pt idx="6812">
                  <c:v>4.3099999999999996</c:v>
                </c:pt>
                <c:pt idx="6813">
                  <c:v>4.37</c:v>
                </c:pt>
                <c:pt idx="6814">
                  <c:v>4.5</c:v>
                </c:pt>
                <c:pt idx="6815">
                  <c:v>4.4400000000000004</c:v>
                </c:pt>
                <c:pt idx="6816">
                  <c:v>4.4400000000000004</c:v>
                </c:pt>
                <c:pt idx="6817">
                  <c:v>4.41</c:v>
                </c:pt>
                <c:pt idx="6818">
                  <c:v>4.41</c:v>
                </c:pt>
                <c:pt idx="6819">
                  <c:v>4.42</c:v>
                </c:pt>
                <c:pt idx="6820">
                  <c:v>4.41</c:v>
                </c:pt>
                <c:pt idx="6821">
                  <c:v>4.41</c:v>
                </c:pt>
                <c:pt idx="6822">
                  <c:v>4.4000000000000004</c:v>
                </c:pt>
                <c:pt idx="6823">
                  <c:v>4.3899999999999997</c:v>
                </c:pt>
                <c:pt idx="6824">
                  <c:v>4.3899999999999997</c:v>
                </c:pt>
                <c:pt idx="6825">
                  <c:v>4.42</c:v>
                </c:pt>
                <c:pt idx="6826">
                  <c:v>4.42</c:v>
                </c:pt>
                <c:pt idx="6827">
                  <c:v>4.45</c:v>
                </c:pt>
                <c:pt idx="6828">
                  <c:v>4.43</c:v>
                </c:pt>
                <c:pt idx="6829">
                  <c:v>4.47</c:v>
                </c:pt>
                <c:pt idx="6830">
                  <c:v>4.4800000000000004</c:v>
                </c:pt>
                <c:pt idx="6831">
                  <c:v>4.5199999999999996</c:v>
                </c:pt>
                <c:pt idx="6832">
                  <c:v>4.51</c:v>
                </c:pt>
                <c:pt idx="6833">
                  <c:v>4.49</c:v>
                </c:pt>
                <c:pt idx="6834">
                  <c:v>4.49</c:v>
                </c:pt>
                <c:pt idx="6835">
                  <c:v>4.49</c:v>
                </c:pt>
                <c:pt idx="6836">
                  <c:v>4.46</c:v>
                </c:pt>
                <c:pt idx="6837">
                  <c:v>4.49</c:v>
                </c:pt>
                <c:pt idx="6838">
                  <c:v>4.4800000000000004</c:v>
                </c:pt>
                <c:pt idx="6839">
                  <c:v>4.4800000000000004</c:v>
                </c:pt>
                <c:pt idx="6840">
                  <c:v>4.5199999999999996</c:v>
                </c:pt>
                <c:pt idx="6841">
                  <c:v>4.4800000000000004</c:v>
                </c:pt>
                <c:pt idx="6842">
                  <c:v>4.5</c:v>
                </c:pt>
                <c:pt idx="6843">
                  <c:v>4.51</c:v>
                </c:pt>
                <c:pt idx="6844">
                  <c:v>4.53</c:v>
                </c:pt>
                <c:pt idx="6845">
                  <c:v>4.5199999999999996</c:v>
                </c:pt>
                <c:pt idx="6846">
                  <c:v>4.5</c:v>
                </c:pt>
                <c:pt idx="6847">
                  <c:v>4.46</c:v>
                </c:pt>
                <c:pt idx="6848">
                  <c:v>4.3899999999999997</c:v>
                </c:pt>
                <c:pt idx="6849">
                  <c:v>4.33</c:v>
                </c:pt>
                <c:pt idx="6850">
                  <c:v>4.34</c:v>
                </c:pt>
                <c:pt idx="6851">
                  <c:v>4.3</c:v>
                </c:pt>
                <c:pt idx="6852">
                  <c:v>4.33</c:v>
                </c:pt>
                <c:pt idx="6853">
                  <c:v>4.3099999999999996</c:v>
                </c:pt>
                <c:pt idx="6854">
                  <c:v>4.3099999999999996</c:v>
                </c:pt>
                <c:pt idx="6855">
                  <c:v>4.3600000000000003</c:v>
                </c:pt>
                <c:pt idx="6856">
                  <c:v>4.42</c:v>
                </c:pt>
                <c:pt idx="6857">
                  <c:v>4.42</c:v>
                </c:pt>
                <c:pt idx="6858">
                  <c:v>4.37</c:v>
                </c:pt>
                <c:pt idx="6859">
                  <c:v>4.42</c:v>
                </c:pt>
                <c:pt idx="6860">
                  <c:v>4.47</c:v>
                </c:pt>
                <c:pt idx="6861">
                  <c:v>4.5</c:v>
                </c:pt>
                <c:pt idx="6862">
                  <c:v>4.51</c:v>
                </c:pt>
                <c:pt idx="6863">
                  <c:v>4.49</c:v>
                </c:pt>
                <c:pt idx="6864">
                  <c:v>4.51</c:v>
                </c:pt>
                <c:pt idx="6865">
                  <c:v>4.5</c:v>
                </c:pt>
                <c:pt idx="6866">
                  <c:v>4.49</c:v>
                </c:pt>
                <c:pt idx="6867">
                  <c:v>4.51</c:v>
                </c:pt>
                <c:pt idx="6868">
                  <c:v>4.51</c:v>
                </c:pt>
                <c:pt idx="6869">
                  <c:v>4.7699999999999996</c:v>
                </c:pt>
                <c:pt idx="6870">
                  <c:v>4.7699999999999996</c:v>
                </c:pt>
                <c:pt idx="6871">
                  <c:v>4.7699999999999996</c:v>
                </c:pt>
                <c:pt idx="6872">
                  <c:v>4.7699999999999996</c:v>
                </c:pt>
                <c:pt idx="6873">
                  <c:v>4.8</c:v>
                </c:pt>
                <c:pt idx="6874">
                  <c:v>4.83</c:v>
                </c:pt>
                <c:pt idx="6875">
                  <c:v>4.8499999999999996</c:v>
                </c:pt>
                <c:pt idx="6876">
                  <c:v>4.95</c:v>
                </c:pt>
                <c:pt idx="6877">
                  <c:v>4.91</c:v>
                </c:pt>
                <c:pt idx="6878">
                  <c:v>4.91</c:v>
                </c:pt>
                <c:pt idx="6879">
                  <c:v>4.92</c:v>
                </c:pt>
                <c:pt idx="6880">
                  <c:v>4.9400000000000004</c:v>
                </c:pt>
                <c:pt idx="6881">
                  <c:v>4.99</c:v>
                </c:pt>
                <c:pt idx="6882">
                  <c:v>5.0199999999999996</c:v>
                </c:pt>
                <c:pt idx="6883">
                  <c:v>4.9800000000000004</c:v>
                </c:pt>
                <c:pt idx="6884">
                  <c:v>5.03</c:v>
                </c:pt>
                <c:pt idx="6885">
                  <c:v>5</c:v>
                </c:pt>
                <c:pt idx="6886">
                  <c:v>4.95</c:v>
                </c:pt>
                <c:pt idx="6887">
                  <c:v>4.93</c:v>
                </c:pt>
                <c:pt idx="6888">
                  <c:v>4.97</c:v>
                </c:pt>
                <c:pt idx="6889">
                  <c:v>4.96</c:v>
                </c:pt>
                <c:pt idx="6890">
                  <c:v>4.96</c:v>
                </c:pt>
                <c:pt idx="6891">
                  <c:v>5.1100000000000003</c:v>
                </c:pt>
                <c:pt idx="6892">
                  <c:v>5.07</c:v>
                </c:pt>
                <c:pt idx="6893">
                  <c:v>5.07</c:v>
                </c:pt>
                <c:pt idx="6894">
                  <c:v>5.01</c:v>
                </c:pt>
                <c:pt idx="6895">
                  <c:v>5.05</c:v>
                </c:pt>
                <c:pt idx="6896">
                  <c:v>5.05</c:v>
                </c:pt>
                <c:pt idx="6897">
                  <c:v>5.12</c:v>
                </c:pt>
                <c:pt idx="6898">
                  <c:v>5.14</c:v>
                </c:pt>
                <c:pt idx="6899">
                  <c:v>5.14</c:v>
                </c:pt>
                <c:pt idx="6900">
                  <c:v>5.16</c:v>
                </c:pt>
                <c:pt idx="6901">
                  <c:v>5.19</c:v>
                </c:pt>
                <c:pt idx="6902">
                  <c:v>5.22</c:v>
                </c:pt>
                <c:pt idx="6903">
                  <c:v>5.26</c:v>
                </c:pt>
                <c:pt idx="6904">
                  <c:v>5.3</c:v>
                </c:pt>
                <c:pt idx="6905">
                  <c:v>5.28</c:v>
                </c:pt>
                <c:pt idx="6906">
                  <c:v>5.33</c:v>
                </c:pt>
                <c:pt idx="6907">
                  <c:v>5.38</c:v>
                </c:pt>
                <c:pt idx="6908">
                  <c:v>5.36</c:v>
                </c:pt>
                <c:pt idx="6909">
                  <c:v>5.47</c:v>
                </c:pt>
                <c:pt idx="6910">
                  <c:v>5.38</c:v>
                </c:pt>
                <c:pt idx="6911">
                  <c:v>5.38</c:v>
                </c:pt>
                <c:pt idx="6912">
                  <c:v>5.36</c:v>
                </c:pt>
                <c:pt idx="6913">
                  <c:v>5.5</c:v>
                </c:pt>
                <c:pt idx="6914">
                  <c:v>5.72</c:v>
                </c:pt>
                <c:pt idx="6915">
                  <c:v>5.63</c:v>
                </c:pt>
                <c:pt idx="6916">
                  <c:v>5.6</c:v>
                </c:pt>
                <c:pt idx="6917">
                  <c:v>5.48</c:v>
                </c:pt>
                <c:pt idx="6918">
                  <c:v>5.57</c:v>
                </c:pt>
                <c:pt idx="6919">
                  <c:v>5.65</c:v>
                </c:pt>
                <c:pt idx="6920">
                  <c:v>5.68</c:v>
                </c:pt>
                <c:pt idx="6921">
                  <c:v>5.65</c:v>
                </c:pt>
                <c:pt idx="6922">
                  <c:v>5.62</c:v>
                </c:pt>
                <c:pt idx="6923">
                  <c:v>5.66</c:v>
                </c:pt>
                <c:pt idx="6924">
                  <c:v>5.71</c:v>
                </c:pt>
                <c:pt idx="6925">
                  <c:v>5.56</c:v>
                </c:pt>
                <c:pt idx="6926">
                  <c:v>5.55</c:v>
                </c:pt>
                <c:pt idx="6927">
                  <c:v>5.59</c:v>
                </c:pt>
                <c:pt idx="6928">
                  <c:v>5.51</c:v>
                </c:pt>
                <c:pt idx="6929">
                  <c:v>5.52</c:v>
                </c:pt>
                <c:pt idx="6930">
                  <c:v>5.51</c:v>
                </c:pt>
                <c:pt idx="6931">
                  <c:v>5.5</c:v>
                </c:pt>
                <c:pt idx="6932">
                  <c:v>5.4</c:v>
                </c:pt>
                <c:pt idx="6933">
                  <c:v>5.39</c:v>
                </c:pt>
                <c:pt idx="6934">
                  <c:v>5.26</c:v>
                </c:pt>
                <c:pt idx="6935">
                  <c:v>5.29</c:v>
                </c:pt>
                <c:pt idx="6936">
                  <c:v>5.34</c:v>
                </c:pt>
                <c:pt idx="6937">
                  <c:v>5.33</c:v>
                </c:pt>
                <c:pt idx="6938">
                  <c:v>5.33</c:v>
                </c:pt>
                <c:pt idx="6939">
                  <c:v>5.38</c:v>
                </c:pt>
                <c:pt idx="6940">
                  <c:v>5.36</c:v>
                </c:pt>
                <c:pt idx="6941">
                  <c:v>5.64</c:v>
                </c:pt>
                <c:pt idx="6942">
                  <c:v>5.64</c:v>
                </c:pt>
                <c:pt idx="6943">
                  <c:v>5.55</c:v>
                </c:pt>
                <c:pt idx="6944">
                  <c:v>5.47</c:v>
                </c:pt>
                <c:pt idx="6945">
                  <c:v>5.47</c:v>
                </c:pt>
                <c:pt idx="6946">
                  <c:v>5.43</c:v>
                </c:pt>
                <c:pt idx="6947">
                  <c:v>5.43</c:v>
                </c:pt>
                <c:pt idx="6948">
                  <c:v>5.43</c:v>
                </c:pt>
                <c:pt idx="6949">
                  <c:v>5.47</c:v>
                </c:pt>
                <c:pt idx="6950">
                  <c:v>5.54</c:v>
                </c:pt>
                <c:pt idx="6951">
                  <c:v>5.54</c:v>
                </c:pt>
                <c:pt idx="6952">
                  <c:v>5.55</c:v>
                </c:pt>
                <c:pt idx="6953">
                  <c:v>5.61</c:v>
                </c:pt>
                <c:pt idx="6954">
                  <c:v>5.64</c:v>
                </c:pt>
                <c:pt idx="6955">
                  <c:v>5.64</c:v>
                </c:pt>
                <c:pt idx="6956">
                  <c:v>5.64</c:v>
                </c:pt>
                <c:pt idx="6957">
                  <c:v>5.75</c:v>
                </c:pt>
                <c:pt idx="6958">
                  <c:v>5.76</c:v>
                </c:pt>
                <c:pt idx="6959">
                  <c:v>5.67</c:v>
                </c:pt>
                <c:pt idx="6960">
                  <c:v>5.68</c:v>
                </c:pt>
                <c:pt idx="6961">
                  <c:v>5.61</c:v>
                </c:pt>
                <c:pt idx="6962">
                  <c:v>5.62</c:v>
                </c:pt>
                <c:pt idx="6963">
                  <c:v>5.65</c:v>
                </c:pt>
                <c:pt idx="6964">
                  <c:v>5.65</c:v>
                </c:pt>
                <c:pt idx="6965">
                  <c:v>5.62</c:v>
                </c:pt>
                <c:pt idx="6966">
                  <c:v>5.59</c:v>
                </c:pt>
                <c:pt idx="6967">
                  <c:v>5.59</c:v>
                </c:pt>
                <c:pt idx="6968">
                  <c:v>5.49</c:v>
                </c:pt>
                <c:pt idx="6969">
                  <c:v>5.47</c:v>
                </c:pt>
                <c:pt idx="6970">
                  <c:v>5.5</c:v>
                </c:pt>
                <c:pt idx="6971">
                  <c:v>5.42</c:v>
                </c:pt>
                <c:pt idx="6972">
                  <c:v>5.4</c:v>
                </c:pt>
                <c:pt idx="6973">
                  <c:v>5.4</c:v>
                </c:pt>
                <c:pt idx="6974">
                  <c:v>5.4</c:v>
                </c:pt>
                <c:pt idx="6975">
                  <c:v>5.39</c:v>
                </c:pt>
                <c:pt idx="6976">
                  <c:v>5.39</c:v>
                </c:pt>
                <c:pt idx="6977">
                  <c:v>5.39</c:v>
                </c:pt>
                <c:pt idx="6978">
                  <c:v>5.37</c:v>
                </c:pt>
                <c:pt idx="6979">
                  <c:v>5.08</c:v>
                </c:pt>
                <c:pt idx="6980">
                  <c:v>5.03</c:v>
                </c:pt>
                <c:pt idx="6981">
                  <c:v>5.04</c:v>
                </c:pt>
                <c:pt idx="6982">
                  <c:v>5.04</c:v>
                </c:pt>
                <c:pt idx="6983">
                  <c:v>5.0199999999999996</c:v>
                </c:pt>
                <c:pt idx="6984">
                  <c:v>5.0199999999999996</c:v>
                </c:pt>
                <c:pt idx="6985">
                  <c:v>4.91</c:v>
                </c:pt>
                <c:pt idx="6986">
                  <c:v>4.88</c:v>
                </c:pt>
                <c:pt idx="6987">
                  <c:v>4.88</c:v>
                </c:pt>
                <c:pt idx="6988">
                  <c:v>4.92</c:v>
                </c:pt>
                <c:pt idx="6989">
                  <c:v>4.92</c:v>
                </c:pt>
                <c:pt idx="6990">
                  <c:v>4.9400000000000004</c:v>
                </c:pt>
                <c:pt idx="6991">
                  <c:v>4.87</c:v>
                </c:pt>
                <c:pt idx="6992">
                  <c:v>4.88</c:v>
                </c:pt>
                <c:pt idx="6993">
                  <c:v>4.83</c:v>
                </c:pt>
                <c:pt idx="6994">
                  <c:v>4.84</c:v>
                </c:pt>
                <c:pt idx="6995">
                  <c:v>4.8</c:v>
                </c:pt>
                <c:pt idx="6996">
                  <c:v>4.79</c:v>
                </c:pt>
                <c:pt idx="6997">
                  <c:v>4.79</c:v>
                </c:pt>
                <c:pt idx="6998">
                  <c:v>4.78</c:v>
                </c:pt>
                <c:pt idx="6999">
                  <c:v>4.74</c:v>
                </c:pt>
                <c:pt idx="7000">
                  <c:v>4.7699999999999996</c:v>
                </c:pt>
                <c:pt idx="7001">
                  <c:v>4.79</c:v>
                </c:pt>
                <c:pt idx="7002">
                  <c:v>4.79</c:v>
                </c:pt>
                <c:pt idx="7003">
                  <c:v>4.79</c:v>
                </c:pt>
                <c:pt idx="7004">
                  <c:v>4.8099999999999996</c:v>
                </c:pt>
                <c:pt idx="7005">
                  <c:v>4.78</c:v>
                </c:pt>
                <c:pt idx="7006">
                  <c:v>4.7300000000000004</c:v>
                </c:pt>
                <c:pt idx="7007">
                  <c:v>4.7</c:v>
                </c:pt>
                <c:pt idx="7008">
                  <c:v>4.67</c:v>
                </c:pt>
                <c:pt idx="7009">
                  <c:v>4.6500000000000004</c:v>
                </c:pt>
                <c:pt idx="7010">
                  <c:v>4.66</c:v>
                </c:pt>
                <c:pt idx="7011">
                  <c:v>4.72</c:v>
                </c:pt>
                <c:pt idx="7012">
                  <c:v>4.71</c:v>
                </c:pt>
                <c:pt idx="7013">
                  <c:v>4.71</c:v>
                </c:pt>
                <c:pt idx="7014">
                  <c:v>4.68</c:v>
                </c:pt>
                <c:pt idx="7015">
                  <c:v>4.6500000000000004</c:v>
                </c:pt>
                <c:pt idx="7016">
                  <c:v>4.6500000000000004</c:v>
                </c:pt>
                <c:pt idx="7017">
                  <c:v>4.6500000000000004</c:v>
                </c:pt>
                <c:pt idx="7018">
                  <c:v>4.7</c:v>
                </c:pt>
                <c:pt idx="7019">
                  <c:v>4.72</c:v>
                </c:pt>
                <c:pt idx="7020">
                  <c:v>4.66</c:v>
                </c:pt>
                <c:pt idx="7021">
                  <c:v>4.63</c:v>
                </c:pt>
                <c:pt idx="7022">
                  <c:v>4.59</c:v>
                </c:pt>
                <c:pt idx="7023">
                  <c:v>4.58</c:v>
                </c:pt>
                <c:pt idx="7024">
                  <c:v>4.59</c:v>
                </c:pt>
                <c:pt idx="7025">
                  <c:v>4.53</c:v>
                </c:pt>
                <c:pt idx="7026">
                  <c:v>4.5599999999999996</c:v>
                </c:pt>
                <c:pt idx="7027">
                  <c:v>4.5599999999999996</c:v>
                </c:pt>
                <c:pt idx="7028">
                  <c:v>4.53</c:v>
                </c:pt>
                <c:pt idx="7029">
                  <c:v>4.5599999999999996</c:v>
                </c:pt>
                <c:pt idx="7030">
                  <c:v>4.58</c:v>
                </c:pt>
                <c:pt idx="7031">
                  <c:v>4.57</c:v>
                </c:pt>
                <c:pt idx="7032">
                  <c:v>4.59</c:v>
                </c:pt>
                <c:pt idx="7033">
                  <c:v>4.6399999999999997</c:v>
                </c:pt>
                <c:pt idx="7034">
                  <c:v>4.62</c:v>
                </c:pt>
                <c:pt idx="7035">
                  <c:v>4.6100000000000003</c:v>
                </c:pt>
                <c:pt idx="7036">
                  <c:v>4.5999999999999996</c:v>
                </c:pt>
                <c:pt idx="7037">
                  <c:v>4.58</c:v>
                </c:pt>
                <c:pt idx="7038">
                  <c:v>4.58</c:v>
                </c:pt>
                <c:pt idx="7039">
                  <c:v>4.57</c:v>
                </c:pt>
                <c:pt idx="7040">
                  <c:v>4.57</c:v>
                </c:pt>
                <c:pt idx="7041">
                  <c:v>4.5999999999999996</c:v>
                </c:pt>
                <c:pt idx="7042">
                  <c:v>4.5999999999999996</c:v>
                </c:pt>
                <c:pt idx="7043">
                  <c:v>4.5999999999999996</c:v>
                </c:pt>
                <c:pt idx="7044">
                  <c:v>4.5999999999999996</c:v>
                </c:pt>
                <c:pt idx="7045">
                  <c:v>4.5999999999999996</c:v>
                </c:pt>
                <c:pt idx="7046">
                  <c:v>4.5999999999999996</c:v>
                </c:pt>
                <c:pt idx="7047">
                  <c:v>4.6399999999999997</c:v>
                </c:pt>
                <c:pt idx="7048">
                  <c:v>4.67</c:v>
                </c:pt>
                <c:pt idx="7049">
                  <c:v>4.5999999999999996</c:v>
                </c:pt>
                <c:pt idx="7050">
                  <c:v>4.59</c:v>
                </c:pt>
                <c:pt idx="7051">
                  <c:v>4.62</c:v>
                </c:pt>
                <c:pt idx="7052">
                  <c:v>4.62</c:v>
                </c:pt>
                <c:pt idx="7053">
                  <c:v>4.62</c:v>
                </c:pt>
                <c:pt idx="7054">
                  <c:v>4.62</c:v>
                </c:pt>
                <c:pt idx="7055">
                  <c:v>4.67</c:v>
                </c:pt>
                <c:pt idx="7056">
                  <c:v>4.6900000000000004</c:v>
                </c:pt>
                <c:pt idx="7057">
                  <c:v>4.75</c:v>
                </c:pt>
                <c:pt idx="7058">
                  <c:v>4.6900000000000004</c:v>
                </c:pt>
                <c:pt idx="7059">
                  <c:v>4.68</c:v>
                </c:pt>
                <c:pt idx="7060">
                  <c:v>4.6399999999999997</c:v>
                </c:pt>
                <c:pt idx="7061">
                  <c:v>4.62</c:v>
                </c:pt>
                <c:pt idx="7062">
                  <c:v>4.6500000000000004</c:v>
                </c:pt>
                <c:pt idx="7063">
                  <c:v>4.6399999999999997</c:v>
                </c:pt>
                <c:pt idx="7064">
                  <c:v>4.6399999999999997</c:v>
                </c:pt>
                <c:pt idx="7065">
                  <c:v>4.6399999999999997</c:v>
                </c:pt>
                <c:pt idx="7066">
                  <c:v>4.72</c:v>
                </c:pt>
                <c:pt idx="7067">
                  <c:v>4.74</c:v>
                </c:pt>
                <c:pt idx="7068">
                  <c:v>4.7699999999999996</c:v>
                </c:pt>
                <c:pt idx="7069">
                  <c:v>4.79</c:v>
                </c:pt>
                <c:pt idx="7070">
                  <c:v>4.79</c:v>
                </c:pt>
                <c:pt idx="7071">
                  <c:v>4.79</c:v>
                </c:pt>
                <c:pt idx="7072">
                  <c:v>4.78</c:v>
                </c:pt>
                <c:pt idx="7073">
                  <c:v>4.76</c:v>
                </c:pt>
                <c:pt idx="7074">
                  <c:v>4.76</c:v>
                </c:pt>
                <c:pt idx="7075">
                  <c:v>4.8099999999999996</c:v>
                </c:pt>
                <c:pt idx="7076">
                  <c:v>4.8</c:v>
                </c:pt>
                <c:pt idx="7077">
                  <c:v>4.82</c:v>
                </c:pt>
                <c:pt idx="7078">
                  <c:v>4.76</c:v>
                </c:pt>
                <c:pt idx="7079">
                  <c:v>4.7699999999999996</c:v>
                </c:pt>
                <c:pt idx="7080">
                  <c:v>4.79</c:v>
                </c:pt>
                <c:pt idx="7081">
                  <c:v>4.76</c:v>
                </c:pt>
                <c:pt idx="7082">
                  <c:v>4.7699999999999996</c:v>
                </c:pt>
                <c:pt idx="7083">
                  <c:v>4.7699999999999996</c:v>
                </c:pt>
                <c:pt idx="7084">
                  <c:v>4.8499999999999996</c:v>
                </c:pt>
                <c:pt idx="7085">
                  <c:v>4.87</c:v>
                </c:pt>
                <c:pt idx="7086">
                  <c:v>4.8899999999999997</c:v>
                </c:pt>
                <c:pt idx="7087">
                  <c:v>4.9000000000000004</c:v>
                </c:pt>
                <c:pt idx="7088">
                  <c:v>4.9400000000000004</c:v>
                </c:pt>
                <c:pt idx="7089">
                  <c:v>4.96</c:v>
                </c:pt>
                <c:pt idx="7090">
                  <c:v>4.9800000000000004</c:v>
                </c:pt>
                <c:pt idx="7091">
                  <c:v>4.9400000000000004</c:v>
                </c:pt>
                <c:pt idx="7092">
                  <c:v>4.9400000000000004</c:v>
                </c:pt>
                <c:pt idx="7093">
                  <c:v>4.9000000000000004</c:v>
                </c:pt>
                <c:pt idx="7094">
                  <c:v>4.9800000000000004</c:v>
                </c:pt>
                <c:pt idx="7095">
                  <c:v>4.99</c:v>
                </c:pt>
                <c:pt idx="7096">
                  <c:v>4.91</c:v>
                </c:pt>
                <c:pt idx="7097">
                  <c:v>4.95</c:v>
                </c:pt>
                <c:pt idx="7098">
                  <c:v>4.8600000000000003</c:v>
                </c:pt>
                <c:pt idx="7099">
                  <c:v>4.91</c:v>
                </c:pt>
                <c:pt idx="7100">
                  <c:v>4.91</c:v>
                </c:pt>
                <c:pt idx="7101">
                  <c:v>4.87</c:v>
                </c:pt>
                <c:pt idx="7102">
                  <c:v>4.82</c:v>
                </c:pt>
                <c:pt idx="7103">
                  <c:v>4.82</c:v>
                </c:pt>
                <c:pt idx="7104">
                  <c:v>4.8899999999999997</c:v>
                </c:pt>
                <c:pt idx="7105">
                  <c:v>4.8899999999999997</c:v>
                </c:pt>
                <c:pt idx="7106">
                  <c:v>4.87</c:v>
                </c:pt>
                <c:pt idx="7107">
                  <c:v>4.83</c:v>
                </c:pt>
                <c:pt idx="7108">
                  <c:v>4.8600000000000003</c:v>
                </c:pt>
                <c:pt idx="7109">
                  <c:v>5.07</c:v>
                </c:pt>
                <c:pt idx="7110">
                  <c:v>5.0599999999999996</c:v>
                </c:pt>
                <c:pt idx="7111">
                  <c:v>5.08</c:v>
                </c:pt>
                <c:pt idx="7112">
                  <c:v>5.12</c:v>
                </c:pt>
                <c:pt idx="7113">
                  <c:v>5.1100000000000003</c:v>
                </c:pt>
                <c:pt idx="7114">
                  <c:v>5.1100000000000003</c:v>
                </c:pt>
                <c:pt idx="7115">
                  <c:v>5.1100000000000003</c:v>
                </c:pt>
                <c:pt idx="7116">
                  <c:v>5.09</c:v>
                </c:pt>
                <c:pt idx="7117">
                  <c:v>5.1100000000000003</c:v>
                </c:pt>
                <c:pt idx="7118">
                  <c:v>5.12</c:v>
                </c:pt>
                <c:pt idx="7119">
                  <c:v>5.1100000000000003</c:v>
                </c:pt>
                <c:pt idx="7120">
                  <c:v>5.12</c:v>
                </c:pt>
                <c:pt idx="7121">
                  <c:v>5.1100000000000003</c:v>
                </c:pt>
                <c:pt idx="7122">
                  <c:v>5.12</c:v>
                </c:pt>
                <c:pt idx="7123">
                  <c:v>5.14</c:v>
                </c:pt>
                <c:pt idx="7124">
                  <c:v>5.18</c:v>
                </c:pt>
                <c:pt idx="7125">
                  <c:v>5.17</c:v>
                </c:pt>
                <c:pt idx="7126">
                  <c:v>5.17</c:v>
                </c:pt>
                <c:pt idx="7127">
                  <c:v>5.16</c:v>
                </c:pt>
                <c:pt idx="7128">
                  <c:v>5.16</c:v>
                </c:pt>
                <c:pt idx="7129">
                  <c:v>5.17</c:v>
                </c:pt>
                <c:pt idx="7130">
                  <c:v>5.19</c:v>
                </c:pt>
                <c:pt idx="7131">
                  <c:v>5.19</c:v>
                </c:pt>
                <c:pt idx="7132">
                  <c:v>5.19</c:v>
                </c:pt>
                <c:pt idx="7133">
                  <c:v>5.19</c:v>
                </c:pt>
                <c:pt idx="7134">
                  <c:v>5.19</c:v>
                </c:pt>
                <c:pt idx="7135">
                  <c:v>5.2</c:v>
                </c:pt>
                <c:pt idx="7136">
                  <c:v>5.19</c:v>
                </c:pt>
                <c:pt idx="7137">
                  <c:v>5.21</c:v>
                </c:pt>
                <c:pt idx="7138">
                  <c:v>5.23</c:v>
                </c:pt>
                <c:pt idx="7139">
                  <c:v>5.22</c:v>
                </c:pt>
                <c:pt idx="7140">
                  <c:v>5.22</c:v>
                </c:pt>
                <c:pt idx="7141">
                  <c:v>5.22</c:v>
                </c:pt>
                <c:pt idx="7142">
                  <c:v>5.24</c:v>
                </c:pt>
                <c:pt idx="7143">
                  <c:v>5.23</c:v>
                </c:pt>
                <c:pt idx="7144">
                  <c:v>5.23</c:v>
                </c:pt>
                <c:pt idx="7145">
                  <c:v>5.26</c:v>
                </c:pt>
                <c:pt idx="7146">
                  <c:v>5.26</c:v>
                </c:pt>
                <c:pt idx="7147">
                  <c:v>5.26</c:v>
                </c:pt>
                <c:pt idx="7148">
                  <c:v>5.26</c:v>
                </c:pt>
                <c:pt idx="7149">
                  <c:v>5.31</c:v>
                </c:pt>
                <c:pt idx="7150">
                  <c:v>5.3</c:v>
                </c:pt>
                <c:pt idx="7151">
                  <c:v>5.28</c:v>
                </c:pt>
                <c:pt idx="7152">
                  <c:v>5.05</c:v>
                </c:pt>
                <c:pt idx="7153">
                  <c:v>5.05</c:v>
                </c:pt>
                <c:pt idx="7154">
                  <c:v>5.04</c:v>
                </c:pt>
                <c:pt idx="7155">
                  <c:v>5.05</c:v>
                </c:pt>
                <c:pt idx="7156">
                  <c:v>5.05</c:v>
                </c:pt>
                <c:pt idx="7157">
                  <c:v>5.05</c:v>
                </c:pt>
                <c:pt idx="7158">
                  <c:v>5.0599999999999996</c:v>
                </c:pt>
                <c:pt idx="7159">
                  <c:v>5.1100000000000003</c:v>
                </c:pt>
                <c:pt idx="7160">
                  <c:v>5.1100000000000003</c:v>
                </c:pt>
                <c:pt idx="7161">
                  <c:v>5.17</c:v>
                </c:pt>
                <c:pt idx="7162">
                  <c:v>5.27</c:v>
                </c:pt>
                <c:pt idx="7163">
                  <c:v>5.27</c:v>
                </c:pt>
                <c:pt idx="7164">
                  <c:v>5.29</c:v>
                </c:pt>
                <c:pt idx="7165">
                  <c:v>5.28</c:v>
                </c:pt>
                <c:pt idx="7166">
                  <c:v>5.28</c:v>
                </c:pt>
                <c:pt idx="7167">
                  <c:v>5.24</c:v>
                </c:pt>
                <c:pt idx="7168">
                  <c:v>5.21</c:v>
                </c:pt>
                <c:pt idx="7169">
                  <c:v>5.2</c:v>
                </c:pt>
                <c:pt idx="7170">
                  <c:v>5.21</c:v>
                </c:pt>
                <c:pt idx="7171">
                  <c:v>5.24</c:v>
                </c:pt>
                <c:pt idx="7172">
                  <c:v>5.24</c:v>
                </c:pt>
                <c:pt idx="7173">
                  <c:v>5.27</c:v>
                </c:pt>
                <c:pt idx="7174">
                  <c:v>5.25</c:v>
                </c:pt>
                <c:pt idx="7175">
                  <c:v>5.22</c:v>
                </c:pt>
                <c:pt idx="7176">
                  <c:v>5.2</c:v>
                </c:pt>
                <c:pt idx="7177">
                  <c:v>5.15</c:v>
                </c:pt>
                <c:pt idx="7178">
                  <c:v>5.09</c:v>
                </c:pt>
                <c:pt idx="7179">
                  <c:v>5.04</c:v>
                </c:pt>
                <c:pt idx="7180">
                  <c:v>5.01</c:v>
                </c:pt>
                <c:pt idx="7181">
                  <c:v>5.01</c:v>
                </c:pt>
                <c:pt idx="7182">
                  <c:v>4.96</c:v>
                </c:pt>
                <c:pt idx="7183">
                  <c:v>4.99</c:v>
                </c:pt>
                <c:pt idx="7184">
                  <c:v>5.0199999999999996</c:v>
                </c:pt>
                <c:pt idx="7185">
                  <c:v>5.0199999999999996</c:v>
                </c:pt>
                <c:pt idx="7186">
                  <c:v>4.99</c:v>
                </c:pt>
                <c:pt idx="7187">
                  <c:v>5.01</c:v>
                </c:pt>
                <c:pt idx="7188">
                  <c:v>5</c:v>
                </c:pt>
                <c:pt idx="7189">
                  <c:v>4.99</c:v>
                </c:pt>
                <c:pt idx="7190">
                  <c:v>4.96</c:v>
                </c:pt>
                <c:pt idx="7191">
                  <c:v>4.96</c:v>
                </c:pt>
                <c:pt idx="7192">
                  <c:v>4.92</c:v>
                </c:pt>
                <c:pt idx="7193">
                  <c:v>4.9000000000000004</c:v>
                </c:pt>
                <c:pt idx="7194">
                  <c:v>4.88</c:v>
                </c:pt>
                <c:pt idx="7195">
                  <c:v>4.88</c:v>
                </c:pt>
                <c:pt idx="7196">
                  <c:v>4.87</c:v>
                </c:pt>
                <c:pt idx="7197">
                  <c:v>4.93</c:v>
                </c:pt>
                <c:pt idx="7198">
                  <c:v>5</c:v>
                </c:pt>
                <c:pt idx="7199">
                  <c:v>4.9800000000000004</c:v>
                </c:pt>
                <c:pt idx="7200">
                  <c:v>4.93</c:v>
                </c:pt>
                <c:pt idx="7201">
                  <c:v>4.93</c:v>
                </c:pt>
                <c:pt idx="7202">
                  <c:v>4.9400000000000004</c:v>
                </c:pt>
                <c:pt idx="7203">
                  <c:v>4.95</c:v>
                </c:pt>
                <c:pt idx="7204">
                  <c:v>4.95</c:v>
                </c:pt>
                <c:pt idx="7205">
                  <c:v>4.95</c:v>
                </c:pt>
                <c:pt idx="7206">
                  <c:v>4.92</c:v>
                </c:pt>
                <c:pt idx="7207">
                  <c:v>4.92</c:v>
                </c:pt>
                <c:pt idx="7208">
                  <c:v>4.92</c:v>
                </c:pt>
                <c:pt idx="7209">
                  <c:v>4.9000000000000004</c:v>
                </c:pt>
                <c:pt idx="7210">
                  <c:v>4.9000000000000004</c:v>
                </c:pt>
                <c:pt idx="7211">
                  <c:v>4.92</c:v>
                </c:pt>
                <c:pt idx="7212">
                  <c:v>4.92</c:v>
                </c:pt>
                <c:pt idx="7213">
                  <c:v>4.9000000000000004</c:v>
                </c:pt>
                <c:pt idx="7214">
                  <c:v>4.92</c:v>
                </c:pt>
                <c:pt idx="7215">
                  <c:v>4.92</c:v>
                </c:pt>
                <c:pt idx="7216">
                  <c:v>4.92</c:v>
                </c:pt>
                <c:pt idx="7217">
                  <c:v>4.96</c:v>
                </c:pt>
                <c:pt idx="7218">
                  <c:v>4.97</c:v>
                </c:pt>
                <c:pt idx="7219">
                  <c:v>4.9800000000000004</c:v>
                </c:pt>
                <c:pt idx="7220">
                  <c:v>5.0199999999999996</c:v>
                </c:pt>
                <c:pt idx="7221">
                  <c:v>5.0199999999999996</c:v>
                </c:pt>
                <c:pt idx="7222">
                  <c:v>5.08</c:v>
                </c:pt>
                <c:pt idx="7223">
                  <c:v>5.08</c:v>
                </c:pt>
                <c:pt idx="7224">
                  <c:v>5.18</c:v>
                </c:pt>
                <c:pt idx="7225">
                  <c:v>5.18</c:v>
                </c:pt>
                <c:pt idx="7226">
                  <c:v>5.18</c:v>
                </c:pt>
                <c:pt idx="7227">
                  <c:v>5.16</c:v>
                </c:pt>
                <c:pt idx="7228">
                  <c:v>5.16</c:v>
                </c:pt>
                <c:pt idx="7229">
                  <c:v>5.21</c:v>
                </c:pt>
                <c:pt idx="7230">
                  <c:v>5.21</c:v>
                </c:pt>
                <c:pt idx="7231">
                  <c:v>5.17</c:v>
                </c:pt>
                <c:pt idx="7232">
                  <c:v>5.12</c:v>
                </c:pt>
                <c:pt idx="7233">
                  <c:v>5.0999999999999996</c:v>
                </c:pt>
                <c:pt idx="7234">
                  <c:v>5</c:v>
                </c:pt>
                <c:pt idx="7235">
                  <c:v>5.01</c:v>
                </c:pt>
                <c:pt idx="7236">
                  <c:v>5.0199999999999996</c:v>
                </c:pt>
                <c:pt idx="7237">
                  <c:v>5.04</c:v>
                </c:pt>
                <c:pt idx="7238">
                  <c:v>5.01</c:v>
                </c:pt>
                <c:pt idx="7239">
                  <c:v>5.01</c:v>
                </c:pt>
                <c:pt idx="7240">
                  <c:v>5.01</c:v>
                </c:pt>
                <c:pt idx="7241">
                  <c:v>5.01</c:v>
                </c:pt>
                <c:pt idx="7242">
                  <c:v>5.08</c:v>
                </c:pt>
                <c:pt idx="7243">
                  <c:v>5.14</c:v>
                </c:pt>
                <c:pt idx="7244">
                  <c:v>5.0999999999999996</c:v>
                </c:pt>
                <c:pt idx="7245">
                  <c:v>5.0999999999999996</c:v>
                </c:pt>
                <c:pt idx="7246">
                  <c:v>5.0999999999999996</c:v>
                </c:pt>
                <c:pt idx="7247">
                  <c:v>5.22</c:v>
                </c:pt>
                <c:pt idx="7248">
                  <c:v>5.22</c:v>
                </c:pt>
                <c:pt idx="7249">
                  <c:v>5.05</c:v>
                </c:pt>
                <c:pt idx="7250">
                  <c:v>5.0599999999999996</c:v>
                </c:pt>
                <c:pt idx="7251">
                  <c:v>5.09</c:v>
                </c:pt>
                <c:pt idx="7252">
                  <c:v>5.0999999999999996</c:v>
                </c:pt>
                <c:pt idx="7253">
                  <c:v>5.09</c:v>
                </c:pt>
                <c:pt idx="7254">
                  <c:v>5.12</c:v>
                </c:pt>
                <c:pt idx="7255">
                  <c:v>5.16</c:v>
                </c:pt>
                <c:pt idx="7256">
                  <c:v>5.14</c:v>
                </c:pt>
                <c:pt idx="7257">
                  <c:v>5.17</c:v>
                </c:pt>
                <c:pt idx="7258">
                  <c:v>5.17</c:v>
                </c:pt>
                <c:pt idx="7259">
                  <c:v>5.21</c:v>
                </c:pt>
                <c:pt idx="7260">
                  <c:v>5.21</c:v>
                </c:pt>
                <c:pt idx="7261">
                  <c:v>5.34</c:v>
                </c:pt>
                <c:pt idx="7262">
                  <c:v>5.34</c:v>
                </c:pt>
                <c:pt idx="7263">
                  <c:v>5.34</c:v>
                </c:pt>
                <c:pt idx="7264">
                  <c:v>5.43</c:v>
                </c:pt>
                <c:pt idx="7265">
                  <c:v>5.48</c:v>
                </c:pt>
                <c:pt idx="7266">
                  <c:v>5.44</c:v>
                </c:pt>
                <c:pt idx="7267">
                  <c:v>5.43</c:v>
                </c:pt>
                <c:pt idx="7268">
                  <c:v>5.43</c:v>
                </c:pt>
                <c:pt idx="7269">
                  <c:v>5.46</c:v>
                </c:pt>
                <c:pt idx="7270">
                  <c:v>5.45</c:v>
                </c:pt>
                <c:pt idx="7271">
                  <c:v>5.42</c:v>
                </c:pt>
                <c:pt idx="7272">
                  <c:v>5.4</c:v>
                </c:pt>
                <c:pt idx="7273">
                  <c:v>5.38</c:v>
                </c:pt>
                <c:pt idx="7274">
                  <c:v>5.41</c:v>
                </c:pt>
                <c:pt idx="7275">
                  <c:v>5.43</c:v>
                </c:pt>
                <c:pt idx="7276">
                  <c:v>5.41</c:v>
                </c:pt>
                <c:pt idx="7277">
                  <c:v>5.41</c:v>
                </c:pt>
                <c:pt idx="7278">
                  <c:v>5.37</c:v>
                </c:pt>
                <c:pt idx="7279">
                  <c:v>5.34</c:v>
                </c:pt>
                <c:pt idx="7280">
                  <c:v>5.38</c:v>
                </c:pt>
                <c:pt idx="7281">
                  <c:v>5.38</c:v>
                </c:pt>
                <c:pt idx="7282">
                  <c:v>5.36</c:v>
                </c:pt>
                <c:pt idx="7283">
                  <c:v>5.37</c:v>
                </c:pt>
                <c:pt idx="7284">
                  <c:v>5.39</c:v>
                </c:pt>
                <c:pt idx="7285">
                  <c:v>5.39</c:v>
                </c:pt>
                <c:pt idx="7286">
                  <c:v>5.38</c:v>
                </c:pt>
                <c:pt idx="7287">
                  <c:v>5.41</c:v>
                </c:pt>
                <c:pt idx="7288">
                  <c:v>5.42</c:v>
                </c:pt>
                <c:pt idx="7289">
                  <c:v>5.44</c:v>
                </c:pt>
                <c:pt idx="7290">
                  <c:v>5.44</c:v>
                </c:pt>
                <c:pt idx="7291">
                  <c:v>5.42</c:v>
                </c:pt>
                <c:pt idx="7292">
                  <c:v>5.44</c:v>
                </c:pt>
                <c:pt idx="7293">
                  <c:v>5.45</c:v>
                </c:pt>
                <c:pt idx="7294">
                  <c:v>5.5</c:v>
                </c:pt>
                <c:pt idx="7295">
                  <c:v>5.56</c:v>
                </c:pt>
                <c:pt idx="7296">
                  <c:v>5.58</c:v>
                </c:pt>
                <c:pt idx="7297">
                  <c:v>5.62</c:v>
                </c:pt>
                <c:pt idx="7298">
                  <c:v>5.63</c:v>
                </c:pt>
                <c:pt idx="7299">
                  <c:v>5.6</c:v>
                </c:pt>
                <c:pt idx="7300">
                  <c:v>5.57</c:v>
                </c:pt>
                <c:pt idx="7301">
                  <c:v>5.6</c:v>
                </c:pt>
                <c:pt idx="7302">
                  <c:v>5.59</c:v>
                </c:pt>
                <c:pt idx="7303">
                  <c:v>5.59</c:v>
                </c:pt>
                <c:pt idx="7304">
                  <c:v>5.6</c:v>
                </c:pt>
                <c:pt idx="7305">
                  <c:v>5.6</c:v>
                </c:pt>
                <c:pt idx="7306">
                  <c:v>5.6</c:v>
                </c:pt>
                <c:pt idx="7307">
                  <c:v>5.71</c:v>
                </c:pt>
                <c:pt idx="7308">
                  <c:v>5.73</c:v>
                </c:pt>
                <c:pt idx="7309">
                  <c:v>5.78</c:v>
                </c:pt>
                <c:pt idx="7310">
                  <c:v>5.96</c:v>
                </c:pt>
                <c:pt idx="7311">
                  <c:v>6.01</c:v>
                </c:pt>
                <c:pt idx="7312">
                  <c:v>6.05</c:v>
                </c:pt>
                <c:pt idx="7313">
                  <c:v>6.2</c:v>
                </c:pt>
                <c:pt idx="7314">
                  <c:v>6.2</c:v>
                </c:pt>
                <c:pt idx="7315">
                  <c:v>6.41</c:v>
                </c:pt>
                <c:pt idx="7316">
                  <c:v>6.38</c:v>
                </c:pt>
                <c:pt idx="7317">
                  <c:v>6.55</c:v>
                </c:pt>
                <c:pt idx="7318">
                  <c:v>6.45</c:v>
                </c:pt>
                <c:pt idx="7319">
                  <c:v>6.45</c:v>
                </c:pt>
                <c:pt idx="7320">
                  <c:v>6.41</c:v>
                </c:pt>
                <c:pt idx="7321">
                  <c:v>6.47</c:v>
                </c:pt>
                <c:pt idx="7322">
                  <c:v>6.33</c:v>
                </c:pt>
                <c:pt idx="7323">
                  <c:v>6.29</c:v>
                </c:pt>
                <c:pt idx="7324">
                  <c:v>6.27</c:v>
                </c:pt>
                <c:pt idx="7325">
                  <c:v>6.33</c:v>
                </c:pt>
                <c:pt idx="7326">
                  <c:v>6.43</c:v>
                </c:pt>
                <c:pt idx="7327">
                  <c:v>6.31</c:v>
                </c:pt>
                <c:pt idx="7328">
                  <c:v>6.31</c:v>
                </c:pt>
                <c:pt idx="7329">
                  <c:v>6.37</c:v>
                </c:pt>
                <c:pt idx="7330">
                  <c:v>6.36</c:v>
                </c:pt>
                <c:pt idx="7331">
                  <c:v>6.39</c:v>
                </c:pt>
                <c:pt idx="7332">
                  <c:v>6.46</c:v>
                </c:pt>
                <c:pt idx="7333">
                  <c:v>6.38</c:v>
                </c:pt>
                <c:pt idx="7334">
                  <c:v>6.38</c:v>
                </c:pt>
                <c:pt idx="7335">
                  <c:v>6.39</c:v>
                </c:pt>
                <c:pt idx="7336">
                  <c:v>6.46</c:v>
                </c:pt>
                <c:pt idx="7337">
                  <c:v>6.48</c:v>
                </c:pt>
                <c:pt idx="7338">
                  <c:v>6.51</c:v>
                </c:pt>
                <c:pt idx="7339">
                  <c:v>6.58</c:v>
                </c:pt>
                <c:pt idx="7340">
                  <c:v>6.66</c:v>
                </c:pt>
                <c:pt idx="7341">
                  <c:v>6.62</c:v>
                </c:pt>
                <c:pt idx="7342">
                  <c:v>6.54</c:v>
                </c:pt>
                <c:pt idx="7343">
                  <c:v>6.6</c:v>
                </c:pt>
                <c:pt idx="7344">
                  <c:v>6.59</c:v>
                </c:pt>
                <c:pt idx="7345">
                  <c:v>6.64</c:v>
                </c:pt>
                <c:pt idx="7346">
                  <c:v>6.69</c:v>
                </c:pt>
                <c:pt idx="7347">
                  <c:v>6.54</c:v>
                </c:pt>
                <c:pt idx="7348">
                  <c:v>6.58</c:v>
                </c:pt>
                <c:pt idx="7349">
                  <c:v>6.57</c:v>
                </c:pt>
                <c:pt idx="7350">
                  <c:v>6.58</c:v>
                </c:pt>
                <c:pt idx="7351">
                  <c:v>6.64</c:v>
                </c:pt>
                <c:pt idx="7352">
                  <c:v>6.62</c:v>
                </c:pt>
                <c:pt idx="7353">
                  <c:v>6.64</c:v>
                </c:pt>
                <c:pt idx="7354">
                  <c:v>6.69</c:v>
                </c:pt>
                <c:pt idx="7355">
                  <c:v>6.77</c:v>
                </c:pt>
                <c:pt idx="7356">
                  <c:v>6.79</c:v>
                </c:pt>
                <c:pt idx="7357">
                  <c:v>6.75</c:v>
                </c:pt>
                <c:pt idx="7358">
                  <c:v>6.7</c:v>
                </c:pt>
                <c:pt idx="7359">
                  <c:v>6.72</c:v>
                </c:pt>
                <c:pt idx="7360">
                  <c:v>6.68</c:v>
                </c:pt>
                <c:pt idx="7361">
                  <c:v>6.68</c:v>
                </c:pt>
                <c:pt idx="7362">
                  <c:v>6.68</c:v>
                </c:pt>
                <c:pt idx="7363">
                  <c:v>6.62</c:v>
                </c:pt>
                <c:pt idx="7364">
                  <c:v>6.64</c:v>
                </c:pt>
                <c:pt idx="7365">
                  <c:v>6.77</c:v>
                </c:pt>
                <c:pt idx="7366">
                  <c:v>6.82</c:v>
                </c:pt>
                <c:pt idx="7367">
                  <c:v>6.68</c:v>
                </c:pt>
                <c:pt idx="7368">
                  <c:v>6.83</c:v>
                </c:pt>
                <c:pt idx="7369">
                  <c:v>6.83</c:v>
                </c:pt>
                <c:pt idx="7370">
                  <c:v>6.78</c:v>
                </c:pt>
                <c:pt idx="7371">
                  <c:v>6.8</c:v>
                </c:pt>
                <c:pt idx="7372">
                  <c:v>6.78</c:v>
                </c:pt>
                <c:pt idx="7373">
                  <c:v>6.81</c:v>
                </c:pt>
                <c:pt idx="7374">
                  <c:v>6.75</c:v>
                </c:pt>
                <c:pt idx="7375">
                  <c:v>6.77</c:v>
                </c:pt>
                <c:pt idx="7376">
                  <c:v>6.83</c:v>
                </c:pt>
                <c:pt idx="7377">
                  <c:v>6.79</c:v>
                </c:pt>
                <c:pt idx="7378">
                  <c:v>6.8</c:v>
                </c:pt>
                <c:pt idx="7379">
                  <c:v>6.83</c:v>
                </c:pt>
                <c:pt idx="7380">
                  <c:v>6.81</c:v>
                </c:pt>
                <c:pt idx="7381">
                  <c:v>6.77</c:v>
                </c:pt>
                <c:pt idx="7382">
                  <c:v>6.71</c:v>
                </c:pt>
                <c:pt idx="7383">
                  <c:v>6.7</c:v>
                </c:pt>
                <c:pt idx="7384">
                  <c:v>6.72</c:v>
                </c:pt>
                <c:pt idx="7385">
                  <c:v>6.75</c:v>
                </c:pt>
                <c:pt idx="7386">
                  <c:v>6.76</c:v>
                </c:pt>
                <c:pt idx="7387">
                  <c:v>6.72</c:v>
                </c:pt>
                <c:pt idx="7388">
                  <c:v>6.76</c:v>
                </c:pt>
                <c:pt idx="7389">
                  <c:v>6.76</c:v>
                </c:pt>
                <c:pt idx="7390">
                  <c:v>6.78</c:v>
                </c:pt>
                <c:pt idx="7391">
                  <c:v>6.74</c:v>
                </c:pt>
                <c:pt idx="7392">
                  <c:v>6.74</c:v>
                </c:pt>
                <c:pt idx="7393">
                  <c:v>6.74</c:v>
                </c:pt>
                <c:pt idx="7394">
                  <c:v>6.68</c:v>
                </c:pt>
                <c:pt idx="7395">
                  <c:v>6.66</c:v>
                </c:pt>
                <c:pt idx="7396">
                  <c:v>6.66</c:v>
                </c:pt>
                <c:pt idx="7397">
                  <c:v>6.63</c:v>
                </c:pt>
                <c:pt idx="7398">
                  <c:v>6.53</c:v>
                </c:pt>
                <c:pt idx="7399">
                  <c:v>6.47</c:v>
                </c:pt>
                <c:pt idx="7400">
                  <c:v>6.39</c:v>
                </c:pt>
                <c:pt idx="7401">
                  <c:v>6.43</c:v>
                </c:pt>
                <c:pt idx="7402">
                  <c:v>6.42</c:v>
                </c:pt>
                <c:pt idx="7403">
                  <c:v>6.43</c:v>
                </c:pt>
                <c:pt idx="7404">
                  <c:v>6.47</c:v>
                </c:pt>
                <c:pt idx="7405">
                  <c:v>6.4</c:v>
                </c:pt>
                <c:pt idx="7406">
                  <c:v>6.37</c:v>
                </c:pt>
                <c:pt idx="7407">
                  <c:v>6.35</c:v>
                </c:pt>
                <c:pt idx="7408">
                  <c:v>6.3</c:v>
                </c:pt>
                <c:pt idx="7409">
                  <c:v>6.42</c:v>
                </c:pt>
                <c:pt idx="7410">
                  <c:v>6.38</c:v>
                </c:pt>
                <c:pt idx="7411">
                  <c:v>6.36</c:v>
                </c:pt>
                <c:pt idx="7412">
                  <c:v>6.35</c:v>
                </c:pt>
                <c:pt idx="7413">
                  <c:v>6.41</c:v>
                </c:pt>
                <c:pt idx="7414">
                  <c:v>6.37</c:v>
                </c:pt>
                <c:pt idx="7415">
                  <c:v>6.4</c:v>
                </c:pt>
                <c:pt idx="7416">
                  <c:v>6.42</c:v>
                </c:pt>
                <c:pt idx="7417">
                  <c:v>6.43</c:v>
                </c:pt>
                <c:pt idx="7418">
                  <c:v>6.46</c:v>
                </c:pt>
                <c:pt idx="7419">
                  <c:v>6.51</c:v>
                </c:pt>
                <c:pt idx="7420">
                  <c:v>6.48</c:v>
                </c:pt>
                <c:pt idx="7421">
                  <c:v>6.48</c:v>
                </c:pt>
                <c:pt idx="7422">
                  <c:v>6.44</c:v>
                </c:pt>
                <c:pt idx="7423">
                  <c:v>6.46</c:v>
                </c:pt>
                <c:pt idx="7424">
                  <c:v>6.46</c:v>
                </c:pt>
                <c:pt idx="7425">
                  <c:v>6.48</c:v>
                </c:pt>
                <c:pt idx="7426">
                  <c:v>6.51</c:v>
                </c:pt>
                <c:pt idx="7427">
                  <c:v>6.52</c:v>
                </c:pt>
                <c:pt idx="7428">
                  <c:v>6.53</c:v>
                </c:pt>
                <c:pt idx="7429">
                  <c:v>6.58</c:v>
                </c:pt>
                <c:pt idx="7430">
                  <c:v>6.57</c:v>
                </c:pt>
                <c:pt idx="7431">
                  <c:v>6.55</c:v>
                </c:pt>
                <c:pt idx="7432">
                  <c:v>6.61</c:v>
                </c:pt>
                <c:pt idx="7433">
                  <c:v>6.69</c:v>
                </c:pt>
                <c:pt idx="7434">
                  <c:v>6.68</c:v>
                </c:pt>
                <c:pt idx="7435">
                  <c:v>6.67</c:v>
                </c:pt>
                <c:pt idx="7436">
                  <c:v>6.6</c:v>
                </c:pt>
                <c:pt idx="7437">
                  <c:v>6.62</c:v>
                </c:pt>
                <c:pt idx="7438">
                  <c:v>6.58</c:v>
                </c:pt>
                <c:pt idx="7439">
                  <c:v>6.62</c:v>
                </c:pt>
                <c:pt idx="7440">
                  <c:v>6.58</c:v>
                </c:pt>
                <c:pt idx="7441">
                  <c:v>6.65</c:v>
                </c:pt>
                <c:pt idx="7442">
                  <c:v>6.69</c:v>
                </c:pt>
                <c:pt idx="7443">
                  <c:v>6.67</c:v>
                </c:pt>
                <c:pt idx="7444">
                  <c:v>6.67</c:v>
                </c:pt>
                <c:pt idx="7445">
                  <c:v>6.67</c:v>
                </c:pt>
                <c:pt idx="7446">
                  <c:v>6.68</c:v>
                </c:pt>
                <c:pt idx="7447">
                  <c:v>6.72</c:v>
                </c:pt>
                <c:pt idx="7448">
                  <c:v>6.79</c:v>
                </c:pt>
                <c:pt idx="7449">
                  <c:v>6.86</c:v>
                </c:pt>
                <c:pt idx="7450">
                  <c:v>6.88</c:v>
                </c:pt>
                <c:pt idx="7451">
                  <c:v>6.87</c:v>
                </c:pt>
                <c:pt idx="7452">
                  <c:v>6.9</c:v>
                </c:pt>
                <c:pt idx="7453">
                  <c:v>6.96</c:v>
                </c:pt>
                <c:pt idx="7454">
                  <c:v>7.02</c:v>
                </c:pt>
                <c:pt idx="7455">
                  <c:v>6.99</c:v>
                </c:pt>
                <c:pt idx="7456">
                  <c:v>7.01</c:v>
                </c:pt>
                <c:pt idx="7457">
                  <c:v>7.09</c:v>
                </c:pt>
                <c:pt idx="7458">
                  <c:v>7.09</c:v>
                </c:pt>
                <c:pt idx="7459">
                  <c:v>7.3</c:v>
                </c:pt>
                <c:pt idx="7460">
                  <c:v>7.42</c:v>
                </c:pt>
                <c:pt idx="7461">
                  <c:v>7.25</c:v>
                </c:pt>
                <c:pt idx="7462">
                  <c:v>7.35</c:v>
                </c:pt>
                <c:pt idx="7463">
                  <c:v>7.34</c:v>
                </c:pt>
                <c:pt idx="7464">
                  <c:v>7.41</c:v>
                </c:pt>
                <c:pt idx="7465">
                  <c:v>7.38</c:v>
                </c:pt>
                <c:pt idx="7466">
                  <c:v>7.27</c:v>
                </c:pt>
                <c:pt idx="7467">
                  <c:v>7.35</c:v>
                </c:pt>
                <c:pt idx="7468">
                  <c:v>7.39</c:v>
                </c:pt>
                <c:pt idx="7469">
                  <c:v>7.38</c:v>
                </c:pt>
                <c:pt idx="7470">
                  <c:v>7.43</c:v>
                </c:pt>
                <c:pt idx="7471">
                  <c:v>7.51</c:v>
                </c:pt>
                <c:pt idx="7472">
                  <c:v>7.69</c:v>
                </c:pt>
                <c:pt idx="7473">
                  <c:v>7.69</c:v>
                </c:pt>
                <c:pt idx="7474">
                  <c:v>7.63</c:v>
                </c:pt>
                <c:pt idx="7475">
                  <c:v>7.6</c:v>
                </c:pt>
                <c:pt idx="7476">
                  <c:v>7.71</c:v>
                </c:pt>
                <c:pt idx="7477">
                  <c:v>7.55</c:v>
                </c:pt>
                <c:pt idx="7478">
                  <c:v>7.51</c:v>
                </c:pt>
                <c:pt idx="7479">
                  <c:v>7.51</c:v>
                </c:pt>
                <c:pt idx="7480">
                  <c:v>7.52</c:v>
                </c:pt>
                <c:pt idx="7481">
                  <c:v>7.57</c:v>
                </c:pt>
                <c:pt idx="7482">
                  <c:v>7.65</c:v>
                </c:pt>
                <c:pt idx="7483">
                  <c:v>7.66</c:v>
                </c:pt>
                <c:pt idx="7484">
                  <c:v>7.68</c:v>
                </c:pt>
                <c:pt idx="7485">
                  <c:v>7.76</c:v>
                </c:pt>
                <c:pt idx="7486">
                  <c:v>7.7</c:v>
                </c:pt>
                <c:pt idx="7487">
                  <c:v>7.73</c:v>
                </c:pt>
                <c:pt idx="7488">
                  <c:v>7.77</c:v>
                </c:pt>
                <c:pt idx="7489">
                  <c:v>7.86</c:v>
                </c:pt>
                <c:pt idx="7490">
                  <c:v>7.85</c:v>
                </c:pt>
                <c:pt idx="7491">
                  <c:v>7.81</c:v>
                </c:pt>
                <c:pt idx="7492">
                  <c:v>7.81</c:v>
                </c:pt>
                <c:pt idx="7493">
                  <c:v>7.84</c:v>
                </c:pt>
                <c:pt idx="7494">
                  <c:v>7.84</c:v>
                </c:pt>
                <c:pt idx="7495">
                  <c:v>7.89</c:v>
                </c:pt>
                <c:pt idx="7496">
                  <c:v>7.93</c:v>
                </c:pt>
                <c:pt idx="7497">
                  <c:v>7.92</c:v>
                </c:pt>
                <c:pt idx="7498">
                  <c:v>7.93</c:v>
                </c:pt>
                <c:pt idx="7499">
                  <c:v>7.8</c:v>
                </c:pt>
                <c:pt idx="7500">
                  <c:v>7.6</c:v>
                </c:pt>
                <c:pt idx="7501">
                  <c:v>7.64</c:v>
                </c:pt>
                <c:pt idx="7502">
                  <c:v>7.65</c:v>
                </c:pt>
                <c:pt idx="7503">
                  <c:v>7.61</c:v>
                </c:pt>
                <c:pt idx="7504">
                  <c:v>7.5</c:v>
                </c:pt>
                <c:pt idx="7505">
                  <c:v>7.47</c:v>
                </c:pt>
                <c:pt idx="7506">
                  <c:v>7.47</c:v>
                </c:pt>
                <c:pt idx="7507">
                  <c:v>7.57</c:v>
                </c:pt>
                <c:pt idx="7508">
                  <c:v>7.52</c:v>
                </c:pt>
                <c:pt idx="7509">
                  <c:v>7.47</c:v>
                </c:pt>
                <c:pt idx="7510">
                  <c:v>7.4</c:v>
                </c:pt>
                <c:pt idx="7511">
                  <c:v>7.29</c:v>
                </c:pt>
                <c:pt idx="7512">
                  <c:v>7.28</c:v>
                </c:pt>
                <c:pt idx="7513">
                  <c:v>7.28</c:v>
                </c:pt>
                <c:pt idx="7514">
                  <c:v>7.25</c:v>
                </c:pt>
                <c:pt idx="7515">
                  <c:v>7.21</c:v>
                </c:pt>
                <c:pt idx="7516">
                  <c:v>7.27</c:v>
                </c:pt>
                <c:pt idx="7517">
                  <c:v>7.26</c:v>
                </c:pt>
                <c:pt idx="7518">
                  <c:v>7.31</c:v>
                </c:pt>
                <c:pt idx="7519">
                  <c:v>7.2</c:v>
                </c:pt>
                <c:pt idx="7520">
                  <c:v>7.21</c:v>
                </c:pt>
                <c:pt idx="7521">
                  <c:v>7.23</c:v>
                </c:pt>
                <c:pt idx="7522">
                  <c:v>7.32</c:v>
                </c:pt>
                <c:pt idx="7523">
                  <c:v>7.24</c:v>
                </c:pt>
                <c:pt idx="7524">
                  <c:v>7.19</c:v>
                </c:pt>
                <c:pt idx="7525">
                  <c:v>7.22</c:v>
                </c:pt>
                <c:pt idx="7526">
                  <c:v>7.26</c:v>
                </c:pt>
                <c:pt idx="7527">
                  <c:v>7.31</c:v>
                </c:pt>
                <c:pt idx="7528">
                  <c:v>7.31</c:v>
                </c:pt>
                <c:pt idx="7529">
                  <c:v>7.31</c:v>
                </c:pt>
                <c:pt idx="7530">
                  <c:v>7.25</c:v>
                </c:pt>
                <c:pt idx="7531">
                  <c:v>7.25</c:v>
                </c:pt>
                <c:pt idx="7532">
                  <c:v>7.26</c:v>
                </c:pt>
                <c:pt idx="7533">
                  <c:v>7.19</c:v>
                </c:pt>
                <c:pt idx="7534">
                  <c:v>7.11</c:v>
                </c:pt>
                <c:pt idx="7535">
                  <c:v>7.14</c:v>
                </c:pt>
                <c:pt idx="7536">
                  <c:v>7.1</c:v>
                </c:pt>
                <c:pt idx="7537">
                  <c:v>7.04</c:v>
                </c:pt>
                <c:pt idx="7538">
                  <c:v>7.04</c:v>
                </c:pt>
                <c:pt idx="7539">
                  <c:v>6.87</c:v>
                </c:pt>
                <c:pt idx="7540">
                  <c:v>6.99</c:v>
                </c:pt>
                <c:pt idx="7541">
                  <c:v>6.99</c:v>
                </c:pt>
                <c:pt idx="7542">
                  <c:v>7.01</c:v>
                </c:pt>
                <c:pt idx="7543">
                  <c:v>6.96</c:v>
                </c:pt>
                <c:pt idx="7544">
                  <c:v>6.81</c:v>
                </c:pt>
                <c:pt idx="7545">
                  <c:v>6.83</c:v>
                </c:pt>
                <c:pt idx="7546">
                  <c:v>6.75</c:v>
                </c:pt>
                <c:pt idx="7547">
                  <c:v>6.84</c:v>
                </c:pt>
                <c:pt idx="7548">
                  <c:v>6.78</c:v>
                </c:pt>
                <c:pt idx="7549">
                  <c:v>6.68</c:v>
                </c:pt>
                <c:pt idx="7550">
                  <c:v>6.64</c:v>
                </c:pt>
                <c:pt idx="7551">
                  <c:v>6.68</c:v>
                </c:pt>
                <c:pt idx="7552">
                  <c:v>6.64</c:v>
                </c:pt>
                <c:pt idx="7553">
                  <c:v>6.66</c:v>
                </c:pt>
                <c:pt idx="7554">
                  <c:v>6.62</c:v>
                </c:pt>
                <c:pt idx="7555">
                  <c:v>6.57</c:v>
                </c:pt>
                <c:pt idx="7556">
                  <c:v>6.55</c:v>
                </c:pt>
                <c:pt idx="7557">
                  <c:v>6.6</c:v>
                </c:pt>
                <c:pt idx="7558">
                  <c:v>6.66</c:v>
                </c:pt>
                <c:pt idx="7559">
                  <c:v>6.66</c:v>
                </c:pt>
                <c:pt idx="7560">
                  <c:v>6.69</c:v>
                </c:pt>
                <c:pt idx="7561">
                  <c:v>6.64</c:v>
                </c:pt>
                <c:pt idx="7562">
                  <c:v>6.6</c:v>
                </c:pt>
                <c:pt idx="7563">
                  <c:v>6.65</c:v>
                </c:pt>
                <c:pt idx="7564">
                  <c:v>6.65</c:v>
                </c:pt>
                <c:pt idx="7565">
                  <c:v>6.62</c:v>
                </c:pt>
                <c:pt idx="7566">
                  <c:v>6.62</c:v>
                </c:pt>
                <c:pt idx="7567">
                  <c:v>6.62</c:v>
                </c:pt>
                <c:pt idx="7568">
                  <c:v>6.47</c:v>
                </c:pt>
                <c:pt idx="7569">
                  <c:v>6.53</c:v>
                </c:pt>
                <c:pt idx="7570">
                  <c:v>6.6</c:v>
                </c:pt>
                <c:pt idx="7571">
                  <c:v>6.59</c:v>
                </c:pt>
                <c:pt idx="7572">
                  <c:v>6.55</c:v>
                </c:pt>
                <c:pt idx="7573">
                  <c:v>6.5</c:v>
                </c:pt>
                <c:pt idx="7574">
                  <c:v>6.56</c:v>
                </c:pt>
                <c:pt idx="7575">
                  <c:v>6.56</c:v>
                </c:pt>
                <c:pt idx="7576">
                  <c:v>6.63</c:v>
                </c:pt>
                <c:pt idx="7577">
                  <c:v>6.49</c:v>
                </c:pt>
                <c:pt idx="7578">
                  <c:v>6.5</c:v>
                </c:pt>
                <c:pt idx="7579">
                  <c:v>6.54</c:v>
                </c:pt>
                <c:pt idx="7580">
                  <c:v>6.55</c:v>
                </c:pt>
                <c:pt idx="7581">
                  <c:v>6.55</c:v>
                </c:pt>
                <c:pt idx="7582">
                  <c:v>6.54</c:v>
                </c:pt>
                <c:pt idx="7583">
                  <c:v>6.52</c:v>
                </c:pt>
                <c:pt idx="7584">
                  <c:v>6.54</c:v>
                </c:pt>
                <c:pt idx="7585">
                  <c:v>6.5</c:v>
                </c:pt>
                <c:pt idx="7586">
                  <c:v>6.49</c:v>
                </c:pt>
                <c:pt idx="7587">
                  <c:v>6.53</c:v>
                </c:pt>
                <c:pt idx="7588">
                  <c:v>6.54</c:v>
                </c:pt>
                <c:pt idx="7589">
                  <c:v>6.55</c:v>
                </c:pt>
                <c:pt idx="7590">
                  <c:v>6.49</c:v>
                </c:pt>
                <c:pt idx="7591">
                  <c:v>6.44</c:v>
                </c:pt>
                <c:pt idx="7592">
                  <c:v>6.48</c:v>
                </c:pt>
                <c:pt idx="7593">
                  <c:v>6.44</c:v>
                </c:pt>
                <c:pt idx="7594">
                  <c:v>6.44</c:v>
                </c:pt>
                <c:pt idx="7595">
                  <c:v>6.42</c:v>
                </c:pt>
                <c:pt idx="7596">
                  <c:v>6.4</c:v>
                </c:pt>
                <c:pt idx="7597">
                  <c:v>6.38</c:v>
                </c:pt>
                <c:pt idx="7598">
                  <c:v>6.37</c:v>
                </c:pt>
                <c:pt idx="7599">
                  <c:v>6.32</c:v>
                </c:pt>
                <c:pt idx="7600">
                  <c:v>6.35</c:v>
                </c:pt>
                <c:pt idx="7601">
                  <c:v>6.33</c:v>
                </c:pt>
                <c:pt idx="7602">
                  <c:v>6.36</c:v>
                </c:pt>
                <c:pt idx="7603">
                  <c:v>6.37</c:v>
                </c:pt>
                <c:pt idx="7604">
                  <c:v>6.37</c:v>
                </c:pt>
                <c:pt idx="7605">
                  <c:v>6.38</c:v>
                </c:pt>
                <c:pt idx="7606">
                  <c:v>6.43</c:v>
                </c:pt>
                <c:pt idx="7607">
                  <c:v>6.47</c:v>
                </c:pt>
                <c:pt idx="7608">
                  <c:v>6.6</c:v>
                </c:pt>
                <c:pt idx="7609">
                  <c:v>6.62</c:v>
                </c:pt>
                <c:pt idx="7610">
                  <c:v>6.62</c:v>
                </c:pt>
                <c:pt idx="7611">
                  <c:v>6.6</c:v>
                </c:pt>
                <c:pt idx="7612">
                  <c:v>6.63</c:v>
                </c:pt>
                <c:pt idx="7613">
                  <c:v>6.59</c:v>
                </c:pt>
                <c:pt idx="7614">
                  <c:v>6.65</c:v>
                </c:pt>
                <c:pt idx="7615">
                  <c:v>6.56</c:v>
                </c:pt>
                <c:pt idx="7616">
                  <c:v>6.61</c:v>
                </c:pt>
                <c:pt idx="7617">
                  <c:v>6.59</c:v>
                </c:pt>
                <c:pt idx="7618">
                  <c:v>6.56</c:v>
                </c:pt>
                <c:pt idx="7619">
                  <c:v>6.55</c:v>
                </c:pt>
                <c:pt idx="7620">
                  <c:v>6.56</c:v>
                </c:pt>
                <c:pt idx="7621">
                  <c:v>6.59</c:v>
                </c:pt>
                <c:pt idx="7622">
                  <c:v>6.59</c:v>
                </c:pt>
                <c:pt idx="7623">
                  <c:v>6.52</c:v>
                </c:pt>
                <c:pt idx="7624">
                  <c:v>6.53</c:v>
                </c:pt>
                <c:pt idx="7625">
                  <c:v>6.58</c:v>
                </c:pt>
                <c:pt idx="7626">
                  <c:v>6.61</c:v>
                </c:pt>
                <c:pt idx="7627">
                  <c:v>6.61</c:v>
                </c:pt>
                <c:pt idx="7628">
                  <c:v>6.58</c:v>
                </c:pt>
                <c:pt idx="7629">
                  <c:v>6.64</c:v>
                </c:pt>
                <c:pt idx="7630">
                  <c:v>6.64</c:v>
                </c:pt>
                <c:pt idx="7631">
                  <c:v>6.6</c:v>
                </c:pt>
                <c:pt idx="7632">
                  <c:v>6.63</c:v>
                </c:pt>
                <c:pt idx="7633">
                  <c:v>6.58</c:v>
                </c:pt>
                <c:pt idx="7634">
                  <c:v>6.6</c:v>
                </c:pt>
                <c:pt idx="7635">
                  <c:v>6.62</c:v>
                </c:pt>
                <c:pt idx="7636">
                  <c:v>6.63</c:v>
                </c:pt>
                <c:pt idx="7637">
                  <c:v>6.69</c:v>
                </c:pt>
                <c:pt idx="7638">
                  <c:v>6.67</c:v>
                </c:pt>
                <c:pt idx="7639">
                  <c:v>6.67</c:v>
                </c:pt>
                <c:pt idx="7640">
                  <c:v>6.59</c:v>
                </c:pt>
                <c:pt idx="7641">
                  <c:v>6.6</c:v>
                </c:pt>
                <c:pt idx="7642">
                  <c:v>6.6</c:v>
                </c:pt>
                <c:pt idx="7643">
                  <c:v>6.62</c:v>
                </c:pt>
                <c:pt idx="7644">
                  <c:v>6.65</c:v>
                </c:pt>
                <c:pt idx="7645">
                  <c:v>6.64</c:v>
                </c:pt>
                <c:pt idx="7646">
                  <c:v>6.66</c:v>
                </c:pt>
                <c:pt idx="7647">
                  <c:v>6.67</c:v>
                </c:pt>
                <c:pt idx="7648">
                  <c:v>6.67</c:v>
                </c:pt>
                <c:pt idx="7649">
                  <c:v>6.67</c:v>
                </c:pt>
                <c:pt idx="7650">
                  <c:v>6.59</c:v>
                </c:pt>
                <c:pt idx="7651">
                  <c:v>6.61</c:v>
                </c:pt>
                <c:pt idx="7652">
                  <c:v>6.6</c:v>
                </c:pt>
                <c:pt idx="7653">
                  <c:v>6.6</c:v>
                </c:pt>
                <c:pt idx="7654">
                  <c:v>6.6</c:v>
                </c:pt>
                <c:pt idx="7655">
                  <c:v>6.62</c:v>
                </c:pt>
                <c:pt idx="7656">
                  <c:v>6.63</c:v>
                </c:pt>
                <c:pt idx="7657">
                  <c:v>6.63</c:v>
                </c:pt>
                <c:pt idx="7658">
                  <c:v>6.6</c:v>
                </c:pt>
                <c:pt idx="7659">
                  <c:v>6.6</c:v>
                </c:pt>
                <c:pt idx="7660">
                  <c:v>6.6</c:v>
                </c:pt>
                <c:pt idx="7661">
                  <c:v>6.61</c:v>
                </c:pt>
                <c:pt idx="7662">
                  <c:v>6.6</c:v>
                </c:pt>
                <c:pt idx="7663">
                  <c:v>6.59</c:v>
                </c:pt>
                <c:pt idx="7664">
                  <c:v>6.59</c:v>
                </c:pt>
                <c:pt idx="7665">
                  <c:v>6.59</c:v>
                </c:pt>
                <c:pt idx="7666">
                  <c:v>6.6</c:v>
                </c:pt>
                <c:pt idx="7667">
                  <c:v>6.59</c:v>
                </c:pt>
                <c:pt idx="7668">
                  <c:v>6.61</c:v>
                </c:pt>
                <c:pt idx="7669">
                  <c:v>6.62</c:v>
                </c:pt>
                <c:pt idx="7670">
                  <c:v>6.61</c:v>
                </c:pt>
                <c:pt idx="7671">
                  <c:v>6.61</c:v>
                </c:pt>
                <c:pt idx="7672">
                  <c:v>6.59</c:v>
                </c:pt>
                <c:pt idx="7673">
                  <c:v>6.58</c:v>
                </c:pt>
                <c:pt idx="7674">
                  <c:v>6.6</c:v>
                </c:pt>
                <c:pt idx="7675">
                  <c:v>6.59</c:v>
                </c:pt>
                <c:pt idx="7676">
                  <c:v>6.62</c:v>
                </c:pt>
                <c:pt idx="7677">
                  <c:v>6.62</c:v>
                </c:pt>
                <c:pt idx="7678">
                  <c:v>6.64</c:v>
                </c:pt>
                <c:pt idx="7679">
                  <c:v>6.73</c:v>
                </c:pt>
                <c:pt idx="7680">
                  <c:v>6.76</c:v>
                </c:pt>
                <c:pt idx="7681">
                  <c:v>6.79</c:v>
                </c:pt>
                <c:pt idx="7682">
                  <c:v>6.78</c:v>
                </c:pt>
                <c:pt idx="7683">
                  <c:v>6.8</c:v>
                </c:pt>
                <c:pt idx="7684">
                  <c:v>6.78</c:v>
                </c:pt>
                <c:pt idx="7685">
                  <c:v>6.79</c:v>
                </c:pt>
                <c:pt idx="7686">
                  <c:v>6.81</c:v>
                </c:pt>
                <c:pt idx="7687">
                  <c:v>6.76</c:v>
                </c:pt>
                <c:pt idx="7688">
                  <c:v>6.75</c:v>
                </c:pt>
                <c:pt idx="7689">
                  <c:v>6.8</c:v>
                </c:pt>
                <c:pt idx="7690">
                  <c:v>6.78</c:v>
                </c:pt>
                <c:pt idx="7691">
                  <c:v>6.78</c:v>
                </c:pt>
                <c:pt idx="7692">
                  <c:v>6.79</c:v>
                </c:pt>
                <c:pt idx="7693">
                  <c:v>6.78</c:v>
                </c:pt>
                <c:pt idx="7694">
                  <c:v>6.68</c:v>
                </c:pt>
                <c:pt idx="7695">
                  <c:v>6.7</c:v>
                </c:pt>
                <c:pt idx="7696">
                  <c:v>6.72</c:v>
                </c:pt>
                <c:pt idx="7697">
                  <c:v>6.69</c:v>
                </c:pt>
                <c:pt idx="7698">
                  <c:v>6.7</c:v>
                </c:pt>
                <c:pt idx="7699">
                  <c:v>6.71</c:v>
                </c:pt>
                <c:pt idx="7700">
                  <c:v>6.71</c:v>
                </c:pt>
                <c:pt idx="7701">
                  <c:v>6.71</c:v>
                </c:pt>
                <c:pt idx="7702">
                  <c:v>6.71</c:v>
                </c:pt>
                <c:pt idx="7703">
                  <c:v>6.7</c:v>
                </c:pt>
                <c:pt idx="7704">
                  <c:v>6.66</c:v>
                </c:pt>
                <c:pt idx="7705">
                  <c:v>6.67</c:v>
                </c:pt>
                <c:pt idx="7706">
                  <c:v>6.67</c:v>
                </c:pt>
                <c:pt idx="7707">
                  <c:v>6.68</c:v>
                </c:pt>
                <c:pt idx="7708">
                  <c:v>6.67</c:v>
                </c:pt>
                <c:pt idx="7709">
                  <c:v>6.67</c:v>
                </c:pt>
                <c:pt idx="7710">
                  <c:v>6.65</c:v>
                </c:pt>
                <c:pt idx="7711">
                  <c:v>6.63</c:v>
                </c:pt>
                <c:pt idx="7712">
                  <c:v>6.61</c:v>
                </c:pt>
                <c:pt idx="7713">
                  <c:v>6.56</c:v>
                </c:pt>
                <c:pt idx="7714">
                  <c:v>6.56</c:v>
                </c:pt>
                <c:pt idx="7715">
                  <c:v>6.52</c:v>
                </c:pt>
                <c:pt idx="7716">
                  <c:v>6.51</c:v>
                </c:pt>
                <c:pt idx="7717">
                  <c:v>6.51</c:v>
                </c:pt>
                <c:pt idx="7718">
                  <c:v>6.51</c:v>
                </c:pt>
                <c:pt idx="7719">
                  <c:v>6.47</c:v>
                </c:pt>
                <c:pt idx="7720">
                  <c:v>6.48</c:v>
                </c:pt>
                <c:pt idx="7721">
                  <c:v>6.47</c:v>
                </c:pt>
                <c:pt idx="7722">
                  <c:v>6.48</c:v>
                </c:pt>
                <c:pt idx="7723">
                  <c:v>6.45</c:v>
                </c:pt>
                <c:pt idx="7724">
                  <c:v>6.45</c:v>
                </c:pt>
                <c:pt idx="7725">
                  <c:v>6.42</c:v>
                </c:pt>
                <c:pt idx="7726">
                  <c:v>6.38</c:v>
                </c:pt>
                <c:pt idx="7727">
                  <c:v>6.38</c:v>
                </c:pt>
                <c:pt idx="7728">
                  <c:v>6.35</c:v>
                </c:pt>
                <c:pt idx="7729">
                  <c:v>6.49</c:v>
                </c:pt>
                <c:pt idx="7730">
                  <c:v>6.43</c:v>
                </c:pt>
                <c:pt idx="7731">
                  <c:v>6.38</c:v>
                </c:pt>
                <c:pt idx="7732">
                  <c:v>6.36</c:v>
                </c:pt>
                <c:pt idx="7733">
                  <c:v>6.37</c:v>
                </c:pt>
                <c:pt idx="7734">
                  <c:v>6.4</c:v>
                </c:pt>
                <c:pt idx="7735">
                  <c:v>6.4</c:v>
                </c:pt>
                <c:pt idx="7736">
                  <c:v>6.4</c:v>
                </c:pt>
                <c:pt idx="7737">
                  <c:v>6.33</c:v>
                </c:pt>
                <c:pt idx="7738">
                  <c:v>6.31</c:v>
                </c:pt>
                <c:pt idx="7739">
                  <c:v>6.27</c:v>
                </c:pt>
                <c:pt idx="7740">
                  <c:v>6.28</c:v>
                </c:pt>
                <c:pt idx="7741">
                  <c:v>6.26</c:v>
                </c:pt>
                <c:pt idx="7742">
                  <c:v>6.26</c:v>
                </c:pt>
                <c:pt idx="7743">
                  <c:v>6.26</c:v>
                </c:pt>
                <c:pt idx="7744">
                  <c:v>6.24</c:v>
                </c:pt>
                <c:pt idx="7745">
                  <c:v>6.24</c:v>
                </c:pt>
                <c:pt idx="7746">
                  <c:v>6.22</c:v>
                </c:pt>
                <c:pt idx="7747">
                  <c:v>6.18</c:v>
                </c:pt>
                <c:pt idx="7748">
                  <c:v>6.14</c:v>
                </c:pt>
                <c:pt idx="7749">
                  <c:v>6.14</c:v>
                </c:pt>
                <c:pt idx="7750">
                  <c:v>6.17</c:v>
                </c:pt>
                <c:pt idx="7751">
                  <c:v>6.16</c:v>
                </c:pt>
                <c:pt idx="7752">
                  <c:v>6.17</c:v>
                </c:pt>
                <c:pt idx="7753">
                  <c:v>6.11</c:v>
                </c:pt>
                <c:pt idx="7754">
                  <c:v>6.11</c:v>
                </c:pt>
                <c:pt idx="7755">
                  <c:v>6.06</c:v>
                </c:pt>
                <c:pt idx="7756">
                  <c:v>6.08</c:v>
                </c:pt>
                <c:pt idx="7757">
                  <c:v>6.06</c:v>
                </c:pt>
                <c:pt idx="7758">
                  <c:v>6.06</c:v>
                </c:pt>
                <c:pt idx="7759">
                  <c:v>6.07</c:v>
                </c:pt>
                <c:pt idx="7760">
                  <c:v>6.03</c:v>
                </c:pt>
                <c:pt idx="7761">
                  <c:v>6.02</c:v>
                </c:pt>
                <c:pt idx="7762">
                  <c:v>5.97</c:v>
                </c:pt>
                <c:pt idx="7763">
                  <c:v>6.01</c:v>
                </c:pt>
                <c:pt idx="7764">
                  <c:v>6.01</c:v>
                </c:pt>
                <c:pt idx="7765">
                  <c:v>6.03</c:v>
                </c:pt>
                <c:pt idx="7766">
                  <c:v>6.06</c:v>
                </c:pt>
                <c:pt idx="7767">
                  <c:v>6.06</c:v>
                </c:pt>
                <c:pt idx="7768">
                  <c:v>6.08</c:v>
                </c:pt>
                <c:pt idx="7769">
                  <c:v>6.08</c:v>
                </c:pt>
                <c:pt idx="7770">
                  <c:v>6.04</c:v>
                </c:pt>
                <c:pt idx="7771">
                  <c:v>6.02</c:v>
                </c:pt>
                <c:pt idx="7772">
                  <c:v>5.97</c:v>
                </c:pt>
                <c:pt idx="7773">
                  <c:v>5.94</c:v>
                </c:pt>
                <c:pt idx="7774">
                  <c:v>5.92</c:v>
                </c:pt>
                <c:pt idx="7775">
                  <c:v>5.97</c:v>
                </c:pt>
                <c:pt idx="7776">
                  <c:v>5.99</c:v>
                </c:pt>
                <c:pt idx="7777">
                  <c:v>5.97</c:v>
                </c:pt>
                <c:pt idx="7778">
                  <c:v>6.01</c:v>
                </c:pt>
                <c:pt idx="7779">
                  <c:v>6</c:v>
                </c:pt>
                <c:pt idx="7780">
                  <c:v>5.98</c:v>
                </c:pt>
                <c:pt idx="7781">
                  <c:v>6.03</c:v>
                </c:pt>
                <c:pt idx="7782">
                  <c:v>6.02</c:v>
                </c:pt>
                <c:pt idx="7783">
                  <c:v>5.99</c:v>
                </c:pt>
                <c:pt idx="7784">
                  <c:v>5.99</c:v>
                </c:pt>
                <c:pt idx="7785">
                  <c:v>6.03</c:v>
                </c:pt>
                <c:pt idx="7786">
                  <c:v>6.06</c:v>
                </c:pt>
                <c:pt idx="7787">
                  <c:v>6.03</c:v>
                </c:pt>
                <c:pt idx="7788">
                  <c:v>6.02</c:v>
                </c:pt>
                <c:pt idx="7789">
                  <c:v>6</c:v>
                </c:pt>
                <c:pt idx="7790">
                  <c:v>5.96</c:v>
                </c:pt>
                <c:pt idx="7791">
                  <c:v>5.97</c:v>
                </c:pt>
                <c:pt idx="7792">
                  <c:v>5.97</c:v>
                </c:pt>
                <c:pt idx="7793">
                  <c:v>5.98</c:v>
                </c:pt>
                <c:pt idx="7794">
                  <c:v>5.96</c:v>
                </c:pt>
                <c:pt idx="7795">
                  <c:v>5.97</c:v>
                </c:pt>
                <c:pt idx="7796">
                  <c:v>6.02</c:v>
                </c:pt>
                <c:pt idx="7797">
                  <c:v>6</c:v>
                </c:pt>
                <c:pt idx="7798">
                  <c:v>6.02</c:v>
                </c:pt>
                <c:pt idx="7799">
                  <c:v>6.01</c:v>
                </c:pt>
                <c:pt idx="7800">
                  <c:v>6</c:v>
                </c:pt>
                <c:pt idx="7801">
                  <c:v>6</c:v>
                </c:pt>
                <c:pt idx="7802">
                  <c:v>5.99</c:v>
                </c:pt>
                <c:pt idx="7803">
                  <c:v>5.99</c:v>
                </c:pt>
                <c:pt idx="7804">
                  <c:v>5.9</c:v>
                </c:pt>
                <c:pt idx="7805">
                  <c:v>5.91</c:v>
                </c:pt>
                <c:pt idx="7806">
                  <c:v>5.86</c:v>
                </c:pt>
                <c:pt idx="7807">
                  <c:v>5.83</c:v>
                </c:pt>
                <c:pt idx="7808">
                  <c:v>5.78</c:v>
                </c:pt>
                <c:pt idx="7809">
                  <c:v>5.79</c:v>
                </c:pt>
                <c:pt idx="7810">
                  <c:v>5.75</c:v>
                </c:pt>
                <c:pt idx="7811">
                  <c:v>5.77</c:v>
                </c:pt>
                <c:pt idx="7812">
                  <c:v>5.76</c:v>
                </c:pt>
                <c:pt idx="7813">
                  <c:v>5.77</c:v>
                </c:pt>
                <c:pt idx="7814">
                  <c:v>5.75</c:v>
                </c:pt>
                <c:pt idx="7815">
                  <c:v>5.75</c:v>
                </c:pt>
                <c:pt idx="7816">
                  <c:v>5.76</c:v>
                </c:pt>
                <c:pt idx="7817">
                  <c:v>5.77</c:v>
                </c:pt>
                <c:pt idx="7818">
                  <c:v>5.76</c:v>
                </c:pt>
                <c:pt idx="7819">
                  <c:v>5.76</c:v>
                </c:pt>
                <c:pt idx="7820">
                  <c:v>5.7</c:v>
                </c:pt>
                <c:pt idx="7821">
                  <c:v>5.68</c:v>
                </c:pt>
                <c:pt idx="7822">
                  <c:v>5.63</c:v>
                </c:pt>
                <c:pt idx="7823">
                  <c:v>5.61</c:v>
                </c:pt>
                <c:pt idx="7824">
                  <c:v>5.57</c:v>
                </c:pt>
                <c:pt idx="7825">
                  <c:v>5.57</c:v>
                </c:pt>
                <c:pt idx="7826">
                  <c:v>5.57</c:v>
                </c:pt>
                <c:pt idx="7827">
                  <c:v>5.57</c:v>
                </c:pt>
                <c:pt idx="7828">
                  <c:v>5.57</c:v>
                </c:pt>
                <c:pt idx="7829">
                  <c:v>5.54</c:v>
                </c:pt>
                <c:pt idx="7830">
                  <c:v>5.51</c:v>
                </c:pt>
                <c:pt idx="7831">
                  <c:v>5.52</c:v>
                </c:pt>
                <c:pt idx="7832">
                  <c:v>5.52</c:v>
                </c:pt>
                <c:pt idx="7833">
                  <c:v>5.53</c:v>
                </c:pt>
                <c:pt idx="7834">
                  <c:v>5.56</c:v>
                </c:pt>
                <c:pt idx="7835">
                  <c:v>5.55</c:v>
                </c:pt>
                <c:pt idx="7836">
                  <c:v>5.55</c:v>
                </c:pt>
                <c:pt idx="7837">
                  <c:v>5.6</c:v>
                </c:pt>
                <c:pt idx="7838">
                  <c:v>5.55</c:v>
                </c:pt>
                <c:pt idx="7839">
                  <c:v>5.52</c:v>
                </c:pt>
                <c:pt idx="7840">
                  <c:v>5.51</c:v>
                </c:pt>
                <c:pt idx="7841">
                  <c:v>5.45</c:v>
                </c:pt>
                <c:pt idx="7842">
                  <c:v>5.48</c:v>
                </c:pt>
                <c:pt idx="7843">
                  <c:v>5.49</c:v>
                </c:pt>
                <c:pt idx="7844">
                  <c:v>5.49</c:v>
                </c:pt>
                <c:pt idx="7845">
                  <c:v>5.51</c:v>
                </c:pt>
                <c:pt idx="7846">
                  <c:v>5.49</c:v>
                </c:pt>
                <c:pt idx="7847">
                  <c:v>5.51</c:v>
                </c:pt>
                <c:pt idx="7848">
                  <c:v>5.57</c:v>
                </c:pt>
                <c:pt idx="7849">
                  <c:v>5.57</c:v>
                </c:pt>
                <c:pt idx="7850">
                  <c:v>5.63</c:v>
                </c:pt>
                <c:pt idx="7851">
                  <c:v>5.66</c:v>
                </c:pt>
                <c:pt idx="7852">
                  <c:v>5.6</c:v>
                </c:pt>
                <c:pt idx="7853">
                  <c:v>5.6</c:v>
                </c:pt>
                <c:pt idx="7854">
                  <c:v>5.64</c:v>
                </c:pt>
                <c:pt idx="7855">
                  <c:v>5.64</c:v>
                </c:pt>
                <c:pt idx="7856">
                  <c:v>5.69</c:v>
                </c:pt>
                <c:pt idx="7857">
                  <c:v>5.62</c:v>
                </c:pt>
                <c:pt idx="7858">
                  <c:v>5.66</c:v>
                </c:pt>
                <c:pt idx="7859">
                  <c:v>5.59</c:v>
                </c:pt>
                <c:pt idx="7860">
                  <c:v>5.59</c:v>
                </c:pt>
                <c:pt idx="7861">
                  <c:v>5.63</c:v>
                </c:pt>
                <c:pt idx="7862">
                  <c:v>5.59</c:v>
                </c:pt>
                <c:pt idx="7863">
                  <c:v>5.57</c:v>
                </c:pt>
                <c:pt idx="7864">
                  <c:v>5.61</c:v>
                </c:pt>
                <c:pt idx="7865">
                  <c:v>5.61</c:v>
                </c:pt>
                <c:pt idx="7866">
                  <c:v>5.59</c:v>
                </c:pt>
                <c:pt idx="7867">
                  <c:v>5.58</c:v>
                </c:pt>
                <c:pt idx="7868">
                  <c:v>5.58</c:v>
                </c:pt>
                <c:pt idx="7869">
                  <c:v>5.6</c:v>
                </c:pt>
                <c:pt idx="7870">
                  <c:v>5.63</c:v>
                </c:pt>
                <c:pt idx="7871">
                  <c:v>5.65</c:v>
                </c:pt>
                <c:pt idx="7872">
                  <c:v>5.6</c:v>
                </c:pt>
                <c:pt idx="7873">
                  <c:v>5.63</c:v>
                </c:pt>
                <c:pt idx="7874">
                  <c:v>5.62</c:v>
                </c:pt>
                <c:pt idx="7875">
                  <c:v>5.6</c:v>
                </c:pt>
                <c:pt idx="7876">
                  <c:v>5.62</c:v>
                </c:pt>
                <c:pt idx="7877">
                  <c:v>5.63</c:v>
                </c:pt>
                <c:pt idx="7878">
                  <c:v>5.62</c:v>
                </c:pt>
                <c:pt idx="7879">
                  <c:v>5.62</c:v>
                </c:pt>
                <c:pt idx="7880">
                  <c:v>5.58</c:v>
                </c:pt>
                <c:pt idx="7881">
                  <c:v>5.58</c:v>
                </c:pt>
                <c:pt idx="7882">
                  <c:v>5.55</c:v>
                </c:pt>
                <c:pt idx="7883">
                  <c:v>5.55</c:v>
                </c:pt>
                <c:pt idx="7884">
                  <c:v>5.55</c:v>
                </c:pt>
                <c:pt idx="7885">
                  <c:v>5.56</c:v>
                </c:pt>
                <c:pt idx="7886">
                  <c:v>5.55</c:v>
                </c:pt>
                <c:pt idx="7887">
                  <c:v>5.54</c:v>
                </c:pt>
                <c:pt idx="7888">
                  <c:v>5.51</c:v>
                </c:pt>
                <c:pt idx="7889">
                  <c:v>5.51</c:v>
                </c:pt>
                <c:pt idx="7890">
                  <c:v>5.54</c:v>
                </c:pt>
                <c:pt idx="7891">
                  <c:v>5.58</c:v>
                </c:pt>
                <c:pt idx="7892">
                  <c:v>5.67</c:v>
                </c:pt>
                <c:pt idx="7893">
                  <c:v>5.74</c:v>
                </c:pt>
                <c:pt idx="7894">
                  <c:v>5.69</c:v>
                </c:pt>
                <c:pt idx="7895">
                  <c:v>5.72</c:v>
                </c:pt>
                <c:pt idx="7896">
                  <c:v>5.69</c:v>
                </c:pt>
                <c:pt idx="7897">
                  <c:v>5.71</c:v>
                </c:pt>
                <c:pt idx="7898">
                  <c:v>5.62</c:v>
                </c:pt>
                <c:pt idx="7899">
                  <c:v>5.66</c:v>
                </c:pt>
                <c:pt idx="7900">
                  <c:v>5.66</c:v>
                </c:pt>
                <c:pt idx="7901">
                  <c:v>5.63</c:v>
                </c:pt>
                <c:pt idx="7902">
                  <c:v>5.65</c:v>
                </c:pt>
                <c:pt idx="7903">
                  <c:v>5.69</c:v>
                </c:pt>
                <c:pt idx="7904">
                  <c:v>5.77</c:v>
                </c:pt>
                <c:pt idx="7905">
                  <c:v>5.75</c:v>
                </c:pt>
                <c:pt idx="7906">
                  <c:v>5.75</c:v>
                </c:pt>
                <c:pt idx="7907">
                  <c:v>5.71</c:v>
                </c:pt>
                <c:pt idx="7908">
                  <c:v>5.74</c:v>
                </c:pt>
                <c:pt idx="7909">
                  <c:v>5.79</c:v>
                </c:pt>
                <c:pt idx="7910">
                  <c:v>5.8</c:v>
                </c:pt>
                <c:pt idx="7911">
                  <c:v>5.8</c:v>
                </c:pt>
                <c:pt idx="7912">
                  <c:v>5.8</c:v>
                </c:pt>
                <c:pt idx="7913">
                  <c:v>5.78</c:v>
                </c:pt>
                <c:pt idx="7914">
                  <c:v>5.78</c:v>
                </c:pt>
                <c:pt idx="7915">
                  <c:v>5.78</c:v>
                </c:pt>
                <c:pt idx="7916">
                  <c:v>5.75</c:v>
                </c:pt>
                <c:pt idx="7917">
                  <c:v>5.74</c:v>
                </c:pt>
                <c:pt idx="7918">
                  <c:v>5.73</c:v>
                </c:pt>
                <c:pt idx="7919">
                  <c:v>5.72</c:v>
                </c:pt>
                <c:pt idx="7920">
                  <c:v>5.72</c:v>
                </c:pt>
                <c:pt idx="7921">
                  <c:v>5.66</c:v>
                </c:pt>
                <c:pt idx="7922">
                  <c:v>5.66</c:v>
                </c:pt>
                <c:pt idx="7923">
                  <c:v>5.68</c:v>
                </c:pt>
                <c:pt idx="7924">
                  <c:v>5.67</c:v>
                </c:pt>
                <c:pt idx="7925">
                  <c:v>5.64</c:v>
                </c:pt>
                <c:pt idx="7926">
                  <c:v>5.62</c:v>
                </c:pt>
                <c:pt idx="7927">
                  <c:v>5.63</c:v>
                </c:pt>
                <c:pt idx="7928">
                  <c:v>5.66</c:v>
                </c:pt>
                <c:pt idx="7929">
                  <c:v>5.65</c:v>
                </c:pt>
                <c:pt idx="7930">
                  <c:v>5.67</c:v>
                </c:pt>
                <c:pt idx="7931">
                  <c:v>5.72</c:v>
                </c:pt>
                <c:pt idx="7932">
                  <c:v>5.7</c:v>
                </c:pt>
                <c:pt idx="7933">
                  <c:v>5.66</c:v>
                </c:pt>
                <c:pt idx="7934">
                  <c:v>5.65</c:v>
                </c:pt>
                <c:pt idx="7935">
                  <c:v>5.68</c:v>
                </c:pt>
                <c:pt idx="7936">
                  <c:v>5.65</c:v>
                </c:pt>
                <c:pt idx="7937">
                  <c:v>5.66</c:v>
                </c:pt>
                <c:pt idx="7938">
                  <c:v>5.66</c:v>
                </c:pt>
                <c:pt idx="7939">
                  <c:v>5.68</c:v>
                </c:pt>
                <c:pt idx="7940">
                  <c:v>5.67</c:v>
                </c:pt>
                <c:pt idx="7941">
                  <c:v>5.68</c:v>
                </c:pt>
                <c:pt idx="7942">
                  <c:v>5.67</c:v>
                </c:pt>
                <c:pt idx="7943">
                  <c:v>5.67</c:v>
                </c:pt>
                <c:pt idx="7944">
                  <c:v>5.67</c:v>
                </c:pt>
                <c:pt idx="7945">
                  <c:v>5.67</c:v>
                </c:pt>
                <c:pt idx="7946">
                  <c:v>5.62</c:v>
                </c:pt>
                <c:pt idx="7947">
                  <c:v>5.61</c:v>
                </c:pt>
                <c:pt idx="7948">
                  <c:v>5.59</c:v>
                </c:pt>
                <c:pt idx="7949">
                  <c:v>5.59</c:v>
                </c:pt>
                <c:pt idx="7950">
                  <c:v>5.59</c:v>
                </c:pt>
                <c:pt idx="7951">
                  <c:v>5.57</c:v>
                </c:pt>
                <c:pt idx="7952">
                  <c:v>5.56</c:v>
                </c:pt>
                <c:pt idx="7953">
                  <c:v>5.52</c:v>
                </c:pt>
                <c:pt idx="7954">
                  <c:v>5.53</c:v>
                </c:pt>
                <c:pt idx="7955">
                  <c:v>5.51</c:v>
                </c:pt>
                <c:pt idx="7956">
                  <c:v>5.5</c:v>
                </c:pt>
                <c:pt idx="7957">
                  <c:v>5.48</c:v>
                </c:pt>
                <c:pt idx="7958">
                  <c:v>5.42</c:v>
                </c:pt>
                <c:pt idx="7959">
                  <c:v>5.44</c:v>
                </c:pt>
                <c:pt idx="7960">
                  <c:v>5.42</c:v>
                </c:pt>
                <c:pt idx="7961">
                  <c:v>5.4</c:v>
                </c:pt>
                <c:pt idx="7962">
                  <c:v>5.4</c:v>
                </c:pt>
                <c:pt idx="7963">
                  <c:v>5.41</c:v>
                </c:pt>
                <c:pt idx="7964">
                  <c:v>5.4</c:v>
                </c:pt>
                <c:pt idx="7965">
                  <c:v>5.38</c:v>
                </c:pt>
                <c:pt idx="7966">
                  <c:v>5.41</c:v>
                </c:pt>
                <c:pt idx="7967">
                  <c:v>5.38</c:v>
                </c:pt>
                <c:pt idx="7968">
                  <c:v>5.38</c:v>
                </c:pt>
                <c:pt idx="7969">
                  <c:v>5.39</c:v>
                </c:pt>
                <c:pt idx="7970">
                  <c:v>5.37</c:v>
                </c:pt>
                <c:pt idx="7971">
                  <c:v>5.31</c:v>
                </c:pt>
                <c:pt idx="7972">
                  <c:v>5.29</c:v>
                </c:pt>
                <c:pt idx="7973">
                  <c:v>5.28</c:v>
                </c:pt>
                <c:pt idx="7974">
                  <c:v>5.27</c:v>
                </c:pt>
                <c:pt idx="7975">
                  <c:v>5.23</c:v>
                </c:pt>
                <c:pt idx="7976">
                  <c:v>5.21</c:v>
                </c:pt>
                <c:pt idx="7977">
                  <c:v>5.22</c:v>
                </c:pt>
                <c:pt idx="7978">
                  <c:v>5.24</c:v>
                </c:pt>
                <c:pt idx="7979">
                  <c:v>5.28</c:v>
                </c:pt>
                <c:pt idx="7980">
                  <c:v>5.2</c:v>
                </c:pt>
                <c:pt idx="7981">
                  <c:v>5.21</c:v>
                </c:pt>
                <c:pt idx="7982">
                  <c:v>5.22</c:v>
                </c:pt>
                <c:pt idx="7983">
                  <c:v>5.24</c:v>
                </c:pt>
                <c:pt idx="7984">
                  <c:v>5.2</c:v>
                </c:pt>
                <c:pt idx="7985">
                  <c:v>5.19</c:v>
                </c:pt>
                <c:pt idx="7986">
                  <c:v>5.17</c:v>
                </c:pt>
                <c:pt idx="7987">
                  <c:v>5.15</c:v>
                </c:pt>
                <c:pt idx="7988">
                  <c:v>5.0999999999999996</c:v>
                </c:pt>
                <c:pt idx="7989">
                  <c:v>5.05</c:v>
                </c:pt>
                <c:pt idx="7990">
                  <c:v>4.99</c:v>
                </c:pt>
                <c:pt idx="7991">
                  <c:v>4.9800000000000004</c:v>
                </c:pt>
                <c:pt idx="7992">
                  <c:v>4.97</c:v>
                </c:pt>
                <c:pt idx="7993">
                  <c:v>5.01</c:v>
                </c:pt>
                <c:pt idx="7994">
                  <c:v>4.97</c:v>
                </c:pt>
                <c:pt idx="7995">
                  <c:v>4.91</c:v>
                </c:pt>
                <c:pt idx="7996">
                  <c:v>4.93</c:v>
                </c:pt>
                <c:pt idx="7997">
                  <c:v>4.93</c:v>
                </c:pt>
                <c:pt idx="7998">
                  <c:v>5.01</c:v>
                </c:pt>
                <c:pt idx="7999">
                  <c:v>5.07</c:v>
                </c:pt>
                <c:pt idx="8000">
                  <c:v>5.09</c:v>
                </c:pt>
                <c:pt idx="8001">
                  <c:v>5.0599999999999996</c:v>
                </c:pt>
                <c:pt idx="8002">
                  <c:v>5.0599999999999996</c:v>
                </c:pt>
                <c:pt idx="8003">
                  <c:v>4.99</c:v>
                </c:pt>
                <c:pt idx="8004">
                  <c:v>4.87</c:v>
                </c:pt>
                <c:pt idx="8005">
                  <c:v>4.9400000000000004</c:v>
                </c:pt>
                <c:pt idx="8006">
                  <c:v>4.9400000000000004</c:v>
                </c:pt>
                <c:pt idx="8007">
                  <c:v>4.93</c:v>
                </c:pt>
                <c:pt idx="8008">
                  <c:v>4.96</c:v>
                </c:pt>
                <c:pt idx="8009">
                  <c:v>4.91</c:v>
                </c:pt>
                <c:pt idx="8010">
                  <c:v>4.91</c:v>
                </c:pt>
                <c:pt idx="8011">
                  <c:v>4.96</c:v>
                </c:pt>
                <c:pt idx="8012">
                  <c:v>4.9800000000000004</c:v>
                </c:pt>
                <c:pt idx="8013">
                  <c:v>4.9800000000000004</c:v>
                </c:pt>
                <c:pt idx="8014">
                  <c:v>4.9800000000000004</c:v>
                </c:pt>
                <c:pt idx="8015">
                  <c:v>4.95</c:v>
                </c:pt>
                <c:pt idx="8016">
                  <c:v>4.95</c:v>
                </c:pt>
                <c:pt idx="8017">
                  <c:v>4.88</c:v>
                </c:pt>
                <c:pt idx="8018">
                  <c:v>4.88</c:v>
                </c:pt>
                <c:pt idx="8019">
                  <c:v>4.88</c:v>
                </c:pt>
                <c:pt idx="8020">
                  <c:v>4.9000000000000004</c:v>
                </c:pt>
                <c:pt idx="8021">
                  <c:v>4.9000000000000004</c:v>
                </c:pt>
                <c:pt idx="8022">
                  <c:v>4.9000000000000004</c:v>
                </c:pt>
                <c:pt idx="8023">
                  <c:v>4.8600000000000003</c:v>
                </c:pt>
                <c:pt idx="8024">
                  <c:v>4.87</c:v>
                </c:pt>
                <c:pt idx="8025">
                  <c:v>4.87</c:v>
                </c:pt>
                <c:pt idx="8026">
                  <c:v>4.9000000000000004</c:v>
                </c:pt>
                <c:pt idx="8027">
                  <c:v>4.9400000000000004</c:v>
                </c:pt>
                <c:pt idx="8028">
                  <c:v>4.92</c:v>
                </c:pt>
                <c:pt idx="8029">
                  <c:v>4.95</c:v>
                </c:pt>
                <c:pt idx="8030">
                  <c:v>4.93</c:v>
                </c:pt>
                <c:pt idx="8031">
                  <c:v>4.92</c:v>
                </c:pt>
                <c:pt idx="8032">
                  <c:v>4.9400000000000004</c:v>
                </c:pt>
                <c:pt idx="8033">
                  <c:v>4.9000000000000004</c:v>
                </c:pt>
                <c:pt idx="8034">
                  <c:v>4.8899999999999997</c:v>
                </c:pt>
                <c:pt idx="8035">
                  <c:v>4.91</c:v>
                </c:pt>
                <c:pt idx="8036">
                  <c:v>4.93</c:v>
                </c:pt>
                <c:pt idx="8037">
                  <c:v>4.8899999999999997</c:v>
                </c:pt>
                <c:pt idx="8038">
                  <c:v>4.8600000000000003</c:v>
                </c:pt>
                <c:pt idx="8039">
                  <c:v>4.88</c:v>
                </c:pt>
                <c:pt idx="8040">
                  <c:v>4.8600000000000003</c:v>
                </c:pt>
                <c:pt idx="8041">
                  <c:v>4.8499999999999996</c:v>
                </c:pt>
                <c:pt idx="8042">
                  <c:v>4.8099999999999996</c:v>
                </c:pt>
                <c:pt idx="8043">
                  <c:v>4.8099999999999996</c:v>
                </c:pt>
                <c:pt idx="8044">
                  <c:v>4.8</c:v>
                </c:pt>
                <c:pt idx="8045">
                  <c:v>4.8</c:v>
                </c:pt>
                <c:pt idx="8046">
                  <c:v>4.79</c:v>
                </c:pt>
                <c:pt idx="8047">
                  <c:v>4.8099999999999996</c:v>
                </c:pt>
                <c:pt idx="8048">
                  <c:v>4.82</c:v>
                </c:pt>
                <c:pt idx="8049">
                  <c:v>4.75</c:v>
                </c:pt>
                <c:pt idx="8050">
                  <c:v>4.7699999999999996</c:v>
                </c:pt>
                <c:pt idx="8051">
                  <c:v>4.75</c:v>
                </c:pt>
                <c:pt idx="8052">
                  <c:v>4.74</c:v>
                </c:pt>
                <c:pt idx="8053">
                  <c:v>4.74</c:v>
                </c:pt>
                <c:pt idx="8054">
                  <c:v>4.74</c:v>
                </c:pt>
                <c:pt idx="8055">
                  <c:v>4.72</c:v>
                </c:pt>
                <c:pt idx="8056">
                  <c:v>4.74</c:v>
                </c:pt>
                <c:pt idx="8057">
                  <c:v>4.72</c:v>
                </c:pt>
                <c:pt idx="8058">
                  <c:v>4.74</c:v>
                </c:pt>
                <c:pt idx="8059">
                  <c:v>4.74</c:v>
                </c:pt>
                <c:pt idx="8060">
                  <c:v>4.7300000000000004</c:v>
                </c:pt>
                <c:pt idx="8061">
                  <c:v>4.72</c:v>
                </c:pt>
                <c:pt idx="8062">
                  <c:v>4.72</c:v>
                </c:pt>
                <c:pt idx="8063">
                  <c:v>4.7300000000000004</c:v>
                </c:pt>
                <c:pt idx="8064">
                  <c:v>4.76</c:v>
                </c:pt>
                <c:pt idx="8065">
                  <c:v>4.7300000000000004</c:v>
                </c:pt>
                <c:pt idx="8066">
                  <c:v>4.7</c:v>
                </c:pt>
                <c:pt idx="8067">
                  <c:v>4.71</c:v>
                </c:pt>
                <c:pt idx="8068">
                  <c:v>4.72</c:v>
                </c:pt>
                <c:pt idx="8069">
                  <c:v>4.71</c:v>
                </c:pt>
                <c:pt idx="8070">
                  <c:v>4.71</c:v>
                </c:pt>
                <c:pt idx="8071">
                  <c:v>4.7</c:v>
                </c:pt>
                <c:pt idx="8072">
                  <c:v>4.6900000000000004</c:v>
                </c:pt>
                <c:pt idx="8073">
                  <c:v>4.71</c:v>
                </c:pt>
                <c:pt idx="8074">
                  <c:v>4.75</c:v>
                </c:pt>
                <c:pt idx="8075">
                  <c:v>4.74</c:v>
                </c:pt>
                <c:pt idx="8076">
                  <c:v>4.7300000000000004</c:v>
                </c:pt>
                <c:pt idx="8077">
                  <c:v>4.7300000000000004</c:v>
                </c:pt>
                <c:pt idx="8078">
                  <c:v>4.72</c:v>
                </c:pt>
                <c:pt idx="8079">
                  <c:v>4.71</c:v>
                </c:pt>
                <c:pt idx="8080">
                  <c:v>4.6900000000000004</c:v>
                </c:pt>
                <c:pt idx="8081">
                  <c:v>4.6900000000000004</c:v>
                </c:pt>
                <c:pt idx="8082">
                  <c:v>4.67</c:v>
                </c:pt>
                <c:pt idx="8083">
                  <c:v>4.6500000000000004</c:v>
                </c:pt>
                <c:pt idx="8084">
                  <c:v>4.6399999999999997</c:v>
                </c:pt>
                <c:pt idx="8085">
                  <c:v>4.6500000000000004</c:v>
                </c:pt>
                <c:pt idx="8086">
                  <c:v>4.6399999999999997</c:v>
                </c:pt>
                <c:pt idx="8087">
                  <c:v>4.6399999999999997</c:v>
                </c:pt>
                <c:pt idx="8088">
                  <c:v>4.6399999999999997</c:v>
                </c:pt>
                <c:pt idx="8089">
                  <c:v>4.6399999999999997</c:v>
                </c:pt>
                <c:pt idx="8090">
                  <c:v>4.62</c:v>
                </c:pt>
                <c:pt idx="8091">
                  <c:v>4.6100000000000003</c:v>
                </c:pt>
                <c:pt idx="8092">
                  <c:v>4.59</c:v>
                </c:pt>
                <c:pt idx="8093">
                  <c:v>4.5999999999999996</c:v>
                </c:pt>
                <c:pt idx="8094">
                  <c:v>4.6100000000000003</c:v>
                </c:pt>
                <c:pt idx="8095">
                  <c:v>4.5599999999999996</c:v>
                </c:pt>
                <c:pt idx="8096">
                  <c:v>4.57</c:v>
                </c:pt>
                <c:pt idx="8097">
                  <c:v>4.55</c:v>
                </c:pt>
                <c:pt idx="8098">
                  <c:v>4.55</c:v>
                </c:pt>
                <c:pt idx="8099">
                  <c:v>4.4800000000000004</c:v>
                </c:pt>
                <c:pt idx="8100">
                  <c:v>4.4800000000000004</c:v>
                </c:pt>
                <c:pt idx="8101">
                  <c:v>4.5</c:v>
                </c:pt>
                <c:pt idx="8102">
                  <c:v>4.5</c:v>
                </c:pt>
                <c:pt idx="8103">
                  <c:v>4.47</c:v>
                </c:pt>
                <c:pt idx="8104">
                  <c:v>4.46</c:v>
                </c:pt>
                <c:pt idx="8105">
                  <c:v>4.46</c:v>
                </c:pt>
                <c:pt idx="8106">
                  <c:v>4.4800000000000004</c:v>
                </c:pt>
                <c:pt idx="8107">
                  <c:v>4.4800000000000004</c:v>
                </c:pt>
                <c:pt idx="8108">
                  <c:v>4.5</c:v>
                </c:pt>
                <c:pt idx="8109">
                  <c:v>4.46</c:v>
                </c:pt>
                <c:pt idx="8110">
                  <c:v>4.42</c:v>
                </c:pt>
                <c:pt idx="8111">
                  <c:v>4.4800000000000004</c:v>
                </c:pt>
                <c:pt idx="8112">
                  <c:v>4.49</c:v>
                </c:pt>
                <c:pt idx="8113">
                  <c:v>4.45</c:v>
                </c:pt>
                <c:pt idx="8114">
                  <c:v>4.4400000000000004</c:v>
                </c:pt>
                <c:pt idx="8115">
                  <c:v>4.3899999999999997</c:v>
                </c:pt>
                <c:pt idx="8116">
                  <c:v>4.38</c:v>
                </c:pt>
                <c:pt idx="8117">
                  <c:v>4.38</c:v>
                </c:pt>
                <c:pt idx="8118">
                  <c:v>4.3600000000000003</c:v>
                </c:pt>
                <c:pt idx="8119">
                  <c:v>4.37</c:v>
                </c:pt>
                <c:pt idx="8120">
                  <c:v>4.3499999999999996</c:v>
                </c:pt>
                <c:pt idx="8121">
                  <c:v>4.3099999999999996</c:v>
                </c:pt>
                <c:pt idx="8122">
                  <c:v>4.29</c:v>
                </c:pt>
                <c:pt idx="8123">
                  <c:v>4.25</c:v>
                </c:pt>
                <c:pt idx="8124">
                  <c:v>4.16</c:v>
                </c:pt>
                <c:pt idx="8125">
                  <c:v>4.0999999999999996</c:v>
                </c:pt>
                <c:pt idx="8126">
                  <c:v>3.99</c:v>
                </c:pt>
                <c:pt idx="8127">
                  <c:v>3.98</c:v>
                </c:pt>
                <c:pt idx="8128">
                  <c:v>4.04</c:v>
                </c:pt>
                <c:pt idx="8129">
                  <c:v>4.2300000000000004</c:v>
                </c:pt>
                <c:pt idx="8130">
                  <c:v>4.24</c:v>
                </c:pt>
                <c:pt idx="8131">
                  <c:v>4.24</c:v>
                </c:pt>
                <c:pt idx="8132">
                  <c:v>4.25</c:v>
                </c:pt>
                <c:pt idx="8133">
                  <c:v>4.2300000000000004</c:v>
                </c:pt>
                <c:pt idx="8134">
                  <c:v>4.26</c:v>
                </c:pt>
                <c:pt idx="8135">
                  <c:v>4.34</c:v>
                </c:pt>
                <c:pt idx="8136">
                  <c:v>4.3099999999999996</c:v>
                </c:pt>
                <c:pt idx="8137">
                  <c:v>4.33</c:v>
                </c:pt>
                <c:pt idx="8138">
                  <c:v>4.3099999999999996</c:v>
                </c:pt>
                <c:pt idx="8139">
                  <c:v>4.37</c:v>
                </c:pt>
                <c:pt idx="8140">
                  <c:v>4.37</c:v>
                </c:pt>
                <c:pt idx="8141">
                  <c:v>4.3899999999999997</c:v>
                </c:pt>
                <c:pt idx="8142">
                  <c:v>4.42</c:v>
                </c:pt>
                <c:pt idx="8143">
                  <c:v>4.3899999999999997</c:v>
                </c:pt>
                <c:pt idx="8144">
                  <c:v>4.47</c:v>
                </c:pt>
                <c:pt idx="8145">
                  <c:v>4.47</c:v>
                </c:pt>
                <c:pt idx="8146">
                  <c:v>4.45</c:v>
                </c:pt>
                <c:pt idx="8147">
                  <c:v>4.51</c:v>
                </c:pt>
                <c:pt idx="8148">
                  <c:v>4.58</c:v>
                </c:pt>
                <c:pt idx="8149">
                  <c:v>4.66</c:v>
                </c:pt>
                <c:pt idx="8150">
                  <c:v>4.5999999999999996</c:v>
                </c:pt>
                <c:pt idx="8151">
                  <c:v>4.62</c:v>
                </c:pt>
                <c:pt idx="8152">
                  <c:v>4.6100000000000003</c:v>
                </c:pt>
                <c:pt idx="8153">
                  <c:v>4.59</c:v>
                </c:pt>
                <c:pt idx="8154">
                  <c:v>4.63</c:v>
                </c:pt>
                <c:pt idx="8155">
                  <c:v>4.6399999999999997</c:v>
                </c:pt>
                <c:pt idx="8156">
                  <c:v>4.6900000000000004</c:v>
                </c:pt>
                <c:pt idx="8157">
                  <c:v>4.72</c:v>
                </c:pt>
                <c:pt idx="8158">
                  <c:v>4.63</c:v>
                </c:pt>
                <c:pt idx="8159">
                  <c:v>4.59</c:v>
                </c:pt>
                <c:pt idx="8160">
                  <c:v>4.5999999999999996</c:v>
                </c:pt>
                <c:pt idx="8161">
                  <c:v>4.5599999999999996</c:v>
                </c:pt>
                <c:pt idx="8162">
                  <c:v>4.57</c:v>
                </c:pt>
                <c:pt idx="8163">
                  <c:v>4.59</c:v>
                </c:pt>
                <c:pt idx="8164">
                  <c:v>4.5999999999999996</c:v>
                </c:pt>
                <c:pt idx="8165">
                  <c:v>4.59</c:v>
                </c:pt>
                <c:pt idx="8166">
                  <c:v>4.57</c:v>
                </c:pt>
                <c:pt idx="8167">
                  <c:v>4.55</c:v>
                </c:pt>
                <c:pt idx="8168">
                  <c:v>4.5199999999999996</c:v>
                </c:pt>
                <c:pt idx="8169">
                  <c:v>4.54</c:v>
                </c:pt>
                <c:pt idx="8170">
                  <c:v>4.6100000000000003</c:v>
                </c:pt>
                <c:pt idx="8171">
                  <c:v>4.75</c:v>
                </c:pt>
                <c:pt idx="8172">
                  <c:v>4.75</c:v>
                </c:pt>
                <c:pt idx="8173">
                  <c:v>4.72</c:v>
                </c:pt>
                <c:pt idx="8174">
                  <c:v>4.72</c:v>
                </c:pt>
                <c:pt idx="8175">
                  <c:v>4.72</c:v>
                </c:pt>
                <c:pt idx="8176">
                  <c:v>4.72</c:v>
                </c:pt>
                <c:pt idx="8177">
                  <c:v>4.6500000000000004</c:v>
                </c:pt>
                <c:pt idx="8178">
                  <c:v>4.67</c:v>
                </c:pt>
                <c:pt idx="8179">
                  <c:v>4.7300000000000004</c:v>
                </c:pt>
                <c:pt idx="8180">
                  <c:v>4.78</c:v>
                </c:pt>
                <c:pt idx="8181">
                  <c:v>4.82</c:v>
                </c:pt>
                <c:pt idx="8182">
                  <c:v>4.82</c:v>
                </c:pt>
                <c:pt idx="8183">
                  <c:v>4.87</c:v>
                </c:pt>
                <c:pt idx="8184">
                  <c:v>4.8899999999999997</c:v>
                </c:pt>
                <c:pt idx="8185">
                  <c:v>4.9800000000000004</c:v>
                </c:pt>
                <c:pt idx="8186">
                  <c:v>4.99</c:v>
                </c:pt>
                <c:pt idx="8187">
                  <c:v>4.95</c:v>
                </c:pt>
                <c:pt idx="8188">
                  <c:v>4.91</c:v>
                </c:pt>
                <c:pt idx="8189">
                  <c:v>4.97</c:v>
                </c:pt>
                <c:pt idx="8190">
                  <c:v>4.9400000000000004</c:v>
                </c:pt>
                <c:pt idx="8191">
                  <c:v>4.84</c:v>
                </c:pt>
                <c:pt idx="8192">
                  <c:v>4.84</c:v>
                </c:pt>
                <c:pt idx="8193">
                  <c:v>4.84</c:v>
                </c:pt>
                <c:pt idx="8194">
                  <c:v>4.84</c:v>
                </c:pt>
                <c:pt idx="8195">
                  <c:v>4.83</c:v>
                </c:pt>
                <c:pt idx="8196">
                  <c:v>4.88</c:v>
                </c:pt>
                <c:pt idx="8197">
                  <c:v>4.8899999999999997</c:v>
                </c:pt>
                <c:pt idx="8198">
                  <c:v>4.83</c:v>
                </c:pt>
                <c:pt idx="8199">
                  <c:v>4.84</c:v>
                </c:pt>
                <c:pt idx="8200">
                  <c:v>4.82</c:v>
                </c:pt>
                <c:pt idx="8201">
                  <c:v>4.82</c:v>
                </c:pt>
                <c:pt idx="8202">
                  <c:v>4.79</c:v>
                </c:pt>
                <c:pt idx="8203">
                  <c:v>4.78</c:v>
                </c:pt>
                <c:pt idx="8204">
                  <c:v>4.75</c:v>
                </c:pt>
                <c:pt idx="8205">
                  <c:v>4.72</c:v>
                </c:pt>
                <c:pt idx="8206">
                  <c:v>4.72</c:v>
                </c:pt>
                <c:pt idx="8207">
                  <c:v>4.66</c:v>
                </c:pt>
                <c:pt idx="8208">
                  <c:v>4.66</c:v>
                </c:pt>
                <c:pt idx="8209">
                  <c:v>4.7</c:v>
                </c:pt>
                <c:pt idx="8210">
                  <c:v>4.78</c:v>
                </c:pt>
                <c:pt idx="8211">
                  <c:v>4.8099999999999996</c:v>
                </c:pt>
                <c:pt idx="8212">
                  <c:v>4.74</c:v>
                </c:pt>
                <c:pt idx="8213">
                  <c:v>4.75</c:v>
                </c:pt>
                <c:pt idx="8214">
                  <c:v>4.7</c:v>
                </c:pt>
                <c:pt idx="8215">
                  <c:v>4.6900000000000004</c:v>
                </c:pt>
                <c:pt idx="8216">
                  <c:v>4.66</c:v>
                </c:pt>
                <c:pt idx="8217">
                  <c:v>4.62</c:v>
                </c:pt>
                <c:pt idx="8218">
                  <c:v>4.5999999999999996</c:v>
                </c:pt>
                <c:pt idx="8219">
                  <c:v>4.58</c:v>
                </c:pt>
                <c:pt idx="8220">
                  <c:v>4.53</c:v>
                </c:pt>
                <c:pt idx="8221">
                  <c:v>4.5599999999999996</c:v>
                </c:pt>
                <c:pt idx="8222">
                  <c:v>4.57</c:v>
                </c:pt>
                <c:pt idx="8223">
                  <c:v>4.5199999999999996</c:v>
                </c:pt>
                <c:pt idx="8224">
                  <c:v>4.51</c:v>
                </c:pt>
                <c:pt idx="8225">
                  <c:v>4.4800000000000004</c:v>
                </c:pt>
                <c:pt idx="8226">
                  <c:v>4.5</c:v>
                </c:pt>
                <c:pt idx="8227">
                  <c:v>4.51</c:v>
                </c:pt>
                <c:pt idx="8228">
                  <c:v>4.49</c:v>
                </c:pt>
                <c:pt idx="8229">
                  <c:v>4.47</c:v>
                </c:pt>
                <c:pt idx="8230">
                  <c:v>4.49</c:v>
                </c:pt>
                <c:pt idx="8231">
                  <c:v>4.47</c:v>
                </c:pt>
                <c:pt idx="8232">
                  <c:v>4.41</c:v>
                </c:pt>
                <c:pt idx="8233">
                  <c:v>4.4000000000000004</c:v>
                </c:pt>
                <c:pt idx="8234">
                  <c:v>4.38</c:v>
                </c:pt>
                <c:pt idx="8235">
                  <c:v>4.3899999999999997</c:v>
                </c:pt>
                <c:pt idx="8236">
                  <c:v>4.4000000000000004</c:v>
                </c:pt>
                <c:pt idx="8237">
                  <c:v>4.43</c:v>
                </c:pt>
                <c:pt idx="8238">
                  <c:v>4.4000000000000004</c:v>
                </c:pt>
                <c:pt idx="8239">
                  <c:v>4.33</c:v>
                </c:pt>
                <c:pt idx="8240">
                  <c:v>4.33</c:v>
                </c:pt>
                <c:pt idx="8241">
                  <c:v>4.3499999999999996</c:v>
                </c:pt>
                <c:pt idx="8242">
                  <c:v>4.33</c:v>
                </c:pt>
                <c:pt idx="8243">
                  <c:v>4.3</c:v>
                </c:pt>
                <c:pt idx="8244">
                  <c:v>4.26</c:v>
                </c:pt>
                <c:pt idx="8245">
                  <c:v>4.25</c:v>
                </c:pt>
                <c:pt idx="8246">
                  <c:v>4.24</c:v>
                </c:pt>
                <c:pt idx="8247">
                  <c:v>4.1900000000000004</c:v>
                </c:pt>
                <c:pt idx="8248">
                  <c:v>4.25</c:v>
                </c:pt>
                <c:pt idx="8249">
                  <c:v>4.2300000000000004</c:v>
                </c:pt>
                <c:pt idx="8250">
                  <c:v>4.21</c:v>
                </c:pt>
                <c:pt idx="8251">
                  <c:v>4.22</c:v>
                </c:pt>
                <c:pt idx="8252">
                  <c:v>4.24</c:v>
                </c:pt>
                <c:pt idx="8253">
                  <c:v>4.3</c:v>
                </c:pt>
                <c:pt idx="8254">
                  <c:v>4.3</c:v>
                </c:pt>
                <c:pt idx="8255">
                  <c:v>4.3099999999999996</c:v>
                </c:pt>
                <c:pt idx="8256">
                  <c:v>4.28</c:v>
                </c:pt>
                <c:pt idx="8257">
                  <c:v>4.21</c:v>
                </c:pt>
                <c:pt idx="8258">
                  <c:v>4.21</c:v>
                </c:pt>
                <c:pt idx="8259">
                  <c:v>4.18</c:v>
                </c:pt>
                <c:pt idx="8260">
                  <c:v>4.1500000000000004</c:v>
                </c:pt>
                <c:pt idx="8261">
                  <c:v>4.1100000000000003</c:v>
                </c:pt>
                <c:pt idx="8262">
                  <c:v>4.1399999999999997</c:v>
                </c:pt>
                <c:pt idx="8263">
                  <c:v>4.16</c:v>
                </c:pt>
                <c:pt idx="8264">
                  <c:v>4.0999999999999996</c:v>
                </c:pt>
                <c:pt idx="8265">
                  <c:v>4.1100000000000003</c:v>
                </c:pt>
                <c:pt idx="8266">
                  <c:v>4.08</c:v>
                </c:pt>
                <c:pt idx="8267">
                  <c:v>4.07</c:v>
                </c:pt>
                <c:pt idx="8268">
                  <c:v>4.0999999999999996</c:v>
                </c:pt>
                <c:pt idx="8269">
                  <c:v>4.1399999999999997</c:v>
                </c:pt>
                <c:pt idx="8270">
                  <c:v>4.18</c:v>
                </c:pt>
                <c:pt idx="8271">
                  <c:v>4.18</c:v>
                </c:pt>
                <c:pt idx="8272">
                  <c:v>4.12</c:v>
                </c:pt>
                <c:pt idx="8273">
                  <c:v>4.0999999999999996</c:v>
                </c:pt>
                <c:pt idx="8274">
                  <c:v>4.0999999999999996</c:v>
                </c:pt>
                <c:pt idx="8275">
                  <c:v>4.01</c:v>
                </c:pt>
                <c:pt idx="8276">
                  <c:v>4.04</c:v>
                </c:pt>
                <c:pt idx="8277">
                  <c:v>4.04</c:v>
                </c:pt>
                <c:pt idx="8278">
                  <c:v>3.99</c:v>
                </c:pt>
                <c:pt idx="8279">
                  <c:v>3.94</c:v>
                </c:pt>
                <c:pt idx="8280">
                  <c:v>3.9</c:v>
                </c:pt>
                <c:pt idx="8281">
                  <c:v>3.92</c:v>
                </c:pt>
                <c:pt idx="8282">
                  <c:v>3.88</c:v>
                </c:pt>
                <c:pt idx="8283">
                  <c:v>3.89</c:v>
                </c:pt>
                <c:pt idx="8284">
                  <c:v>3.89</c:v>
                </c:pt>
                <c:pt idx="8285">
                  <c:v>3.88</c:v>
                </c:pt>
                <c:pt idx="8286">
                  <c:v>3.94</c:v>
                </c:pt>
                <c:pt idx="8287">
                  <c:v>3.9</c:v>
                </c:pt>
                <c:pt idx="8288">
                  <c:v>3.91</c:v>
                </c:pt>
                <c:pt idx="8289">
                  <c:v>3.91</c:v>
                </c:pt>
                <c:pt idx="8290">
                  <c:v>3.86</c:v>
                </c:pt>
                <c:pt idx="8291">
                  <c:v>3.85</c:v>
                </c:pt>
                <c:pt idx="8292">
                  <c:v>3.86</c:v>
                </c:pt>
                <c:pt idx="8293">
                  <c:v>3.87</c:v>
                </c:pt>
                <c:pt idx="8294">
                  <c:v>3.91</c:v>
                </c:pt>
                <c:pt idx="8295">
                  <c:v>3.89</c:v>
                </c:pt>
                <c:pt idx="8296">
                  <c:v>3.82</c:v>
                </c:pt>
                <c:pt idx="8297">
                  <c:v>3.82</c:v>
                </c:pt>
                <c:pt idx="8298">
                  <c:v>3.79</c:v>
                </c:pt>
                <c:pt idx="8299">
                  <c:v>3.8</c:v>
                </c:pt>
                <c:pt idx="8300">
                  <c:v>3.77</c:v>
                </c:pt>
                <c:pt idx="8301">
                  <c:v>3.76</c:v>
                </c:pt>
                <c:pt idx="8302">
                  <c:v>3.75</c:v>
                </c:pt>
                <c:pt idx="8303">
                  <c:v>3.73</c:v>
                </c:pt>
                <c:pt idx="8304">
                  <c:v>3.67</c:v>
                </c:pt>
                <c:pt idx="8305">
                  <c:v>3.86</c:v>
                </c:pt>
                <c:pt idx="8306">
                  <c:v>3.86</c:v>
                </c:pt>
                <c:pt idx="8307">
                  <c:v>3.8</c:v>
                </c:pt>
                <c:pt idx="8308">
                  <c:v>3.84</c:v>
                </c:pt>
                <c:pt idx="8309">
                  <c:v>3.81</c:v>
                </c:pt>
                <c:pt idx="8310">
                  <c:v>3.78</c:v>
                </c:pt>
                <c:pt idx="8311">
                  <c:v>3.75</c:v>
                </c:pt>
                <c:pt idx="8312">
                  <c:v>3.78</c:v>
                </c:pt>
                <c:pt idx="8313">
                  <c:v>3.79</c:v>
                </c:pt>
                <c:pt idx="8314">
                  <c:v>3.79</c:v>
                </c:pt>
                <c:pt idx="8315">
                  <c:v>3.82</c:v>
                </c:pt>
                <c:pt idx="8316">
                  <c:v>3.8</c:v>
                </c:pt>
                <c:pt idx="8317">
                  <c:v>3.74</c:v>
                </c:pt>
                <c:pt idx="8318">
                  <c:v>3.73</c:v>
                </c:pt>
                <c:pt idx="8319">
                  <c:v>3.76</c:v>
                </c:pt>
                <c:pt idx="8320">
                  <c:v>3.76</c:v>
                </c:pt>
                <c:pt idx="8321">
                  <c:v>3.78</c:v>
                </c:pt>
                <c:pt idx="8322">
                  <c:v>3.72</c:v>
                </c:pt>
                <c:pt idx="8323">
                  <c:v>3.68</c:v>
                </c:pt>
                <c:pt idx="8324">
                  <c:v>3.65</c:v>
                </c:pt>
                <c:pt idx="8325">
                  <c:v>3.58</c:v>
                </c:pt>
                <c:pt idx="8326">
                  <c:v>3.58</c:v>
                </c:pt>
                <c:pt idx="8327">
                  <c:v>3.54</c:v>
                </c:pt>
                <c:pt idx="8328">
                  <c:v>3.49</c:v>
                </c:pt>
                <c:pt idx="8329">
                  <c:v>3.43</c:v>
                </c:pt>
                <c:pt idx="8330">
                  <c:v>3.42</c:v>
                </c:pt>
                <c:pt idx="8331">
                  <c:v>3.43</c:v>
                </c:pt>
                <c:pt idx="8332">
                  <c:v>3.43</c:v>
                </c:pt>
                <c:pt idx="8333">
                  <c:v>3.39</c:v>
                </c:pt>
                <c:pt idx="8334">
                  <c:v>3.41</c:v>
                </c:pt>
                <c:pt idx="8335">
                  <c:v>3.42</c:v>
                </c:pt>
                <c:pt idx="8336">
                  <c:v>3.45</c:v>
                </c:pt>
                <c:pt idx="8337">
                  <c:v>3.45</c:v>
                </c:pt>
                <c:pt idx="8338">
                  <c:v>3.47</c:v>
                </c:pt>
                <c:pt idx="8339">
                  <c:v>3.4</c:v>
                </c:pt>
                <c:pt idx="8340">
                  <c:v>3.35</c:v>
                </c:pt>
                <c:pt idx="8341">
                  <c:v>3.37</c:v>
                </c:pt>
                <c:pt idx="8342">
                  <c:v>3.37</c:v>
                </c:pt>
                <c:pt idx="8343">
                  <c:v>3.33</c:v>
                </c:pt>
                <c:pt idx="8344">
                  <c:v>3.33</c:v>
                </c:pt>
                <c:pt idx="8345">
                  <c:v>3.36</c:v>
                </c:pt>
                <c:pt idx="8346">
                  <c:v>3.35</c:v>
                </c:pt>
                <c:pt idx="8347">
                  <c:v>3.37</c:v>
                </c:pt>
                <c:pt idx="8348">
                  <c:v>3.37</c:v>
                </c:pt>
                <c:pt idx="8349">
                  <c:v>3.37</c:v>
                </c:pt>
                <c:pt idx="8350">
                  <c:v>3.45</c:v>
                </c:pt>
                <c:pt idx="8351">
                  <c:v>3.44</c:v>
                </c:pt>
                <c:pt idx="8352">
                  <c:v>3.4</c:v>
                </c:pt>
                <c:pt idx="8353">
                  <c:v>3.35</c:v>
                </c:pt>
                <c:pt idx="8354">
                  <c:v>3.36</c:v>
                </c:pt>
                <c:pt idx="8355">
                  <c:v>3.39</c:v>
                </c:pt>
                <c:pt idx="8356">
                  <c:v>3.44</c:v>
                </c:pt>
                <c:pt idx="8357">
                  <c:v>3.44</c:v>
                </c:pt>
                <c:pt idx="8358">
                  <c:v>3.55</c:v>
                </c:pt>
                <c:pt idx="8359">
                  <c:v>3.6</c:v>
                </c:pt>
                <c:pt idx="8360">
                  <c:v>3.75</c:v>
                </c:pt>
                <c:pt idx="8361">
                  <c:v>3.82</c:v>
                </c:pt>
                <c:pt idx="8362">
                  <c:v>3.75</c:v>
                </c:pt>
                <c:pt idx="8363">
                  <c:v>3.77</c:v>
                </c:pt>
                <c:pt idx="8364">
                  <c:v>3.71</c:v>
                </c:pt>
                <c:pt idx="8365">
                  <c:v>3.82</c:v>
                </c:pt>
                <c:pt idx="8366">
                  <c:v>3.95</c:v>
                </c:pt>
                <c:pt idx="8367">
                  <c:v>3.87</c:v>
                </c:pt>
                <c:pt idx="8368">
                  <c:v>3.92</c:v>
                </c:pt>
                <c:pt idx="8369">
                  <c:v>3.98</c:v>
                </c:pt>
                <c:pt idx="8370">
                  <c:v>3.89</c:v>
                </c:pt>
                <c:pt idx="8371">
                  <c:v>3.88</c:v>
                </c:pt>
                <c:pt idx="8372">
                  <c:v>3.91</c:v>
                </c:pt>
                <c:pt idx="8373">
                  <c:v>3.93</c:v>
                </c:pt>
                <c:pt idx="8374">
                  <c:v>3.92</c:v>
                </c:pt>
                <c:pt idx="8375">
                  <c:v>3.89</c:v>
                </c:pt>
                <c:pt idx="8376">
                  <c:v>3.84</c:v>
                </c:pt>
                <c:pt idx="8377">
                  <c:v>3.86</c:v>
                </c:pt>
                <c:pt idx="8378">
                  <c:v>3.86</c:v>
                </c:pt>
                <c:pt idx="8379">
                  <c:v>3.78</c:v>
                </c:pt>
                <c:pt idx="8380">
                  <c:v>3.75</c:v>
                </c:pt>
                <c:pt idx="8381">
                  <c:v>3.81</c:v>
                </c:pt>
                <c:pt idx="8382">
                  <c:v>3.95</c:v>
                </c:pt>
                <c:pt idx="8383">
                  <c:v>3.97</c:v>
                </c:pt>
                <c:pt idx="8384">
                  <c:v>4.0199999999999996</c:v>
                </c:pt>
                <c:pt idx="8385">
                  <c:v>4</c:v>
                </c:pt>
                <c:pt idx="8386">
                  <c:v>3.97</c:v>
                </c:pt>
                <c:pt idx="8387">
                  <c:v>4.0199999999999996</c:v>
                </c:pt>
                <c:pt idx="8388">
                  <c:v>4.0599999999999996</c:v>
                </c:pt>
                <c:pt idx="8389">
                  <c:v>4.12</c:v>
                </c:pt>
                <c:pt idx="8390">
                  <c:v>4.2300000000000004</c:v>
                </c:pt>
                <c:pt idx="8391">
                  <c:v>4.41</c:v>
                </c:pt>
                <c:pt idx="8392">
                  <c:v>4.3600000000000003</c:v>
                </c:pt>
                <c:pt idx="8393">
                  <c:v>4.38</c:v>
                </c:pt>
                <c:pt idx="8394">
                  <c:v>4.5</c:v>
                </c:pt>
                <c:pt idx="8395">
                  <c:v>4.45</c:v>
                </c:pt>
                <c:pt idx="8396">
                  <c:v>4.4400000000000004</c:v>
                </c:pt>
                <c:pt idx="8397">
                  <c:v>4.41</c:v>
                </c:pt>
                <c:pt idx="8398">
                  <c:v>4.37</c:v>
                </c:pt>
                <c:pt idx="8399">
                  <c:v>4.3600000000000003</c:v>
                </c:pt>
                <c:pt idx="8400">
                  <c:v>4.43</c:v>
                </c:pt>
                <c:pt idx="8401">
                  <c:v>4.43</c:v>
                </c:pt>
                <c:pt idx="8402">
                  <c:v>4.3600000000000003</c:v>
                </c:pt>
                <c:pt idx="8403">
                  <c:v>4.34</c:v>
                </c:pt>
                <c:pt idx="8404">
                  <c:v>4.34</c:v>
                </c:pt>
                <c:pt idx="8405">
                  <c:v>4.4800000000000004</c:v>
                </c:pt>
                <c:pt idx="8406">
                  <c:v>4.37</c:v>
                </c:pt>
                <c:pt idx="8407">
                  <c:v>4.3499999999999996</c:v>
                </c:pt>
                <c:pt idx="8408">
                  <c:v>4.34</c:v>
                </c:pt>
                <c:pt idx="8409">
                  <c:v>4.32</c:v>
                </c:pt>
                <c:pt idx="8410">
                  <c:v>4.24</c:v>
                </c:pt>
                <c:pt idx="8411">
                  <c:v>4.2300000000000004</c:v>
                </c:pt>
                <c:pt idx="8412">
                  <c:v>4.12</c:v>
                </c:pt>
                <c:pt idx="8413">
                  <c:v>4.13</c:v>
                </c:pt>
                <c:pt idx="8414">
                  <c:v>3.92</c:v>
                </c:pt>
                <c:pt idx="8415">
                  <c:v>3.99</c:v>
                </c:pt>
                <c:pt idx="8416">
                  <c:v>4.09</c:v>
                </c:pt>
                <c:pt idx="8417">
                  <c:v>4.13</c:v>
                </c:pt>
                <c:pt idx="8418">
                  <c:v>4.16</c:v>
                </c:pt>
                <c:pt idx="8419">
                  <c:v>4.21</c:v>
                </c:pt>
                <c:pt idx="8420">
                  <c:v>4.12</c:v>
                </c:pt>
                <c:pt idx="8421">
                  <c:v>4.09</c:v>
                </c:pt>
                <c:pt idx="8422">
                  <c:v>4.13</c:v>
                </c:pt>
                <c:pt idx="8423">
                  <c:v>4.1100000000000003</c:v>
                </c:pt>
                <c:pt idx="8424">
                  <c:v>4.09</c:v>
                </c:pt>
                <c:pt idx="8425">
                  <c:v>4.16</c:v>
                </c:pt>
                <c:pt idx="8426">
                  <c:v>4.1500000000000004</c:v>
                </c:pt>
                <c:pt idx="8427">
                  <c:v>4.1100000000000003</c:v>
                </c:pt>
                <c:pt idx="8428">
                  <c:v>4.12</c:v>
                </c:pt>
                <c:pt idx="8429">
                  <c:v>4.0999999999999996</c:v>
                </c:pt>
                <c:pt idx="8430">
                  <c:v>4.16</c:v>
                </c:pt>
                <c:pt idx="8431">
                  <c:v>4.1100000000000003</c:v>
                </c:pt>
                <c:pt idx="8432">
                  <c:v>4.09</c:v>
                </c:pt>
                <c:pt idx="8433">
                  <c:v>4.09</c:v>
                </c:pt>
                <c:pt idx="8434">
                  <c:v>4.0599999999999996</c:v>
                </c:pt>
                <c:pt idx="8435">
                  <c:v>4.0999999999999996</c:v>
                </c:pt>
                <c:pt idx="8436">
                  <c:v>4.0999999999999996</c:v>
                </c:pt>
                <c:pt idx="8437">
                  <c:v>4.0999999999999996</c:v>
                </c:pt>
                <c:pt idx="8438">
                  <c:v>4.1399999999999997</c:v>
                </c:pt>
                <c:pt idx="8439">
                  <c:v>4.12</c:v>
                </c:pt>
                <c:pt idx="8440">
                  <c:v>4.12</c:v>
                </c:pt>
                <c:pt idx="8441">
                  <c:v>4.09</c:v>
                </c:pt>
                <c:pt idx="8442">
                  <c:v>4.08</c:v>
                </c:pt>
                <c:pt idx="8443">
                  <c:v>4.03</c:v>
                </c:pt>
                <c:pt idx="8444">
                  <c:v>4</c:v>
                </c:pt>
                <c:pt idx="8445">
                  <c:v>4.01</c:v>
                </c:pt>
                <c:pt idx="8446">
                  <c:v>3.95</c:v>
                </c:pt>
                <c:pt idx="8447">
                  <c:v>3.92</c:v>
                </c:pt>
                <c:pt idx="8448">
                  <c:v>3.93</c:v>
                </c:pt>
                <c:pt idx="8449">
                  <c:v>3.98</c:v>
                </c:pt>
                <c:pt idx="8450">
                  <c:v>3.97</c:v>
                </c:pt>
                <c:pt idx="8451">
                  <c:v>3.94</c:v>
                </c:pt>
                <c:pt idx="8452">
                  <c:v>3.89</c:v>
                </c:pt>
                <c:pt idx="8453">
                  <c:v>3.89</c:v>
                </c:pt>
                <c:pt idx="8454">
                  <c:v>3.89</c:v>
                </c:pt>
                <c:pt idx="8455">
                  <c:v>3.95</c:v>
                </c:pt>
                <c:pt idx="8456">
                  <c:v>4.0599999999999996</c:v>
                </c:pt>
                <c:pt idx="8457">
                  <c:v>4.1100000000000003</c:v>
                </c:pt>
                <c:pt idx="8458">
                  <c:v>4.1500000000000004</c:v>
                </c:pt>
                <c:pt idx="8459">
                  <c:v>4.2</c:v>
                </c:pt>
                <c:pt idx="8460">
                  <c:v>4.3</c:v>
                </c:pt>
                <c:pt idx="8461">
                  <c:v>4.25</c:v>
                </c:pt>
                <c:pt idx="8462">
                  <c:v>4.22</c:v>
                </c:pt>
                <c:pt idx="8463">
                  <c:v>4.16</c:v>
                </c:pt>
                <c:pt idx="8464">
                  <c:v>4.2300000000000004</c:v>
                </c:pt>
                <c:pt idx="8465">
                  <c:v>4.24</c:v>
                </c:pt>
                <c:pt idx="8466">
                  <c:v>4.18</c:v>
                </c:pt>
                <c:pt idx="8467">
                  <c:v>4.17</c:v>
                </c:pt>
                <c:pt idx="8468">
                  <c:v>4.3499999999999996</c:v>
                </c:pt>
                <c:pt idx="8469">
                  <c:v>4.47</c:v>
                </c:pt>
                <c:pt idx="8470">
                  <c:v>4.46</c:v>
                </c:pt>
                <c:pt idx="8471">
                  <c:v>4.42</c:v>
                </c:pt>
                <c:pt idx="8472">
                  <c:v>4.38</c:v>
                </c:pt>
                <c:pt idx="8473">
                  <c:v>4.29</c:v>
                </c:pt>
                <c:pt idx="8474">
                  <c:v>4.24</c:v>
                </c:pt>
                <c:pt idx="8475">
                  <c:v>4.3600000000000003</c:v>
                </c:pt>
                <c:pt idx="8476">
                  <c:v>4.32</c:v>
                </c:pt>
                <c:pt idx="8477">
                  <c:v>4.3499999999999996</c:v>
                </c:pt>
                <c:pt idx="8478">
                  <c:v>4.3</c:v>
                </c:pt>
                <c:pt idx="8479">
                  <c:v>4.3</c:v>
                </c:pt>
                <c:pt idx="8480">
                  <c:v>4.41</c:v>
                </c:pt>
                <c:pt idx="8481">
                  <c:v>4.38</c:v>
                </c:pt>
                <c:pt idx="8482">
                  <c:v>4.3899999999999997</c:v>
                </c:pt>
                <c:pt idx="8483">
                  <c:v>4.32</c:v>
                </c:pt>
                <c:pt idx="8484">
                  <c:v>4.42</c:v>
                </c:pt>
                <c:pt idx="8485">
                  <c:v>4.38</c:v>
                </c:pt>
                <c:pt idx="8486">
                  <c:v>4.43</c:v>
                </c:pt>
                <c:pt idx="8487">
                  <c:v>4.4400000000000004</c:v>
                </c:pt>
                <c:pt idx="8488">
                  <c:v>4.3899999999999997</c:v>
                </c:pt>
                <c:pt idx="8489">
                  <c:v>4.4000000000000004</c:v>
                </c:pt>
                <c:pt idx="8490">
                  <c:v>4.34</c:v>
                </c:pt>
                <c:pt idx="8491">
                  <c:v>4.37</c:v>
                </c:pt>
                <c:pt idx="8492">
                  <c:v>4.38</c:v>
                </c:pt>
                <c:pt idx="8493">
                  <c:v>4.37</c:v>
                </c:pt>
                <c:pt idx="8494">
                  <c:v>4.38</c:v>
                </c:pt>
                <c:pt idx="8495">
                  <c:v>4.43</c:v>
                </c:pt>
                <c:pt idx="8496">
                  <c:v>4.43</c:v>
                </c:pt>
                <c:pt idx="8497">
                  <c:v>4.46</c:v>
                </c:pt>
                <c:pt idx="8498">
                  <c:v>4.46</c:v>
                </c:pt>
                <c:pt idx="8499">
                  <c:v>4.46</c:v>
                </c:pt>
                <c:pt idx="8500">
                  <c:v>4.51</c:v>
                </c:pt>
                <c:pt idx="8501">
                  <c:v>4.54</c:v>
                </c:pt>
                <c:pt idx="8502">
                  <c:v>4.62</c:v>
                </c:pt>
                <c:pt idx="8503">
                  <c:v>4.67</c:v>
                </c:pt>
                <c:pt idx="8504">
                  <c:v>4.68</c:v>
                </c:pt>
                <c:pt idx="8505">
                  <c:v>4.74</c:v>
                </c:pt>
                <c:pt idx="8506">
                  <c:v>4.74</c:v>
                </c:pt>
                <c:pt idx="8507">
                  <c:v>4.7</c:v>
                </c:pt>
                <c:pt idx="8508">
                  <c:v>4.7</c:v>
                </c:pt>
                <c:pt idx="8509">
                  <c:v>4.68</c:v>
                </c:pt>
                <c:pt idx="8510">
                  <c:v>4.6900000000000004</c:v>
                </c:pt>
                <c:pt idx="8511">
                  <c:v>4.72</c:v>
                </c:pt>
                <c:pt idx="8512">
                  <c:v>4.68</c:v>
                </c:pt>
                <c:pt idx="8513">
                  <c:v>4.63</c:v>
                </c:pt>
                <c:pt idx="8514">
                  <c:v>4.68</c:v>
                </c:pt>
                <c:pt idx="8515">
                  <c:v>4.67</c:v>
                </c:pt>
                <c:pt idx="8516">
                  <c:v>4.7</c:v>
                </c:pt>
                <c:pt idx="8517">
                  <c:v>4.71</c:v>
                </c:pt>
                <c:pt idx="8518">
                  <c:v>4.72</c:v>
                </c:pt>
                <c:pt idx="8519">
                  <c:v>4.7300000000000004</c:v>
                </c:pt>
                <c:pt idx="8520">
                  <c:v>4.7699999999999996</c:v>
                </c:pt>
                <c:pt idx="8521">
                  <c:v>4.76</c:v>
                </c:pt>
                <c:pt idx="8522">
                  <c:v>4.74</c:v>
                </c:pt>
                <c:pt idx="8523">
                  <c:v>4.74</c:v>
                </c:pt>
                <c:pt idx="8524">
                  <c:v>4.71</c:v>
                </c:pt>
                <c:pt idx="8525">
                  <c:v>4.67</c:v>
                </c:pt>
                <c:pt idx="8526">
                  <c:v>4.59</c:v>
                </c:pt>
                <c:pt idx="8527">
                  <c:v>4.5999999999999996</c:v>
                </c:pt>
                <c:pt idx="8528">
                  <c:v>4.53</c:v>
                </c:pt>
                <c:pt idx="8529">
                  <c:v>4.58</c:v>
                </c:pt>
                <c:pt idx="8530">
                  <c:v>4.54</c:v>
                </c:pt>
                <c:pt idx="8531">
                  <c:v>4.55</c:v>
                </c:pt>
                <c:pt idx="8532">
                  <c:v>4.55</c:v>
                </c:pt>
                <c:pt idx="8533">
                  <c:v>4.5599999999999996</c:v>
                </c:pt>
                <c:pt idx="8534">
                  <c:v>4.57</c:v>
                </c:pt>
                <c:pt idx="8535">
                  <c:v>4.5599999999999996</c:v>
                </c:pt>
                <c:pt idx="8536">
                  <c:v>4.5199999999999996</c:v>
                </c:pt>
                <c:pt idx="8537">
                  <c:v>4.51</c:v>
                </c:pt>
                <c:pt idx="8538">
                  <c:v>4.51</c:v>
                </c:pt>
                <c:pt idx="8539">
                  <c:v>4.5199999999999996</c:v>
                </c:pt>
                <c:pt idx="8540">
                  <c:v>4.51</c:v>
                </c:pt>
                <c:pt idx="8541">
                  <c:v>4.51</c:v>
                </c:pt>
                <c:pt idx="8542">
                  <c:v>4.54</c:v>
                </c:pt>
                <c:pt idx="8543">
                  <c:v>4.5599999999999996</c:v>
                </c:pt>
                <c:pt idx="8544">
                  <c:v>4.5999999999999996</c:v>
                </c:pt>
                <c:pt idx="8545">
                  <c:v>4.59</c:v>
                </c:pt>
                <c:pt idx="8546">
                  <c:v>4.6399999999999997</c:v>
                </c:pt>
                <c:pt idx="8547">
                  <c:v>4.66</c:v>
                </c:pt>
                <c:pt idx="8548">
                  <c:v>4.74</c:v>
                </c:pt>
                <c:pt idx="8549">
                  <c:v>4.74</c:v>
                </c:pt>
                <c:pt idx="8550">
                  <c:v>4.7300000000000004</c:v>
                </c:pt>
                <c:pt idx="8551">
                  <c:v>4.75</c:v>
                </c:pt>
                <c:pt idx="8552">
                  <c:v>4.76</c:v>
                </c:pt>
                <c:pt idx="8553">
                  <c:v>4.6900000000000004</c:v>
                </c:pt>
                <c:pt idx="8554">
                  <c:v>4.6900000000000004</c:v>
                </c:pt>
                <c:pt idx="8555">
                  <c:v>4.72</c:v>
                </c:pt>
                <c:pt idx="8556">
                  <c:v>4.6900000000000004</c:v>
                </c:pt>
                <c:pt idx="8557">
                  <c:v>4.72</c:v>
                </c:pt>
                <c:pt idx="8558">
                  <c:v>4.68</c:v>
                </c:pt>
                <c:pt idx="8559">
                  <c:v>4.74</c:v>
                </c:pt>
                <c:pt idx="8560">
                  <c:v>4.7300000000000004</c:v>
                </c:pt>
                <c:pt idx="8561">
                  <c:v>4.72</c:v>
                </c:pt>
                <c:pt idx="8562">
                  <c:v>4.72</c:v>
                </c:pt>
                <c:pt idx="8563">
                  <c:v>4.71</c:v>
                </c:pt>
                <c:pt idx="8564">
                  <c:v>4.68</c:v>
                </c:pt>
                <c:pt idx="8565">
                  <c:v>4.67</c:v>
                </c:pt>
                <c:pt idx="8566">
                  <c:v>4.67</c:v>
                </c:pt>
                <c:pt idx="8567">
                  <c:v>4.67</c:v>
                </c:pt>
                <c:pt idx="8568">
                  <c:v>4.6900000000000004</c:v>
                </c:pt>
                <c:pt idx="8569">
                  <c:v>4.7</c:v>
                </c:pt>
                <c:pt idx="8570">
                  <c:v>4.72</c:v>
                </c:pt>
                <c:pt idx="8571">
                  <c:v>4.72</c:v>
                </c:pt>
                <c:pt idx="8572">
                  <c:v>4.72</c:v>
                </c:pt>
                <c:pt idx="8573">
                  <c:v>4.67</c:v>
                </c:pt>
                <c:pt idx="8574">
                  <c:v>4.68</c:v>
                </c:pt>
                <c:pt idx="8575">
                  <c:v>4.67</c:v>
                </c:pt>
                <c:pt idx="8576">
                  <c:v>4.7</c:v>
                </c:pt>
                <c:pt idx="8577">
                  <c:v>4.7</c:v>
                </c:pt>
                <c:pt idx="8578">
                  <c:v>4.6900000000000004</c:v>
                </c:pt>
                <c:pt idx="8579">
                  <c:v>4.68</c:v>
                </c:pt>
                <c:pt idx="8580">
                  <c:v>4.6500000000000004</c:v>
                </c:pt>
                <c:pt idx="8581">
                  <c:v>4.6500000000000004</c:v>
                </c:pt>
                <c:pt idx="8582">
                  <c:v>4.59</c:v>
                </c:pt>
                <c:pt idx="8583">
                  <c:v>4.5999999999999996</c:v>
                </c:pt>
                <c:pt idx="8584">
                  <c:v>4.6399999999999997</c:v>
                </c:pt>
                <c:pt idx="8585">
                  <c:v>4.6500000000000004</c:v>
                </c:pt>
                <c:pt idx="8586">
                  <c:v>4.6500000000000004</c:v>
                </c:pt>
                <c:pt idx="8587">
                  <c:v>4.6100000000000003</c:v>
                </c:pt>
                <c:pt idx="8588">
                  <c:v>4.5999999999999996</c:v>
                </c:pt>
                <c:pt idx="8589">
                  <c:v>4.63</c:v>
                </c:pt>
                <c:pt idx="8590">
                  <c:v>4.5999999999999996</c:v>
                </c:pt>
                <c:pt idx="8591">
                  <c:v>4.58</c:v>
                </c:pt>
                <c:pt idx="8592">
                  <c:v>4.5999999999999996</c:v>
                </c:pt>
                <c:pt idx="8593">
                  <c:v>4.5599999999999996</c:v>
                </c:pt>
                <c:pt idx="8594">
                  <c:v>4.55</c:v>
                </c:pt>
                <c:pt idx="8595">
                  <c:v>4.53</c:v>
                </c:pt>
                <c:pt idx="8596">
                  <c:v>4.54</c:v>
                </c:pt>
                <c:pt idx="8597">
                  <c:v>4.57</c:v>
                </c:pt>
                <c:pt idx="8598">
                  <c:v>4.57</c:v>
                </c:pt>
                <c:pt idx="8599">
                  <c:v>4.58</c:v>
                </c:pt>
                <c:pt idx="8600">
                  <c:v>4.57</c:v>
                </c:pt>
                <c:pt idx="8601">
                  <c:v>4.53</c:v>
                </c:pt>
                <c:pt idx="8602">
                  <c:v>4.54</c:v>
                </c:pt>
                <c:pt idx="8603">
                  <c:v>4.54</c:v>
                </c:pt>
                <c:pt idx="8604">
                  <c:v>4.54</c:v>
                </c:pt>
                <c:pt idx="8605">
                  <c:v>4.54</c:v>
                </c:pt>
                <c:pt idx="8606">
                  <c:v>4.5199999999999996</c:v>
                </c:pt>
                <c:pt idx="8607">
                  <c:v>4.53</c:v>
                </c:pt>
                <c:pt idx="8608">
                  <c:v>4.55</c:v>
                </c:pt>
                <c:pt idx="8609">
                  <c:v>4.55</c:v>
                </c:pt>
                <c:pt idx="8610">
                  <c:v>4.55</c:v>
                </c:pt>
                <c:pt idx="8611">
                  <c:v>4.66</c:v>
                </c:pt>
                <c:pt idx="8612">
                  <c:v>4.66</c:v>
                </c:pt>
                <c:pt idx="8613">
                  <c:v>4.67</c:v>
                </c:pt>
                <c:pt idx="8614">
                  <c:v>4.66</c:v>
                </c:pt>
                <c:pt idx="8615">
                  <c:v>4.6500000000000004</c:v>
                </c:pt>
                <c:pt idx="8616">
                  <c:v>4.62</c:v>
                </c:pt>
                <c:pt idx="8617">
                  <c:v>4.59</c:v>
                </c:pt>
                <c:pt idx="8618">
                  <c:v>4.59</c:v>
                </c:pt>
                <c:pt idx="8619">
                  <c:v>4.59</c:v>
                </c:pt>
                <c:pt idx="8620">
                  <c:v>4.6500000000000004</c:v>
                </c:pt>
                <c:pt idx="8621">
                  <c:v>4.6100000000000003</c:v>
                </c:pt>
                <c:pt idx="8622">
                  <c:v>4.63</c:v>
                </c:pt>
                <c:pt idx="8623">
                  <c:v>4.6399999999999997</c:v>
                </c:pt>
                <c:pt idx="8624">
                  <c:v>4.6500000000000004</c:v>
                </c:pt>
                <c:pt idx="8625">
                  <c:v>4.6500000000000004</c:v>
                </c:pt>
                <c:pt idx="8626">
                  <c:v>4.6399999999999997</c:v>
                </c:pt>
                <c:pt idx="8627">
                  <c:v>4.63</c:v>
                </c:pt>
                <c:pt idx="8628">
                  <c:v>4.6100000000000003</c:v>
                </c:pt>
                <c:pt idx="8629">
                  <c:v>4.6100000000000003</c:v>
                </c:pt>
                <c:pt idx="8630">
                  <c:v>4.63</c:v>
                </c:pt>
                <c:pt idx="8631">
                  <c:v>4.62</c:v>
                </c:pt>
                <c:pt idx="8632">
                  <c:v>4.6100000000000003</c:v>
                </c:pt>
                <c:pt idx="8633">
                  <c:v>4.5999999999999996</c:v>
                </c:pt>
                <c:pt idx="8634">
                  <c:v>4.58</c:v>
                </c:pt>
                <c:pt idx="8635">
                  <c:v>4.57</c:v>
                </c:pt>
                <c:pt idx="8636">
                  <c:v>4.57</c:v>
                </c:pt>
                <c:pt idx="8637">
                  <c:v>4.57</c:v>
                </c:pt>
                <c:pt idx="8638">
                  <c:v>4.57</c:v>
                </c:pt>
                <c:pt idx="8639">
                  <c:v>4.55</c:v>
                </c:pt>
                <c:pt idx="8640">
                  <c:v>4.54</c:v>
                </c:pt>
                <c:pt idx="8641">
                  <c:v>4.51</c:v>
                </c:pt>
                <c:pt idx="8642">
                  <c:v>4.51</c:v>
                </c:pt>
                <c:pt idx="8643">
                  <c:v>4.5</c:v>
                </c:pt>
                <c:pt idx="8644">
                  <c:v>4.49</c:v>
                </c:pt>
                <c:pt idx="8645">
                  <c:v>4.47</c:v>
                </c:pt>
                <c:pt idx="8646">
                  <c:v>4.45</c:v>
                </c:pt>
                <c:pt idx="8647">
                  <c:v>4.3600000000000003</c:v>
                </c:pt>
                <c:pt idx="8648">
                  <c:v>4.3899999999999997</c:v>
                </c:pt>
                <c:pt idx="8649">
                  <c:v>4.34</c:v>
                </c:pt>
                <c:pt idx="8650">
                  <c:v>4.38</c:v>
                </c:pt>
                <c:pt idx="8651">
                  <c:v>4.37</c:v>
                </c:pt>
                <c:pt idx="8652">
                  <c:v>4.42</c:v>
                </c:pt>
                <c:pt idx="8653">
                  <c:v>4.3600000000000003</c:v>
                </c:pt>
                <c:pt idx="8654">
                  <c:v>4.3099999999999996</c:v>
                </c:pt>
                <c:pt idx="8655">
                  <c:v>4.22</c:v>
                </c:pt>
                <c:pt idx="8656">
                  <c:v>4.21</c:v>
                </c:pt>
                <c:pt idx="8657">
                  <c:v>4.28</c:v>
                </c:pt>
                <c:pt idx="8658">
                  <c:v>4.26</c:v>
                </c:pt>
                <c:pt idx="8659">
                  <c:v>4.1900000000000004</c:v>
                </c:pt>
                <c:pt idx="8660">
                  <c:v>4.22</c:v>
                </c:pt>
                <c:pt idx="8661">
                  <c:v>4.2</c:v>
                </c:pt>
                <c:pt idx="8662">
                  <c:v>4.1500000000000004</c:v>
                </c:pt>
                <c:pt idx="8663">
                  <c:v>4.08</c:v>
                </c:pt>
                <c:pt idx="8664">
                  <c:v>4.0999999999999996</c:v>
                </c:pt>
                <c:pt idx="8665">
                  <c:v>4.0999999999999996</c:v>
                </c:pt>
                <c:pt idx="8666">
                  <c:v>4.04</c:v>
                </c:pt>
                <c:pt idx="8667">
                  <c:v>3.96</c:v>
                </c:pt>
                <c:pt idx="8668">
                  <c:v>4</c:v>
                </c:pt>
                <c:pt idx="8669">
                  <c:v>4.04</c:v>
                </c:pt>
                <c:pt idx="8670">
                  <c:v>3.92</c:v>
                </c:pt>
                <c:pt idx="8671">
                  <c:v>3.88</c:v>
                </c:pt>
                <c:pt idx="8672">
                  <c:v>3.87</c:v>
                </c:pt>
                <c:pt idx="8673">
                  <c:v>3.8</c:v>
                </c:pt>
                <c:pt idx="8674">
                  <c:v>3.64</c:v>
                </c:pt>
                <c:pt idx="8675">
                  <c:v>3.63</c:v>
                </c:pt>
                <c:pt idx="8676">
                  <c:v>3.73</c:v>
                </c:pt>
                <c:pt idx="8677">
                  <c:v>3.69</c:v>
                </c:pt>
                <c:pt idx="8678">
                  <c:v>3.66</c:v>
                </c:pt>
                <c:pt idx="8679">
                  <c:v>3.76</c:v>
                </c:pt>
                <c:pt idx="8680">
                  <c:v>3.77</c:v>
                </c:pt>
                <c:pt idx="8681">
                  <c:v>3.81</c:v>
                </c:pt>
                <c:pt idx="8682">
                  <c:v>3.67</c:v>
                </c:pt>
                <c:pt idx="8683">
                  <c:v>3.51</c:v>
                </c:pt>
                <c:pt idx="8684">
                  <c:v>3.49</c:v>
                </c:pt>
                <c:pt idx="8685">
                  <c:v>3.44</c:v>
                </c:pt>
                <c:pt idx="8686">
                  <c:v>3.55</c:v>
                </c:pt>
                <c:pt idx="8687">
                  <c:v>3.51</c:v>
                </c:pt>
                <c:pt idx="8688">
                  <c:v>3.59</c:v>
                </c:pt>
                <c:pt idx="8689">
                  <c:v>3.55</c:v>
                </c:pt>
                <c:pt idx="8690">
                  <c:v>3.56</c:v>
                </c:pt>
                <c:pt idx="8691">
                  <c:v>3.53</c:v>
                </c:pt>
                <c:pt idx="8692">
                  <c:v>3.57</c:v>
                </c:pt>
                <c:pt idx="8693">
                  <c:v>3.59</c:v>
                </c:pt>
                <c:pt idx="8694">
                  <c:v>3.64</c:v>
                </c:pt>
                <c:pt idx="8695">
                  <c:v>3.6</c:v>
                </c:pt>
                <c:pt idx="8696">
                  <c:v>3.6</c:v>
                </c:pt>
                <c:pt idx="8697">
                  <c:v>3.6</c:v>
                </c:pt>
                <c:pt idx="8698">
                  <c:v>3.6</c:v>
                </c:pt>
                <c:pt idx="8699">
                  <c:v>3.55</c:v>
                </c:pt>
                <c:pt idx="8700">
                  <c:v>3.51</c:v>
                </c:pt>
                <c:pt idx="8701">
                  <c:v>3.5</c:v>
                </c:pt>
                <c:pt idx="8702">
                  <c:v>3.45</c:v>
                </c:pt>
                <c:pt idx="8703">
                  <c:v>3.54</c:v>
                </c:pt>
                <c:pt idx="8704">
                  <c:v>3.54</c:v>
                </c:pt>
                <c:pt idx="8705">
                  <c:v>3.52</c:v>
                </c:pt>
                <c:pt idx="8706">
                  <c:v>3.49</c:v>
                </c:pt>
                <c:pt idx="8707">
                  <c:v>3.47</c:v>
                </c:pt>
                <c:pt idx="8708">
                  <c:v>3.41</c:v>
                </c:pt>
                <c:pt idx="8709">
                  <c:v>3.36</c:v>
                </c:pt>
                <c:pt idx="8710">
                  <c:v>3.34</c:v>
                </c:pt>
                <c:pt idx="8711">
                  <c:v>3.31</c:v>
                </c:pt>
                <c:pt idx="8712">
                  <c:v>3.24</c:v>
                </c:pt>
                <c:pt idx="8713">
                  <c:v>3.18</c:v>
                </c:pt>
                <c:pt idx="8714">
                  <c:v>3.21</c:v>
                </c:pt>
                <c:pt idx="8715">
                  <c:v>3.13</c:v>
                </c:pt>
                <c:pt idx="8716">
                  <c:v>3.02</c:v>
                </c:pt>
                <c:pt idx="8717">
                  <c:v>3.05</c:v>
                </c:pt>
                <c:pt idx="8718">
                  <c:v>3.17</c:v>
                </c:pt>
                <c:pt idx="8719">
                  <c:v>3.11</c:v>
                </c:pt>
                <c:pt idx="8720">
                  <c:v>3.04</c:v>
                </c:pt>
                <c:pt idx="8721">
                  <c:v>3.08</c:v>
                </c:pt>
                <c:pt idx="8722">
                  <c:v>3.14</c:v>
                </c:pt>
                <c:pt idx="8723">
                  <c:v>3.12</c:v>
                </c:pt>
                <c:pt idx="8724">
                  <c:v>3.17</c:v>
                </c:pt>
                <c:pt idx="8725">
                  <c:v>3.14</c:v>
                </c:pt>
                <c:pt idx="8726">
                  <c:v>3.19</c:v>
                </c:pt>
                <c:pt idx="8727">
                  <c:v>3.23</c:v>
                </c:pt>
                <c:pt idx="8728">
                  <c:v>3.22</c:v>
                </c:pt>
                <c:pt idx="8729">
                  <c:v>3.17</c:v>
                </c:pt>
                <c:pt idx="8730">
                  <c:v>3.16</c:v>
                </c:pt>
                <c:pt idx="8731">
                  <c:v>3.09</c:v>
                </c:pt>
                <c:pt idx="8732">
                  <c:v>3.01</c:v>
                </c:pt>
                <c:pt idx="8733">
                  <c:v>2.97</c:v>
                </c:pt>
                <c:pt idx="8734">
                  <c:v>2.96</c:v>
                </c:pt>
                <c:pt idx="8735">
                  <c:v>2.93</c:v>
                </c:pt>
                <c:pt idx="8736">
                  <c:v>2.96</c:v>
                </c:pt>
                <c:pt idx="8737">
                  <c:v>2.88</c:v>
                </c:pt>
                <c:pt idx="8738">
                  <c:v>2.96</c:v>
                </c:pt>
                <c:pt idx="8739">
                  <c:v>2.91</c:v>
                </c:pt>
                <c:pt idx="8740">
                  <c:v>2.9</c:v>
                </c:pt>
                <c:pt idx="8741">
                  <c:v>2.87</c:v>
                </c:pt>
                <c:pt idx="8742">
                  <c:v>2.91</c:v>
                </c:pt>
                <c:pt idx="8743">
                  <c:v>2.79</c:v>
                </c:pt>
                <c:pt idx="8744">
                  <c:v>2.86</c:v>
                </c:pt>
                <c:pt idx="8745">
                  <c:v>2.9</c:v>
                </c:pt>
                <c:pt idx="8746">
                  <c:v>2.94</c:v>
                </c:pt>
                <c:pt idx="8747">
                  <c:v>2.95</c:v>
                </c:pt>
                <c:pt idx="8748">
                  <c:v>3.1</c:v>
                </c:pt>
                <c:pt idx="8749">
                  <c:v>3.1</c:v>
                </c:pt>
                <c:pt idx="8750">
                  <c:v>3.15</c:v>
                </c:pt>
                <c:pt idx="8751">
                  <c:v>3.09</c:v>
                </c:pt>
                <c:pt idx="8752">
                  <c:v>3.04</c:v>
                </c:pt>
                <c:pt idx="8753">
                  <c:v>3.09</c:v>
                </c:pt>
                <c:pt idx="8754">
                  <c:v>3.13</c:v>
                </c:pt>
                <c:pt idx="8755">
                  <c:v>3.09</c:v>
                </c:pt>
                <c:pt idx="8756">
                  <c:v>3.08</c:v>
                </c:pt>
                <c:pt idx="8757">
                  <c:v>3.05</c:v>
                </c:pt>
                <c:pt idx="8758">
                  <c:v>3.05</c:v>
                </c:pt>
                <c:pt idx="8759">
                  <c:v>3.09</c:v>
                </c:pt>
                <c:pt idx="8760">
                  <c:v>3.09</c:v>
                </c:pt>
                <c:pt idx="8761">
                  <c:v>3.2</c:v>
                </c:pt>
                <c:pt idx="8762">
                  <c:v>3.21</c:v>
                </c:pt>
                <c:pt idx="8763">
                  <c:v>3.21</c:v>
                </c:pt>
                <c:pt idx="8764">
                  <c:v>3.19</c:v>
                </c:pt>
                <c:pt idx="8765">
                  <c:v>3.24</c:v>
                </c:pt>
                <c:pt idx="8766">
                  <c:v>3.24</c:v>
                </c:pt>
                <c:pt idx="8767">
                  <c:v>3.26</c:v>
                </c:pt>
                <c:pt idx="8768">
                  <c:v>3.28</c:v>
                </c:pt>
                <c:pt idx="8769">
                  <c:v>3.25</c:v>
                </c:pt>
                <c:pt idx="8770">
                  <c:v>3.27</c:v>
                </c:pt>
                <c:pt idx="8771">
                  <c:v>3.44</c:v>
                </c:pt>
                <c:pt idx="8772">
                  <c:v>3.41</c:v>
                </c:pt>
                <c:pt idx="8773">
                  <c:v>3.43</c:v>
                </c:pt>
                <c:pt idx="8774">
                  <c:v>3.37</c:v>
                </c:pt>
                <c:pt idx="8775">
                  <c:v>3.38</c:v>
                </c:pt>
                <c:pt idx="8776">
                  <c:v>3.37</c:v>
                </c:pt>
                <c:pt idx="8777">
                  <c:v>3.39</c:v>
                </c:pt>
                <c:pt idx="8778">
                  <c:v>3.37</c:v>
                </c:pt>
                <c:pt idx="8779">
                  <c:v>3.33</c:v>
                </c:pt>
                <c:pt idx="8780">
                  <c:v>3.37</c:v>
                </c:pt>
                <c:pt idx="8781">
                  <c:v>3.33</c:v>
                </c:pt>
                <c:pt idx="8782">
                  <c:v>3.32</c:v>
                </c:pt>
                <c:pt idx="8783">
                  <c:v>3.26</c:v>
                </c:pt>
                <c:pt idx="8784">
                  <c:v>3.12</c:v>
                </c:pt>
                <c:pt idx="8785">
                  <c:v>3.17</c:v>
                </c:pt>
                <c:pt idx="8786">
                  <c:v>3.16</c:v>
                </c:pt>
                <c:pt idx="8787">
                  <c:v>3.1</c:v>
                </c:pt>
                <c:pt idx="8788">
                  <c:v>3.14</c:v>
                </c:pt>
                <c:pt idx="8789">
                  <c:v>3.09</c:v>
                </c:pt>
                <c:pt idx="8790">
                  <c:v>3.05</c:v>
                </c:pt>
                <c:pt idx="8791">
                  <c:v>3.01</c:v>
                </c:pt>
                <c:pt idx="8792">
                  <c:v>3</c:v>
                </c:pt>
                <c:pt idx="8793">
                  <c:v>3</c:v>
                </c:pt>
                <c:pt idx="8794">
                  <c:v>2.99</c:v>
                </c:pt>
                <c:pt idx="8795">
                  <c:v>2.99</c:v>
                </c:pt>
                <c:pt idx="8796">
                  <c:v>2.87</c:v>
                </c:pt>
                <c:pt idx="8797">
                  <c:v>2.89</c:v>
                </c:pt>
                <c:pt idx="8798">
                  <c:v>2.88</c:v>
                </c:pt>
                <c:pt idx="8799">
                  <c:v>2.86</c:v>
                </c:pt>
                <c:pt idx="8800">
                  <c:v>2.84</c:v>
                </c:pt>
                <c:pt idx="8801">
                  <c:v>2.9</c:v>
                </c:pt>
                <c:pt idx="8802">
                  <c:v>2.89</c:v>
                </c:pt>
                <c:pt idx="8803">
                  <c:v>2.87</c:v>
                </c:pt>
                <c:pt idx="8804">
                  <c:v>2.83</c:v>
                </c:pt>
                <c:pt idx="8805">
                  <c:v>2.8</c:v>
                </c:pt>
                <c:pt idx="8806">
                  <c:v>2.78</c:v>
                </c:pt>
                <c:pt idx="8807">
                  <c:v>2.86</c:v>
                </c:pt>
                <c:pt idx="8808">
                  <c:v>2.91</c:v>
                </c:pt>
                <c:pt idx="8809">
                  <c:v>2.91</c:v>
                </c:pt>
                <c:pt idx="8810">
                  <c:v>2.91</c:v>
                </c:pt>
                <c:pt idx="8811">
                  <c:v>2.97</c:v>
                </c:pt>
                <c:pt idx="8812">
                  <c:v>2.94</c:v>
                </c:pt>
                <c:pt idx="8813">
                  <c:v>2.9</c:v>
                </c:pt>
                <c:pt idx="8814">
                  <c:v>2.88</c:v>
                </c:pt>
                <c:pt idx="8815">
                  <c:v>2.9</c:v>
                </c:pt>
                <c:pt idx="8816">
                  <c:v>2.97</c:v>
                </c:pt>
                <c:pt idx="8817">
                  <c:v>2.96</c:v>
                </c:pt>
                <c:pt idx="8818">
                  <c:v>2.95</c:v>
                </c:pt>
                <c:pt idx="8819">
                  <c:v>2.96</c:v>
                </c:pt>
                <c:pt idx="8820">
                  <c:v>2.98</c:v>
                </c:pt>
                <c:pt idx="8821">
                  <c:v>3.01</c:v>
                </c:pt>
                <c:pt idx="8822">
                  <c:v>2.93</c:v>
                </c:pt>
                <c:pt idx="8823">
                  <c:v>2.98</c:v>
                </c:pt>
                <c:pt idx="8824">
                  <c:v>2.99</c:v>
                </c:pt>
                <c:pt idx="8825">
                  <c:v>2.96</c:v>
                </c:pt>
                <c:pt idx="8826">
                  <c:v>2.93</c:v>
                </c:pt>
                <c:pt idx="8827">
                  <c:v>2.98</c:v>
                </c:pt>
                <c:pt idx="8828">
                  <c:v>2.98</c:v>
                </c:pt>
                <c:pt idx="8829">
                  <c:v>2.98</c:v>
                </c:pt>
                <c:pt idx="8830">
                  <c:v>2.97</c:v>
                </c:pt>
                <c:pt idx="8831">
                  <c:v>2.97</c:v>
                </c:pt>
                <c:pt idx="8832">
                  <c:v>2.94</c:v>
                </c:pt>
                <c:pt idx="8833">
                  <c:v>2.93</c:v>
                </c:pt>
                <c:pt idx="8834">
                  <c:v>2.95</c:v>
                </c:pt>
                <c:pt idx="8835">
                  <c:v>2.96</c:v>
                </c:pt>
                <c:pt idx="8836">
                  <c:v>2.96</c:v>
                </c:pt>
                <c:pt idx="8837">
                  <c:v>3</c:v>
                </c:pt>
                <c:pt idx="8838">
                  <c:v>2.96</c:v>
                </c:pt>
                <c:pt idx="8839">
                  <c:v>2.97</c:v>
                </c:pt>
                <c:pt idx="8840">
                  <c:v>2.97</c:v>
                </c:pt>
                <c:pt idx="8841">
                  <c:v>2.92</c:v>
                </c:pt>
                <c:pt idx="8842">
                  <c:v>2.92</c:v>
                </c:pt>
                <c:pt idx="8843">
                  <c:v>2.89</c:v>
                </c:pt>
                <c:pt idx="8844">
                  <c:v>2.88</c:v>
                </c:pt>
                <c:pt idx="8845">
                  <c:v>2.91</c:v>
                </c:pt>
                <c:pt idx="8846">
                  <c:v>2.88</c:v>
                </c:pt>
                <c:pt idx="8847">
                  <c:v>2.88</c:v>
                </c:pt>
                <c:pt idx="8848">
                  <c:v>2.89</c:v>
                </c:pt>
                <c:pt idx="8849">
                  <c:v>2.87</c:v>
                </c:pt>
                <c:pt idx="8850">
                  <c:v>2.89</c:v>
                </c:pt>
                <c:pt idx="8851">
                  <c:v>2.89</c:v>
                </c:pt>
                <c:pt idx="8852">
                  <c:v>2.83</c:v>
                </c:pt>
                <c:pt idx="8853">
                  <c:v>2.84</c:v>
                </c:pt>
                <c:pt idx="8854">
                  <c:v>2.83</c:v>
                </c:pt>
                <c:pt idx="8855">
                  <c:v>2.83</c:v>
                </c:pt>
                <c:pt idx="8856">
                  <c:v>2.88</c:v>
                </c:pt>
                <c:pt idx="8857">
                  <c:v>2.87</c:v>
                </c:pt>
                <c:pt idx="8858">
                  <c:v>2.86</c:v>
                </c:pt>
                <c:pt idx="8859">
                  <c:v>2.87</c:v>
                </c:pt>
                <c:pt idx="8860">
                  <c:v>2.89</c:v>
                </c:pt>
                <c:pt idx="8861">
                  <c:v>2.89</c:v>
                </c:pt>
                <c:pt idx="8862">
                  <c:v>2.91</c:v>
                </c:pt>
                <c:pt idx="8863">
                  <c:v>2.95</c:v>
                </c:pt>
                <c:pt idx="8864">
                  <c:v>2.99</c:v>
                </c:pt>
                <c:pt idx="8865">
                  <c:v>2.99</c:v>
                </c:pt>
                <c:pt idx="8866">
                  <c:v>3.07</c:v>
                </c:pt>
                <c:pt idx="8867">
                  <c:v>3.06</c:v>
                </c:pt>
                <c:pt idx="8868">
                  <c:v>3.06</c:v>
                </c:pt>
                <c:pt idx="8869">
                  <c:v>3.06</c:v>
                </c:pt>
                <c:pt idx="8870">
                  <c:v>3.06</c:v>
                </c:pt>
                <c:pt idx="8871">
                  <c:v>3.06</c:v>
                </c:pt>
                <c:pt idx="8872">
                  <c:v>3.16</c:v>
                </c:pt>
                <c:pt idx="8873">
                  <c:v>3.13</c:v>
                </c:pt>
                <c:pt idx="8874">
                  <c:v>3.14</c:v>
                </c:pt>
                <c:pt idx="8875">
                  <c:v>3.13</c:v>
                </c:pt>
                <c:pt idx="8876">
                  <c:v>3.09</c:v>
                </c:pt>
                <c:pt idx="8877">
                  <c:v>3.09</c:v>
                </c:pt>
                <c:pt idx="8878">
                  <c:v>3.11</c:v>
                </c:pt>
                <c:pt idx="8879">
                  <c:v>3.11</c:v>
                </c:pt>
                <c:pt idx="8880">
                  <c:v>3.11</c:v>
                </c:pt>
                <c:pt idx="8881">
                  <c:v>3.07</c:v>
                </c:pt>
                <c:pt idx="8882">
                  <c:v>3.06</c:v>
                </c:pt>
                <c:pt idx="8883">
                  <c:v>3.1</c:v>
                </c:pt>
                <c:pt idx="8884">
                  <c:v>3.11</c:v>
                </c:pt>
                <c:pt idx="8885">
                  <c:v>3.11</c:v>
                </c:pt>
                <c:pt idx="8886">
                  <c:v>3.13</c:v>
                </c:pt>
                <c:pt idx="8887">
                  <c:v>3.12</c:v>
                </c:pt>
                <c:pt idx="8888">
                  <c:v>3.1</c:v>
                </c:pt>
                <c:pt idx="8889">
                  <c:v>3.09</c:v>
                </c:pt>
                <c:pt idx="8890">
                  <c:v>3.13</c:v>
                </c:pt>
                <c:pt idx="8891">
                  <c:v>3.14</c:v>
                </c:pt>
                <c:pt idx="8892">
                  <c:v>3.14</c:v>
                </c:pt>
                <c:pt idx="8893">
                  <c:v>3.18</c:v>
                </c:pt>
                <c:pt idx="8894">
                  <c:v>3.17</c:v>
                </c:pt>
                <c:pt idx="8895">
                  <c:v>3.16</c:v>
                </c:pt>
                <c:pt idx="8896">
                  <c:v>3.15</c:v>
                </c:pt>
                <c:pt idx="8897">
                  <c:v>3.15</c:v>
                </c:pt>
                <c:pt idx="8898">
                  <c:v>3.18</c:v>
                </c:pt>
                <c:pt idx="8899">
                  <c:v>3.18</c:v>
                </c:pt>
                <c:pt idx="8900">
                  <c:v>3.17</c:v>
                </c:pt>
                <c:pt idx="8901">
                  <c:v>3.18</c:v>
                </c:pt>
                <c:pt idx="8902">
                  <c:v>3.26</c:v>
                </c:pt>
                <c:pt idx="8903">
                  <c:v>3.24</c:v>
                </c:pt>
                <c:pt idx="8904">
                  <c:v>3.25</c:v>
                </c:pt>
                <c:pt idx="8905">
                  <c:v>3.29</c:v>
                </c:pt>
                <c:pt idx="8906">
                  <c:v>3.35</c:v>
                </c:pt>
                <c:pt idx="8907">
                  <c:v>3.37</c:v>
                </c:pt>
                <c:pt idx="8908">
                  <c:v>3.37</c:v>
                </c:pt>
                <c:pt idx="8909">
                  <c:v>3.42</c:v>
                </c:pt>
                <c:pt idx="8910">
                  <c:v>3.44</c:v>
                </c:pt>
                <c:pt idx="8911">
                  <c:v>3.46</c:v>
                </c:pt>
                <c:pt idx="8912">
                  <c:v>3.42</c:v>
                </c:pt>
                <c:pt idx="8913">
                  <c:v>3.33</c:v>
                </c:pt>
                <c:pt idx="8914">
                  <c:v>3.28</c:v>
                </c:pt>
                <c:pt idx="8915">
                  <c:v>3.27</c:v>
                </c:pt>
                <c:pt idx="8916">
                  <c:v>3.25</c:v>
                </c:pt>
                <c:pt idx="8917">
                  <c:v>3.27</c:v>
                </c:pt>
                <c:pt idx="8918">
                  <c:v>3.27</c:v>
                </c:pt>
                <c:pt idx="8919">
                  <c:v>3.24</c:v>
                </c:pt>
                <c:pt idx="8920">
                  <c:v>3.26</c:v>
                </c:pt>
                <c:pt idx="8921">
                  <c:v>3.25</c:v>
                </c:pt>
                <c:pt idx="8922">
                  <c:v>3.21</c:v>
                </c:pt>
                <c:pt idx="8923">
                  <c:v>3.22</c:v>
                </c:pt>
                <c:pt idx="8924">
                  <c:v>3.23</c:v>
                </c:pt>
                <c:pt idx="8925">
                  <c:v>3.23</c:v>
                </c:pt>
                <c:pt idx="8926">
                  <c:v>3.23</c:v>
                </c:pt>
                <c:pt idx="8927">
                  <c:v>3.26</c:v>
                </c:pt>
                <c:pt idx="8928">
                  <c:v>3.27</c:v>
                </c:pt>
                <c:pt idx="8929">
                  <c:v>3.3</c:v>
                </c:pt>
                <c:pt idx="8930">
                  <c:v>3.34</c:v>
                </c:pt>
                <c:pt idx="8931">
                  <c:v>3.27</c:v>
                </c:pt>
                <c:pt idx="8932">
                  <c:v>3.26</c:v>
                </c:pt>
                <c:pt idx="8933">
                  <c:v>3.2</c:v>
                </c:pt>
                <c:pt idx="8934">
                  <c:v>3.16</c:v>
                </c:pt>
                <c:pt idx="8935">
                  <c:v>3.15</c:v>
                </c:pt>
                <c:pt idx="8936">
                  <c:v>3.22</c:v>
                </c:pt>
                <c:pt idx="8937">
                  <c:v>3.2</c:v>
                </c:pt>
                <c:pt idx="8938">
                  <c:v>3.21</c:v>
                </c:pt>
                <c:pt idx="8939">
                  <c:v>3.25</c:v>
                </c:pt>
                <c:pt idx="8940">
                  <c:v>3.29</c:v>
                </c:pt>
                <c:pt idx="8941">
                  <c:v>3.26</c:v>
                </c:pt>
                <c:pt idx="8942">
                  <c:v>3.28</c:v>
                </c:pt>
                <c:pt idx="8943">
                  <c:v>3.31</c:v>
                </c:pt>
                <c:pt idx="8944">
                  <c:v>3.3</c:v>
                </c:pt>
                <c:pt idx="8945">
                  <c:v>3.34</c:v>
                </c:pt>
                <c:pt idx="8946">
                  <c:v>3.38</c:v>
                </c:pt>
                <c:pt idx="8947">
                  <c:v>3.37</c:v>
                </c:pt>
                <c:pt idx="8948">
                  <c:v>3.35</c:v>
                </c:pt>
                <c:pt idx="8949">
                  <c:v>3.36</c:v>
                </c:pt>
                <c:pt idx="8950">
                  <c:v>3.38</c:v>
                </c:pt>
                <c:pt idx="8951">
                  <c:v>3.38</c:v>
                </c:pt>
                <c:pt idx="8952">
                  <c:v>3.41</c:v>
                </c:pt>
                <c:pt idx="8953">
                  <c:v>3.46</c:v>
                </c:pt>
                <c:pt idx="8954">
                  <c:v>3.46</c:v>
                </c:pt>
                <c:pt idx="8955">
                  <c:v>3.42</c:v>
                </c:pt>
                <c:pt idx="8956">
                  <c:v>3.42</c:v>
                </c:pt>
                <c:pt idx="8957">
                  <c:v>3.45</c:v>
                </c:pt>
                <c:pt idx="8958">
                  <c:v>3.45</c:v>
                </c:pt>
                <c:pt idx="8959">
                  <c:v>3.45</c:v>
                </c:pt>
                <c:pt idx="8960">
                  <c:v>3.43</c:v>
                </c:pt>
                <c:pt idx="8961">
                  <c:v>3.44</c:v>
                </c:pt>
                <c:pt idx="8962">
                  <c:v>3.42</c:v>
                </c:pt>
                <c:pt idx="8963">
                  <c:v>3.41</c:v>
                </c:pt>
                <c:pt idx="8964">
                  <c:v>3.41</c:v>
                </c:pt>
                <c:pt idx="8965">
                  <c:v>3.45</c:v>
                </c:pt>
                <c:pt idx="8966">
                  <c:v>3.41</c:v>
                </c:pt>
                <c:pt idx="8967">
                  <c:v>3.38</c:v>
                </c:pt>
                <c:pt idx="8968">
                  <c:v>3.35</c:v>
                </c:pt>
                <c:pt idx="8969">
                  <c:v>3.37</c:v>
                </c:pt>
                <c:pt idx="8970">
                  <c:v>3.34</c:v>
                </c:pt>
                <c:pt idx="8971">
                  <c:v>3.31</c:v>
                </c:pt>
                <c:pt idx="8972">
                  <c:v>3.28</c:v>
                </c:pt>
                <c:pt idx="8973">
                  <c:v>3.28</c:v>
                </c:pt>
                <c:pt idx="8974">
                  <c:v>3.3</c:v>
                </c:pt>
                <c:pt idx="8975">
                  <c:v>3.26</c:v>
                </c:pt>
                <c:pt idx="8976">
                  <c:v>3.26</c:v>
                </c:pt>
                <c:pt idx="8977">
                  <c:v>3.25</c:v>
                </c:pt>
                <c:pt idx="8978">
                  <c:v>3.22</c:v>
                </c:pt>
                <c:pt idx="8979">
                  <c:v>3.19</c:v>
                </c:pt>
                <c:pt idx="8980">
                  <c:v>3.2</c:v>
                </c:pt>
                <c:pt idx="8981">
                  <c:v>3.16</c:v>
                </c:pt>
                <c:pt idx="8982">
                  <c:v>3.18</c:v>
                </c:pt>
                <c:pt idx="8983">
                  <c:v>3.26</c:v>
                </c:pt>
                <c:pt idx="8984">
                  <c:v>3.28</c:v>
                </c:pt>
                <c:pt idx="8985">
                  <c:v>3.28</c:v>
                </c:pt>
                <c:pt idx="8986">
                  <c:v>3.2</c:v>
                </c:pt>
                <c:pt idx="8987">
                  <c:v>3.23</c:v>
                </c:pt>
                <c:pt idx="8988">
                  <c:v>3.25</c:v>
                </c:pt>
                <c:pt idx="8989">
                  <c:v>3.24</c:v>
                </c:pt>
                <c:pt idx="8990">
                  <c:v>3.24</c:v>
                </c:pt>
                <c:pt idx="8991">
                  <c:v>3.27</c:v>
                </c:pt>
                <c:pt idx="8992">
                  <c:v>3.3</c:v>
                </c:pt>
                <c:pt idx="8993">
                  <c:v>3.3</c:v>
                </c:pt>
                <c:pt idx="8994">
                  <c:v>3.28</c:v>
                </c:pt>
                <c:pt idx="8995">
                  <c:v>3.3</c:v>
                </c:pt>
                <c:pt idx="8996">
                  <c:v>3.29</c:v>
                </c:pt>
                <c:pt idx="8997">
                  <c:v>3.32</c:v>
                </c:pt>
                <c:pt idx="8998">
                  <c:v>3.23</c:v>
                </c:pt>
                <c:pt idx="8999">
                  <c:v>3.24</c:v>
                </c:pt>
                <c:pt idx="9000">
                  <c:v>3.26</c:v>
                </c:pt>
                <c:pt idx="9001">
                  <c:v>3.26</c:v>
                </c:pt>
                <c:pt idx="9002">
                  <c:v>3.25</c:v>
                </c:pt>
                <c:pt idx="9003">
                  <c:v>3.28</c:v>
                </c:pt>
                <c:pt idx="9004">
                  <c:v>3.31</c:v>
                </c:pt>
                <c:pt idx="9005">
                  <c:v>3.31</c:v>
                </c:pt>
                <c:pt idx="9006">
                  <c:v>3.29</c:v>
                </c:pt>
                <c:pt idx="9007">
                  <c:v>3.3</c:v>
                </c:pt>
                <c:pt idx="9008">
                  <c:v>3.29</c:v>
                </c:pt>
                <c:pt idx="9009">
                  <c:v>3.32</c:v>
                </c:pt>
                <c:pt idx="9010">
                  <c:v>3.35</c:v>
                </c:pt>
                <c:pt idx="9011">
                  <c:v>3.35</c:v>
                </c:pt>
                <c:pt idx="9012">
                  <c:v>3.36</c:v>
                </c:pt>
                <c:pt idx="9013">
                  <c:v>3.33</c:v>
                </c:pt>
                <c:pt idx="9014">
                  <c:v>3.32</c:v>
                </c:pt>
                <c:pt idx="9015">
                  <c:v>3.35</c:v>
                </c:pt>
                <c:pt idx="9016">
                  <c:v>3.29</c:v>
                </c:pt>
                <c:pt idx="9017">
                  <c:v>3.29</c:v>
                </c:pt>
                <c:pt idx="9018">
                  <c:v>3.27</c:v>
                </c:pt>
                <c:pt idx="9019">
                  <c:v>3.28</c:v>
                </c:pt>
                <c:pt idx="9020">
                  <c:v>3.3</c:v>
                </c:pt>
                <c:pt idx="9021">
                  <c:v>3.29</c:v>
                </c:pt>
                <c:pt idx="9022">
                  <c:v>3.31</c:v>
                </c:pt>
                <c:pt idx="9023">
                  <c:v>3.28</c:v>
                </c:pt>
                <c:pt idx="9024">
                  <c:v>3.26</c:v>
                </c:pt>
                <c:pt idx="9025">
                  <c:v>3.26</c:v>
                </c:pt>
                <c:pt idx="9026">
                  <c:v>3.21</c:v>
                </c:pt>
                <c:pt idx="9027">
                  <c:v>3.19</c:v>
                </c:pt>
                <c:pt idx="9028">
                  <c:v>3.2</c:v>
                </c:pt>
                <c:pt idx="9029">
                  <c:v>3.19</c:v>
                </c:pt>
                <c:pt idx="9030">
                  <c:v>3.19</c:v>
                </c:pt>
                <c:pt idx="9031">
                  <c:v>3.19</c:v>
                </c:pt>
                <c:pt idx="9032">
                  <c:v>3.18</c:v>
                </c:pt>
                <c:pt idx="9033">
                  <c:v>3.17</c:v>
                </c:pt>
                <c:pt idx="9034">
                  <c:v>3.16</c:v>
                </c:pt>
                <c:pt idx="9035">
                  <c:v>3.16</c:v>
                </c:pt>
                <c:pt idx="9036">
                  <c:v>3.14</c:v>
                </c:pt>
                <c:pt idx="9037">
                  <c:v>3.15</c:v>
                </c:pt>
                <c:pt idx="9038">
                  <c:v>3.13</c:v>
                </c:pt>
                <c:pt idx="9039">
                  <c:v>3.13</c:v>
                </c:pt>
                <c:pt idx="9040">
                  <c:v>3.16</c:v>
                </c:pt>
                <c:pt idx="9041">
                  <c:v>3.05</c:v>
                </c:pt>
                <c:pt idx="9042">
                  <c:v>3.02</c:v>
                </c:pt>
                <c:pt idx="9043">
                  <c:v>2.99</c:v>
                </c:pt>
                <c:pt idx="9044">
                  <c:v>2.98</c:v>
                </c:pt>
                <c:pt idx="9045">
                  <c:v>3.04</c:v>
                </c:pt>
                <c:pt idx="9046">
                  <c:v>3.03</c:v>
                </c:pt>
                <c:pt idx="9047">
                  <c:v>3.07</c:v>
                </c:pt>
                <c:pt idx="9048">
                  <c:v>3.06</c:v>
                </c:pt>
                <c:pt idx="9049">
                  <c:v>2.99</c:v>
                </c:pt>
                <c:pt idx="9050">
                  <c:v>3</c:v>
                </c:pt>
                <c:pt idx="9051">
                  <c:v>2.97</c:v>
                </c:pt>
                <c:pt idx="9052">
                  <c:v>2.98</c:v>
                </c:pt>
                <c:pt idx="9053">
                  <c:v>2.99</c:v>
                </c:pt>
                <c:pt idx="9054">
                  <c:v>2.99</c:v>
                </c:pt>
                <c:pt idx="9055">
                  <c:v>2.91</c:v>
                </c:pt>
                <c:pt idx="9056">
                  <c:v>2.92</c:v>
                </c:pt>
                <c:pt idx="9057">
                  <c:v>2.91</c:v>
                </c:pt>
                <c:pt idx="9058">
                  <c:v>2.93</c:v>
                </c:pt>
                <c:pt idx="9059">
                  <c:v>2.93</c:v>
                </c:pt>
                <c:pt idx="9060">
                  <c:v>2.93</c:v>
                </c:pt>
                <c:pt idx="9061">
                  <c:v>2.9</c:v>
                </c:pt>
                <c:pt idx="9062">
                  <c:v>2.93</c:v>
                </c:pt>
                <c:pt idx="9063">
                  <c:v>2.98</c:v>
                </c:pt>
                <c:pt idx="9064">
                  <c:v>2.9</c:v>
                </c:pt>
                <c:pt idx="9065">
                  <c:v>2.9</c:v>
                </c:pt>
                <c:pt idx="9066">
                  <c:v>2.9</c:v>
                </c:pt>
                <c:pt idx="9067">
                  <c:v>2.87</c:v>
                </c:pt>
                <c:pt idx="9068">
                  <c:v>2.85</c:v>
                </c:pt>
                <c:pt idx="9069">
                  <c:v>2.83</c:v>
                </c:pt>
                <c:pt idx="9070">
                  <c:v>2.82</c:v>
                </c:pt>
                <c:pt idx="9071">
                  <c:v>2.83</c:v>
                </c:pt>
                <c:pt idx="9072">
                  <c:v>2.83</c:v>
                </c:pt>
                <c:pt idx="9073">
                  <c:v>2.84</c:v>
                </c:pt>
                <c:pt idx="9074">
                  <c:v>2.88</c:v>
                </c:pt>
                <c:pt idx="9075">
                  <c:v>2.88</c:v>
                </c:pt>
                <c:pt idx="9076">
                  <c:v>2.91</c:v>
                </c:pt>
                <c:pt idx="9077">
                  <c:v>2.9</c:v>
                </c:pt>
                <c:pt idx="9078">
                  <c:v>2.9</c:v>
                </c:pt>
                <c:pt idx="9079">
                  <c:v>2.83</c:v>
                </c:pt>
                <c:pt idx="9080">
                  <c:v>2.8</c:v>
                </c:pt>
                <c:pt idx="9081">
                  <c:v>2.78</c:v>
                </c:pt>
                <c:pt idx="9082">
                  <c:v>2.76</c:v>
                </c:pt>
                <c:pt idx="9083">
                  <c:v>2.75</c:v>
                </c:pt>
                <c:pt idx="9084">
                  <c:v>2.73</c:v>
                </c:pt>
                <c:pt idx="9085">
                  <c:v>2.74</c:v>
                </c:pt>
                <c:pt idx="9086">
                  <c:v>2.68</c:v>
                </c:pt>
                <c:pt idx="9087">
                  <c:v>2.63</c:v>
                </c:pt>
                <c:pt idx="9088">
                  <c:v>2.64</c:v>
                </c:pt>
                <c:pt idx="9089">
                  <c:v>2.64</c:v>
                </c:pt>
                <c:pt idx="9090">
                  <c:v>2.56</c:v>
                </c:pt>
                <c:pt idx="9091">
                  <c:v>2.64</c:v>
                </c:pt>
                <c:pt idx="9092">
                  <c:v>2.73</c:v>
                </c:pt>
                <c:pt idx="9093">
                  <c:v>2.82</c:v>
                </c:pt>
                <c:pt idx="9094">
                  <c:v>2.86</c:v>
                </c:pt>
                <c:pt idx="9095">
                  <c:v>2.87</c:v>
                </c:pt>
                <c:pt idx="9096">
                  <c:v>2.8</c:v>
                </c:pt>
                <c:pt idx="9097">
                  <c:v>2.78</c:v>
                </c:pt>
                <c:pt idx="9098">
                  <c:v>2.76</c:v>
                </c:pt>
                <c:pt idx="9099">
                  <c:v>2.71</c:v>
                </c:pt>
                <c:pt idx="9100">
                  <c:v>2.7</c:v>
                </c:pt>
                <c:pt idx="9101">
                  <c:v>2.74</c:v>
                </c:pt>
                <c:pt idx="9102">
                  <c:v>2.78</c:v>
                </c:pt>
                <c:pt idx="9103">
                  <c:v>2.74</c:v>
                </c:pt>
                <c:pt idx="9104">
                  <c:v>2.76</c:v>
                </c:pt>
                <c:pt idx="9105">
                  <c:v>2.7</c:v>
                </c:pt>
                <c:pt idx="9106">
                  <c:v>2.62</c:v>
                </c:pt>
                <c:pt idx="9107">
                  <c:v>2.57</c:v>
                </c:pt>
                <c:pt idx="9108">
                  <c:v>2.59</c:v>
                </c:pt>
                <c:pt idx="9109">
                  <c:v>2.52</c:v>
                </c:pt>
                <c:pt idx="9110">
                  <c:v>2.5499999999999998</c:v>
                </c:pt>
                <c:pt idx="9111">
                  <c:v>2.54</c:v>
                </c:pt>
                <c:pt idx="9112">
                  <c:v>2.52</c:v>
                </c:pt>
                <c:pt idx="9113">
                  <c:v>2.63</c:v>
                </c:pt>
                <c:pt idx="9114">
                  <c:v>2.6</c:v>
                </c:pt>
                <c:pt idx="9115">
                  <c:v>2.62</c:v>
                </c:pt>
                <c:pt idx="9116">
                  <c:v>2.64</c:v>
                </c:pt>
                <c:pt idx="9117">
                  <c:v>2.67</c:v>
                </c:pt>
                <c:pt idx="9118">
                  <c:v>2.65</c:v>
                </c:pt>
                <c:pt idx="9119">
                  <c:v>2.62</c:v>
                </c:pt>
                <c:pt idx="9120">
                  <c:v>2.59</c:v>
                </c:pt>
                <c:pt idx="9121">
                  <c:v>2.62</c:v>
                </c:pt>
                <c:pt idx="9122">
                  <c:v>2.58</c:v>
                </c:pt>
                <c:pt idx="9123">
                  <c:v>2.56</c:v>
                </c:pt>
                <c:pt idx="9124">
                  <c:v>2.56</c:v>
                </c:pt>
                <c:pt idx="9125">
                  <c:v>2.6</c:v>
                </c:pt>
                <c:pt idx="9126">
                  <c:v>2.64</c:v>
                </c:pt>
                <c:pt idx="9127">
                  <c:v>2.68</c:v>
                </c:pt>
                <c:pt idx="9128">
                  <c:v>2.73</c:v>
                </c:pt>
                <c:pt idx="9129">
                  <c:v>2.75</c:v>
                </c:pt>
                <c:pt idx="9130">
                  <c:v>2.75</c:v>
                </c:pt>
                <c:pt idx="9131">
                  <c:v>2.75</c:v>
                </c:pt>
                <c:pt idx="9132">
                  <c:v>2.75</c:v>
                </c:pt>
                <c:pt idx="9133">
                  <c:v>2.75</c:v>
                </c:pt>
                <c:pt idx="9134">
                  <c:v>2.8</c:v>
                </c:pt>
                <c:pt idx="9135">
                  <c:v>2.76</c:v>
                </c:pt>
                <c:pt idx="9136">
                  <c:v>2.68</c:v>
                </c:pt>
                <c:pt idx="9137">
                  <c:v>2.66</c:v>
                </c:pt>
                <c:pt idx="9138">
                  <c:v>2.62</c:v>
                </c:pt>
                <c:pt idx="9139">
                  <c:v>2.59</c:v>
                </c:pt>
                <c:pt idx="9140">
                  <c:v>2.59</c:v>
                </c:pt>
                <c:pt idx="9141">
                  <c:v>2.59</c:v>
                </c:pt>
                <c:pt idx="9142">
                  <c:v>2.57</c:v>
                </c:pt>
                <c:pt idx="9143">
                  <c:v>2.6</c:v>
                </c:pt>
                <c:pt idx="9144">
                  <c:v>2.57</c:v>
                </c:pt>
                <c:pt idx="9145">
                  <c:v>2.58</c:v>
                </c:pt>
                <c:pt idx="9146">
                  <c:v>2.57</c:v>
                </c:pt>
                <c:pt idx="9147">
                  <c:v>2.62</c:v>
                </c:pt>
                <c:pt idx="9148">
                  <c:v>2.58</c:v>
                </c:pt>
                <c:pt idx="9149">
                  <c:v>2.54</c:v>
                </c:pt>
                <c:pt idx="9150">
                  <c:v>2.56</c:v>
                </c:pt>
                <c:pt idx="9151">
                  <c:v>2.6</c:v>
                </c:pt>
                <c:pt idx="9152">
                  <c:v>2.57</c:v>
                </c:pt>
                <c:pt idx="9153">
                  <c:v>2.56</c:v>
                </c:pt>
                <c:pt idx="9154">
                  <c:v>2.56</c:v>
                </c:pt>
                <c:pt idx="9155">
                  <c:v>2.57</c:v>
                </c:pt>
                <c:pt idx="9156">
                  <c:v>2.56</c:v>
                </c:pt>
                <c:pt idx="9157">
                  <c:v>2.56</c:v>
                </c:pt>
                <c:pt idx="9158">
                  <c:v>2.54</c:v>
                </c:pt>
                <c:pt idx="9159">
                  <c:v>2.56</c:v>
                </c:pt>
                <c:pt idx="9160">
                  <c:v>2.56</c:v>
                </c:pt>
                <c:pt idx="9161">
                  <c:v>2.57</c:v>
                </c:pt>
                <c:pt idx="9162">
                  <c:v>2.5499999999999998</c:v>
                </c:pt>
                <c:pt idx="9163">
                  <c:v>2.56</c:v>
                </c:pt>
                <c:pt idx="9164">
                  <c:v>2.56</c:v>
                </c:pt>
                <c:pt idx="9165">
                  <c:v>2.56</c:v>
                </c:pt>
                <c:pt idx="9166">
                  <c:v>2.54</c:v>
                </c:pt>
                <c:pt idx="9167">
                  <c:v>2.61</c:v>
                </c:pt>
                <c:pt idx="9168">
                  <c:v>2.58</c:v>
                </c:pt>
                <c:pt idx="9169">
                  <c:v>2.58</c:v>
                </c:pt>
                <c:pt idx="9170">
                  <c:v>2.58</c:v>
                </c:pt>
                <c:pt idx="9171">
                  <c:v>2.56</c:v>
                </c:pt>
                <c:pt idx="9172">
                  <c:v>2.57</c:v>
                </c:pt>
                <c:pt idx="9173">
                  <c:v>2.59</c:v>
                </c:pt>
                <c:pt idx="9174">
                  <c:v>2.6</c:v>
                </c:pt>
                <c:pt idx="9175">
                  <c:v>2.59</c:v>
                </c:pt>
                <c:pt idx="9176">
                  <c:v>2.6</c:v>
                </c:pt>
                <c:pt idx="9177">
                  <c:v>2.5499999999999998</c:v>
                </c:pt>
                <c:pt idx="9178">
                  <c:v>2.5499999999999998</c:v>
                </c:pt>
                <c:pt idx="9179">
                  <c:v>2.5499999999999998</c:v>
                </c:pt>
                <c:pt idx="9180">
                  <c:v>2.5299999999999998</c:v>
                </c:pt>
                <c:pt idx="9181">
                  <c:v>2.5</c:v>
                </c:pt>
                <c:pt idx="9182">
                  <c:v>2.44</c:v>
                </c:pt>
                <c:pt idx="9183">
                  <c:v>2.39</c:v>
                </c:pt>
                <c:pt idx="9184">
                  <c:v>2.38</c:v>
                </c:pt>
                <c:pt idx="9185">
                  <c:v>2.44</c:v>
                </c:pt>
                <c:pt idx="9186">
                  <c:v>2.42</c:v>
                </c:pt>
                <c:pt idx="9187">
                  <c:v>2.42</c:v>
                </c:pt>
                <c:pt idx="9188">
                  <c:v>2.48</c:v>
                </c:pt>
                <c:pt idx="9189">
                  <c:v>2.5099999999999998</c:v>
                </c:pt>
                <c:pt idx="9190">
                  <c:v>2.4900000000000002</c:v>
                </c:pt>
                <c:pt idx="9191">
                  <c:v>2.44</c:v>
                </c:pt>
                <c:pt idx="9192">
                  <c:v>2.5</c:v>
                </c:pt>
                <c:pt idx="9193">
                  <c:v>2.44</c:v>
                </c:pt>
                <c:pt idx="9194">
                  <c:v>2.41</c:v>
                </c:pt>
                <c:pt idx="9195">
                  <c:v>2.4</c:v>
                </c:pt>
                <c:pt idx="9196">
                  <c:v>2.3199999999999998</c:v>
                </c:pt>
                <c:pt idx="9197">
                  <c:v>2.3199999999999998</c:v>
                </c:pt>
                <c:pt idx="9198">
                  <c:v>2.27</c:v>
                </c:pt>
                <c:pt idx="9199">
                  <c:v>2.2200000000000002</c:v>
                </c:pt>
                <c:pt idx="9200">
                  <c:v>2.23</c:v>
                </c:pt>
                <c:pt idx="9201">
                  <c:v>2.23</c:v>
                </c:pt>
                <c:pt idx="9202">
                  <c:v>2.2400000000000002</c:v>
                </c:pt>
                <c:pt idx="9203">
                  <c:v>2.2799999999999998</c:v>
                </c:pt>
                <c:pt idx="9204">
                  <c:v>2.3199999999999998</c:v>
                </c:pt>
                <c:pt idx="9205">
                  <c:v>2.31</c:v>
                </c:pt>
                <c:pt idx="9206">
                  <c:v>2.31</c:v>
                </c:pt>
                <c:pt idx="9207">
                  <c:v>2.34</c:v>
                </c:pt>
                <c:pt idx="9208">
                  <c:v>2.31</c:v>
                </c:pt>
                <c:pt idx="9209">
                  <c:v>2.2999999999999998</c:v>
                </c:pt>
                <c:pt idx="9210">
                  <c:v>2.2799999999999998</c:v>
                </c:pt>
                <c:pt idx="9211">
                  <c:v>2.2999999999999998</c:v>
                </c:pt>
                <c:pt idx="9212">
                  <c:v>2.2999999999999998</c:v>
                </c:pt>
                <c:pt idx="9213">
                  <c:v>2.4</c:v>
                </c:pt>
                <c:pt idx="9214">
                  <c:v>2.4300000000000002</c:v>
                </c:pt>
                <c:pt idx="9215">
                  <c:v>2.4300000000000002</c:v>
                </c:pt>
                <c:pt idx="9216">
                  <c:v>2.4900000000000002</c:v>
                </c:pt>
                <c:pt idx="9217">
                  <c:v>2.46</c:v>
                </c:pt>
                <c:pt idx="9218">
                  <c:v>2.44</c:v>
                </c:pt>
                <c:pt idx="9219">
                  <c:v>2.44</c:v>
                </c:pt>
                <c:pt idx="9220">
                  <c:v>2.5499999999999998</c:v>
                </c:pt>
                <c:pt idx="9221">
                  <c:v>2.56</c:v>
                </c:pt>
                <c:pt idx="9222">
                  <c:v>2.62</c:v>
                </c:pt>
                <c:pt idx="9223">
                  <c:v>2.72</c:v>
                </c:pt>
                <c:pt idx="9224">
                  <c:v>2.73</c:v>
                </c:pt>
                <c:pt idx="9225">
                  <c:v>2.66</c:v>
                </c:pt>
                <c:pt idx="9226">
                  <c:v>2.69</c:v>
                </c:pt>
                <c:pt idx="9227">
                  <c:v>2.7</c:v>
                </c:pt>
                <c:pt idx="9228">
                  <c:v>2.67</c:v>
                </c:pt>
                <c:pt idx="9229">
                  <c:v>2.63</c:v>
                </c:pt>
                <c:pt idx="9230">
                  <c:v>2.61</c:v>
                </c:pt>
                <c:pt idx="9231">
                  <c:v>2.72</c:v>
                </c:pt>
                <c:pt idx="9232">
                  <c:v>2.68</c:v>
                </c:pt>
                <c:pt idx="9233">
                  <c:v>2.69</c:v>
                </c:pt>
                <c:pt idx="9234">
                  <c:v>2.7</c:v>
                </c:pt>
                <c:pt idx="9235">
                  <c:v>2.76</c:v>
                </c:pt>
                <c:pt idx="9236">
                  <c:v>2.8</c:v>
                </c:pt>
                <c:pt idx="9237">
                  <c:v>2.74</c:v>
                </c:pt>
                <c:pt idx="9238">
                  <c:v>2.68</c:v>
                </c:pt>
                <c:pt idx="9239">
                  <c:v>2.68</c:v>
                </c:pt>
                <c:pt idx="9240">
                  <c:v>2.68</c:v>
                </c:pt>
                <c:pt idx="9241">
                  <c:v>2.63</c:v>
                </c:pt>
                <c:pt idx="9242">
                  <c:v>2.62</c:v>
                </c:pt>
                <c:pt idx="9243">
                  <c:v>2.6</c:v>
                </c:pt>
                <c:pt idx="9244">
                  <c:v>2.56</c:v>
                </c:pt>
                <c:pt idx="9245">
                  <c:v>2.58</c:v>
                </c:pt>
                <c:pt idx="9246">
                  <c:v>2.52</c:v>
                </c:pt>
                <c:pt idx="9247">
                  <c:v>2.54</c:v>
                </c:pt>
                <c:pt idx="9248">
                  <c:v>2.5099999999999998</c:v>
                </c:pt>
                <c:pt idx="9249">
                  <c:v>2.4900000000000002</c:v>
                </c:pt>
                <c:pt idx="9250">
                  <c:v>2.46</c:v>
                </c:pt>
                <c:pt idx="9251">
                  <c:v>2.5099999999999998</c:v>
                </c:pt>
                <c:pt idx="9252">
                  <c:v>2.5</c:v>
                </c:pt>
                <c:pt idx="9253">
                  <c:v>2.5299999999999998</c:v>
                </c:pt>
                <c:pt idx="9254">
                  <c:v>2.52</c:v>
                </c:pt>
                <c:pt idx="9255">
                  <c:v>2.48</c:v>
                </c:pt>
                <c:pt idx="9256">
                  <c:v>2.61</c:v>
                </c:pt>
                <c:pt idx="9257">
                  <c:v>2.59</c:v>
                </c:pt>
                <c:pt idx="9258">
                  <c:v>2.5</c:v>
                </c:pt>
                <c:pt idx="9259">
                  <c:v>2.4900000000000002</c:v>
                </c:pt>
                <c:pt idx="9260">
                  <c:v>2.46</c:v>
                </c:pt>
                <c:pt idx="9261">
                  <c:v>2.46</c:v>
                </c:pt>
                <c:pt idx="9262">
                  <c:v>2.4300000000000002</c:v>
                </c:pt>
                <c:pt idx="9263">
                  <c:v>2.39</c:v>
                </c:pt>
                <c:pt idx="9264">
                  <c:v>2.4</c:v>
                </c:pt>
                <c:pt idx="9265">
                  <c:v>2.41</c:v>
                </c:pt>
                <c:pt idx="9266">
                  <c:v>2.41</c:v>
                </c:pt>
                <c:pt idx="9267">
                  <c:v>2.41</c:v>
                </c:pt>
                <c:pt idx="9268">
                  <c:v>2.4</c:v>
                </c:pt>
                <c:pt idx="9269">
                  <c:v>2.41</c:v>
                </c:pt>
                <c:pt idx="9270">
                  <c:v>2.4300000000000002</c:v>
                </c:pt>
                <c:pt idx="9271">
                  <c:v>2.41</c:v>
                </c:pt>
                <c:pt idx="9272">
                  <c:v>2.4</c:v>
                </c:pt>
                <c:pt idx="9273">
                  <c:v>2.41</c:v>
                </c:pt>
                <c:pt idx="9274">
                  <c:v>2.41</c:v>
                </c:pt>
                <c:pt idx="9275">
                  <c:v>2.4</c:v>
                </c:pt>
                <c:pt idx="9276">
                  <c:v>2.37</c:v>
                </c:pt>
                <c:pt idx="9277">
                  <c:v>2.33</c:v>
                </c:pt>
                <c:pt idx="9278">
                  <c:v>2.29</c:v>
                </c:pt>
                <c:pt idx="9279">
                  <c:v>2.29</c:v>
                </c:pt>
                <c:pt idx="9280">
                  <c:v>2.29</c:v>
                </c:pt>
                <c:pt idx="9281">
                  <c:v>2.25</c:v>
                </c:pt>
                <c:pt idx="9282">
                  <c:v>2.23</c:v>
                </c:pt>
                <c:pt idx="9283">
                  <c:v>2.21</c:v>
                </c:pt>
                <c:pt idx="9284">
                  <c:v>2.36</c:v>
                </c:pt>
                <c:pt idx="9285">
                  <c:v>2.36</c:v>
                </c:pt>
                <c:pt idx="9286">
                  <c:v>2.39</c:v>
                </c:pt>
                <c:pt idx="9287">
                  <c:v>2.36</c:v>
                </c:pt>
                <c:pt idx="9288">
                  <c:v>2.35</c:v>
                </c:pt>
                <c:pt idx="9289">
                  <c:v>2.35</c:v>
                </c:pt>
                <c:pt idx="9290">
                  <c:v>2.37</c:v>
                </c:pt>
                <c:pt idx="9291">
                  <c:v>2.37</c:v>
                </c:pt>
                <c:pt idx="9292">
                  <c:v>2.33</c:v>
                </c:pt>
                <c:pt idx="9293">
                  <c:v>2.33</c:v>
                </c:pt>
                <c:pt idx="9294">
                  <c:v>2.3199999999999998</c:v>
                </c:pt>
                <c:pt idx="9295">
                  <c:v>2.31</c:v>
                </c:pt>
                <c:pt idx="9296">
                  <c:v>2.31</c:v>
                </c:pt>
                <c:pt idx="9297">
                  <c:v>2.2999999999999998</c:v>
                </c:pt>
                <c:pt idx="9298">
                  <c:v>2.29</c:v>
                </c:pt>
                <c:pt idx="9299">
                  <c:v>2.27</c:v>
                </c:pt>
                <c:pt idx="9300">
                  <c:v>2.25</c:v>
                </c:pt>
                <c:pt idx="9301">
                  <c:v>2.2799999999999998</c:v>
                </c:pt>
                <c:pt idx="9302">
                  <c:v>2.2599999999999998</c:v>
                </c:pt>
                <c:pt idx="9303">
                  <c:v>2.25</c:v>
                </c:pt>
                <c:pt idx="9304">
                  <c:v>2.2400000000000002</c:v>
                </c:pt>
                <c:pt idx="9305">
                  <c:v>2.23</c:v>
                </c:pt>
                <c:pt idx="9306">
                  <c:v>2.27</c:v>
                </c:pt>
                <c:pt idx="9307">
                  <c:v>2.2999999999999998</c:v>
                </c:pt>
                <c:pt idx="9308">
                  <c:v>2.29</c:v>
                </c:pt>
                <c:pt idx="9309">
                  <c:v>2.25</c:v>
                </c:pt>
                <c:pt idx="9310">
                  <c:v>2.27</c:v>
                </c:pt>
                <c:pt idx="9311">
                  <c:v>2.2599999999999998</c:v>
                </c:pt>
                <c:pt idx="9312">
                  <c:v>2.29</c:v>
                </c:pt>
                <c:pt idx="9313">
                  <c:v>2.25</c:v>
                </c:pt>
                <c:pt idx="9314">
                  <c:v>2.25</c:v>
                </c:pt>
                <c:pt idx="9315">
                  <c:v>2.2200000000000002</c:v>
                </c:pt>
                <c:pt idx="9316">
                  <c:v>2.2000000000000002</c:v>
                </c:pt>
                <c:pt idx="9317">
                  <c:v>2.21</c:v>
                </c:pt>
                <c:pt idx="9318">
                  <c:v>2.2200000000000002</c:v>
                </c:pt>
                <c:pt idx="9319">
                  <c:v>2.19</c:v>
                </c:pt>
                <c:pt idx="9320">
                  <c:v>2.19</c:v>
                </c:pt>
                <c:pt idx="9321">
                  <c:v>2.19</c:v>
                </c:pt>
                <c:pt idx="9322">
                  <c:v>2.17</c:v>
                </c:pt>
                <c:pt idx="9323">
                  <c:v>2.17</c:v>
                </c:pt>
                <c:pt idx="9324">
                  <c:v>2.15</c:v>
                </c:pt>
                <c:pt idx="9325">
                  <c:v>2.16</c:v>
                </c:pt>
                <c:pt idx="9326">
                  <c:v>2.09</c:v>
                </c:pt>
                <c:pt idx="9327">
                  <c:v>2.0499999999999998</c:v>
                </c:pt>
                <c:pt idx="9328">
                  <c:v>2.0699999999999998</c:v>
                </c:pt>
                <c:pt idx="9329">
                  <c:v>2.04</c:v>
                </c:pt>
                <c:pt idx="9330">
                  <c:v>1.99</c:v>
                </c:pt>
                <c:pt idx="9331">
                  <c:v>2</c:v>
                </c:pt>
                <c:pt idx="9332">
                  <c:v>2.04</c:v>
                </c:pt>
                <c:pt idx="9333">
                  <c:v>2.04</c:v>
                </c:pt>
                <c:pt idx="9334">
                  <c:v>2</c:v>
                </c:pt>
                <c:pt idx="9335">
                  <c:v>2.0099999999999998</c:v>
                </c:pt>
                <c:pt idx="9336">
                  <c:v>2.0299999999999998</c:v>
                </c:pt>
                <c:pt idx="9337">
                  <c:v>2.0499999999999998</c:v>
                </c:pt>
                <c:pt idx="9338">
                  <c:v>2.02</c:v>
                </c:pt>
                <c:pt idx="9339">
                  <c:v>1.98</c:v>
                </c:pt>
                <c:pt idx="9340">
                  <c:v>1.98</c:v>
                </c:pt>
                <c:pt idx="9341">
                  <c:v>1.98</c:v>
                </c:pt>
                <c:pt idx="9342">
                  <c:v>1.96</c:v>
                </c:pt>
                <c:pt idx="9343">
                  <c:v>1.94</c:v>
                </c:pt>
                <c:pt idx="9344">
                  <c:v>1.9</c:v>
                </c:pt>
                <c:pt idx="9345">
                  <c:v>1.87</c:v>
                </c:pt>
                <c:pt idx="9346">
                  <c:v>1.88</c:v>
                </c:pt>
                <c:pt idx="9347">
                  <c:v>1.84</c:v>
                </c:pt>
                <c:pt idx="9348">
                  <c:v>1.87</c:v>
                </c:pt>
                <c:pt idx="9349">
                  <c:v>1.87</c:v>
                </c:pt>
                <c:pt idx="9350">
                  <c:v>1.86</c:v>
                </c:pt>
                <c:pt idx="9351">
                  <c:v>1.84</c:v>
                </c:pt>
                <c:pt idx="9352">
                  <c:v>1.86</c:v>
                </c:pt>
                <c:pt idx="9353">
                  <c:v>1.85</c:v>
                </c:pt>
                <c:pt idx="9354">
                  <c:v>1.9</c:v>
                </c:pt>
                <c:pt idx="9355">
                  <c:v>1.92</c:v>
                </c:pt>
                <c:pt idx="9356">
                  <c:v>1.95</c:v>
                </c:pt>
                <c:pt idx="9357">
                  <c:v>1.87</c:v>
                </c:pt>
                <c:pt idx="9358">
                  <c:v>1.89</c:v>
                </c:pt>
                <c:pt idx="9359">
                  <c:v>1.95</c:v>
                </c:pt>
                <c:pt idx="9360">
                  <c:v>1.97</c:v>
                </c:pt>
                <c:pt idx="9361">
                  <c:v>1.98</c:v>
                </c:pt>
                <c:pt idx="9362">
                  <c:v>2.0099999999999998</c:v>
                </c:pt>
                <c:pt idx="9363">
                  <c:v>2.0099999999999998</c:v>
                </c:pt>
                <c:pt idx="9364">
                  <c:v>2.0099999999999998</c:v>
                </c:pt>
                <c:pt idx="9365">
                  <c:v>1.96</c:v>
                </c:pt>
                <c:pt idx="9366">
                  <c:v>1.99</c:v>
                </c:pt>
                <c:pt idx="9367">
                  <c:v>2.0299999999999998</c:v>
                </c:pt>
                <c:pt idx="9368">
                  <c:v>2</c:v>
                </c:pt>
                <c:pt idx="9369">
                  <c:v>1.99</c:v>
                </c:pt>
                <c:pt idx="9370">
                  <c:v>2.0099999999999998</c:v>
                </c:pt>
                <c:pt idx="9371">
                  <c:v>1.95</c:v>
                </c:pt>
                <c:pt idx="9372">
                  <c:v>1.89</c:v>
                </c:pt>
                <c:pt idx="9373">
                  <c:v>1.89</c:v>
                </c:pt>
                <c:pt idx="9374">
                  <c:v>1.88</c:v>
                </c:pt>
                <c:pt idx="9375">
                  <c:v>1.96</c:v>
                </c:pt>
                <c:pt idx="9376">
                  <c:v>1.94</c:v>
                </c:pt>
                <c:pt idx="9377">
                  <c:v>1.92</c:v>
                </c:pt>
                <c:pt idx="9378">
                  <c:v>1.93</c:v>
                </c:pt>
                <c:pt idx="9379">
                  <c:v>1.91</c:v>
                </c:pt>
                <c:pt idx="9380">
                  <c:v>1.91</c:v>
                </c:pt>
                <c:pt idx="9381">
                  <c:v>1.97</c:v>
                </c:pt>
                <c:pt idx="9382">
                  <c:v>1.92</c:v>
                </c:pt>
                <c:pt idx="9383">
                  <c:v>1.92</c:v>
                </c:pt>
                <c:pt idx="9384">
                  <c:v>1.92</c:v>
                </c:pt>
                <c:pt idx="9385">
                  <c:v>1.92</c:v>
                </c:pt>
                <c:pt idx="9386">
                  <c:v>1.91</c:v>
                </c:pt>
                <c:pt idx="9387">
                  <c:v>1.92</c:v>
                </c:pt>
                <c:pt idx="9388">
                  <c:v>1.92</c:v>
                </c:pt>
                <c:pt idx="9389">
                  <c:v>1.92</c:v>
                </c:pt>
                <c:pt idx="9390">
                  <c:v>1.93</c:v>
                </c:pt>
                <c:pt idx="9391">
                  <c:v>1.93</c:v>
                </c:pt>
                <c:pt idx="9392">
                  <c:v>1.93</c:v>
                </c:pt>
                <c:pt idx="9393">
                  <c:v>1.93</c:v>
                </c:pt>
                <c:pt idx="9394">
                  <c:v>1.89</c:v>
                </c:pt>
                <c:pt idx="9395">
                  <c:v>1.86</c:v>
                </c:pt>
                <c:pt idx="9396">
                  <c:v>1.86</c:v>
                </c:pt>
                <c:pt idx="9397">
                  <c:v>1.88</c:v>
                </c:pt>
                <c:pt idx="9398">
                  <c:v>1.88</c:v>
                </c:pt>
                <c:pt idx="9399">
                  <c:v>1.86</c:v>
                </c:pt>
                <c:pt idx="9400">
                  <c:v>1.87</c:v>
                </c:pt>
                <c:pt idx="9401">
                  <c:v>1.88</c:v>
                </c:pt>
                <c:pt idx="9402">
                  <c:v>1.88</c:v>
                </c:pt>
                <c:pt idx="9403">
                  <c:v>1.91</c:v>
                </c:pt>
                <c:pt idx="9404">
                  <c:v>1.93</c:v>
                </c:pt>
                <c:pt idx="9405">
                  <c:v>1.96</c:v>
                </c:pt>
                <c:pt idx="9406">
                  <c:v>2.0099999999999998</c:v>
                </c:pt>
                <c:pt idx="9407">
                  <c:v>1.99</c:v>
                </c:pt>
                <c:pt idx="9408">
                  <c:v>2.06</c:v>
                </c:pt>
                <c:pt idx="9409">
                  <c:v>2.0699999999999998</c:v>
                </c:pt>
                <c:pt idx="9410">
                  <c:v>2.06</c:v>
                </c:pt>
                <c:pt idx="9411">
                  <c:v>2.06</c:v>
                </c:pt>
                <c:pt idx="9412">
                  <c:v>2.0499999999999998</c:v>
                </c:pt>
                <c:pt idx="9413">
                  <c:v>1.99</c:v>
                </c:pt>
                <c:pt idx="9414">
                  <c:v>2.02</c:v>
                </c:pt>
                <c:pt idx="9415">
                  <c:v>2.02</c:v>
                </c:pt>
                <c:pt idx="9416">
                  <c:v>2</c:v>
                </c:pt>
                <c:pt idx="9417">
                  <c:v>2.0099999999999998</c:v>
                </c:pt>
                <c:pt idx="9418">
                  <c:v>2.0099999999999998</c:v>
                </c:pt>
                <c:pt idx="9419">
                  <c:v>1.98</c:v>
                </c:pt>
                <c:pt idx="9420">
                  <c:v>1.97</c:v>
                </c:pt>
                <c:pt idx="9421">
                  <c:v>1.97</c:v>
                </c:pt>
                <c:pt idx="9422">
                  <c:v>1.98</c:v>
                </c:pt>
                <c:pt idx="9423">
                  <c:v>1.96</c:v>
                </c:pt>
                <c:pt idx="9424">
                  <c:v>1.95</c:v>
                </c:pt>
                <c:pt idx="9425">
                  <c:v>1.95</c:v>
                </c:pt>
                <c:pt idx="9426">
                  <c:v>1.93</c:v>
                </c:pt>
                <c:pt idx="9427">
                  <c:v>1.9</c:v>
                </c:pt>
                <c:pt idx="9428">
                  <c:v>1.89</c:v>
                </c:pt>
                <c:pt idx="9429">
                  <c:v>1.84</c:v>
                </c:pt>
                <c:pt idx="9430">
                  <c:v>1.85</c:v>
                </c:pt>
                <c:pt idx="9431">
                  <c:v>1.9</c:v>
                </c:pt>
                <c:pt idx="9432">
                  <c:v>1.88</c:v>
                </c:pt>
                <c:pt idx="9433">
                  <c:v>1.9</c:v>
                </c:pt>
                <c:pt idx="9434">
                  <c:v>1.89</c:v>
                </c:pt>
                <c:pt idx="9435">
                  <c:v>1.92</c:v>
                </c:pt>
                <c:pt idx="9436">
                  <c:v>1.91</c:v>
                </c:pt>
                <c:pt idx="9437">
                  <c:v>1.88</c:v>
                </c:pt>
                <c:pt idx="9438">
                  <c:v>1.9</c:v>
                </c:pt>
                <c:pt idx="9439">
                  <c:v>1.86</c:v>
                </c:pt>
                <c:pt idx="9440">
                  <c:v>1.84</c:v>
                </c:pt>
                <c:pt idx="9441">
                  <c:v>1.79</c:v>
                </c:pt>
                <c:pt idx="9442">
                  <c:v>1.81</c:v>
                </c:pt>
                <c:pt idx="9443">
                  <c:v>1.82</c:v>
                </c:pt>
                <c:pt idx="9444">
                  <c:v>1.78</c:v>
                </c:pt>
                <c:pt idx="9445">
                  <c:v>1.79</c:v>
                </c:pt>
                <c:pt idx="9446">
                  <c:v>1.78</c:v>
                </c:pt>
                <c:pt idx="9447">
                  <c:v>1.79</c:v>
                </c:pt>
                <c:pt idx="9448">
                  <c:v>1.82</c:v>
                </c:pt>
                <c:pt idx="9449">
                  <c:v>1.78</c:v>
                </c:pt>
                <c:pt idx="9450">
                  <c:v>1.81</c:v>
                </c:pt>
                <c:pt idx="9451">
                  <c:v>1.8</c:v>
                </c:pt>
                <c:pt idx="9452">
                  <c:v>1.84</c:v>
                </c:pt>
                <c:pt idx="9453">
                  <c:v>1.9</c:v>
                </c:pt>
                <c:pt idx="9454">
                  <c:v>1.88</c:v>
                </c:pt>
                <c:pt idx="9455">
                  <c:v>1.87</c:v>
                </c:pt>
                <c:pt idx="9456">
                  <c:v>1.86</c:v>
                </c:pt>
                <c:pt idx="9457">
                  <c:v>1.87</c:v>
                </c:pt>
                <c:pt idx="9458">
                  <c:v>1.95</c:v>
                </c:pt>
                <c:pt idx="9459">
                  <c:v>1.94</c:v>
                </c:pt>
                <c:pt idx="9460">
                  <c:v>1.93</c:v>
                </c:pt>
                <c:pt idx="9461">
                  <c:v>1.93</c:v>
                </c:pt>
                <c:pt idx="9462">
                  <c:v>1.95</c:v>
                </c:pt>
                <c:pt idx="9463">
                  <c:v>1.9</c:v>
                </c:pt>
                <c:pt idx="9464">
                  <c:v>1.87</c:v>
                </c:pt>
                <c:pt idx="9465">
                  <c:v>1.85</c:v>
                </c:pt>
                <c:pt idx="9466">
                  <c:v>1.83</c:v>
                </c:pt>
                <c:pt idx="9467">
                  <c:v>1.83</c:v>
                </c:pt>
                <c:pt idx="9468">
                  <c:v>1.82</c:v>
                </c:pt>
                <c:pt idx="9469">
                  <c:v>1.79</c:v>
                </c:pt>
                <c:pt idx="9470">
                  <c:v>1.81</c:v>
                </c:pt>
                <c:pt idx="9471">
                  <c:v>1.81</c:v>
                </c:pt>
                <c:pt idx="9472">
                  <c:v>1.81</c:v>
                </c:pt>
                <c:pt idx="9473">
                  <c:v>1.82</c:v>
                </c:pt>
                <c:pt idx="9474">
                  <c:v>1.79</c:v>
                </c:pt>
                <c:pt idx="9475">
                  <c:v>1.76</c:v>
                </c:pt>
                <c:pt idx="9476">
                  <c:v>1.76</c:v>
                </c:pt>
                <c:pt idx="9477">
                  <c:v>1.75</c:v>
                </c:pt>
                <c:pt idx="9478">
                  <c:v>1.72</c:v>
                </c:pt>
                <c:pt idx="9479">
                  <c:v>1.72</c:v>
                </c:pt>
                <c:pt idx="9480">
                  <c:v>1.72</c:v>
                </c:pt>
                <c:pt idx="9481">
                  <c:v>1.68</c:v>
                </c:pt>
                <c:pt idx="9482">
                  <c:v>1.65</c:v>
                </c:pt>
                <c:pt idx="9483">
                  <c:v>1.62</c:v>
                </c:pt>
                <c:pt idx="9484">
                  <c:v>1.64</c:v>
                </c:pt>
                <c:pt idx="9485">
                  <c:v>1.6</c:v>
                </c:pt>
                <c:pt idx="9486">
                  <c:v>1.6</c:v>
                </c:pt>
                <c:pt idx="9487">
                  <c:v>1.61</c:v>
                </c:pt>
                <c:pt idx="9488">
                  <c:v>1.58</c:v>
                </c:pt>
                <c:pt idx="9489">
                  <c:v>1.56</c:v>
                </c:pt>
                <c:pt idx="9490">
                  <c:v>1.57</c:v>
                </c:pt>
                <c:pt idx="9491">
                  <c:v>1.57</c:v>
                </c:pt>
                <c:pt idx="9492">
                  <c:v>1.58</c:v>
                </c:pt>
                <c:pt idx="9493">
                  <c:v>1.55</c:v>
                </c:pt>
                <c:pt idx="9494">
                  <c:v>1.51</c:v>
                </c:pt>
                <c:pt idx="9495">
                  <c:v>1.52</c:v>
                </c:pt>
                <c:pt idx="9496">
                  <c:v>1.53</c:v>
                </c:pt>
                <c:pt idx="9497">
                  <c:v>1.5</c:v>
                </c:pt>
                <c:pt idx="9498">
                  <c:v>1.49</c:v>
                </c:pt>
                <c:pt idx="9499">
                  <c:v>1.45</c:v>
                </c:pt>
                <c:pt idx="9500">
                  <c:v>1.45</c:v>
                </c:pt>
                <c:pt idx="9501">
                  <c:v>1.46</c:v>
                </c:pt>
                <c:pt idx="9502">
                  <c:v>1.46</c:v>
                </c:pt>
                <c:pt idx="9503">
                  <c:v>1.48</c:v>
                </c:pt>
                <c:pt idx="9504">
                  <c:v>1.46</c:v>
                </c:pt>
                <c:pt idx="9505">
                  <c:v>1.5</c:v>
                </c:pt>
                <c:pt idx="9506">
                  <c:v>1.5</c:v>
                </c:pt>
                <c:pt idx="9507">
                  <c:v>1.54</c:v>
                </c:pt>
                <c:pt idx="9508">
                  <c:v>1.53</c:v>
                </c:pt>
                <c:pt idx="9509">
                  <c:v>1.49</c:v>
                </c:pt>
                <c:pt idx="9510">
                  <c:v>1.51</c:v>
                </c:pt>
                <c:pt idx="9511">
                  <c:v>1.53</c:v>
                </c:pt>
                <c:pt idx="9512">
                  <c:v>1.59</c:v>
                </c:pt>
                <c:pt idx="9513">
                  <c:v>1.59</c:v>
                </c:pt>
                <c:pt idx="9514">
                  <c:v>1.59</c:v>
                </c:pt>
                <c:pt idx="9515">
                  <c:v>1.57</c:v>
                </c:pt>
                <c:pt idx="9516">
                  <c:v>1.51</c:v>
                </c:pt>
                <c:pt idx="9517">
                  <c:v>1.53</c:v>
                </c:pt>
                <c:pt idx="9518">
                  <c:v>1.55</c:v>
                </c:pt>
                <c:pt idx="9519">
                  <c:v>1.58</c:v>
                </c:pt>
                <c:pt idx="9520">
                  <c:v>1.63</c:v>
                </c:pt>
                <c:pt idx="9521">
                  <c:v>1.7</c:v>
                </c:pt>
                <c:pt idx="9522">
                  <c:v>1.62</c:v>
                </c:pt>
                <c:pt idx="9523">
                  <c:v>1.65</c:v>
                </c:pt>
                <c:pt idx="9524">
                  <c:v>1.62</c:v>
                </c:pt>
                <c:pt idx="9525">
                  <c:v>1.62</c:v>
                </c:pt>
                <c:pt idx="9526">
                  <c:v>1.68</c:v>
                </c:pt>
                <c:pt idx="9527">
                  <c:v>1.67</c:v>
                </c:pt>
                <c:pt idx="9528">
                  <c:v>1.67</c:v>
                </c:pt>
                <c:pt idx="9529">
                  <c:v>1.71</c:v>
                </c:pt>
                <c:pt idx="9530">
                  <c:v>1.76</c:v>
                </c:pt>
                <c:pt idx="9531">
                  <c:v>1.72</c:v>
                </c:pt>
                <c:pt idx="9532">
                  <c:v>1.75</c:v>
                </c:pt>
                <c:pt idx="9533">
                  <c:v>1.74</c:v>
                </c:pt>
                <c:pt idx="9534">
                  <c:v>1.74</c:v>
                </c:pt>
                <c:pt idx="9535">
                  <c:v>1.74</c:v>
                </c:pt>
                <c:pt idx="9536">
                  <c:v>1.72</c:v>
                </c:pt>
                <c:pt idx="9537">
                  <c:v>1.67</c:v>
                </c:pt>
                <c:pt idx="9538">
                  <c:v>1.68</c:v>
                </c:pt>
                <c:pt idx="9539">
                  <c:v>1.63</c:v>
                </c:pt>
                <c:pt idx="9540">
                  <c:v>1.63</c:v>
                </c:pt>
                <c:pt idx="9541">
                  <c:v>1.6</c:v>
                </c:pt>
                <c:pt idx="9542">
                  <c:v>1.55</c:v>
                </c:pt>
                <c:pt idx="9543">
                  <c:v>1.56</c:v>
                </c:pt>
                <c:pt idx="9544">
                  <c:v>1.56</c:v>
                </c:pt>
                <c:pt idx="9545">
                  <c:v>1.54</c:v>
                </c:pt>
                <c:pt idx="9546">
                  <c:v>1.54</c:v>
                </c:pt>
                <c:pt idx="9547">
                  <c:v>1.53</c:v>
                </c:pt>
                <c:pt idx="9548">
                  <c:v>1.5</c:v>
                </c:pt>
                <c:pt idx="9549">
                  <c:v>1.47</c:v>
                </c:pt>
                <c:pt idx="9550">
                  <c:v>1.49</c:v>
                </c:pt>
                <c:pt idx="9551">
                  <c:v>1.48</c:v>
                </c:pt>
                <c:pt idx="9552">
                  <c:v>1.49</c:v>
                </c:pt>
                <c:pt idx="9553">
                  <c:v>1.48</c:v>
                </c:pt>
                <c:pt idx="9554">
                  <c:v>1.46</c:v>
                </c:pt>
                <c:pt idx="9555">
                  <c:v>1.46</c:v>
                </c:pt>
                <c:pt idx="9556">
                  <c:v>1.49</c:v>
                </c:pt>
                <c:pt idx="9557">
                  <c:v>1.49</c:v>
                </c:pt>
                <c:pt idx="9558">
                  <c:v>1.48</c:v>
                </c:pt>
                <c:pt idx="9559">
                  <c:v>1.45</c:v>
                </c:pt>
                <c:pt idx="9560">
                  <c:v>1.43</c:v>
                </c:pt>
                <c:pt idx="9561">
                  <c:v>1.39</c:v>
                </c:pt>
                <c:pt idx="9562">
                  <c:v>1.4</c:v>
                </c:pt>
                <c:pt idx="9563">
                  <c:v>1.35</c:v>
                </c:pt>
                <c:pt idx="9564">
                  <c:v>1.32</c:v>
                </c:pt>
                <c:pt idx="9565">
                  <c:v>1.34</c:v>
                </c:pt>
                <c:pt idx="9566">
                  <c:v>1.34</c:v>
                </c:pt>
                <c:pt idx="9567">
                  <c:v>1.36</c:v>
                </c:pt>
                <c:pt idx="9568">
                  <c:v>1.35</c:v>
                </c:pt>
                <c:pt idx="9569">
                  <c:v>1.32</c:v>
                </c:pt>
                <c:pt idx="9570">
                  <c:v>1.3</c:v>
                </c:pt>
                <c:pt idx="9571">
                  <c:v>1.28</c:v>
                </c:pt>
                <c:pt idx="9572">
                  <c:v>1.08</c:v>
                </c:pt>
                <c:pt idx="9573">
                  <c:v>1.01</c:v>
                </c:pt>
                <c:pt idx="9574">
                  <c:v>0.99</c:v>
                </c:pt>
                <c:pt idx="9575">
                  <c:v>0.99</c:v>
                </c:pt>
                <c:pt idx="9576">
                  <c:v>0.97</c:v>
                </c:pt>
                <c:pt idx="9577">
                  <c:v>0.88</c:v>
                </c:pt>
                <c:pt idx="9578">
                  <c:v>0.85</c:v>
                </c:pt>
                <c:pt idx="9579">
                  <c:v>0.91</c:v>
                </c:pt>
                <c:pt idx="9580">
                  <c:v>0.93</c:v>
                </c:pt>
                <c:pt idx="9581">
                  <c:v>0.93</c:v>
                </c:pt>
                <c:pt idx="9582">
                  <c:v>0.92</c:v>
                </c:pt>
                <c:pt idx="9583">
                  <c:v>0.85</c:v>
                </c:pt>
                <c:pt idx="9584">
                  <c:v>0.83</c:v>
                </c:pt>
                <c:pt idx="9585">
                  <c:v>0.85</c:v>
                </c:pt>
                <c:pt idx="9586">
                  <c:v>0.79</c:v>
                </c:pt>
                <c:pt idx="9587">
                  <c:v>0.76</c:v>
                </c:pt>
                <c:pt idx="9588">
                  <c:v>0.74</c:v>
                </c:pt>
                <c:pt idx="9589">
                  <c:v>0.77</c:v>
                </c:pt>
                <c:pt idx="9590">
                  <c:v>0.76</c:v>
                </c:pt>
                <c:pt idx="9591">
                  <c:v>0.8</c:v>
                </c:pt>
                <c:pt idx="9592">
                  <c:v>0.82</c:v>
                </c:pt>
                <c:pt idx="9593">
                  <c:v>0.83</c:v>
                </c:pt>
                <c:pt idx="9594">
                  <c:v>0.93</c:v>
                </c:pt>
                <c:pt idx="9595">
                  <c:v>0.86</c:v>
                </c:pt>
                <c:pt idx="9596">
                  <c:v>0.88</c:v>
                </c:pt>
                <c:pt idx="9597">
                  <c:v>0.88</c:v>
                </c:pt>
                <c:pt idx="9598">
                  <c:v>0.9</c:v>
                </c:pt>
                <c:pt idx="9599">
                  <c:v>0.86</c:v>
                </c:pt>
                <c:pt idx="9600">
                  <c:v>0.84</c:v>
                </c:pt>
                <c:pt idx="9601">
                  <c:v>0.88</c:v>
                </c:pt>
                <c:pt idx="9602">
                  <c:v>0.87</c:v>
                </c:pt>
                <c:pt idx="9603">
                  <c:v>0.9</c:v>
                </c:pt>
                <c:pt idx="9604">
                  <c:v>0.91</c:v>
                </c:pt>
                <c:pt idx="9605">
                  <c:v>0.94</c:v>
                </c:pt>
                <c:pt idx="9606">
                  <c:v>0.91</c:v>
                </c:pt>
                <c:pt idx="9607">
                  <c:v>0.91</c:v>
                </c:pt>
                <c:pt idx="9608">
                  <c:v>0.85</c:v>
                </c:pt>
                <c:pt idx="9609">
                  <c:v>0.86</c:v>
                </c:pt>
                <c:pt idx="9610">
                  <c:v>0.88</c:v>
                </c:pt>
                <c:pt idx="9611">
                  <c:v>0.92</c:v>
                </c:pt>
                <c:pt idx="9612">
                  <c:v>0.9</c:v>
                </c:pt>
                <c:pt idx="9613">
                  <c:v>0.88</c:v>
                </c:pt>
                <c:pt idx="9614">
                  <c:v>0.88</c:v>
                </c:pt>
                <c:pt idx="9615">
                  <c:v>0.86</c:v>
                </c:pt>
                <c:pt idx="9616">
                  <c:v>0.91</c:v>
                </c:pt>
                <c:pt idx="9617">
                  <c:v>0.87</c:v>
                </c:pt>
                <c:pt idx="9618">
                  <c:v>0.86</c:v>
                </c:pt>
                <c:pt idx="9619">
                  <c:v>0.89</c:v>
                </c:pt>
                <c:pt idx="9620">
                  <c:v>0.91</c:v>
                </c:pt>
                <c:pt idx="9621">
                  <c:v>0.89</c:v>
                </c:pt>
                <c:pt idx="9622">
                  <c:v>0.9</c:v>
                </c:pt>
                <c:pt idx="9623">
                  <c:v>0.96</c:v>
                </c:pt>
                <c:pt idx="9624">
                  <c:v>0.96</c:v>
                </c:pt>
                <c:pt idx="9625">
                  <c:v>0.99</c:v>
                </c:pt>
                <c:pt idx="9626">
                  <c:v>1.02</c:v>
                </c:pt>
                <c:pt idx="9627">
                  <c:v>1.1000000000000001</c:v>
                </c:pt>
                <c:pt idx="9628">
                  <c:v>1.1299999999999999</c:v>
                </c:pt>
                <c:pt idx="9629">
                  <c:v>1.1100000000000001</c:v>
                </c:pt>
                <c:pt idx="9630">
                  <c:v>1.1599999999999999</c:v>
                </c:pt>
                <c:pt idx="9631">
                  <c:v>1.29</c:v>
                </c:pt>
                <c:pt idx="9632">
                  <c:v>1.23</c:v>
                </c:pt>
                <c:pt idx="9633">
                  <c:v>1.18</c:v>
                </c:pt>
                <c:pt idx="9634">
                  <c:v>1.2</c:v>
                </c:pt>
                <c:pt idx="9635">
                  <c:v>1.19</c:v>
                </c:pt>
                <c:pt idx="9636">
                  <c:v>1.28</c:v>
                </c:pt>
                <c:pt idx="9637">
                  <c:v>1.34</c:v>
                </c:pt>
                <c:pt idx="9638">
                  <c:v>1.32</c:v>
                </c:pt>
                <c:pt idx="9639">
                  <c:v>1.44</c:v>
                </c:pt>
                <c:pt idx="9640">
                  <c:v>1.43</c:v>
                </c:pt>
                <c:pt idx="9641">
                  <c:v>1.51</c:v>
                </c:pt>
                <c:pt idx="9642">
                  <c:v>1.51</c:v>
                </c:pt>
                <c:pt idx="9643">
                  <c:v>1.48</c:v>
                </c:pt>
                <c:pt idx="9644">
                  <c:v>1.67</c:v>
                </c:pt>
                <c:pt idx="9645">
                  <c:v>1.92</c:v>
                </c:pt>
                <c:pt idx="9646">
                  <c:v>1.92</c:v>
                </c:pt>
                <c:pt idx="9647">
                  <c:v>2.0499999999999998</c:v>
                </c:pt>
                <c:pt idx="9648">
                  <c:v>1.95</c:v>
                </c:pt>
                <c:pt idx="9649">
                  <c:v>1.93</c:v>
                </c:pt>
                <c:pt idx="9650">
                  <c:v>2.0699999999999998</c:v>
                </c:pt>
                <c:pt idx="9651">
                  <c:v>2.1800000000000002</c:v>
                </c:pt>
                <c:pt idx="9652">
                  <c:v>2.1800000000000002</c:v>
                </c:pt>
                <c:pt idx="9653">
                  <c:v>2.1800000000000002</c:v>
                </c:pt>
                <c:pt idx="9654">
                  <c:v>2.16</c:v>
                </c:pt>
                <c:pt idx="9655">
                  <c:v>2.1</c:v>
                </c:pt>
                <c:pt idx="9656">
                  <c:v>2.02</c:v>
                </c:pt>
                <c:pt idx="9657">
                  <c:v>1.84</c:v>
                </c:pt>
                <c:pt idx="9658">
                  <c:v>1.98</c:v>
                </c:pt>
                <c:pt idx="9659">
                  <c:v>1.91</c:v>
                </c:pt>
                <c:pt idx="9660">
                  <c:v>1.93</c:v>
                </c:pt>
                <c:pt idx="9661">
                  <c:v>1.88</c:v>
                </c:pt>
                <c:pt idx="9662">
                  <c:v>1.83</c:v>
                </c:pt>
                <c:pt idx="9663">
                  <c:v>1.83</c:v>
                </c:pt>
                <c:pt idx="9664">
                  <c:v>1.89</c:v>
                </c:pt>
                <c:pt idx="9665">
                  <c:v>1.98</c:v>
                </c:pt>
                <c:pt idx="9666">
                  <c:v>1.93</c:v>
                </c:pt>
                <c:pt idx="9667">
                  <c:v>1.94</c:v>
                </c:pt>
                <c:pt idx="9668">
                  <c:v>1.89</c:v>
                </c:pt>
                <c:pt idx="9669">
                  <c:v>1.94</c:v>
                </c:pt>
                <c:pt idx="9670">
                  <c:v>1.89</c:v>
                </c:pt>
                <c:pt idx="9671">
                  <c:v>1.97</c:v>
                </c:pt>
                <c:pt idx="9672">
                  <c:v>2.02</c:v>
                </c:pt>
                <c:pt idx="9673">
                  <c:v>2.13</c:v>
                </c:pt>
                <c:pt idx="9674">
                  <c:v>2.1800000000000002</c:v>
                </c:pt>
                <c:pt idx="9675">
                  <c:v>2.42</c:v>
                </c:pt>
                <c:pt idx="9676">
                  <c:v>2.4500000000000002</c:v>
                </c:pt>
                <c:pt idx="9677">
                  <c:v>2.33</c:v>
                </c:pt>
                <c:pt idx="9678">
                  <c:v>2.5099999999999998</c:v>
                </c:pt>
                <c:pt idx="9679">
                  <c:v>2.33</c:v>
                </c:pt>
                <c:pt idx="9680">
                  <c:v>2.1800000000000002</c:v>
                </c:pt>
                <c:pt idx="9681">
                  <c:v>2.19</c:v>
                </c:pt>
                <c:pt idx="9682">
                  <c:v>2.19</c:v>
                </c:pt>
                <c:pt idx="9683">
                  <c:v>2.25</c:v>
                </c:pt>
                <c:pt idx="9684">
                  <c:v>2.2999999999999998</c:v>
                </c:pt>
                <c:pt idx="9685">
                  <c:v>2.16</c:v>
                </c:pt>
                <c:pt idx="9686">
                  <c:v>2.11</c:v>
                </c:pt>
                <c:pt idx="9687">
                  <c:v>2.0699999999999998</c:v>
                </c:pt>
                <c:pt idx="9688">
                  <c:v>1.95</c:v>
                </c:pt>
                <c:pt idx="9689">
                  <c:v>1.92</c:v>
                </c:pt>
                <c:pt idx="9690">
                  <c:v>2.0499999999999998</c:v>
                </c:pt>
                <c:pt idx="9691">
                  <c:v>2.0499999999999998</c:v>
                </c:pt>
                <c:pt idx="9692">
                  <c:v>2.0699999999999998</c:v>
                </c:pt>
                <c:pt idx="9693">
                  <c:v>2.0499999999999998</c:v>
                </c:pt>
                <c:pt idx="9694">
                  <c:v>2</c:v>
                </c:pt>
                <c:pt idx="9695">
                  <c:v>1.91</c:v>
                </c:pt>
                <c:pt idx="9696">
                  <c:v>1.78</c:v>
                </c:pt>
                <c:pt idx="9697">
                  <c:v>1.72</c:v>
                </c:pt>
                <c:pt idx="9698">
                  <c:v>1.67</c:v>
                </c:pt>
                <c:pt idx="9699">
                  <c:v>1.74</c:v>
                </c:pt>
                <c:pt idx="9700">
                  <c:v>1.81</c:v>
                </c:pt>
                <c:pt idx="9701">
                  <c:v>1.79</c:v>
                </c:pt>
                <c:pt idx="9702">
                  <c:v>1.86</c:v>
                </c:pt>
                <c:pt idx="9703">
                  <c:v>1.83</c:v>
                </c:pt>
                <c:pt idx="9704">
                  <c:v>1.9</c:v>
                </c:pt>
                <c:pt idx="9705">
                  <c:v>1.91</c:v>
                </c:pt>
                <c:pt idx="9706">
                  <c:v>1.81</c:v>
                </c:pt>
                <c:pt idx="9707">
                  <c:v>1.79</c:v>
                </c:pt>
                <c:pt idx="9708">
                  <c:v>1.78</c:v>
                </c:pt>
                <c:pt idx="9709">
                  <c:v>1.78</c:v>
                </c:pt>
                <c:pt idx="9710">
                  <c:v>1.8</c:v>
                </c:pt>
                <c:pt idx="9711">
                  <c:v>1.87</c:v>
                </c:pt>
                <c:pt idx="9712">
                  <c:v>1.79</c:v>
                </c:pt>
                <c:pt idx="9713">
                  <c:v>1.74</c:v>
                </c:pt>
                <c:pt idx="9714">
                  <c:v>1.75</c:v>
                </c:pt>
                <c:pt idx="9715">
                  <c:v>1.68</c:v>
                </c:pt>
                <c:pt idx="9716">
                  <c:v>1.7</c:v>
                </c:pt>
                <c:pt idx="9717">
                  <c:v>1.65</c:v>
                </c:pt>
                <c:pt idx="9718">
                  <c:v>1.68</c:v>
                </c:pt>
                <c:pt idx="9719">
                  <c:v>1.69</c:v>
                </c:pt>
                <c:pt idx="9720">
                  <c:v>1.74</c:v>
                </c:pt>
                <c:pt idx="9721">
                  <c:v>1.64</c:v>
                </c:pt>
                <c:pt idx="9722">
                  <c:v>1.56</c:v>
                </c:pt>
                <c:pt idx="9723">
                  <c:v>1.57</c:v>
                </c:pt>
                <c:pt idx="9724">
                  <c:v>1.53</c:v>
                </c:pt>
                <c:pt idx="9725">
                  <c:v>1.57</c:v>
                </c:pt>
                <c:pt idx="9726">
                  <c:v>1.61</c:v>
                </c:pt>
                <c:pt idx="9727">
                  <c:v>1.54</c:v>
                </c:pt>
                <c:pt idx="9728">
                  <c:v>1.58</c:v>
                </c:pt>
                <c:pt idx="9729">
                  <c:v>1.55</c:v>
                </c:pt>
                <c:pt idx="9730">
                  <c:v>1.48</c:v>
                </c:pt>
                <c:pt idx="9731">
                  <c:v>1.46</c:v>
                </c:pt>
                <c:pt idx="9732">
                  <c:v>1.43</c:v>
                </c:pt>
                <c:pt idx="9733">
                  <c:v>1.48</c:v>
                </c:pt>
                <c:pt idx="9734">
                  <c:v>1.45</c:v>
                </c:pt>
                <c:pt idx="9735">
                  <c:v>1.37</c:v>
                </c:pt>
                <c:pt idx="9736">
                  <c:v>1.42</c:v>
                </c:pt>
                <c:pt idx="9737">
                  <c:v>1.42</c:v>
                </c:pt>
                <c:pt idx="9738">
                  <c:v>1.38</c:v>
                </c:pt>
                <c:pt idx="9739">
                  <c:v>1.38</c:v>
                </c:pt>
                <c:pt idx="9740">
                  <c:v>1.38</c:v>
                </c:pt>
                <c:pt idx="9741">
                  <c:v>1.38</c:v>
                </c:pt>
                <c:pt idx="9742">
                  <c:v>1.29</c:v>
                </c:pt>
                <c:pt idx="9743">
                  <c:v>1.28</c:v>
                </c:pt>
                <c:pt idx="9744">
                  <c:v>1.31</c:v>
                </c:pt>
                <c:pt idx="9745">
                  <c:v>1.33</c:v>
                </c:pt>
                <c:pt idx="9746">
                  <c:v>1.32</c:v>
                </c:pt>
                <c:pt idx="9747">
                  <c:v>1.27</c:v>
                </c:pt>
                <c:pt idx="9748">
                  <c:v>1.21</c:v>
                </c:pt>
                <c:pt idx="9749">
                  <c:v>1.21</c:v>
                </c:pt>
                <c:pt idx="9750">
                  <c:v>1.26</c:v>
                </c:pt>
                <c:pt idx="9751">
                  <c:v>1.3</c:v>
                </c:pt>
                <c:pt idx="9752">
                  <c:v>1.27</c:v>
                </c:pt>
                <c:pt idx="9753">
                  <c:v>1.34</c:v>
                </c:pt>
                <c:pt idx="9754">
                  <c:v>1.33</c:v>
                </c:pt>
                <c:pt idx="9755">
                  <c:v>1.3</c:v>
                </c:pt>
                <c:pt idx="9756">
                  <c:v>1.36</c:v>
                </c:pt>
                <c:pt idx="9757">
                  <c:v>1.43</c:v>
                </c:pt>
                <c:pt idx="9758">
                  <c:v>1.43</c:v>
                </c:pt>
                <c:pt idx="9759">
                  <c:v>1.42</c:v>
                </c:pt>
                <c:pt idx="9760">
                  <c:v>1.56</c:v>
                </c:pt>
                <c:pt idx="9761">
                  <c:v>1.63</c:v>
                </c:pt>
                <c:pt idx="9762">
                  <c:v>1.56</c:v>
                </c:pt>
                <c:pt idx="9763">
                  <c:v>1.59</c:v>
                </c:pt>
                <c:pt idx="9764">
                  <c:v>1.61</c:v>
                </c:pt>
                <c:pt idx="9765">
                  <c:v>1.54</c:v>
                </c:pt>
                <c:pt idx="9766">
                  <c:v>1.53</c:v>
                </c:pt>
                <c:pt idx="9767">
                  <c:v>1.54</c:v>
                </c:pt>
                <c:pt idx="9768">
                  <c:v>1.69</c:v>
                </c:pt>
                <c:pt idx="9769">
                  <c:v>1.59</c:v>
                </c:pt>
                <c:pt idx="9770">
                  <c:v>1.54</c:v>
                </c:pt>
                <c:pt idx="9771">
                  <c:v>1.58</c:v>
                </c:pt>
                <c:pt idx="9772">
                  <c:v>1.67</c:v>
                </c:pt>
                <c:pt idx="9773">
                  <c:v>1.67</c:v>
                </c:pt>
                <c:pt idx="9774">
                  <c:v>1.69</c:v>
                </c:pt>
                <c:pt idx="9775">
                  <c:v>1.64</c:v>
                </c:pt>
                <c:pt idx="9776">
                  <c:v>1.69</c:v>
                </c:pt>
                <c:pt idx="9777">
                  <c:v>1.66</c:v>
                </c:pt>
                <c:pt idx="9778">
                  <c:v>1.73</c:v>
                </c:pt>
                <c:pt idx="9779">
                  <c:v>1.74</c:v>
                </c:pt>
                <c:pt idx="9780">
                  <c:v>1.79</c:v>
                </c:pt>
                <c:pt idx="9781">
                  <c:v>1.83</c:v>
                </c:pt>
                <c:pt idx="9782">
                  <c:v>1.76</c:v>
                </c:pt>
                <c:pt idx="9783">
                  <c:v>1.69</c:v>
                </c:pt>
                <c:pt idx="9784">
                  <c:v>1.64</c:v>
                </c:pt>
                <c:pt idx="9785">
                  <c:v>1.7</c:v>
                </c:pt>
                <c:pt idx="9786">
                  <c:v>1.65</c:v>
                </c:pt>
                <c:pt idx="9787">
                  <c:v>1.65</c:v>
                </c:pt>
                <c:pt idx="9788">
                  <c:v>1.67</c:v>
                </c:pt>
                <c:pt idx="9789">
                  <c:v>1.65</c:v>
                </c:pt>
                <c:pt idx="9790">
                  <c:v>1.62</c:v>
                </c:pt>
                <c:pt idx="9791">
                  <c:v>1.67</c:v>
                </c:pt>
                <c:pt idx="9792">
                  <c:v>1.69</c:v>
                </c:pt>
                <c:pt idx="9793">
                  <c:v>1.76</c:v>
                </c:pt>
                <c:pt idx="9794">
                  <c:v>1.79</c:v>
                </c:pt>
                <c:pt idx="9795">
                  <c:v>1.79</c:v>
                </c:pt>
                <c:pt idx="9796">
                  <c:v>1.76</c:v>
                </c:pt>
                <c:pt idx="9797">
                  <c:v>1.72</c:v>
                </c:pt>
                <c:pt idx="9798">
                  <c:v>1.69</c:v>
                </c:pt>
                <c:pt idx="9799">
                  <c:v>1.7</c:v>
                </c:pt>
                <c:pt idx="9800">
                  <c:v>1.64</c:v>
                </c:pt>
                <c:pt idx="9801">
                  <c:v>1.69</c:v>
                </c:pt>
                <c:pt idx="9802">
                  <c:v>1.79</c:v>
                </c:pt>
                <c:pt idx="9803">
                  <c:v>1.77</c:v>
                </c:pt>
                <c:pt idx="9804">
                  <c:v>1.84</c:v>
                </c:pt>
                <c:pt idx="9805">
                  <c:v>1.87</c:v>
                </c:pt>
                <c:pt idx="9806">
                  <c:v>1.88</c:v>
                </c:pt>
                <c:pt idx="9807">
                  <c:v>1.81</c:v>
                </c:pt>
                <c:pt idx="9808">
                  <c:v>1.81</c:v>
                </c:pt>
                <c:pt idx="9809">
                  <c:v>1.84</c:v>
                </c:pt>
                <c:pt idx="9810">
                  <c:v>1.89</c:v>
                </c:pt>
                <c:pt idx="9811">
                  <c:v>1.84</c:v>
                </c:pt>
                <c:pt idx="9812">
                  <c:v>1.82</c:v>
                </c:pt>
                <c:pt idx="9813">
                  <c:v>1.85</c:v>
                </c:pt>
                <c:pt idx="9814">
                  <c:v>1.92</c:v>
                </c:pt>
                <c:pt idx="9815">
                  <c:v>1.92</c:v>
                </c:pt>
                <c:pt idx="9816">
                  <c:v>1.92</c:v>
                </c:pt>
                <c:pt idx="9817">
                  <c:v>1.89</c:v>
                </c:pt>
                <c:pt idx="9818">
                  <c:v>1.86</c:v>
                </c:pt>
                <c:pt idx="9819">
                  <c:v>1.91</c:v>
                </c:pt>
                <c:pt idx="9820">
                  <c:v>1.97</c:v>
                </c:pt>
                <c:pt idx="9821">
                  <c:v>1.98</c:v>
                </c:pt>
                <c:pt idx="9822">
                  <c:v>1.94</c:v>
                </c:pt>
                <c:pt idx="9823">
                  <c:v>1.94</c:v>
                </c:pt>
                <c:pt idx="9824">
                  <c:v>1.98</c:v>
                </c:pt>
                <c:pt idx="9825">
                  <c:v>1.92</c:v>
                </c:pt>
                <c:pt idx="9826">
                  <c:v>1.88</c:v>
                </c:pt>
                <c:pt idx="9827">
                  <c:v>1.89</c:v>
                </c:pt>
                <c:pt idx="9828">
                  <c:v>1.84</c:v>
                </c:pt>
                <c:pt idx="9829">
                  <c:v>1.8</c:v>
                </c:pt>
                <c:pt idx="9830">
                  <c:v>1.82</c:v>
                </c:pt>
                <c:pt idx="9831">
                  <c:v>1.82</c:v>
                </c:pt>
                <c:pt idx="9832">
                  <c:v>1.83</c:v>
                </c:pt>
                <c:pt idx="9833">
                  <c:v>1.8</c:v>
                </c:pt>
                <c:pt idx="9834">
                  <c:v>1.77</c:v>
                </c:pt>
                <c:pt idx="9835">
                  <c:v>1.72</c:v>
                </c:pt>
                <c:pt idx="9836">
                  <c:v>1.72</c:v>
                </c:pt>
                <c:pt idx="9837">
                  <c:v>1.71</c:v>
                </c:pt>
                <c:pt idx="9838">
                  <c:v>1.72</c:v>
                </c:pt>
                <c:pt idx="9839">
                  <c:v>1.67</c:v>
                </c:pt>
                <c:pt idx="9840">
                  <c:v>1.7</c:v>
                </c:pt>
                <c:pt idx="9841">
                  <c:v>1.72</c:v>
                </c:pt>
                <c:pt idx="9842">
                  <c:v>1.72</c:v>
                </c:pt>
                <c:pt idx="9843">
                  <c:v>1.63</c:v>
                </c:pt>
                <c:pt idx="9844">
                  <c:v>1.61</c:v>
                </c:pt>
                <c:pt idx="9845">
                  <c:v>1.64</c:v>
                </c:pt>
                <c:pt idx="9846">
                  <c:v>1.6</c:v>
                </c:pt>
                <c:pt idx="9847">
                  <c:v>1.64</c:v>
                </c:pt>
                <c:pt idx="9848">
                  <c:v>1.58</c:v>
                </c:pt>
                <c:pt idx="9849">
                  <c:v>1.51</c:v>
                </c:pt>
                <c:pt idx="9850">
                  <c:v>1.52</c:v>
                </c:pt>
                <c:pt idx="9851">
                  <c:v>1.6</c:v>
                </c:pt>
                <c:pt idx="9852">
                  <c:v>1.64</c:v>
                </c:pt>
                <c:pt idx="9853">
                  <c:v>1.68</c:v>
                </c:pt>
                <c:pt idx="9854">
                  <c:v>1.68</c:v>
                </c:pt>
                <c:pt idx="9855">
                  <c:v>1.72</c:v>
                </c:pt>
                <c:pt idx="9856">
                  <c:v>1.67</c:v>
                </c:pt>
                <c:pt idx="9857">
                  <c:v>1.7</c:v>
                </c:pt>
                <c:pt idx="9858">
                  <c:v>1.72</c:v>
                </c:pt>
                <c:pt idx="9859">
                  <c:v>1.68</c:v>
                </c:pt>
                <c:pt idx="9860">
                  <c:v>1.68</c:v>
                </c:pt>
                <c:pt idx="9861">
                  <c:v>1.74</c:v>
                </c:pt>
                <c:pt idx="9862">
                  <c:v>1.78</c:v>
                </c:pt>
                <c:pt idx="9863">
                  <c:v>1.8</c:v>
                </c:pt>
                <c:pt idx="9864">
                  <c:v>1.79</c:v>
                </c:pt>
                <c:pt idx="9865">
                  <c:v>1.78</c:v>
                </c:pt>
                <c:pt idx="9866">
                  <c:v>1.73</c:v>
                </c:pt>
                <c:pt idx="9867">
                  <c:v>1.75</c:v>
                </c:pt>
                <c:pt idx="9868">
                  <c:v>1.7</c:v>
                </c:pt>
                <c:pt idx="9869">
                  <c:v>1.8</c:v>
                </c:pt>
                <c:pt idx="9870">
                  <c:v>1.77</c:v>
                </c:pt>
                <c:pt idx="9871">
                  <c:v>1.77</c:v>
                </c:pt>
                <c:pt idx="9872">
                  <c:v>1.79</c:v>
                </c:pt>
                <c:pt idx="9873">
                  <c:v>1.78</c:v>
                </c:pt>
                <c:pt idx="9874">
                  <c:v>1.76</c:v>
                </c:pt>
                <c:pt idx="9875">
                  <c:v>1.79</c:v>
                </c:pt>
                <c:pt idx="9876">
                  <c:v>1.81</c:v>
                </c:pt>
                <c:pt idx="9877">
                  <c:v>1.8</c:v>
                </c:pt>
                <c:pt idx="9878">
                  <c:v>1.78</c:v>
                </c:pt>
                <c:pt idx="9879">
                  <c:v>1.76</c:v>
                </c:pt>
                <c:pt idx="9880">
                  <c:v>1.78</c:v>
                </c:pt>
                <c:pt idx="9881">
                  <c:v>1.84</c:v>
                </c:pt>
                <c:pt idx="9882">
                  <c:v>1.88</c:v>
                </c:pt>
                <c:pt idx="9883">
                  <c:v>1.86</c:v>
                </c:pt>
                <c:pt idx="9884">
                  <c:v>1.88</c:v>
                </c:pt>
                <c:pt idx="9885">
                  <c:v>1.88</c:v>
                </c:pt>
                <c:pt idx="9886">
                  <c:v>1.9</c:v>
                </c:pt>
                <c:pt idx="9887">
                  <c:v>1.86</c:v>
                </c:pt>
                <c:pt idx="9888">
                  <c:v>1.89</c:v>
                </c:pt>
                <c:pt idx="9889">
                  <c:v>1.86</c:v>
                </c:pt>
                <c:pt idx="9890">
                  <c:v>1.84</c:v>
                </c:pt>
                <c:pt idx="9891">
                  <c:v>1.82</c:v>
                </c:pt>
                <c:pt idx="9892">
                  <c:v>1.82</c:v>
                </c:pt>
                <c:pt idx="9893">
                  <c:v>1.79</c:v>
                </c:pt>
                <c:pt idx="9894">
                  <c:v>1.77</c:v>
                </c:pt>
                <c:pt idx="9895">
                  <c:v>1.79</c:v>
                </c:pt>
                <c:pt idx="9896">
                  <c:v>1.76</c:v>
                </c:pt>
                <c:pt idx="9897">
                  <c:v>1.75</c:v>
                </c:pt>
                <c:pt idx="9898">
                  <c:v>1.78</c:v>
                </c:pt>
                <c:pt idx="9899">
                  <c:v>1.76</c:v>
                </c:pt>
                <c:pt idx="9900">
                  <c:v>1.79</c:v>
                </c:pt>
                <c:pt idx="9901">
                  <c:v>1.77</c:v>
                </c:pt>
                <c:pt idx="9902">
                  <c:v>1.79</c:v>
                </c:pt>
                <c:pt idx="9903">
                  <c:v>1.79</c:v>
                </c:pt>
                <c:pt idx="9904">
                  <c:v>1.75</c:v>
                </c:pt>
                <c:pt idx="9905">
                  <c:v>1.73</c:v>
                </c:pt>
                <c:pt idx="9906">
                  <c:v>1.73</c:v>
                </c:pt>
                <c:pt idx="9907">
                  <c:v>1.73</c:v>
                </c:pt>
                <c:pt idx="9908">
                  <c:v>1.77</c:v>
                </c:pt>
                <c:pt idx="9909">
                  <c:v>1.76</c:v>
                </c:pt>
                <c:pt idx="9910">
                  <c:v>1.71</c:v>
                </c:pt>
                <c:pt idx="9911">
                  <c:v>1.7</c:v>
                </c:pt>
                <c:pt idx="9912">
                  <c:v>1.69</c:v>
                </c:pt>
                <c:pt idx="9913">
                  <c:v>1.69</c:v>
                </c:pt>
                <c:pt idx="9914">
                  <c:v>1.67</c:v>
                </c:pt>
                <c:pt idx="9915">
                  <c:v>1.72</c:v>
                </c:pt>
                <c:pt idx="9916">
                  <c:v>1.7</c:v>
                </c:pt>
                <c:pt idx="9917">
                  <c:v>1.69</c:v>
                </c:pt>
                <c:pt idx="9918">
                  <c:v>1.72</c:v>
                </c:pt>
                <c:pt idx="9919">
                  <c:v>1.72</c:v>
                </c:pt>
                <c:pt idx="9920">
                  <c:v>1.72</c:v>
                </c:pt>
                <c:pt idx="9921">
                  <c:v>1.74</c:v>
                </c:pt>
                <c:pt idx="9922">
                  <c:v>1.74</c:v>
                </c:pt>
                <c:pt idx="9923">
                  <c:v>1.73</c:v>
                </c:pt>
                <c:pt idx="9924">
                  <c:v>1.73</c:v>
                </c:pt>
                <c:pt idx="9925">
                  <c:v>1.71</c:v>
                </c:pt>
                <c:pt idx="9926">
                  <c:v>1.72</c:v>
                </c:pt>
                <c:pt idx="9927">
                  <c:v>1.74</c:v>
                </c:pt>
                <c:pt idx="9928">
                  <c:v>1.71</c:v>
                </c:pt>
                <c:pt idx="9929">
                  <c:v>1.63</c:v>
                </c:pt>
                <c:pt idx="9930">
                  <c:v>1.6</c:v>
                </c:pt>
                <c:pt idx="9931">
                  <c:v>1.63</c:v>
                </c:pt>
                <c:pt idx="9932">
                  <c:v>1.63</c:v>
                </c:pt>
                <c:pt idx="9933">
                  <c:v>1.61</c:v>
                </c:pt>
                <c:pt idx="9934">
                  <c:v>1.66</c:v>
                </c:pt>
                <c:pt idx="9935">
                  <c:v>1.71</c:v>
                </c:pt>
                <c:pt idx="9936">
                  <c:v>1.79</c:v>
                </c:pt>
                <c:pt idx="9937">
                  <c:v>1.79</c:v>
                </c:pt>
                <c:pt idx="9938">
                  <c:v>1.76</c:v>
                </c:pt>
                <c:pt idx="9939">
                  <c:v>1.8</c:v>
                </c:pt>
                <c:pt idx="9940">
                  <c:v>1.84</c:v>
                </c:pt>
                <c:pt idx="9941">
                  <c:v>1.83</c:v>
                </c:pt>
                <c:pt idx="9942">
                  <c:v>1.82</c:v>
                </c:pt>
                <c:pt idx="9943">
                  <c:v>1.82</c:v>
                </c:pt>
                <c:pt idx="9944">
                  <c:v>1.79</c:v>
                </c:pt>
                <c:pt idx="9945">
                  <c:v>1.76</c:v>
                </c:pt>
                <c:pt idx="9946">
                  <c:v>1.76</c:v>
                </c:pt>
                <c:pt idx="9947">
                  <c:v>1.82</c:v>
                </c:pt>
                <c:pt idx="9948">
                  <c:v>1.79</c:v>
                </c:pt>
                <c:pt idx="9949">
                  <c:v>1.79</c:v>
                </c:pt>
                <c:pt idx="9950">
                  <c:v>1.84</c:v>
                </c:pt>
                <c:pt idx="9951">
                  <c:v>1.82</c:v>
                </c:pt>
                <c:pt idx="9952">
                  <c:v>1.85</c:v>
                </c:pt>
                <c:pt idx="9953">
                  <c:v>1.86</c:v>
                </c:pt>
                <c:pt idx="9954">
                  <c:v>1.8</c:v>
                </c:pt>
                <c:pt idx="9955">
                  <c:v>1.82</c:v>
                </c:pt>
                <c:pt idx="9956">
                  <c:v>1.82</c:v>
                </c:pt>
                <c:pt idx="9957">
                  <c:v>1.78</c:v>
                </c:pt>
                <c:pt idx="9958">
                  <c:v>1.79</c:v>
                </c:pt>
                <c:pt idx="9959">
                  <c:v>1.77</c:v>
                </c:pt>
                <c:pt idx="9960">
                  <c:v>1.79</c:v>
                </c:pt>
                <c:pt idx="9961">
                  <c:v>1.75</c:v>
                </c:pt>
                <c:pt idx="9962">
                  <c:v>1.79</c:v>
                </c:pt>
                <c:pt idx="9963">
                  <c:v>1.82</c:v>
                </c:pt>
                <c:pt idx="9964">
                  <c:v>1.8</c:v>
                </c:pt>
                <c:pt idx="9965">
                  <c:v>1.8</c:v>
                </c:pt>
                <c:pt idx="9966">
                  <c:v>1.82</c:v>
                </c:pt>
                <c:pt idx="9967">
                  <c:v>1.84</c:v>
                </c:pt>
                <c:pt idx="9968">
                  <c:v>1.84</c:v>
                </c:pt>
                <c:pt idx="9969">
                  <c:v>1.84</c:v>
                </c:pt>
                <c:pt idx="9970">
                  <c:v>1.87</c:v>
                </c:pt>
                <c:pt idx="9971">
                  <c:v>1.87</c:v>
                </c:pt>
                <c:pt idx="9972">
                  <c:v>1.87</c:v>
                </c:pt>
                <c:pt idx="9973">
                  <c:v>1.86</c:v>
                </c:pt>
                <c:pt idx="9974">
                  <c:v>1.89</c:v>
                </c:pt>
                <c:pt idx="9975">
                  <c:v>1.87</c:v>
                </c:pt>
                <c:pt idx="9976">
                  <c:v>1.85</c:v>
                </c:pt>
                <c:pt idx="9977">
                  <c:v>1.79</c:v>
                </c:pt>
                <c:pt idx="9978">
                  <c:v>1.78</c:v>
                </c:pt>
                <c:pt idx="9979">
                  <c:v>1.8</c:v>
                </c:pt>
                <c:pt idx="9980">
                  <c:v>1.78</c:v>
                </c:pt>
                <c:pt idx="9981">
                  <c:v>1.78</c:v>
                </c:pt>
                <c:pt idx="9982">
                  <c:v>1.74</c:v>
                </c:pt>
                <c:pt idx="9983">
                  <c:v>1.73</c:v>
                </c:pt>
                <c:pt idx="9984">
                  <c:v>1.74</c:v>
                </c:pt>
                <c:pt idx="9985">
                  <c:v>1.75</c:v>
                </c:pt>
                <c:pt idx="9986">
                  <c:v>1.78</c:v>
                </c:pt>
                <c:pt idx="9987">
                  <c:v>1.8</c:v>
                </c:pt>
                <c:pt idx="9988">
                  <c:v>1.79</c:v>
                </c:pt>
                <c:pt idx="9989">
                  <c:v>1.72</c:v>
                </c:pt>
                <c:pt idx="9990">
                  <c:v>1.73</c:v>
                </c:pt>
                <c:pt idx="9991">
                  <c:v>1.72</c:v>
                </c:pt>
                <c:pt idx="9992">
                  <c:v>1.74</c:v>
                </c:pt>
                <c:pt idx="9993">
                  <c:v>1.75</c:v>
                </c:pt>
                <c:pt idx="9994">
                  <c:v>1.74</c:v>
                </c:pt>
                <c:pt idx="9995">
                  <c:v>1.73</c:v>
                </c:pt>
                <c:pt idx="9996">
                  <c:v>1.72</c:v>
                </c:pt>
                <c:pt idx="9997">
                  <c:v>1.72</c:v>
                </c:pt>
                <c:pt idx="9998">
                  <c:v>1.72</c:v>
                </c:pt>
                <c:pt idx="9999">
                  <c:v>1.72</c:v>
                </c:pt>
                <c:pt idx="10000">
                  <c:v>1.71</c:v>
                </c:pt>
                <c:pt idx="10001">
                  <c:v>1.71</c:v>
                </c:pt>
                <c:pt idx="10002">
                  <c:v>1.71</c:v>
                </c:pt>
                <c:pt idx="10003">
                  <c:v>1.71</c:v>
                </c:pt>
                <c:pt idx="10004">
                  <c:v>1.72</c:v>
                </c:pt>
                <c:pt idx="10005">
                  <c:v>1.7</c:v>
                </c:pt>
                <c:pt idx="10006">
                  <c:v>1.71</c:v>
                </c:pt>
                <c:pt idx="10007">
                  <c:v>1.67</c:v>
                </c:pt>
                <c:pt idx="10008">
                  <c:v>1.69</c:v>
                </c:pt>
                <c:pt idx="10009">
                  <c:v>1.7</c:v>
                </c:pt>
                <c:pt idx="10010">
                  <c:v>1.74</c:v>
                </c:pt>
                <c:pt idx="10011">
                  <c:v>1.75</c:v>
                </c:pt>
                <c:pt idx="10012">
                  <c:v>1.72</c:v>
                </c:pt>
                <c:pt idx="10013">
                  <c:v>1.71</c:v>
                </c:pt>
                <c:pt idx="10014">
                  <c:v>1.68</c:v>
                </c:pt>
                <c:pt idx="10015">
                  <c:v>1.71</c:v>
                </c:pt>
                <c:pt idx="10016">
                  <c:v>1.68</c:v>
                </c:pt>
                <c:pt idx="10017">
                  <c:v>1.69</c:v>
                </c:pt>
                <c:pt idx="10018">
                  <c:v>1.66</c:v>
                </c:pt>
                <c:pt idx="10019">
                  <c:v>1.65</c:v>
                </c:pt>
                <c:pt idx="10020">
                  <c:v>1.67</c:v>
                </c:pt>
                <c:pt idx="10021">
                  <c:v>1.64</c:v>
                </c:pt>
                <c:pt idx="10022">
                  <c:v>1.65</c:v>
                </c:pt>
                <c:pt idx="10023">
                  <c:v>1.67</c:v>
                </c:pt>
                <c:pt idx="10024">
                  <c:v>1.73</c:v>
                </c:pt>
                <c:pt idx="10025">
                  <c:v>1.74</c:v>
                </c:pt>
                <c:pt idx="10026">
                  <c:v>1.71</c:v>
                </c:pt>
                <c:pt idx="10027">
                  <c:v>1.7</c:v>
                </c:pt>
                <c:pt idx="10028">
                  <c:v>1.66</c:v>
                </c:pt>
                <c:pt idx="10029">
                  <c:v>1.67</c:v>
                </c:pt>
                <c:pt idx="10030">
                  <c:v>1.66</c:v>
                </c:pt>
                <c:pt idx="10031">
                  <c:v>1.67</c:v>
                </c:pt>
                <c:pt idx="10032">
                  <c:v>1.66</c:v>
                </c:pt>
                <c:pt idx="10033">
                  <c:v>1.63</c:v>
                </c:pt>
                <c:pt idx="10034">
                  <c:v>1.63</c:v>
                </c:pt>
                <c:pt idx="10035">
                  <c:v>1.65</c:v>
                </c:pt>
                <c:pt idx="10036">
                  <c:v>1.67</c:v>
                </c:pt>
                <c:pt idx="10037">
                  <c:v>1.67</c:v>
                </c:pt>
                <c:pt idx="10038">
                  <c:v>1.64</c:v>
                </c:pt>
                <c:pt idx="10039">
                  <c:v>1.67</c:v>
                </c:pt>
                <c:pt idx="10040">
                  <c:v>1.69</c:v>
                </c:pt>
                <c:pt idx="10041">
                  <c:v>1.68</c:v>
                </c:pt>
                <c:pt idx="10042">
                  <c:v>1.71</c:v>
                </c:pt>
                <c:pt idx="10043">
                  <c:v>1.71</c:v>
                </c:pt>
                <c:pt idx="10044">
                  <c:v>1.72</c:v>
                </c:pt>
                <c:pt idx="10045">
                  <c:v>1.7</c:v>
                </c:pt>
                <c:pt idx="10046">
                  <c:v>1.73</c:v>
                </c:pt>
                <c:pt idx="10047">
                  <c:v>1.7</c:v>
                </c:pt>
                <c:pt idx="10048">
                  <c:v>1.72</c:v>
                </c:pt>
                <c:pt idx="10049">
                  <c:v>1.73</c:v>
                </c:pt>
                <c:pt idx="10050">
                  <c:v>1.74</c:v>
                </c:pt>
                <c:pt idx="10051">
                  <c:v>1.75</c:v>
                </c:pt>
                <c:pt idx="10052">
                  <c:v>1.68</c:v>
                </c:pt>
                <c:pt idx="10053">
                  <c:v>1.68</c:v>
                </c:pt>
                <c:pt idx="10054">
                  <c:v>1.67</c:v>
                </c:pt>
                <c:pt idx="10055">
                  <c:v>1.66</c:v>
                </c:pt>
                <c:pt idx="10056">
                  <c:v>1.68</c:v>
                </c:pt>
                <c:pt idx="10057">
                  <c:v>1.68</c:v>
                </c:pt>
                <c:pt idx="10058">
                  <c:v>1.68</c:v>
                </c:pt>
                <c:pt idx="10059">
                  <c:v>1.68</c:v>
                </c:pt>
                <c:pt idx="10060">
                  <c:v>1.71</c:v>
                </c:pt>
                <c:pt idx="10061">
                  <c:v>1.69</c:v>
                </c:pt>
                <c:pt idx="10062">
                  <c:v>1.67</c:v>
                </c:pt>
                <c:pt idx="10063">
                  <c:v>1.64</c:v>
                </c:pt>
                <c:pt idx="10064">
                  <c:v>1.64</c:v>
                </c:pt>
                <c:pt idx="10065">
                  <c:v>1.68</c:v>
                </c:pt>
                <c:pt idx="10066">
                  <c:v>1.68</c:v>
                </c:pt>
                <c:pt idx="10067">
                  <c:v>1.68</c:v>
                </c:pt>
                <c:pt idx="10068">
                  <c:v>1.68</c:v>
                </c:pt>
                <c:pt idx="10069">
                  <c:v>1.69</c:v>
                </c:pt>
                <c:pt idx="10070">
                  <c:v>1.69</c:v>
                </c:pt>
                <c:pt idx="10071">
                  <c:v>1.71</c:v>
                </c:pt>
                <c:pt idx="10072">
                  <c:v>1.74</c:v>
                </c:pt>
                <c:pt idx="10073">
                  <c:v>1.71</c:v>
                </c:pt>
                <c:pt idx="10074">
                  <c:v>1.72</c:v>
                </c:pt>
                <c:pt idx="10075">
                  <c:v>1.74</c:v>
                </c:pt>
                <c:pt idx="10076">
                  <c:v>1.76</c:v>
                </c:pt>
                <c:pt idx="10077">
                  <c:v>1.75</c:v>
                </c:pt>
                <c:pt idx="10078">
                  <c:v>1.77</c:v>
                </c:pt>
                <c:pt idx="10079">
                  <c:v>1.78</c:v>
                </c:pt>
                <c:pt idx="10080">
                  <c:v>1.8</c:v>
                </c:pt>
                <c:pt idx="10081">
                  <c:v>1.83</c:v>
                </c:pt>
                <c:pt idx="10082">
                  <c:v>1.82</c:v>
                </c:pt>
                <c:pt idx="10083">
                  <c:v>1.86</c:v>
                </c:pt>
                <c:pt idx="10084">
                  <c:v>1.87</c:v>
                </c:pt>
                <c:pt idx="10085">
                  <c:v>1.88</c:v>
                </c:pt>
                <c:pt idx="10086">
                  <c:v>1.87</c:v>
                </c:pt>
                <c:pt idx="10087">
                  <c:v>1.87</c:v>
                </c:pt>
                <c:pt idx="10088">
                  <c:v>1.93</c:v>
                </c:pt>
                <c:pt idx="10089">
                  <c:v>1.91</c:v>
                </c:pt>
                <c:pt idx="10090">
                  <c:v>1.94</c:v>
                </c:pt>
                <c:pt idx="10091">
                  <c:v>1.95</c:v>
                </c:pt>
                <c:pt idx="10092">
                  <c:v>1.92</c:v>
                </c:pt>
                <c:pt idx="10093">
                  <c:v>1.85</c:v>
                </c:pt>
                <c:pt idx="10094">
                  <c:v>1.83</c:v>
                </c:pt>
                <c:pt idx="10095">
                  <c:v>1.84</c:v>
                </c:pt>
                <c:pt idx="10096">
                  <c:v>1.86</c:v>
                </c:pt>
                <c:pt idx="10097">
                  <c:v>1.88</c:v>
                </c:pt>
                <c:pt idx="10098">
                  <c:v>1.88</c:v>
                </c:pt>
                <c:pt idx="10099">
                  <c:v>1.86</c:v>
                </c:pt>
                <c:pt idx="10100">
                  <c:v>1.84</c:v>
                </c:pt>
                <c:pt idx="10101">
                  <c:v>1.86</c:v>
                </c:pt>
                <c:pt idx="10102">
                  <c:v>1.88</c:v>
                </c:pt>
                <c:pt idx="10103">
                  <c:v>1.84</c:v>
                </c:pt>
                <c:pt idx="10104">
                  <c:v>1.85</c:v>
                </c:pt>
                <c:pt idx="10105">
                  <c:v>1.88</c:v>
                </c:pt>
                <c:pt idx="10106">
                  <c:v>1.86</c:v>
                </c:pt>
                <c:pt idx="10107">
                  <c:v>1.86</c:v>
                </c:pt>
                <c:pt idx="10108">
                  <c:v>1.83</c:v>
                </c:pt>
                <c:pt idx="10109">
                  <c:v>1.81</c:v>
                </c:pt>
                <c:pt idx="10110">
                  <c:v>1.81</c:v>
                </c:pt>
                <c:pt idx="10111">
                  <c:v>1.8</c:v>
                </c:pt>
                <c:pt idx="10112">
                  <c:v>1.79</c:v>
                </c:pt>
                <c:pt idx="10113">
                  <c:v>1.8</c:v>
                </c:pt>
                <c:pt idx="10114">
                  <c:v>1.8</c:v>
                </c:pt>
                <c:pt idx="10115">
                  <c:v>1.81</c:v>
                </c:pt>
                <c:pt idx="10116">
                  <c:v>1.8</c:v>
                </c:pt>
                <c:pt idx="10117">
                  <c:v>1.83</c:v>
                </c:pt>
                <c:pt idx="10118">
                  <c:v>1.83</c:v>
                </c:pt>
                <c:pt idx="10119">
                  <c:v>1.84</c:v>
                </c:pt>
                <c:pt idx="10120">
                  <c:v>1.82</c:v>
                </c:pt>
                <c:pt idx="10121">
                  <c:v>1.78</c:v>
                </c:pt>
                <c:pt idx="10122">
                  <c:v>1.8</c:v>
                </c:pt>
                <c:pt idx="10123">
                  <c:v>1.82</c:v>
                </c:pt>
                <c:pt idx="10124">
                  <c:v>1.84</c:v>
                </c:pt>
                <c:pt idx="10125">
                  <c:v>1.84</c:v>
                </c:pt>
                <c:pt idx="10126">
                  <c:v>1.82</c:v>
                </c:pt>
                <c:pt idx="10127">
                  <c:v>1.82</c:v>
                </c:pt>
                <c:pt idx="10128">
                  <c:v>1.82</c:v>
                </c:pt>
                <c:pt idx="10129">
                  <c:v>1.8</c:v>
                </c:pt>
                <c:pt idx="10130">
                  <c:v>1.79</c:v>
                </c:pt>
                <c:pt idx="10131">
                  <c:v>1.83</c:v>
                </c:pt>
                <c:pt idx="10132">
                  <c:v>1.82</c:v>
                </c:pt>
                <c:pt idx="10133">
                  <c:v>1.82</c:v>
                </c:pt>
                <c:pt idx="10134">
                  <c:v>1.82</c:v>
                </c:pt>
                <c:pt idx="10135">
                  <c:v>1.82</c:v>
                </c:pt>
                <c:pt idx="10136">
                  <c:v>1.82</c:v>
                </c:pt>
                <c:pt idx="10137">
                  <c:v>1.81</c:v>
                </c:pt>
                <c:pt idx="10138">
                  <c:v>1.81</c:v>
                </c:pt>
                <c:pt idx="10139">
                  <c:v>1.78</c:v>
                </c:pt>
                <c:pt idx="10140">
                  <c:v>1.79</c:v>
                </c:pt>
                <c:pt idx="10141">
                  <c:v>1.79</c:v>
                </c:pt>
                <c:pt idx="10142">
                  <c:v>1.77</c:v>
                </c:pt>
                <c:pt idx="10143">
                  <c:v>1.77</c:v>
                </c:pt>
                <c:pt idx="10144">
                  <c:v>1.74</c:v>
                </c:pt>
                <c:pt idx="10145">
                  <c:v>1.71</c:v>
                </c:pt>
                <c:pt idx="10146">
                  <c:v>1.7</c:v>
                </c:pt>
                <c:pt idx="10147">
                  <c:v>1.7</c:v>
                </c:pt>
                <c:pt idx="10148">
                  <c:v>1.67</c:v>
                </c:pt>
                <c:pt idx="10149">
                  <c:v>1.67</c:v>
                </c:pt>
                <c:pt idx="10150">
                  <c:v>1.69</c:v>
                </c:pt>
                <c:pt idx="10151">
                  <c:v>1.66</c:v>
                </c:pt>
                <c:pt idx="10152">
                  <c:v>1.61</c:v>
                </c:pt>
                <c:pt idx="10153">
                  <c:v>1.62</c:v>
                </c:pt>
                <c:pt idx="10154">
                  <c:v>1.63</c:v>
                </c:pt>
                <c:pt idx="10155">
                  <c:v>1.59</c:v>
                </c:pt>
                <c:pt idx="10156">
                  <c:v>1.62</c:v>
                </c:pt>
                <c:pt idx="10157">
                  <c:v>1.57</c:v>
                </c:pt>
                <c:pt idx="10158">
                  <c:v>1.59</c:v>
                </c:pt>
                <c:pt idx="10159">
                  <c:v>1.63</c:v>
                </c:pt>
                <c:pt idx="10160">
                  <c:v>1.64</c:v>
                </c:pt>
                <c:pt idx="10161">
                  <c:v>1.69</c:v>
                </c:pt>
                <c:pt idx="10162">
                  <c:v>1.67</c:v>
                </c:pt>
                <c:pt idx="10163">
                  <c:v>1.66</c:v>
                </c:pt>
                <c:pt idx="10164">
                  <c:v>1.69</c:v>
                </c:pt>
                <c:pt idx="10165">
                  <c:v>1.66</c:v>
                </c:pt>
                <c:pt idx="10166">
                  <c:v>1.59</c:v>
                </c:pt>
                <c:pt idx="10167">
                  <c:v>1.55</c:v>
                </c:pt>
                <c:pt idx="10168">
                  <c:v>1.58</c:v>
                </c:pt>
                <c:pt idx="10169">
                  <c:v>1.62</c:v>
                </c:pt>
                <c:pt idx="10170">
                  <c:v>1.62</c:v>
                </c:pt>
                <c:pt idx="10171">
                  <c:v>1.6</c:v>
                </c:pt>
                <c:pt idx="10172">
                  <c:v>1.66</c:v>
                </c:pt>
                <c:pt idx="10173">
                  <c:v>1.65</c:v>
                </c:pt>
                <c:pt idx="10174">
                  <c:v>1.65</c:v>
                </c:pt>
                <c:pt idx="10175">
                  <c:v>1.65</c:v>
                </c:pt>
                <c:pt idx="10176">
                  <c:v>1.65</c:v>
                </c:pt>
                <c:pt idx="10177">
                  <c:v>1.64</c:v>
                </c:pt>
                <c:pt idx="10178">
                  <c:v>1.63</c:v>
                </c:pt>
                <c:pt idx="10179">
                  <c:v>1.63</c:v>
                </c:pt>
                <c:pt idx="10180">
                  <c:v>1.57</c:v>
                </c:pt>
                <c:pt idx="10181">
                  <c:v>1.58</c:v>
                </c:pt>
                <c:pt idx="10182">
                  <c:v>1.51</c:v>
                </c:pt>
                <c:pt idx="10183">
                  <c:v>1.47</c:v>
                </c:pt>
                <c:pt idx="10184">
                  <c:v>1.47</c:v>
                </c:pt>
                <c:pt idx="10185">
                  <c:v>1.54</c:v>
                </c:pt>
                <c:pt idx="10186">
                  <c:v>1.55</c:v>
                </c:pt>
                <c:pt idx="10187">
                  <c:v>1.49</c:v>
                </c:pt>
                <c:pt idx="10188">
                  <c:v>1.48</c:v>
                </c:pt>
                <c:pt idx="10189">
                  <c:v>1.44</c:v>
                </c:pt>
                <c:pt idx="10190">
                  <c:v>1.45</c:v>
                </c:pt>
                <c:pt idx="10191">
                  <c:v>1.46</c:v>
                </c:pt>
                <c:pt idx="10192">
                  <c:v>1.41</c:v>
                </c:pt>
                <c:pt idx="10193">
                  <c:v>1.39</c:v>
                </c:pt>
                <c:pt idx="10194">
                  <c:v>1.41</c:v>
                </c:pt>
                <c:pt idx="10195">
                  <c:v>1.46</c:v>
                </c:pt>
                <c:pt idx="10196">
                  <c:v>1.43</c:v>
                </c:pt>
                <c:pt idx="10197">
                  <c:v>1.47</c:v>
                </c:pt>
                <c:pt idx="10198">
                  <c:v>1.51</c:v>
                </c:pt>
                <c:pt idx="10199">
                  <c:v>1.47</c:v>
                </c:pt>
                <c:pt idx="10200">
                  <c:v>1.48</c:v>
                </c:pt>
                <c:pt idx="10201">
                  <c:v>1.44</c:v>
                </c:pt>
                <c:pt idx="10202">
                  <c:v>1.44</c:v>
                </c:pt>
                <c:pt idx="10203">
                  <c:v>1.42</c:v>
                </c:pt>
                <c:pt idx="10204">
                  <c:v>1.42</c:v>
                </c:pt>
                <c:pt idx="10205">
                  <c:v>1.38</c:v>
                </c:pt>
                <c:pt idx="10206">
                  <c:v>1.4</c:v>
                </c:pt>
                <c:pt idx="10207">
                  <c:v>1.39</c:v>
                </c:pt>
                <c:pt idx="10208">
                  <c:v>1.39</c:v>
                </c:pt>
                <c:pt idx="10209">
                  <c:v>1.35</c:v>
                </c:pt>
                <c:pt idx="10210">
                  <c:v>1.38</c:v>
                </c:pt>
                <c:pt idx="10211">
                  <c:v>1.35</c:v>
                </c:pt>
                <c:pt idx="10212">
                  <c:v>1.41</c:v>
                </c:pt>
                <c:pt idx="10213">
                  <c:v>1.4</c:v>
                </c:pt>
                <c:pt idx="10214">
                  <c:v>1.39</c:v>
                </c:pt>
                <c:pt idx="10215">
                  <c:v>1.35</c:v>
                </c:pt>
                <c:pt idx="10216">
                  <c:v>1.32</c:v>
                </c:pt>
                <c:pt idx="10217">
                  <c:v>1.2</c:v>
                </c:pt>
                <c:pt idx="10218">
                  <c:v>1.22</c:v>
                </c:pt>
                <c:pt idx="10219">
                  <c:v>1.23</c:v>
                </c:pt>
                <c:pt idx="10220">
                  <c:v>1.19</c:v>
                </c:pt>
                <c:pt idx="10221">
                  <c:v>1.1299999999999999</c:v>
                </c:pt>
                <c:pt idx="10222">
                  <c:v>1.17</c:v>
                </c:pt>
                <c:pt idx="10223">
                  <c:v>1.21</c:v>
                </c:pt>
                <c:pt idx="10224">
                  <c:v>1.19</c:v>
                </c:pt>
                <c:pt idx="10225">
                  <c:v>1.18</c:v>
                </c:pt>
                <c:pt idx="10226">
                  <c:v>1.1499999999999999</c:v>
                </c:pt>
                <c:pt idx="10227">
                  <c:v>1.1499999999999999</c:v>
                </c:pt>
                <c:pt idx="10228">
                  <c:v>1.1399999999999999</c:v>
                </c:pt>
                <c:pt idx="10229">
                  <c:v>1.1399999999999999</c:v>
                </c:pt>
                <c:pt idx="10230">
                  <c:v>1.1399999999999999</c:v>
                </c:pt>
                <c:pt idx="10231">
                  <c:v>1.05</c:v>
                </c:pt>
                <c:pt idx="10232">
                  <c:v>1.07</c:v>
                </c:pt>
                <c:pt idx="10233">
                  <c:v>1.1399999999999999</c:v>
                </c:pt>
                <c:pt idx="10234">
                  <c:v>1.1499999999999999</c:v>
                </c:pt>
                <c:pt idx="10235">
                  <c:v>1.19</c:v>
                </c:pt>
                <c:pt idx="10236">
                  <c:v>1.29</c:v>
                </c:pt>
                <c:pt idx="10237">
                  <c:v>1.31</c:v>
                </c:pt>
                <c:pt idx="10238">
                  <c:v>1.23</c:v>
                </c:pt>
                <c:pt idx="10239">
                  <c:v>1.31</c:v>
                </c:pt>
                <c:pt idx="10240">
                  <c:v>1.29</c:v>
                </c:pt>
                <c:pt idx="10241">
                  <c:v>1.28</c:v>
                </c:pt>
                <c:pt idx="10242">
                  <c:v>1.27</c:v>
                </c:pt>
                <c:pt idx="10243">
                  <c:v>1.24</c:v>
                </c:pt>
                <c:pt idx="10244">
                  <c:v>1.25</c:v>
                </c:pt>
                <c:pt idx="10245">
                  <c:v>1.29</c:v>
                </c:pt>
                <c:pt idx="10246">
                  <c:v>1.28</c:v>
                </c:pt>
                <c:pt idx="10247">
                  <c:v>1.4</c:v>
                </c:pt>
                <c:pt idx="10248">
                  <c:v>1.39</c:v>
                </c:pt>
                <c:pt idx="10249">
                  <c:v>1.41</c:v>
                </c:pt>
                <c:pt idx="10250">
                  <c:v>1.41</c:v>
                </c:pt>
                <c:pt idx="10251">
                  <c:v>1.45</c:v>
                </c:pt>
                <c:pt idx="10252">
                  <c:v>1.43</c:v>
                </c:pt>
                <c:pt idx="10253">
                  <c:v>1.4</c:v>
                </c:pt>
                <c:pt idx="10254">
                  <c:v>1.34</c:v>
                </c:pt>
                <c:pt idx="10255">
                  <c:v>1.31</c:v>
                </c:pt>
                <c:pt idx="10256">
                  <c:v>1.32</c:v>
                </c:pt>
                <c:pt idx="10257">
                  <c:v>1.3</c:v>
                </c:pt>
                <c:pt idx="10258">
                  <c:v>1.29</c:v>
                </c:pt>
                <c:pt idx="10259">
                  <c:v>1.29</c:v>
                </c:pt>
                <c:pt idx="10260">
                  <c:v>1.35</c:v>
                </c:pt>
                <c:pt idx="10261">
                  <c:v>1.37</c:v>
                </c:pt>
                <c:pt idx="10262">
                  <c:v>1.37</c:v>
                </c:pt>
                <c:pt idx="10263">
                  <c:v>1.37</c:v>
                </c:pt>
                <c:pt idx="10264">
                  <c:v>1.35</c:v>
                </c:pt>
                <c:pt idx="10265">
                  <c:v>1.31</c:v>
                </c:pt>
                <c:pt idx="10266">
                  <c:v>1.28</c:v>
                </c:pt>
                <c:pt idx="10267">
                  <c:v>1.29</c:v>
                </c:pt>
                <c:pt idx="10268">
                  <c:v>1.28</c:v>
                </c:pt>
                <c:pt idx="10269">
                  <c:v>1.27</c:v>
                </c:pt>
                <c:pt idx="10270">
                  <c:v>1.28</c:v>
                </c:pt>
                <c:pt idx="10271">
                  <c:v>1.29</c:v>
                </c:pt>
                <c:pt idx="10272">
                  <c:v>1.29</c:v>
                </c:pt>
                <c:pt idx="10273">
                  <c:v>1.28</c:v>
                </c:pt>
                <c:pt idx="10274">
                  <c:v>1.31</c:v>
                </c:pt>
                <c:pt idx="10275">
                  <c:v>1.3</c:v>
                </c:pt>
                <c:pt idx="10276">
                  <c:v>1.29</c:v>
                </c:pt>
                <c:pt idx="10277">
                  <c:v>1.27</c:v>
                </c:pt>
                <c:pt idx="10278">
                  <c:v>1.26</c:v>
                </c:pt>
                <c:pt idx="10279">
                  <c:v>1.24</c:v>
                </c:pt>
                <c:pt idx="10280">
                  <c:v>1.26</c:v>
                </c:pt>
                <c:pt idx="10281">
                  <c:v>1.26</c:v>
                </c:pt>
                <c:pt idx="10282">
                  <c:v>1.23</c:v>
                </c:pt>
                <c:pt idx="10283">
                  <c:v>1.21</c:v>
                </c:pt>
                <c:pt idx="10284">
                  <c:v>1.21</c:v>
                </c:pt>
                <c:pt idx="10285">
                  <c:v>1.19</c:v>
                </c:pt>
                <c:pt idx="10286">
                  <c:v>1.22</c:v>
                </c:pt>
                <c:pt idx="10287">
                  <c:v>1.21</c:v>
                </c:pt>
                <c:pt idx="10288">
                  <c:v>1.22</c:v>
                </c:pt>
                <c:pt idx="10289">
                  <c:v>1.19</c:v>
                </c:pt>
                <c:pt idx="10290">
                  <c:v>1.17</c:v>
                </c:pt>
                <c:pt idx="10291">
                  <c:v>1.1599999999999999</c:v>
                </c:pt>
                <c:pt idx="10292">
                  <c:v>1.1399999999999999</c:v>
                </c:pt>
                <c:pt idx="10293">
                  <c:v>1.17</c:v>
                </c:pt>
                <c:pt idx="10294">
                  <c:v>1.1599999999999999</c:v>
                </c:pt>
                <c:pt idx="10295">
                  <c:v>1.1599999999999999</c:v>
                </c:pt>
                <c:pt idx="10296">
                  <c:v>1.1599999999999999</c:v>
                </c:pt>
                <c:pt idx="10297">
                  <c:v>1.1499999999999999</c:v>
                </c:pt>
                <c:pt idx="10298">
                  <c:v>1.1399999999999999</c:v>
                </c:pt>
                <c:pt idx="10299">
                  <c:v>1.1100000000000001</c:v>
                </c:pt>
                <c:pt idx="10300">
                  <c:v>1.1000000000000001</c:v>
                </c:pt>
                <c:pt idx="10301">
                  <c:v>1.0900000000000001</c:v>
                </c:pt>
                <c:pt idx="10302">
                  <c:v>1.0900000000000001</c:v>
                </c:pt>
                <c:pt idx="10303">
                  <c:v>1.1499999999999999</c:v>
                </c:pt>
                <c:pt idx="10304">
                  <c:v>1.26</c:v>
                </c:pt>
                <c:pt idx="10305">
                  <c:v>1.27</c:v>
                </c:pt>
                <c:pt idx="10306">
                  <c:v>1.25</c:v>
                </c:pt>
                <c:pt idx="10307">
                  <c:v>1.23</c:v>
                </c:pt>
                <c:pt idx="10308">
                  <c:v>1.23</c:v>
                </c:pt>
                <c:pt idx="10309">
                  <c:v>1.33</c:v>
                </c:pt>
                <c:pt idx="10310">
                  <c:v>1.34</c:v>
                </c:pt>
                <c:pt idx="10311">
                  <c:v>1.28</c:v>
                </c:pt>
                <c:pt idx="10312">
                  <c:v>1.26</c:v>
                </c:pt>
                <c:pt idx="10313">
                  <c:v>1.29</c:v>
                </c:pt>
                <c:pt idx="10314">
                  <c:v>1.34</c:v>
                </c:pt>
                <c:pt idx="10315">
                  <c:v>1.36</c:v>
                </c:pt>
                <c:pt idx="10316">
                  <c:v>1.35</c:v>
                </c:pt>
                <c:pt idx="10317">
                  <c:v>1.36</c:v>
                </c:pt>
                <c:pt idx="10318">
                  <c:v>1.36</c:v>
                </c:pt>
                <c:pt idx="10319">
                  <c:v>1.36</c:v>
                </c:pt>
                <c:pt idx="10320">
                  <c:v>1.39</c:v>
                </c:pt>
                <c:pt idx="10321">
                  <c:v>1.38</c:v>
                </c:pt>
                <c:pt idx="10322">
                  <c:v>1.33</c:v>
                </c:pt>
                <c:pt idx="10323">
                  <c:v>1.31</c:v>
                </c:pt>
                <c:pt idx="10324">
                  <c:v>1.32</c:v>
                </c:pt>
                <c:pt idx="10325">
                  <c:v>1.33</c:v>
                </c:pt>
                <c:pt idx="10326">
                  <c:v>1.34</c:v>
                </c:pt>
                <c:pt idx="10327">
                  <c:v>1.34</c:v>
                </c:pt>
                <c:pt idx="10328">
                  <c:v>1.37</c:v>
                </c:pt>
                <c:pt idx="10329">
                  <c:v>1.4</c:v>
                </c:pt>
                <c:pt idx="10330">
                  <c:v>1.43</c:v>
                </c:pt>
                <c:pt idx="10331">
                  <c:v>1.37</c:v>
                </c:pt>
                <c:pt idx="10332">
                  <c:v>1.36</c:v>
                </c:pt>
                <c:pt idx="10333">
                  <c:v>1.32</c:v>
                </c:pt>
                <c:pt idx="10334">
                  <c:v>1.31</c:v>
                </c:pt>
                <c:pt idx="10335">
                  <c:v>1.31</c:v>
                </c:pt>
                <c:pt idx="10336">
                  <c:v>1.3</c:v>
                </c:pt>
                <c:pt idx="10337">
                  <c:v>1.31</c:v>
                </c:pt>
                <c:pt idx="10338">
                  <c:v>1.34</c:v>
                </c:pt>
                <c:pt idx="10339">
                  <c:v>1.36</c:v>
                </c:pt>
                <c:pt idx="10340">
                  <c:v>1.36</c:v>
                </c:pt>
                <c:pt idx="10341">
                  <c:v>1.33</c:v>
                </c:pt>
                <c:pt idx="10342">
                  <c:v>1.36</c:v>
                </c:pt>
                <c:pt idx="10343">
                  <c:v>1.35</c:v>
                </c:pt>
                <c:pt idx="10344">
                  <c:v>1.37</c:v>
                </c:pt>
                <c:pt idx="10345">
                  <c:v>1.35</c:v>
                </c:pt>
                <c:pt idx="10346">
                  <c:v>1.35</c:v>
                </c:pt>
                <c:pt idx="10347">
                  <c:v>1.33</c:v>
                </c:pt>
                <c:pt idx="10348">
                  <c:v>1.34</c:v>
                </c:pt>
                <c:pt idx="10349">
                  <c:v>1.36</c:v>
                </c:pt>
                <c:pt idx="10350">
                  <c:v>1.35</c:v>
                </c:pt>
                <c:pt idx="10351">
                  <c:v>1.34</c:v>
                </c:pt>
                <c:pt idx="10352">
                  <c:v>1.36</c:v>
                </c:pt>
                <c:pt idx="10353">
                  <c:v>1.37</c:v>
                </c:pt>
                <c:pt idx="10354">
                  <c:v>1.38</c:v>
                </c:pt>
                <c:pt idx="10355">
                  <c:v>1.38</c:v>
                </c:pt>
                <c:pt idx="10356">
                  <c:v>1.39</c:v>
                </c:pt>
                <c:pt idx="10357">
                  <c:v>1.41</c:v>
                </c:pt>
                <c:pt idx="10358">
                  <c:v>1.38</c:v>
                </c:pt>
                <c:pt idx="10359">
                  <c:v>1.31</c:v>
                </c:pt>
                <c:pt idx="10360">
                  <c:v>1.33</c:v>
                </c:pt>
                <c:pt idx="10361">
                  <c:v>1.37</c:v>
                </c:pt>
                <c:pt idx="10362">
                  <c:v>1.39</c:v>
                </c:pt>
                <c:pt idx="10363">
                  <c:v>1.36</c:v>
                </c:pt>
                <c:pt idx="10364">
                  <c:v>1.36</c:v>
                </c:pt>
                <c:pt idx="10365">
                  <c:v>1.36</c:v>
                </c:pt>
                <c:pt idx="10366">
                  <c:v>1.39</c:v>
                </c:pt>
                <c:pt idx="10367">
                  <c:v>1.37</c:v>
                </c:pt>
                <c:pt idx="10368">
                  <c:v>1.38</c:v>
                </c:pt>
                <c:pt idx="10369">
                  <c:v>1.39</c:v>
                </c:pt>
                <c:pt idx="10370">
                  <c:v>1.38</c:v>
                </c:pt>
                <c:pt idx="10371">
                  <c:v>1.38</c:v>
                </c:pt>
                <c:pt idx="10372">
                  <c:v>1.38</c:v>
                </c:pt>
                <c:pt idx="10373">
                  <c:v>1.39</c:v>
                </c:pt>
                <c:pt idx="10374">
                  <c:v>1.39</c:v>
                </c:pt>
                <c:pt idx="10375">
                  <c:v>1.39</c:v>
                </c:pt>
                <c:pt idx="10376">
                  <c:v>1.39</c:v>
                </c:pt>
                <c:pt idx="10377">
                  <c:v>1.36</c:v>
                </c:pt>
                <c:pt idx="10378">
                  <c:v>1.38</c:v>
                </c:pt>
                <c:pt idx="10379">
                  <c:v>1.38</c:v>
                </c:pt>
                <c:pt idx="10380">
                  <c:v>1.35</c:v>
                </c:pt>
                <c:pt idx="10381">
                  <c:v>1.38</c:v>
                </c:pt>
                <c:pt idx="10382">
                  <c:v>1.36</c:v>
                </c:pt>
                <c:pt idx="10383">
                  <c:v>1.36</c:v>
                </c:pt>
                <c:pt idx="10384">
                  <c:v>1.36</c:v>
                </c:pt>
                <c:pt idx="10385">
                  <c:v>1.33</c:v>
                </c:pt>
                <c:pt idx="10386">
                  <c:v>1.32</c:v>
                </c:pt>
                <c:pt idx="10387">
                  <c:v>1.33</c:v>
                </c:pt>
                <c:pt idx="10388">
                  <c:v>1.34</c:v>
                </c:pt>
                <c:pt idx="10389">
                  <c:v>1.34</c:v>
                </c:pt>
                <c:pt idx="10390">
                  <c:v>1.33</c:v>
                </c:pt>
                <c:pt idx="10391">
                  <c:v>1.31</c:v>
                </c:pt>
                <c:pt idx="10392">
                  <c:v>1.31</c:v>
                </c:pt>
                <c:pt idx="10393">
                  <c:v>1.31</c:v>
                </c:pt>
                <c:pt idx="10394">
                  <c:v>1.3</c:v>
                </c:pt>
                <c:pt idx="10395">
                  <c:v>1.3</c:v>
                </c:pt>
                <c:pt idx="10396">
                  <c:v>1.28</c:v>
                </c:pt>
                <c:pt idx="10397">
                  <c:v>1.3</c:v>
                </c:pt>
                <c:pt idx="10398">
                  <c:v>1.32</c:v>
                </c:pt>
                <c:pt idx="10399">
                  <c:v>1.31</c:v>
                </c:pt>
                <c:pt idx="10400">
                  <c:v>1.32</c:v>
                </c:pt>
                <c:pt idx="10401">
                  <c:v>1.33</c:v>
                </c:pt>
                <c:pt idx="10402">
                  <c:v>1.33</c:v>
                </c:pt>
                <c:pt idx="10403">
                  <c:v>1.36</c:v>
                </c:pt>
                <c:pt idx="10404">
                  <c:v>1.35</c:v>
                </c:pt>
                <c:pt idx="10405">
                  <c:v>1.36</c:v>
                </c:pt>
                <c:pt idx="10406">
                  <c:v>1.33</c:v>
                </c:pt>
                <c:pt idx="10407">
                  <c:v>1.32</c:v>
                </c:pt>
                <c:pt idx="10408">
                  <c:v>1.32</c:v>
                </c:pt>
                <c:pt idx="10409">
                  <c:v>1.34</c:v>
                </c:pt>
                <c:pt idx="10410">
                  <c:v>1.37</c:v>
                </c:pt>
                <c:pt idx="10411">
                  <c:v>1.34</c:v>
                </c:pt>
                <c:pt idx="10412">
                  <c:v>1.36</c:v>
                </c:pt>
                <c:pt idx="10413">
                  <c:v>1.34</c:v>
                </c:pt>
                <c:pt idx="10414">
                  <c:v>1.38</c:v>
                </c:pt>
                <c:pt idx="10415">
                  <c:v>1.37</c:v>
                </c:pt>
                <c:pt idx="10416">
                  <c:v>1.36</c:v>
                </c:pt>
                <c:pt idx="10417">
                  <c:v>1.38</c:v>
                </c:pt>
                <c:pt idx="10418">
                  <c:v>1.35</c:v>
                </c:pt>
                <c:pt idx="10419">
                  <c:v>1.34</c:v>
                </c:pt>
                <c:pt idx="10420">
                  <c:v>1.34</c:v>
                </c:pt>
                <c:pt idx="10421">
                  <c:v>1.33</c:v>
                </c:pt>
                <c:pt idx="10422">
                  <c:v>1.32</c:v>
                </c:pt>
                <c:pt idx="10423">
                  <c:v>1.33</c:v>
                </c:pt>
                <c:pt idx="10424">
                  <c:v>1.32</c:v>
                </c:pt>
                <c:pt idx="10425">
                  <c:v>1.32</c:v>
                </c:pt>
                <c:pt idx="10426">
                  <c:v>1.32</c:v>
                </c:pt>
                <c:pt idx="10427">
                  <c:v>1.31</c:v>
                </c:pt>
                <c:pt idx="10428">
                  <c:v>1.3</c:v>
                </c:pt>
                <c:pt idx="10429">
                  <c:v>1.3</c:v>
                </c:pt>
                <c:pt idx="10430">
                  <c:v>1.3</c:v>
                </c:pt>
                <c:pt idx="10431">
                  <c:v>1.31</c:v>
                </c:pt>
                <c:pt idx="10432">
                  <c:v>1.33</c:v>
                </c:pt>
                <c:pt idx="10433">
                  <c:v>1.35</c:v>
                </c:pt>
                <c:pt idx="10434">
                  <c:v>1.35</c:v>
                </c:pt>
                <c:pt idx="10435">
                  <c:v>1.37</c:v>
                </c:pt>
                <c:pt idx="10436">
                  <c:v>1.37</c:v>
                </c:pt>
                <c:pt idx="10437">
                  <c:v>1.37</c:v>
                </c:pt>
                <c:pt idx="10438">
                  <c:v>1.4</c:v>
                </c:pt>
                <c:pt idx="10439">
                  <c:v>1.39</c:v>
                </c:pt>
                <c:pt idx="10440">
                  <c:v>1.39</c:v>
                </c:pt>
                <c:pt idx="10441">
                  <c:v>1.38</c:v>
                </c:pt>
                <c:pt idx="10442">
                  <c:v>1.39</c:v>
                </c:pt>
                <c:pt idx="10443">
                  <c:v>1.39</c:v>
                </c:pt>
                <c:pt idx="10444">
                  <c:v>1.39</c:v>
                </c:pt>
                <c:pt idx="10445">
                  <c:v>1.41</c:v>
                </c:pt>
                <c:pt idx="10446">
                  <c:v>1.39</c:v>
                </c:pt>
                <c:pt idx="10447">
                  <c:v>1.42</c:v>
                </c:pt>
                <c:pt idx="10448">
                  <c:v>1.42</c:v>
                </c:pt>
                <c:pt idx="10449">
                  <c:v>1.44</c:v>
                </c:pt>
                <c:pt idx="10450">
                  <c:v>1.43</c:v>
                </c:pt>
                <c:pt idx="10451">
                  <c:v>1.43</c:v>
                </c:pt>
                <c:pt idx="10452">
                  <c:v>1.46</c:v>
                </c:pt>
                <c:pt idx="10453">
                  <c:v>1.47</c:v>
                </c:pt>
                <c:pt idx="10454">
                  <c:v>1.45</c:v>
                </c:pt>
                <c:pt idx="10455">
                  <c:v>1.47</c:v>
                </c:pt>
                <c:pt idx="10456">
                  <c:v>1.48</c:v>
                </c:pt>
                <c:pt idx="10457">
                  <c:v>1.47</c:v>
                </c:pt>
                <c:pt idx="10458">
                  <c:v>1.49</c:v>
                </c:pt>
                <c:pt idx="10459">
                  <c:v>1.49</c:v>
                </c:pt>
                <c:pt idx="10460">
                  <c:v>1.52</c:v>
                </c:pt>
                <c:pt idx="10461">
                  <c:v>1.53</c:v>
                </c:pt>
                <c:pt idx="10462">
                  <c:v>1.55</c:v>
                </c:pt>
                <c:pt idx="10463">
                  <c:v>1.5</c:v>
                </c:pt>
                <c:pt idx="10464">
                  <c:v>1.5</c:v>
                </c:pt>
                <c:pt idx="10465">
                  <c:v>1.46</c:v>
                </c:pt>
                <c:pt idx="10466">
                  <c:v>1.49</c:v>
                </c:pt>
                <c:pt idx="10467">
                  <c:v>1.51</c:v>
                </c:pt>
                <c:pt idx="10468">
                  <c:v>1.49</c:v>
                </c:pt>
                <c:pt idx="10469">
                  <c:v>1.5</c:v>
                </c:pt>
                <c:pt idx="10470">
                  <c:v>1.51</c:v>
                </c:pt>
                <c:pt idx="10471">
                  <c:v>1.52</c:v>
                </c:pt>
                <c:pt idx="10472">
                  <c:v>1.48</c:v>
                </c:pt>
                <c:pt idx="10473">
                  <c:v>1.49</c:v>
                </c:pt>
                <c:pt idx="10474">
                  <c:v>1.49</c:v>
                </c:pt>
                <c:pt idx="10475">
                  <c:v>1.51</c:v>
                </c:pt>
                <c:pt idx="10476">
                  <c:v>1.5</c:v>
                </c:pt>
                <c:pt idx="10477">
                  <c:v>1.49</c:v>
                </c:pt>
                <c:pt idx="10478">
                  <c:v>1.52</c:v>
                </c:pt>
                <c:pt idx="10479">
                  <c:v>1.5</c:v>
                </c:pt>
                <c:pt idx="10480">
                  <c:v>1.48</c:v>
                </c:pt>
                <c:pt idx="10481">
                  <c:v>1.47</c:v>
                </c:pt>
                <c:pt idx="10482">
                  <c:v>1.46</c:v>
                </c:pt>
                <c:pt idx="10483">
                  <c:v>1.47</c:v>
                </c:pt>
                <c:pt idx="10484">
                  <c:v>1.5</c:v>
                </c:pt>
                <c:pt idx="10485">
                  <c:v>1.48</c:v>
                </c:pt>
                <c:pt idx="10486">
                  <c:v>1.45</c:v>
                </c:pt>
                <c:pt idx="10487">
                  <c:v>1.44</c:v>
                </c:pt>
                <c:pt idx="10488">
                  <c:v>1.47</c:v>
                </c:pt>
                <c:pt idx="10489">
                  <c:v>1.46</c:v>
                </c:pt>
                <c:pt idx="10490">
                  <c:v>1.46</c:v>
                </c:pt>
                <c:pt idx="10491">
                  <c:v>1.45</c:v>
                </c:pt>
                <c:pt idx="10492">
                  <c:v>1.45</c:v>
                </c:pt>
                <c:pt idx="10493">
                  <c:v>1.45</c:v>
                </c:pt>
                <c:pt idx="10494">
                  <c:v>1.46</c:v>
                </c:pt>
                <c:pt idx="10495">
                  <c:v>1.44</c:v>
                </c:pt>
                <c:pt idx="10496">
                  <c:v>1.42</c:v>
                </c:pt>
                <c:pt idx="10497">
                  <c:v>1.4</c:v>
                </c:pt>
                <c:pt idx="10498">
                  <c:v>1.41</c:v>
                </c:pt>
                <c:pt idx="10499">
                  <c:v>1.41</c:v>
                </c:pt>
                <c:pt idx="10500">
                  <c:v>1.39</c:v>
                </c:pt>
                <c:pt idx="10501">
                  <c:v>1.4</c:v>
                </c:pt>
                <c:pt idx="10502">
                  <c:v>1.39</c:v>
                </c:pt>
                <c:pt idx="10503">
                  <c:v>1.38</c:v>
                </c:pt>
                <c:pt idx="10504">
                  <c:v>1.37</c:v>
                </c:pt>
                <c:pt idx="10505">
                  <c:v>1.39</c:v>
                </c:pt>
                <c:pt idx="10506">
                  <c:v>1.38</c:v>
                </c:pt>
                <c:pt idx="10507">
                  <c:v>1.36</c:v>
                </c:pt>
                <c:pt idx="10508">
                  <c:v>1.38</c:v>
                </c:pt>
                <c:pt idx="10509">
                  <c:v>1.37</c:v>
                </c:pt>
                <c:pt idx="10510">
                  <c:v>1.38</c:v>
                </c:pt>
                <c:pt idx="10511">
                  <c:v>1.4</c:v>
                </c:pt>
                <c:pt idx="10512">
                  <c:v>1.41</c:v>
                </c:pt>
                <c:pt idx="10513">
                  <c:v>1.39</c:v>
                </c:pt>
                <c:pt idx="10514">
                  <c:v>1.4</c:v>
                </c:pt>
                <c:pt idx="10515">
                  <c:v>1.42</c:v>
                </c:pt>
                <c:pt idx="10516">
                  <c:v>1.43</c:v>
                </c:pt>
                <c:pt idx="10517">
                  <c:v>1.42</c:v>
                </c:pt>
                <c:pt idx="10518">
                  <c:v>1.4</c:v>
                </c:pt>
                <c:pt idx="10519">
                  <c:v>1.4</c:v>
                </c:pt>
                <c:pt idx="10520">
                  <c:v>1.36</c:v>
                </c:pt>
                <c:pt idx="10521">
                  <c:v>1.36</c:v>
                </c:pt>
                <c:pt idx="10522">
                  <c:v>1.36</c:v>
                </c:pt>
                <c:pt idx="10523">
                  <c:v>1.36</c:v>
                </c:pt>
                <c:pt idx="10524">
                  <c:v>1.36</c:v>
                </c:pt>
                <c:pt idx="10525">
                  <c:v>1.35</c:v>
                </c:pt>
                <c:pt idx="10526">
                  <c:v>1.36</c:v>
                </c:pt>
                <c:pt idx="10527">
                  <c:v>1.35</c:v>
                </c:pt>
                <c:pt idx="10528">
                  <c:v>1.35</c:v>
                </c:pt>
                <c:pt idx="10529">
                  <c:v>1.36</c:v>
                </c:pt>
                <c:pt idx="10530">
                  <c:v>1.36</c:v>
                </c:pt>
                <c:pt idx="10531">
                  <c:v>1.35</c:v>
                </c:pt>
                <c:pt idx="10532">
                  <c:v>1.35</c:v>
                </c:pt>
                <c:pt idx="10533">
                  <c:v>1.35</c:v>
                </c:pt>
                <c:pt idx="10534">
                  <c:v>1.38</c:v>
                </c:pt>
                <c:pt idx="10535">
                  <c:v>1.38</c:v>
                </c:pt>
                <c:pt idx="10536">
                  <c:v>1.38</c:v>
                </c:pt>
                <c:pt idx="10537">
                  <c:v>1.39</c:v>
                </c:pt>
                <c:pt idx="10538">
                  <c:v>1.38</c:v>
                </c:pt>
                <c:pt idx="10539">
                  <c:v>1.38</c:v>
                </c:pt>
                <c:pt idx="10540">
                  <c:v>1.36</c:v>
                </c:pt>
                <c:pt idx="10541">
                  <c:v>1.38</c:v>
                </c:pt>
                <c:pt idx="10542">
                  <c:v>1.36</c:v>
                </c:pt>
                <c:pt idx="10543">
                  <c:v>1.35</c:v>
                </c:pt>
                <c:pt idx="10544">
                  <c:v>1.35</c:v>
                </c:pt>
                <c:pt idx="10545">
                  <c:v>1.36</c:v>
                </c:pt>
                <c:pt idx="10546">
                  <c:v>1.36</c:v>
                </c:pt>
                <c:pt idx="10547">
                  <c:v>1.34</c:v>
                </c:pt>
                <c:pt idx="10548">
                  <c:v>1.33</c:v>
                </c:pt>
                <c:pt idx="10549">
                  <c:v>1.33</c:v>
                </c:pt>
                <c:pt idx="10550">
                  <c:v>1.33</c:v>
                </c:pt>
                <c:pt idx="10551">
                  <c:v>1.34</c:v>
                </c:pt>
                <c:pt idx="10552">
                  <c:v>1.35</c:v>
                </c:pt>
                <c:pt idx="10553">
                  <c:v>1.33</c:v>
                </c:pt>
                <c:pt idx="10554">
                  <c:v>1.34</c:v>
                </c:pt>
                <c:pt idx="10555">
                  <c:v>1.33</c:v>
                </c:pt>
                <c:pt idx="10556">
                  <c:v>1.34</c:v>
                </c:pt>
                <c:pt idx="10557">
                  <c:v>1.33</c:v>
                </c:pt>
                <c:pt idx="10558">
                  <c:v>1.29</c:v>
                </c:pt>
                <c:pt idx="10559">
                  <c:v>1.29</c:v>
                </c:pt>
                <c:pt idx="10560">
                  <c:v>1.28</c:v>
                </c:pt>
                <c:pt idx="10561">
                  <c:v>1.27</c:v>
                </c:pt>
                <c:pt idx="10562">
                  <c:v>1.29</c:v>
                </c:pt>
                <c:pt idx="10563">
                  <c:v>1.27</c:v>
                </c:pt>
                <c:pt idx="10564">
                  <c:v>1.33</c:v>
                </c:pt>
                <c:pt idx="10565">
                  <c:v>1.31</c:v>
                </c:pt>
                <c:pt idx="10566">
                  <c:v>1.31</c:v>
                </c:pt>
                <c:pt idx="10567">
                  <c:v>1.3</c:v>
                </c:pt>
                <c:pt idx="10568">
                  <c:v>1.31</c:v>
                </c:pt>
                <c:pt idx="10569">
                  <c:v>1.31</c:v>
                </c:pt>
                <c:pt idx="10570">
                  <c:v>1.31</c:v>
                </c:pt>
                <c:pt idx="10571">
                  <c:v>1.29</c:v>
                </c:pt>
                <c:pt idx="10572">
                  <c:v>1.27</c:v>
                </c:pt>
                <c:pt idx="10573">
                  <c:v>1.28</c:v>
                </c:pt>
                <c:pt idx="10574">
                  <c:v>1.27</c:v>
                </c:pt>
                <c:pt idx="10575">
                  <c:v>1.26</c:v>
                </c:pt>
                <c:pt idx="10576">
                  <c:v>1.26</c:v>
                </c:pt>
                <c:pt idx="10577">
                  <c:v>1.26</c:v>
                </c:pt>
                <c:pt idx="10578">
                  <c:v>1.26</c:v>
                </c:pt>
                <c:pt idx="10579">
                  <c:v>1.26</c:v>
                </c:pt>
                <c:pt idx="10580">
                  <c:v>1.29</c:v>
                </c:pt>
                <c:pt idx="10581">
                  <c:v>1.31</c:v>
                </c:pt>
                <c:pt idx="10582">
                  <c:v>1.31</c:v>
                </c:pt>
                <c:pt idx="10583">
                  <c:v>1.32</c:v>
                </c:pt>
                <c:pt idx="10584">
                  <c:v>1.34</c:v>
                </c:pt>
                <c:pt idx="10585">
                  <c:v>1.33</c:v>
                </c:pt>
                <c:pt idx="10586">
                  <c:v>1.3</c:v>
                </c:pt>
                <c:pt idx="10587">
                  <c:v>1.33</c:v>
                </c:pt>
                <c:pt idx="10588">
                  <c:v>1.31</c:v>
                </c:pt>
                <c:pt idx="10589">
                  <c:v>1.29</c:v>
                </c:pt>
                <c:pt idx="10590">
                  <c:v>1.31</c:v>
                </c:pt>
                <c:pt idx="10591">
                  <c:v>1.28</c:v>
                </c:pt>
                <c:pt idx="10592">
                  <c:v>1.28</c:v>
                </c:pt>
                <c:pt idx="10593">
                  <c:v>1.27</c:v>
                </c:pt>
                <c:pt idx="10594">
                  <c:v>1.26</c:v>
                </c:pt>
                <c:pt idx="10595">
                  <c:v>1.3</c:v>
                </c:pt>
                <c:pt idx="10596">
                  <c:v>1.28</c:v>
                </c:pt>
                <c:pt idx="10597">
                  <c:v>1.28</c:v>
                </c:pt>
                <c:pt idx="10598">
                  <c:v>1.29</c:v>
                </c:pt>
                <c:pt idx="10599">
                  <c:v>1.27</c:v>
                </c:pt>
                <c:pt idx="10600">
                  <c:v>1.27</c:v>
                </c:pt>
                <c:pt idx="10601">
                  <c:v>1.26</c:v>
                </c:pt>
                <c:pt idx="10602">
                  <c:v>1.25</c:v>
                </c:pt>
                <c:pt idx="10603">
                  <c:v>1.24</c:v>
                </c:pt>
                <c:pt idx="10604">
                  <c:v>1.22</c:v>
                </c:pt>
                <c:pt idx="10605">
                  <c:v>1.19</c:v>
                </c:pt>
                <c:pt idx="10606">
                  <c:v>1.21</c:v>
                </c:pt>
                <c:pt idx="10607">
                  <c:v>1.17</c:v>
                </c:pt>
                <c:pt idx="10608">
                  <c:v>1.1499999999999999</c:v>
                </c:pt>
                <c:pt idx="10609">
                  <c:v>1.1399999999999999</c:v>
                </c:pt>
                <c:pt idx="10610">
                  <c:v>1.1599999999999999</c:v>
                </c:pt>
                <c:pt idx="10611">
                  <c:v>1.17</c:v>
                </c:pt>
                <c:pt idx="10612">
                  <c:v>1.17</c:v>
                </c:pt>
                <c:pt idx="10613">
                  <c:v>1.1200000000000001</c:v>
                </c:pt>
                <c:pt idx="10614">
                  <c:v>1.1200000000000001</c:v>
                </c:pt>
                <c:pt idx="10615">
                  <c:v>1.06</c:v>
                </c:pt>
                <c:pt idx="10616">
                  <c:v>1.04</c:v>
                </c:pt>
                <c:pt idx="10617">
                  <c:v>1.03</c:v>
                </c:pt>
                <c:pt idx="10618">
                  <c:v>1.03</c:v>
                </c:pt>
                <c:pt idx="10619">
                  <c:v>1.03</c:v>
                </c:pt>
                <c:pt idx="10620">
                  <c:v>1.05</c:v>
                </c:pt>
                <c:pt idx="10621">
                  <c:v>1.22</c:v>
                </c:pt>
                <c:pt idx="10622">
                  <c:v>1.17</c:v>
                </c:pt>
                <c:pt idx="10623">
                  <c:v>1.27</c:v>
                </c:pt>
                <c:pt idx="10624">
                  <c:v>1.27</c:v>
                </c:pt>
                <c:pt idx="10625">
                  <c:v>1.24</c:v>
                </c:pt>
                <c:pt idx="10626">
                  <c:v>1.17</c:v>
                </c:pt>
                <c:pt idx="10627">
                  <c:v>1.19</c:v>
                </c:pt>
                <c:pt idx="10628">
                  <c:v>1.18</c:v>
                </c:pt>
                <c:pt idx="10629">
                  <c:v>1.1399999999999999</c:v>
                </c:pt>
                <c:pt idx="10630">
                  <c:v>1.1200000000000001</c:v>
                </c:pt>
                <c:pt idx="10631">
                  <c:v>1.1299999999999999</c:v>
                </c:pt>
                <c:pt idx="10632">
                  <c:v>1.1299999999999999</c:v>
                </c:pt>
                <c:pt idx="10633">
                  <c:v>1.1399999999999999</c:v>
                </c:pt>
                <c:pt idx="10634">
                  <c:v>1.17</c:v>
                </c:pt>
                <c:pt idx="10635">
                  <c:v>1.1599999999999999</c:v>
                </c:pt>
                <c:pt idx="10636">
                  <c:v>1.1399999999999999</c:v>
                </c:pt>
                <c:pt idx="10637">
                  <c:v>1.1399999999999999</c:v>
                </c:pt>
                <c:pt idx="10638">
                  <c:v>1.0900000000000001</c:v>
                </c:pt>
                <c:pt idx="10639">
                  <c:v>1.0900000000000001</c:v>
                </c:pt>
                <c:pt idx="10640">
                  <c:v>1.06</c:v>
                </c:pt>
                <c:pt idx="10641">
                  <c:v>1.06</c:v>
                </c:pt>
                <c:pt idx="10642">
                  <c:v>1.06</c:v>
                </c:pt>
                <c:pt idx="10643">
                  <c:v>1.0900000000000001</c:v>
                </c:pt>
                <c:pt idx="10644">
                  <c:v>1.07</c:v>
                </c:pt>
                <c:pt idx="10645">
                  <c:v>1.08</c:v>
                </c:pt>
                <c:pt idx="10646">
                  <c:v>1.07</c:v>
                </c:pt>
                <c:pt idx="10647">
                  <c:v>1.06</c:v>
                </c:pt>
                <c:pt idx="10648">
                  <c:v>1.06</c:v>
                </c:pt>
                <c:pt idx="10649">
                  <c:v>1.04</c:v>
                </c:pt>
                <c:pt idx="10650">
                  <c:v>1.03</c:v>
                </c:pt>
                <c:pt idx="10651">
                  <c:v>1.03</c:v>
                </c:pt>
                <c:pt idx="10652">
                  <c:v>0.98</c:v>
                </c:pt>
                <c:pt idx="10653">
                  <c:v>0.98</c:v>
                </c:pt>
                <c:pt idx="10654">
                  <c:v>0.98</c:v>
                </c:pt>
                <c:pt idx="10655">
                  <c:v>0.97</c:v>
                </c:pt>
                <c:pt idx="10656">
                  <c:v>0.99</c:v>
                </c:pt>
                <c:pt idx="10657">
                  <c:v>1</c:v>
                </c:pt>
                <c:pt idx="10658">
                  <c:v>1</c:v>
                </c:pt>
                <c:pt idx="10659">
                  <c:v>0.97</c:v>
                </c:pt>
                <c:pt idx="10660">
                  <c:v>0.97</c:v>
                </c:pt>
                <c:pt idx="10661">
                  <c:v>0.96</c:v>
                </c:pt>
                <c:pt idx="10662">
                  <c:v>1.01</c:v>
                </c:pt>
                <c:pt idx="10663">
                  <c:v>1.02</c:v>
                </c:pt>
                <c:pt idx="10664">
                  <c:v>1.03</c:v>
                </c:pt>
                <c:pt idx="10665">
                  <c:v>1</c:v>
                </c:pt>
                <c:pt idx="10666">
                  <c:v>1</c:v>
                </c:pt>
                <c:pt idx="10667">
                  <c:v>1.03</c:v>
                </c:pt>
                <c:pt idx="10668">
                  <c:v>1</c:v>
                </c:pt>
                <c:pt idx="10669">
                  <c:v>0.97</c:v>
                </c:pt>
                <c:pt idx="10670">
                  <c:v>0.95</c:v>
                </c:pt>
                <c:pt idx="10671">
                  <c:v>0.96</c:v>
                </c:pt>
                <c:pt idx="10672">
                  <c:v>0.96</c:v>
                </c:pt>
                <c:pt idx="10673">
                  <c:v>0.97</c:v>
                </c:pt>
                <c:pt idx="10674">
                  <c:v>0.99</c:v>
                </c:pt>
                <c:pt idx="10675">
                  <c:v>1.01</c:v>
                </c:pt>
                <c:pt idx="10676">
                  <c:v>1</c:v>
                </c:pt>
                <c:pt idx="10677">
                  <c:v>1.01</c:v>
                </c:pt>
                <c:pt idx="10678">
                  <c:v>1.01</c:v>
                </c:pt>
                <c:pt idx="10679">
                  <c:v>1</c:v>
                </c:pt>
                <c:pt idx="10680">
                  <c:v>1</c:v>
                </c:pt>
                <c:pt idx="10681">
                  <c:v>1</c:v>
                </c:pt>
                <c:pt idx="10682">
                  <c:v>0.99</c:v>
                </c:pt>
                <c:pt idx="10683">
                  <c:v>0.99</c:v>
                </c:pt>
                <c:pt idx="10684">
                  <c:v>0.96</c:v>
                </c:pt>
                <c:pt idx="10685">
                  <c:v>0.95</c:v>
                </c:pt>
                <c:pt idx="10686">
                  <c:v>0.94</c:v>
                </c:pt>
                <c:pt idx="10687">
                  <c:v>0.94</c:v>
                </c:pt>
                <c:pt idx="10688">
                  <c:v>0.94</c:v>
                </c:pt>
                <c:pt idx="10689">
                  <c:v>0.94</c:v>
                </c:pt>
                <c:pt idx="10690">
                  <c:v>0.93</c:v>
                </c:pt>
                <c:pt idx="10691">
                  <c:v>0.92</c:v>
                </c:pt>
                <c:pt idx="10692">
                  <c:v>0.93</c:v>
                </c:pt>
                <c:pt idx="10693">
                  <c:v>0.91</c:v>
                </c:pt>
                <c:pt idx="10694">
                  <c:v>0.9</c:v>
                </c:pt>
                <c:pt idx="10695">
                  <c:v>0.9</c:v>
                </c:pt>
                <c:pt idx="10696">
                  <c:v>0.9</c:v>
                </c:pt>
                <c:pt idx="10697">
                  <c:v>0.9</c:v>
                </c:pt>
                <c:pt idx="10698">
                  <c:v>0.9</c:v>
                </c:pt>
                <c:pt idx="10699">
                  <c:v>0.91</c:v>
                </c:pt>
                <c:pt idx="10700">
                  <c:v>0.9</c:v>
                </c:pt>
                <c:pt idx="10701">
                  <c:v>0.89</c:v>
                </c:pt>
                <c:pt idx="10702">
                  <c:v>0.85</c:v>
                </c:pt>
                <c:pt idx="10703">
                  <c:v>0.87</c:v>
                </c:pt>
                <c:pt idx="10704">
                  <c:v>0.87</c:v>
                </c:pt>
                <c:pt idx="10705">
                  <c:v>0.87</c:v>
                </c:pt>
                <c:pt idx="10706">
                  <c:v>0.85</c:v>
                </c:pt>
                <c:pt idx="10707">
                  <c:v>0.84</c:v>
                </c:pt>
                <c:pt idx="10708">
                  <c:v>0.83</c:v>
                </c:pt>
                <c:pt idx="10709">
                  <c:v>0.82</c:v>
                </c:pt>
                <c:pt idx="10710">
                  <c:v>0.82</c:v>
                </c:pt>
                <c:pt idx="10711">
                  <c:v>0.81</c:v>
                </c:pt>
                <c:pt idx="10712">
                  <c:v>0.8</c:v>
                </c:pt>
                <c:pt idx="10713">
                  <c:v>0.81</c:v>
                </c:pt>
                <c:pt idx="10714">
                  <c:v>0.8</c:v>
                </c:pt>
                <c:pt idx="10715">
                  <c:v>0.79</c:v>
                </c:pt>
                <c:pt idx="10716">
                  <c:v>0.78</c:v>
                </c:pt>
                <c:pt idx="10717">
                  <c:v>0.75</c:v>
                </c:pt>
                <c:pt idx="10718">
                  <c:v>0.81</c:v>
                </c:pt>
                <c:pt idx="10719">
                  <c:v>0.82</c:v>
                </c:pt>
                <c:pt idx="10720">
                  <c:v>0.86</c:v>
                </c:pt>
                <c:pt idx="10721">
                  <c:v>0.87</c:v>
                </c:pt>
                <c:pt idx="10722">
                  <c:v>0.86</c:v>
                </c:pt>
                <c:pt idx="10723">
                  <c:v>0.85</c:v>
                </c:pt>
                <c:pt idx="10724">
                  <c:v>0.83</c:v>
                </c:pt>
                <c:pt idx="10725">
                  <c:v>0.83</c:v>
                </c:pt>
                <c:pt idx="10726">
                  <c:v>0.85</c:v>
                </c:pt>
                <c:pt idx="10727">
                  <c:v>0.84</c:v>
                </c:pt>
                <c:pt idx="10728">
                  <c:v>0.84</c:v>
                </c:pt>
                <c:pt idx="10729">
                  <c:v>0.88</c:v>
                </c:pt>
                <c:pt idx="10730">
                  <c:v>0.88</c:v>
                </c:pt>
                <c:pt idx="10731">
                  <c:v>0.87</c:v>
                </c:pt>
                <c:pt idx="10732">
                  <c:v>0.86</c:v>
                </c:pt>
                <c:pt idx="10733">
                  <c:v>0.84</c:v>
                </c:pt>
                <c:pt idx="10734">
                  <c:v>0.81</c:v>
                </c:pt>
                <c:pt idx="10735">
                  <c:v>0.78</c:v>
                </c:pt>
                <c:pt idx="10736">
                  <c:v>0.79</c:v>
                </c:pt>
                <c:pt idx="10737">
                  <c:v>0.79</c:v>
                </c:pt>
                <c:pt idx="10738">
                  <c:v>0.79</c:v>
                </c:pt>
                <c:pt idx="10739">
                  <c:v>0.79</c:v>
                </c:pt>
                <c:pt idx="10740">
                  <c:v>0.76</c:v>
                </c:pt>
                <c:pt idx="10741">
                  <c:v>0.76</c:v>
                </c:pt>
                <c:pt idx="10742">
                  <c:v>0.76</c:v>
                </c:pt>
                <c:pt idx="10743">
                  <c:v>0.74</c:v>
                </c:pt>
                <c:pt idx="10744">
                  <c:v>0.75</c:v>
                </c:pt>
                <c:pt idx="10745">
                  <c:v>0.72</c:v>
                </c:pt>
                <c:pt idx="10746">
                  <c:v>0.7</c:v>
                </c:pt>
                <c:pt idx="10747">
                  <c:v>0.73</c:v>
                </c:pt>
                <c:pt idx="10748">
                  <c:v>0.74</c:v>
                </c:pt>
                <c:pt idx="10749">
                  <c:v>0.73</c:v>
                </c:pt>
                <c:pt idx="10750">
                  <c:v>0.72</c:v>
                </c:pt>
                <c:pt idx="10751">
                  <c:v>0.71</c:v>
                </c:pt>
                <c:pt idx="10752">
                  <c:v>0.74</c:v>
                </c:pt>
                <c:pt idx="10753">
                  <c:v>0.74</c:v>
                </c:pt>
                <c:pt idx="10754">
                  <c:v>0.74</c:v>
                </c:pt>
                <c:pt idx="10755">
                  <c:v>0.71</c:v>
                </c:pt>
                <c:pt idx="10756">
                  <c:v>0.71</c:v>
                </c:pt>
                <c:pt idx="10757">
                  <c:v>0.73</c:v>
                </c:pt>
                <c:pt idx="10758">
                  <c:v>0.74</c:v>
                </c:pt>
                <c:pt idx="10759">
                  <c:v>0.7</c:v>
                </c:pt>
                <c:pt idx="10760">
                  <c:v>0.7</c:v>
                </c:pt>
                <c:pt idx="10761">
                  <c:v>0.7</c:v>
                </c:pt>
                <c:pt idx="10762">
                  <c:v>0.67</c:v>
                </c:pt>
                <c:pt idx="10763">
                  <c:v>0.7</c:v>
                </c:pt>
                <c:pt idx="10764">
                  <c:v>0.72</c:v>
                </c:pt>
                <c:pt idx="10765">
                  <c:v>0.72</c:v>
                </c:pt>
                <c:pt idx="10766">
                  <c:v>0.68</c:v>
                </c:pt>
                <c:pt idx="10767">
                  <c:v>0.68</c:v>
                </c:pt>
                <c:pt idx="10768">
                  <c:v>0.68</c:v>
                </c:pt>
                <c:pt idx="10769">
                  <c:v>0.65</c:v>
                </c:pt>
                <c:pt idx="10770">
                  <c:v>0.66</c:v>
                </c:pt>
                <c:pt idx="10771">
                  <c:v>0.65</c:v>
                </c:pt>
                <c:pt idx="10772">
                  <c:v>0.64</c:v>
                </c:pt>
                <c:pt idx="10773">
                  <c:v>0.64</c:v>
                </c:pt>
                <c:pt idx="10774">
                  <c:v>0.64</c:v>
                </c:pt>
                <c:pt idx="10775">
                  <c:v>0.63</c:v>
                </c:pt>
                <c:pt idx="10776">
                  <c:v>0.63</c:v>
                </c:pt>
                <c:pt idx="10777">
                  <c:v>0.62</c:v>
                </c:pt>
                <c:pt idx="10778">
                  <c:v>0.62</c:v>
                </c:pt>
                <c:pt idx="10779">
                  <c:v>0.6</c:v>
                </c:pt>
                <c:pt idx="10780">
                  <c:v>0.6</c:v>
                </c:pt>
                <c:pt idx="10781">
                  <c:v>0.6</c:v>
                </c:pt>
                <c:pt idx="10782">
                  <c:v>0.61</c:v>
                </c:pt>
                <c:pt idx="10783">
                  <c:v>0.61</c:v>
                </c:pt>
                <c:pt idx="10784">
                  <c:v>0.61</c:v>
                </c:pt>
                <c:pt idx="10785">
                  <c:v>0.62</c:v>
                </c:pt>
                <c:pt idx="10786">
                  <c:v>0.6</c:v>
                </c:pt>
                <c:pt idx="10787">
                  <c:v>0.6</c:v>
                </c:pt>
                <c:pt idx="10788">
                  <c:v>0.57999999999999996</c:v>
                </c:pt>
                <c:pt idx="10789">
                  <c:v>0.56999999999999995</c:v>
                </c:pt>
                <c:pt idx="10790">
                  <c:v>0.57999999999999996</c:v>
                </c:pt>
                <c:pt idx="10791">
                  <c:v>0.57999999999999996</c:v>
                </c:pt>
                <c:pt idx="10792">
                  <c:v>0.59</c:v>
                </c:pt>
                <c:pt idx="10793">
                  <c:v>0.57999999999999996</c:v>
                </c:pt>
                <c:pt idx="10794">
                  <c:v>0.61</c:v>
                </c:pt>
                <c:pt idx="10795">
                  <c:v>0.59</c:v>
                </c:pt>
                <c:pt idx="10796">
                  <c:v>0.57999999999999996</c:v>
                </c:pt>
                <c:pt idx="10797">
                  <c:v>0.56999999999999995</c:v>
                </c:pt>
                <c:pt idx="10798">
                  <c:v>0.57999999999999996</c:v>
                </c:pt>
                <c:pt idx="10799">
                  <c:v>0.55000000000000004</c:v>
                </c:pt>
                <c:pt idx="10800">
                  <c:v>0.54</c:v>
                </c:pt>
                <c:pt idx="10801">
                  <c:v>0.53</c:v>
                </c:pt>
                <c:pt idx="10802">
                  <c:v>0.54</c:v>
                </c:pt>
                <c:pt idx="10803">
                  <c:v>0.54</c:v>
                </c:pt>
                <c:pt idx="10804">
                  <c:v>0.54</c:v>
                </c:pt>
                <c:pt idx="10805">
                  <c:v>0.51</c:v>
                </c:pt>
                <c:pt idx="10806">
                  <c:v>0.51</c:v>
                </c:pt>
                <c:pt idx="10807">
                  <c:v>0.51</c:v>
                </c:pt>
                <c:pt idx="10808">
                  <c:v>0.5</c:v>
                </c:pt>
                <c:pt idx="10809">
                  <c:v>0.49</c:v>
                </c:pt>
                <c:pt idx="10810">
                  <c:v>0.46</c:v>
                </c:pt>
                <c:pt idx="10811">
                  <c:v>0.44</c:v>
                </c:pt>
                <c:pt idx="10812">
                  <c:v>0.44</c:v>
                </c:pt>
                <c:pt idx="10813">
                  <c:v>0.44</c:v>
                </c:pt>
                <c:pt idx="10814">
                  <c:v>0.45</c:v>
                </c:pt>
                <c:pt idx="10815">
                  <c:v>0.47</c:v>
                </c:pt>
                <c:pt idx="10816">
                  <c:v>0.52</c:v>
                </c:pt>
                <c:pt idx="10817">
                  <c:v>0.68</c:v>
                </c:pt>
                <c:pt idx="10818">
                  <c:v>0.59</c:v>
                </c:pt>
                <c:pt idx="10819">
                  <c:v>0.63</c:v>
                </c:pt>
                <c:pt idx="10820">
                  <c:v>0.63</c:v>
                </c:pt>
                <c:pt idx="10821">
                  <c:v>0.63</c:v>
                </c:pt>
                <c:pt idx="10822">
                  <c:v>0.63</c:v>
                </c:pt>
                <c:pt idx="10823">
                  <c:v>0.72</c:v>
                </c:pt>
                <c:pt idx="10824">
                  <c:v>0.82</c:v>
                </c:pt>
                <c:pt idx="10825">
                  <c:v>0.84</c:v>
                </c:pt>
                <c:pt idx="10826">
                  <c:v>0.88</c:v>
                </c:pt>
                <c:pt idx="10827">
                  <c:v>1.0900000000000001</c:v>
                </c:pt>
                <c:pt idx="10828">
                  <c:v>1.04</c:v>
                </c:pt>
                <c:pt idx="10829">
                  <c:v>1.08</c:v>
                </c:pt>
                <c:pt idx="10830">
                  <c:v>1.1399999999999999</c:v>
                </c:pt>
                <c:pt idx="10831">
                  <c:v>1.0900000000000001</c:v>
                </c:pt>
                <c:pt idx="10832">
                  <c:v>1.02</c:v>
                </c:pt>
                <c:pt idx="10833">
                  <c:v>0.98</c:v>
                </c:pt>
                <c:pt idx="10834">
                  <c:v>0.99</c:v>
                </c:pt>
                <c:pt idx="10835">
                  <c:v>1.02</c:v>
                </c:pt>
                <c:pt idx="10836">
                  <c:v>1.03</c:v>
                </c:pt>
                <c:pt idx="10837">
                  <c:v>0.96</c:v>
                </c:pt>
                <c:pt idx="10838">
                  <c:v>0.95</c:v>
                </c:pt>
                <c:pt idx="10839">
                  <c:v>0.95</c:v>
                </c:pt>
                <c:pt idx="10840">
                  <c:v>0.95</c:v>
                </c:pt>
                <c:pt idx="10841">
                  <c:v>0.95</c:v>
                </c:pt>
                <c:pt idx="10842">
                  <c:v>0.99</c:v>
                </c:pt>
                <c:pt idx="10843">
                  <c:v>0.96</c:v>
                </c:pt>
                <c:pt idx="10844">
                  <c:v>0.92</c:v>
                </c:pt>
                <c:pt idx="10845">
                  <c:v>0.94</c:v>
                </c:pt>
                <c:pt idx="10846">
                  <c:v>0.95</c:v>
                </c:pt>
                <c:pt idx="10847">
                  <c:v>0.94</c:v>
                </c:pt>
                <c:pt idx="10848">
                  <c:v>0.97</c:v>
                </c:pt>
                <c:pt idx="10849">
                  <c:v>0.97</c:v>
                </c:pt>
                <c:pt idx="10850">
                  <c:v>0.92</c:v>
                </c:pt>
                <c:pt idx="10851">
                  <c:v>0.91</c:v>
                </c:pt>
                <c:pt idx="10852">
                  <c:v>0.9</c:v>
                </c:pt>
                <c:pt idx="10853">
                  <c:v>0.88</c:v>
                </c:pt>
                <c:pt idx="10854">
                  <c:v>0.9</c:v>
                </c:pt>
                <c:pt idx="10855">
                  <c:v>0.9</c:v>
                </c:pt>
                <c:pt idx="10856">
                  <c:v>0.94</c:v>
                </c:pt>
                <c:pt idx="10857">
                  <c:v>1.05</c:v>
                </c:pt>
                <c:pt idx="10858">
                  <c:v>1.1000000000000001</c:v>
                </c:pt>
                <c:pt idx="10859">
                  <c:v>1.21</c:v>
                </c:pt>
                <c:pt idx="10860">
                  <c:v>1.36</c:v>
                </c:pt>
                <c:pt idx="10861">
                  <c:v>1.42</c:v>
                </c:pt>
                <c:pt idx="10862">
                  <c:v>1.33</c:v>
                </c:pt>
                <c:pt idx="10863">
                  <c:v>1.34</c:v>
                </c:pt>
                <c:pt idx="10864">
                  <c:v>1.33</c:v>
                </c:pt>
                <c:pt idx="10865">
                  <c:v>1.42</c:v>
                </c:pt>
                <c:pt idx="10866">
                  <c:v>1.37</c:v>
                </c:pt>
                <c:pt idx="10867">
                  <c:v>1.42</c:v>
                </c:pt>
                <c:pt idx="10868">
                  <c:v>1.43</c:v>
                </c:pt>
                <c:pt idx="10869">
                  <c:v>1.56</c:v>
                </c:pt>
                <c:pt idx="10870">
                  <c:v>1.64</c:v>
                </c:pt>
                <c:pt idx="10871">
                  <c:v>1.62</c:v>
                </c:pt>
                <c:pt idx="10872">
                  <c:v>1.51</c:v>
                </c:pt>
                <c:pt idx="10873">
                  <c:v>1.46</c:v>
                </c:pt>
                <c:pt idx="10874">
                  <c:v>1.47</c:v>
                </c:pt>
                <c:pt idx="10875">
                  <c:v>1.59</c:v>
                </c:pt>
                <c:pt idx="10876">
                  <c:v>1.58</c:v>
                </c:pt>
                <c:pt idx="10877">
                  <c:v>1.49</c:v>
                </c:pt>
                <c:pt idx="10878">
                  <c:v>1.54</c:v>
                </c:pt>
                <c:pt idx="10879">
                  <c:v>1.54</c:v>
                </c:pt>
                <c:pt idx="10880">
                  <c:v>1.47</c:v>
                </c:pt>
                <c:pt idx="10881">
                  <c:v>1.44</c:v>
                </c:pt>
                <c:pt idx="10882">
                  <c:v>1.39</c:v>
                </c:pt>
                <c:pt idx="10883">
                  <c:v>1.41</c:v>
                </c:pt>
                <c:pt idx="10884">
                  <c:v>1.25</c:v>
                </c:pt>
                <c:pt idx="10885">
                  <c:v>1.25</c:v>
                </c:pt>
                <c:pt idx="10886">
                  <c:v>1.28</c:v>
                </c:pt>
                <c:pt idx="10887">
                  <c:v>1.39</c:v>
                </c:pt>
                <c:pt idx="10888">
                  <c:v>1.41</c:v>
                </c:pt>
                <c:pt idx="10889">
                  <c:v>1.44</c:v>
                </c:pt>
                <c:pt idx="10890">
                  <c:v>1.4</c:v>
                </c:pt>
                <c:pt idx="10891">
                  <c:v>1.43</c:v>
                </c:pt>
                <c:pt idx="10892">
                  <c:v>1.41</c:v>
                </c:pt>
                <c:pt idx="10893">
                  <c:v>1.38</c:v>
                </c:pt>
                <c:pt idx="10894">
                  <c:v>1.4</c:v>
                </c:pt>
                <c:pt idx="10895">
                  <c:v>1.38</c:v>
                </c:pt>
                <c:pt idx="10896">
                  <c:v>1.33</c:v>
                </c:pt>
                <c:pt idx="10897">
                  <c:v>1.3</c:v>
                </c:pt>
                <c:pt idx="10898">
                  <c:v>1.35</c:v>
                </c:pt>
                <c:pt idx="10899">
                  <c:v>1.35</c:v>
                </c:pt>
                <c:pt idx="10900">
                  <c:v>1.47</c:v>
                </c:pt>
                <c:pt idx="10901">
                  <c:v>1.42</c:v>
                </c:pt>
                <c:pt idx="10902">
                  <c:v>1.41</c:v>
                </c:pt>
                <c:pt idx="10903">
                  <c:v>1.42</c:v>
                </c:pt>
                <c:pt idx="10904">
                  <c:v>1.49</c:v>
                </c:pt>
                <c:pt idx="10905">
                  <c:v>1.47</c:v>
                </c:pt>
                <c:pt idx="10906">
                  <c:v>1.42</c:v>
                </c:pt>
                <c:pt idx="10907">
                  <c:v>1.34</c:v>
                </c:pt>
                <c:pt idx="10908">
                  <c:v>1.36</c:v>
                </c:pt>
                <c:pt idx="10909">
                  <c:v>1.35</c:v>
                </c:pt>
                <c:pt idx="10910">
                  <c:v>1.4</c:v>
                </c:pt>
                <c:pt idx="10911">
                  <c:v>1.42</c:v>
                </c:pt>
                <c:pt idx="10912">
                  <c:v>1.44</c:v>
                </c:pt>
                <c:pt idx="10913">
                  <c:v>1.45</c:v>
                </c:pt>
                <c:pt idx="10914">
                  <c:v>1.47</c:v>
                </c:pt>
                <c:pt idx="10915">
                  <c:v>1.51</c:v>
                </c:pt>
                <c:pt idx="10916">
                  <c:v>1.52</c:v>
                </c:pt>
                <c:pt idx="10917">
                  <c:v>1.52</c:v>
                </c:pt>
                <c:pt idx="10918">
                  <c:v>1.54</c:v>
                </c:pt>
                <c:pt idx="10919">
                  <c:v>1.53</c:v>
                </c:pt>
                <c:pt idx="10920">
                  <c:v>1.41</c:v>
                </c:pt>
                <c:pt idx="10921">
                  <c:v>1.37</c:v>
                </c:pt>
                <c:pt idx="10922">
                  <c:v>1.36</c:v>
                </c:pt>
                <c:pt idx="10923">
                  <c:v>1.37</c:v>
                </c:pt>
                <c:pt idx="10924">
                  <c:v>1.31</c:v>
                </c:pt>
                <c:pt idx="10925">
                  <c:v>1.34</c:v>
                </c:pt>
                <c:pt idx="10926">
                  <c:v>1.31</c:v>
                </c:pt>
                <c:pt idx="10927">
                  <c:v>1.35</c:v>
                </c:pt>
                <c:pt idx="10928">
                  <c:v>1.32</c:v>
                </c:pt>
                <c:pt idx="10929">
                  <c:v>1.32</c:v>
                </c:pt>
                <c:pt idx="10930">
                  <c:v>1.33</c:v>
                </c:pt>
                <c:pt idx="10931">
                  <c:v>1.34</c:v>
                </c:pt>
                <c:pt idx="10932">
                  <c:v>1.35</c:v>
                </c:pt>
                <c:pt idx="10933">
                  <c:v>1.32</c:v>
                </c:pt>
                <c:pt idx="10934">
                  <c:v>1.37</c:v>
                </c:pt>
                <c:pt idx="10935">
                  <c:v>1.47</c:v>
                </c:pt>
                <c:pt idx="10936">
                  <c:v>1.43</c:v>
                </c:pt>
                <c:pt idx="10937">
                  <c:v>1.42</c:v>
                </c:pt>
                <c:pt idx="10938">
                  <c:v>1.39</c:v>
                </c:pt>
                <c:pt idx="10939">
                  <c:v>1.35</c:v>
                </c:pt>
                <c:pt idx="10940">
                  <c:v>1.32</c:v>
                </c:pt>
                <c:pt idx="10941">
                  <c:v>1.3</c:v>
                </c:pt>
                <c:pt idx="10942">
                  <c:v>1.31</c:v>
                </c:pt>
                <c:pt idx="10943">
                  <c:v>1.29</c:v>
                </c:pt>
                <c:pt idx="10944">
                  <c:v>1.37</c:v>
                </c:pt>
                <c:pt idx="10945">
                  <c:v>1.32</c:v>
                </c:pt>
                <c:pt idx="10946">
                  <c:v>1.31</c:v>
                </c:pt>
                <c:pt idx="10947">
                  <c:v>1.34</c:v>
                </c:pt>
                <c:pt idx="10948">
                  <c:v>1.31</c:v>
                </c:pt>
                <c:pt idx="10949">
                  <c:v>1.28</c:v>
                </c:pt>
                <c:pt idx="10950">
                  <c:v>1.28</c:v>
                </c:pt>
                <c:pt idx="10951">
                  <c:v>1.29</c:v>
                </c:pt>
                <c:pt idx="10952">
                  <c:v>1.26</c:v>
                </c:pt>
                <c:pt idx="10953">
                  <c:v>1.3</c:v>
                </c:pt>
                <c:pt idx="10954">
                  <c:v>1.34</c:v>
                </c:pt>
                <c:pt idx="10955">
                  <c:v>1.35</c:v>
                </c:pt>
                <c:pt idx="10956">
                  <c:v>1.35</c:v>
                </c:pt>
                <c:pt idx="10957">
                  <c:v>1.36</c:v>
                </c:pt>
                <c:pt idx="10958">
                  <c:v>1.36</c:v>
                </c:pt>
                <c:pt idx="10959">
                  <c:v>1.4</c:v>
                </c:pt>
                <c:pt idx="10960">
                  <c:v>1.37</c:v>
                </c:pt>
                <c:pt idx="10961">
                  <c:v>1.37</c:v>
                </c:pt>
                <c:pt idx="10962">
                  <c:v>1.37</c:v>
                </c:pt>
                <c:pt idx="10963">
                  <c:v>1.35</c:v>
                </c:pt>
                <c:pt idx="10964">
                  <c:v>1.35</c:v>
                </c:pt>
                <c:pt idx="10965">
                  <c:v>1.3</c:v>
                </c:pt>
                <c:pt idx="10966">
                  <c:v>1.3</c:v>
                </c:pt>
                <c:pt idx="10967">
                  <c:v>1.28</c:v>
                </c:pt>
                <c:pt idx="10968">
                  <c:v>1.28</c:v>
                </c:pt>
                <c:pt idx="10969">
                  <c:v>1.29</c:v>
                </c:pt>
                <c:pt idx="10970">
                  <c:v>1.34</c:v>
                </c:pt>
                <c:pt idx="10971">
                  <c:v>1.34</c:v>
                </c:pt>
                <c:pt idx="10972">
                  <c:v>1.31</c:v>
                </c:pt>
                <c:pt idx="10973">
                  <c:v>1.33</c:v>
                </c:pt>
                <c:pt idx="10974">
                  <c:v>1.31</c:v>
                </c:pt>
                <c:pt idx="10975">
                  <c:v>1.3</c:v>
                </c:pt>
                <c:pt idx="10976">
                  <c:v>1.32</c:v>
                </c:pt>
                <c:pt idx="10977">
                  <c:v>1.33</c:v>
                </c:pt>
                <c:pt idx="10978">
                  <c:v>1.31</c:v>
                </c:pt>
                <c:pt idx="10979">
                  <c:v>1.32</c:v>
                </c:pt>
                <c:pt idx="10980">
                  <c:v>1.3</c:v>
                </c:pt>
                <c:pt idx="10981">
                  <c:v>1.28</c:v>
                </c:pt>
                <c:pt idx="10982">
                  <c:v>1.26</c:v>
                </c:pt>
                <c:pt idx="10983">
                  <c:v>1.27</c:v>
                </c:pt>
                <c:pt idx="10984">
                  <c:v>1.27</c:v>
                </c:pt>
                <c:pt idx="10985">
                  <c:v>1.26</c:v>
                </c:pt>
                <c:pt idx="10986">
                  <c:v>1.26</c:v>
                </c:pt>
                <c:pt idx="10987">
                  <c:v>1.23</c:v>
                </c:pt>
                <c:pt idx="10988">
                  <c:v>1.24</c:v>
                </c:pt>
                <c:pt idx="10989">
                  <c:v>1.25</c:v>
                </c:pt>
                <c:pt idx="10990">
                  <c:v>1.27</c:v>
                </c:pt>
                <c:pt idx="10991">
                  <c:v>1.23</c:v>
                </c:pt>
                <c:pt idx="10992">
                  <c:v>1.21</c:v>
                </c:pt>
                <c:pt idx="10993">
                  <c:v>1.2</c:v>
                </c:pt>
                <c:pt idx="10994">
                  <c:v>1.22</c:v>
                </c:pt>
                <c:pt idx="10995">
                  <c:v>1.23</c:v>
                </c:pt>
                <c:pt idx="10996">
                  <c:v>1.2</c:v>
                </c:pt>
                <c:pt idx="10997">
                  <c:v>1.21</c:v>
                </c:pt>
                <c:pt idx="10998">
                  <c:v>1.23</c:v>
                </c:pt>
                <c:pt idx="10999">
                  <c:v>1.28</c:v>
                </c:pt>
                <c:pt idx="11000">
                  <c:v>1.36</c:v>
                </c:pt>
                <c:pt idx="11001">
                  <c:v>1.4</c:v>
                </c:pt>
                <c:pt idx="11002">
                  <c:v>1.39</c:v>
                </c:pt>
                <c:pt idx="11003">
                  <c:v>1.41</c:v>
                </c:pt>
                <c:pt idx="11004">
                  <c:v>1.36</c:v>
                </c:pt>
                <c:pt idx="11005">
                  <c:v>1.35</c:v>
                </c:pt>
                <c:pt idx="11006">
                  <c:v>1.32</c:v>
                </c:pt>
                <c:pt idx="11007">
                  <c:v>1.29</c:v>
                </c:pt>
                <c:pt idx="11008">
                  <c:v>1.26</c:v>
                </c:pt>
                <c:pt idx="11009">
                  <c:v>1.29</c:v>
                </c:pt>
                <c:pt idx="11010">
                  <c:v>1.28</c:v>
                </c:pt>
                <c:pt idx="11011">
                  <c:v>1.3</c:v>
                </c:pt>
                <c:pt idx="11012">
                  <c:v>1.32</c:v>
                </c:pt>
                <c:pt idx="11013">
                  <c:v>1.38</c:v>
                </c:pt>
                <c:pt idx="11014">
                  <c:v>1.36</c:v>
                </c:pt>
                <c:pt idx="11015">
                  <c:v>1.32</c:v>
                </c:pt>
                <c:pt idx="11016">
                  <c:v>1.3</c:v>
                </c:pt>
                <c:pt idx="11017">
                  <c:v>1.3</c:v>
                </c:pt>
                <c:pt idx="11018">
                  <c:v>1.39</c:v>
                </c:pt>
                <c:pt idx="11019">
                  <c:v>1.47</c:v>
                </c:pt>
                <c:pt idx="11020">
                  <c:v>1.44</c:v>
                </c:pt>
                <c:pt idx="11021">
                  <c:v>1.44</c:v>
                </c:pt>
                <c:pt idx="11022">
                  <c:v>1.41</c:v>
                </c:pt>
                <c:pt idx="11023">
                  <c:v>1.42</c:v>
                </c:pt>
                <c:pt idx="11024">
                  <c:v>1.48</c:v>
                </c:pt>
                <c:pt idx="11025">
                  <c:v>1.51</c:v>
                </c:pt>
                <c:pt idx="11026">
                  <c:v>1.48</c:v>
                </c:pt>
                <c:pt idx="11027">
                  <c:v>1.48</c:v>
                </c:pt>
                <c:pt idx="11028">
                  <c:v>1.47</c:v>
                </c:pt>
                <c:pt idx="11029">
                  <c:v>1.51</c:v>
                </c:pt>
                <c:pt idx="11030">
                  <c:v>1.48</c:v>
                </c:pt>
                <c:pt idx="11031">
                  <c:v>1.53</c:v>
                </c:pt>
                <c:pt idx="11032">
                  <c:v>1.5</c:v>
                </c:pt>
                <c:pt idx="11033">
                  <c:v>1.49</c:v>
                </c:pt>
                <c:pt idx="11034">
                  <c:v>1.48</c:v>
                </c:pt>
                <c:pt idx="11035">
                  <c:v>1.52</c:v>
                </c:pt>
                <c:pt idx="11036">
                  <c:v>1.56</c:v>
                </c:pt>
                <c:pt idx="11037">
                  <c:v>1.52</c:v>
                </c:pt>
                <c:pt idx="11038">
                  <c:v>1.5</c:v>
                </c:pt>
                <c:pt idx="11039">
                  <c:v>1.51</c:v>
                </c:pt>
                <c:pt idx="11040">
                  <c:v>1.51</c:v>
                </c:pt>
                <c:pt idx="11041">
                  <c:v>1.52</c:v>
                </c:pt>
                <c:pt idx="11042">
                  <c:v>1.52</c:v>
                </c:pt>
                <c:pt idx="11043">
                  <c:v>1.52</c:v>
                </c:pt>
                <c:pt idx="11044">
                  <c:v>1.54</c:v>
                </c:pt>
                <c:pt idx="11045">
                  <c:v>1.54</c:v>
                </c:pt>
                <c:pt idx="11046">
                  <c:v>1.54</c:v>
                </c:pt>
                <c:pt idx="11047">
                  <c:v>1.5</c:v>
                </c:pt>
                <c:pt idx="11048">
                  <c:v>1.48</c:v>
                </c:pt>
                <c:pt idx="11049">
                  <c:v>1.51</c:v>
                </c:pt>
                <c:pt idx="11050">
                  <c:v>1.54</c:v>
                </c:pt>
                <c:pt idx="11051">
                  <c:v>1.53</c:v>
                </c:pt>
                <c:pt idx="11052">
                  <c:v>1.51</c:v>
                </c:pt>
                <c:pt idx="11053">
                  <c:v>1.52</c:v>
                </c:pt>
                <c:pt idx="11054">
                  <c:v>1.46</c:v>
                </c:pt>
                <c:pt idx="11055">
                  <c:v>1.5</c:v>
                </c:pt>
                <c:pt idx="11056">
                  <c:v>1.5</c:v>
                </c:pt>
                <c:pt idx="11057">
                  <c:v>1.48</c:v>
                </c:pt>
                <c:pt idx="11058">
                  <c:v>1.47</c:v>
                </c:pt>
                <c:pt idx="11059">
                  <c:v>1.49</c:v>
                </c:pt>
                <c:pt idx="11060">
                  <c:v>1.47</c:v>
                </c:pt>
                <c:pt idx="11061">
                  <c:v>1.47</c:v>
                </c:pt>
                <c:pt idx="11062">
                  <c:v>1.47</c:v>
                </c:pt>
                <c:pt idx="11063">
                  <c:v>1.52</c:v>
                </c:pt>
                <c:pt idx="11064">
                  <c:v>1.53</c:v>
                </c:pt>
                <c:pt idx="11065">
                  <c:v>1.55</c:v>
                </c:pt>
                <c:pt idx="11066">
                  <c:v>1.55</c:v>
                </c:pt>
                <c:pt idx="11067">
                  <c:v>1.57</c:v>
                </c:pt>
                <c:pt idx="11068">
                  <c:v>1.58</c:v>
                </c:pt>
                <c:pt idx="11069">
                  <c:v>1.65</c:v>
                </c:pt>
                <c:pt idx="11070">
                  <c:v>1.68</c:v>
                </c:pt>
                <c:pt idx="11071">
                  <c:v>1.72</c:v>
                </c:pt>
                <c:pt idx="11072">
                  <c:v>1.74</c:v>
                </c:pt>
                <c:pt idx="11073">
                  <c:v>1.75</c:v>
                </c:pt>
                <c:pt idx="11074">
                  <c:v>1.83</c:v>
                </c:pt>
                <c:pt idx="11075">
                  <c:v>1.79</c:v>
                </c:pt>
                <c:pt idx="11076">
                  <c:v>1.85</c:v>
                </c:pt>
                <c:pt idx="11077">
                  <c:v>1.88</c:v>
                </c:pt>
                <c:pt idx="11078">
                  <c:v>1.84</c:v>
                </c:pt>
                <c:pt idx="11079">
                  <c:v>1.83</c:v>
                </c:pt>
                <c:pt idx="11080">
                  <c:v>1.84</c:v>
                </c:pt>
                <c:pt idx="11081">
                  <c:v>1.87</c:v>
                </c:pt>
                <c:pt idx="11082">
                  <c:v>1.89</c:v>
                </c:pt>
                <c:pt idx="11083">
                  <c:v>1.82</c:v>
                </c:pt>
                <c:pt idx="11084">
                  <c:v>1.83</c:v>
                </c:pt>
                <c:pt idx="11085">
                  <c:v>1.82</c:v>
                </c:pt>
                <c:pt idx="11086">
                  <c:v>1.76</c:v>
                </c:pt>
                <c:pt idx="11087">
                  <c:v>1.84</c:v>
                </c:pt>
                <c:pt idx="11088">
                  <c:v>1.78</c:v>
                </c:pt>
                <c:pt idx="11089">
                  <c:v>1.77</c:v>
                </c:pt>
                <c:pt idx="11090">
                  <c:v>1.76</c:v>
                </c:pt>
                <c:pt idx="11091">
                  <c:v>1.77</c:v>
                </c:pt>
                <c:pt idx="11092">
                  <c:v>1.74</c:v>
                </c:pt>
                <c:pt idx="11093">
                  <c:v>1.78</c:v>
                </c:pt>
                <c:pt idx="11094">
                  <c:v>1.76</c:v>
                </c:pt>
                <c:pt idx="11095">
                  <c:v>1.74</c:v>
                </c:pt>
                <c:pt idx="11096">
                  <c:v>1.76</c:v>
                </c:pt>
                <c:pt idx="11097">
                  <c:v>1.79</c:v>
                </c:pt>
                <c:pt idx="11098">
                  <c:v>1.76</c:v>
                </c:pt>
                <c:pt idx="11099">
                  <c:v>1.76</c:v>
                </c:pt>
                <c:pt idx="11100">
                  <c:v>1.74</c:v>
                </c:pt>
                <c:pt idx="11101">
                  <c:v>1.77</c:v>
                </c:pt>
                <c:pt idx="11102">
                  <c:v>1.77</c:v>
                </c:pt>
                <c:pt idx="11103">
                  <c:v>1.79</c:v>
                </c:pt>
                <c:pt idx="11104">
                  <c:v>1.79</c:v>
                </c:pt>
                <c:pt idx="11105">
                  <c:v>1.82</c:v>
                </c:pt>
                <c:pt idx="11106">
                  <c:v>1.84</c:v>
                </c:pt>
                <c:pt idx="11107">
                  <c:v>1.81</c:v>
                </c:pt>
                <c:pt idx="11108">
                  <c:v>1.84</c:v>
                </c:pt>
                <c:pt idx="11109">
                  <c:v>1.88</c:v>
                </c:pt>
                <c:pt idx="11110">
                  <c:v>1.86</c:v>
                </c:pt>
                <c:pt idx="11111">
                  <c:v>1.8</c:v>
                </c:pt>
                <c:pt idx="11112">
                  <c:v>1.74</c:v>
                </c:pt>
                <c:pt idx="11113">
                  <c:v>1.7</c:v>
                </c:pt>
                <c:pt idx="11114">
                  <c:v>1.65</c:v>
                </c:pt>
                <c:pt idx="11115">
                  <c:v>1.65</c:v>
                </c:pt>
                <c:pt idx="11116">
                  <c:v>1.69</c:v>
                </c:pt>
                <c:pt idx="11117">
                  <c:v>1.67</c:v>
                </c:pt>
                <c:pt idx="11118">
                  <c:v>1.59</c:v>
                </c:pt>
                <c:pt idx="11119">
                  <c:v>1.58</c:v>
                </c:pt>
                <c:pt idx="11120">
                  <c:v>1.63</c:v>
                </c:pt>
                <c:pt idx="11121">
                  <c:v>1.59</c:v>
                </c:pt>
                <c:pt idx="11122">
                  <c:v>1.61</c:v>
                </c:pt>
                <c:pt idx="11123">
                  <c:v>1.59</c:v>
                </c:pt>
                <c:pt idx="11124">
                  <c:v>1.62</c:v>
                </c:pt>
                <c:pt idx="11125">
                  <c:v>1.61</c:v>
                </c:pt>
                <c:pt idx="11126">
                  <c:v>1.64</c:v>
                </c:pt>
                <c:pt idx="11127">
                  <c:v>1.63</c:v>
                </c:pt>
                <c:pt idx="11128">
                  <c:v>1.6</c:v>
                </c:pt>
                <c:pt idx="11129">
                  <c:v>1.6</c:v>
                </c:pt>
                <c:pt idx="11130">
                  <c:v>1.57</c:v>
                </c:pt>
                <c:pt idx="11131">
                  <c:v>1.57</c:v>
                </c:pt>
                <c:pt idx="11132">
                  <c:v>1.55</c:v>
                </c:pt>
                <c:pt idx="11133">
                  <c:v>1.56</c:v>
                </c:pt>
                <c:pt idx="11134">
                  <c:v>1.61</c:v>
                </c:pt>
                <c:pt idx="11135">
                  <c:v>1.64</c:v>
                </c:pt>
                <c:pt idx="11136">
                  <c:v>1.62</c:v>
                </c:pt>
                <c:pt idx="11137">
                  <c:v>1.55</c:v>
                </c:pt>
                <c:pt idx="11138">
                  <c:v>1.52</c:v>
                </c:pt>
                <c:pt idx="11139">
                  <c:v>1.51</c:v>
                </c:pt>
                <c:pt idx="11140">
                  <c:v>1.53</c:v>
                </c:pt>
                <c:pt idx="11141">
                  <c:v>1.51</c:v>
                </c:pt>
                <c:pt idx="11142">
                  <c:v>1.53</c:v>
                </c:pt>
                <c:pt idx="11143">
                  <c:v>1.51</c:v>
                </c:pt>
                <c:pt idx="11144">
                  <c:v>1.51</c:v>
                </c:pt>
                <c:pt idx="11145">
                  <c:v>1.48</c:v>
                </c:pt>
                <c:pt idx="11146">
                  <c:v>1.48</c:v>
                </c:pt>
                <c:pt idx="11147">
                  <c:v>1.48</c:v>
                </c:pt>
                <c:pt idx="11148">
                  <c:v>1.43</c:v>
                </c:pt>
                <c:pt idx="11149">
                  <c:v>1.42</c:v>
                </c:pt>
                <c:pt idx="11150">
                  <c:v>1.42</c:v>
                </c:pt>
                <c:pt idx="11151">
                  <c:v>1.43</c:v>
                </c:pt>
                <c:pt idx="11152">
                  <c:v>1.45</c:v>
                </c:pt>
                <c:pt idx="11153">
                  <c:v>1.48</c:v>
                </c:pt>
                <c:pt idx="11154">
                  <c:v>1.54</c:v>
                </c:pt>
                <c:pt idx="11155">
                  <c:v>1.58</c:v>
                </c:pt>
                <c:pt idx="11156">
                  <c:v>1.57</c:v>
                </c:pt>
                <c:pt idx="11157">
                  <c:v>1.57</c:v>
                </c:pt>
                <c:pt idx="11158">
                  <c:v>1.56</c:v>
                </c:pt>
                <c:pt idx="11159">
                  <c:v>1.56</c:v>
                </c:pt>
                <c:pt idx="11160">
                  <c:v>1.46</c:v>
                </c:pt>
                <c:pt idx="11161">
                  <c:v>1.48</c:v>
                </c:pt>
                <c:pt idx="11162">
                  <c:v>1.45</c:v>
                </c:pt>
                <c:pt idx="11163">
                  <c:v>1.44</c:v>
                </c:pt>
                <c:pt idx="11164">
                  <c:v>1.47</c:v>
                </c:pt>
                <c:pt idx="11165">
                  <c:v>1.49</c:v>
                </c:pt>
                <c:pt idx="11166">
                  <c:v>1.45</c:v>
                </c:pt>
                <c:pt idx="11167">
                  <c:v>1.42</c:v>
                </c:pt>
                <c:pt idx="11168">
                  <c:v>1.48</c:v>
                </c:pt>
                <c:pt idx="11169">
                  <c:v>1.42</c:v>
                </c:pt>
                <c:pt idx="11170">
                  <c:v>1.42</c:v>
                </c:pt>
                <c:pt idx="11171">
                  <c:v>1.43</c:v>
                </c:pt>
                <c:pt idx="11172">
                  <c:v>1.48</c:v>
                </c:pt>
                <c:pt idx="11173">
                  <c:v>1.49</c:v>
                </c:pt>
                <c:pt idx="11174">
                  <c:v>1.51</c:v>
                </c:pt>
                <c:pt idx="11175">
                  <c:v>1.54</c:v>
                </c:pt>
                <c:pt idx="11176">
                  <c:v>1.54</c:v>
                </c:pt>
                <c:pt idx="11177">
                  <c:v>1.51</c:v>
                </c:pt>
                <c:pt idx="11178">
                  <c:v>1.52</c:v>
                </c:pt>
                <c:pt idx="11179">
                  <c:v>1.54</c:v>
                </c:pt>
                <c:pt idx="11180">
                  <c:v>1.52</c:v>
                </c:pt>
                <c:pt idx="11181">
                  <c:v>1.49</c:v>
                </c:pt>
                <c:pt idx="11182">
                  <c:v>1.47</c:v>
                </c:pt>
                <c:pt idx="11183">
                  <c:v>1.49</c:v>
                </c:pt>
                <c:pt idx="11184">
                  <c:v>1.5</c:v>
                </c:pt>
                <c:pt idx="11185">
                  <c:v>1.48</c:v>
                </c:pt>
                <c:pt idx="11186">
                  <c:v>1.48</c:v>
                </c:pt>
                <c:pt idx="11187">
                  <c:v>1.45</c:v>
                </c:pt>
                <c:pt idx="11188">
                  <c:v>1.45</c:v>
                </c:pt>
                <c:pt idx="11189">
                  <c:v>1.42</c:v>
                </c:pt>
                <c:pt idx="11190">
                  <c:v>1.42</c:v>
                </c:pt>
                <c:pt idx="11191">
                  <c:v>1.42</c:v>
                </c:pt>
                <c:pt idx="11192">
                  <c:v>1.43</c:v>
                </c:pt>
                <c:pt idx="11193">
                  <c:v>1.45</c:v>
                </c:pt>
                <c:pt idx="11194">
                  <c:v>1.46</c:v>
                </c:pt>
                <c:pt idx="11195">
                  <c:v>1.46</c:v>
                </c:pt>
                <c:pt idx="11196">
                  <c:v>1.46</c:v>
                </c:pt>
                <c:pt idx="11197">
                  <c:v>1.42</c:v>
                </c:pt>
                <c:pt idx="11198">
                  <c:v>1.42</c:v>
                </c:pt>
                <c:pt idx="11199">
                  <c:v>1.42</c:v>
                </c:pt>
                <c:pt idx="11200">
                  <c:v>1.41</c:v>
                </c:pt>
                <c:pt idx="11201">
                  <c:v>1.41</c:v>
                </c:pt>
                <c:pt idx="11202">
                  <c:v>1.38</c:v>
                </c:pt>
                <c:pt idx="11203">
                  <c:v>1.37</c:v>
                </c:pt>
                <c:pt idx="11204">
                  <c:v>1.35</c:v>
                </c:pt>
                <c:pt idx="11205">
                  <c:v>1.35</c:v>
                </c:pt>
                <c:pt idx="11206">
                  <c:v>1.35</c:v>
                </c:pt>
                <c:pt idx="11207">
                  <c:v>1.35</c:v>
                </c:pt>
                <c:pt idx="11208">
                  <c:v>1.38</c:v>
                </c:pt>
                <c:pt idx="11209">
                  <c:v>1.37</c:v>
                </c:pt>
                <c:pt idx="11210">
                  <c:v>1.34</c:v>
                </c:pt>
                <c:pt idx="11211">
                  <c:v>1.33</c:v>
                </c:pt>
                <c:pt idx="11212">
                  <c:v>1.33</c:v>
                </c:pt>
                <c:pt idx="11213">
                  <c:v>1.34</c:v>
                </c:pt>
                <c:pt idx="11214">
                  <c:v>1.38</c:v>
                </c:pt>
                <c:pt idx="11215">
                  <c:v>1.41</c:v>
                </c:pt>
                <c:pt idx="11216">
                  <c:v>1.41</c:v>
                </c:pt>
                <c:pt idx="11217">
                  <c:v>1.42</c:v>
                </c:pt>
                <c:pt idx="11218">
                  <c:v>1.42</c:v>
                </c:pt>
                <c:pt idx="11219">
                  <c:v>1.43</c:v>
                </c:pt>
                <c:pt idx="11220">
                  <c:v>1.4</c:v>
                </c:pt>
                <c:pt idx="11221">
                  <c:v>1.4</c:v>
                </c:pt>
                <c:pt idx="11222">
                  <c:v>1.4</c:v>
                </c:pt>
                <c:pt idx="11223">
                  <c:v>1.4</c:v>
                </c:pt>
                <c:pt idx="11224">
                  <c:v>1.4</c:v>
                </c:pt>
                <c:pt idx="11225">
                  <c:v>1.39</c:v>
                </c:pt>
                <c:pt idx="11226">
                  <c:v>1.36</c:v>
                </c:pt>
                <c:pt idx="11227">
                  <c:v>1.37</c:v>
                </c:pt>
                <c:pt idx="11228">
                  <c:v>1.38</c:v>
                </c:pt>
                <c:pt idx="11229">
                  <c:v>1.39</c:v>
                </c:pt>
                <c:pt idx="11230">
                  <c:v>1.36</c:v>
                </c:pt>
                <c:pt idx="11231">
                  <c:v>1.35</c:v>
                </c:pt>
                <c:pt idx="11232">
                  <c:v>1.35</c:v>
                </c:pt>
                <c:pt idx="11233">
                  <c:v>1.34</c:v>
                </c:pt>
                <c:pt idx="11234">
                  <c:v>1.35</c:v>
                </c:pt>
                <c:pt idx="11235">
                  <c:v>1.33</c:v>
                </c:pt>
                <c:pt idx="11236">
                  <c:v>1.34</c:v>
                </c:pt>
                <c:pt idx="11237">
                  <c:v>1.33</c:v>
                </c:pt>
                <c:pt idx="11238">
                  <c:v>1.31</c:v>
                </c:pt>
                <c:pt idx="11239">
                  <c:v>1.32</c:v>
                </c:pt>
                <c:pt idx="11240">
                  <c:v>1.31</c:v>
                </c:pt>
                <c:pt idx="11241">
                  <c:v>1.29</c:v>
                </c:pt>
                <c:pt idx="11242">
                  <c:v>1.32</c:v>
                </c:pt>
                <c:pt idx="11243">
                  <c:v>1.33</c:v>
                </c:pt>
                <c:pt idx="11244">
                  <c:v>1.32</c:v>
                </c:pt>
                <c:pt idx="11245">
                  <c:v>1.33</c:v>
                </c:pt>
                <c:pt idx="11246">
                  <c:v>1.37</c:v>
                </c:pt>
                <c:pt idx="11247">
                  <c:v>1.4</c:v>
                </c:pt>
                <c:pt idx="11248">
                  <c:v>1.4</c:v>
                </c:pt>
                <c:pt idx="11249">
                  <c:v>1.44</c:v>
                </c:pt>
                <c:pt idx="11250">
                  <c:v>1.46</c:v>
                </c:pt>
                <c:pt idx="11251">
                  <c:v>1.42</c:v>
                </c:pt>
                <c:pt idx="11252">
                  <c:v>1.41</c:v>
                </c:pt>
                <c:pt idx="11253">
                  <c:v>1.42</c:v>
                </c:pt>
                <c:pt idx="11254">
                  <c:v>1.45</c:v>
                </c:pt>
                <c:pt idx="11255">
                  <c:v>1.44</c:v>
                </c:pt>
                <c:pt idx="11256">
                  <c:v>1.41</c:v>
                </c:pt>
                <c:pt idx="11257">
                  <c:v>1.41</c:v>
                </c:pt>
                <c:pt idx="11258">
                  <c:v>1.43</c:v>
                </c:pt>
                <c:pt idx="11259">
                  <c:v>1.47</c:v>
                </c:pt>
                <c:pt idx="11260">
                  <c:v>1.49</c:v>
                </c:pt>
                <c:pt idx="11261">
                  <c:v>1.5</c:v>
                </c:pt>
                <c:pt idx="11262">
                  <c:v>1.51</c:v>
                </c:pt>
                <c:pt idx="11263">
                  <c:v>1.5</c:v>
                </c:pt>
                <c:pt idx="11264">
                  <c:v>1.48</c:v>
                </c:pt>
                <c:pt idx="11265">
                  <c:v>1.47</c:v>
                </c:pt>
                <c:pt idx="11266">
                  <c:v>1.47</c:v>
                </c:pt>
                <c:pt idx="11267">
                  <c:v>1.46</c:v>
                </c:pt>
                <c:pt idx="11268">
                  <c:v>1.47</c:v>
                </c:pt>
                <c:pt idx="11269">
                  <c:v>1.48</c:v>
                </c:pt>
                <c:pt idx="11270">
                  <c:v>1.45</c:v>
                </c:pt>
                <c:pt idx="11271">
                  <c:v>1.45</c:v>
                </c:pt>
                <c:pt idx="11272">
                  <c:v>1.4</c:v>
                </c:pt>
                <c:pt idx="11273">
                  <c:v>1.41</c:v>
                </c:pt>
                <c:pt idx="11274">
                  <c:v>1.41</c:v>
                </c:pt>
                <c:pt idx="11275">
                  <c:v>1.41</c:v>
                </c:pt>
                <c:pt idx="11276">
                  <c:v>1.39</c:v>
                </c:pt>
                <c:pt idx="11277">
                  <c:v>1.37</c:v>
                </c:pt>
                <c:pt idx="11278">
                  <c:v>1.36</c:v>
                </c:pt>
                <c:pt idx="11279">
                  <c:v>1.36</c:v>
                </c:pt>
                <c:pt idx="11280">
                  <c:v>1.34</c:v>
                </c:pt>
                <c:pt idx="11281">
                  <c:v>1.34</c:v>
                </c:pt>
                <c:pt idx="11282">
                  <c:v>1.31</c:v>
                </c:pt>
                <c:pt idx="11283">
                  <c:v>1.34</c:v>
                </c:pt>
                <c:pt idx="11284">
                  <c:v>1.33</c:v>
                </c:pt>
                <c:pt idx="11285">
                  <c:v>1.36</c:v>
                </c:pt>
                <c:pt idx="11286">
                  <c:v>1.37</c:v>
                </c:pt>
                <c:pt idx="11287">
                  <c:v>1.35</c:v>
                </c:pt>
                <c:pt idx="11288">
                  <c:v>1.35</c:v>
                </c:pt>
                <c:pt idx="11289">
                  <c:v>1.35</c:v>
                </c:pt>
                <c:pt idx="11290">
                  <c:v>1.33</c:v>
                </c:pt>
                <c:pt idx="11291">
                  <c:v>1.34</c:v>
                </c:pt>
                <c:pt idx="11292">
                  <c:v>1.33</c:v>
                </c:pt>
                <c:pt idx="11293">
                  <c:v>1.3</c:v>
                </c:pt>
                <c:pt idx="11294">
                  <c:v>1.27</c:v>
                </c:pt>
                <c:pt idx="11295">
                  <c:v>1.28</c:v>
                </c:pt>
                <c:pt idx="11296">
                  <c:v>1.25</c:v>
                </c:pt>
                <c:pt idx="11297">
                  <c:v>1.27</c:v>
                </c:pt>
                <c:pt idx="11298">
                  <c:v>1.29</c:v>
                </c:pt>
                <c:pt idx="11299">
                  <c:v>1.26</c:v>
                </c:pt>
                <c:pt idx="11300">
                  <c:v>1.25</c:v>
                </c:pt>
                <c:pt idx="11301">
                  <c:v>1.26</c:v>
                </c:pt>
                <c:pt idx="11302">
                  <c:v>1.24</c:v>
                </c:pt>
                <c:pt idx="11303">
                  <c:v>1.24</c:v>
                </c:pt>
                <c:pt idx="11304">
                  <c:v>1.24</c:v>
                </c:pt>
                <c:pt idx="11305">
                  <c:v>1.24</c:v>
                </c:pt>
                <c:pt idx="11306">
                  <c:v>1.24</c:v>
                </c:pt>
                <c:pt idx="11307">
                  <c:v>1.24</c:v>
                </c:pt>
                <c:pt idx="11308">
                  <c:v>1.23</c:v>
                </c:pt>
                <c:pt idx="11309">
                  <c:v>1.29</c:v>
                </c:pt>
                <c:pt idx="11310">
                  <c:v>1.3</c:v>
                </c:pt>
                <c:pt idx="11311">
                  <c:v>1.29</c:v>
                </c:pt>
                <c:pt idx="11312">
                  <c:v>1.29</c:v>
                </c:pt>
                <c:pt idx="11313">
                  <c:v>1.29</c:v>
                </c:pt>
                <c:pt idx="11314">
                  <c:v>1.31</c:v>
                </c:pt>
                <c:pt idx="11315">
                  <c:v>1.31</c:v>
                </c:pt>
                <c:pt idx="11316">
                  <c:v>1.28</c:v>
                </c:pt>
                <c:pt idx="11317">
                  <c:v>1.27</c:v>
                </c:pt>
                <c:pt idx="11318">
                  <c:v>1.28</c:v>
                </c:pt>
                <c:pt idx="11319">
                  <c:v>1.3</c:v>
                </c:pt>
                <c:pt idx="11320">
                  <c:v>1.27</c:v>
                </c:pt>
                <c:pt idx="11321">
                  <c:v>1.23</c:v>
                </c:pt>
                <c:pt idx="11322">
                  <c:v>1.25</c:v>
                </c:pt>
                <c:pt idx="11323">
                  <c:v>1.26</c:v>
                </c:pt>
                <c:pt idx="11324">
                  <c:v>1.25</c:v>
                </c:pt>
                <c:pt idx="11325">
                  <c:v>1.25</c:v>
                </c:pt>
                <c:pt idx="11326">
                  <c:v>1.23</c:v>
                </c:pt>
                <c:pt idx="11327">
                  <c:v>1.23</c:v>
                </c:pt>
                <c:pt idx="11328">
                  <c:v>1.22</c:v>
                </c:pt>
                <c:pt idx="11329">
                  <c:v>1.22</c:v>
                </c:pt>
                <c:pt idx="11330">
                  <c:v>1.21</c:v>
                </c:pt>
                <c:pt idx="11331">
                  <c:v>1.21</c:v>
                </c:pt>
                <c:pt idx="11332">
                  <c:v>1.2</c:v>
                </c:pt>
                <c:pt idx="11333">
                  <c:v>1.2</c:v>
                </c:pt>
                <c:pt idx="11334">
                  <c:v>1.22</c:v>
                </c:pt>
                <c:pt idx="11335">
                  <c:v>1.22</c:v>
                </c:pt>
                <c:pt idx="11336">
                  <c:v>1.22</c:v>
                </c:pt>
                <c:pt idx="11337">
                  <c:v>1.27</c:v>
                </c:pt>
                <c:pt idx="11338">
                  <c:v>1.28</c:v>
                </c:pt>
                <c:pt idx="11339">
                  <c:v>1.26</c:v>
                </c:pt>
                <c:pt idx="11340">
                  <c:v>1.27</c:v>
                </c:pt>
                <c:pt idx="11341">
                  <c:v>1.24</c:v>
                </c:pt>
                <c:pt idx="11342">
                  <c:v>1.2</c:v>
                </c:pt>
                <c:pt idx="11343">
                  <c:v>1.18</c:v>
                </c:pt>
                <c:pt idx="11344">
                  <c:v>1.1599999999999999</c:v>
                </c:pt>
                <c:pt idx="11345">
                  <c:v>1.18</c:v>
                </c:pt>
                <c:pt idx="11346">
                  <c:v>1.1499999999999999</c:v>
                </c:pt>
                <c:pt idx="11347">
                  <c:v>1.1499999999999999</c:v>
                </c:pt>
                <c:pt idx="11348">
                  <c:v>1.17</c:v>
                </c:pt>
                <c:pt idx="11349">
                  <c:v>1.22</c:v>
                </c:pt>
                <c:pt idx="11350">
                  <c:v>1.23</c:v>
                </c:pt>
                <c:pt idx="11351">
                  <c:v>1.24</c:v>
                </c:pt>
                <c:pt idx="11352">
                  <c:v>1.22</c:v>
                </c:pt>
                <c:pt idx="11353">
                  <c:v>1.2</c:v>
                </c:pt>
                <c:pt idx="11354">
                  <c:v>1.22</c:v>
                </c:pt>
                <c:pt idx="11355">
                  <c:v>1.23</c:v>
                </c:pt>
                <c:pt idx="11356">
                  <c:v>1.25</c:v>
                </c:pt>
                <c:pt idx="11357">
                  <c:v>1.25</c:v>
                </c:pt>
                <c:pt idx="11358">
                  <c:v>1.27</c:v>
                </c:pt>
                <c:pt idx="11359">
                  <c:v>1.27</c:v>
                </c:pt>
                <c:pt idx="11360">
                  <c:v>1.27</c:v>
                </c:pt>
                <c:pt idx="11361">
                  <c:v>1.26</c:v>
                </c:pt>
                <c:pt idx="11362">
                  <c:v>1.25</c:v>
                </c:pt>
                <c:pt idx="11363">
                  <c:v>1.23</c:v>
                </c:pt>
                <c:pt idx="11364">
                  <c:v>1.25</c:v>
                </c:pt>
                <c:pt idx="11365">
                  <c:v>1.26</c:v>
                </c:pt>
                <c:pt idx="11366">
                  <c:v>1.29</c:v>
                </c:pt>
                <c:pt idx="11367">
                  <c:v>1.29</c:v>
                </c:pt>
                <c:pt idx="11368">
                  <c:v>1.3</c:v>
                </c:pt>
                <c:pt idx="11369">
                  <c:v>1.35</c:v>
                </c:pt>
                <c:pt idx="11370">
                  <c:v>1.37</c:v>
                </c:pt>
                <c:pt idx="11371">
                  <c:v>1.37</c:v>
                </c:pt>
                <c:pt idx="11372">
                  <c:v>1.38</c:v>
                </c:pt>
                <c:pt idx="11373">
                  <c:v>1.38</c:v>
                </c:pt>
                <c:pt idx="11374">
                  <c:v>1.4</c:v>
                </c:pt>
                <c:pt idx="11375">
                  <c:v>1.41</c:v>
                </c:pt>
                <c:pt idx="11376">
                  <c:v>1.44</c:v>
                </c:pt>
                <c:pt idx="11377">
                  <c:v>1.48</c:v>
                </c:pt>
                <c:pt idx="11378">
                  <c:v>1.44</c:v>
                </c:pt>
                <c:pt idx="11379">
                  <c:v>1.45</c:v>
                </c:pt>
                <c:pt idx="11380">
                  <c:v>1.47</c:v>
                </c:pt>
                <c:pt idx="11381">
                  <c:v>1.43</c:v>
                </c:pt>
                <c:pt idx="11382">
                  <c:v>1.42</c:v>
                </c:pt>
                <c:pt idx="11383">
                  <c:v>1.41</c:v>
                </c:pt>
                <c:pt idx="11384">
                  <c:v>1.47</c:v>
                </c:pt>
                <c:pt idx="11385">
                  <c:v>1.45</c:v>
                </c:pt>
                <c:pt idx="11386">
                  <c:v>1.42</c:v>
                </c:pt>
                <c:pt idx="11387">
                  <c:v>1.43</c:v>
                </c:pt>
                <c:pt idx="11388">
                  <c:v>1.41</c:v>
                </c:pt>
                <c:pt idx="11389">
                  <c:v>1.36</c:v>
                </c:pt>
                <c:pt idx="11390">
                  <c:v>1.37</c:v>
                </c:pt>
                <c:pt idx="11391">
                  <c:v>1.35</c:v>
                </c:pt>
                <c:pt idx="11392">
                  <c:v>1.33</c:v>
                </c:pt>
                <c:pt idx="11393">
                  <c:v>1.29</c:v>
                </c:pt>
                <c:pt idx="11394">
                  <c:v>1.31</c:v>
                </c:pt>
                <c:pt idx="11395">
                  <c:v>1.29</c:v>
                </c:pt>
                <c:pt idx="11396">
                  <c:v>1.3</c:v>
                </c:pt>
                <c:pt idx="11397">
                  <c:v>1.31</c:v>
                </c:pt>
                <c:pt idx="11398">
                  <c:v>1.32</c:v>
                </c:pt>
                <c:pt idx="11399">
                  <c:v>1.35</c:v>
                </c:pt>
                <c:pt idx="11400">
                  <c:v>1.35</c:v>
                </c:pt>
                <c:pt idx="11401">
                  <c:v>1.35</c:v>
                </c:pt>
                <c:pt idx="11402">
                  <c:v>1.33</c:v>
                </c:pt>
                <c:pt idx="11403">
                  <c:v>1.34</c:v>
                </c:pt>
                <c:pt idx="11404">
                  <c:v>1.34</c:v>
                </c:pt>
                <c:pt idx="11405">
                  <c:v>1.35</c:v>
                </c:pt>
                <c:pt idx="11406">
                  <c:v>1.37</c:v>
                </c:pt>
                <c:pt idx="11407">
                  <c:v>1.35</c:v>
                </c:pt>
                <c:pt idx="11408">
                  <c:v>1.35</c:v>
                </c:pt>
                <c:pt idx="11409">
                  <c:v>1.38</c:v>
                </c:pt>
                <c:pt idx="11410">
                  <c:v>1.38</c:v>
                </c:pt>
                <c:pt idx="11411">
                  <c:v>1.42</c:v>
                </c:pt>
                <c:pt idx="11412">
                  <c:v>1.46</c:v>
                </c:pt>
                <c:pt idx="11413">
                  <c:v>1.45</c:v>
                </c:pt>
                <c:pt idx="11414">
                  <c:v>1.49</c:v>
                </c:pt>
                <c:pt idx="11415">
                  <c:v>1.55</c:v>
                </c:pt>
                <c:pt idx="11416">
                  <c:v>1.5</c:v>
                </c:pt>
                <c:pt idx="11417">
                  <c:v>1.48</c:v>
                </c:pt>
                <c:pt idx="11418">
                  <c:v>1.51</c:v>
                </c:pt>
                <c:pt idx="11419">
                  <c:v>1.51</c:v>
                </c:pt>
                <c:pt idx="11420">
                  <c:v>1.53</c:v>
                </c:pt>
                <c:pt idx="11421">
                  <c:v>1.53</c:v>
                </c:pt>
                <c:pt idx="11422">
                  <c:v>1.56</c:v>
                </c:pt>
                <c:pt idx="11423">
                  <c:v>1.56</c:v>
                </c:pt>
                <c:pt idx="11424">
                  <c:v>1.56</c:v>
                </c:pt>
                <c:pt idx="11425">
                  <c:v>1.55</c:v>
                </c:pt>
                <c:pt idx="11426">
                  <c:v>1.5</c:v>
                </c:pt>
                <c:pt idx="11427">
                  <c:v>1.51</c:v>
                </c:pt>
                <c:pt idx="11428">
                  <c:v>1.51</c:v>
                </c:pt>
                <c:pt idx="11429">
                  <c:v>1.5</c:v>
                </c:pt>
                <c:pt idx="11430">
                  <c:v>1.52</c:v>
                </c:pt>
                <c:pt idx="11431">
                  <c:v>1.55</c:v>
                </c:pt>
                <c:pt idx="11432">
                  <c:v>1.52</c:v>
                </c:pt>
                <c:pt idx="11433">
                  <c:v>1.51</c:v>
                </c:pt>
                <c:pt idx="11434">
                  <c:v>1.54</c:v>
                </c:pt>
                <c:pt idx="11435">
                  <c:v>1.58</c:v>
                </c:pt>
                <c:pt idx="11436">
                  <c:v>1.57</c:v>
                </c:pt>
                <c:pt idx="11437">
                  <c:v>1.57</c:v>
                </c:pt>
                <c:pt idx="11438">
                  <c:v>1.57</c:v>
                </c:pt>
                <c:pt idx="11439">
                  <c:v>1.62</c:v>
                </c:pt>
                <c:pt idx="11440">
                  <c:v>1.6</c:v>
                </c:pt>
                <c:pt idx="11441">
                  <c:v>1.57</c:v>
                </c:pt>
                <c:pt idx="11442">
                  <c:v>1.58</c:v>
                </c:pt>
                <c:pt idx="11443">
                  <c:v>1.57</c:v>
                </c:pt>
                <c:pt idx="11444">
                  <c:v>1.53</c:v>
                </c:pt>
                <c:pt idx="11445">
                  <c:v>1.48</c:v>
                </c:pt>
                <c:pt idx="11446">
                  <c:v>1.51</c:v>
                </c:pt>
                <c:pt idx="11447">
                  <c:v>1.48</c:v>
                </c:pt>
                <c:pt idx="11448">
                  <c:v>1.47</c:v>
                </c:pt>
                <c:pt idx="11449">
                  <c:v>1.49</c:v>
                </c:pt>
                <c:pt idx="11450">
                  <c:v>1.48</c:v>
                </c:pt>
                <c:pt idx="11451">
                  <c:v>1.48</c:v>
                </c:pt>
                <c:pt idx="11452">
                  <c:v>1.45</c:v>
                </c:pt>
                <c:pt idx="11453">
                  <c:v>1.46</c:v>
                </c:pt>
                <c:pt idx="11454">
                  <c:v>1.47</c:v>
                </c:pt>
                <c:pt idx="11455">
                  <c:v>1.47</c:v>
                </c:pt>
                <c:pt idx="11456">
                  <c:v>1.45</c:v>
                </c:pt>
                <c:pt idx="11457">
                  <c:v>1.47</c:v>
                </c:pt>
                <c:pt idx="11458">
                  <c:v>1.49</c:v>
                </c:pt>
                <c:pt idx="11459">
                  <c:v>1.55</c:v>
                </c:pt>
                <c:pt idx="11460">
                  <c:v>1.55</c:v>
                </c:pt>
                <c:pt idx="11461">
                  <c:v>1.52</c:v>
                </c:pt>
                <c:pt idx="11462">
                  <c:v>1.51</c:v>
                </c:pt>
                <c:pt idx="11463">
                  <c:v>1.54</c:v>
                </c:pt>
                <c:pt idx="11464">
                  <c:v>1.58</c:v>
                </c:pt>
                <c:pt idx="11465">
                  <c:v>1.56</c:v>
                </c:pt>
                <c:pt idx="11466">
                  <c:v>1.53</c:v>
                </c:pt>
                <c:pt idx="11467">
                  <c:v>1.5</c:v>
                </c:pt>
                <c:pt idx="11468">
                  <c:v>1.52</c:v>
                </c:pt>
                <c:pt idx="11469">
                  <c:v>1.53</c:v>
                </c:pt>
                <c:pt idx="11470">
                  <c:v>1.51</c:v>
                </c:pt>
                <c:pt idx="11471">
                  <c:v>1.54</c:v>
                </c:pt>
                <c:pt idx="11472">
                  <c:v>1.54</c:v>
                </c:pt>
                <c:pt idx="11473">
                  <c:v>1.54</c:v>
                </c:pt>
                <c:pt idx="11474">
                  <c:v>1.52</c:v>
                </c:pt>
                <c:pt idx="11475">
                  <c:v>1.49</c:v>
                </c:pt>
                <c:pt idx="11476">
                  <c:v>1.52</c:v>
                </c:pt>
                <c:pt idx="11477">
                  <c:v>1.5</c:v>
                </c:pt>
                <c:pt idx="11478">
                  <c:v>1.47</c:v>
                </c:pt>
                <c:pt idx="11479">
                  <c:v>1.47</c:v>
                </c:pt>
                <c:pt idx="11480">
                  <c:v>1.47</c:v>
                </c:pt>
                <c:pt idx="11481">
                  <c:v>1.44</c:v>
                </c:pt>
                <c:pt idx="11482">
                  <c:v>1.43</c:v>
                </c:pt>
                <c:pt idx="11483">
                  <c:v>1.44</c:v>
                </c:pt>
                <c:pt idx="11484">
                  <c:v>1.44</c:v>
                </c:pt>
                <c:pt idx="11485">
                  <c:v>1.43</c:v>
                </c:pt>
                <c:pt idx="11486">
                  <c:v>1.45</c:v>
                </c:pt>
                <c:pt idx="11487">
                  <c:v>1.43</c:v>
                </c:pt>
                <c:pt idx="11488">
                  <c:v>1.44</c:v>
                </c:pt>
                <c:pt idx="11489">
                  <c:v>1.45</c:v>
                </c:pt>
                <c:pt idx="11490">
                  <c:v>1.42</c:v>
                </c:pt>
                <c:pt idx="11491">
                  <c:v>1.43</c:v>
                </c:pt>
                <c:pt idx="11492">
                  <c:v>1.47</c:v>
                </c:pt>
                <c:pt idx="11493">
                  <c:v>1.47</c:v>
                </c:pt>
                <c:pt idx="11494">
                  <c:v>1.43</c:v>
                </c:pt>
                <c:pt idx="11495">
                  <c:v>1.43</c:v>
                </c:pt>
                <c:pt idx="11496">
                  <c:v>1.45</c:v>
                </c:pt>
                <c:pt idx="11497">
                  <c:v>1.5</c:v>
                </c:pt>
                <c:pt idx="11498">
                  <c:v>1.53</c:v>
                </c:pt>
                <c:pt idx="11499">
                  <c:v>1.55</c:v>
                </c:pt>
                <c:pt idx="11500">
                  <c:v>1.55</c:v>
                </c:pt>
                <c:pt idx="11501">
                  <c:v>1.54</c:v>
                </c:pt>
                <c:pt idx="11502">
                  <c:v>1.55</c:v>
                </c:pt>
                <c:pt idx="11503">
                  <c:v>1.58</c:v>
                </c:pt>
                <c:pt idx="11504">
                  <c:v>1.56</c:v>
                </c:pt>
                <c:pt idx="11505">
                  <c:v>1.57</c:v>
                </c:pt>
                <c:pt idx="11506">
                  <c:v>1.57</c:v>
                </c:pt>
                <c:pt idx="11507">
                  <c:v>1.56</c:v>
                </c:pt>
                <c:pt idx="11508">
                  <c:v>1.59</c:v>
                </c:pt>
                <c:pt idx="11509">
                  <c:v>1.55</c:v>
                </c:pt>
                <c:pt idx="11510">
                  <c:v>1.59</c:v>
                </c:pt>
                <c:pt idx="11511">
                  <c:v>1.57</c:v>
                </c:pt>
                <c:pt idx="11512">
                  <c:v>1.55</c:v>
                </c:pt>
                <c:pt idx="11513">
                  <c:v>1.52</c:v>
                </c:pt>
                <c:pt idx="11514">
                  <c:v>1.52</c:v>
                </c:pt>
                <c:pt idx="11515">
                  <c:v>1.52</c:v>
                </c:pt>
                <c:pt idx="11516">
                  <c:v>1.52</c:v>
                </c:pt>
                <c:pt idx="11517">
                  <c:v>1.55</c:v>
                </c:pt>
                <c:pt idx="11518">
                  <c:v>1.59</c:v>
                </c:pt>
                <c:pt idx="11519">
                  <c:v>1.6</c:v>
                </c:pt>
                <c:pt idx="11520">
                  <c:v>1.58</c:v>
                </c:pt>
                <c:pt idx="11521">
                  <c:v>1.63</c:v>
                </c:pt>
                <c:pt idx="11522">
                  <c:v>1.66</c:v>
                </c:pt>
                <c:pt idx="11523">
                  <c:v>1.63</c:v>
                </c:pt>
                <c:pt idx="11524">
                  <c:v>1.64</c:v>
                </c:pt>
                <c:pt idx="11525">
                  <c:v>1.66</c:v>
                </c:pt>
                <c:pt idx="11526">
                  <c:v>1.62</c:v>
                </c:pt>
                <c:pt idx="11527">
                  <c:v>1.62</c:v>
                </c:pt>
                <c:pt idx="11528">
                  <c:v>1.67</c:v>
                </c:pt>
                <c:pt idx="11529">
                  <c:v>1.7</c:v>
                </c:pt>
                <c:pt idx="11530">
                  <c:v>1.69</c:v>
                </c:pt>
                <c:pt idx="11531">
                  <c:v>1.73</c:v>
                </c:pt>
                <c:pt idx="11532">
                  <c:v>1.73</c:v>
                </c:pt>
                <c:pt idx="11533">
                  <c:v>1.73</c:v>
                </c:pt>
                <c:pt idx="11534">
                  <c:v>1.74</c:v>
                </c:pt>
                <c:pt idx="11535">
                  <c:v>1.74</c:v>
                </c:pt>
                <c:pt idx="11536">
                  <c:v>1.74</c:v>
                </c:pt>
                <c:pt idx="11537">
                  <c:v>1.73</c:v>
                </c:pt>
                <c:pt idx="11538">
                  <c:v>1.74</c:v>
                </c:pt>
                <c:pt idx="11539">
                  <c:v>1.71</c:v>
                </c:pt>
                <c:pt idx="11540">
                  <c:v>1.72</c:v>
                </c:pt>
                <c:pt idx="11541">
                  <c:v>1.79</c:v>
                </c:pt>
                <c:pt idx="11542">
                  <c:v>1.79</c:v>
                </c:pt>
                <c:pt idx="11543">
                  <c:v>1.78</c:v>
                </c:pt>
                <c:pt idx="11544">
                  <c:v>1.82</c:v>
                </c:pt>
                <c:pt idx="11545">
                  <c:v>1.82</c:v>
                </c:pt>
                <c:pt idx="11546">
                  <c:v>1.82</c:v>
                </c:pt>
                <c:pt idx="11547">
                  <c:v>1.85</c:v>
                </c:pt>
                <c:pt idx="11548">
                  <c:v>1.86</c:v>
                </c:pt>
                <c:pt idx="11549">
                  <c:v>1.86</c:v>
                </c:pt>
                <c:pt idx="11550">
                  <c:v>1.87</c:v>
                </c:pt>
                <c:pt idx="11551">
                  <c:v>1.87</c:v>
                </c:pt>
                <c:pt idx="11552">
                  <c:v>1.91</c:v>
                </c:pt>
                <c:pt idx="11553">
                  <c:v>1.94</c:v>
                </c:pt>
                <c:pt idx="11554">
                  <c:v>1.94</c:v>
                </c:pt>
                <c:pt idx="11555">
                  <c:v>1.94</c:v>
                </c:pt>
                <c:pt idx="11556">
                  <c:v>1.87</c:v>
                </c:pt>
                <c:pt idx="11557">
                  <c:v>1.89</c:v>
                </c:pt>
                <c:pt idx="11558">
                  <c:v>1.89</c:v>
                </c:pt>
                <c:pt idx="11559">
                  <c:v>1.88</c:v>
                </c:pt>
                <c:pt idx="11560">
                  <c:v>1.89</c:v>
                </c:pt>
                <c:pt idx="11561">
                  <c:v>1.92</c:v>
                </c:pt>
                <c:pt idx="11562">
                  <c:v>1.95</c:v>
                </c:pt>
                <c:pt idx="11563">
                  <c:v>1.91</c:v>
                </c:pt>
                <c:pt idx="11564">
                  <c:v>1.88</c:v>
                </c:pt>
                <c:pt idx="11565">
                  <c:v>1.92</c:v>
                </c:pt>
                <c:pt idx="11566">
                  <c:v>1.92</c:v>
                </c:pt>
                <c:pt idx="11567">
                  <c:v>1.92</c:v>
                </c:pt>
                <c:pt idx="11568">
                  <c:v>1.92</c:v>
                </c:pt>
                <c:pt idx="11569">
                  <c:v>1.97</c:v>
                </c:pt>
                <c:pt idx="11570">
                  <c:v>1.96</c:v>
                </c:pt>
                <c:pt idx="11571">
                  <c:v>2</c:v>
                </c:pt>
                <c:pt idx="11572">
                  <c:v>1.97</c:v>
                </c:pt>
                <c:pt idx="11573">
                  <c:v>1.99</c:v>
                </c:pt>
                <c:pt idx="11574">
                  <c:v>2</c:v>
                </c:pt>
                <c:pt idx="11575">
                  <c:v>1.97</c:v>
                </c:pt>
                <c:pt idx="11576">
                  <c:v>1.93</c:v>
                </c:pt>
                <c:pt idx="11577">
                  <c:v>1.96</c:v>
                </c:pt>
                <c:pt idx="11578">
                  <c:v>1.93</c:v>
                </c:pt>
                <c:pt idx="11579">
                  <c:v>1.86</c:v>
                </c:pt>
                <c:pt idx="11580">
                  <c:v>1.82</c:v>
                </c:pt>
                <c:pt idx="11581">
                  <c:v>1.85</c:v>
                </c:pt>
                <c:pt idx="11582">
                  <c:v>1.87</c:v>
                </c:pt>
                <c:pt idx="11583">
                  <c:v>1.87</c:v>
                </c:pt>
                <c:pt idx="11584">
                  <c:v>1.88</c:v>
                </c:pt>
                <c:pt idx="11585">
                  <c:v>1.87</c:v>
                </c:pt>
                <c:pt idx="11586">
                  <c:v>1.84</c:v>
                </c:pt>
                <c:pt idx="11587">
                  <c:v>1.96</c:v>
                </c:pt>
                <c:pt idx="11588">
                  <c:v>1.92</c:v>
                </c:pt>
                <c:pt idx="11589">
                  <c:v>1.88</c:v>
                </c:pt>
                <c:pt idx="11590">
                  <c:v>1.94</c:v>
                </c:pt>
                <c:pt idx="11591">
                  <c:v>1.89</c:v>
                </c:pt>
                <c:pt idx="11592">
                  <c:v>1.87</c:v>
                </c:pt>
                <c:pt idx="11593">
                  <c:v>1.86</c:v>
                </c:pt>
                <c:pt idx="11594">
                  <c:v>1.85</c:v>
                </c:pt>
                <c:pt idx="11595">
                  <c:v>1.8</c:v>
                </c:pt>
                <c:pt idx="11596">
                  <c:v>1.79</c:v>
                </c:pt>
                <c:pt idx="11597">
                  <c:v>1.79</c:v>
                </c:pt>
                <c:pt idx="11598">
                  <c:v>1.83</c:v>
                </c:pt>
                <c:pt idx="11599">
                  <c:v>1.84</c:v>
                </c:pt>
                <c:pt idx="11600">
                  <c:v>1.87</c:v>
                </c:pt>
                <c:pt idx="11601">
                  <c:v>1.87</c:v>
                </c:pt>
                <c:pt idx="11602">
                  <c:v>1.88</c:v>
                </c:pt>
                <c:pt idx="11603">
                  <c:v>1.9</c:v>
                </c:pt>
                <c:pt idx="11604">
                  <c:v>1.92</c:v>
                </c:pt>
                <c:pt idx="11605">
                  <c:v>1.93</c:v>
                </c:pt>
                <c:pt idx="11606">
                  <c:v>1.93</c:v>
                </c:pt>
                <c:pt idx="11607">
                  <c:v>1.94</c:v>
                </c:pt>
                <c:pt idx="11608">
                  <c:v>1.94</c:v>
                </c:pt>
                <c:pt idx="11609">
                  <c:v>1.96</c:v>
                </c:pt>
                <c:pt idx="11610">
                  <c:v>1.96</c:v>
                </c:pt>
                <c:pt idx="11611">
                  <c:v>1.97</c:v>
                </c:pt>
                <c:pt idx="11612">
                  <c:v>1.97</c:v>
                </c:pt>
                <c:pt idx="11613">
                  <c:v>1.95</c:v>
                </c:pt>
                <c:pt idx="11614">
                  <c:v>1.97</c:v>
                </c:pt>
                <c:pt idx="11615">
                  <c:v>1.96</c:v>
                </c:pt>
                <c:pt idx="11616">
                  <c:v>1.93</c:v>
                </c:pt>
                <c:pt idx="11617">
                  <c:v>1.91</c:v>
                </c:pt>
                <c:pt idx="11618">
                  <c:v>1.85</c:v>
                </c:pt>
                <c:pt idx="11619">
                  <c:v>1.85</c:v>
                </c:pt>
                <c:pt idx="11620">
                  <c:v>1.83</c:v>
                </c:pt>
                <c:pt idx="11621">
                  <c:v>1.85</c:v>
                </c:pt>
                <c:pt idx="11622">
                  <c:v>1.82</c:v>
                </c:pt>
                <c:pt idx="11623">
                  <c:v>1.82</c:v>
                </c:pt>
                <c:pt idx="11624">
                  <c:v>1.86</c:v>
                </c:pt>
                <c:pt idx="11625">
                  <c:v>1.88</c:v>
                </c:pt>
                <c:pt idx="11626">
                  <c:v>1.87</c:v>
                </c:pt>
                <c:pt idx="11627">
                  <c:v>1.88</c:v>
                </c:pt>
                <c:pt idx="11628">
                  <c:v>1.93</c:v>
                </c:pt>
                <c:pt idx="11629">
                  <c:v>1.93</c:v>
                </c:pt>
                <c:pt idx="11630">
                  <c:v>1.94</c:v>
                </c:pt>
                <c:pt idx="11631">
                  <c:v>1.91</c:v>
                </c:pt>
                <c:pt idx="11632">
                  <c:v>1.89</c:v>
                </c:pt>
                <c:pt idx="11633">
                  <c:v>1.89</c:v>
                </c:pt>
                <c:pt idx="11634">
                  <c:v>1.85</c:v>
                </c:pt>
                <c:pt idx="11635">
                  <c:v>1.85</c:v>
                </c:pt>
                <c:pt idx="11636">
                  <c:v>1.86</c:v>
                </c:pt>
                <c:pt idx="11637">
                  <c:v>1.91</c:v>
                </c:pt>
                <c:pt idx="11638">
                  <c:v>1.86</c:v>
                </c:pt>
                <c:pt idx="11639">
                  <c:v>1.9</c:v>
                </c:pt>
                <c:pt idx="11640">
                  <c:v>1.88</c:v>
                </c:pt>
                <c:pt idx="11641">
                  <c:v>1.85</c:v>
                </c:pt>
                <c:pt idx="11642">
                  <c:v>1.84</c:v>
                </c:pt>
                <c:pt idx="11643">
                  <c:v>1.87</c:v>
                </c:pt>
                <c:pt idx="11644">
                  <c:v>1.83</c:v>
                </c:pt>
                <c:pt idx="11645">
                  <c:v>1.82</c:v>
                </c:pt>
                <c:pt idx="11646">
                  <c:v>1.82</c:v>
                </c:pt>
                <c:pt idx="11647">
                  <c:v>1.82</c:v>
                </c:pt>
                <c:pt idx="11648">
                  <c:v>1.73</c:v>
                </c:pt>
                <c:pt idx="11649">
                  <c:v>1.7</c:v>
                </c:pt>
                <c:pt idx="11650">
                  <c:v>1.73</c:v>
                </c:pt>
                <c:pt idx="11651">
                  <c:v>1.68</c:v>
                </c:pt>
                <c:pt idx="11652">
                  <c:v>1.65</c:v>
                </c:pt>
                <c:pt idx="11653">
                  <c:v>1.65</c:v>
                </c:pt>
                <c:pt idx="11654">
                  <c:v>1.68</c:v>
                </c:pt>
                <c:pt idx="11655">
                  <c:v>1.69</c:v>
                </c:pt>
                <c:pt idx="11656">
                  <c:v>1.67</c:v>
                </c:pt>
                <c:pt idx="11657">
                  <c:v>1.67</c:v>
                </c:pt>
                <c:pt idx="11658">
                  <c:v>1.7</c:v>
                </c:pt>
                <c:pt idx="11659">
                  <c:v>1.64</c:v>
                </c:pt>
                <c:pt idx="11660">
                  <c:v>1.66</c:v>
                </c:pt>
                <c:pt idx="11661">
                  <c:v>1.65</c:v>
                </c:pt>
                <c:pt idx="11662">
                  <c:v>1.65</c:v>
                </c:pt>
                <c:pt idx="11663">
                  <c:v>1.64</c:v>
                </c:pt>
                <c:pt idx="11664">
                  <c:v>1.64</c:v>
                </c:pt>
                <c:pt idx="11665">
                  <c:v>1.67</c:v>
                </c:pt>
                <c:pt idx="11666">
                  <c:v>1.65</c:v>
                </c:pt>
                <c:pt idx="11667">
                  <c:v>1.66</c:v>
                </c:pt>
                <c:pt idx="11668">
                  <c:v>1.6</c:v>
                </c:pt>
                <c:pt idx="11669">
                  <c:v>1.61</c:v>
                </c:pt>
                <c:pt idx="11670">
                  <c:v>1.59</c:v>
                </c:pt>
                <c:pt idx="11671">
                  <c:v>1.63</c:v>
                </c:pt>
                <c:pt idx="11672">
                  <c:v>1.63</c:v>
                </c:pt>
                <c:pt idx="11673">
                  <c:v>1.65</c:v>
                </c:pt>
                <c:pt idx="11674">
                  <c:v>1.72</c:v>
                </c:pt>
                <c:pt idx="11675">
                  <c:v>1.69</c:v>
                </c:pt>
                <c:pt idx="11676">
                  <c:v>1.72</c:v>
                </c:pt>
                <c:pt idx="11677">
                  <c:v>1.72</c:v>
                </c:pt>
                <c:pt idx="11678">
                  <c:v>1.7</c:v>
                </c:pt>
                <c:pt idx="11679">
                  <c:v>1.7</c:v>
                </c:pt>
                <c:pt idx="11680">
                  <c:v>1.71</c:v>
                </c:pt>
                <c:pt idx="11681">
                  <c:v>1.73</c:v>
                </c:pt>
                <c:pt idx="11682">
                  <c:v>1.74</c:v>
                </c:pt>
                <c:pt idx="11683">
                  <c:v>1.75</c:v>
                </c:pt>
                <c:pt idx="11684">
                  <c:v>1.78</c:v>
                </c:pt>
                <c:pt idx="11685">
                  <c:v>1.78</c:v>
                </c:pt>
                <c:pt idx="11686">
                  <c:v>1.79</c:v>
                </c:pt>
                <c:pt idx="11687">
                  <c:v>1.79</c:v>
                </c:pt>
                <c:pt idx="11688">
                  <c:v>1.79</c:v>
                </c:pt>
                <c:pt idx="11689">
                  <c:v>1.82</c:v>
                </c:pt>
                <c:pt idx="11690">
                  <c:v>1.81</c:v>
                </c:pt>
                <c:pt idx="11691">
                  <c:v>1.78</c:v>
                </c:pt>
                <c:pt idx="11692">
                  <c:v>1.74</c:v>
                </c:pt>
                <c:pt idx="11693">
                  <c:v>1.73</c:v>
                </c:pt>
                <c:pt idx="11694">
                  <c:v>1.72</c:v>
                </c:pt>
                <c:pt idx="11695">
                  <c:v>1.71</c:v>
                </c:pt>
                <c:pt idx="11696">
                  <c:v>1.71</c:v>
                </c:pt>
                <c:pt idx="11697">
                  <c:v>1.7</c:v>
                </c:pt>
                <c:pt idx="11698">
                  <c:v>1.7</c:v>
                </c:pt>
                <c:pt idx="11699">
                  <c:v>1.75</c:v>
                </c:pt>
                <c:pt idx="11700">
                  <c:v>1.75</c:v>
                </c:pt>
                <c:pt idx="11701">
                  <c:v>1.72</c:v>
                </c:pt>
                <c:pt idx="11702">
                  <c:v>1.7</c:v>
                </c:pt>
                <c:pt idx="11703">
                  <c:v>1.68</c:v>
                </c:pt>
                <c:pt idx="11704">
                  <c:v>1.67</c:v>
                </c:pt>
                <c:pt idx="11705">
                  <c:v>1.73</c:v>
                </c:pt>
                <c:pt idx="11706">
                  <c:v>1.7</c:v>
                </c:pt>
                <c:pt idx="11707">
                  <c:v>1.7</c:v>
                </c:pt>
                <c:pt idx="11708">
                  <c:v>1.72</c:v>
                </c:pt>
                <c:pt idx="11709">
                  <c:v>1.68</c:v>
                </c:pt>
                <c:pt idx="11710">
                  <c:v>1.68</c:v>
                </c:pt>
                <c:pt idx="11711">
                  <c:v>1.67</c:v>
                </c:pt>
                <c:pt idx="11712">
                  <c:v>1.67</c:v>
                </c:pt>
                <c:pt idx="11713">
                  <c:v>1.67</c:v>
                </c:pt>
                <c:pt idx="11714">
                  <c:v>1.67</c:v>
                </c:pt>
                <c:pt idx="11715">
                  <c:v>1.66</c:v>
                </c:pt>
                <c:pt idx="11716">
                  <c:v>1.69</c:v>
                </c:pt>
                <c:pt idx="11717">
                  <c:v>1.66</c:v>
                </c:pt>
                <c:pt idx="11718">
                  <c:v>1.64</c:v>
                </c:pt>
                <c:pt idx="11719">
                  <c:v>1.66</c:v>
                </c:pt>
                <c:pt idx="11720">
                  <c:v>1.65</c:v>
                </c:pt>
                <c:pt idx="11721">
                  <c:v>1.65</c:v>
                </c:pt>
                <c:pt idx="11722">
                  <c:v>1.68</c:v>
                </c:pt>
                <c:pt idx="11723">
                  <c:v>1.71</c:v>
                </c:pt>
                <c:pt idx="11724">
                  <c:v>1.66</c:v>
                </c:pt>
                <c:pt idx="11725">
                  <c:v>1.65</c:v>
                </c:pt>
                <c:pt idx="11726">
                  <c:v>1.62</c:v>
                </c:pt>
                <c:pt idx="11727">
                  <c:v>1.63</c:v>
                </c:pt>
                <c:pt idx="11728">
                  <c:v>1.67</c:v>
                </c:pt>
                <c:pt idx="11729">
                  <c:v>1.69</c:v>
                </c:pt>
                <c:pt idx="11730">
                  <c:v>1.66</c:v>
                </c:pt>
                <c:pt idx="11731">
                  <c:v>1.63</c:v>
                </c:pt>
                <c:pt idx="11732">
                  <c:v>1.62</c:v>
                </c:pt>
                <c:pt idx="11733">
                  <c:v>1.61</c:v>
                </c:pt>
                <c:pt idx="11734">
                  <c:v>1.6</c:v>
                </c:pt>
                <c:pt idx="11735">
                  <c:v>1.59</c:v>
                </c:pt>
                <c:pt idx="11736">
                  <c:v>1.65</c:v>
                </c:pt>
                <c:pt idx="11737">
                  <c:v>1.68</c:v>
                </c:pt>
                <c:pt idx="11738">
                  <c:v>1.69</c:v>
                </c:pt>
                <c:pt idx="11739">
                  <c:v>1.68</c:v>
                </c:pt>
                <c:pt idx="11740">
                  <c:v>1.68</c:v>
                </c:pt>
                <c:pt idx="11741">
                  <c:v>1.68</c:v>
                </c:pt>
                <c:pt idx="11742">
                  <c:v>1.71</c:v>
                </c:pt>
                <c:pt idx="11743">
                  <c:v>1.71</c:v>
                </c:pt>
                <c:pt idx="11744">
                  <c:v>1.71</c:v>
                </c:pt>
                <c:pt idx="11745">
                  <c:v>1.73</c:v>
                </c:pt>
                <c:pt idx="11746">
                  <c:v>1.75</c:v>
                </c:pt>
                <c:pt idx="11747">
                  <c:v>1.73</c:v>
                </c:pt>
                <c:pt idx="11748">
                  <c:v>1.73</c:v>
                </c:pt>
                <c:pt idx="11749">
                  <c:v>1.73</c:v>
                </c:pt>
                <c:pt idx="11750">
                  <c:v>1.73</c:v>
                </c:pt>
                <c:pt idx="11751">
                  <c:v>1.68</c:v>
                </c:pt>
                <c:pt idx="11752">
                  <c:v>1.71</c:v>
                </c:pt>
                <c:pt idx="11753">
                  <c:v>1.66</c:v>
                </c:pt>
                <c:pt idx="11754">
                  <c:v>1.65</c:v>
                </c:pt>
                <c:pt idx="11755">
                  <c:v>1.65</c:v>
                </c:pt>
                <c:pt idx="11756">
                  <c:v>1.66</c:v>
                </c:pt>
                <c:pt idx="11757">
                  <c:v>1.66</c:v>
                </c:pt>
                <c:pt idx="11758">
                  <c:v>1.68</c:v>
                </c:pt>
                <c:pt idx="11759">
                  <c:v>1.72</c:v>
                </c:pt>
                <c:pt idx="11760">
                  <c:v>1.7</c:v>
                </c:pt>
                <c:pt idx="11761">
                  <c:v>1.69</c:v>
                </c:pt>
                <c:pt idx="11762">
                  <c:v>1.7</c:v>
                </c:pt>
                <c:pt idx="11763">
                  <c:v>1.72</c:v>
                </c:pt>
                <c:pt idx="11764">
                  <c:v>1.71</c:v>
                </c:pt>
                <c:pt idx="11765">
                  <c:v>1.73</c:v>
                </c:pt>
                <c:pt idx="11766">
                  <c:v>1.73</c:v>
                </c:pt>
                <c:pt idx="11767">
                  <c:v>1.73</c:v>
                </c:pt>
                <c:pt idx="11768">
                  <c:v>1.69</c:v>
                </c:pt>
                <c:pt idx="11769">
                  <c:v>1.69</c:v>
                </c:pt>
                <c:pt idx="11770">
                  <c:v>1.73</c:v>
                </c:pt>
                <c:pt idx="11771">
                  <c:v>1.72</c:v>
                </c:pt>
                <c:pt idx="11772">
                  <c:v>1.74</c:v>
                </c:pt>
                <c:pt idx="11773">
                  <c:v>1.7</c:v>
                </c:pt>
                <c:pt idx="11774">
                  <c:v>1.71</c:v>
                </c:pt>
                <c:pt idx="11775">
                  <c:v>1.7</c:v>
                </c:pt>
                <c:pt idx="11776">
                  <c:v>1.69</c:v>
                </c:pt>
                <c:pt idx="11777">
                  <c:v>1.66</c:v>
                </c:pt>
                <c:pt idx="11778">
                  <c:v>1.67</c:v>
                </c:pt>
                <c:pt idx="11779">
                  <c:v>1.66</c:v>
                </c:pt>
                <c:pt idx="11780">
                  <c:v>1.64</c:v>
                </c:pt>
                <c:pt idx="11781">
                  <c:v>1.63</c:v>
                </c:pt>
                <c:pt idx="11782">
                  <c:v>1.65</c:v>
                </c:pt>
                <c:pt idx="11783">
                  <c:v>1.65</c:v>
                </c:pt>
                <c:pt idx="11784">
                  <c:v>1.6</c:v>
                </c:pt>
                <c:pt idx="11785">
                  <c:v>1.61</c:v>
                </c:pt>
                <c:pt idx="11786">
                  <c:v>1.6</c:v>
                </c:pt>
                <c:pt idx="11787">
                  <c:v>1.6</c:v>
                </c:pt>
                <c:pt idx="11788">
                  <c:v>1.59</c:v>
                </c:pt>
                <c:pt idx="11789">
                  <c:v>1.6</c:v>
                </c:pt>
                <c:pt idx="11790">
                  <c:v>1.59</c:v>
                </c:pt>
                <c:pt idx="11791">
                  <c:v>1.55</c:v>
                </c:pt>
                <c:pt idx="11792">
                  <c:v>1.57</c:v>
                </c:pt>
                <c:pt idx="11793">
                  <c:v>1.56</c:v>
                </c:pt>
                <c:pt idx="11794">
                  <c:v>1.56</c:v>
                </c:pt>
                <c:pt idx="11795">
                  <c:v>1.55</c:v>
                </c:pt>
                <c:pt idx="11796">
                  <c:v>1.55</c:v>
                </c:pt>
                <c:pt idx="11797">
                  <c:v>1.53</c:v>
                </c:pt>
                <c:pt idx="11798">
                  <c:v>1.59</c:v>
                </c:pt>
                <c:pt idx="11799">
                  <c:v>1.63</c:v>
                </c:pt>
                <c:pt idx="11800">
                  <c:v>1.62</c:v>
                </c:pt>
                <c:pt idx="11801">
                  <c:v>1.65</c:v>
                </c:pt>
                <c:pt idx="11802">
                  <c:v>1.63</c:v>
                </c:pt>
                <c:pt idx="11803">
                  <c:v>1.63</c:v>
                </c:pt>
                <c:pt idx="11804">
                  <c:v>1.65</c:v>
                </c:pt>
                <c:pt idx="11805">
                  <c:v>1.66</c:v>
                </c:pt>
                <c:pt idx="11806">
                  <c:v>1.69</c:v>
                </c:pt>
                <c:pt idx="11807">
                  <c:v>1.67</c:v>
                </c:pt>
                <c:pt idx="11808">
                  <c:v>1.67</c:v>
                </c:pt>
                <c:pt idx="11809">
                  <c:v>1.68</c:v>
                </c:pt>
                <c:pt idx="11810">
                  <c:v>1.68</c:v>
                </c:pt>
                <c:pt idx="11811">
                  <c:v>1.64</c:v>
                </c:pt>
                <c:pt idx="11812">
                  <c:v>1.66</c:v>
                </c:pt>
                <c:pt idx="11813">
                  <c:v>1.66</c:v>
                </c:pt>
                <c:pt idx="11814">
                  <c:v>1.69</c:v>
                </c:pt>
                <c:pt idx="11815">
                  <c:v>1.69</c:v>
                </c:pt>
                <c:pt idx="11816">
                  <c:v>1.7</c:v>
                </c:pt>
                <c:pt idx="11817">
                  <c:v>1.67</c:v>
                </c:pt>
                <c:pt idx="11818">
                  <c:v>1.68</c:v>
                </c:pt>
                <c:pt idx="11819">
                  <c:v>1.68</c:v>
                </c:pt>
                <c:pt idx="11820">
                  <c:v>1.67</c:v>
                </c:pt>
                <c:pt idx="11821">
                  <c:v>1.65</c:v>
                </c:pt>
                <c:pt idx="11822">
                  <c:v>1.65</c:v>
                </c:pt>
                <c:pt idx="11823">
                  <c:v>1.62</c:v>
                </c:pt>
                <c:pt idx="11824">
                  <c:v>1.62</c:v>
                </c:pt>
                <c:pt idx="11825">
                  <c:v>1.61</c:v>
                </c:pt>
                <c:pt idx="11826">
                  <c:v>1.63</c:v>
                </c:pt>
                <c:pt idx="11827">
                  <c:v>1.63</c:v>
                </c:pt>
                <c:pt idx="11828">
                  <c:v>1.63</c:v>
                </c:pt>
                <c:pt idx="11829">
                  <c:v>1.65</c:v>
                </c:pt>
                <c:pt idx="11830">
                  <c:v>1.65</c:v>
                </c:pt>
                <c:pt idx="11831">
                  <c:v>1.66</c:v>
                </c:pt>
                <c:pt idx="11832">
                  <c:v>1.66</c:v>
                </c:pt>
                <c:pt idx="11833">
                  <c:v>1.64</c:v>
                </c:pt>
                <c:pt idx="11834">
                  <c:v>1.66</c:v>
                </c:pt>
                <c:pt idx="11835">
                  <c:v>1.67</c:v>
                </c:pt>
                <c:pt idx="11836">
                  <c:v>1.66</c:v>
                </c:pt>
                <c:pt idx="11837">
                  <c:v>1.62</c:v>
                </c:pt>
                <c:pt idx="11838">
                  <c:v>1.64</c:v>
                </c:pt>
                <c:pt idx="11839">
                  <c:v>1.65</c:v>
                </c:pt>
                <c:pt idx="11840">
                  <c:v>1.64</c:v>
                </c:pt>
                <c:pt idx="11841">
                  <c:v>1.68</c:v>
                </c:pt>
                <c:pt idx="11842">
                  <c:v>1.7</c:v>
                </c:pt>
                <c:pt idx="11843">
                  <c:v>1.72</c:v>
                </c:pt>
                <c:pt idx="11844">
                  <c:v>1.72</c:v>
                </c:pt>
                <c:pt idx="11845">
                  <c:v>1.74</c:v>
                </c:pt>
                <c:pt idx="11846">
                  <c:v>1.73</c:v>
                </c:pt>
                <c:pt idx="11847">
                  <c:v>1.74</c:v>
                </c:pt>
                <c:pt idx="11848">
                  <c:v>1.77</c:v>
                </c:pt>
                <c:pt idx="11849">
                  <c:v>1.79</c:v>
                </c:pt>
                <c:pt idx="11850">
                  <c:v>1.82</c:v>
                </c:pt>
                <c:pt idx="11851">
                  <c:v>1.81</c:v>
                </c:pt>
                <c:pt idx="11852">
                  <c:v>1.84</c:v>
                </c:pt>
                <c:pt idx="11853">
                  <c:v>1.87</c:v>
                </c:pt>
                <c:pt idx="11854">
                  <c:v>1.88</c:v>
                </c:pt>
                <c:pt idx="11855">
                  <c:v>1.9</c:v>
                </c:pt>
                <c:pt idx="11856">
                  <c:v>1.94</c:v>
                </c:pt>
                <c:pt idx="11857">
                  <c:v>1.94</c:v>
                </c:pt>
                <c:pt idx="11858">
                  <c:v>1.93</c:v>
                </c:pt>
                <c:pt idx="11859">
                  <c:v>1.88</c:v>
                </c:pt>
                <c:pt idx="11860">
                  <c:v>1.91</c:v>
                </c:pt>
                <c:pt idx="11861">
                  <c:v>1.88</c:v>
                </c:pt>
                <c:pt idx="11862">
                  <c:v>1.91</c:v>
                </c:pt>
                <c:pt idx="11863">
                  <c:v>1.88</c:v>
                </c:pt>
                <c:pt idx="11864">
                  <c:v>1.88</c:v>
                </c:pt>
                <c:pt idx="11865">
                  <c:v>1.87</c:v>
                </c:pt>
                <c:pt idx="11866">
                  <c:v>1.86</c:v>
                </c:pt>
                <c:pt idx="11867">
                  <c:v>1.9</c:v>
                </c:pt>
                <c:pt idx="11868">
                  <c:v>1.86</c:v>
                </c:pt>
                <c:pt idx="11869">
                  <c:v>1.88</c:v>
                </c:pt>
                <c:pt idx="11870">
                  <c:v>1.86</c:v>
                </c:pt>
                <c:pt idx="11871">
                  <c:v>1.88</c:v>
                </c:pt>
                <c:pt idx="11872">
                  <c:v>1.9</c:v>
                </c:pt>
                <c:pt idx="11873">
                  <c:v>1.92</c:v>
                </c:pt>
                <c:pt idx="11874">
                  <c:v>1.93</c:v>
                </c:pt>
                <c:pt idx="11875">
                  <c:v>1.95</c:v>
                </c:pt>
                <c:pt idx="11876">
                  <c:v>1.87</c:v>
                </c:pt>
                <c:pt idx="11877">
                  <c:v>1.9</c:v>
                </c:pt>
                <c:pt idx="11878">
                  <c:v>1.92</c:v>
                </c:pt>
                <c:pt idx="11879">
                  <c:v>1.92</c:v>
                </c:pt>
                <c:pt idx="11880">
                  <c:v>1.91</c:v>
                </c:pt>
                <c:pt idx="11881">
                  <c:v>1.9</c:v>
                </c:pt>
                <c:pt idx="11882">
                  <c:v>1.9</c:v>
                </c:pt>
                <c:pt idx="11883">
                  <c:v>1.88</c:v>
                </c:pt>
                <c:pt idx="11884">
                  <c:v>1.85</c:v>
                </c:pt>
                <c:pt idx="11885">
                  <c:v>1.86</c:v>
                </c:pt>
                <c:pt idx="11886">
                  <c:v>1.86</c:v>
                </c:pt>
                <c:pt idx="11887">
                  <c:v>1.85</c:v>
                </c:pt>
                <c:pt idx="11888">
                  <c:v>1.78</c:v>
                </c:pt>
                <c:pt idx="11889">
                  <c:v>1.81</c:v>
                </c:pt>
                <c:pt idx="11890">
                  <c:v>1.8</c:v>
                </c:pt>
                <c:pt idx="11891">
                  <c:v>1.78</c:v>
                </c:pt>
                <c:pt idx="11892">
                  <c:v>1.82</c:v>
                </c:pt>
                <c:pt idx="11893">
                  <c:v>1.79</c:v>
                </c:pt>
                <c:pt idx="11894">
                  <c:v>1.76</c:v>
                </c:pt>
                <c:pt idx="11895">
                  <c:v>1.75</c:v>
                </c:pt>
                <c:pt idx="11896">
                  <c:v>1.78</c:v>
                </c:pt>
                <c:pt idx="11897">
                  <c:v>1.79</c:v>
                </c:pt>
                <c:pt idx="11898">
                  <c:v>1.73</c:v>
                </c:pt>
                <c:pt idx="11899">
                  <c:v>1.73</c:v>
                </c:pt>
                <c:pt idx="11900">
                  <c:v>1.72</c:v>
                </c:pt>
                <c:pt idx="11901">
                  <c:v>1.66</c:v>
                </c:pt>
                <c:pt idx="11902">
                  <c:v>1.68</c:v>
                </c:pt>
                <c:pt idx="11903">
                  <c:v>1.6</c:v>
                </c:pt>
                <c:pt idx="11904">
                  <c:v>1.61</c:v>
                </c:pt>
                <c:pt idx="11905">
                  <c:v>1.59</c:v>
                </c:pt>
                <c:pt idx="11906">
                  <c:v>1.6</c:v>
                </c:pt>
                <c:pt idx="11907">
                  <c:v>1.62</c:v>
                </c:pt>
                <c:pt idx="11908">
                  <c:v>1.62</c:v>
                </c:pt>
                <c:pt idx="11909">
                  <c:v>1.63</c:v>
                </c:pt>
                <c:pt idx="11910">
                  <c:v>1.64</c:v>
                </c:pt>
                <c:pt idx="11911">
                  <c:v>1.61</c:v>
                </c:pt>
                <c:pt idx="11912">
                  <c:v>1.59</c:v>
                </c:pt>
                <c:pt idx="11913">
                  <c:v>1.63</c:v>
                </c:pt>
                <c:pt idx="11914">
                  <c:v>1.64</c:v>
                </c:pt>
                <c:pt idx="11915">
                  <c:v>1.63</c:v>
                </c:pt>
                <c:pt idx="11916">
                  <c:v>1.6</c:v>
                </c:pt>
                <c:pt idx="11917">
                  <c:v>1.59</c:v>
                </c:pt>
                <c:pt idx="11918">
                  <c:v>1.57</c:v>
                </c:pt>
                <c:pt idx="11919">
                  <c:v>1.5</c:v>
                </c:pt>
                <c:pt idx="11920">
                  <c:v>1.52</c:v>
                </c:pt>
                <c:pt idx="11921">
                  <c:v>1.5</c:v>
                </c:pt>
                <c:pt idx="11922">
                  <c:v>1.52</c:v>
                </c:pt>
                <c:pt idx="11923">
                  <c:v>1.53</c:v>
                </c:pt>
                <c:pt idx="11924">
                  <c:v>1.53</c:v>
                </c:pt>
                <c:pt idx="11925">
                  <c:v>1.52</c:v>
                </c:pt>
                <c:pt idx="11926">
                  <c:v>1.58</c:v>
                </c:pt>
                <c:pt idx="11927">
                  <c:v>1.61</c:v>
                </c:pt>
                <c:pt idx="11928">
                  <c:v>1.66</c:v>
                </c:pt>
                <c:pt idx="11929">
                  <c:v>1.66</c:v>
                </c:pt>
                <c:pt idx="11930">
                  <c:v>1.67</c:v>
                </c:pt>
                <c:pt idx="11931">
                  <c:v>1.65</c:v>
                </c:pt>
                <c:pt idx="11932">
                  <c:v>1.7</c:v>
                </c:pt>
                <c:pt idx="11933">
                  <c:v>1.65</c:v>
                </c:pt>
                <c:pt idx="11934">
                  <c:v>1.66</c:v>
                </c:pt>
                <c:pt idx="11935">
                  <c:v>1.68</c:v>
                </c:pt>
                <c:pt idx="11936">
                  <c:v>1.68</c:v>
                </c:pt>
                <c:pt idx="11937">
                  <c:v>1.71</c:v>
                </c:pt>
                <c:pt idx="11938">
                  <c:v>1.69</c:v>
                </c:pt>
                <c:pt idx="11939">
                  <c:v>1.69</c:v>
                </c:pt>
                <c:pt idx="11940">
                  <c:v>1.71</c:v>
                </c:pt>
                <c:pt idx="11941">
                  <c:v>1.72</c:v>
                </c:pt>
                <c:pt idx="11942">
                  <c:v>1.73</c:v>
                </c:pt>
                <c:pt idx="11943">
                  <c:v>1.7</c:v>
                </c:pt>
                <c:pt idx="11944">
                  <c:v>1.73</c:v>
                </c:pt>
                <c:pt idx="11945">
                  <c:v>1.69</c:v>
                </c:pt>
                <c:pt idx="11946">
                  <c:v>1.65</c:v>
                </c:pt>
                <c:pt idx="11947">
                  <c:v>1.64</c:v>
                </c:pt>
                <c:pt idx="11948">
                  <c:v>1.6</c:v>
                </c:pt>
                <c:pt idx="11949">
                  <c:v>1.58</c:v>
                </c:pt>
                <c:pt idx="11950">
                  <c:v>1.59</c:v>
                </c:pt>
                <c:pt idx="11951">
                  <c:v>1.57</c:v>
                </c:pt>
                <c:pt idx="11952">
                  <c:v>1.59</c:v>
                </c:pt>
                <c:pt idx="11953">
                  <c:v>1.62</c:v>
                </c:pt>
                <c:pt idx="11954">
                  <c:v>1.61</c:v>
                </c:pt>
                <c:pt idx="11955">
                  <c:v>1.61</c:v>
                </c:pt>
                <c:pt idx="11956">
                  <c:v>1.6</c:v>
                </c:pt>
                <c:pt idx="11957">
                  <c:v>1.67</c:v>
                </c:pt>
                <c:pt idx="11958">
                  <c:v>1.59</c:v>
                </c:pt>
                <c:pt idx="11959">
                  <c:v>1.59</c:v>
                </c:pt>
                <c:pt idx="11960">
                  <c:v>1.57</c:v>
                </c:pt>
                <c:pt idx="11961">
                  <c:v>1.57</c:v>
                </c:pt>
                <c:pt idx="11962">
                  <c:v>1.54</c:v>
                </c:pt>
                <c:pt idx="11963">
                  <c:v>1.53</c:v>
                </c:pt>
                <c:pt idx="11964">
                  <c:v>1.52</c:v>
                </c:pt>
                <c:pt idx="11965">
                  <c:v>1.49</c:v>
                </c:pt>
                <c:pt idx="11966">
                  <c:v>1.52</c:v>
                </c:pt>
                <c:pt idx="11967">
                  <c:v>1.51</c:v>
                </c:pt>
                <c:pt idx="11968">
                  <c:v>1.48</c:v>
                </c:pt>
                <c:pt idx="11969">
                  <c:v>1.47</c:v>
                </c:pt>
                <c:pt idx="11970">
                  <c:v>1.48</c:v>
                </c:pt>
                <c:pt idx="11971">
                  <c:v>1.44</c:v>
                </c:pt>
                <c:pt idx="11972">
                  <c:v>1.43</c:v>
                </c:pt>
                <c:pt idx="11973">
                  <c:v>1.43</c:v>
                </c:pt>
                <c:pt idx="11974">
                  <c:v>1.49</c:v>
                </c:pt>
                <c:pt idx="11975">
                  <c:v>1.5</c:v>
                </c:pt>
                <c:pt idx="11976">
                  <c:v>1.49</c:v>
                </c:pt>
                <c:pt idx="11977">
                  <c:v>1.5</c:v>
                </c:pt>
                <c:pt idx="11978">
                  <c:v>1.48</c:v>
                </c:pt>
                <c:pt idx="11979">
                  <c:v>1.46</c:v>
                </c:pt>
                <c:pt idx="11980">
                  <c:v>1.42</c:v>
                </c:pt>
                <c:pt idx="11981">
                  <c:v>1.47</c:v>
                </c:pt>
                <c:pt idx="11982">
                  <c:v>1.53</c:v>
                </c:pt>
                <c:pt idx="11983">
                  <c:v>1.54</c:v>
                </c:pt>
                <c:pt idx="11984">
                  <c:v>1.54</c:v>
                </c:pt>
                <c:pt idx="11985">
                  <c:v>1.56</c:v>
                </c:pt>
                <c:pt idx="11986">
                  <c:v>1.49</c:v>
                </c:pt>
                <c:pt idx="11987">
                  <c:v>1.49</c:v>
                </c:pt>
                <c:pt idx="11988">
                  <c:v>1.52</c:v>
                </c:pt>
                <c:pt idx="11989">
                  <c:v>1.52</c:v>
                </c:pt>
                <c:pt idx="11990">
                  <c:v>1.51</c:v>
                </c:pt>
                <c:pt idx="11991">
                  <c:v>1.47</c:v>
                </c:pt>
                <c:pt idx="11992">
                  <c:v>1.49</c:v>
                </c:pt>
                <c:pt idx="11993">
                  <c:v>1.52</c:v>
                </c:pt>
                <c:pt idx="11994">
                  <c:v>1.52</c:v>
                </c:pt>
                <c:pt idx="11995">
                  <c:v>1.56</c:v>
                </c:pt>
                <c:pt idx="11996">
                  <c:v>1.53</c:v>
                </c:pt>
                <c:pt idx="11997">
                  <c:v>1.52</c:v>
                </c:pt>
                <c:pt idx="11998">
                  <c:v>1.48</c:v>
                </c:pt>
                <c:pt idx="11999">
                  <c:v>1.48</c:v>
                </c:pt>
                <c:pt idx="12000">
                  <c:v>1.5</c:v>
                </c:pt>
                <c:pt idx="12001">
                  <c:v>1.5</c:v>
                </c:pt>
                <c:pt idx="12002">
                  <c:v>1.5</c:v>
                </c:pt>
                <c:pt idx="12003">
                  <c:v>1.47</c:v>
                </c:pt>
                <c:pt idx="12004">
                  <c:v>1.46</c:v>
                </c:pt>
                <c:pt idx="12005">
                  <c:v>1.46</c:v>
                </c:pt>
                <c:pt idx="12006">
                  <c:v>1.47</c:v>
                </c:pt>
                <c:pt idx="12007">
                  <c:v>1.44</c:v>
                </c:pt>
                <c:pt idx="12008">
                  <c:v>1.42</c:v>
                </c:pt>
                <c:pt idx="12009">
                  <c:v>1.42</c:v>
                </c:pt>
                <c:pt idx="12010">
                  <c:v>1.42</c:v>
                </c:pt>
                <c:pt idx="12011">
                  <c:v>1.39</c:v>
                </c:pt>
                <c:pt idx="12012">
                  <c:v>1.4</c:v>
                </c:pt>
                <c:pt idx="12013">
                  <c:v>1.39</c:v>
                </c:pt>
                <c:pt idx="12014">
                  <c:v>1.37</c:v>
                </c:pt>
                <c:pt idx="12015">
                  <c:v>1.32</c:v>
                </c:pt>
                <c:pt idx="12016">
                  <c:v>1.34</c:v>
                </c:pt>
                <c:pt idx="12017">
                  <c:v>1.39</c:v>
                </c:pt>
                <c:pt idx="12018">
                  <c:v>1.48</c:v>
                </c:pt>
                <c:pt idx="12019">
                  <c:v>1.41</c:v>
                </c:pt>
                <c:pt idx="12020">
                  <c:v>1.47</c:v>
                </c:pt>
                <c:pt idx="12021">
                  <c:v>1.43</c:v>
                </c:pt>
                <c:pt idx="12022">
                  <c:v>1.43</c:v>
                </c:pt>
                <c:pt idx="12023">
                  <c:v>1.43</c:v>
                </c:pt>
                <c:pt idx="12024">
                  <c:v>1.47</c:v>
                </c:pt>
                <c:pt idx="12025">
                  <c:v>1.47</c:v>
                </c:pt>
                <c:pt idx="12026">
                  <c:v>1.4</c:v>
                </c:pt>
                <c:pt idx="12027">
                  <c:v>1.42</c:v>
                </c:pt>
                <c:pt idx="12028">
                  <c:v>1.42</c:v>
                </c:pt>
                <c:pt idx="12029">
                  <c:v>1.42</c:v>
                </c:pt>
                <c:pt idx="12030">
                  <c:v>1.4</c:v>
                </c:pt>
                <c:pt idx="12031">
                  <c:v>1.42</c:v>
                </c:pt>
                <c:pt idx="12032">
                  <c:v>1.46</c:v>
                </c:pt>
                <c:pt idx="12033">
                  <c:v>1.45</c:v>
                </c:pt>
                <c:pt idx="12034">
                  <c:v>1.45</c:v>
                </c:pt>
                <c:pt idx="12035">
                  <c:v>1.47</c:v>
                </c:pt>
                <c:pt idx="12036">
                  <c:v>1.43</c:v>
                </c:pt>
                <c:pt idx="12037">
                  <c:v>1.48</c:v>
                </c:pt>
                <c:pt idx="12038">
                  <c:v>1.45</c:v>
                </c:pt>
                <c:pt idx="12039">
                  <c:v>1.48</c:v>
                </c:pt>
                <c:pt idx="12040">
                  <c:v>1.48</c:v>
                </c:pt>
                <c:pt idx="12041">
                  <c:v>1.47</c:v>
                </c:pt>
                <c:pt idx="12042">
                  <c:v>1.43</c:v>
                </c:pt>
                <c:pt idx="12043">
                  <c:v>1.36</c:v>
                </c:pt>
                <c:pt idx="12044">
                  <c:v>1.35</c:v>
                </c:pt>
                <c:pt idx="12045">
                  <c:v>1.37</c:v>
                </c:pt>
                <c:pt idx="12046">
                  <c:v>1.35</c:v>
                </c:pt>
                <c:pt idx="12047">
                  <c:v>1.33</c:v>
                </c:pt>
                <c:pt idx="12048">
                  <c:v>1.33</c:v>
                </c:pt>
                <c:pt idx="12049">
                  <c:v>1.31</c:v>
                </c:pt>
                <c:pt idx="12050">
                  <c:v>1.3</c:v>
                </c:pt>
                <c:pt idx="12051">
                  <c:v>1.3</c:v>
                </c:pt>
                <c:pt idx="12052">
                  <c:v>1.27</c:v>
                </c:pt>
                <c:pt idx="12053">
                  <c:v>1.24</c:v>
                </c:pt>
                <c:pt idx="12054">
                  <c:v>1.24</c:v>
                </c:pt>
                <c:pt idx="12055">
                  <c:v>1.29</c:v>
                </c:pt>
                <c:pt idx="12056">
                  <c:v>1.25</c:v>
                </c:pt>
                <c:pt idx="12057">
                  <c:v>1.25</c:v>
                </c:pt>
                <c:pt idx="12058">
                  <c:v>1.25</c:v>
                </c:pt>
                <c:pt idx="12059">
                  <c:v>1.23</c:v>
                </c:pt>
                <c:pt idx="12060">
                  <c:v>1.23</c:v>
                </c:pt>
                <c:pt idx="12061">
                  <c:v>1.26</c:v>
                </c:pt>
                <c:pt idx="12062">
                  <c:v>1.25</c:v>
                </c:pt>
                <c:pt idx="12063">
                  <c:v>1.24</c:v>
                </c:pt>
                <c:pt idx="12064">
                  <c:v>1.25</c:v>
                </c:pt>
                <c:pt idx="12065">
                  <c:v>1.35</c:v>
                </c:pt>
                <c:pt idx="12066">
                  <c:v>1.37</c:v>
                </c:pt>
                <c:pt idx="12067">
                  <c:v>1.36</c:v>
                </c:pt>
                <c:pt idx="12068">
                  <c:v>1.33</c:v>
                </c:pt>
                <c:pt idx="12069">
                  <c:v>1.34</c:v>
                </c:pt>
                <c:pt idx="12070">
                  <c:v>1.32</c:v>
                </c:pt>
                <c:pt idx="12071">
                  <c:v>1.34</c:v>
                </c:pt>
                <c:pt idx="12072">
                  <c:v>1.33</c:v>
                </c:pt>
                <c:pt idx="12073">
                  <c:v>1.37</c:v>
                </c:pt>
                <c:pt idx="12074">
                  <c:v>1.33</c:v>
                </c:pt>
                <c:pt idx="12075">
                  <c:v>1.34</c:v>
                </c:pt>
                <c:pt idx="12076">
                  <c:v>1.35</c:v>
                </c:pt>
                <c:pt idx="12077">
                  <c:v>1.37</c:v>
                </c:pt>
                <c:pt idx="12078">
                  <c:v>1.39</c:v>
                </c:pt>
                <c:pt idx="12079">
                  <c:v>1.44</c:v>
                </c:pt>
                <c:pt idx="12080">
                  <c:v>1.46</c:v>
                </c:pt>
                <c:pt idx="12081">
                  <c:v>1.45</c:v>
                </c:pt>
                <c:pt idx="12082">
                  <c:v>1.48</c:v>
                </c:pt>
                <c:pt idx="12083">
                  <c:v>1.58</c:v>
                </c:pt>
                <c:pt idx="12084">
                  <c:v>1.6</c:v>
                </c:pt>
                <c:pt idx="12085">
                  <c:v>1.6</c:v>
                </c:pt>
                <c:pt idx="12086">
                  <c:v>1.56</c:v>
                </c:pt>
                <c:pt idx="12087">
                  <c:v>1.56</c:v>
                </c:pt>
                <c:pt idx="12088">
                  <c:v>1.62</c:v>
                </c:pt>
                <c:pt idx="12089">
                  <c:v>1.62</c:v>
                </c:pt>
                <c:pt idx="12090">
                  <c:v>1.62</c:v>
                </c:pt>
                <c:pt idx="12091">
                  <c:v>1.64</c:v>
                </c:pt>
                <c:pt idx="12092">
                  <c:v>1.64</c:v>
                </c:pt>
                <c:pt idx="12093">
                  <c:v>1.56</c:v>
                </c:pt>
                <c:pt idx="12094">
                  <c:v>1.59</c:v>
                </c:pt>
                <c:pt idx="12095">
                  <c:v>1.59</c:v>
                </c:pt>
                <c:pt idx="12096">
                  <c:v>1.67</c:v>
                </c:pt>
                <c:pt idx="12097">
                  <c:v>1.67</c:v>
                </c:pt>
                <c:pt idx="12098">
                  <c:v>1.69</c:v>
                </c:pt>
                <c:pt idx="12099">
                  <c:v>1.67</c:v>
                </c:pt>
                <c:pt idx="12100">
                  <c:v>1.64</c:v>
                </c:pt>
                <c:pt idx="12101">
                  <c:v>1.61</c:v>
                </c:pt>
                <c:pt idx="12102">
                  <c:v>1.66</c:v>
                </c:pt>
                <c:pt idx="12103">
                  <c:v>1.73</c:v>
                </c:pt>
                <c:pt idx="12104">
                  <c:v>1.74</c:v>
                </c:pt>
                <c:pt idx="12105">
                  <c:v>1.76</c:v>
                </c:pt>
                <c:pt idx="12106">
                  <c:v>1.74</c:v>
                </c:pt>
                <c:pt idx="12107">
                  <c:v>1.78</c:v>
                </c:pt>
                <c:pt idx="12108">
                  <c:v>1.75</c:v>
                </c:pt>
                <c:pt idx="12109">
                  <c:v>1.81</c:v>
                </c:pt>
                <c:pt idx="12110">
                  <c:v>1.74</c:v>
                </c:pt>
                <c:pt idx="12111">
                  <c:v>1.76</c:v>
                </c:pt>
                <c:pt idx="12112">
                  <c:v>1.73</c:v>
                </c:pt>
                <c:pt idx="12113">
                  <c:v>1.79</c:v>
                </c:pt>
                <c:pt idx="12114">
                  <c:v>1.72</c:v>
                </c:pt>
                <c:pt idx="12115">
                  <c:v>1.8</c:v>
                </c:pt>
                <c:pt idx="12116">
                  <c:v>1.84</c:v>
                </c:pt>
                <c:pt idx="12117">
                  <c:v>1.8</c:v>
                </c:pt>
                <c:pt idx="12118">
                  <c:v>1.87</c:v>
                </c:pt>
                <c:pt idx="12119">
                  <c:v>1.87</c:v>
                </c:pt>
                <c:pt idx="12120">
                  <c:v>1.84</c:v>
                </c:pt>
                <c:pt idx="12121">
                  <c:v>1.79</c:v>
                </c:pt>
                <c:pt idx="12122">
                  <c:v>1.81</c:v>
                </c:pt>
                <c:pt idx="12123">
                  <c:v>1.77</c:v>
                </c:pt>
                <c:pt idx="12124">
                  <c:v>1.74</c:v>
                </c:pt>
                <c:pt idx="12125">
                  <c:v>1.71</c:v>
                </c:pt>
                <c:pt idx="12126">
                  <c:v>1.69</c:v>
                </c:pt>
                <c:pt idx="12127">
                  <c:v>1.66</c:v>
                </c:pt>
                <c:pt idx="12128">
                  <c:v>1.63</c:v>
                </c:pt>
                <c:pt idx="12129">
                  <c:v>1.61</c:v>
                </c:pt>
                <c:pt idx="12130">
                  <c:v>1.68</c:v>
                </c:pt>
                <c:pt idx="12131">
                  <c:v>1.66</c:v>
                </c:pt>
                <c:pt idx="12132">
                  <c:v>1.66</c:v>
                </c:pt>
                <c:pt idx="12133">
                  <c:v>1.64</c:v>
                </c:pt>
                <c:pt idx="12134">
                  <c:v>1.69</c:v>
                </c:pt>
                <c:pt idx="12135">
                  <c:v>1.62</c:v>
                </c:pt>
                <c:pt idx="12136">
                  <c:v>1.61</c:v>
                </c:pt>
                <c:pt idx="12137">
                  <c:v>1.58</c:v>
                </c:pt>
                <c:pt idx="12138">
                  <c:v>1.6</c:v>
                </c:pt>
                <c:pt idx="12139">
                  <c:v>1.59</c:v>
                </c:pt>
                <c:pt idx="12140">
                  <c:v>1.55</c:v>
                </c:pt>
                <c:pt idx="12141">
                  <c:v>1.57</c:v>
                </c:pt>
                <c:pt idx="12142">
                  <c:v>1.59</c:v>
                </c:pt>
                <c:pt idx="12143">
                  <c:v>1.57</c:v>
                </c:pt>
                <c:pt idx="12144">
                  <c:v>1.57</c:v>
                </c:pt>
                <c:pt idx="12145">
                  <c:v>1.61</c:v>
                </c:pt>
                <c:pt idx="12146">
                  <c:v>1.64</c:v>
                </c:pt>
                <c:pt idx="12147">
                  <c:v>1.65</c:v>
                </c:pt>
                <c:pt idx="12148">
                  <c:v>1.58</c:v>
                </c:pt>
                <c:pt idx="12149">
                  <c:v>1.57</c:v>
                </c:pt>
                <c:pt idx="12150">
                  <c:v>1.55</c:v>
                </c:pt>
                <c:pt idx="12151">
                  <c:v>1.54</c:v>
                </c:pt>
                <c:pt idx="12152">
                  <c:v>1.54</c:v>
                </c:pt>
                <c:pt idx="12153">
                  <c:v>1.53</c:v>
                </c:pt>
                <c:pt idx="12154">
                  <c:v>1.52</c:v>
                </c:pt>
                <c:pt idx="12155">
                  <c:v>1.55</c:v>
                </c:pt>
                <c:pt idx="12156">
                  <c:v>1.52</c:v>
                </c:pt>
                <c:pt idx="12157">
                  <c:v>1.52</c:v>
                </c:pt>
                <c:pt idx="12158">
                  <c:v>1.48</c:v>
                </c:pt>
                <c:pt idx="12159">
                  <c:v>1.47</c:v>
                </c:pt>
                <c:pt idx="12160">
                  <c:v>1.46</c:v>
                </c:pt>
                <c:pt idx="12161">
                  <c:v>1.46</c:v>
                </c:pt>
                <c:pt idx="12162">
                  <c:v>1.44</c:v>
                </c:pt>
                <c:pt idx="12163">
                  <c:v>1.47</c:v>
                </c:pt>
                <c:pt idx="12164">
                  <c:v>1.45</c:v>
                </c:pt>
                <c:pt idx="12165">
                  <c:v>1.44</c:v>
                </c:pt>
                <c:pt idx="12166">
                  <c:v>1.45</c:v>
                </c:pt>
                <c:pt idx="12167">
                  <c:v>1.42</c:v>
                </c:pt>
                <c:pt idx="12168">
                  <c:v>1.45</c:v>
                </c:pt>
                <c:pt idx="12169">
                  <c:v>1.44</c:v>
                </c:pt>
                <c:pt idx="12170">
                  <c:v>1.43</c:v>
                </c:pt>
                <c:pt idx="12171">
                  <c:v>1.45</c:v>
                </c:pt>
                <c:pt idx="12172">
                  <c:v>1.44</c:v>
                </c:pt>
                <c:pt idx="12173">
                  <c:v>1.42</c:v>
                </c:pt>
                <c:pt idx="12174">
                  <c:v>1.5</c:v>
                </c:pt>
                <c:pt idx="12175">
                  <c:v>1.48</c:v>
                </c:pt>
                <c:pt idx="12176">
                  <c:v>1.46</c:v>
                </c:pt>
                <c:pt idx="12177">
                  <c:v>1.51</c:v>
                </c:pt>
                <c:pt idx="12178">
                  <c:v>1.46</c:v>
                </c:pt>
                <c:pt idx="12179">
                  <c:v>1.53</c:v>
                </c:pt>
                <c:pt idx="12180">
                  <c:v>1.5</c:v>
                </c:pt>
                <c:pt idx="12181">
                  <c:v>1.51</c:v>
                </c:pt>
                <c:pt idx="12182">
                  <c:v>1.5</c:v>
                </c:pt>
                <c:pt idx="12183">
                  <c:v>1.53</c:v>
                </c:pt>
                <c:pt idx="12184">
                  <c:v>1.53</c:v>
                </c:pt>
                <c:pt idx="12185">
                  <c:v>1.46</c:v>
                </c:pt>
                <c:pt idx="12186">
                  <c:v>1.49</c:v>
                </c:pt>
                <c:pt idx="12187">
                  <c:v>1.5</c:v>
                </c:pt>
                <c:pt idx="12188">
                  <c:v>1.5</c:v>
                </c:pt>
                <c:pt idx="12189">
                  <c:v>1.5</c:v>
                </c:pt>
                <c:pt idx="12190">
                  <c:v>1.5</c:v>
                </c:pt>
                <c:pt idx="12191">
                  <c:v>1.5</c:v>
                </c:pt>
                <c:pt idx="12192">
                  <c:v>1.49</c:v>
                </c:pt>
                <c:pt idx="12193">
                  <c:v>1.48</c:v>
                </c:pt>
                <c:pt idx="12194">
                  <c:v>1.5</c:v>
                </c:pt>
                <c:pt idx="12195">
                  <c:v>1.47</c:v>
                </c:pt>
                <c:pt idx="12196">
                  <c:v>1.5</c:v>
                </c:pt>
                <c:pt idx="12197">
                  <c:v>1.51</c:v>
                </c:pt>
                <c:pt idx="12198">
                  <c:v>1.45</c:v>
                </c:pt>
                <c:pt idx="12199">
                  <c:v>1.38</c:v>
                </c:pt>
                <c:pt idx="12200">
                  <c:v>1.43</c:v>
                </c:pt>
                <c:pt idx="12201">
                  <c:v>1.38</c:v>
                </c:pt>
                <c:pt idx="12202">
                  <c:v>1.46</c:v>
                </c:pt>
                <c:pt idx="12203">
                  <c:v>1.52</c:v>
                </c:pt>
                <c:pt idx="12204">
                  <c:v>1.52</c:v>
                </c:pt>
                <c:pt idx="12205">
                  <c:v>1.57</c:v>
                </c:pt>
                <c:pt idx="12206">
                  <c:v>1.57</c:v>
                </c:pt>
                <c:pt idx="12207">
                  <c:v>1.58</c:v>
                </c:pt>
                <c:pt idx="12208">
                  <c:v>1.57</c:v>
                </c:pt>
                <c:pt idx="12209">
                  <c:v>1.57</c:v>
                </c:pt>
                <c:pt idx="12210">
                  <c:v>1.58</c:v>
                </c:pt>
                <c:pt idx="12211">
                  <c:v>1.54</c:v>
                </c:pt>
                <c:pt idx="12212">
                  <c:v>1.5</c:v>
                </c:pt>
                <c:pt idx="12213">
                  <c:v>1.49</c:v>
                </c:pt>
                <c:pt idx="12214">
                  <c:v>1.48</c:v>
                </c:pt>
                <c:pt idx="12215">
                  <c:v>1.52</c:v>
                </c:pt>
                <c:pt idx="12216">
                  <c:v>1.5</c:v>
                </c:pt>
                <c:pt idx="12217">
                  <c:v>1.49</c:v>
                </c:pt>
                <c:pt idx="12218">
                  <c:v>1.47</c:v>
                </c:pt>
                <c:pt idx="12219">
                  <c:v>1.47</c:v>
                </c:pt>
                <c:pt idx="12220">
                  <c:v>1.5</c:v>
                </c:pt>
                <c:pt idx="12221">
                  <c:v>1.52</c:v>
                </c:pt>
                <c:pt idx="12222">
                  <c:v>1.49</c:v>
                </c:pt>
                <c:pt idx="12223">
                  <c:v>1.51</c:v>
                </c:pt>
                <c:pt idx="12224">
                  <c:v>1.52</c:v>
                </c:pt>
                <c:pt idx="12225">
                  <c:v>1.49</c:v>
                </c:pt>
                <c:pt idx="12226">
                  <c:v>1.5</c:v>
                </c:pt>
                <c:pt idx="12227">
                  <c:v>1.49</c:v>
                </c:pt>
                <c:pt idx="12228">
                  <c:v>1.49</c:v>
                </c:pt>
                <c:pt idx="12229">
                  <c:v>1.48</c:v>
                </c:pt>
                <c:pt idx="12230">
                  <c:v>1.48</c:v>
                </c:pt>
                <c:pt idx="12231">
                  <c:v>1.47</c:v>
                </c:pt>
                <c:pt idx="12232">
                  <c:v>1.44</c:v>
                </c:pt>
                <c:pt idx="12233">
                  <c:v>1.4</c:v>
                </c:pt>
                <c:pt idx="12234">
                  <c:v>1.4</c:v>
                </c:pt>
                <c:pt idx="12235">
                  <c:v>1.41</c:v>
                </c:pt>
                <c:pt idx="12236">
                  <c:v>1.39</c:v>
                </c:pt>
                <c:pt idx="12237">
                  <c:v>1.38</c:v>
                </c:pt>
                <c:pt idx="12238">
                  <c:v>1.4</c:v>
                </c:pt>
                <c:pt idx="12239">
                  <c:v>1.41</c:v>
                </c:pt>
                <c:pt idx="12240">
                  <c:v>1.36</c:v>
                </c:pt>
                <c:pt idx="12241">
                  <c:v>1.37</c:v>
                </c:pt>
                <c:pt idx="12242">
                  <c:v>1.36</c:v>
                </c:pt>
                <c:pt idx="12243">
                  <c:v>1.37</c:v>
                </c:pt>
                <c:pt idx="12244">
                  <c:v>1.39</c:v>
                </c:pt>
                <c:pt idx="12245">
                  <c:v>1.4</c:v>
                </c:pt>
                <c:pt idx="12246">
                  <c:v>1.42</c:v>
                </c:pt>
                <c:pt idx="12247">
                  <c:v>1.42</c:v>
                </c:pt>
                <c:pt idx="12248">
                  <c:v>1.39</c:v>
                </c:pt>
                <c:pt idx="12249">
                  <c:v>1.38</c:v>
                </c:pt>
                <c:pt idx="12250">
                  <c:v>1.37</c:v>
                </c:pt>
                <c:pt idx="12251">
                  <c:v>1.3</c:v>
                </c:pt>
                <c:pt idx="12252">
                  <c:v>1.27</c:v>
                </c:pt>
                <c:pt idx="12253">
                  <c:v>1.24</c:v>
                </c:pt>
                <c:pt idx="12254">
                  <c:v>1.22</c:v>
                </c:pt>
                <c:pt idx="12255">
                  <c:v>1.22</c:v>
                </c:pt>
                <c:pt idx="12256">
                  <c:v>1.22</c:v>
                </c:pt>
                <c:pt idx="12257">
                  <c:v>1.22</c:v>
                </c:pt>
                <c:pt idx="12258">
                  <c:v>1.21</c:v>
                </c:pt>
                <c:pt idx="12259">
                  <c:v>1.21</c:v>
                </c:pt>
                <c:pt idx="12260">
                  <c:v>1.18</c:v>
                </c:pt>
                <c:pt idx="12261">
                  <c:v>1.18</c:v>
                </c:pt>
                <c:pt idx="12262">
                  <c:v>1.18</c:v>
                </c:pt>
                <c:pt idx="12263">
                  <c:v>1.18</c:v>
                </c:pt>
                <c:pt idx="12264">
                  <c:v>1.21</c:v>
                </c:pt>
                <c:pt idx="12265">
                  <c:v>1.26</c:v>
                </c:pt>
                <c:pt idx="12266">
                  <c:v>1.26</c:v>
                </c:pt>
                <c:pt idx="12267">
                  <c:v>1.31</c:v>
                </c:pt>
                <c:pt idx="12268">
                  <c:v>1.29</c:v>
                </c:pt>
                <c:pt idx="12269">
                  <c:v>1.29</c:v>
                </c:pt>
                <c:pt idx="12270">
                  <c:v>1.25</c:v>
                </c:pt>
                <c:pt idx="12271">
                  <c:v>1.27</c:v>
                </c:pt>
                <c:pt idx="12272">
                  <c:v>1.21</c:v>
                </c:pt>
                <c:pt idx="12273">
                  <c:v>1.22</c:v>
                </c:pt>
                <c:pt idx="12274">
                  <c:v>1.25</c:v>
                </c:pt>
                <c:pt idx="12275">
                  <c:v>1.22</c:v>
                </c:pt>
                <c:pt idx="12276">
                  <c:v>1.23</c:v>
                </c:pt>
                <c:pt idx="12277">
                  <c:v>1.23</c:v>
                </c:pt>
                <c:pt idx="12278">
                  <c:v>1.23</c:v>
                </c:pt>
                <c:pt idx="12279">
                  <c:v>1.22</c:v>
                </c:pt>
                <c:pt idx="12280">
                  <c:v>1.27</c:v>
                </c:pt>
                <c:pt idx="12281">
                  <c:v>1.26</c:v>
                </c:pt>
                <c:pt idx="12282">
                  <c:v>1.27</c:v>
                </c:pt>
                <c:pt idx="12283">
                  <c:v>1.29</c:v>
                </c:pt>
                <c:pt idx="12284">
                  <c:v>1.3</c:v>
                </c:pt>
                <c:pt idx="12285">
                  <c:v>1.3</c:v>
                </c:pt>
                <c:pt idx="12286">
                  <c:v>1.35</c:v>
                </c:pt>
                <c:pt idx="12287">
                  <c:v>1.34</c:v>
                </c:pt>
                <c:pt idx="12288">
                  <c:v>1.34</c:v>
                </c:pt>
                <c:pt idx="12289">
                  <c:v>1.31</c:v>
                </c:pt>
                <c:pt idx="12290">
                  <c:v>1.31</c:v>
                </c:pt>
                <c:pt idx="12291">
                  <c:v>1.31</c:v>
                </c:pt>
                <c:pt idx="12292">
                  <c:v>1.27</c:v>
                </c:pt>
                <c:pt idx="12293">
                  <c:v>1.27</c:v>
                </c:pt>
                <c:pt idx="12294">
                  <c:v>1.3</c:v>
                </c:pt>
                <c:pt idx="12295">
                  <c:v>1.29</c:v>
                </c:pt>
                <c:pt idx="12296">
                  <c:v>1.26</c:v>
                </c:pt>
                <c:pt idx="12297">
                  <c:v>1.27</c:v>
                </c:pt>
                <c:pt idx="12298">
                  <c:v>1.29</c:v>
                </c:pt>
                <c:pt idx="12299">
                  <c:v>1.28</c:v>
                </c:pt>
                <c:pt idx="12300">
                  <c:v>1.28</c:v>
                </c:pt>
                <c:pt idx="12301">
                  <c:v>1.31</c:v>
                </c:pt>
                <c:pt idx="12302">
                  <c:v>1.29</c:v>
                </c:pt>
                <c:pt idx="12303">
                  <c:v>1.28</c:v>
                </c:pt>
                <c:pt idx="12304">
                  <c:v>1.3</c:v>
                </c:pt>
                <c:pt idx="12305">
                  <c:v>1.29</c:v>
                </c:pt>
                <c:pt idx="12306">
                  <c:v>1.29</c:v>
                </c:pt>
                <c:pt idx="12307">
                  <c:v>1.31</c:v>
                </c:pt>
                <c:pt idx="12308">
                  <c:v>1.29</c:v>
                </c:pt>
                <c:pt idx="12309">
                  <c:v>1.3</c:v>
                </c:pt>
                <c:pt idx="12310">
                  <c:v>1.3</c:v>
                </c:pt>
                <c:pt idx="12311">
                  <c:v>1.31</c:v>
                </c:pt>
                <c:pt idx="12312">
                  <c:v>1.31</c:v>
                </c:pt>
                <c:pt idx="12313">
                  <c:v>1.31</c:v>
                </c:pt>
                <c:pt idx="12314">
                  <c:v>1.29</c:v>
                </c:pt>
                <c:pt idx="12315">
                  <c:v>1.31</c:v>
                </c:pt>
                <c:pt idx="12316">
                  <c:v>1.31</c:v>
                </c:pt>
                <c:pt idx="12317">
                  <c:v>1.27</c:v>
                </c:pt>
                <c:pt idx="12318">
                  <c:v>1.27</c:v>
                </c:pt>
                <c:pt idx="12319">
                  <c:v>1.27</c:v>
                </c:pt>
                <c:pt idx="12320">
                  <c:v>1.27</c:v>
                </c:pt>
                <c:pt idx="12321">
                  <c:v>1.29</c:v>
                </c:pt>
                <c:pt idx="12322">
                  <c:v>1.32</c:v>
                </c:pt>
                <c:pt idx="12323">
                  <c:v>1.33</c:v>
                </c:pt>
                <c:pt idx="12324">
                  <c:v>1.33</c:v>
                </c:pt>
                <c:pt idx="12325">
                  <c:v>1.35</c:v>
                </c:pt>
                <c:pt idx="12326">
                  <c:v>1.34</c:v>
                </c:pt>
                <c:pt idx="12327">
                  <c:v>1.37</c:v>
                </c:pt>
                <c:pt idx="12328">
                  <c:v>1.41</c:v>
                </c:pt>
                <c:pt idx="12329">
                  <c:v>1.45</c:v>
                </c:pt>
                <c:pt idx="12330">
                  <c:v>1.42</c:v>
                </c:pt>
                <c:pt idx="12331">
                  <c:v>1.45</c:v>
                </c:pt>
                <c:pt idx="12332">
                  <c:v>1.46</c:v>
                </c:pt>
                <c:pt idx="12333">
                  <c:v>1.44</c:v>
                </c:pt>
                <c:pt idx="12334">
                  <c:v>1.44</c:v>
                </c:pt>
                <c:pt idx="12335">
                  <c:v>1.45</c:v>
                </c:pt>
                <c:pt idx="12336">
                  <c:v>1.42</c:v>
                </c:pt>
                <c:pt idx="12337">
                  <c:v>1.44</c:v>
                </c:pt>
                <c:pt idx="12338">
                  <c:v>1.44</c:v>
                </c:pt>
                <c:pt idx="12339">
                  <c:v>1.46</c:v>
                </c:pt>
                <c:pt idx="12340">
                  <c:v>1.45</c:v>
                </c:pt>
                <c:pt idx="12341">
                  <c:v>1.42</c:v>
                </c:pt>
                <c:pt idx="12342">
                  <c:v>1.42</c:v>
                </c:pt>
                <c:pt idx="12343">
                  <c:v>1.42</c:v>
                </c:pt>
                <c:pt idx="12344">
                  <c:v>1.45</c:v>
                </c:pt>
                <c:pt idx="12345">
                  <c:v>1.4</c:v>
                </c:pt>
                <c:pt idx="12346">
                  <c:v>1.4</c:v>
                </c:pt>
                <c:pt idx="12347">
                  <c:v>1.41</c:v>
                </c:pt>
                <c:pt idx="12348">
                  <c:v>1.39</c:v>
                </c:pt>
                <c:pt idx="12349">
                  <c:v>1.39</c:v>
                </c:pt>
                <c:pt idx="12350">
                  <c:v>1.39</c:v>
                </c:pt>
                <c:pt idx="12351">
                  <c:v>1.39</c:v>
                </c:pt>
                <c:pt idx="12352">
                  <c:v>1.4</c:v>
                </c:pt>
                <c:pt idx="12353">
                  <c:v>1.44</c:v>
                </c:pt>
                <c:pt idx="12354">
                  <c:v>1.45</c:v>
                </c:pt>
                <c:pt idx="12355">
                  <c:v>1.44</c:v>
                </c:pt>
                <c:pt idx="12356">
                  <c:v>1.45</c:v>
                </c:pt>
                <c:pt idx="12357">
                  <c:v>1.43</c:v>
                </c:pt>
                <c:pt idx="12358">
                  <c:v>1.43</c:v>
                </c:pt>
                <c:pt idx="12359">
                  <c:v>1.4</c:v>
                </c:pt>
                <c:pt idx="12360">
                  <c:v>1.42</c:v>
                </c:pt>
                <c:pt idx="12361">
                  <c:v>1.42</c:v>
                </c:pt>
                <c:pt idx="12362">
                  <c:v>1.43</c:v>
                </c:pt>
                <c:pt idx="12363">
                  <c:v>1.43</c:v>
                </c:pt>
                <c:pt idx="12364">
                  <c:v>1.45</c:v>
                </c:pt>
                <c:pt idx="12365">
                  <c:v>1.45</c:v>
                </c:pt>
                <c:pt idx="12366">
                  <c:v>1.47</c:v>
                </c:pt>
                <c:pt idx="12367">
                  <c:v>1.48</c:v>
                </c:pt>
                <c:pt idx="12368">
                  <c:v>1.48</c:v>
                </c:pt>
                <c:pt idx="12369">
                  <c:v>1.5</c:v>
                </c:pt>
                <c:pt idx="12370">
                  <c:v>1.54</c:v>
                </c:pt>
                <c:pt idx="12371">
                  <c:v>1.55</c:v>
                </c:pt>
                <c:pt idx="12372">
                  <c:v>1.5</c:v>
                </c:pt>
                <c:pt idx="12373">
                  <c:v>1.5</c:v>
                </c:pt>
                <c:pt idx="12374">
                  <c:v>1.51</c:v>
                </c:pt>
                <c:pt idx="12375">
                  <c:v>1.52</c:v>
                </c:pt>
                <c:pt idx="12376">
                  <c:v>1.53</c:v>
                </c:pt>
                <c:pt idx="12377">
                  <c:v>1.55</c:v>
                </c:pt>
                <c:pt idx="12378">
                  <c:v>1.51</c:v>
                </c:pt>
                <c:pt idx="12379">
                  <c:v>1.51</c:v>
                </c:pt>
                <c:pt idx="12380">
                  <c:v>1.46</c:v>
                </c:pt>
                <c:pt idx="12381">
                  <c:v>1.46</c:v>
                </c:pt>
                <c:pt idx="12382">
                  <c:v>1.46</c:v>
                </c:pt>
                <c:pt idx="12383">
                  <c:v>1.45</c:v>
                </c:pt>
                <c:pt idx="12384">
                  <c:v>1.46</c:v>
                </c:pt>
                <c:pt idx="12385">
                  <c:v>1.41</c:v>
                </c:pt>
                <c:pt idx="12386">
                  <c:v>1.38</c:v>
                </c:pt>
                <c:pt idx="12387">
                  <c:v>1.39</c:v>
                </c:pt>
                <c:pt idx="12388">
                  <c:v>1.4</c:v>
                </c:pt>
                <c:pt idx="12389">
                  <c:v>1.39</c:v>
                </c:pt>
                <c:pt idx="12390">
                  <c:v>1.35</c:v>
                </c:pt>
                <c:pt idx="12391">
                  <c:v>1.35</c:v>
                </c:pt>
                <c:pt idx="12392">
                  <c:v>1.36</c:v>
                </c:pt>
                <c:pt idx="12393">
                  <c:v>1.33</c:v>
                </c:pt>
                <c:pt idx="12394">
                  <c:v>1.31</c:v>
                </c:pt>
                <c:pt idx="12395">
                  <c:v>1.31</c:v>
                </c:pt>
                <c:pt idx="12396">
                  <c:v>1.29</c:v>
                </c:pt>
                <c:pt idx="12397">
                  <c:v>1.3</c:v>
                </c:pt>
                <c:pt idx="12398">
                  <c:v>1.3</c:v>
                </c:pt>
                <c:pt idx="12399">
                  <c:v>1.31</c:v>
                </c:pt>
                <c:pt idx="12400">
                  <c:v>1.34</c:v>
                </c:pt>
                <c:pt idx="12401">
                  <c:v>1.33</c:v>
                </c:pt>
                <c:pt idx="12402">
                  <c:v>1.34</c:v>
                </c:pt>
                <c:pt idx="12403">
                  <c:v>1.32</c:v>
                </c:pt>
                <c:pt idx="12404">
                  <c:v>1.32</c:v>
                </c:pt>
                <c:pt idx="12405">
                  <c:v>1.36</c:v>
                </c:pt>
                <c:pt idx="12406">
                  <c:v>1.38</c:v>
                </c:pt>
                <c:pt idx="12407">
                  <c:v>1.38</c:v>
                </c:pt>
                <c:pt idx="12408">
                  <c:v>1.37</c:v>
                </c:pt>
                <c:pt idx="12409">
                  <c:v>1.39</c:v>
                </c:pt>
                <c:pt idx="12410">
                  <c:v>1.39</c:v>
                </c:pt>
                <c:pt idx="12411">
                  <c:v>1.37</c:v>
                </c:pt>
                <c:pt idx="12412">
                  <c:v>1.39</c:v>
                </c:pt>
                <c:pt idx="12413">
                  <c:v>1.41</c:v>
                </c:pt>
                <c:pt idx="12414">
                  <c:v>1.44</c:v>
                </c:pt>
                <c:pt idx="12415">
                  <c:v>1.45</c:v>
                </c:pt>
                <c:pt idx="12416">
                  <c:v>1.43</c:v>
                </c:pt>
                <c:pt idx="12417">
                  <c:v>1.44</c:v>
                </c:pt>
                <c:pt idx="12418">
                  <c:v>1.43</c:v>
                </c:pt>
                <c:pt idx="12419">
                  <c:v>1.46</c:v>
                </c:pt>
                <c:pt idx="12420">
                  <c:v>1.45</c:v>
                </c:pt>
                <c:pt idx="12421">
                  <c:v>1.42</c:v>
                </c:pt>
                <c:pt idx="12422">
                  <c:v>1.41</c:v>
                </c:pt>
                <c:pt idx="12423">
                  <c:v>1.38</c:v>
                </c:pt>
                <c:pt idx="12424">
                  <c:v>1.35</c:v>
                </c:pt>
                <c:pt idx="12425">
                  <c:v>1.35</c:v>
                </c:pt>
                <c:pt idx="12426">
                  <c:v>1.35</c:v>
                </c:pt>
                <c:pt idx="12427">
                  <c:v>1.35</c:v>
                </c:pt>
                <c:pt idx="12428">
                  <c:v>1.32</c:v>
                </c:pt>
                <c:pt idx="12429">
                  <c:v>1.34</c:v>
                </c:pt>
                <c:pt idx="12430">
                  <c:v>1.34</c:v>
                </c:pt>
                <c:pt idx="12431">
                  <c:v>1.32</c:v>
                </c:pt>
                <c:pt idx="12432">
                  <c:v>1.31</c:v>
                </c:pt>
                <c:pt idx="12433">
                  <c:v>1.32</c:v>
                </c:pt>
                <c:pt idx="12434">
                  <c:v>1.32</c:v>
                </c:pt>
                <c:pt idx="12435">
                  <c:v>1.3</c:v>
                </c:pt>
                <c:pt idx="12436">
                  <c:v>1.28</c:v>
                </c:pt>
                <c:pt idx="12437">
                  <c:v>1.27</c:v>
                </c:pt>
                <c:pt idx="12438">
                  <c:v>1.29</c:v>
                </c:pt>
                <c:pt idx="12439">
                  <c:v>1.33</c:v>
                </c:pt>
                <c:pt idx="12440">
                  <c:v>1.3</c:v>
                </c:pt>
                <c:pt idx="12441">
                  <c:v>1.3</c:v>
                </c:pt>
                <c:pt idx="12442">
                  <c:v>1.3</c:v>
                </c:pt>
                <c:pt idx="12443">
                  <c:v>1.28</c:v>
                </c:pt>
                <c:pt idx="12444">
                  <c:v>1.27</c:v>
                </c:pt>
                <c:pt idx="12445">
                  <c:v>1.29</c:v>
                </c:pt>
                <c:pt idx="12446">
                  <c:v>1.3</c:v>
                </c:pt>
                <c:pt idx="12447">
                  <c:v>1.32</c:v>
                </c:pt>
                <c:pt idx="12448">
                  <c:v>1.32</c:v>
                </c:pt>
                <c:pt idx="12449">
                  <c:v>1.32</c:v>
                </c:pt>
                <c:pt idx="12450">
                  <c:v>1.32</c:v>
                </c:pt>
                <c:pt idx="12451">
                  <c:v>1.32</c:v>
                </c:pt>
                <c:pt idx="12452">
                  <c:v>1.3</c:v>
                </c:pt>
                <c:pt idx="12453">
                  <c:v>1.29</c:v>
                </c:pt>
                <c:pt idx="12454">
                  <c:v>1.26</c:v>
                </c:pt>
                <c:pt idx="12455">
                  <c:v>1.26</c:v>
                </c:pt>
                <c:pt idx="12456">
                  <c:v>1.27</c:v>
                </c:pt>
                <c:pt idx="12457">
                  <c:v>1.3</c:v>
                </c:pt>
                <c:pt idx="12458">
                  <c:v>1.26</c:v>
                </c:pt>
                <c:pt idx="12459">
                  <c:v>1.27</c:v>
                </c:pt>
                <c:pt idx="12460">
                  <c:v>1.25</c:v>
                </c:pt>
                <c:pt idx="12461">
                  <c:v>1.26</c:v>
                </c:pt>
                <c:pt idx="12462">
                  <c:v>1.26</c:v>
                </c:pt>
                <c:pt idx="12463">
                  <c:v>1.28</c:v>
                </c:pt>
                <c:pt idx="12464">
                  <c:v>1.28</c:v>
                </c:pt>
                <c:pt idx="12465">
                  <c:v>1.3</c:v>
                </c:pt>
                <c:pt idx="12466">
                  <c:v>1.3</c:v>
                </c:pt>
                <c:pt idx="12467">
                  <c:v>1.31</c:v>
                </c:pt>
                <c:pt idx="12468">
                  <c:v>1.33</c:v>
                </c:pt>
                <c:pt idx="12469">
                  <c:v>1.33</c:v>
                </c:pt>
                <c:pt idx="12470">
                  <c:v>1.35</c:v>
                </c:pt>
                <c:pt idx="12471">
                  <c:v>1.34</c:v>
                </c:pt>
                <c:pt idx="12472">
                  <c:v>1.36</c:v>
                </c:pt>
                <c:pt idx="12473">
                  <c:v>1.36</c:v>
                </c:pt>
                <c:pt idx="12474">
                  <c:v>1.4</c:v>
                </c:pt>
                <c:pt idx="12475">
                  <c:v>1.4</c:v>
                </c:pt>
                <c:pt idx="12476">
                  <c:v>1.42</c:v>
                </c:pt>
                <c:pt idx="12477">
                  <c:v>1.41</c:v>
                </c:pt>
                <c:pt idx="12478">
                  <c:v>1.41</c:v>
                </c:pt>
                <c:pt idx="12479">
                  <c:v>1.38</c:v>
                </c:pt>
                <c:pt idx="12480">
                  <c:v>1.38</c:v>
                </c:pt>
                <c:pt idx="12481">
                  <c:v>1.4</c:v>
                </c:pt>
                <c:pt idx="12482">
                  <c:v>1.44</c:v>
                </c:pt>
                <c:pt idx="12483">
                  <c:v>1.44</c:v>
                </c:pt>
                <c:pt idx="12484">
                  <c:v>1.47</c:v>
                </c:pt>
                <c:pt idx="12485">
                  <c:v>1.47</c:v>
                </c:pt>
                <c:pt idx="12486">
                  <c:v>1.43</c:v>
                </c:pt>
                <c:pt idx="12487">
                  <c:v>1.38</c:v>
                </c:pt>
                <c:pt idx="12488">
                  <c:v>1.34</c:v>
                </c:pt>
                <c:pt idx="12489">
                  <c:v>1.34</c:v>
                </c:pt>
                <c:pt idx="12490">
                  <c:v>1.31</c:v>
                </c:pt>
                <c:pt idx="12491">
                  <c:v>1.31</c:v>
                </c:pt>
                <c:pt idx="12492">
                  <c:v>1.31</c:v>
                </c:pt>
                <c:pt idx="12493">
                  <c:v>1.32</c:v>
                </c:pt>
                <c:pt idx="12494">
                  <c:v>1.32</c:v>
                </c:pt>
                <c:pt idx="12495">
                  <c:v>1.3</c:v>
                </c:pt>
                <c:pt idx="12496">
                  <c:v>1.31</c:v>
                </c:pt>
                <c:pt idx="12497">
                  <c:v>1.29</c:v>
                </c:pt>
                <c:pt idx="12498">
                  <c:v>1.26</c:v>
                </c:pt>
                <c:pt idx="12499">
                  <c:v>1.27</c:v>
                </c:pt>
                <c:pt idx="12500">
                  <c:v>1.21</c:v>
                </c:pt>
                <c:pt idx="12501">
                  <c:v>1.23</c:v>
                </c:pt>
                <c:pt idx="12502">
                  <c:v>1.24</c:v>
                </c:pt>
                <c:pt idx="12503">
                  <c:v>1.27</c:v>
                </c:pt>
                <c:pt idx="12504">
                  <c:v>1.26</c:v>
                </c:pt>
                <c:pt idx="12505">
                  <c:v>1.25</c:v>
                </c:pt>
                <c:pt idx="12506">
                  <c:v>1.22</c:v>
                </c:pt>
                <c:pt idx="12507">
                  <c:v>1.23</c:v>
                </c:pt>
                <c:pt idx="12508">
                  <c:v>1.26</c:v>
                </c:pt>
                <c:pt idx="12509">
                  <c:v>1.28</c:v>
                </c:pt>
                <c:pt idx="12510">
                  <c:v>1.26</c:v>
                </c:pt>
                <c:pt idx="12511">
                  <c:v>1.24</c:v>
                </c:pt>
                <c:pt idx="12512">
                  <c:v>1.23</c:v>
                </c:pt>
                <c:pt idx="12513">
                  <c:v>1.21</c:v>
                </c:pt>
                <c:pt idx="12514">
                  <c:v>1.2</c:v>
                </c:pt>
                <c:pt idx="12515">
                  <c:v>1.23</c:v>
                </c:pt>
                <c:pt idx="12516">
                  <c:v>1.23</c:v>
                </c:pt>
                <c:pt idx="12517">
                  <c:v>1.24</c:v>
                </c:pt>
                <c:pt idx="12518">
                  <c:v>1.25</c:v>
                </c:pt>
                <c:pt idx="12519">
                  <c:v>1.28</c:v>
                </c:pt>
                <c:pt idx="12520">
                  <c:v>1.27</c:v>
                </c:pt>
                <c:pt idx="12521">
                  <c:v>1.26</c:v>
                </c:pt>
                <c:pt idx="12522">
                  <c:v>1.26</c:v>
                </c:pt>
                <c:pt idx="12523">
                  <c:v>1.29</c:v>
                </c:pt>
                <c:pt idx="12524">
                  <c:v>1.32</c:v>
                </c:pt>
                <c:pt idx="12525">
                  <c:v>1.32</c:v>
                </c:pt>
                <c:pt idx="12526">
                  <c:v>1.33</c:v>
                </c:pt>
                <c:pt idx="12527">
                  <c:v>1.34</c:v>
                </c:pt>
                <c:pt idx="12528">
                  <c:v>1.35</c:v>
                </c:pt>
                <c:pt idx="12529">
                  <c:v>1.35</c:v>
                </c:pt>
                <c:pt idx="12530">
                  <c:v>1.35</c:v>
                </c:pt>
                <c:pt idx="12531">
                  <c:v>1.32</c:v>
                </c:pt>
                <c:pt idx="12532">
                  <c:v>1.33</c:v>
                </c:pt>
                <c:pt idx="12533">
                  <c:v>1.32</c:v>
                </c:pt>
                <c:pt idx="12534">
                  <c:v>1.31</c:v>
                </c:pt>
                <c:pt idx="12535">
                  <c:v>1.32</c:v>
                </c:pt>
                <c:pt idx="12536">
                  <c:v>1.33</c:v>
                </c:pt>
                <c:pt idx="12537">
                  <c:v>1.34</c:v>
                </c:pt>
                <c:pt idx="12538">
                  <c:v>1.32</c:v>
                </c:pt>
                <c:pt idx="12539">
                  <c:v>1.33</c:v>
                </c:pt>
                <c:pt idx="12540">
                  <c:v>1.31</c:v>
                </c:pt>
                <c:pt idx="12541">
                  <c:v>1.3</c:v>
                </c:pt>
                <c:pt idx="12542">
                  <c:v>1.31</c:v>
                </c:pt>
                <c:pt idx="12543">
                  <c:v>1.31</c:v>
                </c:pt>
                <c:pt idx="12544">
                  <c:v>1.33</c:v>
                </c:pt>
                <c:pt idx="12545">
                  <c:v>1.34</c:v>
                </c:pt>
                <c:pt idx="12546">
                  <c:v>1.35</c:v>
                </c:pt>
                <c:pt idx="12547">
                  <c:v>1.37</c:v>
                </c:pt>
                <c:pt idx="12548">
                  <c:v>1.36</c:v>
                </c:pt>
                <c:pt idx="12549">
                  <c:v>1.35</c:v>
                </c:pt>
                <c:pt idx="12550">
                  <c:v>1.33</c:v>
                </c:pt>
                <c:pt idx="12551">
                  <c:v>1.32</c:v>
                </c:pt>
                <c:pt idx="12552">
                  <c:v>1.32</c:v>
                </c:pt>
                <c:pt idx="12553">
                  <c:v>1.32</c:v>
                </c:pt>
                <c:pt idx="12554">
                  <c:v>1.32</c:v>
                </c:pt>
                <c:pt idx="12555">
                  <c:v>1.32</c:v>
                </c:pt>
                <c:pt idx="12556">
                  <c:v>1.32</c:v>
                </c:pt>
                <c:pt idx="12557">
                  <c:v>1.31</c:v>
                </c:pt>
                <c:pt idx="12558">
                  <c:v>1.33</c:v>
                </c:pt>
                <c:pt idx="12559">
                  <c:v>1.34</c:v>
                </c:pt>
                <c:pt idx="12560">
                  <c:v>1.33</c:v>
                </c:pt>
                <c:pt idx="12561">
                  <c:v>1.32</c:v>
                </c:pt>
                <c:pt idx="12562">
                  <c:v>1.29</c:v>
                </c:pt>
                <c:pt idx="12563">
                  <c:v>1.29</c:v>
                </c:pt>
                <c:pt idx="12564">
                  <c:v>1.3</c:v>
                </c:pt>
                <c:pt idx="12565">
                  <c:v>1.29</c:v>
                </c:pt>
                <c:pt idx="12566">
                  <c:v>1.29</c:v>
                </c:pt>
                <c:pt idx="12567">
                  <c:v>1.29</c:v>
                </c:pt>
                <c:pt idx="12568">
                  <c:v>1.27</c:v>
                </c:pt>
                <c:pt idx="12569">
                  <c:v>1.28</c:v>
                </c:pt>
                <c:pt idx="12570">
                  <c:v>1.27</c:v>
                </c:pt>
                <c:pt idx="12571">
                  <c:v>1.27</c:v>
                </c:pt>
                <c:pt idx="12572">
                  <c:v>1.28</c:v>
                </c:pt>
                <c:pt idx="12573">
                  <c:v>1.3</c:v>
                </c:pt>
                <c:pt idx="12574">
                  <c:v>1.3</c:v>
                </c:pt>
                <c:pt idx="12575">
                  <c:v>1.3</c:v>
                </c:pt>
                <c:pt idx="12576">
                  <c:v>1.31</c:v>
                </c:pt>
                <c:pt idx="12577">
                  <c:v>1.33</c:v>
                </c:pt>
                <c:pt idx="12578">
                  <c:v>1.33</c:v>
                </c:pt>
                <c:pt idx="12579">
                  <c:v>1.33</c:v>
                </c:pt>
                <c:pt idx="12580">
                  <c:v>1.32</c:v>
                </c:pt>
                <c:pt idx="12581">
                  <c:v>1.31</c:v>
                </c:pt>
                <c:pt idx="12582">
                  <c:v>1.33</c:v>
                </c:pt>
                <c:pt idx="12583">
                  <c:v>1.35</c:v>
                </c:pt>
                <c:pt idx="12584">
                  <c:v>1.37</c:v>
                </c:pt>
                <c:pt idx="12585">
                  <c:v>1.36</c:v>
                </c:pt>
                <c:pt idx="12586">
                  <c:v>1.36</c:v>
                </c:pt>
                <c:pt idx="12587">
                  <c:v>1.36</c:v>
                </c:pt>
                <c:pt idx="12588">
                  <c:v>1.36</c:v>
                </c:pt>
                <c:pt idx="12589">
                  <c:v>1.38</c:v>
                </c:pt>
                <c:pt idx="12590">
                  <c:v>1.39</c:v>
                </c:pt>
                <c:pt idx="12591">
                  <c:v>1.39</c:v>
                </c:pt>
                <c:pt idx="12592">
                  <c:v>1.38</c:v>
                </c:pt>
                <c:pt idx="12593">
                  <c:v>1.38</c:v>
                </c:pt>
                <c:pt idx="12594">
                  <c:v>1.39</c:v>
                </c:pt>
                <c:pt idx="12595">
                  <c:v>1.38</c:v>
                </c:pt>
                <c:pt idx="12596">
                  <c:v>1.37</c:v>
                </c:pt>
                <c:pt idx="12597">
                  <c:v>1.36</c:v>
                </c:pt>
                <c:pt idx="12598">
                  <c:v>1.34</c:v>
                </c:pt>
                <c:pt idx="12599">
                  <c:v>1.31</c:v>
                </c:pt>
                <c:pt idx="12600">
                  <c:v>1.32</c:v>
                </c:pt>
                <c:pt idx="12601">
                  <c:v>1.33</c:v>
                </c:pt>
                <c:pt idx="12602">
                  <c:v>1.31</c:v>
                </c:pt>
                <c:pt idx="12603">
                  <c:v>1.31</c:v>
                </c:pt>
                <c:pt idx="12604">
                  <c:v>1.32</c:v>
                </c:pt>
                <c:pt idx="12605">
                  <c:v>1.31</c:v>
                </c:pt>
                <c:pt idx="12606">
                  <c:v>1.29</c:v>
                </c:pt>
                <c:pt idx="12607">
                  <c:v>1.29</c:v>
                </c:pt>
                <c:pt idx="12608">
                  <c:v>1.29</c:v>
                </c:pt>
                <c:pt idx="12609">
                  <c:v>1.29</c:v>
                </c:pt>
                <c:pt idx="12610">
                  <c:v>1.29</c:v>
                </c:pt>
                <c:pt idx="12611">
                  <c:v>1.29</c:v>
                </c:pt>
                <c:pt idx="12612">
                  <c:v>1.28</c:v>
                </c:pt>
                <c:pt idx="12613">
                  <c:v>1.28</c:v>
                </c:pt>
                <c:pt idx="12614">
                  <c:v>1.31</c:v>
                </c:pt>
                <c:pt idx="12615">
                  <c:v>1.31</c:v>
                </c:pt>
                <c:pt idx="12616">
                  <c:v>1.3</c:v>
                </c:pt>
                <c:pt idx="12617">
                  <c:v>1.3</c:v>
                </c:pt>
                <c:pt idx="12618">
                  <c:v>1.29</c:v>
                </c:pt>
                <c:pt idx="12619">
                  <c:v>1.28</c:v>
                </c:pt>
                <c:pt idx="12620">
                  <c:v>1.29</c:v>
                </c:pt>
                <c:pt idx="12621">
                  <c:v>1.29</c:v>
                </c:pt>
                <c:pt idx="12622">
                  <c:v>1.26</c:v>
                </c:pt>
                <c:pt idx="12623">
                  <c:v>1.24</c:v>
                </c:pt>
                <c:pt idx="12624">
                  <c:v>1.25</c:v>
                </c:pt>
                <c:pt idx="12625">
                  <c:v>1.22</c:v>
                </c:pt>
                <c:pt idx="12626">
                  <c:v>1.21</c:v>
                </c:pt>
                <c:pt idx="12627">
                  <c:v>1.25</c:v>
                </c:pt>
                <c:pt idx="12628">
                  <c:v>1.26</c:v>
                </c:pt>
                <c:pt idx="12629">
                  <c:v>1.26</c:v>
                </c:pt>
                <c:pt idx="12630">
                  <c:v>1.27</c:v>
                </c:pt>
                <c:pt idx="12631">
                  <c:v>1.25</c:v>
                </c:pt>
                <c:pt idx="12632">
                  <c:v>1.26</c:v>
                </c:pt>
                <c:pt idx="12633">
                  <c:v>1.25</c:v>
                </c:pt>
                <c:pt idx="12634">
                  <c:v>1.2</c:v>
                </c:pt>
                <c:pt idx="12635">
                  <c:v>1.21</c:v>
                </c:pt>
                <c:pt idx="12636">
                  <c:v>1.19</c:v>
                </c:pt>
                <c:pt idx="12637">
                  <c:v>1.19</c:v>
                </c:pt>
                <c:pt idx="12638">
                  <c:v>1.21</c:v>
                </c:pt>
                <c:pt idx="12639">
                  <c:v>1.21</c:v>
                </c:pt>
                <c:pt idx="12640">
                  <c:v>1.21</c:v>
                </c:pt>
                <c:pt idx="12641">
                  <c:v>1.22</c:v>
                </c:pt>
                <c:pt idx="12642">
                  <c:v>1.2</c:v>
                </c:pt>
                <c:pt idx="12643">
                  <c:v>1.18</c:v>
                </c:pt>
                <c:pt idx="12644">
                  <c:v>1.2</c:v>
                </c:pt>
                <c:pt idx="12645">
                  <c:v>1.17</c:v>
                </c:pt>
                <c:pt idx="12646">
                  <c:v>1.1499999999999999</c:v>
                </c:pt>
                <c:pt idx="12647">
                  <c:v>1.1299999999999999</c:v>
                </c:pt>
                <c:pt idx="12648">
                  <c:v>1.1299999999999999</c:v>
                </c:pt>
                <c:pt idx="12649">
                  <c:v>1.1399999999999999</c:v>
                </c:pt>
                <c:pt idx="12650">
                  <c:v>1.1000000000000001</c:v>
                </c:pt>
                <c:pt idx="12651">
                  <c:v>1.08</c:v>
                </c:pt>
                <c:pt idx="12652">
                  <c:v>1.07</c:v>
                </c:pt>
                <c:pt idx="12653">
                  <c:v>1.1000000000000001</c:v>
                </c:pt>
                <c:pt idx="12654">
                  <c:v>1.1100000000000001</c:v>
                </c:pt>
                <c:pt idx="12655">
                  <c:v>1.1299999999999999</c:v>
                </c:pt>
                <c:pt idx="12656">
                  <c:v>1.1399999999999999</c:v>
                </c:pt>
                <c:pt idx="12657">
                  <c:v>1.1399999999999999</c:v>
                </c:pt>
                <c:pt idx="12658">
                  <c:v>1.1499999999999999</c:v>
                </c:pt>
                <c:pt idx="12659">
                  <c:v>1.1200000000000001</c:v>
                </c:pt>
                <c:pt idx="12660">
                  <c:v>1.1200000000000001</c:v>
                </c:pt>
                <c:pt idx="12661">
                  <c:v>1.1399999999999999</c:v>
                </c:pt>
                <c:pt idx="12662">
                  <c:v>1.08</c:v>
                </c:pt>
                <c:pt idx="12663">
                  <c:v>1.08</c:v>
                </c:pt>
                <c:pt idx="12664">
                  <c:v>1.08</c:v>
                </c:pt>
                <c:pt idx="12665">
                  <c:v>1.0900000000000001</c:v>
                </c:pt>
                <c:pt idx="12666">
                  <c:v>1.08</c:v>
                </c:pt>
                <c:pt idx="12667">
                  <c:v>1.05</c:v>
                </c:pt>
                <c:pt idx="12668">
                  <c:v>1.06</c:v>
                </c:pt>
                <c:pt idx="12669">
                  <c:v>1.06</c:v>
                </c:pt>
                <c:pt idx="12670">
                  <c:v>1.05</c:v>
                </c:pt>
                <c:pt idx="12671">
                  <c:v>1.08</c:v>
                </c:pt>
                <c:pt idx="12672">
                  <c:v>1.07</c:v>
                </c:pt>
                <c:pt idx="12673">
                  <c:v>1.06</c:v>
                </c:pt>
                <c:pt idx="12674">
                  <c:v>1.05</c:v>
                </c:pt>
                <c:pt idx="12675">
                  <c:v>1.04</c:v>
                </c:pt>
                <c:pt idx="12676">
                  <c:v>1</c:v>
                </c:pt>
                <c:pt idx="12677">
                  <c:v>1.04</c:v>
                </c:pt>
                <c:pt idx="12678">
                  <c:v>1.06</c:v>
                </c:pt>
                <c:pt idx="12679">
                  <c:v>1.02</c:v>
                </c:pt>
                <c:pt idx="12680">
                  <c:v>1.04</c:v>
                </c:pt>
                <c:pt idx="12681">
                  <c:v>1.02</c:v>
                </c:pt>
                <c:pt idx="12682">
                  <c:v>1.01</c:v>
                </c:pt>
                <c:pt idx="12683">
                  <c:v>0.99</c:v>
                </c:pt>
                <c:pt idx="12684">
                  <c:v>0.96</c:v>
                </c:pt>
                <c:pt idx="12685">
                  <c:v>0.95</c:v>
                </c:pt>
                <c:pt idx="12686">
                  <c:v>0.93</c:v>
                </c:pt>
                <c:pt idx="12687">
                  <c:v>0.94</c:v>
                </c:pt>
                <c:pt idx="12688">
                  <c:v>0.94</c:v>
                </c:pt>
                <c:pt idx="12689">
                  <c:v>0.95</c:v>
                </c:pt>
                <c:pt idx="12690">
                  <c:v>0.93</c:v>
                </c:pt>
                <c:pt idx="12691">
                  <c:v>0.91</c:v>
                </c:pt>
                <c:pt idx="12692">
                  <c:v>0.95</c:v>
                </c:pt>
                <c:pt idx="12693">
                  <c:v>1.01</c:v>
                </c:pt>
                <c:pt idx="12694">
                  <c:v>1.03</c:v>
                </c:pt>
                <c:pt idx="12695">
                  <c:v>0.97</c:v>
                </c:pt>
                <c:pt idx="12696">
                  <c:v>1.03</c:v>
                </c:pt>
                <c:pt idx="12697">
                  <c:v>1.08</c:v>
                </c:pt>
                <c:pt idx="12698">
                  <c:v>1.1000000000000001</c:v>
                </c:pt>
                <c:pt idx="12699">
                  <c:v>1.1599999999999999</c:v>
                </c:pt>
                <c:pt idx="12700">
                  <c:v>1.1100000000000001</c:v>
                </c:pt>
                <c:pt idx="12701">
                  <c:v>1.1000000000000001</c:v>
                </c:pt>
                <c:pt idx="12702">
                  <c:v>1.1000000000000001</c:v>
                </c:pt>
                <c:pt idx="12703">
                  <c:v>1.1299999999999999</c:v>
                </c:pt>
                <c:pt idx="12704">
                  <c:v>1.1200000000000001</c:v>
                </c:pt>
                <c:pt idx="12705">
                  <c:v>1.1100000000000001</c:v>
                </c:pt>
                <c:pt idx="12706">
                  <c:v>1.03</c:v>
                </c:pt>
                <c:pt idx="12707">
                  <c:v>1.03</c:v>
                </c:pt>
                <c:pt idx="12708">
                  <c:v>1.05</c:v>
                </c:pt>
                <c:pt idx="12709">
                  <c:v>1.05</c:v>
                </c:pt>
                <c:pt idx="12710">
                  <c:v>1.02</c:v>
                </c:pt>
                <c:pt idx="12711">
                  <c:v>1</c:v>
                </c:pt>
                <c:pt idx="12712">
                  <c:v>1</c:v>
                </c:pt>
                <c:pt idx="12713">
                  <c:v>0.98</c:v>
                </c:pt>
                <c:pt idx="12714">
                  <c:v>0.98</c:v>
                </c:pt>
                <c:pt idx="12715">
                  <c:v>0.94</c:v>
                </c:pt>
                <c:pt idx="12716">
                  <c:v>0.9</c:v>
                </c:pt>
                <c:pt idx="12717">
                  <c:v>0.91</c:v>
                </c:pt>
                <c:pt idx="12718">
                  <c:v>0.96</c:v>
                </c:pt>
                <c:pt idx="12719">
                  <c:v>0.94</c:v>
                </c:pt>
                <c:pt idx="12720">
                  <c:v>0.91</c:v>
                </c:pt>
                <c:pt idx="12721">
                  <c:v>0.84</c:v>
                </c:pt>
                <c:pt idx="12722">
                  <c:v>0.86</c:v>
                </c:pt>
                <c:pt idx="12723">
                  <c:v>0.86</c:v>
                </c:pt>
                <c:pt idx="12724">
                  <c:v>0.86</c:v>
                </c:pt>
                <c:pt idx="12725">
                  <c:v>0.85</c:v>
                </c:pt>
                <c:pt idx="12726">
                  <c:v>0.87</c:v>
                </c:pt>
                <c:pt idx="12727">
                  <c:v>0.87</c:v>
                </c:pt>
                <c:pt idx="12728">
                  <c:v>0.87</c:v>
                </c:pt>
                <c:pt idx="12729">
                  <c:v>0.86</c:v>
                </c:pt>
                <c:pt idx="12730">
                  <c:v>0.87</c:v>
                </c:pt>
                <c:pt idx="12731">
                  <c:v>0.88</c:v>
                </c:pt>
                <c:pt idx="12732">
                  <c:v>0.88</c:v>
                </c:pt>
                <c:pt idx="12733">
                  <c:v>0.88</c:v>
                </c:pt>
                <c:pt idx="12734">
                  <c:v>0.89</c:v>
                </c:pt>
                <c:pt idx="12735">
                  <c:v>0.89</c:v>
                </c:pt>
                <c:pt idx="12736">
                  <c:v>0.94</c:v>
                </c:pt>
                <c:pt idx="12737">
                  <c:v>0.9</c:v>
                </c:pt>
                <c:pt idx="12738">
                  <c:v>0.93</c:v>
                </c:pt>
                <c:pt idx="12739">
                  <c:v>0.94</c:v>
                </c:pt>
                <c:pt idx="12740">
                  <c:v>0.94</c:v>
                </c:pt>
                <c:pt idx="12741">
                  <c:v>0.94</c:v>
                </c:pt>
                <c:pt idx="12742">
                  <c:v>0.92</c:v>
                </c:pt>
                <c:pt idx="12743">
                  <c:v>0.93</c:v>
                </c:pt>
                <c:pt idx="12744">
                  <c:v>0.96</c:v>
                </c:pt>
                <c:pt idx="12745">
                  <c:v>0.97</c:v>
                </c:pt>
                <c:pt idx="12746">
                  <c:v>0.99</c:v>
                </c:pt>
                <c:pt idx="12747">
                  <c:v>1</c:v>
                </c:pt>
                <c:pt idx="12748">
                  <c:v>1</c:v>
                </c:pt>
                <c:pt idx="12749">
                  <c:v>1.04</c:v>
                </c:pt>
                <c:pt idx="12750">
                  <c:v>1.02</c:v>
                </c:pt>
                <c:pt idx="12751">
                  <c:v>1.05</c:v>
                </c:pt>
                <c:pt idx="12752">
                  <c:v>1.1000000000000001</c:v>
                </c:pt>
                <c:pt idx="12753">
                  <c:v>1.06</c:v>
                </c:pt>
                <c:pt idx="12754">
                  <c:v>1.1200000000000001</c:v>
                </c:pt>
                <c:pt idx="12755">
                  <c:v>1.1200000000000001</c:v>
                </c:pt>
                <c:pt idx="12756">
                  <c:v>1.1200000000000001</c:v>
                </c:pt>
                <c:pt idx="12757">
                  <c:v>1.1399999999999999</c:v>
                </c:pt>
                <c:pt idx="12758">
                  <c:v>1.17</c:v>
                </c:pt>
                <c:pt idx="12759">
                  <c:v>1.17</c:v>
                </c:pt>
                <c:pt idx="12760">
                  <c:v>1.17</c:v>
                </c:pt>
                <c:pt idx="12761">
                  <c:v>1.1399999999999999</c:v>
                </c:pt>
                <c:pt idx="12762">
                  <c:v>1.17</c:v>
                </c:pt>
                <c:pt idx="12763">
                  <c:v>1.17</c:v>
                </c:pt>
                <c:pt idx="12764">
                  <c:v>1.1299999999999999</c:v>
                </c:pt>
                <c:pt idx="12765">
                  <c:v>1.1399999999999999</c:v>
                </c:pt>
                <c:pt idx="12766">
                  <c:v>1.21</c:v>
                </c:pt>
                <c:pt idx="12767">
                  <c:v>1.23</c:v>
                </c:pt>
                <c:pt idx="12768">
                  <c:v>1.18</c:v>
                </c:pt>
                <c:pt idx="12769">
                  <c:v>1.23</c:v>
                </c:pt>
                <c:pt idx="12770">
                  <c:v>1.23</c:v>
                </c:pt>
                <c:pt idx="12771">
                  <c:v>1.24</c:v>
                </c:pt>
                <c:pt idx="12772">
                  <c:v>1.25</c:v>
                </c:pt>
                <c:pt idx="12773">
                  <c:v>1.18</c:v>
                </c:pt>
                <c:pt idx="12774">
                  <c:v>1.1599999999999999</c:v>
                </c:pt>
                <c:pt idx="12775">
                  <c:v>1.1599999999999999</c:v>
                </c:pt>
                <c:pt idx="12776">
                  <c:v>1.1200000000000001</c:v>
                </c:pt>
                <c:pt idx="12777">
                  <c:v>1.1200000000000001</c:v>
                </c:pt>
                <c:pt idx="12778">
                  <c:v>1.1299999999999999</c:v>
                </c:pt>
                <c:pt idx="12779">
                  <c:v>1.1399999999999999</c:v>
                </c:pt>
                <c:pt idx="12780">
                  <c:v>1.1100000000000001</c:v>
                </c:pt>
                <c:pt idx="12781">
                  <c:v>1.1399999999999999</c:v>
                </c:pt>
                <c:pt idx="12782">
                  <c:v>1.1000000000000001</c:v>
                </c:pt>
                <c:pt idx="12783">
                  <c:v>1.1000000000000001</c:v>
                </c:pt>
                <c:pt idx="12784">
                  <c:v>1.1200000000000001</c:v>
                </c:pt>
                <c:pt idx="12785">
                  <c:v>1.1599999999999999</c:v>
                </c:pt>
                <c:pt idx="12786">
                  <c:v>1.1599999999999999</c:v>
                </c:pt>
                <c:pt idx="12787">
                  <c:v>1.21</c:v>
                </c:pt>
                <c:pt idx="12788">
                  <c:v>1.19</c:v>
                </c:pt>
                <c:pt idx="12789">
                  <c:v>1.19</c:v>
                </c:pt>
                <c:pt idx="12790">
                  <c:v>1.18</c:v>
                </c:pt>
                <c:pt idx="12791">
                  <c:v>1.17</c:v>
                </c:pt>
                <c:pt idx="12792">
                  <c:v>1.18</c:v>
                </c:pt>
                <c:pt idx="12793">
                  <c:v>1.19</c:v>
                </c:pt>
                <c:pt idx="12794">
                  <c:v>1.21</c:v>
                </c:pt>
                <c:pt idx="12795">
                  <c:v>1.22</c:v>
                </c:pt>
                <c:pt idx="12796">
                  <c:v>1.26</c:v>
                </c:pt>
                <c:pt idx="12797">
                  <c:v>1.2</c:v>
                </c:pt>
                <c:pt idx="12798">
                  <c:v>1.21</c:v>
                </c:pt>
                <c:pt idx="12799">
                  <c:v>1.23</c:v>
                </c:pt>
                <c:pt idx="12800">
                  <c:v>1.25</c:v>
                </c:pt>
                <c:pt idx="12801">
                  <c:v>1.23</c:v>
                </c:pt>
                <c:pt idx="12802">
                  <c:v>1.22</c:v>
                </c:pt>
                <c:pt idx="12803">
                  <c:v>1.21</c:v>
                </c:pt>
                <c:pt idx="12804">
                  <c:v>1.21</c:v>
                </c:pt>
                <c:pt idx="12805">
                  <c:v>1.22</c:v>
                </c:pt>
                <c:pt idx="12806">
                  <c:v>1.22</c:v>
                </c:pt>
                <c:pt idx="12807">
                  <c:v>1.23</c:v>
                </c:pt>
                <c:pt idx="12808">
                  <c:v>1.27</c:v>
                </c:pt>
                <c:pt idx="12809">
                  <c:v>1.28</c:v>
                </c:pt>
                <c:pt idx="12810">
                  <c:v>1.31</c:v>
                </c:pt>
                <c:pt idx="12811">
                  <c:v>1.32</c:v>
                </c:pt>
                <c:pt idx="12812">
                  <c:v>1.3</c:v>
                </c:pt>
                <c:pt idx="12813">
                  <c:v>1.3</c:v>
                </c:pt>
                <c:pt idx="12814">
                  <c:v>1.3</c:v>
                </c:pt>
                <c:pt idx="12815">
                  <c:v>1.29</c:v>
                </c:pt>
                <c:pt idx="12816">
                  <c:v>1.34</c:v>
                </c:pt>
                <c:pt idx="12817">
                  <c:v>1.33</c:v>
                </c:pt>
                <c:pt idx="12818">
                  <c:v>1.29</c:v>
                </c:pt>
                <c:pt idx="12819">
                  <c:v>1.3</c:v>
                </c:pt>
                <c:pt idx="12820">
                  <c:v>1.27</c:v>
                </c:pt>
                <c:pt idx="12821">
                  <c:v>1.24</c:v>
                </c:pt>
                <c:pt idx="12822">
                  <c:v>1.22</c:v>
                </c:pt>
                <c:pt idx="12823">
                  <c:v>1.24</c:v>
                </c:pt>
                <c:pt idx="12824">
                  <c:v>1.25</c:v>
                </c:pt>
                <c:pt idx="12825">
                  <c:v>1.27</c:v>
                </c:pt>
                <c:pt idx="12826">
                  <c:v>1.23</c:v>
                </c:pt>
                <c:pt idx="12827">
                  <c:v>1.26</c:v>
                </c:pt>
                <c:pt idx="12828">
                  <c:v>1.27</c:v>
                </c:pt>
                <c:pt idx="12829">
                  <c:v>1.24</c:v>
                </c:pt>
                <c:pt idx="12830">
                  <c:v>1.26</c:v>
                </c:pt>
                <c:pt idx="12831">
                  <c:v>1.27</c:v>
                </c:pt>
                <c:pt idx="12832">
                  <c:v>1.27</c:v>
                </c:pt>
                <c:pt idx="12833">
                  <c:v>1.22</c:v>
                </c:pt>
                <c:pt idx="12834">
                  <c:v>1.18</c:v>
                </c:pt>
                <c:pt idx="12835">
                  <c:v>1.18</c:v>
                </c:pt>
                <c:pt idx="12836">
                  <c:v>1.19</c:v>
                </c:pt>
                <c:pt idx="12837">
                  <c:v>1.18</c:v>
                </c:pt>
                <c:pt idx="12838">
                  <c:v>1.18</c:v>
                </c:pt>
                <c:pt idx="12839">
                  <c:v>1.18</c:v>
                </c:pt>
                <c:pt idx="12840">
                  <c:v>1.22</c:v>
                </c:pt>
                <c:pt idx="12841">
                  <c:v>1.19</c:v>
                </c:pt>
                <c:pt idx="12842">
                  <c:v>1.18</c:v>
                </c:pt>
                <c:pt idx="12843">
                  <c:v>1.19</c:v>
                </c:pt>
                <c:pt idx="12844">
                  <c:v>1.21</c:v>
                </c:pt>
                <c:pt idx="12845">
                  <c:v>1.2</c:v>
                </c:pt>
                <c:pt idx="12846">
                  <c:v>1.21</c:v>
                </c:pt>
                <c:pt idx="12847">
                  <c:v>1.22</c:v>
                </c:pt>
                <c:pt idx="12848">
                  <c:v>1.28</c:v>
                </c:pt>
                <c:pt idx="12849">
                  <c:v>1.29</c:v>
                </c:pt>
                <c:pt idx="12850">
                  <c:v>1.27</c:v>
                </c:pt>
                <c:pt idx="12851">
                  <c:v>1.29</c:v>
                </c:pt>
                <c:pt idx="12852">
                  <c:v>1.3</c:v>
                </c:pt>
                <c:pt idx="12853">
                  <c:v>1.31</c:v>
                </c:pt>
                <c:pt idx="12854">
                  <c:v>1.32</c:v>
                </c:pt>
                <c:pt idx="12855">
                  <c:v>1.33</c:v>
                </c:pt>
                <c:pt idx="12856">
                  <c:v>1.31</c:v>
                </c:pt>
                <c:pt idx="12857">
                  <c:v>1.29</c:v>
                </c:pt>
                <c:pt idx="12858">
                  <c:v>1.28</c:v>
                </c:pt>
                <c:pt idx="12859">
                  <c:v>1.25</c:v>
                </c:pt>
                <c:pt idx="12860">
                  <c:v>1.24</c:v>
                </c:pt>
                <c:pt idx="12861">
                  <c:v>1.23</c:v>
                </c:pt>
                <c:pt idx="12862">
                  <c:v>1.23</c:v>
                </c:pt>
                <c:pt idx="12863">
                  <c:v>1.21</c:v>
                </c:pt>
                <c:pt idx="12864">
                  <c:v>1.23</c:v>
                </c:pt>
                <c:pt idx="12865">
                  <c:v>1.22</c:v>
                </c:pt>
                <c:pt idx="12866">
                  <c:v>1.21</c:v>
                </c:pt>
                <c:pt idx="12867">
                  <c:v>1.2</c:v>
                </c:pt>
                <c:pt idx="12868">
                  <c:v>1.2</c:v>
                </c:pt>
                <c:pt idx="12869">
                  <c:v>1.2</c:v>
                </c:pt>
                <c:pt idx="12870">
                  <c:v>1.2</c:v>
                </c:pt>
                <c:pt idx="12871">
                  <c:v>1.2</c:v>
                </c:pt>
                <c:pt idx="12872">
                  <c:v>1.2</c:v>
                </c:pt>
                <c:pt idx="12873">
                  <c:v>1.1399999999999999</c:v>
                </c:pt>
                <c:pt idx="12874">
                  <c:v>1.1499999999999999</c:v>
                </c:pt>
                <c:pt idx="12875">
                  <c:v>1.1399999999999999</c:v>
                </c:pt>
                <c:pt idx="12876">
                  <c:v>1.1299999999999999</c:v>
                </c:pt>
                <c:pt idx="12877">
                  <c:v>1.1200000000000001</c:v>
                </c:pt>
                <c:pt idx="12878">
                  <c:v>1.1100000000000001</c:v>
                </c:pt>
                <c:pt idx="12879">
                  <c:v>1.1299999999999999</c:v>
                </c:pt>
                <c:pt idx="12880">
                  <c:v>1.1499999999999999</c:v>
                </c:pt>
                <c:pt idx="12881">
                  <c:v>1.1499999999999999</c:v>
                </c:pt>
                <c:pt idx="12882">
                  <c:v>1.1499999999999999</c:v>
                </c:pt>
                <c:pt idx="12883">
                  <c:v>1.1200000000000001</c:v>
                </c:pt>
                <c:pt idx="12884">
                  <c:v>1.1200000000000001</c:v>
                </c:pt>
                <c:pt idx="12885">
                  <c:v>1.1200000000000001</c:v>
                </c:pt>
                <c:pt idx="12886">
                  <c:v>1.1200000000000001</c:v>
                </c:pt>
                <c:pt idx="12887">
                  <c:v>1.1399999999999999</c:v>
                </c:pt>
                <c:pt idx="12888">
                  <c:v>1.1100000000000001</c:v>
                </c:pt>
                <c:pt idx="12889">
                  <c:v>1.1200000000000001</c:v>
                </c:pt>
                <c:pt idx="12890">
                  <c:v>1.1499999999999999</c:v>
                </c:pt>
                <c:pt idx="12891">
                  <c:v>1.17</c:v>
                </c:pt>
                <c:pt idx="12892">
                  <c:v>1.1299999999999999</c:v>
                </c:pt>
                <c:pt idx="12893">
                  <c:v>1.1200000000000001</c:v>
                </c:pt>
                <c:pt idx="12894">
                  <c:v>1.1299999999999999</c:v>
                </c:pt>
                <c:pt idx="12895">
                  <c:v>1.1499999999999999</c:v>
                </c:pt>
                <c:pt idx="12896">
                  <c:v>1.1399999999999999</c:v>
                </c:pt>
                <c:pt idx="12897">
                  <c:v>1.1200000000000001</c:v>
                </c:pt>
                <c:pt idx="12898">
                  <c:v>1.1200000000000001</c:v>
                </c:pt>
                <c:pt idx="12899">
                  <c:v>1.1200000000000001</c:v>
                </c:pt>
                <c:pt idx="12900">
                  <c:v>1.1299999999999999</c:v>
                </c:pt>
                <c:pt idx="12901">
                  <c:v>1.1499999999999999</c:v>
                </c:pt>
                <c:pt idx="12902">
                  <c:v>1.1000000000000001</c:v>
                </c:pt>
                <c:pt idx="12903">
                  <c:v>1.1000000000000001</c:v>
                </c:pt>
                <c:pt idx="12904">
                  <c:v>1.1000000000000001</c:v>
                </c:pt>
                <c:pt idx="12905">
                  <c:v>1.1100000000000001</c:v>
                </c:pt>
                <c:pt idx="12906">
                  <c:v>1.1100000000000001</c:v>
                </c:pt>
                <c:pt idx="12907">
                  <c:v>1.0900000000000001</c:v>
                </c:pt>
                <c:pt idx="12908">
                  <c:v>1.0900000000000001</c:v>
                </c:pt>
                <c:pt idx="12909">
                  <c:v>1.08</c:v>
                </c:pt>
                <c:pt idx="12910">
                  <c:v>1.07</c:v>
                </c:pt>
                <c:pt idx="12911">
                  <c:v>1.1000000000000001</c:v>
                </c:pt>
                <c:pt idx="12912">
                  <c:v>1.1200000000000001</c:v>
                </c:pt>
                <c:pt idx="12913">
                  <c:v>1.1399999999999999</c:v>
                </c:pt>
                <c:pt idx="12914">
                  <c:v>1.1599999999999999</c:v>
                </c:pt>
                <c:pt idx="12915">
                  <c:v>1.17</c:v>
                </c:pt>
                <c:pt idx="12916">
                  <c:v>1.18</c:v>
                </c:pt>
                <c:pt idx="12917">
                  <c:v>1.17</c:v>
                </c:pt>
                <c:pt idx="12918">
                  <c:v>1.17</c:v>
                </c:pt>
                <c:pt idx="12919">
                  <c:v>1.1399999999999999</c:v>
                </c:pt>
                <c:pt idx="12920">
                  <c:v>1.1100000000000001</c:v>
                </c:pt>
                <c:pt idx="12921">
                  <c:v>1.1000000000000001</c:v>
                </c:pt>
                <c:pt idx="12922">
                  <c:v>1.07</c:v>
                </c:pt>
                <c:pt idx="12923">
                  <c:v>1.0900000000000001</c:v>
                </c:pt>
                <c:pt idx="12924">
                  <c:v>1.0900000000000001</c:v>
                </c:pt>
                <c:pt idx="12925">
                  <c:v>1.07</c:v>
                </c:pt>
                <c:pt idx="12926">
                  <c:v>1.08</c:v>
                </c:pt>
                <c:pt idx="12927">
                  <c:v>1.0900000000000001</c:v>
                </c:pt>
                <c:pt idx="12928">
                  <c:v>1.1000000000000001</c:v>
                </c:pt>
                <c:pt idx="12929">
                  <c:v>1.0900000000000001</c:v>
                </c:pt>
                <c:pt idx="12930">
                  <c:v>1.0900000000000001</c:v>
                </c:pt>
                <c:pt idx="12931">
                  <c:v>1.08</c:v>
                </c:pt>
                <c:pt idx="12932">
                  <c:v>1.07</c:v>
                </c:pt>
                <c:pt idx="12933">
                  <c:v>1.08</c:v>
                </c:pt>
                <c:pt idx="12934">
                  <c:v>1.08</c:v>
                </c:pt>
                <c:pt idx="12935">
                  <c:v>1.05</c:v>
                </c:pt>
                <c:pt idx="12936">
                  <c:v>1.02</c:v>
                </c:pt>
                <c:pt idx="12937">
                  <c:v>1.02</c:v>
                </c:pt>
                <c:pt idx="12938">
                  <c:v>1.01</c:v>
                </c:pt>
                <c:pt idx="12939">
                  <c:v>1.01</c:v>
                </c:pt>
                <c:pt idx="12940">
                  <c:v>1.05</c:v>
                </c:pt>
                <c:pt idx="12941">
                  <c:v>1.04</c:v>
                </c:pt>
                <c:pt idx="12942">
                  <c:v>1.04</c:v>
                </c:pt>
                <c:pt idx="12943">
                  <c:v>1.05</c:v>
                </c:pt>
                <c:pt idx="12944">
                  <c:v>1.04</c:v>
                </c:pt>
                <c:pt idx="12945">
                  <c:v>1.04</c:v>
                </c:pt>
                <c:pt idx="12946">
                  <c:v>1.02</c:v>
                </c:pt>
                <c:pt idx="12947">
                  <c:v>1</c:v>
                </c:pt>
                <c:pt idx="12948">
                  <c:v>0.99</c:v>
                </c:pt>
                <c:pt idx="12949">
                  <c:v>0.99</c:v>
                </c:pt>
                <c:pt idx="12950">
                  <c:v>1.02</c:v>
                </c:pt>
                <c:pt idx="12951">
                  <c:v>1.02</c:v>
                </c:pt>
                <c:pt idx="12952">
                  <c:v>1.04</c:v>
                </c:pt>
                <c:pt idx="12953">
                  <c:v>1.04</c:v>
                </c:pt>
                <c:pt idx="12954">
                  <c:v>1.02</c:v>
                </c:pt>
                <c:pt idx="12955">
                  <c:v>1.02</c:v>
                </c:pt>
                <c:pt idx="12956">
                  <c:v>1.03</c:v>
                </c:pt>
                <c:pt idx="12957">
                  <c:v>1.07</c:v>
                </c:pt>
                <c:pt idx="12958">
                  <c:v>1.05</c:v>
                </c:pt>
                <c:pt idx="12959">
                  <c:v>1</c:v>
                </c:pt>
                <c:pt idx="12960">
                  <c:v>0.97</c:v>
                </c:pt>
                <c:pt idx="12961">
                  <c:v>0.99</c:v>
                </c:pt>
                <c:pt idx="12962">
                  <c:v>1</c:v>
                </c:pt>
                <c:pt idx="12963">
                  <c:v>0.99</c:v>
                </c:pt>
                <c:pt idx="12964">
                  <c:v>0.98</c:v>
                </c:pt>
                <c:pt idx="12965">
                  <c:v>0.99</c:v>
                </c:pt>
                <c:pt idx="12966">
                  <c:v>0.98</c:v>
                </c:pt>
                <c:pt idx="12967">
                  <c:v>0.98</c:v>
                </c:pt>
                <c:pt idx="12968">
                  <c:v>0.99</c:v>
                </c:pt>
                <c:pt idx="12969">
                  <c:v>0.99</c:v>
                </c:pt>
                <c:pt idx="12970">
                  <c:v>0.98</c:v>
                </c:pt>
                <c:pt idx="12971">
                  <c:v>0.97</c:v>
                </c:pt>
                <c:pt idx="12972">
                  <c:v>0.97</c:v>
                </c:pt>
                <c:pt idx="12973">
                  <c:v>0.97</c:v>
                </c:pt>
                <c:pt idx="12974">
                  <c:v>0.97</c:v>
                </c:pt>
                <c:pt idx="12975">
                  <c:v>0.99</c:v>
                </c:pt>
                <c:pt idx="12976">
                  <c:v>0.99</c:v>
                </c:pt>
                <c:pt idx="12977">
                  <c:v>0.99</c:v>
                </c:pt>
                <c:pt idx="12978">
                  <c:v>1.01</c:v>
                </c:pt>
                <c:pt idx="12979">
                  <c:v>1.03</c:v>
                </c:pt>
                <c:pt idx="12980">
                  <c:v>0.99</c:v>
                </c:pt>
                <c:pt idx="12981">
                  <c:v>0.97</c:v>
                </c:pt>
                <c:pt idx="12982">
                  <c:v>0.97</c:v>
                </c:pt>
                <c:pt idx="12983">
                  <c:v>0.98</c:v>
                </c:pt>
                <c:pt idx="12984">
                  <c:v>0.98</c:v>
                </c:pt>
                <c:pt idx="12985">
                  <c:v>0.99</c:v>
                </c:pt>
                <c:pt idx="12986">
                  <c:v>0.99</c:v>
                </c:pt>
                <c:pt idx="12987">
                  <c:v>1.01</c:v>
                </c:pt>
                <c:pt idx="12988">
                  <c:v>1.01</c:v>
                </c:pt>
                <c:pt idx="12989">
                  <c:v>1.02</c:v>
                </c:pt>
                <c:pt idx="12990">
                  <c:v>1.02</c:v>
                </c:pt>
                <c:pt idx="12991">
                  <c:v>1.02</c:v>
                </c:pt>
                <c:pt idx="12992">
                  <c:v>1</c:v>
                </c:pt>
                <c:pt idx="12993">
                  <c:v>1</c:v>
                </c:pt>
                <c:pt idx="12994">
                  <c:v>1.02</c:v>
                </c:pt>
                <c:pt idx="12995">
                  <c:v>1.01</c:v>
                </c:pt>
                <c:pt idx="12996">
                  <c:v>0.99</c:v>
                </c:pt>
                <c:pt idx="12997">
                  <c:v>1.01</c:v>
                </c:pt>
                <c:pt idx="12998">
                  <c:v>1.04</c:v>
                </c:pt>
                <c:pt idx="12999">
                  <c:v>1.04</c:v>
                </c:pt>
                <c:pt idx="13000">
                  <c:v>1.02</c:v>
                </c:pt>
                <c:pt idx="13001">
                  <c:v>0.99</c:v>
                </c:pt>
                <c:pt idx="13002">
                  <c:v>0.99</c:v>
                </c:pt>
                <c:pt idx="13003">
                  <c:v>0.99</c:v>
                </c:pt>
                <c:pt idx="13004">
                  <c:v>0.99</c:v>
                </c:pt>
                <c:pt idx="13005">
                  <c:v>0.98</c:v>
                </c:pt>
                <c:pt idx="13006">
                  <c:v>0.98</c:v>
                </c:pt>
                <c:pt idx="13007">
                  <c:v>0.97</c:v>
                </c:pt>
                <c:pt idx="13008">
                  <c:v>0.97</c:v>
                </c:pt>
                <c:pt idx="13009">
                  <c:v>0.98</c:v>
                </c:pt>
                <c:pt idx="13010">
                  <c:v>0.97</c:v>
                </c:pt>
                <c:pt idx="13011">
                  <c:v>0.95</c:v>
                </c:pt>
                <c:pt idx="13012">
                  <c:v>0.96</c:v>
                </c:pt>
                <c:pt idx="13013">
                  <c:v>0.95</c:v>
                </c:pt>
                <c:pt idx="13014">
                  <c:v>0.96</c:v>
                </c:pt>
                <c:pt idx="13015">
                  <c:v>0.97</c:v>
                </c:pt>
                <c:pt idx="13016">
                  <c:v>0.97</c:v>
                </c:pt>
                <c:pt idx="13017">
                  <c:v>0.99</c:v>
                </c:pt>
                <c:pt idx="13018">
                  <c:v>1.03</c:v>
                </c:pt>
                <c:pt idx="13019">
                  <c:v>1.06</c:v>
                </c:pt>
                <c:pt idx="13020">
                  <c:v>1.07</c:v>
                </c:pt>
                <c:pt idx="13021">
                  <c:v>1.07</c:v>
                </c:pt>
                <c:pt idx="13022">
                  <c:v>1.07</c:v>
                </c:pt>
                <c:pt idx="13023">
                  <c:v>1.05</c:v>
                </c:pt>
                <c:pt idx="13024">
                  <c:v>1.03</c:v>
                </c:pt>
                <c:pt idx="13025">
                  <c:v>1.02</c:v>
                </c:pt>
                <c:pt idx="13026">
                  <c:v>1.03</c:v>
                </c:pt>
                <c:pt idx="13027">
                  <c:v>1.02</c:v>
                </c:pt>
                <c:pt idx="13028">
                  <c:v>0.99</c:v>
                </c:pt>
                <c:pt idx="13029">
                  <c:v>1</c:v>
                </c:pt>
                <c:pt idx="13030">
                  <c:v>0.98</c:v>
                </c:pt>
                <c:pt idx="13031">
                  <c:v>0.98</c:v>
                </c:pt>
                <c:pt idx="13032">
                  <c:v>0.97</c:v>
                </c:pt>
                <c:pt idx="13033">
                  <c:v>0.97</c:v>
                </c:pt>
                <c:pt idx="13034">
                  <c:v>0.96</c:v>
                </c:pt>
                <c:pt idx="13035">
                  <c:v>0.96</c:v>
                </c:pt>
                <c:pt idx="13036">
                  <c:v>0.96</c:v>
                </c:pt>
                <c:pt idx="13037">
                  <c:v>0.96</c:v>
                </c:pt>
                <c:pt idx="13038">
                  <c:v>0.96</c:v>
                </c:pt>
                <c:pt idx="13039">
                  <c:v>0.96</c:v>
                </c:pt>
                <c:pt idx="13040">
                  <c:v>0.97</c:v>
                </c:pt>
                <c:pt idx="13041">
                  <c:v>0.98</c:v>
                </c:pt>
                <c:pt idx="13042">
                  <c:v>0.98</c:v>
                </c:pt>
                <c:pt idx="13043">
                  <c:v>0.97</c:v>
                </c:pt>
                <c:pt idx="13044">
                  <c:v>0.98</c:v>
                </c:pt>
                <c:pt idx="13045">
                  <c:v>0.98</c:v>
                </c:pt>
                <c:pt idx="13046">
                  <c:v>0.99</c:v>
                </c:pt>
                <c:pt idx="13047">
                  <c:v>0.99</c:v>
                </c:pt>
                <c:pt idx="13048">
                  <c:v>0.98</c:v>
                </c:pt>
                <c:pt idx="13049">
                  <c:v>0.98</c:v>
                </c:pt>
                <c:pt idx="13050">
                  <c:v>0.98</c:v>
                </c:pt>
                <c:pt idx="13051">
                  <c:v>0.97</c:v>
                </c:pt>
                <c:pt idx="13052">
                  <c:v>0.96</c:v>
                </c:pt>
                <c:pt idx="13053">
                  <c:v>0.95</c:v>
                </c:pt>
                <c:pt idx="13054">
                  <c:v>0.94</c:v>
                </c:pt>
                <c:pt idx="13055">
                  <c:v>0.96</c:v>
                </c:pt>
                <c:pt idx="13056">
                  <c:v>0.96</c:v>
                </c:pt>
                <c:pt idx="13057">
                  <c:v>0.96</c:v>
                </c:pt>
                <c:pt idx="13058">
                  <c:v>0.98</c:v>
                </c:pt>
                <c:pt idx="13059">
                  <c:v>0.99</c:v>
                </c:pt>
                <c:pt idx="13060">
                  <c:v>1</c:v>
                </c:pt>
                <c:pt idx="13061">
                  <c:v>1</c:v>
                </c:pt>
                <c:pt idx="13062">
                  <c:v>0.98</c:v>
                </c:pt>
                <c:pt idx="13063">
                  <c:v>0.96</c:v>
                </c:pt>
                <c:pt idx="13064">
                  <c:v>0.96</c:v>
                </c:pt>
                <c:pt idx="13065">
                  <c:v>0.96</c:v>
                </c:pt>
                <c:pt idx="13066">
                  <c:v>0.96</c:v>
                </c:pt>
                <c:pt idx="13067">
                  <c:v>0.95</c:v>
                </c:pt>
                <c:pt idx="13068">
                  <c:v>0.95</c:v>
                </c:pt>
                <c:pt idx="13069">
                  <c:v>0.97</c:v>
                </c:pt>
                <c:pt idx="13070">
                  <c:v>0.98</c:v>
                </c:pt>
                <c:pt idx="13071">
                  <c:v>0.99</c:v>
                </c:pt>
                <c:pt idx="13072">
                  <c:v>0.99</c:v>
                </c:pt>
                <c:pt idx="13073">
                  <c:v>0.98</c:v>
                </c:pt>
                <c:pt idx="13074">
                  <c:v>0.98</c:v>
                </c:pt>
                <c:pt idx="13075">
                  <c:v>0.97</c:v>
                </c:pt>
                <c:pt idx="13076">
                  <c:v>0.97</c:v>
                </c:pt>
                <c:pt idx="13077">
                  <c:v>0.95</c:v>
                </c:pt>
                <c:pt idx="13078">
                  <c:v>0.95</c:v>
                </c:pt>
                <c:pt idx="13079">
                  <c:v>0.95</c:v>
                </c:pt>
                <c:pt idx="13080">
                  <c:v>0.97</c:v>
                </c:pt>
                <c:pt idx="13081">
                  <c:v>0.98</c:v>
                </c:pt>
                <c:pt idx="13082">
                  <c:v>0.98</c:v>
                </c:pt>
                <c:pt idx="13083">
                  <c:v>0.98</c:v>
                </c:pt>
                <c:pt idx="13084">
                  <c:v>0.98</c:v>
                </c:pt>
                <c:pt idx="13085">
                  <c:v>0.97</c:v>
                </c:pt>
                <c:pt idx="13086">
                  <c:v>0.96</c:v>
                </c:pt>
                <c:pt idx="13087">
                  <c:v>0.96</c:v>
                </c:pt>
                <c:pt idx="13088">
                  <c:v>0.97</c:v>
                </c:pt>
                <c:pt idx="13089">
                  <c:v>0.97</c:v>
                </c:pt>
                <c:pt idx="13090">
                  <c:v>0.97</c:v>
                </c:pt>
                <c:pt idx="13091">
                  <c:v>0.96</c:v>
                </c:pt>
                <c:pt idx="13092">
                  <c:v>0.97</c:v>
                </c:pt>
                <c:pt idx="13093">
                  <c:v>0.97</c:v>
                </c:pt>
                <c:pt idx="13094">
                  <c:v>0.95</c:v>
                </c:pt>
                <c:pt idx="13095">
                  <c:v>0.95</c:v>
                </c:pt>
                <c:pt idx="13096">
                  <c:v>0.99</c:v>
                </c:pt>
                <c:pt idx="13097">
                  <c:v>1.05</c:v>
                </c:pt>
                <c:pt idx="13098">
                  <c:v>1.04</c:v>
                </c:pt>
                <c:pt idx="13099">
                  <c:v>1.02</c:v>
                </c:pt>
                <c:pt idx="13100">
                  <c:v>1.02</c:v>
                </c:pt>
                <c:pt idx="13101">
                  <c:v>1.01</c:v>
                </c:pt>
                <c:pt idx="13102">
                  <c:v>1.01</c:v>
                </c:pt>
                <c:pt idx="13103">
                  <c:v>1.01</c:v>
                </c:pt>
                <c:pt idx="13104">
                  <c:v>1</c:v>
                </c:pt>
                <c:pt idx="13105">
                  <c:v>1</c:v>
                </c:pt>
                <c:pt idx="13106">
                  <c:v>0.98</c:v>
                </c:pt>
                <c:pt idx="13107">
                  <c:v>0.97</c:v>
                </c:pt>
                <c:pt idx="13108">
                  <c:v>0.97</c:v>
                </c:pt>
                <c:pt idx="13109">
                  <c:v>1.01</c:v>
                </c:pt>
                <c:pt idx="13110">
                  <c:v>1.02</c:v>
                </c:pt>
                <c:pt idx="13111">
                  <c:v>1.02</c:v>
                </c:pt>
                <c:pt idx="13112">
                  <c:v>1</c:v>
                </c:pt>
                <c:pt idx="13113">
                  <c:v>0.99</c:v>
                </c:pt>
                <c:pt idx="13114">
                  <c:v>0.97</c:v>
                </c:pt>
                <c:pt idx="13115">
                  <c:v>0.95</c:v>
                </c:pt>
                <c:pt idx="13116">
                  <c:v>0.95</c:v>
                </c:pt>
                <c:pt idx="13117">
                  <c:v>0.95</c:v>
                </c:pt>
                <c:pt idx="13118">
                  <c:v>0.94</c:v>
                </c:pt>
                <c:pt idx="13119">
                  <c:v>0.94</c:v>
                </c:pt>
                <c:pt idx="13120">
                  <c:v>0.93</c:v>
                </c:pt>
                <c:pt idx="13121">
                  <c:v>0.94</c:v>
                </c:pt>
                <c:pt idx="13122">
                  <c:v>0.94</c:v>
                </c:pt>
                <c:pt idx="13123">
                  <c:v>0.93</c:v>
                </c:pt>
                <c:pt idx="13124">
                  <c:v>0.92</c:v>
                </c:pt>
                <c:pt idx="13125">
                  <c:v>0.93</c:v>
                </c:pt>
                <c:pt idx="13126">
                  <c:v>0.92</c:v>
                </c:pt>
                <c:pt idx="13127">
                  <c:v>0.91</c:v>
                </c:pt>
                <c:pt idx="13128">
                  <c:v>0.89</c:v>
                </c:pt>
                <c:pt idx="13129">
                  <c:v>0.89</c:v>
                </c:pt>
                <c:pt idx="13130">
                  <c:v>0.88</c:v>
                </c:pt>
                <c:pt idx="13131">
                  <c:v>0.89</c:v>
                </c:pt>
                <c:pt idx="13132">
                  <c:v>0.89</c:v>
                </c:pt>
                <c:pt idx="13133">
                  <c:v>0.89</c:v>
                </c:pt>
                <c:pt idx="13134">
                  <c:v>0.86</c:v>
                </c:pt>
                <c:pt idx="13135">
                  <c:v>0.87</c:v>
                </c:pt>
                <c:pt idx="13136">
                  <c:v>0.85</c:v>
                </c:pt>
                <c:pt idx="13137">
                  <c:v>0.86</c:v>
                </c:pt>
                <c:pt idx="13138">
                  <c:v>0.85</c:v>
                </c:pt>
                <c:pt idx="13139">
                  <c:v>0.85</c:v>
                </c:pt>
                <c:pt idx="13140">
                  <c:v>0.85</c:v>
                </c:pt>
                <c:pt idx="13141">
                  <c:v>0.83</c:v>
                </c:pt>
                <c:pt idx="13142">
                  <c:v>0.85</c:v>
                </c:pt>
                <c:pt idx="13143">
                  <c:v>0.83</c:v>
                </c:pt>
                <c:pt idx="13144">
                  <c:v>0.86</c:v>
                </c:pt>
                <c:pt idx="13145">
                  <c:v>0.86</c:v>
                </c:pt>
                <c:pt idx="13146">
                  <c:v>0.86</c:v>
                </c:pt>
                <c:pt idx="13147">
                  <c:v>0.87</c:v>
                </c:pt>
                <c:pt idx="13148">
                  <c:v>0.88</c:v>
                </c:pt>
                <c:pt idx="13149">
                  <c:v>0.88</c:v>
                </c:pt>
                <c:pt idx="13150">
                  <c:v>0.85</c:v>
                </c:pt>
                <c:pt idx="13151">
                  <c:v>0.85</c:v>
                </c:pt>
                <c:pt idx="13152">
                  <c:v>0.83</c:v>
                </c:pt>
                <c:pt idx="13153">
                  <c:v>0.81</c:v>
                </c:pt>
                <c:pt idx="13154">
                  <c:v>0.82</c:v>
                </c:pt>
                <c:pt idx="13155">
                  <c:v>0.86</c:v>
                </c:pt>
                <c:pt idx="13156">
                  <c:v>0.84</c:v>
                </c:pt>
                <c:pt idx="13157">
                  <c:v>0.85</c:v>
                </c:pt>
                <c:pt idx="13158">
                  <c:v>0.83</c:v>
                </c:pt>
                <c:pt idx="13159">
                  <c:v>0.85</c:v>
                </c:pt>
                <c:pt idx="13160">
                  <c:v>0.82</c:v>
                </c:pt>
                <c:pt idx="13161">
                  <c:v>0.83</c:v>
                </c:pt>
                <c:pt idx="13162">
                  <c:v>0.84</c:v>
                </c:pt>
                <c:pt idx="13163">
                  <c:v>0.83</c:v>
                </c:pt>
                <c:pt idx="13164">
                  <c:v>0.81</c:v>
                </c:pt>
                <c:pt idx="13165">
                  <c:v>0.79</c:v>
                </c:pt>
                <c:pt idx="13166">
                  <c:v>0.8</c:v>
                </c:pt>
                <c:pt idx="13167">
                  <c:v>0.8</c:v>
                </c:pt>
                <c:pt idx="13168">
                  <c:v>0.8</c:v>
                </c:pt>
                <c:pt idx="13169">
                  <c:v>0.8</c:v>
                </c:pt>
                <c:pt idx="13170">
                  <c:v>0.79</c:v>
                </c:pt>
                <c:pt idx="13171">
                  <c:v>0.78</c:v>
                </c:pt>
                <c:pt idx="13172">
                  <c:v>0.79</c:v>
                </c:pt>
                <c:pt idx="13173">
                  <c:v>0.81</c:v>
                </c:pt>
                <c:pt idx="13174">
                  <c:v>0.83</c:v>
                </c:pt>
                <c:pt idx="13175">
                  <c:v>0.82</c:v>
                </c:pt>
                <c:pt idx="13176">
                  <c:v>0.82</c:v>
                </c:pt>
                <c:pt idx="13177">
                  <c:v>0.81</c:v>
                </c:pt>
                <c:pt idx="13178">
                  <c:v>0.8</c:v>
                </c:pt>
                <c:pt idx="13179">
                  <c:v>0.79</c:v>
                </c:pt>
                <c:pt idx="13180">
                  <c:v>0.79</c:v>
                </c:pt>
                <c:pt idx="13181">
                  <c:v>0.78</c:v>
                </c:pt>
                <c:pt idx="13182">
                  <c:v>0.77</c:v>
                </c:pt>
                <c:pt idx="13183">
                  <c:v>0.77</c:v>
                </c:pt>
                <c:pt idx="13184">
                  <c:v>0.77</c:v>
                </c:pt>
                <c:pt idx="13185">
                  <c:v>0.77</c:v>
                </c:pt>
                <c:pt idx="13186">
                  <c:v>0.75</c:v>
                </c:pt>
                <c:pt idx="13187">
                  <c:v>0.74</c:v>
                </c:pt>
                <c:pt idx="13188">
                  <c:v>0.74</c:v>
                </c:pt>
                <c:pt idx="13189">
                  <c:v>0.73</c:v>
                </c:pt>
                <c:pt idx="13190">
                  <c:v>0.74</c:v>
                </c:pt>
                <c:pt idx="13191">
                  <c:v>0.73</c:v>
                </c:pt>
                <c:pt idx="13192">
                  <c:v>0.74</c:v>
                </c:pt>
                <c:pt idx="13193">
                  <c:v>0.74</c:v>
                </c:pt>
                <c:pt idx="13194">
                  <c:v>0.78</c:v>
                </c:pt>
                <c:pt idx="13195">
                  <c:v>0.79</c:v>
                </c:pt>
                <c:pt idx="13196">
                  <c:v>0.78</c:v>
                </c:pt>
                <c:pt idx="13197">
                  <c:v>0.77</c:v>
                </c:pt>
                <c:pt idx="13198">
                  <c:v>0.73</c:v>
                </c:pt>
                <c:pt idx="13199">
                  <c:v>0.74</c:v>
                </c:pt>
                <c:pt idx="13200">
                  <c:v>0.78</c:v>
                </c:pt>
                <c:pt idx="13201">
                  <c:v>0.8</c:v>
                </c:pt>
                <c:pt idx="13202">
                  <c:v>0.8</c:v>
                </c:pt>
                <c:pt idx="13203">
                  <c:v>0.8</c:v>
                </c:pt>
                <c:pt idx="13204">
                  <c:v>0.79</c:v>
                </c:pt>
                <c:pt idx="13205">
                  <c:v>0.79</c:v>
                </c:pt>
                <c:pt idx="13206">
                  <c:v>0.81</c:v>
                </c:pt>
                <c:pt idx="13207">
                  <c:v>0.86</c:v>
                </c:pt>
                <c:pt idx="13208">
                  <c:v>0.83</c:v>
                </c:pt>
                <c:pt idx="13209">
                  <c:v>0.84</c:v>
                </c:pt>
                <c:pt idx="13210">
                  <c:v>0.82</c:v>
                </c:pt>
                <c:pt idx="13211">
                  <c:v>0.82</c:v>
                </c:pt>
                <c:pt idx="13212">
                  <c:v>0.82</c:v>
                </c:pt>
                <c:pt idx="13213">
                  <c:v>0.8</c:v>
                </c:pt>
                <c:pt idx="13214">
                  <c:v>0.8</c:v>
                </c:pt>
                <c:pt idx="13215">
                  <c:v>0.8</c:v>
                </c:pt>
                <c:pt idx="13216">
                  <c:v>0.79</c:v>
                </c:pt>
                <c:pt idx="13217">
                  <c:v>0.8</c:v>
                </c:pt>
                <c:pt idx="13218">
                  <c:v>0.79</c:v>
                </c:pt>
                <c:pt idx="13219">
                  <c:v>0.78</c:v>
                </c:pt>
                <c:pt idx="13220">
                  <c:v>0.79</c:v>
                </c:pt>
                <c:pt idx="13221">
                  <c:v>0.78</c:v>
                </c:pt>
                <c:pt idx="13222">
                  <c:v>0.78</c:v>
                </c:pt>
                <c:pt idx="13223">
                  <c:v>0.79</c:v>
                </c:pt>
                <c:pt idx="13224">
                  <c:v>0.78</c:v>
                </c:pt>
                <c:pt idx="13225">
                  <c:v>0.78</c:v>
                </c:pt>
                <c:pt idx="13226">
                  <c:v>0.79</c:v>
                </c:pt>
                <c:pt idx="13227">
                  <c:v>0.8</c:v>
                </c:pt>
                <c:pt idx="13228">
                  <c:v>0.78</c:v>
                </c:pt>
                <c:pt idx="13229">
                  <c:v>0.78</c:v>
                </c:pt>
                <c:pt idx="13230">
                  <c:v>0.79</c:v>
                </c:pt>
                <c:pt idx="13231">
                  <c:v>0.79</c:v>
                </c:pt>
                <c:pt idx="13232">
                  <c:v>0.78</c:v>
                </c:pt>
                <c:pt idx="13233">
                  <c:v>0.78</c:v>
                </c:pt>
                <c:pt idx="13234">
                  <c:v>0.77</c:v>
                </c:pt>
                <c:pt idx="13235">
                  <c:v>0.77</c:v>
                </c:pt>
                <c:pt idx="13236">
                  <c:v>0.76</c:v>
                </c:pt>
                <c:pt idx="13237">
                  <c:v>0.76</c:v>
                </c:pt>
                <c:pt idx="13238">
                  <c:v>0.75</c:v>
                </c:pt>
                <c:pt idx="13239">
                  <c:v>0.76</c:v>
                </c:pt>
                <c:pt idx="13240">
                  <c:v>0.76</c:v>
                </c:pt>
                <c:pt idx="13241">
                  <c:v>0.77</c:v>
                </c:pt>
                <c:pt idx="13242">
                  <c:v>0.77</c:v>
                </c:pt>
                <c:pt idx="13243">
                  <c:v>0.78</c:v>
                </c:pt>
                <c:pt idx="13244">
                  <c:v>0.78</c:v>
                </c:pt>
                <c:pt idx="13245">
                  <c:v>0.77</c:v>
                </c:pt>
                <c:pt idx="13246">
                  <c:v>0.77</c:v>
                </c:pt>
                <c:pt idx="13247">
                  <c:v>0.75</c:v>
                </c:pt>
                <c:pt idx="13248">
                  <c:v>0.76</c:v>
                </c:pt>
                <c:pt idx="13249">
                  <c:v>0.75</c:v>
                </c:pt>
                <c:pt idx="13250">
                  <c:v>0.76</c:v>
                </c:pt>
                <c:pt idx="13251">
                  <c:v>0.77</c:v>
                </c:pt>
                <c:pt idx="13252">
                  <c:v>0.79</c:v>
                </c:pt>
                <c:pt idx="13253">
                  <c:v>0.78</c:v>
                </c:pt>
                <c:pt idx="13254">
                  <c:v>0.78</c:v>
                </c:pt>
                <c:pt idx="13255">
                  <c:v>0.78</c:v>
                </c:pt>
                <c:pt idx="13256">
                  <c:v>0.77</c:v>
                </c:pt>
                <c:pt idx="13257">
                  <c:v>0.78</c:v>
                </c:pt>
                <c:pt idx="13258">
                  <c:v>0.76</c:v>
                </c:pt>
                <c:pt idx="13259">
                  <c:v>0.77</c:v>
                </c:pt>
                <c:pt idx="13260">
                  <c:v>0.76</c:v>
                </c:pt>
                <c:pt idx="13261">
                  <c:v>0.77</c:v>
                </c:pt>
                <c:pt idx="13262">
                  <c:v>0.78</c:v>
                </c:pt>
                <c:pt idx="13263">
                  <c:v>0.78</c:v>
                </c:pt>
                <c:pt idx="13264">
                  <c:v>0.77</c:v>
                </c:pt>
                <c:pt idx="13265">
                  <c:v>0.76</c:v>
                </c:pt>
                <c:pt idx="13266">
                  <c:v>0.76</c:v>
                </c:pt>
                <c:pt idx="13267">
                  <c:v>0.74</c:v>
                </c:pt>
                <c:pt idx="13268">
                  <c:v>0.73</c:v>
                </c:pt>
                <c:pt idx="13269">
                  <c:v>0.73</c:v>
                </c:pt>
                <c:pt idx="13270">
                  <c:v>0.73</c:v>
                </c:pt>
                <c:pt idx="13271">
                  <c:v>0.74</c:v>
                </c:pt>
                <c:pt idx="13272">
                  <c:v>0.73</c:v>
                </c:pt>
                <c:pt idx="13273">
                  <c:v>0.73</c:v>
                </c:pt>
                <c:pt idx="13274">
                  <c:v>0.73</c:v>
                </c:pt>
                <c:pt idx="13275">
                  <c:v>0.73</c:v>
                </c:pt>
                <c:pt idx="13276">
                  <c:v>0.73</c:v>
                </c:pt>
                <c:pt idx="13277">
                  <c:v>0.74</c:v>
                </c:pt>
                <c:pt idx="13278">
                  <c:v>0.74</c:v>
                </c:pt>
                <c:pt idx="13279">
                  <c:v>0.73</c:v>
                </c:pt>
                <c:pt idx="13280">
                  <c:v>0.73</c:v>
                </c:pt>
                <c:pt idx="13281">
                  <c:v>0.72</c:v>
                </c:pt>
                <c:pt idx="13282">
                  <c:v>0.71</c:v>
                </c:pt>
                <c:pt idx="13283">
                  <c:v>0.71</c:v>
                </c:pt>
                <c:pt idx="13284">
                  <c:v>0.7</c:v>
                </c:pt>
                <c:pt idx="13285">
                  <c:v>0.7</c:v>
                </c:pt>
                <c:pt idx="13286">
                  <c:v>0.68</c:v>
                </c:pt>
                <c:pt idx="13287">
                  <c:v>0.66</c:v>
                </c:pt>
                <c:pt idx="13288">
                  <c:v>0.68</c:v>
                </c:pt>
                <c:pt idx="13289">
                  <c:v>0.67</c:v>
                </c:pt>
                <c:pt idx="13290">
                  <c:v>0.67</c:v>
                </c:pt>
                <c:pt idx="13291">
                  <c:v>0.67</c:v>
                </c:pt>
                <c:pt idx="13292">
                  <c:v>0.7</c:v>
                </c:pt>
                <c:pt idx="13293">
                  <c:v>0.71</c:v>
                </c:pt>
                <c:pt idx="13294">
                  <c:v>0.72</c:v>
                </c:pt>
                <c:pt idx="13295">
                  <c:v>0.74</c:v>
                </c:pt>
                <c:pt idx="13296">
                  <c:v>0.76</c:v>
                </c:pt>
                <c:pt idx="13297">
                  <c:v>0.75</c:v>
                </c:pt>
                <c:pt idx="13298">
                  <c:v>0.74</c:v>
                </c:pt>
                <c:pt idx="13299">
                  <c:v>0.74</c:v>
                </c:pt>
                <c:pt idx="13300">
                  <c:v>0.74</c:v>
                </c:pt>
                <c:pt idx="13301">
                  <c:v>0.77</c:v>
                </c:pt>
                <c:pt idx="13302">
                  <c:v>0.78</c:v>
                </c:pt>
                <c:pt idx="13303">
                  <c:v>0.78</c:v>
                </c:pt>
                <c:pt idx="13304">
                  <c:v>0.78</c:v>
                </c:pt>
                <c:pt idx="13305">
                  <c:v>0.79</c:v>
                </c:pt>
                <c:pt idx="13306">
                  <c:v>0.79</c:v>
                </c:pt>
                <c:pt idx="13307">
                  <c:v>0.79</c:v>
                </c:pt>
                <c:pt idx="13308">
                  <c:v>0.83</c:v>
                </c:pt>
                <c:pt idx="13309">
                  <c:v>0.83</c:v>
                </c:pt>
                <c:pt idx="13310">
                  <c:v>0.83</c:v>
                </c:pt>
                <c:pt idx="13311">
                  <c:v>0.83</c:v>
                </c:pt>
                <c:pt idx="13312">
                  <c:v>0.83</c:v>
                </c:pt>
                <c:pt idx="13313">
                  <c:v>0.82</c:v>
                </c:pt>
                <c:pt idx="13314">
                  <c:v>0.82</c:v>
                </c:pt>
                <c:pt idx="13315">
                  <c:v>0.77</c:v>
                </c:pt>
                <c:pt idx="13316">
                  <c:v>0.75</c:v>
                </c:pt>
                <c:pt idx="13317">
                  <c:v>0.74</c:v>
                </c:pt>
                <c:pt idx="13318">
                  <c:v>0.76</c:v>
                </c:pt>
                <c:pt idx="13319">
                  <c:v>0.74</c:v>
                </c:pt>
                <c:pt idx="13320">
                  <c:v>0.73</c:v>
                </c:pt>
                <c:pt idx="13321">
                  <c:v>0.73</c:v>
                </c:pt>
                <c:pt idx="13322">
                  <c:v>0.73</c:v>
                </c:pt>
                <c:pt idx="13323">
                  <c:v>0.72</c:v>
                </c:pt>
                <c:pt idx="13324">
                  <c:v>0.75</c:v>
                </c:pt>
                <c:pt idx="13325">
                  <c:v>0.77</c:v>
                </c:pt>
                <c:pt idx="13326">
                  <c:v>0.78</c:v>
                </c:pt>
                <c:pt idx="13327">
                  <c:v>0.75</c:v>
                </c:pt>
                <c:pt idx="13328">
                  <c:v>0.77</c:v>
                </c:pt>
                <c:pt idx="13329">
                  <c:v>0.8</c:v>
                </c:pt>
                <c:pt idx="13330">
                  <c:v>0.79</c:v>
                </c:pt>
                <c:pt idx="13331">
                  <c:v>0.77</c:v>
                </c:pt>
                <c:pt idx="13332">
                  <c:v>0.76</c:v>
                </c:pt>
                <c:pt idx="13333">
                  <c:v>0.76</c:v>
                </c:pt>
                <c:pt idx="13334">
                  <c:v>0.76</c:v>
                </c:pt>
                <c:pt idx="13335">
                  <c:v>0.75</c:v>
                </c:pt>
                <c:pt idx="13336">
                  <c:v>0.74</c:v>
                </c:pt>
                <c:pt idx="13337">
                  <c:v>0.77</c:v>
                </c:pt>
                <c:pt idx="13338">
                  <c:v>0.75</c:v>
                </c:pt>
                <c:pt idx="13339">
                  <c:v>0.74</c:v>
                </c:pt>
                <c:pt idx="13340">
                  <c:v>0.74</c:v>
                </c:pt>
                <c:pt idx="13341">
                  <c:v>0.74</c:v>
                </c:pt>
                <c:pt idx="13342">
                  <c:v>0.74</c:v>
                </c:pt>
                <c:pt idx="13343">
                  <c:v>0.73</c:v>
                </c:pt>
                <c:pt idx="13344">
                  <c:v>0.71</c:v>
                </c:pt>
                <c:pt idx="13345">
                  <c:v>0.68</c:v>
                </c:pt>
                <c:pt idx="13346">
                  <c:v>0.67</c:v>
                </c:pt>
                <c:pt idx="13347">
                  <c:v>0.66</c:v>
                </c:pt>
                <c:pt idx="13348">
                  <c:v>0.66</c:v>
                </c:pt>
                <c:pt idx="13349">
                  <c:v>0.61</c:v>
                </c:pt>
                <c:pt idx="13350">
                  <c:v>0.64</c:v>
                </c:pt>
                <c:pt idx="13351">
                  <c:v>0.65</c:v>
                </c:pt>
                <c:pt idx="13352">
                  <c:v>0.65</c:v>
                </c:pt>
                <c:pt idx="13353">
                  <c:v>0.63</c:v>
                </c:pt>
                <c:pt idx="13354">
                  <c:v>0.63</c:v>
                </c:pt>
                <c:pt idx="13355">
                  <c:v>0.61</c:v>
                </c:pt>
                <c:pt idx="13356">
                  <c:v>0.61</c:v>
                </c:pt>
                <c:pt idx="13357">
                  <c:v>0.6</c:v>
                </c:pt>
                <c:pt idx="13358">
                  <c:v>0.6</c:v>
                </c:pt>
                <c:pt idx="13359">
                  <c:v>0.56999999999999995</c:v>
                </c:pt>
                <c:pt idx="13360">
                  <c:v>0.57999999999999996</c:v>
                </c:pt>
                <c:pt idx="13361">
                  <c:v>0.57999999999999996</c:v>
                </c:pt>
                <c:pt idx="13362">
                  <c:v>0.56000000000000005</c:v>
                </c:pt>
                <c:pt idx="13363">
                  <c:v>0.55000000000000004</c:v>
                </c:pt>
                <c:pt idx="13364">
                  <c:v>0.54</c:v>
                </c:pt>
                <c:pt idx="13365">
                  <c:v>0.53</c:v>
                </c:pt>
                <c:pt idx="13366">
                  <c:v>0.5</c:v>
                </c:pt>
                <c:pt idx="13367">
                  <c:v>0.49</c:v>
                </c:pt>
                <c:pt idx="13368">
                  <c:v>0.55000000000000004</c:v>
                </c:pt>
                <c:pt idx="13369">
                  <c:v>0.56000000000000005</c:v>
                </c:pt>
                <c:pt idx="13370">
                  <c:v>0.56000000000000005</c:v>
                </c:pt>
                <c:pt idx="13371">
                  <c:v>0.55000000000000004</c:v>
                </c:pt>
                <c:pt idx="13372">
                  <c:v>0.44</c:v>
                </c:pt>
                <c:pt idx="13373">
                  <c:v>0.53</c:v>
                </c:pt>
                <c:pt idx="13374">
                  <c:v>0.52</c:v>
                </c:pt>
                <c:pt idx="13375">
                  <c:v>0.53</c:v>
                </c:pt>
                <c:pt idx="13376">
                  <c:v>0.57999999999999996</c:v>
                </c:pt>
                <c:pt idx="13377">
                  <c:v>0.55000000000000004</c:v>
                </c:pt>
                <c:pt idx="13378">
                  <c:v>0.62</c:v>
                </c:pt>
                <c:pt idx="13379">
                  <c:v>0.64</c:v>
                </c:pt>
                <c:pt idx="13380">
                  <c:v>0.59</c:v>
                </c:pt>
                <c:pt idx="13381">
                  <c:v>0.6</c:v>
                </c:pt>
                <c:pt idx="13382">
                  <c:v>0.59</c:v>
                </c:pt>
                <c:pt idx="13383">
                  <c:v>0.57999999999999996</c:v>
                </c:pt>
                <c:pt idx="13384">
                  <c:v>0.61</c:v>
                </c:pt>
                <c:pt idx="13385">
                  <c:v>0.59</c:v>
                </c:pt>
                <c:pt idx="13386">
                  <c:v>0.59</c:v>
                </c:pt>
                <c:pt idx="13387">
                  <c:v>0.57999999999999996</c:v>
                </c:pt>
                <c:pt idx="13388">
                  <c:v>0.59</c:v>
                </c:pt>
                <c:pt idx="13389">
                  <c:v>0.59</c:v>
                </c:pt>
                <c:pt idx="13390">
                  <c:v>0.6</c:v>
                </c:pt>
                <c:pt idx="13391">
                  <c:v>0.59</c:v>
                </c:pt>
                <c:pt idx="13392">
                  <c:v>0.56000000000000005</c:v>
                </c:pt>
                <c:pt idx="13393">
                  <c:v>0.56000000000000005</c:v>
                </c:pt>
                <c:pt idx="13394">
                  <c:v>0.56000000000000005</c:v>
                </c:pt>
                <c:pt idx="13395">
                  <c:v>0.59</c:v>
                </c:pt>
                <c:pt idx="13396">
                  <c:v>0.59</c:v>
                </c:pt>
                <c:pt idx="13397">
                  <c:v>0.59</c:v>
                </c:pt>
                <c:pt idx="13398">
                  <c:v>0.69</c:v>
                </c:pt>
                <c:pt idx="13399">
                  <c:v>0.77</c:v>
                </c:pt>
                <c:pt idx="13400">
                  <c:v>0.85</c:v>
                </c:pt>
                <c:pt idx="13401">
                  <c:v>0.86</c:v>
                </c:pt>
                <c:pt idx="13402">
                  <c:v>0.83</c:v>
                </c:pt>
                <c:pt idx="13403">
                  <c:v>0.79</c:v>
                </c:pt>
                <c:pt idx="13404">
                  <c:v>0.84</c:v>
                </c:pt>
                <c:pt idx="13405">
                  <c:v>0.87</c:v>
                </c:pt>
                <c:pt idx="13406">
                  <c:v>0.87</c:v>
                </c:pt>
                <c:pt idx="13407">
                  <c:v>0.82</c:v>
                </c:pt>
                <c:pt idx="13408">
                  <c:v>0.83</c:v>
                </c:pt>
                <c:pt idx="13409">
                  <c:v>0.83</c:v>
                </c:pt>
                <c:pt idx="13410">
                  <c:v>0.89</c:v>
                </c:pt>
                <c:pt idx="13411">
                  <c:v>0.93</c:v>
                </c:pt>
                <c:pt idx="13412">
                  <c:v>0.88</c:v>
                </c:pt>
                <c:pt idx="13413">
                  <c:v>0.85</c:v>
                </c:pt>
                <c:pt idx="13414">
                  <c:v>0.8</c:v>
                </c:pt>
                <c:pt idx="13415">
                  <c:v>0.85</c:v>
                </c:pt>
                <c:pt idx="13416">
                  <c:v>0.83</c:v>
                </c:pt>
                <c:pt idx="13417">
                  <c:v>0.81</c:v>
                </c:pt>
                <c:pt idx="13418">
                  <c:v>0.83</c:v>
                </c:pt>
                <c:pt idx="13419">
                  <c:v>0.82</c:v>
                </c:pt>
                <c:pt idx="13420">
                  <c:v>0.85</c:v>
                </c:pt>
                <c:pt idx="13421">
                  <c:v>0.86</c:v>
                </c:pt>
                <c:pt idx="13422">
                  <c:v>0.85</c:v>
                </c:pt>
                <c:pt idx="13423">
                  <c:v>0.8</c:v>
                </c:pt>
                <c:pt idx="13424">
                  <c:v>0.82</c:v>
                </c:pt>
                <c:pt idx="13425">
                  <c:v>0.81</c:v>
                </c:pt>
                <c:pt idx="13426">
                  <c:v>0.8</c:v>
                </c:pt>
                <c:pt idx="13427">
                  <c:v>0.83</c:v>
                </c:pt>
                <c:pt idx="13428">
                  <c:v>0.86</c:v>
                </c:pt>
                <c:pt idx="13429">
                  <c:v>0.86</c:v>
                </c:pt>
                <c:pt idx="13430">
                  <c:v>0.85</c:v>
                </c:pt>
                <c:pt idx="13431">
                  <c:v>0.85</c:v>
                </c:pt>
                <c:pt idx="13432">
                  <c:v>0.82</c:v>
                </c:pt>
                <c:pt idx="13433">
                  <c:v>0.83</c:v>
                </c:pt>
                <c:pt idx="13434">
                  <c:v>0.88</c:v>
                </c:pt>
                <c:pt idx="13435">
                  <c:v>0.89</c:v>
                </c:pt>
                <c:pt idx="13436">
                  <c:v>0.88</c:v>
                </c:pt>
                <c:pt idx="13437">
                  <c:v>0.86</c:v>
                </c:pt>
                <c:pt idx="13438">
                  <c:v>0.85</c:v>
                </c:pt>
                <c:pt idx="13439">
                  <c:v>0.88</c:v>
                </c:pt>
                <c:pt idx="13440">
                  <c:v>0.86</c:v>
                </c:pt>
                <c:pt idx="13441">
                  <c:v>0.85</c:v>
                </c:pt>
                <c:pt idx="13442">
                  <c:v>0.81</c:v>
                </c:pt>
                <c:pt idx="13443">
                  <c:v>0.81</c:v>
                </c:pt>
                <c:pt idx="13444">
                  <c:v>0.81</c:v>
                </c:pt>
                <c:pt idx="13445">
                  <c:v>0.82</c:v>
                </c:pt>
                <c:pt idx="13446">
                  <c:v>0.81</c:v>
                </c:pt>
                <c:pt idx="13447">
                  <c:v>0.8</c:v>
                </c:pt>
                <c:pt idx="13448">
                  <c:v>0.8</c:v>
                </c:pt>
                <c:pt idx="13449">
                  <c:v>0.79</c:v>
                </c:pt>
                <c:pt idx="13450">
                  <c:v>0.78</c:v>
                </c:pt>
                <c:pt idx="13451">
                  <c:v>0.77</c:v>
                </c:pt>
                <c:pt idx="13452">
                  <c:v>0.8</c:v>
                </c:pt>
                <c:pt idx="13453">
                  <c:v>0.79</c:v>
                </c:pt>
                <c:pt idx="13454">
                  <c:v>0.79</c:v>
                </c:pt>
                <c:pt idx="13455">
                  <c:v>0.79</c:v>
                </c:pt>
                <c:pt idx="13456">
                  <c:v>0.79</c:v>
                </c:pt>
                <c:pt idx="13457">
                  <c:v>0.79</c:v>
                </c:pt>
                <c:pt idx="13458">
                  <c:v>0.8</c:v>
                </c:pt>
                <c:pt idx="13459">
                  <c:v>0.77</c:v>
                </c:pt>
                <c:pt idx="13460">
                  <c:v>0.78</c:v>
                </c:pt>
                <c:pt idx="13461">
                  <c:v>0.75</c:v>
                </c:pt>
                <c:pt idx="13462">
                  <c:v>0.75</c:v>
                </c:pt>
                <c:pt idx="13463">
                  <c:v>0.75</c:v>
                </c:pt>
                <c:pt idx="13464">
                  <c:v>0.75</c:v>
                </c:pt>
                <c:pt idx="13465">
                  <c:v>0.73</c:v>
                </c:pt>
                <c:pt idx="13466">
                  <c:v>0.75</c:v>
                </c:pt>
                <c:pt idx="13467">
                  <c:v>0.74</c:v>
                </c:pt>
                <c:pt idx="13468">
                  <c:v>0.76</c:v>
                </c:pt>
                <c:pt idx="13469">
                  <c:v>0.76</c:v>
                </c:pt>
                <c:pt idx="13470">
                  <c:v>0.74</c:v>
                </c:pt>
                <c:pt idx="13471">
                  <c:v>0.73</c:v>
                </c:pt>
                <c:pt idx="13472">
                  <c:v>0.75</c:v>
                </c:pt>
                <c:pt idx="13473">
                  <c:v>0.76</c:v>
                </c:pt>
                <c:pt idx="13474">
                  <c:v>0.76</c:v>
                </c:pt>
                <c:pt idx="13475">
                  <c:v>0.74</c:v>
                </c:pt>
                <c:pt idx="13476">
                  <c:v>0.72</c:v>
                </c:pt>
                <c:pt idx="13477">
                  <c:v>0.71</c:v>
                </c:pt>
                <c:pt idx="13478">
                  <c:v>0.72</c:v>
                </c:pt>
                <c:pt idx="13479">
                  <c:v>0.74</c:v>
                </c:pt>
                <c:pt idx="13480">
                  <c:v>0.75</c:v>
                </c:pt>
                <c:pt idx="13481">
                  <c:v>0.75</c:v>
                </c:pt>
                <c:pt idx="13482">
                  <c:v>0.75</c:v>
                </c:pt>
                <c:pt idx="13483">
                  <c:v>0.77</c:v>
                </c:pt>
                <c:pt idx="13484">
                  <c:v>0.74</c:v>
                </c:pt>
                <c:pt idx="13485">
                  <c:v>0.72</c:v>
                </c:pt>
                <c:pt idx="13486">
                  <c:v>0.72</c:v>
                </c:pt>
                <c:pt idx="13487">
                  <c:v>0.71</c:v>
                </c:pt>
                <c:pt idx="13488">
                  <c:v>0.71</c:v>
                </c:pt>
                <c:pt idx="13489">
                  <c:v>0.71</c:v>
                </c:pt>
                <c:pt idx="13490">
                  <c:v>0.7</c:v>
                </c:pt>
                <c:pt idx="13491">
                  <c:v>0.7</c:v>
                </c:pt>
                <c:pt idx="13492">
                  <c:v>0.66</c:v>
                </c:pt>
                <c:pt idx="13493">
                  <c:v>0.68</c:v>
                </c:pt>
                <c:pt idx="13494">
                  <c:v>0.68</c:v>
                </c:pt>
                <c:pt idx="13495">
                  <c:v>0.66</c:v>
                </c:pt>
                <c:pt idx="13496">
                  <c:v>0.66</c:v>
                </c:pt>
                <c:pt idx="13497">
                  <c:v>0.68</c:v>
                </c:pt>
                <c:pt idx="13498">
                  <c:v>0.67</c:v>
                </c:pt>
                <c:pt idx="13499">
                  <c:v>0.67</c:v>
                </c:pt>
                <c:pt idx="13500">
                  <c:v>0.66</c:v>
                </c:pt>
                <c:pt idx="13501">
                  <c:v>0.64</c:v>
                </c:pt>
                <c:pt idx="13502">
                  <c:v>0.64</c:v>
                </c:pt>
                <c:pt idx="13503">
                  <c:v>0.65</c:v>
                </c:pt>
                <c:pt idx="13504">
                  <c:v>0.64</c:v>
                </c:pt>
                <c:pt idx="13505">
                  <c:v>0.65</c:v>
                </c:pt>
                <c:pt idx="13506">
                  <c:v>0.65</c:v>
                </c:pt>
                <c:pt idx="13507">
                  <c:v>0.65</c:v>
                </c:pt>
                <c:pt idx="13508">
                  <c:v>0.65</c:v>
                </c:pt>
                <c:pt idx="13509">
                  <c:v>0.65</c:v>
                </c:pt>
                <c:pt idx="13510">
                  <c:v>0.66</c:v>
                </c:pt>
                <c:pt idx="13511">
                  <c:v>0.64</c:v>
                </c:pt>
                <c:pt idx="13512">
                  <c:v>0.63</c:v>
                </c:pt>
                <c:pt idx="13513">
                  <c:v>0.62</c:v>
                </c:pt>
                <c:pt idx="13514">
                  <c:v>0.62</c:v>
                </c:pt>
                <c:pt idx="13515">
                  <c:v>0.62</c:v>
                </c:pt>
                <c:pt idx="13516">
                  <c:v>0.61</c:v>
                </c:pt>
                <c:pt idx="13517">
                  <c:v>0.61</c:v>
                </c:pt>
                <c:pt idx="13518">
                  <c:v>0.61</c:v>
                </c:pt>
                <c:pt idx="13519">
                  <c:v>0.61</c:v>
                </c:pt>
                <c:pt idx="13520">
                  <c:v>0.61</c:v>
                </c:pt>
                <c:pt idx="13521">
                  <c:v>0.59</c:v>
                </c:pt>
                <c:pt idx="13522">
                  <c:v>0.6</c:v>
                </c:pt>
                <c:pt idx="13523">
                  <c:v>0.6</c:v>
                </c:pt>
                <c:pt idx="13524">
                  <c:v>0.6</c:v>
                </c:pt>
                <c:pt idx="13525">
                  <c:v>0.61</c:v>
                </c:pt>
                <c:pt idx="13526">
                  <c:v>0.61</c:v>
                </c:pt>
                <c:pt idx="13527">
                  <c:v>0.6</c:v>
                </c:pt>
                <c:pt idx="13528">
                  <c:v>0.59</c:v>
                </c:pt>
                <c:pt idx="13529">
                  <c:v>0.59</c:v>
                </c:pt>
                <c:pt idx="13530">
                  <c:v>0.6</c:v>
                </c:pt>
                <c:pt idx="13531">
                  <c:v>0.6</c:v>
                </c:pt>
                <c:pt idx="13532">
                  <c:v>0.6</c:v>
                </c:pt>
                <c:pt idx="13533">
                  <c:v>0.63</c:v>
                </c:pt>
                <c:pt idx="13534">
                  <c:v>0.63</c:v>
                </c:pt>
                <c:pt idx="13535">
                  <c:v>0.61</c:v>
                </c:pt>
                <c:pt idx="13536">
                  <c:v>0.61</c:v>
                </c:pt>
                <c:pt idx="13537">
                  <c:v>0.63</c:v>
                </c:pt>
                <c:pt idx="13538">
                  <c:v>0.63</c:v>
                </c:pt>
                <c:pt idx="13539">
                  <c:v>0.64</c:v>
                </c:pt>
                <c:pt idx="13540">
                  <c:v>0.62</c:v>
                </c:pt>
                <c:pt idx="13541">
                  <c:v>0.6</c:v>
                </c:pt>
                <c:pt idx="13542">
                  <c:v>0.6</c:v>
                </c:pt>
                <c:pt idx="13543">
                  <c:v>0.61</c:v>
                </c:pt>
                <c:pt idx="13544">
                  <c:v>0.61</c:v>
                </c:pt>
                <c:pt idx="13545">
                  <c:v>0.63</c:v>
                </c:pt>
                <c:pt idx="13546">
                  <c:v>0.63</c:v>
                </c:pt>
                <c:pt idx="13547">
                  <c:v>0.63</c:v>
                </c:pt>
                <c:pt idx="13548">
                  <c:v>0.66</c:v>
                </c:pt>
                <c:pt idx="13549">
                  <c:v>0.64</c:v>
                </c:pt>
                <c:pt idx="13550">
                  <c:v>0.65</c:v>
                </c:pt>
                <c:pt idx="13551">
                  <c:v>0.64</c:v>
                </c:pt>
                <c:pt idx="13552">
                  <c:v>0.64</c:v>
                </c:pt>
                <c:pt idx="13553">
                  <c:v>0.67</c:v>
                </c:pt>
                <c:pt idx="13554">
                  <c:v>0.67</c:v>
                </c:pt>
                <c:pt idx="13555">
                  <c:v>0.64</c:v>
                </c:pt>
                <c:pt idx="13556">
                  <c:v>0.64</c:v>
                </c:pt>
                <c:pt idx="13557">
                  <c:v>0.66</c:v>
                </c:pt>
                <c:pt idx="13558">
                  <c:v>0.66</c:v>
                </c:pt>
                <c:pt idx="13559">
                  <c:v>0.66</c:v>
                </c:pt>
                <c:pt idx="13560">
                  <c:v>0.66</c:v>
                </c:pt>
                <c:pt idx="13561">
                  <c:v>0.67</c:v>
                </c:pt>
                <c:pt idx="13562">
                  <c:v>0.69</c:v>
                </c:pt>
                <c:pt idx="13563">
                  <c:v>0.69</c:v>
                </c:pt>
                <c:pt idx="13564">
                  <c:v>0.72</c:v>
                </c:pt>
                <c:pt idx="13565">
                  <c:v>0.74</c:v>
                </c:pt>
                <c:pt idx="13566">
                  <c:v>0.74</c:v>
                </c:pt>
                <c:pt idx="13567">
                  <c:v>0.74</c:v>
                </c:pt>
                <c:pt idx="13568">
                  <c:v>0.74</c:v>
                </c:pt>
                <c:pt idx="13569">
                  <c:v>0.72</c:v>
                </c:pt>
                <c:pt idx="13570">
                  <c:v>0.69</c:v>
                </c:pt>
                <c:pt idx="13571">
                  <c:v>0.7</c:v>
                </c:pt>
                <c:pt idx="13572">
                  <c:v>0.69</c:v>
                </c:pt>
                <c:pt idx="13573">
                  <c:v>0.69</c:v>
                </c:pt>
                <c:pt idx="13574">
                  <c:v>0.69</c:v>
                </c:pt>
                <c:pt idx="13575">
                  <c:v>0.65</c:v>
                </c:pt>
                <c:pt idx="13576">
                  <c:v>0.66</c:v>
                </c:pt>
                <c:pt idx="13577">
                  <c:v>0.67</c:v>
                </c:pt>
                <c:pt idx="13578">
                  <c:v>0.67</c:v>
                </c:pt>
                <c:pt idx="13579">
                  <c:v>0.66</c:v>
                </c:pt>
                <c:pt idx="13580">
                  <c:v>0.68</c:v>
                </c:pt>
                <c:pt idx="13581">
                  <c:v>0.67</c:v>
                </c:pt>
                <c:pt idx="13582">
                  <c:v>0.65</c:v>
                </c:pt>
                <c:pt idx="13583">
                  <c:v>0.63</c:v>
                </c:pt>
                <c:pt idx="13584">
                  <c:v>0.63</c:v>
                </c:pt>
                <c:pt idx="13585">
                  <c:v>0.62</c:v>
                </c:pt>
                <c:pt idx="13586">
                  <c:v>0.63</c:v>
                </c:pt>
                <c:pt idx="13587">
                  <c:v>0.61</c:v>
                </c:pt>
                <c:pt idx="13588">
                  <c:v>0.62</c:v>
                </c:pt>
                <c:pt idx="13589">
                  <c:v>0.61</c:v>
                </c:pt>
                <c:pt idx="13590">
                  <c:v>0.6</c:v>
                </c:pt>
                <c:pt idx="13591">
                  <c:v>0.6</c:v>
                </c:pt>
                <c:pt idx="13592">
                  <c:v>0.6</c:v>
                </c:pt>
                <c:pt idx="13593">
                  <c:v>0.61</c:v>
                </c:pt>
                <c:pt idx="13594">
                  <c:v>0.6</c:v>
                </c:pt>
                <c:pt idx="13595">
                  <c:v>0.6</c:v>
                </c:pt>
                <c:pt idx="13596">
                  <c:v>0.6</c:v>
                </c:pt>
                <c:pt idx="13597">
                  <c:v>0.6</c:v>
                </c:pt>
                <c:pt idx="13598">
                  <c:v>0.59</c:v>
                </c:pt>
                <c:pt idx="13599">
                  <c:v>0.6</c:v>
                </c:pt>
                <c:pt idx="13600">
                  <c:v>0.6</c:v>
                </c:pt>
                <c:pt idx="13601">
                  <c:v>0.6</c:v>
                </c:pt>
                <c:pt idx="13602">
                  <c:v>0.59</c:v>
                </c:pt>
                <c:pt idx="13603">
                  <c:v>0.59</c:v>
                </c:pt>
                <c:pt idx="13604">
                  <c:v>0.59</c:v>
                </c:pt>
                <c:pt idx="13605">
                  <c:v>0.59</c:v>
                </c:pt>
                <c:pt idx="13606">
                  <c:v>0.59</c:v>
                </c:pt>
                <c:pt idx="13607">
                  <c:v>0.59</c:v>
                </c:pt>
                <c:pt idx="13608">
                  <c:v>0.57999999999999996</c:v>
                </c:pt>
                <c:pt idx="13609">
                  <c:v>0.57999999999999996</c:v>
                </c:pt>
                <c:pt idx="13610">
                  <c:v>0.57999999999999996</c:v>
                </c:pt>
                <c:pt idx="13611">
                  <c:v>0.59</c:v>
                </c:pt>
                <c:pt idx="13612">
                  <c:v>0.59</c:v>
                </c:pt>
                <c:pt idx="13613">
                  <c:v>0.6</c:v>
                </c:pt>
                <c:pt idx="13614">
                  <c:v>0.6</c:v>
                </c:pt>
                <c:pt idx="13615">
                  <c:v>0.6</c:v>
                </c:pt>
                <c:pt idx="13616">
                  <c:v>0.6</c:v>
                </c:pt>
                <c:pt idx="13617">
                  <c:v>0.62</c:v>
                </c:pt>
                <c:pt idx="13618">
                  <c:v>0.6</c:v>
                </c:pt>
                <c:pt idx="13619">
                  <c:v>0.6</c:v>
                </c:pt>
                <c:pt idx="13620">
                  <c:v>0.59</c:v>
                </c:pt>
                <c:pt idx="13621">
                  <c:v>0.59</c:v>
                </c:pt>
                <c:pt idx="13622">
                  <c:v>0.57999999999999996</c:v>
                </c:pt>
                <c:pt idx="13623">
                  <c:v>0.57999999999999996</c:v>
                </c:pt>
                <c:pt idx="13624">
                  <c:v>0.59</c:v>
                </c:pt>
                <c:pt idx="13625">
                  <c:v>0.59</c:v>
                </c:pt>
                <c:pt idx="13626">
                  <c:v>0.6</c:v>
                </c:pt>
                <c:pt idx="13627">
                  <c:v>0.6</c:v>
                </c:pt>
                <c:pt idx="13628">
                  <c:v>0.6</c:v>
                </c:pt>
                <c:pt idx="13629">
                  <c:v>0.64</c:v>
                </c:pt>
                <c:pt idx="13630">
                  <c:v>0.61</c:v>
                </c:pt>
                <c:pt idx="13631">
                  <c:v>0.62</c:v>
                </c:pt>
                <c:pt idx="13632">
                  <c:v>0.64</c:v>
                </c:pt>
                <c:pt idx="13633">
                  <c:v>0.64</c:v>
                </c:pt>
                <c:pt idx="13634">
                  <c:v>0.61</c:v>
                </c:pt>
                <c:pt idx="13635">
                  <c:v>0.61</c:v>
                </c:pt>
                <c:pt idx="13636">
                  <c:v>0.61</c:v>
                </c:pt>
                <c:pt idx="13637">
                  <c:v>0.6</c:v>
                </c:pt>
                <c:pt idx="13638">
                  <c:v>0.6</c:v>
                </c:pt>
                <c:pt idx="13639">
                  <c:v>0.6</c:v>
                </c:pt>
                <c:pt idx="13640">
                  <c:v>0.6</c:v>
                </c:pt>
                <c:pt idx="13641">
                  <c:v>0.6</c:v>
                </c:pt>
                <c:pt idx="13642">
                  <c:v>0.6</c:v>
                </c:pt>
                <c:pt idx="13643">
                  <c:v>0.59</c:v>
                </c:pt>
                <c:pt idx="13644">
                  <c:v>0.6</c:v>
                </c:pt>
                <c:pt idx="13645">
                  <c:v>0.6</c:v>
                </c:pt>
                <c:pt idx="13646">
                  <c:v>0.61</c:v>
                </c:pt>
                <c:pt idx="13647">
                  <c:v>0.61</c:v>
                </c:pt>
                <c:pt idx="13648">
                  <c:v>0.62</c:v>
                </c:pt>
                <c:pt idx="13649">
                  <c:v>0.61</c:v>
                </c:pt>
                <c:pt idx="13650">
                  <c:v>0.61</c:v>
                </c:pt>
                <c:pt idx="13651">
                  <c:v>0.61</c:v>
                </c:pt>
                <c:pt idx="13652">
                  <c:v>0.61</c:v>
                </c:pt>
                <c:pt idx="13653">
                  <c:v>0.6</c:v>
                </c:pt>
                <c:pt idx="13654">
                  <c:v>0.6</c:v>
                </c:pt>
                <c:pt idx="13655">
                  <c:v>0.6</c:v>
                </c:pt>
                <c:pt idx="13656">
                  <c:v>0.59</c:v>
                </c:pt>
                <c:pt idx="13657">
                  <c:v>0.6</c:v>
                </c:pt>
                <c:pt idx="13658">
                  <c:v>0.6</c:v>
                </c:pt>
                <c:pt idx="13659">
                  <c:v>0.6</c:v>
                </c:pt>
                <c:pt idx="13660">
                  <c:v>0.6</c:v>
                </c:pt>
                <c:pt idx="13661">
                  <c:v>0.6</c:v>
                </c:pt>
                <c:pt idx="13662">
                  <c:v>0.59</c:v>
                </c:pt>
                <c:pt idx="13663">
                  <c:v>0.57999999999999996</c:v>
                </c:pt>
                <c:pt idx="13664">
                  <c:v>0.59</c:v>
                </c:pt>
                <c:pt idx="13665">
                  <c:v>0.59</c:v>
                </c:pt>
                <c:pt idx="13666">
                  <c:v>0.59</c:v>
                </c:pt>
                <c:pt idx="13667">
                  <c:v>0.59</c:v>
                </c:pt>
                <c:pt idx="13668">
                  <c:v>0.59</c:v>
                </c:pt>
                <c:pt idx="13669">
                  <c:v>0.59</c:v>
                </c:pt>
                <c:pt idx="13670">
                  <c:v>0.59</c:v>
                </c:pt>
                <c:pt idx="13671">
                  <c:v>0.57999999999999996</c:v>
                </c:pt>
                <c:pt idx="13672">
                  <c:v>0.56999999999999995</c:v>
                </c:pt>
                <c:pt idx="13673">
                  <c:v>0.56999999999999995</c:v>
                </c:pt>
                <c:pt idx="13674">
                  <c:v>0.57999999999999996</c:v>
                </c:pt>
                <c:pt idx="13675">
                  <c:v>0.57999999999999996</c:v>
                </c:pt>
                <c:pt idx="13676">
                  <c:v>0.59</c:v>
                </c:pt>
                <c:pt idx="13677">
                  <c:v>0.59</c:v>
                </c:pt>
                <c:pt idx="13678">
                  <c:v>0.56999999999999995</c:v>
                </c:pt>
                <c:pt idx="13679">
                  <c:v>0.57999999999999996</c:v>
                </c:pt>
                <c:pt idx="13680">
                  <c:v>0.56999999999999995</c:v>
                </c:pt>
                <c:pt idx="13681">
                  <c:v>0.57999999999999996</c:v>
                </c:pt>
                <c:pt idx="13682">
                  <c:v>0.57999999999999996</c:v>
                </c:pt>
                <c:pt idx="13683">
                  <c:v>0.57999999999999996</c:v>
                </c:pt>
                <c:pt idx="13684">
                  <c:v>0.57999999999999996</c:v>
                </c:pt>
                <c:pt idx="13685">
                  <c:v>0.56999999999999995</c:v>
                </c:pt>
                <c:pt idx="13686">
                  <c:v>0.56999999999999995</c:v>
                </c:pt>
                <c:pt idx="13687">
                  <c:v>0.56999999999999995</c:v>
                </c:pt>
                <c:pt idx="13688">
                  <c:v>0.56000000000000005</c:v>
                </c:pt>
                <c:pt idx="13689">
                  <c:v>0.56000000000000005</c:v>
                </c:pt>
                <c:pt idx="13690">
                  <c:v>0.56000000000000005</c:v>
                </c:pt>
                <c:pt idx="13691">
                  <c:v>0.55000000000000004</c:v>
                </c:pt>
                <c:pt idx="13692">
                  <c:v>0.55000000000000004</c:v>
                </c:pt>
                <c:pt idx="13693">
                  <c:v>0.54</c:v>
                </c:pt>
                <c:pt idx="13694">
                  <c:v>0.56000000000000005</c:v>
                </c:pt>
                <c:pt idx="13695">
                  <c:v>0.55000000000000004</c:v>
                </c:pt>
                <c:pt idx="13696">
                  <c:v>0.56000000000000005</c:v>
                </c:pt>
                <c:pt idx="13697">
                  <c:v>0.56000000000000005</c:v>
                </c:pt>
                <c:pt idx="13698">
                  <c:v>0.56000000000000005</c:v>
                </c:pt>
                <c:pt idx="13699">
                  <c:v>0.56000000000000005</c:v>
                </c:pt>
                <c:pt idx="13700">
                  <c:v>0.55000000000000004</c:v>
                </c:pt>
                <c:pt idx="13701">
                  <c:v>0.54</c:v>
                </c:pt>
                <c:pt idx="13702">
                  <c:v>0.54</c:v>
                </c:pt>
                <c:pt idx="13703">
                  <c:v>0.53</c:v>
                </c:pt>
                <c:pt idx="13704">
                  <c:v>0.54</c:v>
                </c:pt>
                <c:pt idx="13705">
                  <c:v>0.54</c:v>
                </c:pt>
                <c:pt idx="13706">
                  <c:v>0.54</c:v>
                </c:pt>
                <c:pt idx="13707">
                  <c:v>0.53</c:v>
                </c:pt>
                <c:pt idx="13708">
                  <c:v>0.54</c:v>
                </c:pt>
                <c:pt idx="13709">
                  <c:v>0.54</c:v>
                </c:pt>
                <c:pt idx="13710">
                  <c:v>0.54</c:v>
                </c:pt>
                <c:pt idx="13711">
                  <c:v>0.53</c:v>
                </c:pt>
                <c:pt idx="13712">
                  <c:v>0.52</c:v>
                </c:pt>
                <c:pt idx="13713">
                  <c:v>0.53</c:v>
                </c:pt>
                <c:pt idx="13714">
                  <c:v>0.52</c:v>
                </c:pt>
                <c:pt idx="13715">
                  <c:v>0.52</c:v>
                </c:pt>
                <c:pt idx="13716">
                  <c:v>0.53</c:v>
                </c:pt>
                <c:pt idx="13717">
                  <c:v>0.53</c:v>
                </c:pt>
                <c:pt idx="13718">
                  <c:v>0.53</c:v>
                </c:pt>
                <c:pt idx="13719">
                  <c:v>0.53</c:v>
                </c:pt>
                <c:pt idx="13720">
                  <c:v>0.52</c:v>
                </c:pt>
                <c:pt idx="13721">
                  <c:v>0.52</c:v>
                </c:pt>
                <c:pt idx="13722">
                  <c:v>0.53</c:v>
                </c:pt>
                <c:pt idx="13723">
                  <c:v>0.51</c:v>
                </c:pt>
                <c:pt idx="13724">
                  <c:v>0.51</c:v>
                </c:pt>
                <c:pt idx="13725">
                  <c:v>0.51</c:v>
                </c:pt>
                <c:pt idx="13726">
                  <c:v>0.51</c:v>
                </c:pt>
                <c:pt idx="13727">
                  <c:v>0.5</c:v>
                </c:pt>
                <c:pt idx="13728">
                  <c:v>0.5</c:v>
                </c:pt>
                <c:pt idx="13729">
                  <c:v>0.5</c:v>
                </c:pt>
                <c:pt idx="13730">
                  <c:v>0.5</c:v>
                </c:pt>
                <c:pt idx="13731">
                  <c:v>0.51</c:v>
                </c:pt>
                <c:pt idx="13732">
                  <c:v>0.53</c:v>
                </c:pt>
                <c:pt idx="13733">
                  <c:v>0.51</c:v>
                </c:pt>
                <c:pt idx="13734">
                  <c:v>0.51</c:v>
                </c:pt>
                <c:pt idx="13735">
                  <c:v>0.5</c:v>
                </c:pt>
                <c:pt idx="13736">
                  <c:v>0.49</c:v>
                </c:pt>
                <c:pt idx="13737">
                  <c:v>0.49</c:v>
                </c:pt>
                <c:pt idx="13738">
                  <c:v>0.49</c:v>
                </c:pt>
                <c:pt idx="13739">
                  <c:v>0.49</c:v>
                </c:pt>
                <c:pt idx="13740">
                  <c:v>0.5</c:v>
                </c:pt>
                <c:pt idx="13741">
                  <c:v>0.5</c:v>
                </c:pt>
                <c:pt idx="13742">
                  <c:v>0.5</c:v>
                </c:pt>
                <c:pt idx="13743">
                  <c:v>0.51</c:v>
                </c:pt>
                <c:pt idx="13744">
                  <c:v>0.5</c:v>
                </c:pt>
                <c:pt idx="13745">
                  <c:v>0.5</c:v>
                </c:pt>
                <c:pt idx="13746">
                  <c:v>0.52</c:v>
                </c:pt>
                <c:pt idx="13747">
                  <c:v>0.54</c:v>
                </c:pt>
                <c:pt idx="13748">
                  <c:v>0.55000000000000004</c:v>
                </c:pt>
                <c:pt idx="13749">
                  <c:v>0.55000000000000004</c:v>
                </c:pt>
                <c:pt idx="13750">
                  <c:v>0.55000000000000004</c:v>
                </c:pt>
                <c:pt idx="13751">
                  <c:v>0.53</c:v>
                </c:pt>
                <c:pt idx="13752">
                  <c:v>0.54</c:v>
                </c:pt>
                <c:pt idx="13753">
                  <c:v>0.53</c:v>
                </c:pt>
                <c:pt idx="13754">
                  <c:v>0.51</c:v>
                </c:pt>
                <c:pt idx="13755">
                  <c:v>0.51</c:v>
                </c:pt>
                <c:pt idx="13756">
                  <c:v>0.5</c:v>
                </c:pt>
                <c:pt idx="13757">
                  <c:v>0.5</c:v>
                </c:pt>
                <c:pt idx="13758">
                  <c:v>0.49</c:v>
                </c:pt>
                <c:pt idx="13759">
                  <c:v>0.5</c:v>
                </c:pt>
                <c:pt idx="13760">
                  <c:v>0.52</c:v>
                </c:pt>
                <c:pt idx="13761">
                  <c:v>0.52</c:v>
                </c:pt>
                <c:pt idx="13762">
                  <c:v>0.52</c:v>
                </c:pt>
                <c:pt idx="13763">
                  <c:v>0.51</c:v>
                </c:pt>
                <c:pt idx="13764">
                  <c:v>0.51</c:v>
                </c:pt>
                <c:pt idx="13765">
                  <c:v>0.51</c:v>
                </c:pt>
                <c:pt idx="13766">
                  <c:v>0.5</c:v>
                </c:pt>
                <c:pt idx="13767">
                  <c:v>0.49</c:v>
                </c:pt>
                <c:pt idx="13768">
                  <c:v>0.49</c:v>
                </c:pt>
                <c:pt idx="13769">
                  <c:v>0.49</c:v>
                </c:pt>
                <c:pt idx="13770">
                  <c:v>0.49</c:v>
                </c:pt>
                <c:pt idx="13771">
                  <c:v>0.49</c:v>
                </c:pt>
                <c:pt idx="13772">
                  <c:v>0.49</c:v>
                </c:pt>
                <c:pt idx="13773">
                  <c:v>0.47</c:v>
                </c:pt>
                <c:pt idx="13774">
                  <c:v>0.49</c:v>
                </c:pt>
                <c:pt idx="13775">
                  <c:v>0.48</c:v>
                </c:pt>
                <c:pt idx="13776">
                  <c:v>0.48</c:v>
                </c:pt>
                <c:pt idx="13777">
                  <c:v>0.48</c:v>
                </c:pt>
                <c:pt idx="13778">
                  <c:v>0.47</c:v>
                </c:pt>
                <c:pt idx="13779">
                  <c:v>0.47</c:v>
                </c:pt>
                <c:pt idx="13780">
                  <c:v>0.46</c:v>
                </c:pt>
                <c:pt idx="13781">
                  <c:v>0.46</c:v>
                </c:pt>
                <c:pt idx="13782">
                  <c:v>0.47</c:v>
                </c:pt>
                <c:pt idx="13783">
                  <c:v>0.46</c:v>
                </c:pt>
                <c:pt idx="13784">
                  <c:v>0.46</c:v>
                </c:pt>
                <c:pt idx="13785">
                  <c:v>0.44</c:v>
                </c:pt>
                <c:pt idx="13786">
                  <c:v>0.47</c:v>
                </c:pt>
                <c:pt idx="13787">
                  <c:v>0.47</c:v>
                </c:pt>
                <c:pt idx="13788">
                  <c:v>0.47</c:v>
                </c:pt>
                <c:pt idx="13789">
                  <c:v>0.46</c:v>
                </c:pt>
                <c:pt idx="13790">
                  <c:v>0.48</c:v>
                </c:pt>
                <c:pt idx="13791">
                  <c:v>0.52</c:v>
                </c:pt>
                <c:pt idx="13792">
                  <c:v>0.49</c:v>
                </c:pt>
                <c:pt idx="13793">
                  <c:v>0.48</c:v>
                </c:pt>
                <c:pt idx="13794">
                  <c:v>0.47</c:v>
                </c:pt>
                <c:pt idx="13795">
                  <c:v>0.5</c:v>
                </c:pt>
                <c:pt idx="13796">
                  <c:v>0.47</c:v>
                </c:pt>
                <c:pt idx="13797">
                  <c:v>0.47</c:v>
                </c:pt>
                <c:pt idx="13798">
                  <c:v>0.46</c:v>
                </c:pt>
                <c:pt idx="13799">
                  <c:v>0.46</c:v>
                </c:pt>
                <c:pt idx="13800">
                  <c:v>0.45</c:v>
                </c:pt>
                <c:pt idx="13801">
                  <c:v>0.43</c:v>
                </c:pt>
                <c:pt idx="13802">
                  <c:v>0.42</c:v>
                </c:pt>
                <c:pt idx="13803">
                  <c:v>0.42</c:v>
                </c:pt>
                <c:pt idx="13804">
                  <c:v>0.42</c:v>
                </c:pt>
                <c:pt idx="13805">
                  <c:v>0.42</c:v>
                </c:pt>
                <c:pt idx="13806">
                  <c:v>0.4</c:v>
                </c:pt>
                <c:pt idx="13807">
                  <c:v>0.4</c:v>
                </c:pt>
                <c:pt idx="13808">
                  <c:v>0.39</c:v>
                </c:pt>
                <c:pt idx="13809">
                  <c:v>0.41</c:v>
                </c:pt>
                <c:pt idx="13810">
                  <c:v>0.39</c:v>
                </c:pt>
                <c:pt idx="13811">
                  <c:v>0.38</c:v>
                </c:pt>
                <c:pt idx="13812">
                  <c:v>0.38</c:v>
                </c:pt>
                <c:pt idx="13813">
                  <c:v>0.37</c:v>
                </c:pt>
                <c:pt idx="13814">
                  <c:v>0.35</c:v>
                </c:pt>
                <c:pt idx="13815">
                  <c:v>0.33</c:v>
                </c:pt>
                <c:pt idx="13816">
                  <c:v>0.33</c:v>
                </c:pt>
                <c:pt idx="13817">
                  <c:v>0.32</c:v>
                </c:pt>
                <c:pt idx="13818">
                  <c:v>0.33</c:v>
                </c:pt>
                <c:pt idx="13819">
                  <c:v>0.31</c:v>
                </c:pt>
                <c:pt idx="13820">
                  <c:v>0.31</c:v>
                </c:pt>
                <c:pt idx="13821">
                  <c:v>0.31</c:v>
                </c:pt>
                <c:pt idx="13822">
                  <c:v>0.28999999999999998</c:v>
                </c:pt>
                <c:pt idx="13823">
                  <c:v>0.31</c:v>
                </c:pt>
                <c:pt idx="13824">
                  <c:v>0.3</c:v>
                </c:pt>
                <c:pt idx="13825">
                  <c:v>0.3</c:v>
                </c:pt>
                <c:pt idx="13826">
                  <c:v>0.32</c:v>
                </c:pt>
                <c:pt idx="13827">
                  <c:v>0.32</c:v>
                </c:pt>
                <c:pt idx="13828">
                  <c:v>0.32</c:v>
                </c:pt>
                <c:pt idx="13829">
                  <c:v>0.32</c:v>
                </c:pt>
                <c:pt idx="13830">
                  <c:v>0.28999999999999998</c:v>
                </c:pt>
                <c:pt idx="13831">
                  <c:v>0.3</c:v>
                </c:pt>
                <c:pt idx="13832">
                  <c:v>0.28000000000000003</c:v>
                </c:pt>
                <c:pt idx="13833">
                  <c:v>0.28000000000000003</c:v>
                </c:pt>
                <c:pt idx="13834">
                  <c:v>0.28000000000000003</c:v>
                </c:pt>
                <c:pt idx="13835">
                  <c:v>0.26</c:v>
                </c:pt>
                <c:pt idx="13836">
                  <c:v>0.25</c:v>
                </c:pt>
                <c:pt idx="13837">
                  <c:v>0.25</c:v>
                </c:pt>
                <c:pt idx="13838">
                  <c:v>0.24</c:v>
                </c:pt>
                <c:pt idx="13839">
                  <c:v>0.2</c:v>
                </c:pt>
                <c:pt idx="13840">
                  <c:v>0.22</c:v>
                </c:pt>
                <c:pt idx="13841">
                  <c:v>0.25</c:v>
                </c:pt>
                <c:pt idx="13842">
                  <c:v>0.32</c:v>
                </c:pt>
                <c:pt idx="13843">
                  <c:v>0.24</c:v>
                </c:pt>
                <c:pt idx="13844">
                  <c:v>0.22</c:v>
                </c:pt>
                <c:pt idx="13845">
                  <c:v>0.26</c:v>
                </c:pt>
                <c:pt idx="13846">
                  <c:v>0.28999999999999998</c:v>
                </c:pt>
                <c:pt idx="13847">
                  <c:v>0.28999999999999998</c:v>
                </c:pt>
                <c:pt idx="13848">
                  <c:v>0.28000000000000003</c:v>
                </c:pt>
                <c:pt idx="13849">
                  <c:v>0.28999999999999998</c:v>
                </c:pt>
                <c:pt idx="13850">
                  <c:v>0.35</c:v>
                </c:pt>
                <c:pt idx="13851">
                  <c:v>0.37</c:v>
                </c:pt>
                <c:pt idx="13852">
                  <c:v>0.35</c:v>
                </c:pt>
                <c:pt idx="13853">
                  <c:v>0.33</c:v>
                </c:pt>
                <c:pt idx="13854">
                  <c:v>0.35</c:v>
                </c:pt>
                <c:pt idx="13855">
                  <c:v>0.39</c:v>
                </c:pt>
                <c:pt idx="13856">
                  <c:v>0.39</c:v>
                </c:pt>
                <c:pt idx="13857">
                  <c:v>0.39</c:v>
                </c:pt>
                <c:pt idx="13858">
                  <c:v>0.41</c:v>
                </c:pt>
                <c:pt idx="13859">
                  <c:v>0.44</c:v>
                </c:pt>
                <c:pt idx="13860">
                  <c:v>0.39</c:v>
                </c:pt>
                <c:pt idx="13861">
                  <c:v>0.41</c:v>
                </c:pt>
                <c:pt idx="13862">
                  <c:v>0.39</c:v>
                </c:pt>
                <c:pt idx="13863">
                  <c:v>0.38</c:v>
                </c:pt>
                <c:pt idx="13864">
                  <c:v>0.38</c:v>
                </c:pt>
                <c:pt idx="13865">
                  <c:v>0.37</c:v>
                </c:pt>
                <c:pt idx="13866">
                  <c:v>0.33</c:v>
                </c:pt>
                <c:pt idx="13867">
                  <c:v>0.33</c:v>
                </c:pt>
                <c:pt idx="13868">
                  <c:v>0.33</c:v>
                </c:pt>
                <c:pt idx="13869">
                  <c:v>0.34</c:v>
                </c:pt>
                <c:pt idx="13870">
                  <c:v>0.37</c:v>
                </c:pt>
                <c:pt idx="13871">
                  <c:v>0.37</c:v>
                </c:pt>
                <c:pt idx="13872">
                  <c:v>0.37</c:v>
                </c:pt>
                <c:pt idx="13873">
                  <c:v>0.35</c:v>
                </c:pt>
                <c:pt idx="13874">
                  <c:v>0.4</c:v>
                </c:pt>
                <c:pt idx="13875">
                  <c:v>0.44</c:v>
                </c:pt>
                <c:pt idx="13876">
                  <c:v>0.39</c:v>
                </c:pt>
                <c:pt idx="13877">
                  <c:v>0.35</c:v>
                </c:pt>
                <c:pt idx="13878">
                  <c:v>0.38</c:v>
                </c:pt>
                <c:pt idx="13879">
                  <c:v>0.39</c:v>
                </c:pt>
                <c:pt idx="13880">
                  <c:v>0.39</c:v>
                </c:pt>
                <c:pt idx="13881">
                  <c:v>0.34</c:v>
                </c:pt>
                <c:pt idx="13882">
                  <c:v>0.3</c:v>
                </c:pt>
                <c:pt idx="13883">
                  <c:v>0.3</c:v>
                </c:pt>
                <c:pt idx="13884">
                  <c:v>0.28999999999999998</c:v>
                </c:pt>
                <c:pt idx="13885">
                  <c:v>0.28999999999999998</c:v>
                </c:pt>
                <c:pt idx="13886">
                  <c:v>0.3</c:v>
                </c:pt>
                <c:pt idx="13887">
                  <c:v>0.3</c:v>
                </c:pt>
                <c:pt idx="13888">
                  <c:v>0.35</c:v>
                </c:pt>
                <c:pt idx="13889">
                  <c:v>0.34</c:v>
                </c:pt>
                <c:pt idx="13890">
                  <c:v>0.39</c:v>
                </c:pt>
                <c:pt idx="13891">
                  <c:v>0.38</c:v>
                </c:pt>
                <c:pt idx="13892">
                  <c:v>0.34</c:v>
                </c:pt>
                <c:pt idx="13893">
                  <c:v>0.35</c:v>
                </c:pt>
                <c:pt idx="13894">
                  <c:v>0.34</c:v>
                </c:pt>
                <c:pt idx="13895">
                  <c:v>0.36</c:v>
                </c:pt>
                <c:pt idx="13896">
                  <c:v>0.36</c:v>
                </c:pt>
                <c:pt idx="13897">
                  <c:v>0.36</c:v>
                </c:pt>
                <c:pt idx="13898">
                  <c:v>0.34</c:v>
                </c:pt>
                <c:pt idx="13899">
                  <c:v>0.34</c:v>
                </c:pt>
                <c:pt idx="13900">
                  <c:v>0.32</c:v>
                </c:pt>
                <c:pt idx="13901">
                  <c:v>0.32</c:v>
                </c:pt>
                <c:pt idx="13902">
                  <c:v>0.33</c:v>
                </c:pt>
                <c:pt idx="13903">
                  <c:v>0.3</c:v>
                </c:pt>
                <c:pt idx="13904">
                  <c:v>0.31</c:v>
                </c:pt>
                <c:pt idx="13905">
                  <c:v>0.31</c:v>
                </c:pt>
                <c:pt idx="13906">
                  <c:v>0.3</c:v>
                </c:pt>
                <c:pt idx="13907">
                  <c:v>0.31</c:v>
                </c:pt>
                <c:pt idx="13908">
                  <c:v>0.28999999999999998</c:v>
                </c:pt>
                <c:pt idx="13909">
                  <c:v>0.3</c:v>
                </c:pt>
                <c:pt idx="13910">
                  <c:v>0.3</c:v>
                </c:pt>
                <c:pt idx="13911">
                  <c:v>0.3</c:v>
                </c:pt>
                <c:pt idx="13912">
                  <c:v>0.33</c:v>
                </c:pt>
                <c:pt idx="13913">
                  <c:v>0.36</c:v>
                </c:pt>
                <c:pt idx="13914">
                  <c:v>0.36</c:v>
                </c:pt>
                <c:pt idx="13915">
                  <c:v>0.36</c:v>
                </c:pt>
                <c:pt idx="13916">
                  <c:v>0.36</c:v>
                </c:pt>
                <c:pt idx="13917">
                  <c:v>0.43</c:v>
                </c:pt>
                <c:pt idx="13918">
                  <c:v>0.41</c:v>
                </c:pt>
                <c:pt idx="13919">
                  <c:v>0.39</c:v>
                </c:pt>
                <c:pt idx="13920">
                  <c:v>0.45</c:v>
                </c:pt>
                <c:pt idx="13921">
                  <c:v>0.45</c:v>
                </c:pt>
                <c:pt idx="13922">
                  <c:v>0.44</c:v>
                </c:pt>
                <c:pt idx="13923">
                  <c:v>0.39</c:v>
                </c:pt>
                <c:pt idx="13924">
                  <c:v>0.38</c:v>
                </c:pt>
                <c:pt idx="13925">
                  <c:v>0.38</c:v>
                </c:pt>
                <c:pt idx="13926">
                  <c:v>0.39</c:v>
                </c:pt>
                <c:pt idx="13927">
                  <c:v>0.4</c:v>
                </c:pt>
                <c:pt idx="13928">
                  <c:v>0.41</c:v>
                </c:pt>
                <c:pt idx="13929">
                  <c:v>0.42</c:v>
                </c:pt>
                <c:pt idx="13930">
                  <c:v>0.41</c:v>
                </c:pt>
                <c:pt idx="13931">
                  <c:v>0.39</c:v>
                </c:pt>
                <c:pt idx="13932">
                  <c:v>0.39</c:v>
                </c:pt>
                <c:pt idx="13933">
                  <c:v>0.39</c:v>
                </c:pt>
                <c:pt idx="13934">
                  <c:v>0.39</c:v>
                </c:pt>
                <c:pt idx="13935">
                  <c:v>0.4</c:v>
                </c:pt>
                <c:pt idx="13936">
                  <c:v>0.43</c:v>
                </c:pt>
                <c:pt idx="13937">
                  <c:v>0.46</c:v>
                </c:pt>
                <c:pt idx="13938">
                  <c:v>0.46</c:v>
                </c:pt>
                <c:pt idx="13939">
                  <c:v>0.47</c:v>
                </c:pt>
                <c:pt idx="13940">
                  <c:v>0.42</c:v>
                </c:pt>
                <c:pt idx="13941">
                  <c:v>0.47</c:v>
                </c:pt>
                <c:pt idx="13942">
                  <c:v>0.51</c:v>
                </c:pt>
                <c:pt idx="13943">
                  <c:v>0.48</c:v>
                </c:pt>
                <c:pt idx="13944">
                  <c:v>0.48</c:v>
                </c:pt>
                <c:pt idx="13945">
                  <c:v>0.48</c:v>
                </c:pt>
                <c:pt idx="13946">
                  <c:v>0.46</c:v>
                </c:pt>
                <c:pt idx="13947">
                  <c:v>0.42</c:v>
                </c:pt>
                <c:pt idx="13948">
                  <c:v>0.4</c:v>
                </c:pt>
                <c:pt idx="13949">
                  <c:v>0.41</c:v>
                </c:pt>
                <c:pt idx="13950">
                  <c:v>0.45</c:v>
                </c:pt>
                <c:pt idx="13951">
                  <c:v>0.44</c:v>
                </c:pt>
                <c:pt idx="13952">
                  <c:v>0.45</c:v>
                </c:pt>
                <c:pt idx="13953">
                  <c:v>0.45</c:v>
                </c:pt>
                <c:pt idx="13954">
                  <c:v>0.42</c:v>
                </c:pt>
                <c:pt idx="13955">
                  <c:v>0.45</c:v>
                </c:pt>
                <c:pt idx="13956">
                  <c:v>0.47</c:v>
                </c:pt>
                <c:pt idx="13957">
                  <c:v>0.51</c:v>
                </c:pt>
                <c:pt idx="13958">
                  <c:v>0.48</c:v>
                </c:pt>
                <c:pt idx="13959">
                  <c:v>0.46</c:v>
                </c:pt>
                <c:pt idx="13960">
                  <c:v>0.45</c:v>
                </c:pt>
                <c:pt idx="13961">
                  <c:v>0.41</c:v>
                </c:pt>
                <c:pt idx="13962">
                  <c:v>0.44</c:v>
                </c:pt>
                <c:pt idx="13963">
                  <c:v>0.43</c:v>
                </c:pt>
                <c:pt idx="13964">
                  <c:v>0.44</c:v>
                </c:pt>
                <c:pt idx="13965">
                  <c:v>0.45</c:v>
                </c:pt>
                <c:pt idx="13966">
                  <c:v>0.45</c:v>
                </c:pt>
                <c:pt idx="13967">
                  <c:v>0.44</c:v>
                </c:pt>
                <c:pt idx="13968">
                  <c:v>0.42</c:v>
                </c:pt>
                <c:pt idx="13969">
                  <c:v>0.42</c:v>
                </c:pt>
                <c:pt idx="13970">
                  <c:v>0.41</c:v>
                </c:pt>
                <c:pt idx="13971">
                  <c:v>0.41</c:v>
                </c:pt>
                <c:pt idx="13972">
                  <c:v>0.41</c:v>
                </c:pt>
                <c:pt idx="13973">
                  <c:v>0.4</c:v>
                </c:pt>
                <c:pt idx="13974">
                  <c:v>0.4</c:v>
                </c:pt>
                <c:pt idx="13975">
                  <c:v>0.4</c:v>
                </c:pt>
                <c:pt idx="13976">
                  <c:v>0.4</c:v>
                </c:pt>
                <c:pt idx="13977">
                  <c:v>0.41</c:v>
                </c:pt>
                <c:pt idx="13978">
                  <c:v>0.4</c:v>
                </c:pt>
                <c:pt idx="13979">
                  <c:v>0.41</c:v>
                </c:pt>
                <c:pt idx="13980">
                  <c:v>0.39</c:v>
                </c:pt>
                <c:pt idx="13981">
                  <c:v>0.39</c:v>
                </c:pt>
                <c:pt idx="13982">
                  <c:v>0.42</c:v>
                </c:pt>
                <c:pt idx="13983">
                  <c:v>0.41</c:v>
                </c:pt>
                <c:pt idx="13984">
                  <c:v>0.4</c:v>
                </c:pt>
                <c:pt idx="13985">
                  <c:v>0.39</c:v>
                </c:pt>
                <c:pt idx="13986">
                  <c:v>0.36</c:v>
                </c:pt>
                <c:pt idx="13987">
                  <c:v>0.38</c:v>
                </c:pt>
                <c:pt idx="13988">
                  <c:v>0.38</c:v>
                </c:pt>
                <c:pt idx="13989">
                  <c:v>0.39</c:v>
                </c:pt>
                <c:pt idx="13990">
                  <c:v>0.37</c:v>
                </c:pt>
                <c:pt idx="13991">
                  <c:v>0.37</c:v>
                </c:pt>
                <c:pt idx="13992">
                  <c:v>0.36</c:v>
                </c:pt>
                <c:pt idx="13993">
                  <c:v>0.35</c:v>
                </c:pt>
                <c:pt idx="13994">
                  <c:v>0.35</c:v>
                </c:pt>
                <c:pt idx="13995">
                  <c:v>0.37</c:v>
                </c:pt>
                <c:pt idx="13996">
                  <c:v>0.37</c:v>
                </c:pt>
                <c:pt idx="13997">
                  <c:v>0.39</c:v>
                </c:pt>
                <c:pt idx="13998">
                  <c:v>0.38</c:v>
                </c:pt>
                <c:pt idx="13999">
                  <c:v>0.38</c:v>
                </c:pt>
                <c:pt idx="14000">
                  <c:v>0.36</c:v>
                </c:pt>
                <c:pt idx="14001">
                  <c:v>0.37</c:v>
                </c:pt>
                <c:pt idx="14002">
                  <c:v>0.37</c:v>
                </c:pt>
                <c:pt idx="14003">
                  <c:v>0.34</c:v>
                </c:pt>
                <c:pt idx="14004">
                  <c:v>0.35</c:v>
                </c:pt>
                <c:pt idx="14005">
                  <c:v>0.34</c:v>
                </c:pt>
                <c:pt idx="14006">
                  <c:v>0.34</c:v>
                </c:pt>
                <c:pt idx="14007">
                  <c:v>0.33</c:v>
                </c:pt>
                <c:pt idx="14008">
                  <c:v>0.33</c:v>
                </c:pt>
                <c:pt idx="14009">
                  <c:v>0.34</c:v>
                </c:pt>
                <c:pt idx="14010">
                  <c:v>0.35</c:v>
                </c:pt>
                <c:pt idx="14011">
                  <c:v>0.35</c:v>
                </c:pt>
                <c:pt idx="14012">
                  <c:v>0.34</c:v>
                </c:pt>
                <c:pt idx="14013">
                  <c:v>0.31</c:v>
                </c:pt>
                <c:pt idx="14014">
                  <c:v>0.31</c:v>
                </c:pt>
                <c:pt idx="14015">
                  <c:v>0.31</c:v>
                </c:pt>
                <c:pt idx="14016">
                  <c:v>0.31</c:v>
                </c:pt>
                <c:pt idx="14017">
                  <c:v>0.31</c:v>
                </c:pt>
                <c:pt idx="14018">
                  <c:v>0.3</c:v>
                </c:pt>
                <c:pt idx="14019">
                  <c:v>0.33</c:v>
                </c:pt>
                <c:pt idx="14020">
                  <c:v>0.31</c:v>
                </c:pt>
                <c:pt idx="14021">
                  <c:v>0.35</c:v>
                </c:pt>
                <c:pt idx="14022">
                  <c:v>0.33</c:v>
                </c:pt>
                <c:pt idx="14023">
                  <c:v>0.32</c:v>
                </c:pt>
                <c:pt idx="14024">
                  <c:v>0.31</c:v>
                </c:pt>
                <c:pt idx="14025">
                  <c:v>0.32</c:v>
                </c:pt>
                <c:pt idx="14026">
                  <c:v>0.33</c:v>
                </c:pt>
                <c:pt idx="14027">
                  <c:v>0.33</c:v>
                </c:pt>
                <c:pt idx="14028">
                  <c:v>0.32</c:v>
                </c:pt>
                <c:pt idx="14029">
                  <c:v>0.32</c:v>
                </c:pt>
                <c:pt idx="14030">
                  <c:v>0.32</c:v>
                </c:pt>
                <c:pt idx="14031">
                  <c:v>0.31</c:v>
                </c:pt>
                <c:pt idx="14032">
                  <c:v>0.32</c:v>
                </c:pt>
                <c:pt idx="14033">
                  <c:v>0.32</c:v>
                </c:pt>
                <c:pt idx="14034">
                  <c:v>0.32</c:v>
                </c:pt>
                <c:pt idx="14035">
                  <c:v>0.31</c:v>
                </c:pt>
                <c:pt idx="14036">
                  <c:v>0.32</c:v>
                </c:pt>
                <c:pt idx="14037">
                  <c:v>0.31</c:v>
                </c:pt>
                <c:pt idx="14038">
                  <c:v>0.3</c:v>
                </c:pt>
                <c:pt idx="14039">
                  <c:v>0.31</c:v>
                </c:pt>
                <c:pt idx="14040">
                  <c:v>0.3</c:v>
                </c:pt>
                <c:pt idx="14041">
                  <c:v>0.28999999999999998</c:v>
                </c:pt>
                <c:pt idx="14042">
                  <c:v>0.28999999999999998</c:v>
                </c:pt>
                <c:pt idx="14043">
                  <c:v>0.3</c:v>
                </c:pt>
                <c:pt idx="14044">
                  <c:v>0.31</c:v>
                </c:pt>
                <c:pt idx="14045">
                  <c:v>0.31</c:v>
                </c:pt>
                <c:pt idx="14046">
                  <c:v>0.31</c:v>
                </c:pt>
                <c:pt idx="14047">
                  <c:v>0.31</c:v>
                </c:pt>
                <c:pt idx="14048">
                  <c:v>0.32</c:v>
                </c:pt>
                <c:pt idx="14049">
                  <c:v>0.33</c:v>
                </c:pt>
                <c:pt idx="14050">
                  <c:v>0.31</c:v>
                </c:pt>
                <c:pt idx="14051">
                  <c:v>0.32</c:v>
                </c:pt>
                <c:pt idx="14052">
                  <c:v>0.31</c:v>
                </c:pt>
                <c:pt idx="14053">
                  <c:v>0.3</c:v>
                </c:pt>
                <c:pt idx="14054">
                  <c:v>0.3</c:v>
                </c:pt>
                <c:pt idx="14055">
                  <c:v>0.3</c:v>
                </c:pt>
                <c:pt idx="14056">
                  <c:v>0.3</c:v>
                </c:pt>
                <c:pt idx="14057">
                  <c:v>0.3</c:v>
                </c:pt>
                <c:pt idx="14058">
                  <c:v>0.31</c:v>
                </c:pt>
                <c:pt idx="14059">
                  <c:v>0.31</c:v>
                </c:pt>
                <c:pt idx="14060">
                  <c:v>0.32</c:v>
                </c:pt>
                <c:pt idx="14061">
                  <c:v>0.3</c:v>
                </c:pt>
                <c:pt idx="14062">
                  <c:v>0.3</c:v>
                </c:pt>
                <c:pt idx="14063">
                  <c:v>0.3</c:v>
                </c:pt>
                <c:pt idx="14064">
                  <c:v>0.3</c:v>
                </c:pt>
                <c:pt idx="14065">
                  <c:v>0.3</c:v>
                </c:pt>
                <c:pt idx="14066">
                  <c:v>0.3</c:v>
                </c:pt>
                <c:pt idx="14067">
                  <c:v>0.28999999999999998</c:v>
                </c:pt>
                <c:pt idx="14068">
                  <c:v>0.31</c:v>
                </c:pt>
                <c:pt idx="14069">
                  <c:v>0.31</c:v>
                </c:pt>
                <c:pt idx="14070">
                  <c:v>0.28999999999999998</c:v>
                </c:pt>
                <c:pt idx="14071">
                  <c:v>0.28999999999999998</c:v>
                </c:pt>
                <c:pt idx="14072">
                  <c:v>0.28000000000000003</c:v>
                </c:pt>
                <c:pt idx="14073">
                  <c:v>0.28999999999999998</c:v>
                </c:pt>
                <c:pt idx="14074">
                  <c:v>0.28000000000000003</c:v>
                </c:pt>
                <c:pt idx="14075">
                  <c:v>0.27</c:v>
                </c:pt>
                <c:pt idx="14076">
                  <c:v>0.28000000000000003</c:v>
                </c:pt>
                <c:pt idx="14077">
                  <c:v>0.27</c:v>
                </c:pt>
                <c:pt idx="14078">
                  <c:v>0.25</c:v>
                </c:pt>
                <c:pt idx="14079">
                  <c:v>0.25</c:v>
                </c:pt>
                <c:pt idx="14080">
                  <c:v>0.25</c:v>
                </c:pt>
                <c:pt idx="14081">
                  <c:v>0.25</c:v>
                </c:pt>
                <c:pt idx="14082">
                  <c:v>0.26</c:v>
                </c:pt>
                <c:pt idx="14083">
                  <c:v>0.26</c:v>
                </c:pt>
                <c:pt idx="14084">
                  <c:v>0.25</c:v>
                </c:pt>
                <c:pt idx="14085">
                  <c:v>0.25</c:v>
                </c:pt>
                <c:pt idx="14086">
                  <c:v>0.25</c:v>
                </c:pt>
                <c:pt idx="14087">
                  <c:v>0.27</c:v>
                </c:pt>
                <c:pt idx="14088">
                  <c:v>0.27</c:v>
                </c:pt>
                <c:pt idx="14089">
                  <c:v>0.26</c:v>
                </c:pt>
                <c:pt idx="14090">
                  <c:v>0.26</c:v>
                </c:pt>
                <c:pt idx="14091">
                  <c:v>0.25</c:v>
                </c:pt>
                <c:pt idx="14092">
                  <c:v>0.24</c:v>
                </c:pt>
                <c:pt idx="14093">
                  <c:v>0.23</c:v>
                </c:pt>
                <c:pt idx="14094">
                  <c:v>0.23</c:v>
                </c:pt>
                <c:pt idx="14095">
                  <c:v>0.22</c:v>
                </c:pt>
                <c:pt idx="14096">
                  <c:v>0.21</c:v>
                </c:pt>
                <c:pt idx="14097">
                  <c:v>0.23</c:v>
                </c:pt>
                <c:pt idx="14098">
                  <c:v>0.22</c:v>
                </c:pt>
                <c:pt idx="14099">
                  <c:v>0.2</c:v>
                </c:pt>
                <c:pt idx="14100">
                  <c:v>0.21</c:v>
                </c:pt>
                <c:pt idx="14101">
                  <c:v>0.21</c:v>
                </c:pt>
                <c:pt idx="14102">
                  <c:v>0.22</c:v>
                </c:pt>
                <c:pt idx="14103">
                  <c:v>0.23</c:v>
                </c:pt>
                <c:pt idx="14104">
                  <c:v>0.22</c:v>
                </c:pt>
                <c:pt idx="14105">
                  <c:v>0.22</c:v>
                </c:pt>
                <c:pt idx="14106">
                  <c:v>0.21</c:v>
                </c:pt>
                <c:pt idx="14107">
                  <c:v>0.22</c:v>
                </c:pt>
                <c:pt idx="14108">
                  <c:v>0.1</c:v>
                </c:pt>
                <c:pt idx="14109">
                  <c:v>0.06</c:v>
                </c:pt>
                <c:pt idx="14110">
                  <c:v>0.08</c:v>
                </c:pt>
                <c:pt idx="14111">
                  <c:v>0.06</c:v>
                </c:pt>
                <c:pt idx="14112">
                  <c:v>0.06</c:v>
                </c:pt>
                <c:pt idx="14113">
                  <c:v>0.03</c:v>
                </c:pt>
                <c:pt idx="14114">
                  <c:v>0.04</c:v>
                </c:pt>
                <c:pt idx="14115">
                  <c:v>-0.03</c:v>
                </c:pt>
                <c:pt idx="14116">
                  <c:v>0.01</c:v>
                </c:pt>
                <c:pt idx="14117">
                  <c:v>0.01</c:v>
                </c:pt>
                <c:pt idx="14118">
                  <c:v>0.08</c:v>
                </c:pt>
                <c:pt idx="14119">
                  <c:v>0.09</c:v>
                </c:pt>
                <c:pt idx="14120">
                  <c:v>0.04</c:v>
                </c:pt>
                <c:pt idx="14121">
                  <c:v>0.05</c:v>
                </c:pt>
                <c:pt idx="14122">
                  <c:v>0.02</c:v>
                </c:pt>
                <c:pt idx="14123">
                  <c:v>0</c:v>
                </c:pt>
                <c:pt idx="14124">
                  <c:v>-0.01</c:v>
                </c:pt>
                <c:pt idx="14125">
                  <c:v>-0.01</c:v>
                </c:pt>
                <c:pt idx="14126">
                  <c:v>-0.06</c:v>
                </c:pt>
                <c:pt idx="14127">
                  <c:v>-7.0000000000000007E-2</c:v>
                </c:pt>
                <c:pt idx="14128">
                  <c:v>-7.0000000000000007E-2</c:v>
                </c:pt>
                <c:pt idx="14129">
                  <c:v>-7.0000000000000007E-2</c:v>
                </c:pt>
                <c:pt idx="14130">
                  <c:v>-7.0000000000000007E-2</c:v>
                </c:pt>
                <c:pt idx="14131">
                  <c:v>-7.0000000000000007E-2</c:v>
                </c:pt>
                <c:pt idx="14132">
                  <c:v>-0.04</c:v>
                </c:pt>
                <c:pt idx="14133">
                  <c:v>-0.06</c:v>
                </c:pt>
                <c:pt idx="14134">
                  <c:v>-7.0000000000000007E-2</c:v>
                </c:pt>
                <c:pt idx="14135">
                  <c:v>-0.12</c:v>
                </c:pt>
                <c:pt idx="14136">
                  <c:v>-0.04</c:v>
                </c:pt>
                <c:pt idx="14137">
                  <c:v>-0.04</c:v>
                </c:pt>
                <c:pt idx="14138">
                  <c:v>-0.03</c:v>
                </c:pt>
                <c:pt idx="14139">
                  <c:v>-0.06</c:v>
                </c:pt>
                <c:pt idx="14140">
                  <c:v>-0.04</c:v>
                </c:pt>
                <c:pt idx="14141">
                  <c:v>-7.0000000000000007E-2</c:v>
                </c:pt>
                <c:pt idx="14142">
                  <c:v>-7.0000000000000007E-2</c:v>
                </c:pt>
                <c:pt idx="14143">
                  <c:v>-0.11</c:v>
                </c:pt>
                <c:pt idx="14144">
                  <c:v>-0.11</c:v>
                </c:pt>
                <c:pt idx="14145">
                  <c:v>-0.11</c:v>
                </c:pt>
                <c:pt idx="14146">
                  <c:v>-0.12</c:v>
                </c:pt>
                <c:pt idx="14147">
                  <c:v>-0.11</c:v>
                </c:pt>
                <c:pt idx="14148">
                  <c:v>-0.11</c:v>
                </c:pt>
                <c:pt idx="14149">
                  <c:v>-0.11</c:v>
                </c:pt>
                <c:pt idx="14150">
                  <c:v>-0.11</c:v>
                </c:pt>
                <c:pt idx="14151">
                  <c:v>-0.11</c:v>
                </c:pt>
                <c:pt idx="14152">
                  <c:v>-0.05</c:v>
                </c:pt>
                <c:pt idx="14153">
                  <c:v>-7.0000000000000007E-2</c:v>
                </c:pt>
                <c:pt idx="14154">
                  <c:v>-0.09</c:v>
                </c:pt>
                <c:pt idx="14155">
                  <c:v>-7.0000000000000007E-2</c:v>
                </c:pt>
                <c:pt idx="14156">
                  <c:v>-7.0000000000000007E-2</c:v>
                </c:pt>
                <c:pt idx="14157">
                  <c:v>-0.06</c:v>
                </c:pt>
                <c:pt idx="14158">
                  <c:v>-0.09</c:v>
                </c:pt>
                <c:pt idx="14159">
                  <c:v>-0.09</c:v>
                </c:pt>
                <c:pt idx="14160">
                  <c:v>-0.1</c:v>
                </c:pt>
                <c:pt idx="14161">
                  <c:v>-0.09</c:v>
                </c:pt>
                <c:pt idx="14162">
                  <c:v>-0.1</c:v>
                </c:pt>
                <c:pt idx="14163">
                  <c:v>-0.12</c:v>
                </c:pt>
                <c:pt idx="14164">
                  <c:v>-0.12</c:v>
                </c:pt>
                <c:pt idx="14165">
                  <c:v>-0.13</c:v>
                </c:pt>
                <c:pt idx="14166">
                  <c:v>-0.14000000000000001</c:v>
                </c:pt>
                <c:pt idx="14167">
                  <c:v>-0.13</c:v>
                </c:pt>
                <c:pt idx="14168">
                  <c:v>-0.13</c:v>
                </c:pt>
                <c:pt idx="14169">
                  <c:v>-0.08</c:v>
                </c:pt>
                <c:pt idx="14170">
                  <c:v>-0.11</c:v>
                </c:pt>
                <c:pt idx="14171">
                  <c:v>-7.0000000000000007E-2</c:v>
                </c:pt>
                <c:pt idx="14172">
                  <c:v>-0.09</c:v>
                </c:pt>
                <c:pt idx="14173">
                  <c:v>-0.09</c:v>
                </c:pt>
                <c:pt idx="14174">
                  <c:v>-0.12</c:v>
                </c:pt>
                <c:pt idx="14175">
                  <c:v>-0.12</c:v>
                </c:pt>
                <c:pt idx="14176">
                  <c:v>-0.12</c:v>
                </c:pt>
                <c:pt idx="14177">
                  <c:v>-0.12</c:v>
                </c:pt>
                <c:pt idx="14178">
                  <c:v>-0.12</c:v>
                </c:pt>
                <c:pt idx="14179">
                  <c:v>-0.11</c:v>
                </c:pt>
                <c:pt idx="14180">
                  <c:v>-0.1</c:v>
                </c:pt>
                <c:pt idx="14181">
                  <c:v>-0.11</c:v>
                </c:pt>
                <c:pt idx="14182">
                  <c:v>-0.12</c:v>
                </c:pt>
                <c:pt idx="14183">
                  <c:v>-0.12</c:v>
                </c:pt>
                <c:pt idx="14184">
                  <c:v>-0.12</c:v>
                </c:pt>
                <c:pt idx="14185">
                  <c:v>-0.12</c:v>
                </c:pt>
                <c:pt idx="14186">
                  <c:v>-0.11</c:v>
                </c:pt>
                <c:pt idx="14187">
                  <c:v>-0.08</c:v>
                </c:pt>
                <c:pt idx="14188">
                  <c:v>-0.11</c:v>
                </c:pt>
                <c:pt idx="14189">
                  <c:v>-0.11</c:v>
                </c:pt>
                <c:pt idx="14190">
                  <c:v>-0.11</c:v>
                </c:pt>
                <c:pt idx="14191">
                  <c:v>-0.1</c:v>
                </c:pt>
                <c:pt idx="14192">
                  <c:v>-0.12</c:v>
                </c:pt>
                <c:pt idx="14193">
                  <c:v>-0.12</c:v>
                </c:pt>
                <c:pt idx="14194">
                  <c:v>-0.12</c:v>
                </c:pt>
                <c:pt idx="14195">
                  <c:v>-0.12</c:v>
                </c:pt>
                <c:pt idx="14196">
                  <c:v>-0.12</c:v>
                </c:pt>
                <c:pt idx="14197">
                  <c:v>-0.12</c:v>
                </c:pt>
                <c:pt idx="14198">
                  <c:v>-0.12</c:v>
                </c:pt>
                <c:pt idx="14199">
                  <c:v>-0.14000000000000001</c:v>
                </c:pt>
                <c:pt idx="14200">
                  <c:v>-0.14000000000000001</c:v>
                </c:pt>
                <c:pt idx="14201">
                  <c:v>-0.13</c:v>
                </c:pt>
                <c:pt idx="14202">
                  <c:v>-0.15</c:v>
                </c:pt>
                <c:pt idx="14203">
                  <c:v>-0.17</c:v>
                </c:pt>
                <c:pt idx="14204">
                  <c:v>-0.18</c:v>
                </c:pt>
                <c:pt idx="14205">
                  <c:v>-0.19</c:v>
                </c:pt>
                <c:pt idx="14206">
                  <c:v>-0.21</c:v>
                </c:pt>
                <c:pt idx="14207">
                  <c:v>-0.22</c:v>
                </c:pt>
                <c:pt idx="14208">
                  <c:v>-0.17</c:v>
                </c:pt>
                <c:pt idx="14209">
                  <c:v>-0.17</c:v>
                </c:pt>
                <c:pt idx="14210">
                  <c:v>-0.16</c:v>
                </c:pt>
                <c:pt idx="14211">
                  <c:v>-0.16</c:v>
                </c:pt>
                <c:pt idx="14212">
                  <c:v>-0.16</c:v>
                </c:pt>
                <c:pt idx="14213">
                  <c:v>-0.21</c:v>
                </c:pt>
                <c:pt idx="14214">
                  <c:v>-0.21</c:v>
                </c:pt>
                <c:pt idx="14215">
                  <c:v>-0.24</c:v>
                </c:pt>
                <c:pt idx="14216">
                  <c:v>-0.25</c:v>
                </c:pt>
                <c:pt idx="14217">
                  <c:v>-0.24</c:v>
                </c:pt>
                <c:pt idx="14218">
                  <c:v>-0.26</c:v>
                </c:pt>
                <c:pt idx="14219">
                  <c:v>-0.26</c:v>
                </c:pt>
                <c:pt idx="14220">
                  <c:v>-0.26</c:v>
                </c:pt>
                <c:pt idx="14221">
                  <c:v>-0.28000000000000003</c:v>
                </c:pt>
                <c:pt idx="14222">
                  <c:v>-0.28000000000000003</c:v>
                </c:pt>
                <c:pt idx="14223">
                  <c:v>-0.3</c:v>
                </c:pt>
                <c:pt idx="14224">
                  <c:v>-0.28000000000000003</c:v>
                </c:pt>
                <c:pt idx="14225">
                  <c:v>-0.28999999999999998</c:v>
                </c:pt>
                <c:pt idx="14226">
                  <c:v>-0.28999999999999998</c:v>
                </c:pt>
                <c:pt idx="14227">
                  <c:v>-0.27</c:v>
                </c:pt>
                <c:pt idx="14228">
                  <c:v>-0.24</c:v>
                </c:pt>
                <c:pt idx="14229">
                  <c:v>-0.24</c:v>
                </c:pt>
                <c:pt idx="14230">
                  <c:v>-0.24</c:v>
                </c:pt>
                <c:pt idx="14231">
                  <c:v>-0.25</c:v>
                </c:pt>
                <c:pt idx="14232">
                  <c:v>-0.24</c:v>
                </c:pt>
                <c:pt idx="14233">
                  <c:v>-0.23</c:v>
                </c:pt>
                <c:pt idx="14234">
                  <c:v>-0.25</c:v>
                </c:pt>
                <c:pt idx="14235">
                  <c:v>-0.26</c:v>
                </c:pt>
                <c:pt idx="14236">
                  <c:v>-0.31</c:v>
                </c:pt>
                <c:pt idx="14237">
                  <c:v>-0.28000000000000003</c:v>
                </c:pt>
                <c:pt idx="14238">
                  <c:v>-0.2</c:v>
                </c:pt>
                <c:pt idx="14239">
                  <c:v>-0.14000000000000001</c:v>
                </c:pt>
                <c:pt idx="14240">
                  <c:v>-7.0000000000000007E-2</c:v>
                </c:pt>
                <c:pt idx="14241">
                  <c:v>-0.09</c:v>
                </c:pt>
                <c:pt idx="14242">
                  <c:v>-0.08</c:v>
                </c:pt>
                <c:pt idx="14243">
                  <c:v>-0.1</c:v>
                </c:pt>
                <c:pt idx="14244">
                  <c:v>-0.06</c:v>
                </c:pt>
                <c:pt idx="14245">
                  <c:v>-0.09</c:v>
                </c:pt>
                <c:pt idx="14246">
                  <c:v>-0.11</c:v>
                </c:pt>
                <c:pt idx="14247">
                  <c:v>-0.11</c:v>
                </c:pt>
                <c:pt idx="14248">
                  <c:v>-0.11</c:v>
                </c:pt>
                <c:pt idx="14249">
                  <c:v>-0.09</c:v>
                </c:pt>
                <c:pt idx="14250">
                  <c:v>-0.1</c:v>
                </c:pt>
                <c:pt idx="14251">
                  <c:v>-0.09</c:v>
                </c:pt>
                <c:pt idx="14252">
                  <c:v>-0.09</c:v>
                </c:pt>
                <c:pt idx="14253">
                  <c:v>-0.09</c:v>
                </c:pt>
                <c:pt idx="14254">
                  <c:v>-0.08</c:v>
                </c:pt>
                <c:pt idx="14255">
                  <c:v>-0.1</c:v>
                </c:pt>
                <c:pt idx="14256">
                  <c:v>-0.09</c:v>
                </c:pt>
                <c:pt idx="14257">
                  <c:v>-0.09</c:v>
                </c:pt>
                <c:pt idx="14258">
                  <c:v>-0.08</c:v>
                </c:pt>
                <c:pt idx="14259">
                  <c:v>-7.0000000000000007E-2</c:v>
                </c:pt>
                <c:pt idx="14260">
                  <c:v>-0.08</c:v>
                </c:pt>
                <c:pt idx="14261">
                  <c:v>-7.0000000000000007E-2</c:v>
                </c:pt>
                <c:pt idx="14262">
                  <c:v>-0.06</c:v>
                </c:pt>
                <c:pt idx="14263">
                  <c:v>-0.04</c:v>
                </c:pt>
                <c:pt idx="14264">
                  <c:v>-0.04</c:v>
                </c:pt>
                <c:pt idx="14265">
                  <c:v>-0.04</c:v>
                </c:pt>
                <c:pt idx="14266">
                  <c:v>-0.08</c:v>
                </c:pt>
                <c:pt idx="14267">
                  <c:v>-0.06</c:v>
                </c:pt>
                <c:pt idx="14268">
                  <c:v>-0.03</c:v>
                </c:pt>
                <c:pt idx="14269">
                  <c:v>-0.03</c:v>
                </c:pt>
                <c:pt idx="14270">
                  <c:v>-0.04</c:v>
                </c:pt>
                <c:pt idx="14271">
                  <c:v>-0.04</c:v>
                </c:pt>
                <c:pt idx="14272">
                  <c:v>-0.06</c:v>
                </c:pt>
                <c:pt idx="14273">
                  <c:v>-0.06</c:v>
                </c:pt>
                <c:pt idx="14274">
                  <c:v>-0.06</c:v>
                </c:pt>
                <c:pt idx="14275">
                  <c:v>-0.08</c:v>
                </c:pt>
                <c:pt idx="14276">
                  <c:v>-0.05</c:v>
                </c:pt>
                <c:pt idx="14277">
                  <c:v>-0.05</c:v>
                </c:pt>
                <c:pt idx="14278">
                  <c:v>-7.0000000000000007E-2</c:v>
                </c:pt>
                <c:pt idx="14279">
                  <c:v>-0.08</c:v>
                </c:pt>
                <c:pt idx="14280">
                  <c:v>-0.1</c:v>
                </c:pt>
                <c:pt idx="14281">
                  <c:v>-0.11</c:v>
                </c:pt>
                <c:pt idx="14282">
                  <c:v>-0.11</c:v>
                </c:pt>
                <c:pt idx="14283">
                  <c:v>-0.09</c:v>
                </c:pt>
                <c:pt idx="14284">
                  <c:v>-0.08</c:v>
                </c:pt>
                <c:pt idx="14285">
                  <c:v>-0.08</c:v>
                </c:pt>
                <c:pt idx="14286">
                  <c:v>-7.0000000000000007E-2</c:v>
                </c:pt>
                <c:pt idx="14287">
                  <c:v>-7.0000000000000007E-2</c:v>
                </c:pt>
                <c:pt idx="14288">
                  <c:v>-7.0000000000000007E-2</c:v>
                </c:pt>
                <c:pt idx="14289">
                  <c:v>-7.0000000000000007E-2</c:v>
                </c:pt>
                <c:pt idx="14290">
                  <c:v>-0.06</c:v>
                </c:pt>
                <c:pt idx="14291">
                  <c:v>-7.0000000000000007E-2</c:v>
                </c:pt>
                <c:pt idx="14292">
                  <c:v>-7.0000000000000007E-2</c:v>
                </c:pt>
                <c:pt idx="14293">
                  <c:v>-0.06</c:v>
                </c:pt>
                <c:pt idx="14294">
                  <c:v>-0.06</c:v>
                </c:pt>
                <c:pt idx="14295">
                  <c:v>-0.06</c:v>
                </c:pt>
                <c:pt idx="14296">
                  <c:v>-0.06</c:v>
                </c:pt>
                <c:pt idx="14297">
                  <c:v>-7.0000000000000007E-2</c:v>
                </c:pt>
                <c:pt idx="14298">
                  <c:v>-0.06</c:v>
                </c:pt>
                <c:pt idx="14299">
                  <c:v>-0.06</c:v>
                </c:pt>
                <c:pt idx="14300">
                  <c:v>-7.0000000000000007E-2</c:v>
                </c:pt>
                <c:pt idx="14301">
                  <c:v>-7.0000000000000007E-2</c:v>
                </c:pt>
                <c:pt idx="14302">
                  <c:v>-0.06</c:v>
                </c:pt>
                <c:pt idx="14303">
                  <c:v>-0.05</c:v>
                </c:pt>
                <c:pt idx="14304">
                  <c:v>-0.06</c:v>
                </c:pt>
                <c:pt idx="14305">
                  <c:v>-0.06</c:v>
                </c:pt>
                <c:pt idx="14306">
                  <c:v>-7.0000000000000007E-2</c:v>
                </c:pt>
                <c:pt idx="14307">
                  <c:v>-7.0000000000000007E-2</c:v>
                </c:pt>
                <c:pt idx="14308">
                  <c:v>-7.0000000000000007E-2</c:v>
                </c:pt>
                <c:pt idx="14309">
                  <c:v>-0.06</c:v>
                </c:pt>
                <c:pt idx="14310">
                  <c:v>-7.0000000000000007E-2</c:v>
                </c:pt>
                <c:pt idx="14311">
                  <c:v>-0.08</c:v>
                </c:pt>
                <c:pt idx="14312">
                  <c:v>-0.05</c:v>
                </c:pt>
                <c:pt idx="14313">
                  <c:v>-0.04</c:v>
                </c:pt>
                <c:pt idx="14314">
                  <c:v>-0.02</c:v>
                </c:pt>
              </c:numCache>
            </c:numRef>
          </c:val>
          <c:smooth val="0"/>
        </c:ser>
        <c:dLbls>
          <c:showLegendKey val="0"/>
          <c:showVal val="0"/>
          <c:showCatName val="0"/>
          <c:showSerName val="0"/>
          <c:showPercent val="0"/>
          <c:showBubbleSize val="0"/>
        </c:dLbls>
        <c:marker val="1"/>
        <c:smooth val="0"/>
        <c:axId val="98289920"/>
        <c:axId val="98292096"/>
      </c:lineChart>
      <c:dateAx>
        <c:axId val="98289920"/>
        <c:scaling>
          <c:orientation val="minMax"/>
        </c:scaling>
        <c:delete val="0"/>
        <c:axPos val="b"/>
        <c:numFmt formatCode="yyyy" sourceLinked="0"/>
        <c:majorTickMark val="out"/>
        <c:minorTickMark val="none"/>
        <c:tickLblPos val="low"/>
        <c:txPr>
          <a:bodyPr/>
          <a:lstStyle/>
          <a:p>
            <a:pPr>
              <a:defRPr sz="1300">
                <a:solidFill>
                  <a:schemeClr val="bg2">
                    <a:lumMod val="10000"/>
                  </a:schemeClr>
                </a:solidFill>
                <a:latin typeface="+mj-lt"/>
              </a:defRPr>
            </a:pPr>
            <a:endParaRPr lang="en-US"/>
          </a:p>
        </c:txPr>
        <c:crossAx val="98292096"/>
        <c:crosses val="autoZero"/>
        <c:auto val="1"/>
        <c:lblOffset val="100"/>
        <c:baseTimeUnit val="days"/>
      </c:dateAx>
      <c:valAx>
        <c:axId val="98292096"/>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sz="1200">
                <a:solidFill>
                  <a:schemeClr val="bg2">
                    <a:lumMod val="10000"/>
                  </a:schemeClr>
                </a:solidFill>
                <a:latin typeface="+mj-lt"/>
              </a:defRPr>
            </a:pPr>
            <a:endParaRPr lang="en-US"/>
          </a:p>
        </c:txPr>
        <c:crossAx val="98289920"/>
        <c:crosses val="autoZero"/>
        <c:crossBetween val="between"/>
      </c:valAx>
    </c:plotArea>
    <c:legend>
      <c:legendPos val="b"/>
      <c:layout/>
      <c:overlay val="0"/>
      <c:txPr>
        <a:bodyPr/>
        <a:lstStyle/>
        <a:p>
          <a:pPr>
            <a:defRPr sz="1200">
              <a:solidFill>
                <a:schemeClr val="bg2">
                  <a:lumMod val="10000"/>
                </a:schemeClr>
              </a:solidFill>
            </a:defRPr>
          </a:pPr>
          <a:endParaRPr lang="en-US"/>
        </a:p>
      </c:txPr>
    </c:legend>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2329162248943648"/>
          <c:w val="0.98906927548920154"/>
          <c:h val="0.87305678330216452"/>
        </c:manualLayout>
      </c:layout>
      <c:lineChart>
        <c:grouping val="standard"/>
        <c:varyColors val="0"/>
        <c:ser>
          <c:idx val="1"/>
          <c:order val="0"/>
          <c:tx>
            <c:strRef>
              <c:f>Productivity!$J$3</c:f>
              <c:strCache>
                <c:ptCount val="1"/>
                <c:pt idx="0">
                  <c:v>LAC</c:v>
                </c:pt>
              </c:strCache>
            </c:strRef>
          </c:tx>
          <c:spPr>
            <a:ln w="31750" cap="rnd" cmpd="sng" algn="ctr">
              <a:solidFill>
                <a:srgbClr val="4F81BD"/>
              </a:solidFill>
              <a:prstDash val="solid"/>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Productivity!$J$4:$J$55</c:f>
              <c:numCache>
                <c:formatCode>General</c:formatCode>
                <c:ptCount val="52"/>
                <c:pt idx="0">
                  <c:v>100</c:v>
                </c:pt>
                <c:pt idx="1">
                  <c:v>99.775314452370637</c:v>
                </c:pt>
                <c:pt idx="2">
                  <c:v>99.530516554156819</c:v>
                </c:pt>
                <c:pt idx="3">
                  <c:v>99.27555183017833</c:v>
                </c:pt>
                <c:pt idx="4">
                  <c:v>99.043810687716132</c:v>
                </c:pt>
                <c:pt idx="5">
                  <c:v>98.929684488639253</c:v>
                </c:pt>
                <c:pt idx="6">
                  <c:v>99.154291930052736</c:v>
                </c:pt>
                <c:pt idx="7">
                  <c:v>99.796923838759071</c:v>
                </c:pt>
                <c:pt idx="8">
                  <c:v>100.7517202568601</c:v>
                </c:pt>
                <c:pt idx="9">
                  <c:v>101.9630044701489</c:v>
                </c:pt>
                <c:pt idx="10">
                  <c:v>103.19566375117859</c:v>
                </c:pt>
                <c:pt idx="11">
                  <c:v>104.14599509727283</c:v>
                </c:pt>
                <c:pt idx="12">
                  <c:v>104.76451822068312</c:v>
                </c:pt>
                <c:pt idx="13">
                  <c:v>105.10575126008106</c:v>
                </c:pt>
                <c:pt idx="14">
                  <c:v>105.18049890866091</c:v>
                </c:pt>
                <c:pt idx="15">
                  <c:v>104.83106471659747</c:v>
                </c:pt>
                <c:pt idx="16">
                  <c:v>104.15791931289439</c:v>
                </c:pt>
                <c:pt idx="17">
                  <c:v>103.37759916332621</c:v>
                </c:pt>
                <c:pt idx="18">
                  <c:v>102.6429320969293</c:v>
                </c:pt>
                <c:pt idx="19">
                  <c:v>101.94044479146747</c:v>
                </c:pt>
                <c:pt idx="20">
                  <c:v>100.93256218198565</c:v>
                </c:pt>
                <c:pt idx="21">
                  <c:v>99.210528405473298</c:v>
                </c:pt>
                <c:pt idx="22">
                  <c:v>96.688452659887631</c:v>
                </c:pt>
                <c:pt idx="23">
                  <c:v>93.613762419376471</c:v>
                </c:pt>
                <c:pt idx="24">
                  <c:v>90.542886365739889</c:v>
                </c:pt>
                <c:pt idx="25">
                  <c:v>87.907699801883567</c:v>
                </c:pt>
                <c:pt idx="26">
                  <c:v>85.845969074885247</c:v>
                </c:pt>
                <c:pt idx="27">
                  <c:v>84.165982477911868</c:v>
                </c:pt>
                <c:pt idx="28">
                  <c:v>82.727591424301991</c:v>
                </c:pt>
                <c:pt idx="29">
                  <c:v>81.645143414077353</c:v>
                </c:pt>
                <c:pt idx="30">
                  <c:v>81.060166910379749</c:v>
                </c:pt>
                <c:pt idx="31">
                  <c:v>80.879116702011885</c:v>
                </c:pt>
                <c:pt idx="32">
                  <c:v>80.83075593669075</c:v>
                </c:pt>
                <c:pt idx="33">
                  <c:v>80.690789597866228</c:v>
                </c:pt>
                <c:pt idx="34">
                  <c:v>80.331553075712108</c:v>
                </c:pt>
                <c:pt idx="35">
                  <c:v>79.597615000663239</c:v>
                </c:pt>
                <c:pt idx="36">
                  <c:v>78.335158198282244</c:v>
                </c:pt>
                <c:pt idx="37">
                  <c:v>76.517249041799445</c:v>
                </c:pt>
                <c:pt idx="38">
                  <c:v>74.324247801342565</c:v>
                </c:pt>
                <c:pt idx="39">
                  <c:v>72.073981686956273</c:v>
                </c:pt>
                <c:pt idx="40">
                  <c:v>70.134461152376488</c:v>
                </c:pt>
                <c:pt idx="41">
                  <c:v>68.631007620953653</c:v>
                </c:pt>
                <c:pt idx="42">
                  <c:v>67.632146279403898</c:v>
                </c:pt>
                <c:pt idx="43">
                  <c:v>67.246444767775245</c:v>
                </c:pt>
                <c:pt idx="44">
                  <c:v>67.490448586127783</c:v>
                </c:pt>
                <c:pt idx="45">
                  <c:v>68.207424594631988</c:v>
                </c:pt>
                <c:pt idx="46">
                  <c:v>69.031549313596059</c:v>
                </c:pt>
                <c:pt idx="47">
                  <c:v>69.711411851863232</c:v>
                </c:pt>
                <c:pt idx="48">
                  <c:v>70.128290761323413</c:v>
                </c:pt>
                <c:pt idx="49">
                  <c:v>70.212046660132643</c:v>
                </c:pt>
                <c:pt idx="50">
                  <c:v>70.017119580746666</c:v>
                </c:pt>
                <c:pt idx="51">
                  <c:v>69.598795706293032</c:v>
                </c:pt>
              </c:numCache>
            </c:numRef>
          </c:val>
          <c:smooth val="0"/>
        </c:ser>
        <c:ser>
          <c:idx val="4"/>
          <c:order val="1"/>
          <c:tx>
            <c:strRef>
              <c:f>Productivity!$M$3</c:f>
              <c:strCache>
                <c:ptCount val="1"/>
                <c:pt idx="0">
                  <c:v>Korea</c:v>
                </c:pt>
              </c:strCache>
            </c:strRef>
          </c:tx>
          <c:spPr>
            <a:ln w="19050" cap="rnd" cmpd="sng" algn="ctr">
              <a:solidFill>
                <a:schemeClr val="tx1"/>
              </a:solidFill>
              <a:prstDash val="solid"/>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Productivity!$M$4:$M$55</c:f>
              <c:numCache>
                <c:formatCode>General</c:formatCode>
                <c:ptCount val="52"/>
                <c:pt idx="0">
                  <c:v>100</c:v>
                </c:pt>
                <c:pt idx="1">
                  <c:v>99.470059840444605</c:v>
                </c:pt>
                <c:pt idx="2">
                  <c:v>98.836993232017306</c:v>
                </c:pt>
                <c:pt idx="3">
                  <c:v>98.609943036775491</c:v>
                </c:pt>
                <c:pt idx="4">
                  <c:v>98.804520258730903</c:v>
                </c:pt>
                <c:pt idx="5">
                  <c:v>99.427761577488056</c:v>
                </c:pt>
                <c:pt idx="6">
                  <c:v>100.68860425375101</c:v>
                </c:pt>
                <c:pt idx="7">
                  <c:v>102.51199037173735</c:v>
                </c:pt>
                <c:pt idx="8">
                  <c:v>105.09299232715243</c:v>
                </c:pt>
                <c:pt idx="9">
                  <c:v>108.66014583648789</c:v>
                </c:pt>
                <c:pt idx="10">
                  <c:v>113.28071634440846</c:v>
                </c:pt>
                <c:pt idx="11">
                  <c:v>119.37132740705916</c:v>
                </c:pt>
                <c:pt idx="12">
                  <c:v>127.01683616811617</c:v>
                </c:pt>
                <c:pt idx="13">
                  <c:v>136.00499552128375</c:v>
                </c:pt>
                <c:pt idx="14">
                  <c:v>145.31368866132905</c:v>
                </c:pt>
                <c:pt idx="15">
                  <c:v>153.47939047760028</c:v>
                </c:pt>
                <c:pt idx="16">
                  <c:v>159.31313667290672</c:v>
                </c:pt>
                <c:pt idx="17">
                  <c:v>162.47169365320167</c:v>
                </c:pt>
                <c:pt idx="18">
                  <c:v>163.19245813892334</c:v>
                </c:pt>
                <c:pt idx="19">
                  <c:v>162.27294654703616</c:v>
                </c:pt>
                <c:pt idx="20">
                  <c:v>161.10683842767216</c:v>
                </c:pt>
                <c:pt idx="21">
                  <c:v>161.52937800704032</c:v>
                </c:pt>
                <c:pt idx="22">
                  <c:v>164.0099378765438</c:v>
                </c:pt>
                <c:pt idx="23">
                  <c:v>168.15858173898246</c:v>
                </c:pt>
                <c:pt idx="24">
                  <c:v>173.3923597817795</c:v>
                </c:pt>
                <c:pt idx="25">
                  <c:v>179.48005192548311</c:v>
                </c:pt>
                <c:pt idx="26">
                  <c:v>186.40784542864714</c:v>
                </c:pt>
                <c:pt idx="27">
                  <c:v>193.1453358411712</c:v>
                </c:pt>
                <c:pt idx="28">
                  <c:v>198.61234072019636</c:v>
                </c:pt>
                <c:pt idx="29">
                  <c:v>202.20461778189781</c:v>
                </c:pt>
                <c:pt idx="30">
                  <c:v>204.10746625586356</c:v>
                </c:pt>
                <c:pt idx="31">
                  <c:v>204.75963614632855</c:v>
                </c:pt>
                <c:pt idx="32">
                  <c:v>204.32703672130344</c:v>
                </c:pt>
                <c:pt idx="33">
                  <c:v>203.25196238660195</c:v>
                </c:pt>
                <c:pt idx="34">
                  <c:v>201.72044210154866</c:v>
                </c:pt>
                <c:pt idx="35">
                  <c:v>199.79617084745337</c:v>
                </c:pt>
                <c:pt idx="36">
                  <c:v>197.59137063312133</c:v>
                </c:pt>
                <c:pt idx="37">
                  <c:v>195.72237640658665</c:v>
                </c:pt>
                <c:pt idx="38">
                  <c:v>194.88290052975771</c:v>
                </c:pt>
                <c:pt idx="39">
                  <c:v>195.82912544236609</c:v>
                </c:pt>
                <c:pt idx="40">
                  <c:v>197.54328665582324</c:v>
                </c:pt>
                <c:pt idx="41">
                  <c:v>198.90814188135272</c:v>
                </c:pt>
                <c:pt idx="42">
                  <c:v>199.29033783098782</c:v>
                </c:pt>
                <c:pt idx="43">
                  <c:v>198.11646330228243</c:v>
                </c:pt>
                <c:pt idx="44">
                  <c:v>195.73321810553298</c:v>
                </c:pt>
                <c:pt idx="45">
                  <c:v>192.82456749830664</c:v>
                </c:pt>
                <c:pt idx="46">
                  <c:v>189.78146418707976</c:v>
                </c:pt>
                <c:pt idx="47">
                  <c:v>186.8024467838074</c:v>
                </c:pt>
                <c:pt idx="48">
                  <c:v>184.08034637143192</c:v>
                </c:pt>
                <c:pt idx="49">
                  <c:v>181.7950673918443</c:v>
                </c:pt>
                <c:pt idx="50">
                  <c:v>180.0651648654939</c:v>
                </c:pt>
                <c:pt idx="51">
                  <c:v>178.6038289440524</c:v>
                </c:pt>
              </c:numCache>
            </c:numRef>
          </c:val>
          <c:smooth val="0"/>
        </c:ser>
        <c:ser>
          <c:idx val="6"/>
          <c:order val="2"/>
          <c:tx>
            <c:strRef>
              <c:f>Productivity!$O$3</c:f>
              <c:strCache>
                <c:ptCount val="1"/>
                <c:pt idx="0">
                  <c:v>Singapore</c:v>
                </c:pt>
              </c:strCache>
            </c:strRef>
          </c:tx>
          <c:spPr>
            <a:ln w="19050" cap="rnd" cmpd="sng" algn="ctr">
              <a:solidFill>
                <a:schemeClr val="tx1"/>
              </a:solidFill>
              <a:prstDash val="sysDash"/>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Productivity!$O$4:$O$55</c:f>
              <c:numCache>
                <c:formatCode>General</c:formatCode>
                <c:ptCount val="52"/>
                <c:pt idx="0">
                  <c:v>100</c:v>
                </c:pt>
                <c:pt idx="1">
                  <c:v>106.06533854140308</c:v>
                </c:pt>
                <c:pt idx="2">
                  <c:v>112.3217764224477</c:v>
                </c:pt>
                <c:pt idx="3">
                  <c:v>118.55594829742509</c:v>
                </c:pt>
                <c:pt idx="4">
                  <c:v>124.33949173606891</c:v>
                </c:pt>
                <c:pt idx="5">
                  <c:v>130.80830352655943</c:v>
                </c:pt>
                <c:pt idx="6">
                  <c:v>139.18676614352569</c:v>
                </c:pt>
                <c:pt idx="7">
                  <c:v>149.53975669741013</c:v>
                </c:pt>
                <c:pt idx="8">
                  <c:v>160.86410692970571</c:v>
                </c:pt>
                <c:pt idx="9">
                  <c:v>171.90091999088705</c:v>
                </c:pt>
                <c:pt idx="10">
                  <c:v>181.18861228046657</c:v>
                </c:pt>
                <c:pt idx="11">
                  <c:v>187.99959351113225</c:v>
                </c:pt>
                <c:pt idx="12">
                  <c:v>192.23909890010472</c:v>
                </c:pt>
                <c:pt idx="13">
                  <c:v>194.55141743370442</c:v>
                </c:pt>
                <c:pt idx="14">
                  <c:v>195.84305233482203</c:v>
                </c:pt>
                <c:pt idx="15">
                  <c:v>196.38059668352176</c:v>
                </c:pt>
                <c:pt idx="16">
                  <c:v>197.32473317455202</c:v>
                </c:pt>
                <c:pt idx="17">
                  <c:v>199.28705405248536</c:v>
                </c:pt>
                <c:pt idx="18">
                  <c:v>202.40976845625732</c:v>
                </c:pt>
                <c:pt idx="19">
                  <c:v>205.63352673913923</c:v>
                </c:pt>
                <c:pt idx="20">
                  <c:v>207.7701338500919</c:v>
                </c:pt>
                <c:pt idx="21">
                  <c:v>208.79110665148391</c:v>
                </c:pt>
                <c:pt idx="22">
                  <c:v>209.61296600344403</c:v>
                </c:pt>
                <c:pt idx="23">
                  <c:v>209.72181744312306</c:v>
                </c:pt>
                <c:pt idx="24">
                  <c:v>208.54820476711473</c:v>
                </c:pt>
                <c:pt idx="25">
                  <c:v>206.23231293198478</c:v>
                </c:pt>
                <c:pt idx="26">
                  <c:v>203.84815657918134</c:v>
                </c:pt>
                <c:pt idx="27">
                  <c:v>202.39448381387353</c:v>
                </c:pt>
                <c:pt idx="28">
                  <c:v>201.13880913220203</c:v>
                </c:pt>
                <c:pt idx="29">
                  <c:v>199.80266287387215</c:v>
                </c:pt>
                <c:pt idx="30">
                  <c:v>198.45829595653046</c:v>
                </c:pt>
                <c:pt idx="31">
                  <c:v>197.00485039536619</c:v>
                </c:pt>
                <c:pt idx="32">
                  <c:v>194.82468205361977</c:v>
                </c:pt>
                <c:pt idx="33">
                  <c:v>191.44192218010221</c:v>
                </c:pt>
                <c:pt idx="34">
                  <c:v>188.9956151665788</c:v>
                </c:pt>
                <c:pt idx="35">
                  <c:v>188.72416817981181</c:v>
                </c:pt>
                <c:pt idx="36">
                  <c:v>190.13502329152297</c:v>
                </c:pt>
                <c:pt idx="37">
                  <c:v>193.44997305565406</c:v>
                </c:pt>
                <c:pt idx="38">
                  <c:v>197.37568886747204</c:v>
                </c:pt>
                <c:pt idx="39">
                  <c:v>200.22181320886401</c:v>
                </c:pt>
                <c:pt idx="40">
                  <c:v>200.62861190041602</c:v>
                </c:pt>
                <c:pt idx="41">
                  <c:v>197.45118260789459</c:v>
                </c:pt>
                <c:pt idx="42">
                  <c:v>193.94096120984966</c:v>
                </c:pt>
                <c:pt idx="43">
                  <c:v>191.9424735632488</c:v>
                </c:pt>
                <c:pt idx="44">
                  <c:v>194.64242302065426</c:v>
                </c:pt>
                <c:pt idx="45">
                  <c:v>201.35376490691547</c:v>
                </c:pt>
                <c:pt idx="46">
                  <c:v>208.86691021573856</c:v>
                </c:pt>
                <c:pt idx="47">
                  <c:v>212.98674098583049</c:v>
                </c:pt>
                <c:pt idx="48">
                  <c:v>211.8606346307447</c:v>
                </c:pt>
                <c:pt idx="49">
                  <c:v>207.61790707391836</c:v>
                </c:pt>
                <c:pt idx="50">
                  <c:v>202.07972345537843</c:v>
                </c:pt>
                <c:pt idx="51">
                  <c:v>195.51439121372658</c:v>
                </c:pt>
              </c:numCache>
            </c:numRef>
          </c:val>
          <c:smooth val="0"/>
        </c:ser>
        <c:ser>
          <c:idx val="5"/>
          <c:order val="3"/>
          <c:tx>
            <c:strRef>
              <c:f>Productivity!$N$3</c:f>
              <c:strCache>
                <c:ptCount val="1"/>
                <c:pt idx="0">
                  <c:v>Malaysia</c:v>
                </c:pt>
              </c:strCache>
            </c:strRef>
          </c:tx>
          <c:spPr>
            <a:ln w="19050" cap="rnd" cmpd="sng" algn="ctr">
              <a:solidFill>
                <a:schemeClr val="bg1">
                  <a:lumMod val="50000"/>
                </a:schemeClr>
              </a:solidFill>
              <a:prstDash val="dash"/>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Productivity!$N$4:$N$55</c:f>
              <c:numCache>
                <c:formatCode>General</c:formatCode>
                <c:ptCount val="52"/>
                <c:pt idx="0">
                  <c:v>100</c:v>
                </c:pt>
                <c:pt idx="1">
                  <c:v>101.27493166831667</c:v>
                </c:pt>
                <c:pt idx="2">
                  <c:v>102.65180109362679</c:v>
                </c:pt>
                <c:pt idx="3">
                  <c:v>104.03110950821979</c:v>
                </c:pt>
                <c:pt idx="4">
                  <c:v>105.15962185270426</c:v>
                </c:pt>
                <c:pt idx="5">
                  <c:v>106.0026724925191</c:v>
                </c:pt>
                <c:pt idx="6">
                  <c:v>106.74350549132441</c:v>
                </c:pt>
                <c:pt idx="7">
                  <c:v>107.62605976083512</c:v>
                </c:pt>
                <c:pt idx="8">
                  <c:v>109.06128500349456</c:v>
                </c:pt>
                <c:pt idx="9">
                  <c:v>111.56460762659954</c:v>
                </c:pt>
                <c:pt idx="10">
                  <c:v>115.63737986978195</c:v>
                </c:pt>
                <c:pt idx="11">
                  <c:v>121.37098386428666</c:v>
                </c:pt>
                <c:pt idx="12">
                  <c:v>127.77954815524446</c:v>
                </c:pt>
                <c:pt idx="13">
                  <c:v>134.18389419424591</c:v>
                </c:pt>
                <c:pt idx="14">
                  <c:v>139.5530492164047</c:v>
                </c:pt>
                <c:pt idx="15">
                  <c:v>142.9310693648552</c:v>
                </c:pt>
                <c:pt idx="16">
                  <c:v>144.89283640859227</c:v>
                </c:pt>
                <c:pt idx="17">
                  <c:v>145.87426970263525</c:v>
                </c:pt>
                <c:pt idx="18">
                  <c:v>146.28362006784388</c:v>
                </c:pt>
                <c:pt idx="19">
                  <c:v>146.34737364836013</c:v>
                </c:pt>
                <c:pt idx="20">
                  <c:v>145.57197497357097</c:v>
                </c:pt>
                <c:pt idx="21">
                  <c:v>143.2593133405517</c:v>
                </c:pt>
                <c:pt idx="22">
                  <c:v>139.31724693287103</c:v>
                </c:pt>
                <c:pt idx="23">
                  <c:v>133.5847024992843</c:v>
                </c:pt>
                <c:pt idx="24">
                  <c:v>126.54605931302068</c:v>
                </c:pt>
                <c:pt idx="25">
                  <c:v>119.08059300225986</c:v>
                </c:pt>
                <c:pt idx="26">
                  <c:v>112.91023000068773</c:v>
                </c:pt>
                <c:pt idx="27">
                  <c:v>109.43760905480768</c:v>
                </c:pt>
                <c:pt idx="28">
                  <c:v>108.46759103027705</c:v>
                </c:pt>
                <c:pt idx="29">
                  <c:v>109.209283672846</c:v>
                </c:pt>
                <c:pt idx="30">
                  <c:v>110.80892078322744</c:v>
                </c:pt>
                <c:pt idx="31">
                  <c:v>112.5769481127021</c:v>
                </c:pt>
                <c:pt idx="32">
                  <c:v>113.75314069849456</c:v>
                </c:pt>
                <c:pt idx="33">
                  <c:v>113.92163087616491</c:v>
                </c:pt>
                <c:pt idx="34">
                  <c:v>112.96740630682646</c:v>
                </c:pt>
                <c:pt idx="35">
                  <c:v>110.71386017634293</c:v>
                </c:pt>
                <c:pt idx="36">
                  <c:v>107.05183771844948</c:v>
                </c:pt>
                <c:pt idx="37">
                  <c:v>102.65140125931815</c:v>
                </c:pt>
                <c:pt idx="38">
                  <c:v>98.560036720782918</c:v>
                </c:pt>
                <c:pt idx="39">
                  <c:v>96.083542979789186</c:v>
                </c:pt>
                <c:pt idx="40">
                  <c:v>95.20854557871219</c:v>
                </c:pt>
                <c:pt idx="41">
                  <c:v>95.191852496325509</c:v>
                </c:pt>
                <c:pt idx="42">
                  <c:v>96.055774487052574</c:v>
                </c:pt>
                <c:pt idx="43">
                  <c:v>97.664287919086348</c:v>
                </c:pt>
                <c:pt idx="44">
                  <c:v>99.884767752243476</c:v>
                </c:pt>
                <c:pt idx="45">
                  <c:v>102.36424025883674</c:v>
                </c:pt>
                <c:pt idx="46">
                  <c:v>104.42002834025578</c:v>
                </c:pt>
                <c:pt idx="47">
                  <c:v>105.75591474892806</c:v>
                </c:pt>
                <c:pt idx="48">
                  <c:v>106.11218710966178</c:v>
                </c:pt>
                <c:pt idx="49">
                  <c:v>105.50309951556076</c:v>
                </c:pt>
                <c:pt idx="50">
                  <c:v>104.49009930284892</c:v>
                </c:pt>
                <c:pt idx="51">
                  <c:v>103.47601953750365</c:v>
                </c:pt>
              </c:numCache>
            </c:numRef>
          </c:val>
          <c:smooth val="0"/>
        </c:ser>
        <c:ser>
          <c:idx val="7"/>
          <c:order val="4"/>
          <c:tx>
            <c:strRef>
              <c:f>Productivity!$P$3</c:f>
              <c:strCache>
                <c:ptCount val="1"/>
                <c:pt idx="0">
                  <c:v>Thailand</c:v>
                </c:pt>
              </c:strCache>
            </c:strRef>
          </c:tx>
          <c:spPr>
            <a:ln w="19050" cap="rnd" cmpd="sng" algn="ctr">
              <a:solidFill>
                <a:srgbClr val="4F81BD"/>
              </a:solidFill>
              <a:prstDash val="sysDot"/>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Productivity!$P$4:$P$55</c:f>
              <c:numCache>
                <c:formatCode>General</c:formatCode>
                <c:ptCount val="52"/>
                <c:pt idx="0">
                  <c:v>100</c:v>
                </c:pt>
                <c:pt idx="1">
                  <c:v>102.39841689051639</c:v>
                </c:pt>
                <c:pt idx="2">
                  <c:v>104.60289759928689</c:v>
                </c:pt>
                <c:pt idx="3">
                  <c:v>106.99931941650505</c:v>
                </c:pt>
                <c:pt idx="4">
                  <c:v>109.96264319356274</c:v>
                </c:pt>
                <c:pt idx="5">
                  <c:v>113.70901441873349</c:v>
                </c:pt>
                <c:pt idx="6">
                  <c:v>118.14346007444256</c:v>
                </c:pt>
                <c:pt idx="7">
                  <c:v>123.04960881506194</c:v>
                </c:pt>
                <c:pt idx="8">
                  <c:v>128.94083440741051</c:v>
                </c:pt>
                <c:pt idx="9">
                  <c:v>136.21596329667418</c:v>
                </c:pt>
                <c:pt idx="10">
                  <c:v>144.28979907729743</c:v>
                </c:pt>
                <c:pt idx="11">
                  <c:v>151.20269041280699</c:v>
                </c:pt>
                <c:pt idx="12">
                  <c:v>156.92572756182466</c:v>
                </c:pt>
                <c:pt idx="13">
                  <c:v>162.17841677005913</c:v>
                </c:pt>
                <c:pt idx="14">
                  <c:v>167.68956207764671</c:v>
                </c:pt>
                <c:pt idx="15">
                  <c:v>173.36008739173906</c:v>
                </c:pt>
                <c:pt idx="16">
                  <c:v>179.3505396485057</c:v>
                </c:pt>
                <c:pt idx="17">
                  <c:v>185.42625305660286</c:v>
                </c:pt>
                <c:pt idx="18">
                  <c:v>191.55658630160087</c:v>
                </c:pt>
                <c:pt idx="19">
                  <c:v>197.40723285592108</c:v>
                </c:pt>
                <c:pt idx="20">
                  <c:v>202.32279231964537</c:v>
                </c:pt>
                <c:pt idx="21">
                  <c:v>206.040178517653</c:v>
                </c:pt>
                <c:pt idx="22">
                  <c:v>208.59974463061781</c:v>
                </c:pt>
                <c:pt idx="23">
                  <c:v>209.54849609116204</c:v>
                </c:pt>
                <c:pt idx="24">
                  <c:v>208.88537889829792</c:v>
                </c:pt>
                <c:pt idx="25">
                  <c:v>207.0270245853259</c:v>
                </c:pt>
                <c:pt idx="26">
                  <c:v>204.25511491622194</c:v>
                </c:pt>
                <c:pt idx="27">
                  <c:v>201.5696333281135</c:v>
                </c:pt>
                <c:pt idx="28">
                  <c:v>199.19782996253778</c:v>
                </c:pt>
                <c:pt idx="29">
                  <c:v>196.90112416733919</c:v>
                </c:pt>
                <c:pt idx="30">
                  <c:v>194.16316838719777</c:v>
                </c:pt>
                <c:pt idx="31">
                  <c:v>191.49967024826239</c:v>
                </c:pt>
                <c:pt idx="32">
                  <c:v>188.67351717118183</c:v>
                </c:pt>
                <c:pt idx="33">
                  <c:v>185.22527765397447</c:v>
                </c:pt>
                <c:pt idx="34">
                  <c:v>180.31280490742861</c:v>
                </c:pt>
                <c:pt idx="35">
                  <c:v>173.22931598347327</c:v>
                </c:pt>
                <c:pt idx="36">
                  <c:v>163.73054615319751</c:v>
                </c:pt>
                <c:pt idx="37">
                  <c:v>152.98846922919401</c:v>
                </c:pt>
                <c:pt idx="38">
                  <c:v>143.57902598263004</c:v>
                </c:pt>
                <c:pt idx="39">
                  <c:v>137.67993302576579</c:v>
                </c:pt>
                <c:pt idx="40">
                  <c:v>135.40227453413155</c:v>
                </c:pt>
                <c:pt idx="41">
                  <c:v>136.06279436741872</c:v>
                </c:pt>
                <c:pt idx="42">
                  <c:v>138.83338653528793</c:v>
                </c:pt>
                <c:pt idx="43">
                  <c:v>142.61555615114975</c:v>
                </c:pt>
                <c:pt idx="44">
                  <c:v>146.42987279713793</c:v>
                </c:pt>
                <c:pt idx="45">
                  <c:v>149.52942620186226</c:v>
                </c:pt>
                <c:pt idx="46">
                  <c:v>151.38303751038941</c:v>
                </c:pt>
                <c:pt idx="47">
                  <c:v>152.02232675235189</c:v>
                </c:pt>
                <c:pt idx="48">
                  <c:v>151.77226501800837</c:v>
                </c:pt>
                <c:pt idx="49">
                  <c:v>151.01274437765758</c:v>
                </c:pt>
                <c:pt idx="50">
                  <c:v>150.32756844983555</c:v>
                </c:pt>
                <c:pt idx="51">
                  <c:v>149.64431230952695</c:v>
                </c:pt>
              </c:numCache>
            </c:numRef>
          </c:val>
          <c:smooth val="0"/>
        </c:ser>
        <c:ser>
          <c:idx val="3"/>
          <c:order val="5"/>
          <c:tx>
            <c:strRef>
              <c:f>Productivity!$L$3</c:f>
              <c:strCache>
                <c:ptCount val="1"/>
                <c:pt idx="0">
                  <c:v>Hong Kong</c:v>
                </c:pt>
              </c:strCache>
            </c:strRef>
          </c:tx>
          <c:spPr>
            <a:ln w="19050" cap="rnd" cmpd="sng" algn="ctr">
              <a:solidFill>
                <a:srgbClr val="4F81BD"/>
              </a:solidFill>
              <a:prstDash val="lgDashDot"/>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Productivity!$L$4:$L$55</c:f>
              <c:numCache>
                <c:formatCode>General</c:formatCode>
                <c:ptCount val="52"/>
                <c:pt idx="0">
                  <c:v>100</c:v>
                </c:pt>
                <c:pt idx="1">
                  <c:v>97.403094404194434</c:v>
                </c:pt>
                <c:pt idx="2">
                  <c:v>94.50222744840201</c:v>
                </c:pt>
                <c:pt idx="3">
                  <c:v>91.690289842245249</c:v>
                </c:pt>
                <c:pt idx="4">
                  <c:v>89.118335040271091</c:v>
                </c:pt>
                <c:pt idx="5">
                  <c:v>87.100945348489262</c:v>
                </c:pt>
                <c:pt idx="6">
                  <c:v>85.485550034349487</c:v>
                </c:pt>
                <c:pt idx="7">
                  <c:v>84.47183974172556</c:v>
                </c:pt>
                <c:pt idx="8">
                  <c:v>84.436436588316099</c:v>
                </c:pt>
                <c:pt idx="9">
                  <c:v>85.413057863082514</c:v>
                </c:pt>
                <c:pt idx="10">
                  <c:v>87.10237833327011</c:v>
                </c:pt>
                <c:pt idx="11">
                  <c:v>88.914514028499539</c:v>
                </c:pt>
                <c:pt idx="12">
                  <c:v>90.554017204246691</c:v>
                </c:pt>
                <c:pt idx="13">
                  <c:v>91.85837052771771</c:v>
                </c:pt>
                <c:pt idx="14">
                  <c:v>92.816194413888141</c:v>
                </c:pt>
                <c:pt idx="15">
                  <c:v>93.866487965035176</c:v>
                </c:pt>
                <c:pt idx="16">
                  <c:v>95.318101548045036</c:v>
                </c:pt>
                <c:pt idx="17">
                  <c:v>96.773424032840651</c:v>
                </c:pt>
                <c:pt idx="18">
                  <c:v>97.741110226032276</c:v>
                </c:pt>
                <c:pt idx="19">
                  <c:v>98.010174191944088</c:v>
                </c:pt>
                <c:pt idx="20">
                  <c:v>97.467915892222692</c:v>
                </c:pt>
                <c:pt idx="21">
                  <c:v>96.360893002398143</c:v>
                </c:pt>
                <c:pt idx="22">
                  <c:v>95.106609853034769</c:v>
                </c:pt>
                <c:pt idx="23">
                  <c:v>93.875844512721969</c:v>
                </c:pt>
                <c:pt idx="24">
                  <c:v>92.921813821559667</c:v>
                </c:pt>
                <c:pt idx="25">
                  <c:v>92.599307952644068</c:v>
                </c:pt>
                <c:pt idx="26">
                  <c:v>93.315547463406219</c:v>
                </c:pt>
                <c:pt idx="27">
                  <c:v>94.921080470524771</c:v>
                </c:pt>
                <c:pt idx="28">
                  <c:v>96.923971728053203</c:v>
                </c:pt>
                <c:pt idx="29">
                  <c:v>99.402276759937109</c:v>
                </c:pt>
                <c:pt idx="30">
                  <c:v>102.348577762605</c:v>
                </c:pt>
                <c:pt idx="31">
                  <c:v>105.35042799883674</c:v>
                </c:pt>
                <c:pt idx="32">
                  <c:v>107.67574083205839</c:v>
                </c:pt>
                <c:pt idx="33">
                  <c:v>108.31105884931323</c:v>
                </c:pt>
                <c:pt idx="34">
                  <c:v>106.84258662182269</c:v>
                </c:pt>
                <c:pt idx="35">
                  <c:v>103.26450791724091</c:v>
                </c:pt>
                <c:pt idx="36">
                  <c:v>98.600226748768264</c:v>
                </c:pt>
                <c:pt idx="37">
                  <c:v>94.096355582529384</c:v>
                </c:pt>
                <c:pt idx="38">
                  <c:v>90.344717133018918</c:v>
                </c:pt>
                <c:pt idx="39">
                  <c:v>87.787513644965387</c:v>
                </c:pt>
                <c:pt idx="40">
                  <c:v>86.516793317233322</c:v>
                </c:pt>
                <c:pt idx="41">
                  <c:v>85.936518774207954</c:v>
                </c:pt>
                <c:pt idx="42">
                  <c:v>85.80864595582193</c:v>
                </c:pt>
                <c:pt idx="43">
                  <c:v>85.832416644539691</c:v>
                </c:pt>
                <c:pt idx="44">
                  <c:v>85.875574774410268</c:v>
                </c:pt>
                <c:pt idx="45">
                  <c:v>85.606932274610458</c:v>
                </c:pt>
                <c:pt idx="46">
                  <c:v>84.97928494059434</c:v>
                </c:pt>
                <c:pt idx="47">
                  <c:v>84.013040161505813</c:v>
                </c:pt>
                <c:pt idx="48">
                  <c:v>82.531426620642563</c:v>
                </c:pt>
                <c:pt idx="49">
                  <c:v>80.798416973283267</c:v>
                </c:pt>
                <c:pt idx="50">
                  <c:v>79.0028027496449</c:v>
                </c:pt>
                <c:pt idx="51">
                  <c:v>77.097775923326878</c:v>
                </c:pt>
              </c:numCache>
            </c:numRef>
          </c:val>
          <c:smooth val="0"/>
        </c:ser>
        <c:ser>
          <c:idx val="2"/>
          <c:order val="6"/>
          <c:tx>
            <c:strRef>
              <c:f>Productivity!$K$3</c:f>
              <c:strCache>
                <c:ptCount val="1"/>
                <c:pt idx="0">
                  <c:v>East Asia</c:v>
                </c:pt>
              </c:strCache>
            </c:strRef>
          </c:tx>
          <c:spPr>
            <a:ln w="12700" cap="rnd" cmpd="sng" algn="ctr">
              <a:solidFill>
                <a:schemeClr val="bg1">
                  <a:lumMod val="50000"/>
                </a:schemeClr>
              </a:solidFill>
              <a:prstDash val="solid"/>
              <a:round/>
            </a:ln>
            <a:effectLst/>
          </c:spPr>
          <c:marker>
            <c:symbol val="none"/>
          </c:marker>
          <c:cat>
            <c:numRef>
              <c:f>Productivity!$B$4:$B$55</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cat>
          <c:val>
            <c:numRef>
              <c:f>Productivity!$K$4:$K$55</c:f>
              <c:numCache>
                <c:formatCode>General</c:formatCode>
                <c:ptCount val="52"/>
                <c:pt idx="0">
                  <c:v>100</c:v>
                </c:pt>
                <c:pt idx="1">
                  <c:v>100.32878884642705</c:v>
                </c:pt>
                <c:pt idx="2">
                  <c:v>100.54830646439581</c:v>
                </c:pt>
                <c:pt idx="3">
                  <c:v>100.87518044912018</c:v>
                </c:pt>
                <c:pt idx="4">
                  <c:v>101.29191109226193</c:v>
                </c:pt>
                <c:pt idx="5">
                  <c:v>102.14108133658766</c:v>
                </c:pt>
                <c:pt idx="6">
                  <c:v>103.62061341530833</c:v>
                </c:pt>
                <c:pt idx="7">
                  <c:v>105.83837787100711</c:v>
                </c:pt>
                <c:pt idx="8">
                  <c:v>108.92839729266923</c:v>
                </c:pt>
                <c:pt idx="9">
                  <c:v>112.84873975504664</c:v>
                </c:pt>
                <c:pt idx="10">
                  <c:v>117.2655987648433</c:v>
                </c:pt>
                <c:pt idx="11">
                  <c:v>121.69414197706634</c:v>
                </c:pt>
                <c:pt idx="12">
                  <c:v>125.82779648707982</c:v>
                </c:pt>
                <c:pt idx="13">
                  <c:v>129.62721897897447</c:v>
                </c:pt>
                <c:pt idx="14">
                  <c:v>132.98999981205986</c:v>
                </c:pt>
                <c:pt idx="15">
                  <c:v>135.76855279362363</c:v>
                </c:pt>
                <c:pt idx="16">
                  <c:v>138.24730580731458</c:v>
                </c:pt>
                <c:pt idx="17">
                  <c:v>140.37262499525718</c:v>
                </c:pt>
                <c:pt idx="18">
                  <c:v>142.06399751493504</c:v>
                </c:pt>
                <c:pt idx="19">
                  <c:v>143.16798620732209</c:v>
                </c:pt>
                <c:pt idx="20">
                  <c:v>143.47353076030296</c:v>
                </c:pt>
                <c:pt idx="21">
                  <c:v>143.18053918959507</c:v>
                </c:pt>
                <c:pt idx="22">
                  <c:v>142.67338452160553</c:v>
                </c:pt>
                <c:pt idx="23">
                  <c:v>141.81135988159065</c:v>
                </c:pt>
                <c:pt idx="24">
                  <c:v>140.60973097256891</c:v>
                </c:pt>
                <c:pt idx="25">
                  <c:v>139.4055134542084</c:v>
                </c:pt>
                <c:pt idx="26">
                  <c:v>138.88454695967835</c:v>
                </c:pt>
                <c:pt idx="27">
                  <c:v>139.35819154787137</c:v>
                </c:pt>
                <c:pt idx="28">
                  <c:v>140.33354763236215</c:v>
                </c:pt>
                <c:pt idx="29">
                  <c:v>141.55070819741658</c:v>
                </c:pt>
                <c:pt idx="30">
                  <c:v>142.84407316615645</c:v>
                </c:pt>
                <c:pt idx="31">
                  <c:v>144.00878779679914</c:v>
                </c:pt>
                <c:pt idx="32">
                  <c:v>144.49627967193456</c:v>
                </c:pt>
                <c:pt idx="33">
                  <c:v>143.74154047787147</c:v>
                </c:pt>
                <c:pt idx="34">
                  <c:v>141.86341575158144</c:v>
                </c:pt>
                <c:pt idx="35">
                  <c:v>138.98275454274344</c:v>
                </c:pt>
                <c:pt idx="36">
                  <c:v>135.4184345154531</c:v>
                </c:pt>
                <c:pt idx="37">
                  <c:v>132.04611483425631</c:v>
                </c:pt>
                <c:pt idx="38">
                  <c:v>129.4155558400268</c:v>
                </c:pt>
                <c:pt idx="39">
                  <c:v>127.96217580770816</c:v>
                </c:pt>
                <c:pt idx="40">
                  <c:v>127.36090923307309</c:v>
                </c:pt>
                <c:pt idx="41">
                  <c:v>126.81627292027402</c:v>
                </c:pt>
                <c:pt idx="42">
                  <c:v>126.6260633244765</c:v>
                </c:pt>
                <c:pt idx="43">
                  <c:v>126.77487290105451</c:v>
                </c:pt>
                <c:pt idx="44">
                  <c:v>127.68544283127197</c:v>
                </c:pt>
                <c:pt idx="45">
                  <c:v>129.06066813780055</c:v>
                </c:pt>
                <c:pt idx="46">
                  <c:v>130.21165959290749</c:v>
                </c:pt>
                <c:pt idx="47">
                  <c:v>130.4043514168381</c:v>
                </c:pt>
                <c:pt idx="48">
                  <c:v>129.25697692272507</c:v>
                </c:pt>
                <c:pt idx="49">
                  <c:v>127.30901293489079</c:v>
                </c:pt>
                <c:pt idx="50">
                  <c:v>125.12325149190775</c:v>
                </c:pt>
                <c:pt idx="51">
                  <c:v>122.75164208256103</c:v>
                </c:pt>
              </c:numCache>
            </c:numRef>
          </c:val>
          <c:smooth val="0"/>
        </c:ser>
        <c:dLbls>
          <c:showLegendKey val="0"/>
          <c:showVal val="0"/>
          <c:showCatName val="0"/>
          <c:showSerName val="0"/>
          <c:showPercent val="0"/>
          <c:showBubbleSize val="0"/>
        </c:dLbls>
        <c:marker val="1"/>
        <c:smooth val="0"/>
        <c:axId val="70023424"/>
        <c:axId val="70041600"/>
      </c:lineChart>
      <c:catAx>
        <c:axId val="7002342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70041600"/>
        <c:crosses val="autoZero"/>
        <c:auto val="1"/>
        <c:lblAlgn val="ctr"/>
        <c:lblOffset val="0"/>
        <c:tickLblSkip val="3"/>
        <c:tickMarkSkip val="3"/>
        <c:noMultiLvlLbl val="0"/>
      </c:catAx>
      <c:valAx>
        <c:axId val="70041600"/>
        <c:scaling>
          <c:orientation val="minMax"/>
        </c:scaling>
        <c:delete val="0"/>
        <c:axPos val="l"/>
        <c:majorGridlines>
          <c:spPr>
            <a:ln w="9525" cmpd="sng">
              <a:solidFill>
                <a:srgbClr val="FFFFFF"/>
              </a:solidFill>
              <a:prstDash val="solid"/>
            </a:ln>
          </c:spPr>
        </c:majorGridlines>
        <c:title>
          <c:tx>
            <c:rich>
              <a:bodyPr rot="0" vert="horz"/>
              <a:lstStyle/>
              <a:p>
                <a:pPr>
                  <a:defRPr sz="1400" b="0" i="0">
                    <a:solidFill>
                      <a:srgbClr val="000000"/>
                    </a:solidFill>
                    <a:latin typeface="Arial Narrow"/>
                  </a:defRPr>
                </a:pPr>
                <a:r>
                  <a:rPr lang="en-GB" sz="1400" b="0" i="0">
                    <a:solidFill>
                      <a:srgbClr val="000000"/>
                    </a:solidFill>
                    <a:latin typeface="Arial Narrow"/>
                  </a:rPr>
                  <a:t>%</a:t>
                </a:r>
              </a:p>
            </c:rich>
          </c:tx>
          <c:layout>
            <c:manualLayout>
              <c:xMode val="edge"/>
              <c:yMode val="edge"/>
              <c:x val="2.5703431877804481E-2"/>
              <c:y val="6.0822923684425483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70023424"/>
        <c:crosses val="autoZero"/>
        <c:crossBetween val="between"/>
      </c:valAx>
      <c:spPr>
        <a:solidFill>
          <a:srgbClr val="F4FFFF"/>
        </a:solidFill>
        <a:ln w="9525">
          <a:solidFill>
            <a:srgbClr val="000000"/>
          </a:solidFill>
        </a:ln>
      </c:spPr>
    </c:plotArea>
    <c:legend>
      <c:legendPos val="r"/>
      <c:layout>
        <c:manualLayout>
          <c:xMode val="edge"/>
          <c:yMode val="edge"/>
          <c:x val="4.8778229026392624E-2"/>
          <c:y val="1.4606376833596276E-2"/>
          <c:w val="0.93047577226429357"/>
          <c:h val="5.4773913125986042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3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9"/>
            <c:invertIfNegative val="0"/>
            <c:bubble3D val="0"/>
            <c:spPr>
              <a:solidFill>
                <a:schemeClr val="bg2">
                  <a:lumMod val="75000"/>
                </a:schemeClr>
              </a:solidFill>
            </c:spPr>
          </c:dPt>
          <c:dPt>
            <c:idx val="10"/>
            <c:invertIfNegative val="0"/>
            <c:bubble3D val="0"/>
            <c:spPr>
              <a:solidFill>
                <a:schemeClr val="bg2">
                  <a:lumMod val="75000"/>
                </a:schemeClr>
              </a:solidFill>
            </c:spPr>
          </c:dPt>
          <c:dPt>
            <c:idx val="11"/>
            <c:invertIfNegative val="0"/>
            <c:bubble3D val="0"/>
            <c:spPr>
              <a:solidFill>
                <a:schemeClr val="bg2">
                  <a:lumMod val="75000"/>
                </a:schemeClr>
              </a:solidFill>
            </c:spPr>
          </c:dPt>
          <c:dPt>
            <c:idx val="12"/>
            <c:invertIfNegative val="0"/>
            <c:bubble3D val="0"/>
            <c:spPr>
              <a:solidFill>
                <a:schemeClr val="bg2">
                  <a:lumMod val="75000"/>
                </a:schemeClr>
              </a:solidFill>
            </c:spPr>
          </c:dPt>
          <c:dPt>
            <c:idx val="13"/>
            <c:invertIfNegative val="0"/>
            <c:bubble3D val="0"/>
            <c:spPr>
              <a:solidFill>
                <a:schemeClr val="bg2">
                  <a:lumMod val="75000"/>
                </a:schemeClr>
              </a:solidFill>
            </c:spPr>
          </c:dPt>
          <c:dPt>
            <c:idx val="14"/>
            <c:invertIfNegative val="0"/>
            <c:bubble3D val="0"/>
            <c:spPr>
              <a:solidFill>
                <a:schemeClr val="bg2">
                  <a:lumMod val="75000"/>
                </a:schemeClr>
              </a:solidFill>
            </c:spPr>
          </c:dPt>
          <c:dPt>
            <c:idx val="15"/>
            <c:invertIfNegative val="0"/>
            <c:bubble3D val="0"/>
            <c:spPr>
              <a:solidFill>
                <a:schemeClr val="bg2">
                  <a:lumMod val="75000"/>
                </a:schemeClr>
              </a:solidFill>
            </c:spPr>
          </c:dPt>
          <c:dPt>
            <c:idx val="16"/>
            <c:invertIfNegative val="0"/>
            <c:bubble3D val="0"/>
            <c:spPr>
              <a:solidFill>
                <a:schemeClr val="bg2">
                  <a:lumMod val="75000"/>
                </a:schemeClr>
              </a:solidFill>
            </c:spPr>
          </c:dPt>
          <c:dPt>
            <c:idx val="17"/>
            <c:invertIfNegative val="0"/>
            <c:bubble3D val="0"/>
            <c:spPr>
              <a:solidFill>
                <a:schemeClr val="bg2">
                  <a:lumMod val="75000"/>
                </a:schemeClr>
              </a:solidFill>
            </c:spPr>
          </c:dPt>
          <c:dPt>
            <c:idx val="18"/>
            <c:invertIfNegative val="0"/>
            <c:bubble3D val="0"/>
            <c:spPr>
              <a:solidFill>
                <a:schemeClr val="bg2">
                  <a:lumMod val="75000"/>
                </a:schemeClr>
              </a:solidFill>
            </c:spPr>
          </c:dPt>
          <c:dPt>
            <c:idx val="19"/>
            <c:invertIfNegative val="0"/>
            <c:bubble3D val="0"/>
            <c:spPr>
              <a:solidFill>
                <a:schemeClr val="bg2">
                  <a:lumMod val="75000"/>
                </a:schemeClr>
              </a:solidFill>
            </c:spPr>
          </c:dPt>
          <c:dPt>
            <c:idx val="20"/>
            <c:invertIfNegative val="0"/>
            <c:bubble3D val="0"/>
            <c:spPr>
              <a:solidFill>
                <a:schemeClr val="bg2">
                  <a:lumMod val="75000"/>
                </a:schemeClr>
              </a:solidFill>
            </c:spPr>
          </c:dPt>
          <c:dPt>
            <c:idx val="21"/>
            <c:invertIfNegative val="0"/>
            <c:bubble3D val="0"/>
            <c:spPr>
              <a:solidFill>
                <a:schemeClr val="bg2">
                  <a:lumMod val="75000"/>
                </a:schemeClr>
              </a:solidFill>
            </c:spPr>
          </c:dPt>
          <c:cat>
            <c:strRef>
              <c:f>Sheet1!$A$1:$A$22</c:f>
              <c:strCache>
                <c:ptCount val="22"/>
                <c:pt idx="0">
                  <c:v>Rule of Law</c:v>
                </c:pt>
                <c:pt idx="1">
                  <c:v>Age dependency (%)</c:v>
                </c:pt>
                <c:pt idx="2">
                  <c:v>Tax revenues (% of GDP)</c:v>
                </c:pt>
                <c:pt idx="3">
                  <c:v>Quality of education </c:v>
                </c:pt>
                <c:pt idx="4">
                  <c:v>Polity Score</c:v>
                </c:pt>
                <c:pt idx="5">
                  <c:v>Gross Capital Formation (% of GDP)</c:v>
                </c:pt>
                <c:pt idx="6">
                  <c:v>Public Revenue (% of GDP)</c:v>
                </c:pt>
                <c:pt idx="7">
                  <c:v>Domestic credit (% of GDP)</c:v>
                </c:pt>
                <c:pt idx="8">
                  <c:v>Exports diversification </c:v>
                </c:pt>
                <c:pt idx="9">
                  <c:v>Capabilities </c:v>
                </c:pt>
                <c:pt idx="10">
                  <c:v>Complete secondary education </c:v>
                </c:pt>
                <c:pt idx="11">
                  <c:v>Current account (% of GDP)</c:v>
                </c:pt>
                <c:pt idx="12">
                  <c:v>Railways, goods transported </c:v>
                </c:pt>
                <c:pt idx="13">
                  <c:v>International migrant stock (% of population)</c:v>
                </c:pt>
                <c:pt idx="14">
                  <c:v>Stocks traded, total value (% of GDP)</c:v>
                </c:pt>
                <c:pt idx="15">
                  <c:v>Mobile cellular subscriptions</c:v>
                </c:pt>
                <c:pt idx="16">
                  <c:v>Merchandise traded (% of GDP)</c:v>
                </c:pt>
                <c:pt idx="17">
                  <c:v>Gini index</c:v>
                </c:pt>
                <c:pt idx="18">
                  <c:v>Complete tertiary education </c:v>
                </c:pt>
                <c:pt idx="19">
                  <c:v>Direct tax (% of GDP)</c:v>
                </c:pt>
                <c:pt idx="20">
                  <c:v>Foreign Direct Investment (% of GDP)</c:v>
                </c:pt>
                <c:pt idx="21">
                  <c:v>Manufactures exports (%)</c:v>
                </c:pt>
              </c:strCache>
            </c:strRef>
          </c:cat>
          <c:val>
            <c:numRef>
              <c:f>Sheet1!$B$1:$B$22</c:f>
              <c:numCache>
                <c:formatCode>General</c:formatCode>
                <c:ptCount val="22"/>
                <c:pt idx="0">
                  <c:v>0.98</c:v>
                </c:pt>
                <c:pt idx="1">
                  <c:v>0.89</c:v>
                </c:pt>
                <c:pt idx="2">
                  <c:v>0.84</c:v>
                </c:pt>
                <c:pt idx="3">
                  <c:v>0.77</c:v>
                </c:pt>
                <c:pt idx="4">
                  <c:v>0.7</c:v>
                </c:pt>
                <c:pt idx="5">
                  <c:v>0.53</c:v>
                </c:pt>
                <c:pt idx="6">
                  <c:v>0.42</c:v>
                </c:pt>
                <c:pt idx="7">
                  <c:v>0.41</c:v>
                </c:pt>
                <c:pt idx="8">
                  <c:v>0.4</c:v>
                </c:pt>
                <c:pt idx="9">
                  <c:v>0.21</c:v>
                </c:pt>
                <c:pt idx="10">
                  <c:v>0.2</c:v>
                </c:pt>
                <c:pt idx="11">
                  <c:v>0.2</c:v>
                </c:pt>
                <c:pt idx="12">
                  <c:v>0.16</c:v>
                </c:pt>
                <c:pt idx="13">
                  <c:v>0.15</c:v>
                </c:pt>
                <c:pt idx="14">
                  <c:v>0.14000000000000001</c:v>
                </c:pt>
                <c:pt idx="15">
                  <c:v>0.09</c:v>
                </c:pt>
                <c:pt idx="16">
                  <c:v>0.06</c:v>
                </c:pt>
                <c:pt idx="17">
                  <c:v>0.06</c:v>
                </c:pt>
                <c:pt idx="18">
                  <c:v>0.05</c:v>
                </c:pt>
                <c:pt idx="19">
                  <c:v>0.02</c:v>
                </c:pt>
                <c:pt idx="20">
                  <c:v>0.02</c:v>
                </c:pt>
                <c:pt idx="21">
                  <c:v>0.01</c:v>
                </c:pt>
              </c:numCache>
            </c:numRef>
          </c:val>
        </c:ser>
        <c:dLbls>
          <c:showLegendKey val="0"/>
          <c:showVal val="0"/>
          <c:showCatName val="0"/>
          <c:showSerName val="0"/>
          <c:showPercent val="0"/>
          <c:showBubbleSize val="0"/>
        </c:dLbls>
        <c:gapWidth val="150"/>
        <c:axId val="70988928"/>
        <c:axId val="70990464"/>
      </c:barChart>
      <c:catAx>
        <c:axId val="70988928"/>
        <c:scaling>
          <c:orientation val="minMax"/>
        </c:scaling>
        <c:delete val="0"/>
        <c:axPos val="b"/>
        <c:majorTickMark val="out"/>
        <c:minorTickMark val="none"/>
        <c:tickLblPos val="nextTo"/>
        <c:txPr>
          <a:bodyPr rot="-5400000" vert="horz"/>
          <a:lstStyle/>
          <a:p>
            <a:pPr>
              <a:defRPr sz="1000">
                <a:solidFill>
                  <a:schemeClr val="bg2">
                    <a:lumMod val="10000"/>
                  </a:schemeClr>
                </a:solidFill>
                <a:latin typeface="+mj-lt"/>
              </a:defRPr>
            </a:pPr>
            <a:endParaRPr lang="en-US"/>
          </a:p>
        </c:txPr>
        <c:crossAx val="70990464"/>
        <c:crosses val="autoZero"/>
        <c:auto val="1"/>
        <c:lblAlgn val="ctr"/>
        <c:lblOffset val="100"/>
        <c:tickLblSkip val="1"/>
        <c:noMultiLvlLbl val="0"/>
      </c:catAx>
      <c:valAx>
        <c:axId val="70990464"/>
        <c:scaling>
          <c:orientation val="minMax"/>
          <c:max val="1"/>
        </c:scaling>
        <c:delete val="0"/>
        <c:axPos val="l"/>
        <c:majorGridlines>
          <c:spPr>
            <a:ln>
              <a:prstDash val="dash"/>
            </a:ln>
          </c:spPr>
        </c:majorGridlines>
        <c:numFmt formatCode="General" sourceLinked="1"/>
        <c:majorTickMark val="out"/>
        <c:minorTickMark val="none"/>
        <c:tickLblPos val="nextTo"/>
        <c:txPr>
          <a:bodyPr/>
          <a:lstStyle/>
          <a:p>
            <a:pPr>
              <a:defRPr sz="1200">
                <a:solidFill>
                  <a:schemeClr val="bg2">
                    <a:lumMod val="10000"/>
                  </a:schemeClr>
                </a:solidFill>
                <a:latin typeface="+mj-lt"/>
              </a:defRPr>
            </a:pPr>
            <a:endParaRPr lang="en-US"/>
          </a:p>
        </c:txPr>
        <c:crossAx val="70988928"/>
        <c:crossesAt val="1"/>
        <c:crossBetween val="between"/>
      </c:valAx>
    </c:plotArea>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15112584611133E-2"/>
          <c:y val="3.273809523809524E-2"/>
          <c:w val="0.90055560160243131"/>
          <c:h val="0.74454818147731539"/>
        </c:manualLayout>
      </c:layout>
      <c:barChart>
        <c:barDir val="col"/>
        <c:grouping val="clustered"/>
        <c:varyColors val="0"/>
        <c:ser>
          <c:idx val="0"/>
          <c:order val="0"/>
          <c:tx>
            <c:strRef>
              <c:f>Sheet2!$B$2</c:f>
              <c:strCache>
                <c:ptCount val="1"/>
                <c:pt idx="0">
                  <c:v>Diferencia con Colombia (%)</c:v>
                </c:pt>
              </c:strCache>
            </c:strRef>
          </c:tx>
          <c:invertIfNegative val="0"/>
          <c:cat>
            <c:strRef>
              <c:f>Sheet2!$A$3:$A$5</c:f>
              <c:strCache>
                <c:ptCount val="3"/>
                <c:pt idx="0">
                  <c:v>Grupo país sintético 1 hoy (sin restringir por nivel de democracia)</c:v>
                </c:pt>
                <c:pt idx="1">
                  <c:v>Grupo país sintético 2 hoy (con restricción de nivel de democracia)</c:v>
                </c:pt>
                <c:pt idx="2">
                  <c:v>Países de ingreso alto </c:v>
                </c:pt>
              </c:strCache>
            </c:strRef>
          </c:cat>
          <c:val>
            <c:numRef>
              <c:f>Sheet2!$B$3:$B$5</c:f>
              <c:numCache>
                <c:formatCode>General</c:formatCode>
                <c:ptCount val="3"/>
                <c:pt idx="0">
                  <c:v>33.81</c:v>
                </c:pt>
                <c:pt idx="1">
                  <c:v>21.13</c:v>
                </c:pt>
                <c:pt idx="2">
                  <c:v>13.82</c:v>
                </c:pt>
              </c:numCache>
            </c:numRef>
          </c:val>
        </c:ser>
        <c:dLbls>
          <c:showLegendKey val="0"/>
          <c:showVal val="0"/>
          <c:showCatName val="0"/>
          <c:showSerName val="0"/>
          <c:showPercent val="0"/>
          <c:showBubbleSize val="0"/>
        </c:dLbls>
        <c:gapWidth val="150"/>
        <c:axId val="71121536"/>
        <c:axId val="71222016"/>
      </c:barChart>
      <c:lineChart>
        <c:grouping val="standard"/>
        <c:varyColors val="0"/>
        <c:ser>
          <c:idx val="1"/>
          <c:order val="1"/>
          <c:tx>
            <c:strRef>
              <c:f>Sheet2!$C$2</c:f>
              <c:strCache>
                <c:ptCount val="1"/>
                <c:pt idx="0">
                  <c:v>Desviaciones estándar (derecha)</c:v>
                </c:pt>
              </c:strCache>
            </c:strRef>
          </c:tx>
          <c:spPr>
            <a:ln>
              <a:noFill/>
            </a:ln>
          </c:spPr>
          <c:marker>
            <c:symbol val="diamond"/>
            <c:size val="11"/>
            <c:spPr>
              <a:solidFill>
                <a:srgbClr val="00B050"/>
              </a:solidFill>
            </c:spPr>
          </c:marker>
          <c:cat>
            <c:strRef>
              <c:f>Sheet2!$A$3:$A$5</c:f>
              <c:strCache>
                <c:ptCount val="3"/>
                <c:pt idx="0">
                  <c:v>Grupo país sintético 1 hoy (sin restringir por nivel de democracia)</c:v>
                </c:pt>
                <c:pt idx="1">
                  <c:v>Grupo país sintético 2 hoy (con restricción de nivel de democracia)</c:v>
                </c:pt>
                <c:pt idx="2">
                  <c:v>Países de ingreso alto </c:v>
                </c:pt>
              </c:strCache>
            </c:strRef>
          </c:cat>
          <c:val>
            <c:numRef>
              <c:f>Sheet2!$C$3:$C$5</c:f>
              <c:numCache>
                <c:formatCode>General</c:formatCode>
                <c:ptCount val="3"/>
                <c:pt idx="0">
                  <c:v>1.1299999999999999</c:v>
                </c:pt>
                <c:pt idx="1">
                  <c:v>0.71</c:v>
                </c:pt>
                <c:pt idx="2">
                  <c:v>0.46</c:v>
                </c:pt>
              </c:numCache>
            </c:numRef>
          </c:val>
          <c:smooth val="0"/>
        </c:ser>
        <c:dLbls>
          <c:showLegendKey val="0"/>
          <c:showVal val="0"/>
          <c:showCatName val="0"/>
          <c:showSerName val="0"/>
          <c:showPercent val="0"/>
          <c:showBubbleSize val="0"/>
        </c:dLbls>
        <c:marker val="1"/>
        <c:smooth val="0"/>
        <c:axId val="71229440"/>
        <c:axId val="71223552"/>
      </c:lineChart>
      <c:catAx>
        <c:axId val="71121536"/>
        <c:scaling>
          <c:orientation val="minMax"/>
        </c:scaling>
        <c:delete val="0"/>
        <c:axPos val="b"/>
        <c:majorTickMark val="out"/>
        <c:minorTickMark val="none"/>
        <c:tickLblPos val="nextTo"/>
        <c:txPr>
          <a:bodyPr/>
          <a:lstStyle/>
          <a:p>
            <a:pPr>
              <a:defRPr>
                <a:solidFill>
                  <a:schemeClr val="bg2">
                    <a:lumMod val="10000"/>
                  </a:schemeClr>
                </a:solidFill>
                <a:latin typeface="+mj-lt"/>
              </a:defRPr>
            </a:pPr>
            <a:endParaRPr lang="en-US"/>
          </a:p>
        </c:txPr>
        <c:crossAx val="71222016"/>
        <c:crosses val="autoZero"/>
        <c:auto val="1"/>
        <c:lblAlgn val="ctr"/>
        <c:lblOffset val="100"/>
        <c:noMultiLvlLbl val="0"/>
      </c:catAx>
      <c:valAx>
        <c:axId val="71222016"/>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sz="1200">
                <a:solidFill>
                  <a:schemeClr val="bg2">
                    <a:lumMod val="10000"/>
                  </a:schemeClr>
                </a:solidFill>
                <a:latin typeface="+mj-lt"/>
              </a:defRPr>
            </a:pPr>
            <a:endParaRPr lang="en-US"/>
          </a:p>
        </c:txPr>
        <c:crossAx val="71121536"/>
        <c:crosses val="autoZero"/>
        <c:crossBetween val="between"/>
      </c:valAx>
      <c:valAx>
        <c:axId val="71223552"/>
        <c:scaling>
          <c:orientation val="minMax"/>
        </c:scaling>
        <c:delete val="0"/>
        <c:axPos val="r"/>
        <c:numFmt formatCode="General" sourceLinked="1"/>
        <c:majorTickMark val="out"/>
        <c:minorTickMark val="none"/>
        <c:tickLblPos val="nextTo"/>
        <c:txPr>
          <a:bodyPr/>
          <a:lstStyle/>
          <a:p>
            <a:pPr>
              <a:defRPr sz="1200">
                <a:solidFill>
                  <a:schemeClr val="bg2">
                    <a:lumMod val="10000"/>
                  </a:schemeClr>
                </a:solidFill>
                <a:latin typeface="+mj-lt"/>
              </a:defRPr>
            </a:pPr>
            <a:endParaRPr lang="en-US"/>
          </a:p>
        </c:txPr>
        <c:crossAx val="71229440"/>
        <c:crosses val="max"/>
        <c:crossBetween val="between"/>
      </c:valAx>
      <c:catAx>
        <c:axId val="71229440"/>
        <c:scaling>
          <c:orientation val="minMax"/>
        </c:scaling>
        <c:delete val="1"/>
        <c:axPos val="b"/>
        <c:majorTickMark val="out"/>
        <c:minorTickMark val="none"/>
        <c:tickLblPos val="nextTo"/>
        <c:crossAx val="71223552"/>
        <c:crosses val="autoZero"/>
        <c:auto val="1"/>
        <c:lblAlgn val="ctr"/>
        <c:lblOffset val="100"/>
        <c:noMultiLvlLbl val="0"/>
      </c:catAx>
    </c:plotArea>
    <c:legend>
      <c:legendPos val="b"/>
      <c:layout>
        <c:manualLayout>
          <c:xMode val="edge"/>
          <c:yMode val="edge"/>
          <c:x val="4.8647037932139661E-2"/>
          <c:y val="0.91105110476148932"/>
          <c:w val="0.92690834437774483"/>
          <c:h val="6.6788230418566102E-2"/>
        </c:manualLayout>
      </c:layout>
      <c:overlay val="0"/>
      <c:txPr>
        <a:bodyPr/>
        <a:lstStyle/>
        <a:p>
          <a:pPr>
            <a:defRPr sz="1200">
              <a:solidFill>
                <a:schemeClr val="bg2">
                  <a:lumMod val="10000"/>
                </a:schemeClr>
              </a:solidFill>
              <a:latin typeface="+mj-lt"/>
            </a:defRPr>
          </a:pPr>
          <a:endParaRPr lang="en-US"/>
        </a:p>
      </c:txPr>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6815040146674884"/>
          <c:w val="0.98906927548920154"/>
          <c:h val="0.82686939777233892"/>
        </c:manualLayout>
      </c:layout>
      <c:lineChart>
        <c:grouping val="standard"/>
        <c:varyColors val="0"/>
        <c:ser>
          <c:idx val="2"/>
          <c:order val="0"/>
          <c:tx>
            <c:strRef>
              <c:f>'Figure 1.1'!$A$36</c:f>
              <c:strCache>
                <c:ptCount val="1"/>
                <c:pt idx="0">
                  <c:v>Pobreza ALC</c:v>
                </c:pt>
              </c:strCache>
            </c:strRef>
          </c:tx>
          <c:spPr>
            <a:ln w="38100" cap="rnd" cmpd="sng" algn="ctr">
              <a:solidFill>
                <a:srgbClr val="4F81BD"/>
              </a:solidFill>
              <a:prstDash val="solid"/>
              <a:round/>
            </a:ln>
            <a:effectLst/>
          </c:spPr>
          <c:marker>
            <c:symbol val="none"/>
          </c:marker>
          <c:dLbls>
            <c:dLbl>
              <c:idx val="0"/>
              <c:layout/>
              <c:tx>
                <c:rich>
                  <a:bodyPr/>
                  <a:lstStyle/>
                  <a:p>
                    <a:pPr>
                      <a:defRPr sz="750" b="0" i="0">
                        <a:solidFill>
                          <a:srgbClr val="000000"/>
                        </a:solidFill>
                        <a:latin typeface="Arial Narrow"/>
                      </a:defRPr>
                    </a:pPr>
                    <a:endParaRPr lang="en-GB" sz="750" b="0" i="0">
                      <a:solidFill>
                        <a:srgbClr val="000000"/>
                      </a:solidFill>
                      <a:latin typeface="Arial Narrow"/>
                    </a:endParaRPr>
                  </a:p>
                </c:rich>
              </c:tx>
              <c:spPr/>
              <c:showLegendKey val="0"/>
              <c:showVal val="0"/>
              <c:showCatName val="0"/>
              <c:showSerName val="0"/>
              <c:showPercent val="0"/>
              <c:showBubbleSize val="0"/>
            </c:dLbl>
            <c:dLbl>
              <c:idx val="1"/>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2"/>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3"/>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4"/>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5"/>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6"/>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7"/>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8"/>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9"/>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0"/>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1"/>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2"/>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3"/>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4"/>
              <c:delete val="1"/>
            </c:dLbl>
            <c:showLegendKey val="0"/>
            <c:showVal val="1"/>
            <c:showCatName val="0"/>
            <c:showSerName val="0"/>
            <c:showPercent val="0"/>
            <c:showBubbleSize val="0"/>
            <c:showLeaderLines val="0"/>
          </c:dLbls>
          <c:cat>
            <c:numRef>
              <c:f>'Figure 1.1'!$B$33:$L$33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'Figure 1.1'!$B$36:$L$36</c:f>
              <c:numCache>
                <c:formatCode>0</c:formatCode>
                <c:ptCount val="11"/>
                <c:pt idx="0">
                  <c:v>39.5</c:v>
                </c:pt>
                <c:pt idx="1">
                  <c:v>37.4</c:v>
                </c:pt>
                <c:pt idx="2">
                  <c:v>34</c:v>
                </c:pt>
                <c:pt idx="3">
                  <c:v>32.4</c:v>
                </c:pt>
                <c:pt idx="4">
                  <c:v>30.8</c:v>
                </c:pt>
                <c:pt idx="5">
                  <c:v>30.1</c:v>
                </c:pt>
                <c:pt idx="6">
                  <c:v>28</c:v>
                </c:pt>
                <c:pt idx="7">
                  <c:v>26.7</c:v>
                </c:pt>
                <c:pt idx="8">
                  <c:v>25.3</c:v>
                </c:pt>
                <c:pt idx="9">
                  <c:v>24.1</c:v>
                </c:pt>
                <c:pt idx="10">
                  <c:v>23.3</c:v>
                </c:pt>
              </c:numCache>
            </c:numRef>
          </c:val>
          <c:smooth val="0"/>
        </c:ser>
        <c:ser>
          <c:idx val="1"/>
          <c:order val="1"/>
          <c:tx>
            <c:strRef>
              <c:f>'Figure 1.1'!$A$35</c:f>
              <c:strCache>
                <c:ptCount val="1"/>
                <c:pt idx="0">
                  <c:v>Clase vulnerable ALC</c:v>
                </c:pt>
              </c:strCache>
            </c:strRef>
          </c:tx>
          <c:spPr>
            <a:ln w="38100" cap="rnd" cmpd="sng" algn="ctr">
              <a:solidFill>
                <a:schemeClr val="bg1">
                  <a:lumMod val="50000"/>
                </a:schemeClr>
              </a:solidFill>
              <a:prstDash val="solid"/>
              <a:round/>
            </a:ln>
            <a:effectLst/>
          </c:spPr>
          <c:marker>
            <c:symbol val="none"/>
          </c:marker>
          <c:dLbls>
            <c:dLbl>
              <c:idx val="0"/>
              <c:layout/>
              <c:tx>
                <c:rich>
                  <a:bodyPr/>
                  <a:lstStyle/>
                  <a:p>
                    <a:pPr>
                      <a:defRPr sz="750" b="0" i="0">
                        <a:solidFill>
                          <a:srgbClr val="000000"/>
                        </a:solidFill>
                        <a:latin typeface="Arial Narrow"/>
                      </a:defRPr>
                    </a:pPr>
                    <a:endParaRPr lang="en-GB" sz="750" b="0" i="0">
                      <a:solidFill>
                        <a:srgbClr val="000000"/>
                      </a:solidFill>
                      <a:latin typeface="Arial Narrow"/>
                    </a:endParaRPr>
                  </a:p>
                </c:rich>
              </c:tx>
              <c:spPr/>
              <c:showLegendKey val="0"/>
              <c:showVal val="0"/>
              <c:showCatName val="0"/>
              <c:showSerName val="0"/>
              <c:showPercent val="0"/>
              <c:showBubbleSize val="0"/>
            </c:dLbl>
            <c:dLbl>
              <c:idx val="1"/>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2"/>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3"/>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4"/>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5"/>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6"/>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7"/>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8"/>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9"/>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0"/>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1"/>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2"/>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3"/>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4"/>
              <c:delete val="1"/>
            </c:dLbl>
            <c:showLegendKey val="0"/>
            <c:showVal val="1"/>
            <c:showCatName val="0"/>
            <c:showSerName val="0"/>
            <c:showPercent val="0"/>
            <c:showBubbleSize val="0"/>
            <c:showLeaderLines val="0"/>
          </c:dLbls>
          <c:cat>
            <c:numRef>
              <c:f>'Figure 1.1'!$B$33:$L$33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'Figure 1.1'!$B$35:$L$35</c:f>
              <c:numCache>
                <c:formatCode>0</c:formatCode>
                <c:ptCount val="11"/>
                <c:pt idx="0">
                  <c:v>36.300000000000011</c:v>
                </c:pt>
                <c:pt idx="1">
                  <c:v>36.9</c:v>
                </c:pt>
                <c:pt idx="2">
                  <c:v>38.200000000000003</c:v>
                </c:pt>
                <c:pt idx="3">
                  <c:v>38.300000000000011</c:v>
                </c:pt>
                <c:pt idx="4">
                  <c:v>38.6</c:v>
                </c:pt>
                <c:pt idx="5">
                  <c:v>39.1</c:v>
                </c:pt>
                <c:pt idx="6">
                  <c:v>39.6</c:v>
                </c:pt>
                <c:pt idx="7">
                  <c:v>39.300000000000011</c:v>
                </c:pt>
                <c:pt idx="8">
                  <c:v>38.300000000000011</c:v>
                </c:pt>
                <c:pt idx="9">
                  <c:v>38.300000000000011</c:v>
                </c:pt>
                <c:pt idx="10">
                  <c:v>38.9</c:v>
                </c:pt>
              </c:numCache>
            </c:numRef>
          </c:val>
          <c:smooth val="0"/>
        </c:ser>
        <c:ser>
          <c:idx val="0"/>
          <c:order val="2"/>
          <c:tx>
            <c:strRef>
              <c:f>'Figure 1.1'!$A$34</c:f>
              <c:strCache>
                <c:ptCount val="1"/>
                <c:pt idx="0">
                  <c:v>Clase media ALC</c:v>
                </c:pt>
              </c:strCache>
            </c:strRef>
          </c:tx>
          <c:spPr>
            <a:ln w="50800" cap="rnd" cmpd="sng" algn="ctr">
              <a:solidFill>
                <a:srgbClr val="8CC841"/>
              </a:solidFill>
              <a:prstDash val="solid"/>
              <a:round/>
            </a:ln>
            <a:effectLst/>
          </c:spPr>
          <c:marker>
            <c:symbol val="none"/>
          </c:marker>
          <c:dLbls>
            <c:dLbl>
              <c:idx val="0"/>
              <c:layout/>
              <c:tx>
                <c:rich>
                  <a:bodyPr/>
                  <a:lstStyle/>
                  <a:p>
                    <a:pPr>
                      <a:defRPr sz="750" b="0" i="0">
                        <a:solidFill>
                          <a:srgbClr val="000000"/>
                        </a:solidFill>
                        <a:latin typeface="Arial Narrow"/>
                      </a:defRPr>
                    </a:pPr>
                    <a:endParaRPr lang="en-GB" sz="750" b="0" i="0">
                      <a:solidFill>
                        <a:srgbClr val="000000"/>
                      </a:solidFill>
                      <a:latin typeface="Arial Narrow"/>
                    </a:endParaRPr>
                  </a:p>
                </c:rich>
              </c:tx>
              <c:spPr/>
              <c:showLegendKey val="0"/>
              <c:showVal val="0"/>
              <c:showCatName val="0"/>
              <c:showSerName val="0"/>
              <c:showPercent val="0"/>
              <c:showBubbleSize val="0"/>
            </c:dLbl>
            <c:dLbl>
              <c:idx val="1"/>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2"/>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3"/>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4"/>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5"/>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6"/>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7"/>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8"/>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9"/>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0"/>
              <c:layout/>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1"/>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2"/>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3"/>
              <c:tx>
                <c:rich>
                  <a:bodyPr/>
                  <a:lstStyle/>
                  <a:p>
                    <a:pPr>
                      <a:defRPr sz="750" b="0" i="0">
                        <a:solidFill>
                          <a:srgbClr val="000000"/>
                        </a:solidFill>
                        <a:latin typeface="Arial Narrow"/>
                      </a:defRPr>
                    </a:pPr>
                    <a:endParaRPr lang="es-ES" sz="750" b="0" i="0">
                      <a:solidFill>
                        <a:srgbClr val="000000"/>
                      </a:solidFill>
                      <a:latin typeface="Arial Narrow"/>
                    </a:endParaRPr>
                  </a:p>
                </c:rich>
              </c:tx>
              <c:spPr/>
              <c:showLegendKey val="0"/>
              <c:showVal val="0"/>
              <c:showCatName val="0"/>
              <c:showSerName val="0"/>
              <c:showPercent val="0"/>
              <c:showBubbleSize val="0"/>
            </c:dLbl>
            <c:dLbl>
              <c:idx val="14"/>
              <c:delete val="1"/>
            </c:dLbl>
            <c:showLegendKey val="0"/>
            <c:showVal val="1"/>
            <c:showCatName val="0"/>
            <c:showSerName val="0"/>
            <c:showPercent val="0"/>
            <c:showBubbleSize val="0"/>
            <c:showLeaderLines val="0"/>
          </c:dLbls>
          <c:cat>
            <c:numRef>
              <c:f>'Figure 1.1'!$B$33:$L$33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'Figure 1.1'!$B$34:$L$34</c:f>
              <c:numCache>
                <c:formatCode>0</c:formatCode>
                <c:ptCount val="11"/>
                <c:pt idx="0">
                  <c:v>22.5</c:v>
                </c:pt>
                <c:pt idx="1">
                  <c:v>23.8</c:v>
                </c:pt>
                <c:pt idx="2">
                  <c:v>25.7</c:v>
                </c:pt>
                <c:pt idx="3">
                  <c:v>27.2</c:v>
                </c:pt>
                <c:pt idx="4">
                  <c:v>28.4</c:v>
                </c:pt>
                <c:pt idx="5">
                  <c:v>28.6</c:v>
                </c:pt>
                <c:pt idx="6">
                  <c:v>30.2</c:v>
                </c:pt>
                <c:pt idx="7">
                  <c:v>31.6</c:v>
                </c:pt>
                <c:pt idx="8">
                  <c:v>33.800000000000011</c:v>
                </c:pt>
                <c:pt idx="9">
                  <c:v>34.800000000000011</c:v>
                </c:pt>
                <c:pt idx="10">
                  <c:v>35</c:v>
                </c:pt>
              </c:numCache>
            </c:numRef>
          </c:val>
          <c:smooth val="0"/>
        </c:ser>
        <c:dLbls>
          <c:showLegendKey val="0"/>
          <c:showVal val="0"/>
          <c:showCatName val="0"/>
          <c:showSerName val="0"/>
          <c:showPercent val="0"/>
          <c:showBubbleSize val="0"/>
        </c:dLbls>
        <c:marker val="1"/>
        <c:smooth val="0"/>
        <c:axId val="71382144"/>
        <c:axId val="71383680"/>
      </c:lineChart>
      <c:catAx>
        <c:axId val="7138214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71383680"/>
        <c:crosses val="autoZero"/>
        <c:auto val="1"/>
        <c:lblAlgn val="ctr"/>
        <c:lblOffset val="0"/>
        <c:tickLblSkip val="1"/>
        <c:noMultiLvlLbl val="0"/>
      </c:catAx>
      <c:valAx>
        <c:axId val="71383680"/>
        <c:scaling>
          <c:orientation val="minMax"/>
          <c:min val="15"/>
        </c:scaling>
        <c:delete val="0"/>
        <c:axPos val="l"/>
        <c:majorGridlines>
          <c:spPr>
            <a:ln w="9525" cmpd="sng">
              <a:solidFill>
                <a:srgbClr val="FFFFFF"/>
              </a:solidFill>
              <a:prstDash val="solid"/>
            </a:ln>
          </c:spPr>
        </c:majorGridlines>
        <c:title>
          <c:tx>
            <c:rich>
              <a:bodyPr rot="0" vert="horz"/>
              <a:lstStyle/>
              <a:p>
                <a:pPr>
                  <a:defRPr sz="1200" b="0" i="0">
                    <a:solidFill>
                      <a:srgbClr val="000000"/>
                    </a:solidFill>
                    <a:latin typeface="Arial Narrow"/>
                  </a:defRPr>
                </a:pPr>
                <a:r>
                  <a:rPr lang="en-GB" sz="1200" b="0" i="0">
                    <a:solidFill>
                      <a:srgbClr val="000000"/>
                    </a:solidFill>
                    <a:latin typeface="Arial Narrow"/>
                  </a:rPr>
                  <a:t>%</a:t>
                </a:r>
              </a:p>
            </c:rich>
          </c:tx>
          <c:layout>
            <c:manualLayout>
              <c:xMode val="edge"/>
              <c:yMode val="edge"/>
              <c:x val="1.2999299572944335E-2"/>
              <c:y val="0.10956441674006255"/>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71382144"/>
        <c:crosses val="autoZero"/>
        <c:crossBetween val="between"/>
      </c:valAx>
      <c:spPr>
        <a:solidFill>
          <a:srgbClr val="F4FFFF"/>
        </a:solidFill>
        <a:ln w="9525">
          <a:solidFill>
            <a:srgbClr val="000000"/>
          </a:solidFill>
        </a:ln>
      </c:spPr>
    </c:plotArea>
    <c:legend>
      <c:legendPos val="r"/>
      <c:layout>
        <c:manualLayout>
          <c:xMode val="edge"/>
          <c:yMode val="edge"/>
          <c:x val="4.1301613461006491E-2"/>
          <c:y val="1.9920803043647742E-2"/>
          <c:w val="0.95651224163683368"/>
          <c:h val="0.12614300277629334"/>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2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96558508789022E-2"/>
          <c:y val="9.737588357010929E-2"/>
          <c:w val="0.93225458171440356"/>
          <c:h val="0.53109500201363713"/>
        </c:manualLayout>
      </c:layout>
      <c:barChart>
        <c:barDir val="col"/>
        <c:grouping val="clustered"/>
        <c:varyColors val="0"/>
        <c:ser>
          <c:idx val="0"/>
          <c:order val="0"/>
          <c:tx>
            <c:strRef>
              <c:f>Data!$B$224</c:f>
              <c:strCache>
                <c:ptCount val="1"/>
                <c:pt idx="0">
                  <c:v>1990-2015</c:v>
                </c:pt>
              </c:strCache>
            </c:strRef>
          </c:tx>
          <c:invertIfNegative val="0"/>
          <c:cat>
            <c:strRef>
              <c:f>Data!$A$225:$A$244</c:f>
              <c:strCache>
                <c:ptCount val="20"/>
                <c:pt idx="0">
                  <c:v>Costa Rica</c:v>
                </c:pt>
                <c:pt idx="1">
                  <c:v>Paraguay</c:v>
                </c:pt>
                <c:pt idx="2">
                  <c:v>Peru</c:v>
                </c:pt>
                <c:pt idx="3">
                  <c:v>Ecuador</c:v>
                </c:pt>
                <c:pt idx="4">
                  <c:v>El Salvador</c:v>
                </c:pt>
                <c:pt idx="5">
                  <c:v>Chile</c:v>
                </c:pt>
                <c:pt idx="6">
                  <c:v>Guatemala</c:v>
                </c:pt>
                <c:pt idx="7">
                  <c:v>Bolivia</c:v>
                </c:pt>
                <c:pt idx="8">
                  <c:v>Panama</c:v>
                </c:pt>
                <c:pt idx="9">
                  <c:v>Mexico</c:v>
                </c:pt>
                <c:pt idx="10">
                  <c:v>Honduras</c:v>
                </c:pt>
                <c:pt idx="11">
                  <c:v>Brazil</c:v>
                </c:pt>
                <c:pt idx="12">
                  <c:v>Colombia</c:v>
                </c:pt>
                <c:pt idx="13">
                  <c:v>Venezuela</c:v>
                </c:pt>
                <c:pt idx="14">
                  <c:v>Nicaragua</c:v>
                </c:pt>
                <c:pt idx="15">
                  <c:v>Dominican Rep.</c:v>
                </c:pt>
                <c:pt idx="16">
                  <c:v>Jamaica</c:v>
                </c:pt>
                <c:pt idx="17">
                  <c:v>Argentina</c:v>
                </c:pt>
                <c:pt idx="18">
                  <c:v>Uruguay</c:v>
                </c:pt>
                <c:pt idx="19">
                  <c:v>Trinidad and Tobago</c:v>
                </c:pt>
              </c:strCache>
            </c:strRef>
          </c:cat>
          <c:val>
            <c:numRef>
              <c:f>Data!$B$225:$B$244</c:f>
              <c:numCache>
                <c:formatCode>General</c:formatCode>
                <c:ptCount val="20"/>
                <c:pt idx="0">
                  <c:v>6.5840908979379886</c:v>
                </c:pt>
                <c:pt idx="1">
                  <c:v>5.60527331622378</c:v>
                </c:pt>
                <c:pt idx="2">
                  <c:v>4.5651698509312055</c:v>
                </c:pt>
                <c:pt idx="3">
                  <c:v>4.328336795753529</c:v>
                </c:pt>
                <c:pt idx="4">
                  <c:v>3.9845626334993778</c:v>
                </c:pt>
                <c:pt idx="5">
                  <c:v>3.6576964041022952</c:v>
                </c:pt>
                <c:pt idx="6">
                  <c:v>3.6058895699397464</c:v>
                </c:pt>
                <c:pt idx="7">
                  <c:v>3.5670650626097977</c:v>
                </c:pt>
                <c:pt idx="8">
                  <c:v>2.7454989198286484</c:v>
                </c:pt>
                <c:pt idx="9">
                  <c:v>2.5418339405722579</c:v>
                </c:pt>
                <c:pt idx="10">
                  <c:v>2.3904504961248962</c:v>
                </c:pt>
                <c:pt idx="11">
                  <c:v>1.9299043984889686</c:v>
                </c:pt>
                <c:pt idx="12">
                  <c:v>1.718729417164222</c:v>
                </c:pt>
                <c:pt idx="13">
                  <c:v>0.52767521158485486</c:v>
                </c:pt>
                <c:pt idx="14">
                  <c:v>6.0045899518867962E-2</c:v>
                </c:pt>
                <c:pt idx="15">
                  <c:v>1.1267661784453153E-2</c:v>
                </c:pt>
                <c:pt idx="16">
                  <c:v>-0.14401719898544663</c:v>
                </c:pt>
                <c:pt idx="17">
                  <c:v>-0.23770013260615563</c:v>
                </c:pt>
                <c:pt idx="18">
                  <c:v>-0.30966043091352757</c:v>
                </c:pt>
                <c:pt idx="19">
                  <c:v>-1.3947101757231906</c:v>
                </c:pt>
              </c:numCache>
            </c:numRef>
          </c:val>
        </c:ser>
        <c:dLbls>
          <c:showLegendKey val="0"/>
          <c:showVal val="0"/>
          <c:showCatName val="0"/>
          <c:showSerName val="0"/>
          <c:showPercent val="0"/>
          <c:showBubbleSize val="0"/>
        </c:dLbls>
        <c:gapWidth val="150"/>
        <c:axId val="71400064"/>
        <c:axId val="71406336"/>
      </c:barChart>
      <c:lineChart>
        <c:grouping val="standard"/>
        <c:varyColors val="0"/>
        <c:ser>
          <c:idx val="1"/>
          <c:order val="1"/>
          <c:tx>
            <c:strRef>
              <c:f>Data!$C$224</c:f>
              <c:strCache>
                <c:ptCount val="1"/>
                <c:pt idx="0">
                  <c:v>2000-2015</c:v>
                </c:pt>
              </c:strCache>
            </c:strRef>
          </c:tx>
          <c:spPr>
            <a:ln>
              <a:noFill/>
            </a:ln>
          </c:spPr>
          <c:marker>
            <c:symbol val="diamond"/>
            <c:size val="10"/>
            <c:spPr>
              <a:solidFill>
                <a:srgbClr val="8CC841"/>
              </a:solidFill>
              <a:ln>
                <a:noFill/>
              </a:ln>
            </c:spPr>
          </c:marker>
          <c:cat>
            <c:strRef>
              <c:f>Data!$A$225:$A$244</c:f>
              <c:strCache>
                <c:ptCount val="20"/>
                <c:pt idx="0">
                  <c:v>Costa Rica</c:v>
                </c:pt>
                <c:pt idx="1">
                  <c:v>Paraguay</c:v>
                </c:pt>
                <c:pt idx="2">
                  <c:v>Peru</c:v>
                </c:pt>
                <c:pt idx="3">
                  <c:v>Ecuador</c:v>
                </c:pt>
                <c:pt idx="4">
                  <c:v>El Salvador</c:v>
                </c:pt>
                <c:pt idx="5">
                  <c:v>Chile</c:v>
                </c:pt>
                <c:pt idx="6">
                  <c:v>Guatemala</c:v>
                </c:pt>
                <c:pt idx="7">
                  <c:v>Bolivia</c:v>
                </c:pt>
                <c:pt idx="8">
                  <c:v>Panama</c:v>
                </c:pt>
                <c:pt idx="9">
                  <c:v>Mexico</c:v>
                </c:pt>
                <c:pt idx="10">
                  <c:v>Honduras</c:v>
                </c:pt>
                <c:pt idx="11">
                  <c:v>Brazil</c:v>
                </c:pt>
                <c:pt idx="12">
                  <c:v>Colombia</c:v>
                </c:pt>
                <c:pt idx="13">
                  <c:v>Venezuela</c:v>
                </c:pt>
                <c:pt idx="14">
                  <c:v>Nicaragua</c:v>
                </c:pt>
                <c:pt idx="15">
                  <c:v>Dominican Rep.</c:v>
                </c:pt>
                <c:pt idx="16">
                  <c:v>Jamaica</c:v>
                </c:pt>
                <c:pt idx="17">
                  <c:v>Argentina</c:v>
                </c:pt>
                <c:pt idx="18">
                  <c:v>Uruguay</c:v>
                </c:pt>
                <c:pt idx="19">
                  <c:v>Trinidad and Tobago</c:v>
                </c:pt>
              </c:strCache>
            </c:strRef>
          </c:cat>
          <c:val>
            <c:numRef>
              <c:f>Data!$C$225:$C$244</c:f>
              <c:numCache>
                <c:formatCode>General</c:formatCode>
                <c:ptCount val="20"/>
                <c:pt idx="0">
                  <c:v>6.3145791008183405</c:v>
                </c:pt>
                <c:pt idx="1">
                  <c:v>5.4759921029579717</c:v>
                </c:pt>
                <c:pt idx="2">
                  <c:v>2.0521822610909624</c:v>
                </c:pt>
                <c:pt idx="3">
                  <c:v>0.17462915116561728</c:v>
                </c:pt>
                <c:pt idx="4">
                  <c:v>-4.7098209267315561E-2</c:v>
                </c:pt>
                <c:pt idx="5">
                  <c:v>3.9150870323687581</c:v>
                </c:pt>
                <c:pt idx="6">
                  <c:v>3.7506054545301648</c:v>
                </c:pt>
                <c:pt idx="7">
                  <c:v>-0.11635281867673486</c:v>
                </c:pt>
                <c:pt idx="8">
                  <c:v>-0.68491390842378985</c:v>
                </c:pt>
                <c:pt idx="9">
                  <c:v>5.0669886426648159</c:v>
                </c:pt>
                <c:pt idx="10">
                  <c:v>3.3734131303753578</c:v>
                </c:pt>
                <c:pt idx="11">
                  <c:v>5.3305119058853156</c:v>
                </c:pt>
                <c:pt idx="12">
                  <c:v>5.5548057437597942</c:v>
                </c:pt>
                <c:pt idx="13">
                  <c:v>6.0030569414067481</c:v>
                </c:pt>
                <c:pt idx="14">
                  <c:v>2.9412483381854537</c:v>
                </c:pt>
                <c:pt idx="15">
                  <c:v>-0.33926360696183711</c:v>
                </c:pt>
                <c:pt idx="16">
                  <c:v>1.1287431660321756</c:v>
                </c:pt>
                <c:pt idx="17">
                  <c:v>-3.1866176373500643</c:v>
                </c:pt>
                <c:pt idx="18">
                  <c:v>-2.6762182618790931</c:v>
                </c:pt>
                <c:pt idx="19">
                  <c:v>-2.1392632783758359</c:v>
                </c:pt>
              </c:numCache>
            </c:numRef>
          </c:val>
          <c:smooth val="0"/>
        </c:ser>
        <c:dLbls>
          <c:showLegendKey val="0"/>
          <c:showVal val="0"/>
          <c:showCatName val="0"/>
          <c:showSerName val="0"/>
          <c:showPercent val="0"/>
          <c:showBubbleSize val="0"/>
        </c:dLbls>
        <c:marker val="1"/>
        <c:smooth val="0"/>
        <c:axId val="71400064"/>
        <c:axId val="71406336"/>
      </c:lineChart>
      <c:catAx>
        <c:axId val="71400064"/>
        <c:scaling>
          <c:orientation val="minMax"/>
        </c:scaling>
        <c:delete val="0"/>
        <c:axPos val="b"/>
        <c:majorTickMark val="out"/>
        <c:minorTickMark val="none"/>
        <c:tickLblPos val="low"/>
        <c:txPr>
          <a:bodyPr rot="-5400000" vert="horz"/>
          <a:lstStyle/>
          <a:p>
            <a:pPr>
              <a:defRPr sz="1200">
                <a:solidFill>
                  <a:schemeClr val="bg2">
                    <a:lumMod val="10000"/>
                  </a:schemeClr>
                </a:solidFill>
                <a:latin typeface="+mj-lt"/>
              </a:defRPr>
            </a:pPr>
            <a:endParaRPr lang="en-US"/>
          </a:p>
        </c:txPr>
        <c:crossAx val="71406336"/>
        <c:crosses val="autoZero"/>
        <c:auto val="1"/>
        <c:lblAlgn val="ctr"/>
        <c:lblOffset val="100"/>
        <c:noMultiLvlLbl val="0"/>
      </c:catAx>
      <c:valAx>
        <c:axId val="71406336"/>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sz="1200">
                <a:solidFill>
                  <a:schemeClr val="bg2">
                    <a:lumMod val="10000"/>
                  </a:schemeClr>
                </a:solidFill>
              </a:defRPr>
            </a:pPr>
            <a:endParaRPr lang="en-US"/>
          </a:p>
        </c:txPr>
        <c:crossAx val="71400064"/>
        <c:crosses val="autoZero"/>
        <c:crossBetween val="between"/>
      </c:valAx>
    </c:plotArea>
    <c:legend>
      <c:legendPos val="t"/>
      <c:layout>
        <c:manualLayout>
          <c:xMode val="edge"/>
          <c:yMode val="edge"/>
          <c:x val="0.2457460844100719"/>
          <c:y val="2.185792349726776E-2"/>
          <c:w val="0.4788342406754052"/>
          <c:h val="6.5875822899186781E-2"/>
        </c:manualLayout>
      </c:layout>
      <c:overlay val="0"/>
      <c:txPr>
        <a:bodyPr/>
        <a:lstStyle/>
        <a:p>
          <a:pPr>
            <a:defRPr sz="1200">
              <a:solidFill>
                <a:schemeClr val="bg2">
                  <a:lumMod val="10000"/>
                </a:schemeClr>
              </a:solidFill>
              <a:latin typeface="+mj-lt"/>
            </a:defRPr>
          </a:pPr>
          <a:endParaRPr lang="en-US"/>
        </a:p>
      </c:txPr>
    </c:legend>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88367857309393E-2"/>
          <c:y val="5.231892836137958E-2"/>
          <c:w val="0.92614108276603646"/>
          <c:h val="0.64766720213485018"/>
        </c:manualLayout>
      </c:layout>
      <c:barChart>
        <c:barDir val="col"/>
        <c:grouping val="clustered"/>
        <c:varyColors val="0"/>
        <c:ser>
          <c:idx val="0"/>
          <c:order val="0"/>
          <c:tx>
            <c:strRef>
              <c:f>Data!$E$224</c:f>
              <c:strCache>
                <c:ptCount val="1"/>
                <c:pt idx="0">
                  <c:v>2015</c:v>
                </c:pt>
              </c:strCache>
            </c:strRef>
          </c:tx>
          <c:spPr>
            <a:solidFill>
              <a:srgbClr val="4F81BD"/>
            </a:solidFill>
            <a:ln w="6350" cmpd="sng">
              <a:solidFill>
                <a:srgbClr val="000000"/>
              </a:solidFill>
              <a:round/>
            </a:ln>
            <a:effectLst/>
          </c:spPr>
          <c:invertIfNegative val="0"/>
          <c:dPt>
            <c:idx val="21"/>
            <c:invertIfNegative val="0"/>
            <c:bubble3D val="0"/>
            <c:spPr>
              <a:solidFill>
                <a:schemeClr val="bg1">
                  <a:lumMod val="50000"/>
                </a:schemeClr>
              </a:solidFill>
              <a:ln w="6350" cmpd="sng">
                <a:solidFill>
                  <a:srgbClr val="000000"/>
                </a:solidFill>
                <a:round/>
              </a:ln>
              <a:effectLst/>
            </c:spPr>
          </c:dPt>
          <c:dPt>
            <c:idx val="22"/>
            <c:invertIfNegative val="0"/>
            <c:bubble3D val="0"/>
            <c:spPr>
              <a:solidFill>
                <a:schemeClr val="bg1">
                  <a:lumMod val="50000"/>
                </a:schemeClr>
              </a:solidFill>
              <a:ln w="6350" cmpd="sng">
                <a:solidFill>
                  <a:srgbClr val="000000"/>
                </a:solidFill>
                <a:round/>
              </a:ln>
              <a:effectLst/>
            </c:spPr>
          </c:dPt>
          <c:cat>
            <c:strRef>
              <c:f>Data!$D$225:$D$247</c:f>
              <c:strCache>
                <c:ptCount val="23"/>
                <c:pt idx="0">
                  <c:v>Chile</c:v>
                </c:pt>
                <c:pt idx="1">
                  <c:v>Panama</c:v>
                </c:pt>
                <c:pt idx="2">
                  <c:v>Brazil</c:v>
                </c:pt>
                <c:pt idx="3">
                  <c:v>Costa Rica</c:v>
                </c:pt>
                <c:pt idx="4">
                  <c:v>Bolivia</c:v>
                </c:pt>
                <c:pt idx="5">
                  <c:v>Paraguay</c:v>
                </c:pt>
                <c:pt idx="6">
                  <c:v>Honduras</c:v>
                </c:pt>
                <c:pt idx="7">
                  <c:v>Colombia</c:v>
                </c:pt>
                <c:pt idx="8">
                  <c:v>El Salvador</c:v>
                </c:pt>
                <c:pt idx="9">
                  <c:v>Nicaragua</c:v>
                </c:pt>
                <c:pt idx="10">
                  <c:v>Peru</c:v>
                </c:pt>
                <c:pt idx="11">
                  <c:v>Guatemala</c:v>
                </c:pt>
                <c:pt idx="12">
                  <c:v>Mexico</c:v>
                </c:pt>
                <c:pt idx="13">
                  <c:v>Trinidad and Tobago</c:v>
                </c:pt>
                <c:pt idx="14">
                  <c:v>Jamaica</c:v>
                </c:pt>
                <c:pt idx="15">
                  <c:v>Uruguay</c:v>
                </c:pt>
                <c:pt idx="16">
                  <c:v>Venezuela</c:v>
                </c:pt>
                <c:pt idx="17">
                  <c:v>Dominican Republic</c:v>
                </c:pt>
                <c:pt idx="18">
                  <c:v>Ecuador</c:v>
                </c:pt>
                <c:pt idx="19">
                  <c:v>Argentina</c:v>
                </c:pt>
                <c:pt idx="21">
                  <c:v>OECD (32) average</c:v>
                </c:pt>
                <c:pt idx="22">
                  <c:v>LAC (20) average</c:v>
                </c:pt>
              </c:strCache>
            </c:strRef>
          </c:cat>
          <c:val>
            <c:numRef>
              <c:f>Data!$E$225:$E$247</c:f>
              <c:numCache>
                <c:formatCode>General</c:formatCode>
                <c:ptCount val="23"/>
                <c:pt idx="0">
                  <c:v>111.22354912904635</c:v>
                </c:pt>
                <c:pt idx="1">
                  <c:v>86.803568469389518</c:v>
                </c:pt>
                <c:pt idx="2">
                  <c:v>67.864857664039903</c:v>
                </c:pt>
                <c:pt idx="3">
                  <c:v>60.16033116982706</c:v>
                </c:pt>
                <c:pt idx="4">
                  <c:v>57.705241009074051</c:v>
                </c:pt>
                <c:pt idx="5">
                  <c:v>57.118863946771995</c:v>
                </c:pt>
                <c:pt idx="6">
                  <c:v>56.113544194048806</c:v>
                </c:pt>
                <c:pt idx="7">
                  <c:v>47.130476515118339</c:v>
                </c:pt>
                <c:pt idx="8">
                  <c:v>44.863992954522587</c:v>
                </c:pt>
                <c:pt idx="9">
                  <c:v>37.056333148795808</c:v>
                </c:pt>
                <c:pt idx="10">
                  <c:v>36.841229062956167</c:v>
                </c:pt>
                <c:pt idx="11">
                  <c:v>34.37329772541699</c:v>
                </c:pt>
                <c:pt idx="12">
                  <c:v>32.687699600723562</c:v>
                </c:pt>
                <c:pt idx="13">
                  <c:v>31.439197489825915</c:v>
                </c:pt>
                <c:pt idx="14">
                  <c:v>30.441645181880094</c:v>
                </c:pt>
                <c:pt idx="15">
                  <c:v>30.019647436431118</c:v>
                </c:pt>
                <c:pt idx="16">
                  <c:v>29.896149692090855</c:v>
                </c:pt>
                <c:pt idx="17">
                  <c:v>27.539556313835117</c:v>
                </c:pt>
                <c:pt idx="18">
                  <c:v>26.730762376827531</c:v>
                </c:pt>
                <c:pt idx="19">
                  <c:v>14.700533392470097</c:v>
                </c:pt>
                <c:pt idx="21">
                  <c:v>98.552222608593837</c:v>
                </c:pt>
                <c:pt idx="22">
                  <c:v>46.035523823654586</c:v>
                </c:pt>
              </c:numCache>
            </c:numRef>
          </c:val>
        </c:ser>
        <c:dLbls>
          <c:showLegendKey val="0"/>
          <c:showVal val="0"/>
          <c:showCatName val="0"/>
          <c:showSerName val="0"/>
          <c:showPercent val="0"/>
          <c:showBubbleSize val="0"/>
        </c:dLbls>
        <c:gapWidth val="150"/>
        <c:axId val="71422336"/>
        <c:axId val="71423872"/>
      </c:barChart>
      <c:catAx>
        <c:axId val="71422336"/>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300" b="0" i="0">
                <a:solidFill>
                  <a:srgbClr val="000000"/>
                </a:solidFill>
                <a:latin typeface="Arial Narrow"/>
                <a:ea typeface="Arial Narrow"/>
                <a:cs typeface="Arial Narrow"/>
              </a:defRPr>
            </a:pPr>
            <a:endParaRPr lang="en-US"/>
          </a:p>
        </c:txPr>
        <c:crossAx val="71423872"/>
        <c:crosses val="autoZero"/>
        <c:auto val="1"/>
        <c:lblAlgn val="ctr"/>
        <c:lblOffset val="0"/>
        <c:tickLblSkip val="1"/>
        <c:noMultiLvlLbl val="0"/>
      </c:catAx>
      <c:valAx>
        <c:axId val="71423872"/>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300" b="0" i="0">
                <a:solidFill>
                  <a:srgbClr val="000000"/>
                </a:solidFill>
                <a:latin typeface="Arial Narrow"/>
                <a:ea typeface="Arial Narrow"/>
                <a:cs typeface="Arial Narrow"/>
              </a:defRPr>
            </a:pPr>
            <a:endParaRPr lang="en-US"/>
          </a:p>
        </c:txPr>
        <c:crossAx val="71422336"/>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0157358614561E-2"/>
          <c:y val="3.4848966247640098E-2"/>
          <c:w val="0.93694410300721687"/>
          <c:h val="0.69915550029930473"/>
        </c:manualLayout>
      </c:layout>
      <c:barChart>
        <c:barDir val="col"/>
        <c:grouping val="clustered"/>
        <c:varyColors val="0"/>
        <c:ser>
          <c:idx val="0"/>
          <c:order val="0"/>
          <c:spPr>
            <a:solidFill>
              <a:srgbClr val="4F81BD"/>
            </a:solidFill>
            <a:ln w="3175">
              <a:solidFill>
                <a:srgbClr val="000000"/>
              </a:solidFill>
              <a:prstDash val="solid"/>
            </a:ln>
          </c:spPr>
          <c:invertIfNegative val="0"/>
          <c:dPt>
            <c:idx val="17"/>
            <c:invertIfNegative val="0"/>
            <c:bubble3D val="0"/>
            <c:spPr>
              <a:solidFill>
                <a:schemeClr val="tx1">
                  <a:lumMod val="50000"/>
                  <a:lumOff val="50000"/>
                </a:schemeClr>
              </a:solidFill>
              <a:ln w="3175">
                <a:solidFill>
                  <a:srgbClr val="000000"/>
                </a:solidFill>
                <a:prstDash val="solid"/>
              </a:ln>
            </c:spPr>
          </c:dPt>
          <c:dPt>
            <c:idx val="18"/>
            <c:invertIfNegative val="0"/>
            <c:bubble3D val="0"/>
            <c:spPr>
              <a:solidFill>
                <a:schemeClr val="bg1">
                  <a:lumMod val="50000"/>
                </a:schemeClr>
              </a:solidFill>
              <a:ln w="6350" cmpd="sng">
                <a:solidFill>
                  <a:srgbClr val="000000"/>
                </a:solidFill>
                <a:round/>
              </a:ln>
              <a:effectLst/>
            </c:spPr>
          </c:dPt>
          <c:dPt>
            <c:idx val="19"/>
            <c:invertIfNegative val="0"/>
            <c:bubble3D val="0"/>
            <c:spPr>
              <a:solidFill>
                <a:schemeClr val="bg1">
                  <a:lumMod val="50000"/>
                </a:schemeClr>
              </a:solidFill>
              <a:ln w="6350" cmpd="sng">
                <a:solidFill>
                  <a:srgbClr val="000000"/>
                </a:solidFill>
                <a:round/>
              </a:ln>
              <a:effectLst/>
            </c:spPr>
          </c:dPt>
          <c:cat>
            <c:strRef>
              <c:f>Sheet1!$L$3:$L$21</c:f>
              <c:strCache>
                <c:ptCount val="19"/>
                <c:pt idx="0">
                  <c:v>Nicaragua</c:v>
                </c:pt>
                <c:pt idx="1">
                  <c:v>Paraguay</c:v>
                </c:pt>
                <c:pt idx="2">
                  <c:v>Jamaica</c:v>
                </c:pt>
                <c:pt idx="3">
                  <c:v>El Salvador</c:v>
                </c:pt>
                <c:pt idx="4">
                  <c:v>Dominican Republic</c:v>
                </c:pt>
                <c:pt idx="5">
                  <c:v>Bolivia</c:v>
                </c:pt>
                <c:pt idx="6">
                  <c:v>Guatemala</c:v>
                </c:pt>
                <c:pt idx="7">
                  <c:v>Colombia</c:v>
                </c:pt>
                <c:pt idx="8">
                  <c:v>Venezuela</c:v>
                </c:pt>
                <c:pt idx="9">
                  <c:v>Mexico</c:v>
                </c:pt>
                <c:pt idx="10">
                  <c:v>Uruguay</c:v>
                </c:pt>
                <c:pt idx="11">
                  <c:v>Peru</c:v>
                </c:pt>
                <c:pt idx="12">
                  <c:v>Chile</c:v>
                </c:pt>
                <c:pt idx="13">
                  <c:v>Argentina</c:v>
                </c:pt>
                <c:pt idx="14">
                  <c:v>Panama</c:v>
                </c:pt>
                <c:pt idx="15">
                  <c:v>Costa Rica</c:v>
                </c:pt>
                <c:pt idx="17">
                  <c:v>LAC average</c:v>
                </c:pt>
                <c:pt idx="18">
                  <c:v>OECD average</c:v>
                </c:pt>
              </c:strCache>
            </c:strRef>
          </c:cat>
          <c:val>
            <c:numRef>
              <c:f>Sheet1!$M$3:$M$21</c:f>
              <c:numCache>
                <c:formatCode>General</c:formatCode>
                <c:ptCount val="19"/>
                <c:pt idx="0">
                  <c:v>11.3791724730391</c:v>
                </c:pt>
                <c:pt idx="1">
                  <c:v>23.337019134439299</c:v>
                </c:pt>
                <c:pt idx="2">
                  <c:v>32.500308843467501</c:v>
                </c:pt>
                <c:pt idx="3">
                  <c:v>33.115092901799798</c:v>
                </c:pt>
                <c:pt idx="4">
                  <c:v>33.400074767388503</c:v>
                </c:pt>
                <c:pt idx="5">
                  <c:v>34.711928995102298</c:v>
                </c:pt>
                <c:pt idx="6">
                  <c:v>35.840242775303501</c:v>
                </c:pt>
                <c:pt idx="7">
                  <c:v>40.568079109329297</c:v>
                </c:pt>
                <c:pt idx="8">
                  <c:v>43.656584461670398</c:v>
                </c:pt>
                <c:pt idx="9">
                  <c:v>48.993245530767702</c:v>
                </c:pt>
                <c:pt idx="10">
                  <c:v>51.967969512124498</c:v>
                </c:pt>
                <c:pt idx="11">
                  <c:v>55.4811782848139</c:v>
                </c:pt>
                <c:pt idx="12">
                  <c:v>56.579210824101096</c:v>
                </c:pt>
                <c:pt idx="13">
                  <c:v>59.449954411205503</c:v>
                </c:pt>
                <c:pt idx="14">
                  <c:v>60.839421399780399</c:v>
                </c:pt>
                <c:pt idx="15">
                  <c:v>77.111520429549103</c:v>
                </c:pt>
                <c:pt idx="17">
                  <c:v>48.71672506664958</c:v>
                </c:pt>
                <c:pt idx="18">
                  <c:v>86.59607834315814</c:v>
                </c:pt>
              </c:numCache>
            </c:numRef>
          </c:val>
        </c:ser>
        <c:dLbls>
          <c:showLegendKey val="0"/>
          <c:showVal val="0"/>
          <c:showCatName val="0"/>
          <c:showSerName val="0"/>
          <c:showPercent val="0"/>
          <c:showBubbleSize val="0"/>
        </c:dLbls>
        <c:gapWidth val="150"/>
        <c:axId val="71541504"/>
        <c:axId val="71543040"/>
      </c:barChart>
      <c:catAx>
        <c:axId val="7154150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300" b="0" i="0">
                <a:solidFill>
                  <a:srgbClr val="000000"/>
                </a:solidFill>
                <a:latin typeface="Arial Narrow"/>
                <a:ea typeface="Arial Narrow"/>
                <a:cs typeface="Arial Narrow"/>
              </a:defRPr>
            </a:pPr>
            <a:endParaRPr lang="en-US"/>
          </a:p>
        </c:txPr>
        <c:crossAx val="71543040"/>
        <c:crosses val="autoZero"/>
        <c:auto val="1"/>
        <c:lblAlgn val="ctr"/>
        <c:lblOffset val="0"/>
        <c:tickLblSkip val="1"/>
        <c:noMultiLvlLbl val="0"/>
      </c:catAx>
      <c:valAx>
        <c:axId val="71543040"/>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300" b="0" i="0">
                <a:solidFill>
                  <a:srgbClr val="000000"/>
                </a:solidFill>
                <a:latin typeface="Arial Narrow"/>
                <a:ea typeface="Arial Narrow"/>
                <a:cs typeface="Arial Narrow"/>
              </a:defRPr>
            </a:pPr>
            <a:endParaRPr lang="en-US"/>
          </a:p>
        </c:txPr>
        <c:crossAx val="71541504"/>
        <c:crosses val="autoZero"/>
        <c:crossBetween val="between"/>
        <c:majorUnit val="20"/>
      </c:valAx>
      <c:spPr>
        <a:solidFill>
          <a:srgbClr val="F4FFFF"/>
        </a:solidFill>
        <a:ln w="9525">
          <a:solidFill>
            <a:srgbClr val="000000"/>
          </a:solidFill>
        </a:ln>
      </c:spPr>
    </c:plotArea>
    <c:plotVisOnly val="1"/>
    <c:dispBlanksAs val="gap"/>
    <c:showDLblsOverMax val="1"/>
  </c:chart>
  <c:spPr>
    <a:noFill/>
    <a:ln w="9525">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51144979498356E-2"/>
          <c:y val="7.1096096858860383E-2"/>
          <c:w val="0.94946273004307846"/>
          <c:h val="0.647752772838879"/>
        </c:manualLayout>
      </c:layout>
      <c:barChart>
        <c:barDir val="col"/>
        <c:grouping val="clustered"/>
        <c:varyColors val="0"/>
        <c:ser>
          <c:idx val="0"/>
          <c:order val="0"/>
          <c:tx>
            <c:strRef>
              <c:f>Sheet1!$S$2</c:f>
              <c:strCache>
                <c:ptCount val="1"/>
              </c:strCache>
            </c:strRef>
          </c:tx>
          <c:spPr>
            <a:solidFill>
              <a:srgbClr val="4F81BD"/>
            </a:solidFill>
            <a:ln w="3175">
              <a:solidFill>
                <a:srgbClr val="000000"/>
              </a:solidFill>
              <a:prstDash val="solid"/>
            </a:ln>
          </c:spPr>
          <c:invertIfNegative val="0"/>
          <c:dPt>
            <c:idx val="16"/>
            <c:invertIfNegative val="0"/>
            <c:bubble3D val="0"/>
            <c:spPr>
              <a:solidFill>
                <a:schemeClr val="bg1">
                  <a:lumMod val="65000"/>
                </a:schemeClr>
              </a:solidFill>
              <a:ln w="6350" cmpd="sng">
                <a:solidFill>
                  <a:srgbClr val="000000"/>
                </a:solidFill>
                <a:round/>
              </a:ln>
              <a:effectLst/>
            </c:spPr>
          </c:dPt>
          <c:dPt>
            <c:idx val="17"/>
            <c:invertIfNegative val="0"/>
            <c:bubble3D val="0"/>
            <c:spPr>
              <a:solidFill>
                <a:schemeClr val="bg1">
                  <a:lumMod val="75000"/>
                </a:schemeClr>
              </a:solidFill>
              <a:ln w="6350" cmpd="sng">
                <a:solidFill>
                  <a:srgbClr val="000000"/>
                </a:solidFill>
                <a:round/>
              </a:ln>
              <a:effectLst/>
            </c:spPr>
          </c:dPt>
          <c:cat>
            <c:strRef>
              <c:f>Sheet1!$M$3:$M$20</c:f>
              <c:strCache>
                <c:ptCount val="18"/>
                <c:pt idx="0">
                  <c:v>Guatemala</c:v>
                </c:pt>
                <c:pt idx="1">
                  <c:v>Bolivia</c:v>
                </c:pt>
                <c:pt idx="2">
                  <c:v>Costa Rica</c:v>
                </c:pt>
                <c:pt idx="3">
                  <c:v>Argentina</c:v>
                </c:pt>
                <c:pt idx="4">
                  <c:v>Dominican Rep.</c:v>
                </c:pt>
                <c:pt idx="5">
                  <c:v>Chile</c:v>
                </c:pt>
                <c:pt idx="6">
                  <c:v>Panama</c:v>
                </c:pt>
                <c:pt idx="7">
                  <c:v>El Salvador</c:v>
                </c:pt>
                <c:pt idx="8">
                  <c:v>Paraguay</c:v>
                </c:pt>
                <c:pt idx="9">
                  <c:v>Mexico</c:v>
                </c:pt>
                <c:pt idx="10">
                  <c:v>Colombia</c:v>
                </c:pt>
                <c:pt idx="11">
                  <c:v>Honduras</c:v>
                </c:pt>
                <c:pt idx="12">
                  <c:v>Brazil</c:v>
                </c:pt>
                <c:pt idx="13">
                  <c:v>Peru</c:v>
                </c:pt>
                <c:pt idx="14">
                  <c:v>Ecuador</c:v>
                </c:pt>
                <c:pt idx="16">
                  <c:v>LAC average (15)</c:v>
                </c:pt>
                <c:pt idx="17">
                  <c:v>OECD average (31)</c:v>
                </c:pt>
              </c:strCache>
            </c:strRef>
          </c:cat>
          <c:val>
            <c:numRef>
              <c:f>Sheet1!$S$3:$S$20</c:f>
              <c:numCache>
                <c:formatCode>General</c:formatCode>
                <c:ptCount val="18"/>
                <c:pt idx="0">
                  <c:v>1.34732299472207</c:v>
                </c:pt>
                <c:pt idx="1">
                  <c:v>1.6</c:v>
                </c:pt>
                <c:pt idx="2">
                  <c:v>1.66417841493179</c:v>
                </c:pt>
                <c:pt idx="3">
                  <c:v>1.6946177190035401</c:v>
                </c:pt>
                <c:pt idx="4">
                  <c:v>1.7259498886068101</c:v>
                </c:pt>
                <c:pt idx="5">
                  <c:v>1.8746632672456001</c:v>
                </c:pt>
                <c:pt idx="6">
                  <c:v>2.1906744793948798</c:v>
                </c:pt>
                <c:pt idx="7">
                  <c:v>2.2540719594228098</c:v>
                </c:pt>
                <c:pt idx="8">
                  <c:v>2.4703816468449999</c:v>
                </c:pt>
                <c:pt idx="9">
                  <c:v>2.5232119037482699</c:v>
                </c:pt>
                <c:pt idx="10">
                  <c:v>2.8476727881339001</c:v>
                </c:pt>
                <c:pt idx="11">
                  <c:v>3.0563209841785501</c:v>
                </c:pt>
                <c:pt idx="12">
                  <c:v>3.3117879601559901</c:v>
                </c:pt>
                <c:pt idx="13">
                  <c:v>3.9259033328808801</c:v>
                </c:pt>
                <c:pt idx="14">
                  <c:v>4.3215429554910099</c:v>
                </c:pt>
                <c:pt idx="16">
                  <c:v>2.4538866863174063</c:v>
                </c:pt>
                <c:pt idx="17">
                  <c:v>5.3879403846521807</c:v>
                </c:pt>
              </c:numCache>
            </c:numRef>
          </c:val>
        </c:ser>
        <c:dLbls>
          <c:showLegendKey val="0"/>
          <c:showVal val="0"/>
          <c:showCatName val="0"/>
          <c:showSerName val="0"/>
          <c:showPercent val="0"/>
          <c:showBubbleSize val="0"/>
        </c:dLbls>
        <c:gapWidth val="150"/>
        <c:axId val="87397888"/>
        <c:axId val="87399424"/>
      </c:barChart>
      <c:catAx>
        <c:axId val="8739788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400" b="0" i="0">
                <a:solidFill>
                  <a:srgbClr val="000000"/>
                </a:solidFill>
                <a:latin typeface="Arial Narrow"/>
                <a:ea typeface="Arial Narrow"/>
                <a:cs typeface="Arial Narrow"/>
              </a:defRPr>
            </a:pPr>
            <a:endParaRPr lang="en-US"/>
          </a:p>
        </c:txPr>
        <c:crossAx val="87399424"/>
        <c:crosses val="autoZero"/>
        <c:auto val="1"/>
        <c:lblAlgn val="ctr"/>
        <c:lblOffset val="0"/>
        <c:tickLblSkip val="1"/>
        <c:noMultiLvlLbl val="0"/>
      </c:catAx>
      <c:valAx>
        <c:axId val="87399424"/>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a:solidFill>
                  <a:srgbClr val="000000"/>
                </a:solidFill>
                <a:latin typeface="Arial Narrow"/>
                <a:ea typeface="Arial Narrow"/>
                <a:cs typeface="Arial Narrow"/>
              </a:defRPr>
            </a:pPr>
            <a:endParaRPr lang="en-US"/>
          </a:p>
        </c:txPr>
        <c:crossAx val="87397888"/>
        <c:crosses val="autoZero"/>
        <c:crossBetween val="between"/>
      </c:valAx>
      <c:spPr>
        <a:solidFill>
          <a:srgbClr val="F4FFFF"/>
        </a:solidFill>
        <a:ln w="9525">
          <a:solidFill>
            <a:srgbClr val="000000"/>
          </a:solidFill>
        </a:ln>
      </c:spPr>
    </c:plotArea>
    <c:plotVisOnly val="1"/>
    <c:dispBlanksAs val="gap"/>
    <c:showDLblsOverMax val="1"/>
  </c:chart>
  <c:spPr>
    <a:noFill/>
    <a:ln w="9525">
      <a:no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52678432488697E-2"/>
          <c:y val="0.1597791881127793"/>
          <c:w val="0.95467136150234744"/>
          <c:h val="0.74161730630224953"/>
        </c:manualLayout>
      </c:layout>
      <c:lineChart>
        <c:grouping val="standard"/>
        <c:varyColors val="0"/>
        <c:ser>
          <c:idx val="0"/>
          <c:order val="0"/>
          <c:tx>
            <c:strRef>
              <c:f>'Fig 1. Growth'!$E$34</c:f>
              <c:strCache>
                <c:ptCount val="1"/>
                <c:pt idx="0">
                  <c:v>Latin America and the Caribbean Consensus Forecast</c:v>
                </c:pt>
              </c:strCache>
            </c:strRef>
          </c:tx>
          <c:spPr>
            <a:ln w="19050" cap="rnd" cmpd="sng" algn="ctr">
              <a:solidFill>
                <a:srgbClr val="4F81BD"/>
              </a:solidFill>
              <a:prstDash val="dash"/>
              <a:round/>
            </a:ln>
            <a:effectLst/>
          </c:spPr>
          <c:marker>
            <c:symbol val="none"/>
          </c:marker>
          <c:cat>
            <c:strRef>
              <c:f>'Fig 1. Growth'!$F$33:$W$33</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'Fig 1. Growth'!$F$34:$W$34</c:f>
              <c:numCache>
                <c:formatCode>General</c:formatCode>
                <c:ptCount val="18"/>
                <c:pt idx="0">
                  <c:v>4.0879096513050897</c:v>
                </c:pt>
                <c:pt idx="1">
                  <c:v>0.70831076994063402</c:v>
                </c:pt>
                <c:pt idx="2">
                  <c:v>0.47227694538877302</c:v>
                </c:pt>
                <c:pt idx="3">
                  <c:v>1.9211732780417901</c:v>
                </c:pt>
                <c:pt idx="4">
                  <c:v>6.0425681461079499</c:v>
                </c:pt>
                <c:pt idx="5">
                  <c:v>4.4850367846993402</c:v>
                </c:pt>
                <c:pt idx="6">
                  <c:v>5.4212791721817197</c:v>
                </c:pt>
                <c:pt idx="7">
                  <c:v>5.7915245148527399</c:v>
                </c:pt>
                <c:pt idx="8">
                  <c:v>3.9999320736153301</c:v>
                </c:pt>
                <c:pt idx="9">
                  <c:v>-1.2559722642118401</c:v>
                </c:pt>
                <c:pt idx="10">
                  <c:v>6.1375939157017001</c:v>
                </c:pt>
                <c:pt idx="11">
                  <c:v>4.7</c:v>
                </c:pt>
                <c:pt idx="12">
                  <c:v>2.9</c:v>
                </c:pt>
                <c:pt idx="13">
                  <c:v>2.9</c:v>
                </c:pt>
                <c:pt idx="14">
                  <c:v>1.1000000000000001</c:v>
                </c:pt>
                <c:pt idx="15">
                  <c:v>-0.5</c:v>
                </c:pt>
                <c:pt idx="16">
                  <c:v>-0.5</c:v>
                </c:pt>
                <c:pt idx="17">
                  <c:v>2</c:v>
                </c:pt>
              </c:numCache>
            </c:numRef>
          </c:val>
          <c:smooth val="0"/>
        </c:ser>
        <c:ser>
          <c:idx val="1"/>
          <c:order val="1"/>
          <c:tx>
            <c:strRef>
              <c:f>'Fig 1. Growth'!$E$35</c:f>
              <c:strCache>
                <c:ptCount val="1"/>
                <c:pt idx="0">
                  <c:v>Latin America and the Caribbean ECLAC</c:v>
                </c:pt>
              </c:strCache>
            </c:strRef>
          </c:tx>
          <c:spPr>
            <a:ln w="19050" cap="rnd" cmpd="sng" algn="ctr">
              <a:solidFill>
                <a:srgbClr val="4F81BD"/>
              </a:solidFill>
              <a:prstDash val="solid"/>
              <a:round/>
            </a:ln>
            <a:effectLst/>
          </c:spPr>
          <c:marker>
            <c:symbol val="none"/>
          </c:marker>
          <c:cat>
            <c:strRef>
              <c:f>'Fig 1. Growth'!$F$33:$W$33</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'Fig 1. Growth'!$F$35:$W$35</c:f>
              <c:numCache>
                <c:formatCode>General</c:formatCode>
                <c:ptCount val="18"/>
                <c:pt idx="0">
                  <c:v>4.0879096513050897</c:v>
                </c:pt>
                <c:pt idx="1">
                  <c:v>0.70831076994063402</c:v>
                </c:pt>
                <c:pt idx="2">
                  <c:v>0.47227694538877302</c:v>
                </c:pt>
                <c:pt idx="3">
                  <c:v>1.9211732780417901</c:v>
                </c:pt>
                <c:pt idx="4">
                  <c:v>6.0425681461079499</c:v>
                </c:pt>
                <c:pt idx="5">
                  <c:v>4.4850367846993402</c:v>
                </c:pt>
                <c:pt idx="6">
                  <c:v>5.4212791721817197</c:v>
                </c:pt>
                <c:pt idx="7">
                  <c:v>5.7915245148527399</c:v>
                </c:pt>
                <c:pt idx="8">
                  <c:v>3.9999320736153301</c:v>
                </c:pt>
                <c:pt idx="9">
                  <c:v>-1.2559722642118401</c:v>
                </c:pt>
                <c:pt idx="10">
                  <c:v>6.1375939157017001</c:v>
                </c:pt>
                <c:pt idx="11">
                  <c:v>4.7</c:v>
                </c:pt>
                <c:pt idx="12">
                  <c:v>2.9</c:v>
                </c:pt>
                <c:pt idx="13">
                  <c:v>2.9</c:v>
                </c:pt>
                <c:pt idx="14">
                  <c:v>1.1000000000000001</c:v>
                </c:pt>
                <c:pt idx="15">
                  <c:v>-0.5</c:v>
                </c:pt>
                <c:pt idx="16">
                  <c:v>-0.9</c:v>
                </c:pt>
                <c:pt idx="17">
                  <c:v>1.5</c:v>
                </c:pt>
              </c:numCache>
            </c:numRef>
          </c:val>
          <c:smooth val="0"/>
        </c:ser>
        <c:ser>
          <c:idx val="2"/>
          <c:order val="2"/>
          <c:tx>
            <c:strRef>
              <c:f>'Fig 1. Growth'!$E$36</c:f>
              <c:strCache>
                <c:ptCount val="1"/>
                <c:pt idx="0">
                  <c:v>Latin America and the Caribbean IMF</c:v>
                </c:pt>
              </c:strCache>
            </c:strRef>
          </c:tx>
          <c:spPr>
            <a:ln w="19050" cap="rnd" cmpd="sng" algn="ctr">
              <a:solidFill>
                <a:schemeClr val="tx1"/>
              </a:solidFill>
              <a:prstDash val="dash"/>
              <a:round/>
            </a:ln>
            <a:effectLst/>
          </c:spPr>
          <c:marker>
            <c:symbol val="none"/>
          </c:marker>
          <c:cat>
            <c:strRef>
              <c:f>'Fig 1. Growth'!$F$33:$W$33</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'Fig 1. Growth'!$F$36:$W$36</c:f>
              <c:numCache>
                <c:formatCode>General</c:formatCode>
                <c:ptCount val="18"/>
                <c:pt idx="0">
                  <c:v>3.7530000000000001</c:v>
                </c:pt>
                <c:pt idx="1">
                  <c:v>0.56299999999999994</c:v>
                </c:pt>
                <c:pt idx="2">
                  <c:v>0.435</c:v>
                </c:pt>
                <c:pt idx="3">
                  <c:v>2.008</c:v>
                </c:pt>
                <c:pt idx="4">
                  <c:v>6.26</c:v>
                </c:pt>
                <c:pt idx="5">
                  <c:v>4.6829999999999998</c:v>
                </c:pt>
                <c:pt idx="6">
                  <c:v>5.6349999999999998</c:v>
                </c:pt>
                <c:pt idx="7">
                  <c:v>5.766</c:v>
                </c:pt>
                <c:pt idx="8">
                  <c:v>3.9119999999999999</c:v>
                </c:pt>
                <c:pt idx="9">
                  <c:v>-1.246</c:v>
                </c:pt>
                <c:pt idx="10">
                  <c:v>6.0540000000000003</c:v>
                </c:pt>
                <c:pt idx="11">
                  <c:v>4.88</c:v>
                </c:pt>
                <c:pt idx="12">
                  <c:v>3.1659999999999999</c:v>
                </c:pt>
                <c:pt idx="13">
                  <c:v>2.976</c:v>
                </c:pt>
                <c:pt idx="14">
                  <c:v>1.302</c:v>
                </c:pt>
                <c:pt idx="15">
                  <c:v>-8.1000000000000003E-2</c:v>
                </c:pt>
                <c:pt idx="16">
                  <c:v>-0.47199999999999998</c:v>
                </c:pt>
                <c:pt idx="17">
                  <c:v>1.51</c:v>
                </c:pt>
              </c:numCache>
            </c:numRef>
          </c:val>
          <c:smooth val="0"/>
        </c:ser>
        <c:ser>
          <c:idx val="3"/>
          <c:order val="3"/>
          <c:tx>
            <c:strRef>
              <c:f>'Fig 1. Growth'!$E$37</c:f>
              <c:strCache>
                <c:ptCount val="1"/>
                <c:pt idx="0">
                  <c:v>OECD</c:v>
                </c:pt>
              </c:strCache>
            </c:strRef>
          </c:tx>
          <c:spPr>
            <a:ln w="19050" cap="rnd" cmpd="sng" algn="ctr">
              <a:solidFill>
                <a:schemeClr val="bg1">
                  <a:lumMod val="50000"/>
                </a:schemeClr>
              </a:solidFill>
              <a:prstDash val="solid"/>
              <a:round/>
            </a:ln>
            <a:effectLst/>
          </c:spPr>
          <c:marker>
            <c:symbol val="none"/>
          </c:marker>
          <c:cat>
            <c:strRef>
              <c:f>'Fig 1. Growth'!$F$33:$W$33</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'Fig 1. Growth'!$F$37:$W$37</c:f>
              <c:numCache>
                <c:formatCode>General</c:formatCode>
                <c:ptCount val="18"/>
                <c:pt idx="0">
                  <c:v>4.1252228692593595</c:v>
                </c:pt>
                <c:pt idx="1">
                  <c:v>1.342731431434574</c:v>
                </c:pt>
                <c:pt idx="2">
                  <c:v>1.7067027406221458</c:v>
                </c:pt>
                <c:pt idx="3">
                  <c:v>2.0910214811420413</c:v>
                </c:pt>
                <c:pt idx="4">
                  <c:v>3.2520836515365303</c:v>
                </c:pt>
                <c:pt idx="5">
                  <c:v>2.8245104260746334</c:v>
                </c:pt>
                <c:pt idx="6">
                  <c:v>3.1511494707587628</c:v>
                </c:pt>
                <c:pt idx="7">
                  <c:v>2.698678925467668</c:v>
                </c:pt>
                <c:pt idx="8">
                  <c:v>0.23716318138091719</c:v>
                </c:pt>
                <c:pt idx="9">
                  <c:v>-3.450072102356383</c:v>
                </c:pt>
                <c:pt idx="10">
                  <c:v>3.0024257833594747</c:v>
                </c:pt>
                <c:pt idx="11">
                  <c:v>1.9468641129354092</c:v>
                </c:pt>
                <c:pt idx="12">
                  <c:v>1.282037569534511</c:v>
                </c:pt>
                <c:pt idx="13">
                  <c:v>1.1939232777783637</c:v>
                </c:pt>
                <c:pt idx="14">
                  <c:v>1.8808087020419473</c:v>
                </c:pt>
                <c:pt idx="15">
                  <c:v>2.0702273960149675</c:v>
                </c:pt>
                <c:pt idx="16">
                  <c:v>1.8270767799432708</c:v>
                </c:pt>
                <c:pt idx="17">
                  <c:v>2.0688313103488509</c:v>
                </c:pt>
              </c:numCache>
            </c:numRef>
          </c:val>
          <c:smooth val="0"/>
        </c:ser>
        <c:dLbls>
          <c:showLegendKey val="0"/>
          <c:showVal val="0"/>
          <c:showCatName val="0"/>
          <c:showSerName val="0"/>
          <c:showPercent val="0"/>
          <c:showBubbleSize val="0"/>
        </c:dLbls>
        <c:marker val="1"/>
        <c:smooth val="0"/>
        <c:axId val="87960576"/>
        <c:axId val="88089344"/>
      </c:lineChart>
      <c:catAx>
        <c:axId val="87960576"/>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200" b="0" i="0">
                <a:solidFill>
                  <a:srgbClr val="000000"/>
                </a:solidFill>
                <a:latin typeface="Arial Narrow"/>
                <a:ea typeface="Arial Narrow"/>
                <a:cs typeface="Arial Narrow"/>
              </a:defRPr>
            </a:pPr>
            <a:endParaRPr lang="en-US"/>
          </a:p>
        </c:txPr>
        <c:crossAx val="88089344"/>
        <c:crosses val="autoZero"/>
        <c:auto val="1"/>
        <c:lblAlgn val="ctr"/>
        <c:lblOffset val="0"/>
        <c:tickLblSkip val="1"/>
        <c:noMultiLvlLbl val="0"/>
      </c:catAx>
      <c:valAx>
        <c:axId val="88089344"/>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300" b="0" i="0">
                <a:solidFill>
                  <a:srgbClr val="000000"/>
                </a:solidFill>
                <a:latin typeface="Arial Narrow"/>
                <a:ea typeface="Arial Narrow"/>
                <a:cs typeface="Arial Narrow"/>
              </a:defRPr>
            </a:pPr>
            <a:endParaRPr lang="en-US"/>
          </a:p>
        </c:txPr>
        <c:crossAx val="87960576"/>
        <c:crosses val="autoZero"/>
        <c:crossBetween val="between"/>
      </c:valAx>
      <c:spPr>
        <a:solidFill>
          <a:srgbClr val="F4FFFF"/>
        </a:solidFill>
        <a:ln w="9525">
          <a:solidFill>
            <a:srgbClr val="000000"/>
          </a:solidFill>
        </a:ln>
      </c:spPr>
    </c:plotArea>
    <c:legend>
      <c:legendPos val="r"/>
      <c:layout>
        <c:manualLayout>
          <c:xMode val="edge"/>
          <c:yMode val="edge"/>
          <c:x val="5.2415261650993868E-2"/>
          <c:y val="6.7846010132507333E-3"/>
          <c:w val="0.94117064748034174"/>
          <c:h val="0.20124163279109711"/>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2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'Fig 2. Middle class (2)'!$B$29</c:f>
              <c:strCache>
                <c:ptCount val="1"/>
                <c:pt idx="0">
                  <c:v>Poor </c:v>
                </c:pt>
              </c:strCache>
            </c:strRef>
          </c:tx>
          <c:spPr>
            <a:solidFill>
              <a:srgbClr val="037BC1"/>
            </a:solidFill>
          </c:spPr>
          <c:invertIfNegative val="0"/>
          <c:cat>
            <c:numRef>
              <c:f>'Fig 2. Middle class (2)'!$C$28:$J$28</c:f>
              <c:numCache>
                <c:formatCode>General</c:formatCode>
                <c:ptCount val="8"/>
                <c:pt idx="0">
                  <c:v>2002</c:v>
                </c:pt>
                <c:pt idx="1">
                  <c:v>2008</c:v>
                </c:pt>
                <c:pt idx="2">
                  <c:v>2010</c:v>
                </c:pt>
                <c:pt idx="3">
                  <c:v>2011</c:v>
                </c:pt>
                <c:pt idx="4">
                  <c:v>2012</c:v>
                </c:pt>
                <c:pt idx="5">
                  <c:v>2013</c:v>
                </c:pt>
                <c:pt idx="6">
                  <c:v>2014</c:v>
                </c:pt>
                <c:pt idx="7">
                  <c:v>2015</c:v>
                </c:pt>
              </c:numCache>
            </c:numRef>
          </c:cat>
          <c:val>
            <c:numRef>
              <c:f>'Fig 2. Middle class (2)'!$C$29:$J$29</c:f>
              <c:numCache>
                <c:formatCode>0</c:formatCode>
                <c:ptCount val="8"/>
                <c:pt idx="0">
                  <c:v>225</c:v>
                </c:pt>
                <c:pt idx="1">
                  <c:v>186</c:v>
                </c:pt>
                <c:pt idx="2" formatCode="General">
                  <c:v>177</c:v>
                </c:pt>
                <c:pt idx="3">
                  <c:v>171</c:v>
                </c:pt>
                <c:pt idx="4">
                  <c:v>164</c:v>
                </c:pt>
                <c:pt idx="5">
                  <c:v>166</c:v>
                </c:pt>
                <c:pt idx="6">
                  <c:v>168</c:v>
                </c:pt>
                <c:pt idx="7">
                  <c:v>175</c:v>
                </c:pt>
              </c:numCache>
            </c:numRef>
          </c:val>
        </c:ser>
        <c:ser>
          <c:idx val="1"/>
          <c:order val="1"/>
          <c:tx>
            <c:strRef>
              <c:f>'Fig 2. Middle class (2)'!$B$30</c:f>
              <c:strCache>
                <c:ptCount val="1"/>
                <c:pt idx="0">
                  <c:v>Indigent</c:v>
                </c:pt>
              </c:strCache>
            </c:strRef>
          </c:tx>
          <c:spPr>
            <a:solidFill>
              <a:schemeClr val="bg1">
                <a:lumMod val="75000"/>
              </a:schemeClr>
            </a:solidFill>
          </c:spPr>
          <c:invertIfNegative val="0"/>
          <c:cat>
            <c:numRef>
              <c:f>'Fig 2. Middle class (2)'!$C$28:$J$28</c:f>
              <c:numCache>
                <c:formatCode>General</c:formatCode>
                <c:ptCount val="8"/>
                <c:pt idx="0">
                  <c:v>2002</c:v>
                </c:pt>
                <c:pt idx="1">
                  <c:v>2008</c:v>
                </c:pt>
                <c:pt idx="2">
                  <c:v>2010</c:v>
                </c:pt>
                <c:pt idx="3">
                  <c:v>2011</c:v>
                </c:pt>
                <c:pt idx="4">
                  <c:v>2012</c:v>
                </c:pt>
                <c:pt idx="5">
                  <c:v>2013</c:v>
                </c:pt>
                <c:pt idx="6">
                  <c:v>2014</c:v>
                </c:pt>
                <c:pt idx="7">
                  <c:v>2015</c:v>
                </c:pt>
              </c:numCache>
            </c:numRef>
          </c:cat>
          <c:val>
            <c:numRef>
              <c:f>'Fig 2. Middle class (2)'!$C$30:$J$30</c:f>
              <c:numCache>
                <c:formatCode>0</c:formatCode>
                <c:ptCount val="8"/>
                <c:pt idx="0">
                  <c:v>99</c:v>
                </c:pt>
                <c:pt idx="1">
                  <c:v>72</c:v>
                </c:pt>
                <c:pt idx="2" formatCode="General">
                  <c:v>69</c:v>
                </c:pt>
                <c:pt idx="3">
                  <c:v>67</c:v>
                </c:pt>
                <c:pt idx="4">
                  <c:v>66</c:v>
                </c:pt>
                <c:pt idx="5">
                  <c:v>70</c:v>
                </c:pt>
                <c:pt idx="6">
                  <c:v>70</c:v>
                </c:pt>
                <c:pt idx="7">
                  <c:v>75</c:v>
                </c:pt>
              </c:numCache>
            </c:numRef>
          </c:val>
        </c:ser>
        <c:dLbls>
          <c:showLegendKey val="0"/>
          <c:showVal val="0"/>
          <c:showCatName val="0"/>
          <c:showSerName val="0"/>
          <c:showPercent val="0"/>
          <c:showBubbleSize val="0"/>
        </c:dLbls>
        <c:gapWidth val="150"/>
        <c:axId val="88167552"/>
        <c:axId val="88169088"/>
      </c:barChart>
      <c:catAx>
        <c:axId val="88167552"/>
        <c:scaling>
          <c:orientation val="minMax"/>
        </c:scaling>
        <c:delete val="0"/>
        <c:axPos val="b"/>
        <c:numFmt formatCode="General" sourceLinked="1"/>
        <c:majorTickMark val="out"/>
        <c:minorTickMark val="none"/>
        <c:tickLblPos val="nextTo"/>
        <c:txPr>
          <a:bodyPr rot="-5400000" vert="horz"/>
          <a:lstStyle/>
          <a:p>
            <a:pPr>
              <a:defRPr sz="1300" b="0">
                <a:solidFill>
                  <a:schemeClr val="bg2">
                    <a:lumMod val="10000"/>
                  </a:schemeClr>
                </a:solidFill>
                <a:latin typeface="+mj-lt"/>
              </a:defRPr>
            </a:pPr>
            <a:endParaRPr lang="en-US"/>
          </a:p>
        </c:txPr>
        <c:crossAx val="88169088"/>
        <c:crosses val="autoZero"/>
        <c:auto val="1"/>
        <c:lblAlgn val="ctr"/>
        <c:lblOffset val="100"/>
        <c:noMultiLvlLbl val="0"/>
      </c:catAx>
      <c:valAx>
        <c:axId val="88169088"/>
        <c:scaling>
          <c:orientation val="minMax"/>
          <c:max val="230"/>
          <c:min val="50"/>
        </c:scaling>
        <c:delete val="0"/>
        <c:axPos val="l"/>
        <c:majorGridlines>
          <c:spPr>
            <a:ln>
              <a:prstDash val="dash"/>
            </a:ln>
          </c:spPr>
        </c:majorGridlines>
        <c:numFmt formatCode="0" sourceLinked="1"/>
        <c:majorTickMark val="out"/>
        <c:minorTickMark val="none"/>
        <c:tickLblPos val="nextTo"/>
        <c:txPr>
          <a:bodyPr/>
          <a:lstStyle/>
          <a:p>
            <a:pPr>
              <a:defRPr sz="1100">
                <a:solidFill>
                  <a:schemeClr val="bg2">
                    <a:lumMod val="10000"/>
                  </a:schemeClr>
                </a:solidFill>
                <a:latin typeface="+mj-lt"/>
              </a:defRPr>
            </a:pPr>
            <a:endParaRPr lang="en-US"/>
          </a:p>
        </c:txPr>
        <c:crossAx val="88167552"/>
        <c:crosses val="autoZero"/>
        <c:crossBetween val="between"/>
      </c:valAx>
    </c:plotArea>
    <c:legend>
      <c:legendPos val="b"/>
      <c:layout>
        <c:manualLayout>
          <c:xMode val="edge"/>
          <c:yMode val="edge"/>
          <c:x val="0.26933921859002824"/>
          <c:y val="0.91512683077142376"/>
          <c:w val="0.4429090113735783"/>
          <c:h val="8.3717191601049873E-2"/>
        </c:manualLayout>
      </c:layout>
      <c:overlay val="0"/>
      <c:txPr>
        <a:bodyPr/>
        <a:lstStyle/>
        <a:p>
          <a:pPr>
            <a:defRPr sz="1400">
              <a:solidFill>
                <a:schemeClr val="bg2">
                  <a:lumMod val="10000"/>
                </a:schemeClr>
              </a:solidFill>
              <a:latin typeface="+mj-lt"/>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'[seba (1).xlsm]slide 2b'!$B$4</c:f>
              <c:strCache>
                <c:ptCount val="1"/>
                <c:pt idx="0">
                  <c:v>Japan</c:v>
                </c:pt>
              </c:strCache>
            </c:strRef>
          </c:tx>
          <c:marker>
            <c:symbol val="none"/>
          </c:marker>
          <c:cat>
            <c:numRef>
              <c:f>'[seba (1).xlsm]slide 2b'!$A$5:$A$154</c:f>
              <c:numCache>
                <c:formatCode>dd-mm-yyyy</c:formatCode>
                <c:ptCount val="150"/>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numCache>
            </c:numRef>
          </c:cat>
          <c:val>
            <c:numRef>
              <c:f>'[seba (1).xlsm]slide 2b'!$B$5:$B$154</c:f>
              <c:numCache>
                <c:formatCode>General</c:formatCode>
                <c:ptCount val="150"/>
                <c:pt idx="0">
                  <c:v>14.816929023430156</c:v>
                </c:pt>
                <c:pt idx="1">
                  <c:v>15.214121821418924</c:v>
                </c:pt>
                <c:pt idx="2">
                  <c:v>16.169977630523238</c:v>
                </c:pt>
                <c:pt idx="3">
                  <c:v>14.937398657275732</c:v>
                </c:pt>
                <c:pt idx="4">
                  <c:v>14.692619419310121</c:v>
                </c:pt>
                <c:pt idx="5">
                  <c:v>14.858746010760413</c:v>
                </c:pt>
                <c:pt idx="6">
                  <c:v>14.420801710827199</c:v>
                </c:pt>
                <c:pt idx="7">
                  <c:v>14.819543002200659</c:v>
                </c:pt>
                <c:pt idx="8">
                  <c:v>14.733022041484681</c:v>
                </c:pt>
                <c:pt idx="9">
                  <c:v>14.64350681007601</c:v>
                </c:pt>
                <c:pt idx="10">
                  <c:v>15.047774978014012</c:v>
                </c:pt>
                <c:pt idx="11">
                  <c:v>14.627959218513395</c:v>
                </c:pt>
                <c:pt idx="12">
                  <c:v>14.205675756889995</c:v>
                </c:pt>
                <c:pt idx="13">
                  <c:v>14.818937702901671</c:v>
                </c:pt>
                <c:pt idx="14">
                  <c:v>14.767494852362892</c:v>
                </c:pt>
                <c:pt idx="15">
                  <c:v>14.055133683850105</c:v>
                </c:pt>
                <c:pt idx="16">
                  <c:v>14.064532642933544</c:v>
                </c:pt>
                <c:pt idx="17">
                  <c:v>14.10576022543556</c:v>
                </c:pt>
                <c:pt idx="18">
                  <c:v>14.421903552604579</c:v>
                </c:pt>
                <c:pt idx="19">
                  <c:v>14.694521815496318</c:v>
                </c:pt>
                <c:pt idx="20">
                  <c:v>14.418002697331019</c:v>
                </c:pt>
                <c:pt idx="21">
                  <c:v>14.175012799741902</c:v>
                </c:pt>
                <c:pt idx="22">
                  <c:v>14.333197737894016</c:v>
                </c:pt>
                <c:pt idx="23">
                  <c:v>14.453407186090713</c:v>
                </c:pt>
                <c:pt idx="24">
                  <c:v>14.086514721228532</c:v>
                </c:pt>
                <c:pt idx="25">
                  <c:v>13.809749722155781</c:v>
                </c:pt>
                <c:pt idx="26">
                  <c:v>13.69554323041681</c:v>
                </c:pt>
                <c:pt idx="27">
                  <c:v>13.581663978631001</c:v>
                </c:pt>
                <c:pt idx="28">
                  <c:v>12.389996023988212</c:v>
                </c:pt>
                <c:pt idx="29">
                  <c:v>12.521295849492025</c:v>
                </c:pt>
                <c:pt idx="30">
                  <c:v>12.282835289676646</c:v>
                </c:pt>
                <c:pt idx="31">
                  <c:v>11.709534252456667</c:v>
                </c:pt>
                <c:pt idx="32">
                  <c:v>11.735430983034375</c:v>
                </c:pt>
                <c:pt idx="33">
                  <c:v>11.800002605866965</c:v>
                </c:pt>
                <c:pt idx="34">
                  <c:v>11.689991588840519</c:v>
                </c:pt>
                <c:pt idx="35">
                  <c:v>11.667972012988798</c:v>
                </c:pt>
                <c:pt idx="36">
                  <c:v>11.192296111713766</c:v>
                </c:pt>
                <c:pt idx="37">
                  <c:v>11.112427191385468</c:v>
                </c:pt>
                <c:pt idx="38">
                  <c:v>11.028965900905119</c:v>
                </c:pt>
                <c:pt idx="39">
                  <c:v>10.990558180795071</c:v>
                </c:pt>
                <c:pt idx="40">
                  <c:v>10.856560601415325</c:v>
                </c:pt>
                <c:pt idx="41">
                  <c:v>10.377293543524928</c:v>
                </c:pt>
                <c:pt idx="42">
                  <c:v>10.461775512485991</c:v>
                </c:pt>
                <c:pt idx="43">
                  <c:v>10.685590411655884</c:v>
                </c:pt>
                <c:pt idx="44">
                  <c:v>10.512106055873838</c:v>
                </c:pt>
                <c:pt idx="45">
                  <c:v>10.442643595656362</c:v>
                </c:pt>
                <c:pt idx="46">
                  <c:v>10.502990885124898</c:v>
                </c:pt>
                <c:pt idx="47">
                  <c:v>10.031003615712333</c:v>
                </c:pt>
                <c:pt idx="48">
                  <c:v>9.7701228348405245</c:v>
                </c:pt>
                <c:pt idx="49">
                  <c:v>9.539387033990737</c:v>
                </c:pt>
                <c:pt idx="50">
                  <c:v>9.3479903416662609</c:v>
                </c:pt>
                <c:pt idx="51">
                  <c:v>9.419518664546418</c:v>
                </c:pt>
                <c:pt idx="52">
                  <c:v>9.7031716966419062</c:v>
                </c:pt>
                <c:pt idx="53">
                  <c:v>9.2755089060846334</c:v>
                </c:pt>
                <c:pt idx="54">
                  <c:v>9.3930911189943789</c:v>
                </c:pt>
                <c:pt idx="55">
                  <c:v>9.3684885982167376</c:v>
                </c:pt>
                <c:pt idx="56">
                  <c:v>9.1858471057011712</c:v>
                </c:pt>
                <c:pt idx="57">
                  <c:v>9.1044880468174885</c:v>
                </c:pt>
                <c:pt idx="58">
                  <c:v>9.2348839090244859</c:v>
                </c:pt>
                <c:pt idx="59">
                  <c:v>8.6535996633176637</c:v>
                </c:pt>
                <c:pt idx="60">
                  <c:v>8.9390731852684038</c:v>
                </c:pt>
                <c:pt idx="61">
                  <c:v>9.002295004564024</c:v>
                </c:pt>
                <c:pt idx="62">
                  <c:v>8.882776187019374</c:v>
                </c:pt>
                <c:pt idx="63">
                  <c:v>8.7384466859220211</c:v>
                </c:pt>
                <c:pt idx="64">
                  <c:v>8.9390274156611262</c:v>
                </c:pt>
                <c:pt idx="65">
                  <c:v>8.8913354805248499</c:v>
                </c:pt>
                <c:pt idx="66">
                  <c:v>9.0858245140700866</c:v>
                </c:pt>
                <c:pt idx="67">
                  <c:v>9.182494576158108</c:v>
                </c:pt>
                <c:pt idx="68">
                  <c:v>9.1315966271465605</c:v>
                </c:pt>
                <c:pt idx="69">
                  <c:v>9.3382768135860488</c:v>
                </c:pt>
                <c:pt idx="70">
                  <c:v>9.5731526300843335</c:v>
                </c:pt>
                <c:pt idx="71">
                  <c:v>9.4689533682654723</c:v>
                </c:pt>
                <c:pt idx="72">
                  <c:v>9.5028663856846123</c:v>
                </c:pt>
                <c:pt idx="73">
                  <c:v>9.4200960421623687</c:v>
                </c:pt>
                <c:pt idx="74">
                  <c:v>9.4865979558127123</c:v>
                </c:pt>
                <c:pt idx="75">
                  <c:v>9.2510697777800974</c:v>
                </c:pt>
                <c:pt idx="76">
                  <c:v>9.4093827175227247</c:v>
                </c:pt>
                <c:pt idx="77">
                  <c:v>9.3036791504531084</c:v>
                </c:pt>
                <c:pt idx="78">
                  <c:v>9.3851853758317123</c:v>
                </c:pt>
                <c:pt idx="79">
                  <c:v>9.45057032589526</c:v>
                </c:pt>
                <c:pt idx="80">
                  <c:v>9.3963994769204007</c:v>
                </c:pt>
                <c:pt idx="81">
                  <c:v>9.4751294274937674</c:v>
                </c:pt>
                <c:pt idx="82">
                  <c:v>9.4088786528805848</c:v>
                </c:pt>
                <c:pt idx="83">
                  <c:v>9.3610112178627034</c:v>
                </c:pt>
                <c:pt idx="84">
                  <c:v>9.3544702087273137</c:v>
                </c:pt>
                <c:pt idx="85">
                  <c:v>9.3545310433713293</c:v>
                </c:pt>
                <c:pt idx="86">
                  <c:v>9.4049386294027713</c:v>
                </c:pt>
                <c:pt idx="87">
                  <c:v>9.2503700084457368</c:v>
                </c:pt>
                <c:pt idx="88">
                  <c:v>9.4041866704229431</c:v>
                </c:pt>
                <c:pt idx="89">
                  <c:v>9.4403019894963141</c:v>
                </c:pt>
                <c:pt idx="90">
                  <c:v>9.297513339316076</c:v>
                </c:pt>
                <c:pt idx="91">
                  <c:v>9.9583062150747885</c:v>
                </c:pt>
                <c:pt idx="92">
                  <c:v>9.6756532035862044</c:v>
                </c:pt>
                <c:pt idx="93">
                  <c:v>9.302240864944519</c:v>
                </c:pt>
                <c:pt idx="94">
                  <c:v>10.484767165612906</c:v>
                </c:pt>
                <c:pt idx="95">
                  <c:v>10.332330568503622</c:v>
                </c:pt>
                <c:pt idx="96">
                  <c:v>9.4442052950199926</c:v>
                </c:pt>
                <c:pt idx="97">
                  <c:v>9.6751504066798901</c:v>
                </c:pt>
                <c:pt idx="98">
                  <c:v>9.9832984449794981</c:v>
                </c:pt>
                <c:pt idx="99">
                  <c:v>10.083439747448542</c:v>
                </c:pt>
                <c:pt idx="100">
                  <c:v>10.38498390206458</c:v>
                </c:pt>
                <c:pt idx="101">
                  <c:v>10.516685662613465</c:v>
                </c:pt>
                <c:pt idx="102">
                  <c:v>10.766182633220083</c:v>
                </c:pt>
                <c:pt idx="103">
                  <c:v>11.303422748147367</c:v>
                </c:pt>
                <c:pt idx="104">
                  <c:v>11.330068306919825</c:v>
                </c:pt>
                <c:pt idx="105">
                  <c:v>11.791756481968655</c:v>
                </c:pt>
                <c:pt idx="106">
                  <c:v>12.235971517699804</c:v>
                </c:pt>
                <c:pt idx="107">
                  <c:v>12.463149733149743</c:v>
                </c:pt>
                <c:pt idx="108">
                  <c:v>12.819627534767394</c:v>
                </c:pt>
                <c:pt idx="109">
                  <c:v>13.17797541068551</c:v>
                </c:pt>
                <c:pt idx="110">
                  <c:v>13.546308312306966</c:v>
                </c:pt>
                <c:pt idx="111">
                  <c:v>14.436460526983055</c:v>
                </c:pt>
                <c:pt idx="112">
                  <c:v>15.386921992196346</c:v>
                </c:pt>
                <c:pt idx="113">
                  <c:v>15.939502346060094</c:v>
                </c:pt>
                <c:pt idx="114">
                  <c:v>16.565290917668971</c:v>
                </c:pt>
                <c:pt idx="115">
                  <c:v>17.35348966738459</c:v>
                </c:pt>
                <c:pt idx="116">
                  <c:v>17.810859490322926</c:v>
                </c:pt>
                <c:pt idx="117">
                  <c:v>18.451370133245558</c:v>
                </c:pt>
                <c:pt idx="118">
                  <c:v>19.327499964792114</c:v>
                </c:pt>
                <c:pt idx="119">
                  <c:v>19.064365689484948</c:v>
                </c:pt>
                <c:pt idx="120">
                  <c:v>19.814926158355568</c:v>
                </c:pt>
                <c:pt idx="121">
                  <c:v>20.81653785610796</c:v>
                </c:pt>
                <c:pt idx="122">
                  <c:v>20.703322352076629</c:v>
                </c:pt>
                <c:pt idx="123">
                  <c:v>20.944697832997594</c:v>
                </c:pt>
                <c:pt idx="124">
                  <c:v>21.850246391633945</c:v>
                </c:pt>
                <c:pt idx="125">
                  <c:v>21.718338155008215</c:v>
                </c:pt>
                <c:pt idx="126">
                  <c:v>22.941074033957232</c:v>
                </c:pt>
                <c:pt idx="127">
                  <c:v>23.673891272918731</c:v>
                </c:pt>
                <c:pt idx="128">
                  <c:v>23.421012180256149</c:v>
                </c:pt>
                <c:pt idx="129">
                  <c:v>24.304205236624369</c:v>
                </c:pt>
                <c:pt idx="130">
                  <c:v>25.40375209518314</c:v>
                </c:pt>
                <c:pt idx="131">
                  <c:v>25.299730394177288</c:v>
                </c:pt>
                <c:pt idx="132">
                  <c:v>26.059855030336198</c:v>
                </c:pt>
                <c:pt idx="133">
                  <c:v>27.036944868249364</c:v>
                </c:pt>
                <c:pt idx="134">
                  <c:v>26.866470230969782</c:v>
                </c:pt>
                <c:pt idx="135">
                  <c:v>27.775217109725137</c:v>
                </c:pt>
                <c:pt idx="136">
                  <c:v>28.678267237806544</c:v>
                </c:pt>
                <c:pt idx="137">
                  <c:v>28.925303012110355</c:v>
                </c:pt>
                <c:pt idx="138">
                  <c:v>29.682176517137158</c:v>
                </c:pt>
                <c:pt idx="139">
                  <c:v>30.353906305611076</c:v>
                </c:pt>
                <c:pt idx="140">
                  <c:v>30.690802250943168</c:v>
                </c:pt>
                <c:pt idx="141">
                  <c:v>31.560078855255018</c:v>
                </c:pt>
                <c:pt idx="142">
                  <c:v>32.314628685017446</c:v>
                </c:pt>
                <c:pt idx="143">
                  <c:v>32.35055251932188</c:v>
                </c:pt>
                <c:pt idx="144">
                  <c:v>32.47966012038588</c:v>
                </c:pt>
                <c:pt idx="145">
                  <c:v>33.179679008137491</c:v>
                </c:pt>
                <c:pt idx="146">
                  <c:v>33.547903699751231</c:v>
                </c:pt>
                <c:pt idx="147">
                  <c:v>33.448160095209957</c:v>
                </c:pt>
                <c:pt idx="148">
                  <c:v>34.514595791788587</c:v>
                </c:pt>
                <c:pt idx="149">
                  <c:v>35.061181114655483</c:v>
                </c:pt>
              </c:numCache>
            </c:numRef>
          </c:val>
          <c:smooth val="0"/>
        </c:ser>
        <c:ser>
          <c:idx val="1"/>
          <c:order val="1"/>
          <c:tx>
            <c:strRef>
              <c:f>'[seba (1).xlsm]slide 2b'!$C$4</c:f>
              <c:strCache>
                <c:ptCount val="1"/>
                <c:pt idx="0">
                  <c:v>ECB</c:v>
                </c:pt>
              </c:strCache>
            </c:strRef>
          </c:tx>
          <c:spPr>
            <a:ln>
              <a:solidFill>
                <a:schemeClr val="bg1">
                  <a:lumMod val="50000"/>
                </a:schemeClr>
              </a:solidFill>
            </a:ln>
          </c:spPr>
          <c:marker>
            <c:symbol val="none"/>
          </c:marker>
          <c:cat>
            <c:numRef>
              <c:f>'[seba (1).xlsm]slide 2b'!$A$5:$A$154</c:f>
              <c:numCache>
                <c:formatCode>dd-mm-yyyy</c:formatCode>
                <c:ptCount val="150"/>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numCache>
            </c:numRef>
          </c:cat>
          <c:val>
            <c:numRef>
              <c:f>'[seba (1).xlsm]slide 2b'!$C$5:$C$154</c:f>
              <c:numCache>
                <c:formatCode>General</c:formatCode>
                <c:ptCount val="150"/>
                <c:pt idx="0">
                  <c:v>2.9411561516731579</c:v>
                </c:pt>
                <c:pt idx="1">
                  <c:v>2.9871264927187164</c:v>
                </c:pt>
                <c:pt idx="2">
                  <c:v>3.0009993433534841</c:v>
                </c:pt>
                <c:pt idx="3">
                  <c:v>3.0466240496835173</c:v>
                </c:pt>
                <c:pt idx="4">
                  <c:v>3.0461108398068832</c:v>
                </c:pt>
                <c:pt idx="5">
                  <c:v>3.0366666762154755</c:v>
                </c:pt>
                <c:pt idx="6">
                  <c:v>3.0452595644607516</c:v>
                </c:pt>
                <c:pt idx="7">
                  <c:v>3.0733523358340729</c:v>
                </c:pt>
                <c:pt idx="8">
                  <c:v>3.0502420434193085</c:v>
                </c:pt>
                <c:pt idx="9">
                  <c:v>3.1060726173999571</c:v>
                </c:pt>
                <c:pt idx="10">
                  <c:v>3.1917204051015502</c:v>
                </c:pt>
                <c:pt idx="11">
                  <c:v>3.1905068161054344</c:v>
                </c:pt>
                <c:pt idx="12">
                  <c:v>3.2172540592251324</c:v>
                </c:pt>
                <c:pt idx="13">
                  <c:v>3.2510902631925722</c:v>
                </c:pt>
                <c:pt idx="14">
                  <c:v>3.3625610616642043</c:v>
                </c:pt>
                <c:pt idx="15">
                  <c:v>3.3679231759329795</c:v>
                </c:pt>
                <c:pt idx="16">
                  <c:v>3.4162111708422547</c:v>
                </c:pt>
                <c:pt idx="17">
                  <c:v>3.4328167252721662</c:v>
                </c:pt>
                <c:pt idx="18">
                  <c:v>3.460007852506612</c:v>
                </c:pt>
                <c:pt idx="19">
                  <c:v>3.5393388863333728</c:v>
                </c:pt>
                <c:pt idx="20">
                  <c:v>3.5789798444272081</c:v>
                </c:pt>
                <c:pt idx="21">
                  <c:v>3.604212508572239</c:v>
                </c:pt>
                <c:pt idx="22">
                  <c:v>3.6043013520431337</c:v>
                </c:pt>
                <c:pt idx="23">
                  <c:v>3.5423524901728545</c:v>
                </c:pt>
                <c:pt idx="24">
                  <c:v>3.5373304127296286</c:v>
                </c:pt>
                <c:pt idx="25">
                  <c:v>3.5209909049203856</c:v>
                </c:pt>
                <c:pt idx="26">
                  <c:v>3.5240515336251681</c:v>
                </c:pt>
                <c:pt idx="27">
                  <c:v>3.5366332305300716</c:v>
                </c:pt>
                <c:pt idx="28">
                  <c:v>3.570332393877873</c:v>
                </c:pt>
                <c:pt idx="29">
                  <c:v>3.5369891228503478</c:v>
                </c:pt>
                <c:pt idx="30">
                  <c:v>3.6067254264296746</c:v>
                </c:pt>
                <c:pt idx="31">
                  <c:v>3.7165301846557077</c:v>
                </c:pt>
                <c:pt idx="32">
                  <c:v>3.7266397041859993</c:v>
                </c:pt>
                <c:pt idx="33">
                  <c:v>3.7865217753469684</c:v>
                </c:pt>
                <c:pt idx="34">
                  <c:v>3.8737703434204476</c:v>
                </c:pt>
                <c:pt idx="35">
                  <c:v>4.2434401208741113</c:v>
                </c:pt>
                <c:pt idx="36">
                  <c:v>4.3175740174261739</c:v>
                </c:pt>
                <c:pt idx="37">
                  <c:v>4.4218912919269657</c:v>
                </c:pt>
                <c:pt idx="38">
                  <c:v>4.3897551535842041</c:v>
                </c:pt>
                <c:pt idx="39">
                  <c:v>4.4802597676426874</c:v>
                </c:pt>
                <c:pt idx="40">
                  <c:v>4.4822139652874311</c:v>
                </c:pt>
                <c:pt idx="41">
                  <c:v>4.4709725268800895</c:v>
                </c:pt>
                <c:pt idx="42">
                  <c:v>4.5659997022941861</c:v>
                </c:pt>
                <c:pt idx="43">
                  <c:v>4.6085513880140807</c:v>
                </c:pt>
                <c:pt idx="44">
                  <c:v>4.6360799313606877</c:v>
                </c:pt>
                <c:pt idx="45">
                  <c:v>4.8065985527932469</c:v>
                </c:pt>
                <c:pt idx="46">
                  <c:v>4.8411284024454702</c:v>
                </c:pt>
                <c:pt idx="47">
                  <c:v>4.9528342634045419</c:v>
                </c:pt>
                <c:pt idx="48">
                  <c:v>5.0503483736520378</c:v>
                </c:pt>
                <c:pt idx="49">
                  <c:v>5.1046150892153799</c:v>
                </c:pt>
                <c:pt idx="50">
                  <c:v>5.0779162386953409</c:v>
                </c:pt>
                <c:pt idx="51">
                  <c:v>5.0547628419118977</c:v>
                </c:pt>
                <c:pt idx="52">
                  <c:v>5.1273532115474403</c:v>
                </c:pt>
                <c:pt idx="53">
                  <c:v>5.1707544228289581</c:v>
                </c:pt>
                <c:pt idx="54">
                  <c:v>5.2218519398979364</c:v>
                </c:pt>
                <c:pt idx="55">
                  <c:v>5.206176135448092</c:v>
                </c:pt>
                <c:pt idx="56">
                  <c:v>5.2223569657347264</c:v>
                </c:pt>
                <c:pt idx="57">
                  <c:v>5.2209544378791062</c:v>
                </c:pt>
                <c:pt idx="58">
                  <c:v>5.2695771979580179</c:v>
                </c:pt>
                <c:pt idx="59">
                  <c:v>5.5008682459066183</c:v>
                </c:pt>
                <c:pt idx="60">
                  <c:v>5.5170968939006446</c:v>
                </c:pt>
                <c:pt idx="61">
                  <c:v>5.5717183255900729</c:v>
                </c:pt>
                <c:pt idx="62">
                  <c:v>5.6228998989792096</c:v>
                </c:pt>
                <c:pt idx="63">
                  <c:v>5.7173988236584155</c:v>
                </c:pt>
                <c:pt idx="64">
                  <c:v>5.5768909490441398</c:v>
                </c:pt>
                <c:pt idx="65">
                  <c:v>5.5679058143432467</c:v>
                </c:pt>
                <c:pt idx="66">
                  <c:v>5.5905595993994268</c:v>
                </c:pt>
                <c:pt idx="67">
                  <c:v>5.6430405415154432</c:v>
                </c:pt>
                <c:pt idx="68">
                  <c:v>5.6520953263657061</c:v>
                </c:pt>
                <c:pt idx="69">
                  <c:v>5.6432671360910307</c:v>
                </c:pt>
                <c:pt idx="70">
                  <c:v>5.6231608725326678</c:v>
                </c:pt>
                <c:pt idx="71">
                  <c:v>5.6624860934719878</c:v>
                </c:pt>
                <c:pt idx="72">
                  <c:v>5.6210816967496635</c:v>
                </c:pt>
                <c:pt idx="73">
                  <c:v>5.7035680638859168</c:v>
                </c:pt>
                <c:pt idx="74">
                  <c:v>5.6673672032096727</c:v>
                </c:pt>
                <c:pt idx="75">
                  <c:v>5.646964479511956</c:v>
                </c:pt>
                <c:pt idx="76">
                  <c:v>6.1383863189602668</c:v>
                </c:pt>
                <c:pt idx="77">
                  <c:v>6.2476421342669015</c:v>
                </c:pt>
                <c:pt idx="78">
                  <c:v>6.3345067417657637</c:v>
                </c:pt>
                <c:pt idx="79">
                  <c:v>6.3776327518560771</c:v>
                </c:pt>
                <c:pt idx="80">
                  <c:v>6.4514058089275226</c:v>
                </c:pt>
                <c:pt idx="81">
                  <c:v>6.4079610710717185</c:v>
                </c:pt>
                <c:pt idx="82">
                  <c:v>6.2996296345242717</c:v>
                </c:pt>
                <c:pt idx="83">
                  <c:v>6.5458642733828007</c:v>
                </c:pt>
                <c:pt idx="84">
                  <c:v>6.6040251387905258</c:v>
                </c:pt>
                <c:pt idx="85">
                  <c:v>6.5759509257979731</c:v>
                </c:pt>
                <c:pt idx="86">
                  <c:v>6.52871941549569</c:v>
                </c:pt>
                <c:pt idx="87">
                  <c:v>6.5011523790360153</c:v>
                </c:pt>
                <c:pt idx="88">
                  <c:v>6.4776677279436212</c:v>
                </c:pt>
                <c:pt idx="89">
                  <c:v>6.3662225040273963</c:v>
                </c:pt>
                <c:pt idx="90">
                  <c:v>6.3348898080053599</c:v>
                </c:pt>
                <c:pt idx="91">
                  <c:v>7.065451256998406</c:v>
                </c:pt>
                <c:pt idx="92">
                  <c:v>7.5016324924556912</c:v>
                </c:pt>
                <c:pt idx="93">
                  <c:v>7.5908140280144876</c:v>
                </c:pt>
                <c:pt idx="94">
                  <c:v>7.8870386566566433</c:v>
                </c:pt>
                <c:pt idx="95">
                  <c:v>8.1268422172396004</c:v>
                </c:pt>
                <c:pt idx="96">
                  <c:v>8.2700237074874359</c:v>
                </c:pt>
                <c:pt idx="97">
                  <c:v>8.2831057412125535</c:v>
                </c:pt>
                <c:pt idx="98">
                  <c:v>8.3891393793792961</c:v>
                </c:pt>
                <c:pt idx="99">
                  <c:v>8.3337305326092483</c:v>
                </c:pt>
                <c:pt idx="100">
                  <c:v>8.1687950708521448</c:v>
                </c:pt>
                <c:pt idx="101">
                  <c:v>8.1483162060017733</c:v>
                </c:pt>
                <c:pt idx="102">
                  <c:v>8.1495906746838092</c:v>
                </c:pt>
                <c:pt idx="103">
                  <c:v>8.1802891553945081</c:v>
                </c:pt>
                <c:pt idx="104">
                  <c:v>8.1694942686217207</c:v>
                </c:pt>
                <c:pt idx="105">
                  <c:v>8.0488417114735906</c:v>
                </c:pt>
                <c:pt idx="106">
                  <c:v>8.0334616084170314</c:v>
                </c:pt>
                <c:pt idx="107">
                  <c:v>8.130073096011273</c:v>
                </c:pt>
                <c:pt idx="108">
                  <c:v>8.0896201496958877</c:v>
                </c:pt>
                <c:pt idx="109">
                  <c:v>8.306427465616963</c:v>
                </c:pt>
                <c:pt idx="110">
                  <c:v>8.2589426684766352</c:v>
                </c:pt>
                <c:pt idx="111">
                  <c:v>8.2486121984888747</c:v>
                </c:pt>
                <c:pt idx="112">
                  <c:v>8.0946032331145297</c:v>
                </c:pt>
                <c:pt idx="113">
                  <c:v>8.096934832996304</c:v>
                </c:pt>
                <c:pt idx="114">
                  <c:v>8.1128428844300089</c:v>
                </c:pt>
                <c:pt idx="115">
                  <c:v>7.9997044073359351</c:v>
                </c:pt>
                <c:pt idx="116">
                  <c:v>7.9447677146798332</c:v>
                </c:pt>
                <c:pt idx="117">
                  <c:v>7.9290023247573185</c:v>
                </c:pt>
                <c:pt idx="118">
                  <c:v>7.8299159838539438</c:v>
                </c:pt>
                <c:pt idx="119">
                  <c:v>7.8143453563798859</c:v>
                </c:pt>
                <c:pt idx="120">
                  <c:v>7.7963590103162561</c:v>
                </c:pt>
                <c:pt idx="121">
                  <c:v>7.7393399993336276</c:v>
                </c:pt>
                <c:pt idx="122">
                  <c:v>7.7946942046902681</c:v>
                </c:pt>
                <c:pt idx="123">
                  <c:v>7.6442992128909513</c:v>
                </c:pt>
                <c:pt idx="124">
                  <c:v>7.5675210748128139</c:v>
                </c:pt>
                <c:pt idx="125">
                  <c:v>7.5485831023959049</c:v>
                </c:pt>
                <c:pt idx="126">
                  <c:v>7.5199303646748801</c:v>
                </c:pt>
                <c:pt idx="127">
                  <c:v>7.4745401670254505</c:v>
                </c:pt>
                <c:pt idx="128">
                  <c:v>7.492047425639127</c:v>
                </c:pt>
                <c:pt idx="129">
                  <c:v>7.3945506295554146</c:v>
                </c:pt>
                <c:pt idx="130">
                  <c:v>7.4303195374268949</c:v>
                </c:pt>
                <c:pt idx="131">
                  <c:v>7.6010877454794192</c:v>
                </c:pt>
                <c:pt idx="132">
                  <c:v>7.6140439952243595</c:v>
                </c:pt>
                <c:pt idx="133">
                  <c:v>7.568297678749186</c:v>
                </c:pt>
                <c:pt idx="134">
                  <c:v>8.0812807895400365</c:v>
                </c:pt>
                <c:pt idx="135">
                  <c:v>8.5067621396181483</c:v>
                </c:pt>
                <c:pt idx="136">
                  <c:v>8.9547302683104597</c:v>
                </c:pt>
                <c:pt idx="137">
                  <c:v>9.3445023582410887</c:v>
                </c:pt>
                <c:pt idx="138">
                  <c:v>9.9074865925945765</c:v>
                </c:pt>
                <c:pt idx="139">
                  <c:v>10.229351756331512</c:v>
                </c:pt>
                <c:pt idx="140">
                  <c:v>10.768094501724015</c:v>
                </c:pt>
                <c:pt idx="141">
                  <c:v>11.298723863858912</c:v>
                </c:pt>
                <c:pt idx="142">
                  <c:v>11.808424707310175</c:v>
                </c:pt>
                <c:pt idx="143">
                  <c:v>12.368757085675224</c:v>
                </c:pt>
                <c:pt idx="144">
                  <c:v>12.879261707895939</c:v>
                </c:pt>
                <c:pt idx="145">
                  <c:v>13.354212739883032</c:v>
                </c:pt>
                <c:pt idx="146">
                  <c:v>13.849404646092403</c:v>
                </c:pt>
                <c:pt idx="147">
                  <c:v>14.586058965445533</c:v>
                </c:pt>
                <c:pt idx="148">
                  <c:v>15.319430088710206</c:v>
                </c:pt>
                <c:pt idx="149">
                  <c:v>16.135724399263299</c:v>
                </c:pt>
              </c:numCache>
            </c:numRef>
          </c:val>
          <c:smooth val="0"/>
        </c:ser>
        <c:ser>
          <c:idx val="2"/>
          <c:order val="2"/>
          <c:tx>
            <c:strRef>
              <c:f>'[seba (1).xlsm]slide 2b'!$D$4</c:f>
              <c:strCache>
                <c:ptCount val="1"/>
                <c:pt idx="0">
                  <c:v>United States</c:v>
                </c:pt>
              </c:strCache>
            </c:strRef>
          </c:tx>
          <c:marker>
            <c:symbol val="none"/>
          </c:marker>
          <c:cat>
            <c:numRef>
              <c:f>'[seba (1).xlsm]slide 2b'!$A$5:$A$154</c:f>
              <c:numCache>
                <c:formatCode>dd-mm-yyyy</c:formatCode>
                <c:ptCount val="150"/>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numCache>
            </c:numRef>
          </c:cat>
          <c:val>
            <c:numRef>
              <c:f>'[seba (1).xlsm]slide 2b'!$D$5:$D$154</c:f>
              <c:numCache>
                <c:formatCode>General</c:formatCode>
                <c:ptCount val="150"/>
                <c:pt idx="0">
                  <c:v>15.997179761430838</c:v>
                </c:pt>
                <c:pt idx="1">
                  <c:v>16.087072239429254</c:v>
                </c:pt>
                <c:pt idx="2">
                  <c:v>16.13844195816786</c:v>
                </c:pt>
                <c:pt idx="3">
                  <c:v>16.074187423937406</c:v>
                </c:pt>
                <c:pt idx="4">
                  <c:v>16.175783287043881</c:v>
                </c:pt>
                <c:pt idx="5">
                  <c:v>16.293168038709698</c:v>
                </c:pt>
                <c:pt idx="6">
                  <c:v>16.12988880949829</c:v>
                </c:pt>
                <c:pt idx="7">
                  <c:v>16.152133516877665</c:v>
                </c:pt>
                <c:pt idx="8">
                  <c:v>16.225334828090187</c:v>
                </c:pt>
                <c:pt idx="9">
                  <c:v>16.072163612092158</c:v>
                </c:pt>
                <c:pt idx="10">
                  <c:v>16.189591158268708</c:v>
                </c:pt>
                <c:pt idx="11">
                  <c:v>16.283167733325651</c:v>
                </c:pt>
                <c:pt idx="12">
                  <c:v>15.698972511523326</c:v>
                </c:pt>
                <c:pt idx="13">
                  <c:v>15.691542582331966</c:v>
                </c:pt>
                <c:pt idx="14">
                  <c:v>15.69229854067852</c:v>
                </c:pt>
                <c:pt idx="15">
                  <c:v>15.893311229249225</c:v>
                </c:pt>
                <c:pt idx="16">
                  <c:v>16.019385102019996</c:v>
                </c:pt>
                <c:pt idx="17">
                  <c:v>16.030436593154107</c:v>
                </c:pt>
                <c:pt idx="18">
                  <c:v>15.789739726021429</c:v>
                </c:pt>
                <c:pt idx="19">
                  <c:v>15.893788979366233</c:v>
                </c:pt>
                <c:pt idx="20">
                  <c:v>15.998019596260185</c:v>
                </c:pt>
                <c:pt idx="21">
                  <c:v>15.718902270007687</c:v>
                </c:pt>
                <c:pt idx="22">
                  <c:v>15.782428112847729</c:v>
                </c:pt>
                <c:pt idx="23">
                  <c:v>15.783178267775986</c:v>
                </c:pt>
                <c:pt idx="24">
                  <c:v>15.39923172467118</c:v>
                </c:pt>
                <c:pt idx="25">
                  <c:v>15.500745376264049</c:v>
                </c:pt>
                <c:pt idx="26">
                  <c:v>15.567459937129158</c:v>
                </c:pt>
                <c:pt idx="27">
                  <c:v>15.857509252856012</c:v>
                </c:pt>
                <c:pt idx="28">
                  <c:v>15.905395969592426</c:v>
                </c:pt>
                <c:pt idx="29">
                  <c:v>15.974426709418054</c:v>
                </c:pt>
                <c:pt idx="30">
                  <c:v>15.805832626376498</c:v>
                </c:pt>
                <c:pt idx="31">
                  <c:v>15.839279052078423</c:v>
                </c:pt>
                <c:pt idx="32">
                  <c:v>15.877111202653774</c:v>
                </c:pt>
                <c:pt idx="33">
                  <c:v>15.738571251603153</c:v>
                </c:pt>
                <c:pt idx="34">
                  <c:v>15.784914426277069</c:v>
                </c:pt>
                <c:pt idx="35">
                  <c:v>15.893651378572837</c:v>
                </c:pt>
                <c:pt idx="36">
                  <c:v>15.417342077566238</c:v>
                </c:pt>
                <c:pt idx="37">
                  <c:v>15.449643465808748</c:v>
                </c:pt>
                <c:pt idx="38">
                  <c:v>15.451266252332363</c:v>
                </c:pt>
                <c:pt idx="39">
                  <c:v>15.934747713153893</c:v>
                </c:pt>
                <c:pt idx="40">
                  <c:v>15.986616119726657</c:v>
                </c:pt>
                <c:pt idx="41">
                  <c:v>15.990643870118662</c:v>
                </c:pt>
                <c:pt idx="42">
                  <c:v>15.626021330216041</c:v>
                </c:pt>
                <c:pt idx="43">
                  <c:v>15.523112737868219</c:v>
                </c:pt>
                <c:pt idx="44">
                  <c:v>15.439399259312509</c:v>
                </c:pt>
                <c:pt idx="45">
                  <c:v>15.062758110868991</c:v>
                </c:pt>
                <c:pt idx="46">
                  <c:v>15.064514066039077</c:v>
                </c:pt>
                <c:pt idx="47">
                  <c:v>14.418547424214372</c:v>
                </c:pt>
                <c:pt idx="48">
                  <c:v>13.153675148602794</c:v>
                </c:pt>
                <c:pt idx="49">
                  <c:v>13.073837754325002</c:v>
                </c:pt>
                <c:pt idx="50">
                  <c:v>10.916863251844394</c:v>
                </c:pt>
                <c:pt idx="51">
                  <c:v>10.246938572750777</c:v>
                </c:pt>
                <c:pt idx="52">
                  <c:v>9.2709564551562362</c:v>
                </c:pt>
                <c:pt idx="53">
                  <c:v>9.0610812081138867</c:v>
                </c:pt>
                <c:pt idx="54">
                  <c:v>8.2462401091959219</c:v>
                </c:pt>
                <c:pt idx="55">
                  <c:v>8.2531236438858411</c:v>
                </c:pt>
                <c:pt idx="56">
                  <c:v>8.2054071009280865</c:v>
                </c:pt>
                <c:pt idx="57">
                  <c:v>7.4805136817527487</c:v>
                </c:pt>
                <c:pt idx="58">
                  <c:v>7.4796130942802046</c:v>
                </c:pt>
                <c:pt idx="59">
                  <c:v>7.4725530431292837</c:v>
                </c:pt>
                <c:pt idx="60">
                  <c:v>6.969634871219248</c:v>
                </c:pt>
                <c:pt idx="61">
                  <c:v>6.9630021698363835</c:v>
                </c:pt>
                <c:pt idx="62">
                  <c:v>7.2037785708328386</c:v>
                </c:pt>
                <c:pt idx="63">
                  <c:v>7.7680026417485113</c:v>
                </c:pt>
                <c:pt idx="64">
                  <c:v>8.4299765336890324</c:v>
                </c:pt>
                <c:pt idx="65">
                  <c:v>9.237351496073078</c:v>
                </c:pt>
                <c:pt idx="66">
                  <c:v>9.3031222563960494</c:v>
                </c:pt>
                <c:pt idx="67">
                  <c:v>9.9901391231582508</c:v>
                </c:pt>
                <c:pt idx="68">
                  <c:v>10.184635918730535</c:v>
                </c:pt>
                <c:pt idx="69">
                  <c:v>9.9193820730861937</c:v>
                </c:pt>
                <c:pt idx="70">
                  <c:v>9.942240891574377</c:v>
                </c:pt>
                <c:pt idx="71">
                  <c:v>9.9427482211004108</c:v>
                </c:pt>
                <c:pt idx="72">
                  <c:v>9.3685729102869502</c:v>
                </c:pt>
                <c:pt idx="73">
                  <c:v>9.367807585189496</c:v>
                </c:pt>
                <c:pt idx="74">
                  <c:v>9.369513149141012</c:v>
                </c:pt>
                <c:pt idx="75">
                  <c:v>8.9963222097736129</c:v>
                </c:pt>
                <c:pt idx="76">
                  <c:v>8.9983881005055295</c:v>
                </c:pt>
                <c:pt idx="77">
                  <c:v>8.9991891349409858</c:v>
                </c:pt>
                <c:pt idx="78">
                  <c:v>8.6450732591746284</c:v>
                </c:pt>
                <c:pt idx="79">
                  <c:v>8.7391160198028679</c:v>
                </c:pt>
                <c:pt idx="80">
                  <c:v>8.9958858071818888</c:v>
                </c:pt>
                <c:pt idx="81">
                  <c:v>9.1002697122837262</c:v>
                </c:pt>
                <c:pt idx="82">
                  <c:v>9.8794577174853995</c:v>
                </c:pt>
                <c:pt idx="83">
                  <c:v>10.826754999572726</c:v>
                </c:pt>
                <c:pt idx="84">
                  <c:v>12.045147688166342</c:v>
                </c:pt>
                <c:pt idx="85">
                  <c:v>12.948827820511397</c:v>
                </c:pt>
                <c:pt idx="86">
                  <c:v>13.826041830297129</c:v>
                </c:pt>
                <c:pt idx="87">
                  <c:v>14.821704935381206</c:v>
                </c:pt>
                <c:pt idx="88">
                  <c:v>15.869482630978673</c:v>
                </c:pt>
                <c:pt idx="89">
                  <c:v>16.602156454888366</c:v>
                </c:pt>
                <c:pt idx="90">
                  <c:v>16.219157298581678</c:v>
                </c:pt>
                <c:pt idx="91">
                  <c:v>16.334729501242474</c:v>
                </c:pt>
                <c:pt idx="92">
                  <c:v>16.438350077098509</c:v>
                </c:pt>
                <c:pt idx="93">
                  <c:v>15.84903798386444</c:v>
                </c:pt>
                <c:pt idx="94">
                  <c:v>15.992653493942347</c:v>
                </c:pt>
                <c:pt idx="95">
                  <c:v>15.993087387466318</c:v>
                </c:pt>
                <c:pt idx="96">
                  <c:v>15.325791966579455</c:v>
                </c:pt>
                <c:pt idx="97">
                  <c:v>15.319093972388217</c:v>
                </c:pt>
                <c:pt idx="98">
                  <c:v>15.3449277141536</c:v>
                </c:pt>
                <c:pt idx="99">
                  <c:v>15.094911759354721</c:v>
                </c:pt>
                <c:pt idx="100">
                  <c:v>15.010634996500304</c:v>
                </c:pt>
                <c:pt idx="101">
                  <c:v>15.086457014103072</c:v>
                </c:pt>
                <c:pt idx="102">
                  <c:v>14.636590064121508</c:v>
                </c:pt>
                <c:pt idx="103">
                  <c:v>14.561670459237904</c:v>
                </c:pt>
                <c:pt idx="104">
                  <c:v>14.629839724380142</c:v>
                </c:pt>
                <c:pt idx="105">
                  <c:v>14.239972637107426</c:v>
                </c:pt>
                <c:pt idx="106">
                  <c:v>14.249702201824302</c:v>
                </c:pt>
                <c:pt idx="107">
                  <c:v>14.393961253785923</c:v>
                </c:pt>
                <c:pt idx="108">
                  <c:v>14.461307504791943</c:v>
                </c:pt>
                <c:pt idx="109">
                  <c:v>14.745993209179112</c:v>
                </c:pt>
                <c:pt idx="110">
                  <c:v>15.067510623278521</c:v>
                </c:pt>
                <c:pt idx="111">
                  <c:v>15.643660877189106</c:v>
                </c:pt>
                <c:pt idx="112">
                  <c:v>15.896945780495333</c:v>
                </c:pt>
                <c:pt idx="113">
                  <c:v>16.214147390455359</c:v>
                </c:pt>
                <c:pt idx="114">
                  <c:v>16.677933037292096</c:v>
                </c:pt>
                <c:pt idx="115">
                  <c:v>16.965762629730516</c:v>
                </c:pt>
                <c:pt idx="116">
                  <c:v>17.335277979742301</c:v>
                </c:pt>
                <c:pt idx="117">
                  <c:v>17.266964267514627</c:v>
                </c:pt>
                <c:pt idx="118">
                  <c:v>17.575539779894932</c:v>
                </c:pt>
                <c:pt idx="119">
                  <c:v>17.87645857908549</c:v>
                </c:pt>
                <c:pt idx="120">
                  <c:v>17.883636488876501</c:v>
                </c:pt>
                <c:pt idx="121">
                  <c:v>18.112654091314408</c:v>
                </c:pt>
                <c:pt idx="122">
                  <c:v>18.38774110975082</c:v>
                </c:pt>
                <c:pt idx="123">
                  <c:v>18.76873461940453</c:v>
                </c:pt>
                <c:pt idx="124">
                  <c:v>18.901189247248045</c:v>
                </c:pt>
                <c:pt idx="125">
                  <c:v>19.119486963742201</c:v>
                </c:pt>
                <c:pt idx="126">
                  <c:v>18.977737892629232</c:v>
                </c:pt>
                <c:pt idx="127">
                  <c:v>19.077022259966615</c:v>
                </c:pt>
                <c:pt idx="128">
                  <c:v>19.17705613944629</c:v>
                </c:pt>
                <c:pt idx="129">
                  <c:v>18.899496183370211</c:v>
                </c:pt>
                <c:pt idx="130">
                  <c:v>18.899900918604693</c:v>
                </c:pt>
                <c:pt idx="131">
                  <c:v>18.89815118803498</c:v>
                </c:pt>
                <c:pt idx="132">
                  <c:v>18.796523382109907</c:v>
                </c:pt>
                <c:pt idx="133">
                  <c:v>18.792572121339525</c:v>
                </c:pt>
                <c:pt idx="134">
                  <c:v>18.78891825861318</c:v>
                </c:pt>
                <c:pt idx="135">
                  <c:v>18.813303789207033</c:v>
                </c:pt>
                <c:pt idx="136">
                  <c:v>18.817059949425843</c:v>
                </c:pt>
                <c:pt idx="137">
                  <c:v>18.819145865156123</c:v>
                </c:pt>
                <c:pt idx="138">
                  <c:v>18.756441687592229</c:v>
                </c:pt>
                <c:pt idx="139">
                  <c:v>18.759159310454077</c:v>
                </c:pt>
                <c:pt idx="140">
                  <c:v>18.759202642375602</c:v>
                </c:pt>
                <c:pt idx="141">
                  <c:v>18.00509039845533</c:v>
                </c:pt>
                <c:pt idx="142">
                  <c:v>18.003896990777395</c:v>
                </c:pt>
                <c:pt idx="143">
                  <c:v>18.003615125601261</c:v>
                </c:pt>
                <c:pt idx="144">
                  <c:v>17.67526554645951</c:v>
                </c:pt>
                <c:pt idx="145">
                  <c:v>17.674148188831261</c:v>
                </c:pt>
                <c:pt idx="146">
                  <c:v>17.675176868390729</c:v>
                </c:pt>
                <c:pt idx="147">
                  <c:v>17.668078607676048</c:v>
                </c:pt>
                <c:pt idx="148">
                  <c:v>17.670135168124116</c:v>
                </c:pt>
                <c:pt idx="149">
                  <c:v>17.673337997314587</c:v>
                </c:pt>
              </c:numCache>
            </c:numRef>
          </c:val>
          <c:smooth val="0"/>
        </c:ser>
        <c:ser>
          <c:idx val="3"/>
          <c:order val="3"/>
          <c:tx>
            <c:strRef>
              <c:f>'[seba (1).xlsm]slide 2b'!$E$4</c:f>
              <c:strCache>
                <c:ptCount val="1"/>
                <c:pt idx="0">
                  <c:v>United Kingdom</c:v>
                </c:pt>
              </c:strCache>
            </c:strRef>
          </c:tx>
          <c:marker>
            <c:symbol val="none"/>
          </c:marker>
          <c:cat>
            <c:numRef>
              <c:f>'[seba (1).xlsm]slide 2b'!$A$5:$A$154</c:f>
              <c:numCache>
                <c:formatCode>dd-mm-yyyy</c:formatCode>
                <c:ptCount val="150"/>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numCache>
            </c:numRef>
          </c:cat>
          <c:val>
            <c:numRef>
              <c:f>'[seba (1).xlsm]slide 2b'!$E$5:$E$154</c:f>
              <c:numCache>
                <c:formatCode>General</c:formatCode>
                <c:ptCount val="150"/>
                <c:pt idx="63">
                  <c:v>6.2334210076666023</c:v>
                </c:pt>
                <c:pt idx="64">
                  <c:v>9.8733063867810635</c:v>
                </c:pt>
                <c:pt idx="65">
                  <c:v>14.407161844578336</c:v>
                </c:pt>
                <c:pt idx="66">
                  <c:v>15.382681504554817</c:v>
                </c:pt>
                <c:pt idx="67">
                  <c:v>17.31811833856883</c:v>
                </c:pt>
                <c:pt idx="68">
                  <c:v>19.606401259033273</c:v>
                </c:pt>
                <c:pt idx="69">
                  <c:v>20.992067300974789</c:v>
                </c:pt>
                <c:pt idx="70">
                  <c:v>22.231483180223776</c:v>
                </c:pt>
                <c:pt idx="71">
                  <c:v>22.851130370123769</c:v>
                </c:pt>
                <c:pt idx="72">
                  <c:v>21.626240966115709</c:v>
                </c:pt>
                <c:pt idx="73">
                  <c:v>21.626240966115709</c:v>
                </c:pt>
                <c:pt idx="74">
                  <c:v>21.626240966115709</c:v>
                </c:pt>
                <c:pt idx="75">
                  <c:v>20.162951016054091</c:v>
                </c:pt>
                <c:pt idx="76">
                  <c:v>20.162951016054091</c:v>
                </c:pt>
                <c:pt idx="77">
                  <c:v>20.162951016054091</c:v>
                </c:pt>
                <c:pt idx="78">
                  <c:v>18.596888122284096</c:v>
                </c:pt>
                <c:pt idx="79">
                  <c:v>18.596888122284096</c:v>
                </c:pt>
                <c:pt idx="80">
                  <c:v>18.596888122284096</c:v>
                </c:pt>
                <c:pt idx="81">
                  <c:v>18.441870090732792</c:v>
                </c:pt>
                <c:pt idx="82">
                  <c:v>18.441870090732792</c:v>
                </c:pt>
                <c:pt idx="83">
                  <c:v>18.441870090732792</c:v>
                </c:pt>
                <c:pt idx="84">
                  <c:v>18.524020265946167</c:v>
                </c:pt>
                <c:pt idx="85">
                  <c:v>18.524020265946167</c:v>
                </c:pt>
                <c:pt idx="86">
                  <c:v>18.524020265946167</c:v>
                </c:pt>
                <c:pt idx="87">
                  <c:v>17.428409692226282</c:v>
                </c:pt>
                <c:pt idx="88">
                  <c:v>17.428409692226282</c:v>
                </c:pt>
                <c:pt idx="89">
                  <c:v>17.428409692226282</c:v>
                </c:pt>
                <c:pt idx="90">
                  <c:v>16.086920893159803</c:v>
                </c:pt>
                <c:pt idx="91">
                  <c:v>16.086920893159803</c:v>
                </c:pt>
                <c:pt idx="92">
                  <c:v>16.086920893159803</c:v>
                </c:pt>
                <c:pt idx="93">
                  <c:v>16.527272864690008</c:v>
                </c:pt>
                <c:pt idx="94">
                  <c:v>18.06901920475244</c:v>
                </c:pt>
                <c:pt idx="95">
                  <c:v>18.839854585030725</c:v>
                </c:pt>
                <c:pt idx="96">
                  <c:v>20.76338023888399</c:v>
                </c:pt>
                <c:pt idx="97">
                  <c:v>21.789046591496216</c:v>
                </c:pt>
                <c:pt idx="98">
                  <c:v>23.042731665805547</c:v>
                </c:pt>
                <c:pt idx="99">
                  <c:v>23.857285165203287</c:v>
                </c:pt>
                <c:pt idx="100">
                  <c:v>23.857285165203287</c:v>
                </c:pt>
                <c:pt idx="101">
                  <c:v>23.857285165203287</c:v>
                </c:pt>
                <c:pt idx="102">
                  <c:v>24.14432448632224</c:v>
                </c:pt>
                <c:pt idx="103">
                  <c:v>24.932926855499137</c:v>
                </c:pt>
                <c:pt idx="104">
                  <c:v>25.793226867114154</c:v>
                </c:pt>
                <c:pt idx="105">
                  <c:v>26.226592205655642</c:v>
                </c:pt>
                <c:pt idx="106">
                  <c:v>26.226592205655642</c:v>
                </c:pt>
                <c:pt idx="107">
                  <c:v>26.226592205655642</c:v>
                </c:pt>
                <c:pt idx="108">
                  <c:v>25.67927496519129</c:v>
                </c:pt>
                <c:pt idx="109">
                  <c:v>25.67927496519129</c:v>
                </c:pt>
                <c:pt idx="110">
                  <c:v>25.681672023521308</c:v>
                </c:pt>
                <c:pt idx="111">
                  <c:v>26.289281367605739</c:v>
                </c:pt>
                <c:pt idx="112">
                  <c:v>26.289281367605739</c:v>
                </c:pt>
                <c:pt idx="113">
                  <c:v>26.289281367605739</c:v>
                </c:pt>
                <c:pt idx="114">
                  <c:v>26.090852922021895</c:v>
                </c:pt>
                <c:pt idx="115">
                  <c:v>26.090852922021895</c:v>
                </c:pt>
                <c:pt idx="116">
                  <c:v>26.046809683111334</c:v>
                </c:pt>
                <c:pt idx="117">
                  <c:v>25.833957381903254</c:v>
                </c:pt>
                <c:pt idx="118">
                  <c:v>25.833957381903254</c:v>
                </c:pt>
                <c:pt idx="119">
                  <c:v>25.833957381903254</c:v>
                </c:pt>
                <c:pt idx="120">
                  <c:v>25.495803290057417</c:v>
                </c:pt>
                <c:pt idx="121">
                  <c:v>25.495803290057417</c:v>
                </c:pt>
                <c:pt idx="122">
                  <c:v>25.492267787149125</c:v>
                </c:pt>
                <c:pt idx="123">
                  <c:v>24.829542293907757</c:v>
                </c:pt>
                <c:pt idx="124">
                  <c:v>24.829542293907757</c:v>
                </c:pt>
                <c:pt idx="125">
                  <c:v>24.829542293907757</c:v>
                </c:pt>
                <c:pt idx="126">
                  <c:v>24.074907617576898</c:v>
                </c:pt>
                <c:pt idx="127">
                  <c:v>24.074907617576898</c:v>
                </c:pt>
                <c:pt idx="128">
                  <c:v>23.764900779190761</c:v>
                </c:pt>
                <c:pt idx="129">
                  <c:v>22.206788953438782</c:v>
                </c:pt>
                <c:pt idx="130">
                  <c:v>22.206788953438782</c:v>
                </c:pt>
                <c:pt idx="131">
                  <c:v>22.206788953438782</c:v>
                </c:pt>
                <c:pt idx="132">
                  <c:v>21.923796603826542</c:v>
                </c:pt>
                <c:pt idx="133">
                  <c:v>21.923796603826542</c:v>
                </c:pt>
                <c:pt idx="134">
                  <c:v>21.923796603826542</c:v>
                </c:pt>
                <c:pt idx="135">
                  <c:v>22.360784832940606</c:v>
                </c:pt>
                <c:pt idx="136">
                  <c:v>22.360784832940606</c:v>
                </c:pt>
                <c:pt idx="137">
                  <c:v>22.360784832940606</c:v>
                </c:pt>
                <c:pt idx="138">
                  <c:v>21.962426310018088</c:v>
                </c:pt>
                <c:pt idx="139">
                  <c:v>21.962426310018088</c:v>
                </c:pt>
                <c:pt idx="140">
                  <c:v>21.960376111793209</c:v>
                </c:pt>
                <c:pt idx="141">
                  <c:v>22.201698926208518</c:v>
                </c:pt>
                <c:pt idx="142">
                  <c:v>22.201698926208518</c:v>
                </c:pt>
                <c:pt idx="143">
                  <c:v>22.201876588597866</c:v>
                </c:pt>
                <c:pt idx="144">
                  <c:v>21.085369731117567</c:v>
                </c:pt>
                <c:pt idx="145">
                  <c:v>21.324203172804726</c:v>
                </c:pt>
                <c:pt idx="146">
                  <c:v>21.324203172804726</c:v>
                </c:pt>
                <c:pt idx="147">
                  <c:v>19.572023335639056</c:v>
                </c:pt>
                <c:pt idx="148">
                  <c:v>19.572023335639056</c:v>
                </c:pt>
                <c:pt idx="149">
                  <c:v>19.572023335639056</c:v>
                </c:pt>
              </c:numCache>
            </c:numRef>
          </c:val>
          <c:smooth val="0"/>
        </c:ser>
        <c:dLbls>
          <c:showLegendKey val="0"/>
          <c:showVal val="0"/>
          <c:showCatName val="0"/>
          <c:showSerName val="0"/>
          <c:showPercent val="0"/>
          <c:showBubbleSize val="0"/>
        </c:dLbls>
        <c:marker val="1"/>
        <c:smooth val="0"/>
        <c:axId val="98358400"/>
        <c:axId val="98360704"/>
      </c:lineChart>
      <c:dateAx>
        <c:axId val="98358400"/>
        <c:scaling>
          <c:orientation val="minMax"/>
        </c:scaling>
        <c:delete val="0"/>
        <c:axPos val="b"/>
        <c:numFmt formatCode="[$-409]mmm-yy;@" sourceLinked="0"/>
        <c:majorTickMark val="out"/>
        <c:minorTickMark val="none"/>
        <c:tickLblPos val="nextTo"/>
        <c:txPr>
          <a:bodyPr/>
          <a:lstStyle/>
          <a:p>
            <a:pPr>
              <a:defRPr sz="1200">
                <a:solidFill>
                  <a:schemeClr val="bg2">
                    <a:lumMod val="10000"/>
                  </a:schemeClr>
                </a:solidFill>
              </a:defRPr>
            </a:pPr>
            <a:endParaRPr lang="en-US"/>
          </a:p>
        </c:txPr>
        <c:crossAx val="98360704"/>
        <c:crosses val="autoZero"/>
        <c:auto val="1"/>
        <c:lblOffset val="100"/>
        <c:baseTimeUnit val="months"/>
      </c:dateAx>
      <c:valAx>
        <c:axId val="98360704"/>
        <c:scaling>
          <c:orientation val="minMax"/>
        </c:scaling>
        <c:delete val="0"/>
        <c:axPos val="l"/>
        <c:majorGridlines>
          <c:spPr>
            <a:ln cmpd="sng">
              <a:prstDash val="dash"/>
            </a:ln>
          </c:spPr>
        </c:majorGridlines>
        <c:numFmt formatCode="General" sourceLinked="1"/>
        <c:majorTickMark val="out"/>
        <c:minorTickMark val="none"/>
        <c:tickLblPos val="nextTo"/>
        <c:txPr>
          <a:bodyPr/>
          <a:lstStyle/>
          <a:p>
            <a:pPr>
              <a:defRPr>
                <a:solidFill>
                  <a:schemeClr val="bg2">
                    <a:lumMod val="10000"/>
                  </a:schemeClr>
                </a:solidFill>
              </a:defRPr>
            </a:pPr>
            <a:endParaRPr lang="en-US"/>
          </a:p>
        </c:txPr>
        <c:crossAx val="98358400"/>
        <c:crosses val="autoZero"/>
        <c:crossBetween val="between"/>
      </c:valAx>
    </c:plotArea>
    <c:legend>
      <c:legendPos val="t"/>
      <c:layout/>
      <c:overlay val="0"/>
      <c:txPr>
        <a:bodyPr/>
        <a:lstStyle/>
        <a:p>
          <a:pPr>
            <a:defRPr sz="1200">
              <a:solidFill>
                <a:schemeClr val="bg2">
                  <a:lumMod val="10000"/>
                </a:schemeClr>
              </a:solidFill>
            </a:defRPr>
          </a:pPr>
          <a:endParaRPr lang="en-US"/>
        </a:p>
      </c:txPr>
    </c:legend>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7083422552383E-2"/>
          <c:y val="7.1937101612298465E-2"/>
          <c:w val="0.87105624142661198"/>
          <c:h val="0.76528004311961007"/>
        </c:manualLayout>
      </c:layout>
      <c:barChart>
        <c:barDir val="col"/>
        <c:grouping val="clustered"/>
        <c:varyColors val="0"/>
        <c:ser>
          <c:idx val="0"/>
          <c:order val="0"/>
          <c:tx>
            <c:strRef>
              <c:f>'Figure 5.1'!$N$4</c:f>
              <c:strCache>
                <c:ptCount val="1"/>
                <c:pt idx="0">
                  <c:v>Do you have confidence in the judicial system and courts? (% Yes)</c:v>
                </c:pt>
              </c:strCache>
            </c:strRef>
          </c:tx>
          <c:spPr>
            <a:solidFill>
              <a:srgbClr val="4F81BD"/>
            </a:solidFill>
            <a:ln w="6350" cmpd="sng">
              <a:solidFill>
                <a:srgbClr val="000000"/>
              </a:solidFill>
              <a:round/>
            </a:ln>
            <a:effectLst/>
          </c:spPr>
          <c:invertIfNegative val="0"/>
          <c:dPt>
            <c:idx val="0"/>
            <c:invertIfNegative val="0"/>
            <c:bubble3D val="0"/>
            <c:spPr>
              <a:solidFill>
                <a:schemeClr val="accent1"/>
              </a:solidFill>
              <a:ln w="6350" cmpd="sng">
                <a:solidFill>
                  <a:srgbClr val="000000"/>
                </a:solidFill>
                <a:round/>
              </a:ln>
              <a:effectLst/>
            </c:spPr>
          </c:dPt>
          <c:dPt>
            <c:idx val="3"/>
            <c:invertIfNegative val="0"/>
            <c:bubble3D val="0"/>
            <c:spPr>
              <a:solidFill>
                <a:schemeClr val="tx2">
                  <a:lumMod val="20000"/>
                  <a:lumOff val="80000"/>
                </a:schemeClr>
              </a:solidFill>
              <a:ln w="6350" cmpd="sng">
                <a:solidFill>
                  <a:srgbClr val="000000"/>
                </a:solidFill>
                <a:round/>
              </a:ln>
              <a:effectLst/>
            </c:spPr>
          </c:dPt>
          <c:dPt>
            <c:idx val="6"/>
            <c:invertIfNegative val="0"/>
            <c:bubble3D val="0"/>
            <c:spPr>
              <a:solidFill>
                <a:schemeClr val="accent1"/>
              </a:solidFill>
              <a:ln w="6350" cmpd="sng">
                <a:solidFill>
                  <a:srgbClr val="000000"/>
                </a:solidFill>
                <a:round/>
              </a:ln>
              <a:effectLst/>
            </c:spPr>
          </c:dPt>
          <c:dPt>
            <c:idx val="12"/>
            <c:invertIfNegative val="0"/>
            <c:bubble3D val="0"/>
            <c:spPr>
              <a:solidFill>
                <a:schemeClr val="tx2">
                  <a:lumMod val="20000"/>
                  <a:lumOff val="80000"/>
                </a:schemeClr>
              </a:solidFill>
              <a:ln w="6350" cmpd="sng">
                <a:solidFill>
                  <a:srgbClr val="000000"/>
                </a:solidFill>
                <a:round/>
              </a:ln>
              <a:effectLst/>
            </c:spPr>
          </c:dPt>
          <c:cat>
            <c:strRef>
              <c:f>'Figure 5.1'!$M$5:$M$21</c:f>
              <c:strCache>
                <c:ptCount val="17"/>
                <c:pt idx="0">
                  <c:v>Peru</c:v>
                </c:pt>
                <c:pt idx="1">
                  <c:v>Ecuador</c:v>
                </c:pt>
                <c:pt idx="2">
                  <c:v>Chile</c:v>
                </c:pt>
                <c:pt idx="3">
                  <c:v>LAC</c:v>
                </c:pt>
                <c:pt idx="4">
                  <c:v>Korea</c:v>
                </c:pt>
                <c:pt idx="5">
                  <c:v>Mexico</c:v>
                </c:pt>
                <c:pt idx="6">
                  <c:v>Brazil</c:v>
                </c:pt>
                <c:pt idx="7">
                  <c:v>Panama</c:v>
                </c:pt>
                <c:pt idx="8">
                  <c:v>Colombia</c:v>
                </c:pt>
                <c:pt idx="9">
                  <c:v>Portugal</c:v>
                </c:pt>
                <c:pt idx="10">
                  <c:v>Costa Rica</c:v>
                </c:pt>
                <c:pt idx="11">
                  <c:v>South Africa</c:v>
                </c:pt>
                <c:pt idx="12">
                  <c:v>OECD</c:v>
                </c:pt>
                <c:pt idx="13">
                  <c:v>Australia</c:v>
                </c:pt>
                <c:pt idx="14">
                  <c:v>Turkey</c:v>
                </c:pt>
                <c:pt idx="15">
                  <c:v>Canada</c:v>
                </c:pt>
                <c:pt idx="16">
                  <c:v>Norway</c:v>
                </c:pt>
              </c:strCache>
            </c:strRef>
          </c:cat>
          <c:val>
            <c:numRef>
              <c:f>'Figure 5.1'!$N$5:$N$21</c:f>
              <c:numCache>
                <c:formatCode>0.00</c:formatCode>
                <c:ptCount val="17"/>
                <c:pt idx="0">
                  <c:v>14.11279</c:v>
                </c:pt>
                <c:pt idx="1">
                  <c:v>14.828950000000001</c:v>
                </c:pt>
                <c:pt idx="2">
                  <c:v>26.524190000000001</c:v>
                </c:pt>
                <c:pt idx="3">
                  <c:v>32.86</c:v>
                </c:pt>
                <c:pt idx="4">
                  <c:v>33.96199</c:v>
                </c:pt>
                <c:pt idx="5">
                  <c:v>34.636940000000003</c:v>
                </c:pt>
                <c:pt idx="6">
                  <c:v>36.58878</c:v>
                </c:pt>
                <c:pt idx="7">
                  <c:v>36.68976</c:v>
                </c:pt>
                <c:pt idx="8">
                  <c:v>38.412570000000002</c:v>
                </c:pt>
                <c:pt idx="9">
                  <c:v>40.102150000000002</c:v>
                </c:pt>
                <c:pt idx="10">
                  <c:v>47.49391</c:v>
                </c:pt>
                <c:pt idx="11">
                  <c:v>51.317950000000003</c:v>
                </c:pt>
                <c:pt idx="12">
                  <c:v>53.51</c:v>
                </c:pt>
                <c:pt idx="13">
                  <c:v>56.23462</c:v>
                </c:pt>
                <c:pt idx="14">
                  <c:v>56.444940000000003</c:v>
                </c:pt>
                <c:pt idx="15">
                  <c:v>56.576740000000001</c:v>
                </c:pt>
                <c:pt idx="16">
                  <c:v>78.94135</c:v>
                </c:pt>
              </c:numCache>
            </c:numRef>
          </c:val>
        </c:ser>
        <c:dLbls>
          <c:showLegendKey val="0"/>
          <c:showVal val="0"/>
          <c:showCatName val="0"/>
          <c:showSerName val="0"/>
          <c:showPercent val="0"/>
          <c:showBubbleSize val="0"/>
        </c:dLbls>
        <c:gapWidth val="150"/>
        <c:axId val="90844160"/>
        <c:axId val="90854144"/>
      </c:barChart>
      <c:catAx>
        <c:axId val="90844160"/>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a:solidFill>
                  <a:srgbClr val="000000"/>
                </a:solidFill>
                <a:latin typeface="Arial Narrow"/>
                <a:ea typeface="Arial Narrow"/>
                <a:cs typeface="Arial Narrow"/>
              </a:defRPr>
            </a:pPr>
            <a:endParaRPr lang="en-US"/>
          </a:p>
        </c:txPr>
        <c:crossAx val="90854144"/>
        <c:crosses val="autoZero"/>
        <c:auto val="1"/>
        <c:lblAlgn val="ctr"/>
        <c:lblOffset val="0"/>
        <c:tickLblSkip val="1"/>
        <c:noMultiLvlLbl val="0"/>
      </c:catAx>
      <c:valAx>
        <c:axId val="90854144"/>
        <c:scaling>
          <c:orientation val="minMax"/>
          <c:max val="100"/>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300" b="0" i="0">
                <a:solidFill>
                  <a:srgbClr val="000000"/>
                </a:solidFill>
                <a:latin typeface="Arial Narrow"/>
                <a:ea typeface="Arial Narrow"/>
                <a:cs typeface="Arial Narrow"/>
              </a:defRPr>
            </a:pPr>
            <a:endParaRPr lang="en-US"/>
          </a:p>
        </c:txPr>
        <c:crossAx val="90844160"/>
        <c:crosses val="autoZero"/>
        <c:crossBetween val="between"/>
      </c:valAx>
      <c:spPr>
        <a:solidFill>
          <a:srgbClr val="F4FFFF"/>
        </a:solidFill>
        <a:ln w="9525">
          <a:solidFill>
            <a:srgbClr val="000000"/>
          </a:solidFill>
        </a:ln>
      </c:spPr>
    </c:plotArea>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'[seba (1).xlsm]slide 2a'!$B$4</c:f>
              <c:strCache>
                <c:ptCount val="1"/>
                <c:pt idx="0">
                  <c:v>Germany, Bundesbank, ECB's Deposit Facility Rate, End of Month (%)</c:v>
                </c:pt>
              </c:strCache>
            </c:strRef>
          </c:tx>
          <c:marker>
            <c:symbol val="none"/>
          </c:marker>
          <c:cat>
            <c:numRef>
              <c:f>'[seba (1).xlsm]slide 2a'!$A$5:$A$1786</c:f>
              <c:numCache>
                <c:formatCode>dd-mm-yyyy</c:formatCode>
                <c:ptCount val="1782"/>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40655</c:v>
                </c:pt>
                <c:pt idx="341">
                  <c:v>40658</c:v>
                </c:pt>
                <c:pt idx="342">
                  <c:v>40659</c:v>
                </c:pt>
                <c:pt idx="343">
                  <c:v>40660</c:v>
                </c:pt>
                <c:pt idx="344">
                  <c:v>40661</c:v>
                </c:pt>
                <c:pt idx="345">
                  <c:v>40662</c:v>
                </c:pt>
                <c:pt idx="346">
                  <c:v>40665</c:v>
                </c:pt>
                <c:pt idx="347">
                  <c:v>40666</c:v>
                </c:pt>
                <c:pt idx="348">
                  <c:v>40667</c:v>
                </c:pt>
                <c:pt idx="349">
                  <c:v>40668</c:v>
                </c:pt>
                <c:pt idx="350">
                  <c:v>40669</c:v>
                </c:pt>
                <c:pt idx="351">
                  <c:v>40672</c:v>
                </c:pt>
                <c:pt idx="352">
                  <c:v>40673</c:v>
                </c:pt>
                <c:pt idx="353">
                  <c:v>40674</c:v>
                </c:pt>
                <c:pt idx="354">
                  <c:v>40675</c:v>
                </c:pt>
                <c:pt idx="355">
                  <c:v>40676</c:v>
                </c:pt>
                <c:pt idx="356">
                  <c:v>40679</c:v>
                </c:pt>
                <c:pt idx="357">
                  <c:v>40680</c:v>
                </c:pt>
                <c:pt idx="358">
                  <c:v>40681</c:v>
                </c:pt>
                <c:pt idx="359">
                  <c:v>40682</c:v>
                </c:pt>
                <c:pt idx="360">
                  <c:v>40683</c:v>
                </c:pt>
                <c:pt idx="361">
                  <c:v>40686</c:v>
                </c:pt>
                <c:pt idx="362">
                  <c:v>40687</c:v>
                </c:pt>
                <c:pt idx="363">
                  <c:v>40688</c:v>
                </c:pt>
                <c:pt idx="364">
                  <c:v>40689</c:v>
                </c:pt>
                <c:pt idx="365">
                  <c:v>40690</c:v>
                </c:pt>
                <c:pt idx="366">
                  <c:v>40693</c:v>
                </c:pt>
                <c:pt idx="367">
                  <c:v>40694</c:v>
                </c:pt>
                <c:pt idx="368">
                  <c:v>40695</c:v>
                </c:pt>
                <c:pt idx="369">
                  <c:v>40696</c:v>
                </c:pt>
                <c:pt idx="370">
                  <c:v>40697</c:v>
                </c:pt>
                <c:pt idx="371">
                  <c:v>40700</c:v>
                </c:pt>
                <c:pt idx="372">
                  <c:v>40701</c:v>
                </c:pt>
                <c:pt idx="373">
                  <c:v>40702</c:v>
                </c:pt>
                <c:pt idx="374">
                  <c:v>40703</c:v>
                </c:pt>
                <c:pt idx="375">
                  <c:v>40704</c:v>
                </c:pt>
                <c:pt idx="376">
                  <c:v>40707</c:v>
                </c:pt>
                <c:pt idx="377">
                  <c:v>40708</c:v>
                </c:pt>
                <c:pt idx="378">
                  <c:v>40709</c:v>
                </c:pt>
                <c:pt idx="379">
                  <c:v>40710</c:v>
                </c:pt>
                <c:pt idx="380">
                  <c:v>40711</c:v>
                </c:pt>
                <c:pt idx="381">
                  <c:v>40714</c:v>
                </c:pt>
                <c:pt idx="382">
                  <c:v>40715</c:v>
                </c:pt>
                <c:pt idx="383">
                  <c:v>40716</c:v>
                </c:pt>
                <c:pt idx="384">
                  <c:v>40717</c:v>
                </c:pt>
                <c:pt idx="385">
                  <c:v>40718</c:v>
                </c:pt>
                <c:pt idx="386">
                  <c:v>40721</c:v>
                </c:pt>
                <c:pt idx="387">
                  <c:v>40722</c:v>
                </c:pt>
                <c:pt idx="388">
                  <c:v>40723</c:v>
                </c:pt>
                <c:pt idx="389">
                  <c:v>40724</c:v>
                </c:pt>
                <c:pt idx="390">
                  <c:v>40725</c:v>
                </c:pt>
                <c:pt idx="391">
                  <c:v>40728</c:v>
                </c:pt>
                <c:pt idx="392">
                  <c:v>40729</c:v>
                </c:pt>
                <c:pt idx="393">
                  <c:v>40730</c:v>
                </c:pt>
                <c:pt idx="394">
                  <c:v>40731</c:v>
                </c:pt>
                <c:pt idx="395">
                  <c:v>40732</c:v>
                </c:pt>
                <c:pt idx="396">
                  <c:v>40735</c:v>
                </c:pt>
                <c:pt idx="397">
                  <c:v>40736</c:v>
                </c:pt>
                <c:pt idx="398">
                  <c:v>40737</c:v>
                </c:pt>
                <c:pt idx="399">
                  <c:v>40738</c:v>
                </c:pt>
                <c:pt idx="400">
                  <c:v>40739</c:v>
                </c:pt>
                <c:pt idx="401">
                  <c:v>40742</c:v>
                </c:pt>
                <c:pt idx="402">
                  <c:v>40743</c:v>
                </c:pt>
                <c:pt idx="403">
                  <c:v>40744</c:v>
                </c:pt>
                <c:pt idx="404">
                  <c:v>40745</c:v>
                </c:pt>
                <c:pt idx="405">
                  <c:v>40746</c:v>
                </c:pt>
                <c:pt idx="406">
                  <c:v>40749</c:v>
                </c:pt>
                <c:pt idx="407">
                  <c:v>40750</c:v>
                </c:pt>
                <c:pt idx="408">
                  <c:v>40751</c:v>
                </c:pt>
                <c:pt idx="409">
                  <c:v>40752</c:v>
                </c:pt>
                <c:pt idx="410">
                  <c:v>40753</c:v>
                </c:pt>
                <c:pt idx="411">
                  <c:v>40756</c:v>
                </c:pt>
                <c:pt idx="412">
                  <c:v>40757</c:v>
                </c:pt>
                <c:pt idx="413">
                  <c:v>40758</c:v>
                </c:pt>
                <c:pt idx="414">
                  <c:v>40759</c:v>
                </c:pt>
                <c:pt idx="415">
                  <c:v>40760</c:v>
                </c:pt>
                <c:pt idx="416">
                  <c:v>40763</c:v>
                </c:pt>
                <c:pt idx="417">
                  <c:v>40764</c:v>
                </c:pt>
                <c:pt idx="418">
                  <c:v>40765</c:v>
                </c:pt>
                <c:pt idx="419">
                  <c:v>40766</c:v>
                </c:pt>
                <c:pt idx="420">
                  <c:v>40767</c:v>
                </c:pt>
                <c:pt idx="421">
                  <c:v>40770</c:v>
                </c:pt>
                <c:pt idx="422">
                  <c:v>40771</c:v>
                </c:pt>
                <c:pt idx="423">
                  <c:v>40772</c:v>
                </c:pt>
                <c:pt idx="424">
                  <c:v>40773</c:v>
                </c:pt>
                <c:pt idx="425">
                  <c:v>40774</c:v>
                </c:pt>
                <c:pt idx="426">
                  <c:v>40777</c:v>
                </c:pt>
                <c:pt idx="427">
                  <c:v>40778</c:v>
                </c:pt>
                <c:pt idx="428">
                  <c:v>40779</c:v>
                </c:pt>
                <c:pt idx="429">
                  <c:v>40780</c:v>
                </c:pt>
                <c:pt idx="430">
                  <c:v>40781</c:v>
                </c:pt>
                <c:pt idx="431">
                  <c:v>40784</c:v>
                </c:pt>
                <c:pt idx="432">
                  <c:v>40785</c:v>
                </c:pt>
                <c:pt idx="433">
                  <c:v>40786</c:v>
                </c:pt>
                <c:pt idx="434">
                  <c:v>40787</c:v>
                </c:pt>
                <c:pt idx="435">
                  <c:v>40788</c:v>
                </c:pt>
                <c:pt idx="436">
                  <c:v>40791</c:v>
                </c:pt>
                <c:pt idx="437">
                  <c:v>40792</c:v>
                </c:pt>
                <c:pt idx="438">
                  <c:v>40793</c:v>
                </c:pt>
                <c:pt idx="439">
                  <c:v>40794</c:v>
                </c:pt>
                <c:pt idx="440">
                  <c:v>40795</c:v>
                </c:pt>
                <c:pt idx="441">
                  <c:v>40798</c:v>
                </c:pt>
                <c:pt idx="442">
                  <c:v>40799</c:v>
                </c:pt>
                <c:pt idx="443">
                  <c:v>40800</c:v>
                </c:pt>
                <c:pt idx="444">
                  <c:v>40801</c:v>
                </c:pt>
                <c:pt idx="445">
                  <c:v>40802</c:v>
                </c:pt>
                <c:pt idx="446">
                  <c:v>40805</c:v>
                </c:pt>
                <c:pt idx="447">
                  <c:v>40806</c:v>
                </c:pt>
                <c:pt idx="448">
                  <c:v>40807</c:v>
                </c:pt>
                <c:pt idx="449">
                  <c:v>40808</c:v>
                </c:pt>
                <c:pt idx="450">
                  <c:v>40809</c:v>
                </c:pt>
                <c:pt idx="451">
                  <c:v>40812</c:v>
                </c:pt>
                <c:pt idx="452">
                  <c:v>40813</c:v>
                </c:pt>
                <c:pt idx="453">
                  <c:v>40814</c:v>
                </c:pt>
                <c:pt idx="454">
                  <c:v>40815</c:v>
                </c:pt>
                <c:pt idx="455">
                  <c:v>40816</c:v>
                </c:pt>
                <c:pt idx="456">
                  <c:v>40819</c:v>
                </c:pt>
                <c:pt idx="457">
                  <c:v>40820</c:v>
                </c:pt>
                <c:pt idx="458">
                  <c:v>40821</c:v>
                </c:pt>
                <c:pt idx="459">
                  <c:v>40822</c:v>
                </c:pt>
                <c:pt idx="460">
                  <c:v>40823</c:v>
                </c:pt>
                <c:pt idx="461">
                  <c:v>40826</c:v>
                </c:pt>
                <c:pt idx="462">
                  <c:v>40827</c:v>
                </c:pt>
                <c:pt idx="463">
                  <c:v>40828</c:v>
                </c:pt>
                <c:pt idx="464">
                  <c:v>40829</c:v>
                </c:pt>
                <c:pt idx="465">
                  <c:v>40830</c:v>
                </c:pt>
                <c:pt idx="466">
                  <c:v>40833</c:v>
                </c:pt>
                <c:pt idx="467">
                  <c:v>40834</c:v>
                </c:pt>
                <c:pt idx="468">
                  <c:v>40835</c:v>
                </c:pt>
                <c:pt idx="469">
                  <c:v>40836</c:v>
                </c:pt>
                <c:pt idx="470">
                  <c:v>40837</c:v>
                </c:pt>
                <c:pt idx="471">
                  <c:v>40840</c:v>
                </c:pt>
                <c:pt idx="472">
                  <c:v>40841</c:v>
                </c:pt>
                <c:pt idx="473">
                  <c:v>40842</c:v>
                </c:pt>
                <c:pt idx="474">
                  <c:v>40843</c:v>
                </c:pt>
                <c:pt idx="475">
                  <c:v>40844</c:v>
                </c:pt>
                <c:pt idx="476">
                  <c:v>40847</c:v>
                </c:pt>
                <c:pt idx="477">
                  <c:v>40848</c:v>
                </c:pt>
                <c:pt idx="478">
                  <c:v>40849</c:v>
                </c:pt>
                <c:pt idx="479">
                  <c:v>40850</c:v>
                </c:pt>
                <c:pt idx="480">
                  <c:v>40851</c:v>
                </c:pt>
                <c:pt idx="481">
                  <c:v>40854</c:v>
                </c:pt>
                <c:pt idx="482">
                  <c:v>40855</c:v>
                </c:pt>
                <c:pt idx="483">
                  <c:v>40856</c:v>
                </c:pt>
                <c:pt idx="484">
                  <c:v>40857</c:v>
                </c:pt>
                <c:pt idx="485">
                  <c:v>40858</c:v>
                </c:pt>
                <c:pt idx="486">
                  <c:v>40861</c:v>
                </c:pt>
                <c:pt idx="487">
                  <c:v>40862</c:v>
                </c:pt>
                <c:pt idx="488">
                  <c:v>40863</c:v>
                </c:pt>
                <c:pt idx="489">
                  <c:v>40864</c:v>
                </c:pt>
                <c:pt idx="490">
                  <c:v>40865</c:v>
                </c:pt>
                <c:pt idx="491">
                  <c:v>40868</c:v>
                </c:pt>
                <c:pt idx="492">
                  <c:v>40869</c:v>
                </c:pt>
                <c:pt idx="493">
                  <c:v>40870</c:v>
                </c:pt>
                <c:pt idx="494">
                  <c:v>40871</c:v>
                </c:pt>
                <c:pt idx="495">
                  <c:v>40872</c:v>
                </c:pt>
                <c:pt idx="496">
                  <c:v>40875</c:v>
                </c:pt>
                <c:pt idx="497">
                  <c:v>40876</c:v>
                </c:pt>
                <c:pt idx="498">
                  <c:v>40877</c:v>
                </c:pt>
                <c:pt idx="499">
                  <c:v>40878</c:v>
                </c:pt>
                <c:pt idx="500">
                  <c:v>40879</c:v>
                </c:pt>
                <c:pt idx="501">
                  <c:v>40882</c:v>
                </c:pt>
                <c:pt idx="502">
                  <c:v>40883</c:v>
                </c:pt>
                <c:pt idx="503">
                  <c:v>40884</c:v>
                </c:pt>
                <c:pt idx="504">
                  <c:v>40885</c:v>
                </c:pt>
                <c:pt idx="505">
                  <c:v>40886</c:v>
                </c:pt>
                <c:pt idx="506">
                  <c:v>40889</c:v>
                </c:pt>
                <c:pt idx="507">
                  <c:v>40890</c:v>
                </c:pt>
                <c:pt idx="508">
                  <c:v>40891</c:v>
                </c:pt>
                <c:pt idx="509">
                  <c:v>40892</c:v>
                </c:pt>
                <c:pt idx="510">
                  <c:v>40893</c:v>
                </c:pt>
                <c:pt idx="511">
                  <c:v>40896</c:v>
                </c:pt>
                <c:pt idx="512">
                  <c:v>40897</c:v>
                </c:pt>
                <c:pt idx="513">
                  <c:v>40898</c:v>
                </c:pt>
                <c:pt idx="514">
                  <c:v>40899</c:v>
                </c:pt>
                <c:pt idx="515">
                  <c:v>40900</c:v>
                </c:pt>
                <c:pt idx="516">
                  <c:v>40903</c:v>
                </c:pt>
                <c:pt idx="517">
                  <c:v>40904</c:v>
                </c:pt>
                <c:pt idx="518">
                  <c:v>40905</c:v>
                </c:pt>
                <c:pt idx="519">
                  <c:v>40906</c:v>
                </c:pt>
                <c:pt idx="520">
                  <c:v>40907</c:v>
                </c:pt>
                <c:pt idx="521">
                  <c:v>40910</c:v>
                </c:pt>
                <c:pt idx="522">
                  <c:v>40911</c:v>
                </c:pt>
                <c:pt idx="523">
                  <c:v>40912</c:v>
                </c:pt>
                <c:pt idx="524">
                  <c:v>40913</c:v>
                </c:pt>
                <c:pt idx="525">
                  <c:v>40914</c:v>
                </c:pt>
                <c:pt idx="526">
                  <c:v>40917</c:v>
                </c:pt>
                <c:pt idx="527">
                  <c:v>40918</c:v>
                </c:pt>
                <c:pt idx="528">
                  <c:v>40919</c:v>
                </c:pt>
                <c:pt idx="529">
                  <c:v>40920</c:v>
                </c:pt>
                <c:pt idx="530">
                  <c:v>40921</c:v>
                </c:pt>
                <c:pt idx="531">
                  <c:v>40924</c:v>
                </c:pt>
                <c:pt idx="532">
                  <c:v>40925</c:v>
                </c:pt>
                <c:pt idx="533">
                  <c:v>40926</c:v>
                </c:pt>
                <c:pt idx="534">
                  <c:v>40927</c:v>
                </c:pt>
                <c:pt idx="535">
                  <c:v>40928</c:v>
                </c:pt>
                <c:pt idx="536">
                  <c:v>40931</c:v>
                </c:pt>
                <c:pt idx="537">
                  <c:v>40932</c:v>
                </c:pt>
                <c:pt idx="538">
                  <c:v>40933</c:v>
                </c:pt>
                <c:pt idx="539">
                  <c:v>40934</c:v>
                </c:pt>
                <c:pt idx="540">
                  <c:v>40935</c:v>
                </c:pt>
                <c:pt idx="541">
                  <c:v>40938</c:v>
                </c:pt>
                <c:pt idx="542">
                  <c:v>40939</c:v>
                </c:pt>
                <c:pt idx="543">
                  <c:v>40940</c:v>
                </c:pt>
                <c:pt idx="544">
                  <c:v>40941</c:v>
                </c:pt>
                <c:pt idx="545">
                  <c:v>40942</c:v>
                </c:pt>
                <c:pt idx="546">
                  <c:v>40945</c:v>
                </c:pt>
                <c:pt idx="547">
                  <c:v>40946</c:v>
                </c:pt>
                <c:pt idx="548">
                  <c:v>40947</c:v>
                </c:pt>
                <c:pt idx="549">
                  <c:v>40948</c:v>
                </c:pt>
                <c:pt idx="550">
                  <c:v>40949</c:v>
                </c:pt>
                <c:pt idx="551">
                  <c:v>40952</c:v>
                </c:pt>
                <c:pt idx="552">
                  <c:v>40953</c:v>
                </c:pt>
                <c:pt idx="553">
                  <c:v>40954</c:v>
                </c:pt>
                <c:pt idx="554">
                  <c:v>40955</c:v>
                </c:pt>
                <c:pt idx="555">
                  <c:v>40956</c:v>
                </c:pt>
                <c:pt idx="556">
                  <c:v>40959</c:v>
                </c:pt>
                <c:pt idx="557">
                  <c:v>40960</c:v>
                </c:pt>
                <c:pt idx="558">
                  <c:v>40961</c:v>
                </c:pt>
                <c:pt idx="559">
                  <c:v>40962</c:v>
                </c:pt>
                <c:pt idx="560">
                  <c:v>40963</c:v>
                </c:pt>
                <c:pt idx="561">
                  <c:v>40966</c:v>
                </c:pt>
                <c:pt idx="562">
                  <c:v>40967</c:v>
                </c:pt>
                <c:pt idx="563">
                  <c:v>40968</c:v>
                </c:pt>
                <c:pt idx="564">
                  <c:v>40969</c:v>
                </c:pt>
                <c:pt idx="565">
                  <c:v>40970</c:v>
                </c:pt>
                <c:pt idx="566">
                  <c:v>40973</c:v>
                </c:pt>
                <c:pt idx="567">
                  <c:v>40974</c:v>
                </c:pt>
                <c:pt idx="568">
                  <c:v>40975</c:v>
                </c:pt>
                <c:pt idx="569">
                  <c:v>40976</c:v>
                </c:pt>
                <c:pt idx="570">
                  <c:v>40977</c:v>
                </c:pt>
                <c:pt idx="571">
                  <c:v>40980</c:v>
                </c:pt>
                <c:pt idx="572">
                  <c:v>40981</c:v>
                </c:pt>
                <c:pt idx="573">
                  <c:v>40982</c:v>
                </c:pt>
                <c:pt idx="574">
                  <c:v>40983</c:v>
                </c:pt>
                <c:pt idx="575">
                  <c:v>40984</c:v>
                </c:pt>
                <c:pt idx="576">
                  <c:v>40987</c:v>
                </c:pt>
                <c:pt idx="577">
                  <c:v>40988</c:v>
                </c:pt>
                <c:pt idx="578">
                  <c:v>40989</c:v>
                </c:pt>
                <c:pt idx="579">
                  <c:v>40990</c:v>
                </c:pt>
                <c:pt idx="580">
                  <c:v>40991</c:v>
                </c:pt>
                <c:pt idx="581">
                  <c:v>40994</c:v>
                </c:pt>
                <c:pt idx="582">
                  <c:v>40995</c:v>
                </c:pt>
                <c:pt idx="583">
                  <c:v>40996</c:v>
                </c:pt>
                <c:pt idx="584">
                  <c:v>40997</c:v>
                </c:pt>
                <c:pt idx="585">
                  <c:v>40998</c:v>
                </c:pt>
                <c:pt idx="586">
                  <c:v>41001</c:v>
                </c:pt>
                <c:pt idx="587">
                  <c:v>41002</c:v>
                </c:pt>
                <c:pt idx="588">
                  <c:v>41003</c:v>
                </c:pt>
                <c:pt idx="589">
                  <c:v>41004</c:v>
                </c:pt>
                <c:pt idx="590">
                  <c:v>41005</c:v>
                </c:pt>
                <c:pt idx="591">
                  <c:v>41008</c:v>
                </c:pt>
                <c:pt idx="592">
                  <c:v>41009</c:v>
                </c:pt>
                <c:pt idx="593">
                  <c:v>41010</c:v>
                </c:pt>
                <c:pt idx="594">
                  <c:v>41011</c:v>
                </c:pt>
                <c:pt idx="595">
                  <c:v>41012</c:v>
                </c:pt>
                <c:pt idx="596">
                  <c:v>41015</c:v>
                </c:pt>
                <c:pt idx="597">
                  <c:v>41016</c:v>
                </c:pt>
                <c:pt idx="598">
                  <c:v>41017</c:v>
                </c:pt>
                <c:pt idx="599">
                  <c:v>41018</c:v>
                </c:pt>
                <c:pt idx="600">
                  <c:v>41019</c:v>
                </c:pt>
                <c:pt idx="601">
                  <c:v>41022</c:v>
                </c:pt>
                <c:pt idx="602">
                  <c:v>41023</c:v>
                </c:pt>
                <c:pt idx="603">
                  <c:v>41024</c:v>
                </c:pt>
                <c:pt idx="604">
                  <c:v>41025</c:v>
                </c:pt>
                <c:pt idx="605">
                  <c:v>41026</c:v>
                </c:pt>
                <c:pt idx="606">
                  <c:v>41029</c:v>
                </c:pt>
                <c:pt idx="607">
                  <c:v>41030</c:v>
                </c:pt>
                <c:pt idx="608">
                  <c:v>41031</c:v>
                </c:pt>
                <c:pt idx="609">
                  <c:v>41032</c:v>
                </c:pt>
                <c:pt idx="610">
                  <c:v>41033</c:v>
                </c:pt>
                <c:pt idx="611">
                  <c:v>41036</c:v>
                </c:pt>
                <c:pt idx="612">
                  <c:v>41037</c:v>
                </c:pt>
                <c:pt idx="613">
                  <c:v>41038</c:v>
                </c:pt>
                <c:pt idx="614">
                  <c:v>41039</c:v>
                </c:pt>
                <c:pt idx="615">
                  <c:v>41040</c:v>
                </c:pt>
                <c:pt idx="616">
                  <c:v>41043</c:v>
                </c:pt>
                <c:pt idx="617">
                  <c:v>41044</c:v>
                </c:pt>
                <c:pt idx="618">
                  <c:v>41045</c:v>
                </c:pt>
                <c:pt idx="619">
                  <c:v>41046</c:v>
                </c:pt>
                <c:pt idx="620">
                  <c:v>41047</c:v>
                </c:pt>
                <c:pt idx="621">
                  <c:v>41050</c:v>
                </c:pt>
                <c:pt idx="622">
                  <c:v>41051</c:v>
                </c:pt>
                <c:pt idx="623">
                  <c:v>41052</c:v>
                </c:pt>
                <c:pt idx="624">
                  <c:v>41053</c:v>
                </c:pt>
                <c:pt idx="625">
                  <c:v>41054</c:v>
                </c:pt>
                <c:pt idx="626">
                  <c:v>41057</c:v>
                </c:pt>
                <c:pt idx="627">
                  <c:v>41058</c:v>
                </c:pt>
                <c:pt idx="628">
                  <c:v>41059</c:v>
                </c:pt>
                <c:pt idx="629">
                  <c:v>41060</c:v>
                </c:pt>
                <c:pt idx="630">
                  <c:v>41061</c:v>
                </c:pt>
                <c:pt idx="631">
                  <c:v>41064</c:v>
                </c:pt>
                <c:pt idx="632">
                  <c:v>41065</c:v>
                </c:pt>
                <c:pt idx="633">
                  <c:v>41066</c:v>
                </c:pt>
                <c:pt idx="634">
                  <c:v>41067</c:v>
                </c:pt>
                <c:pt idx="635">
                  <c:v>41068</c:v>
                </c:pt>
                <c:pt idx="636">
                  <c:v>41071</c:v>
                </c:pt>
                <c:pt idx="637">
                  <c:v>41072</c:v>
                </c:pt>
                <c:pt idx="638">
                  <c:v>41073</c:v>
                </c:pt>
                <c:pt idx="639">
                  <c:v>41074</c:v>
                </c:pt>
                <c:pt idx="640">
                  <c:v>41075</c:v>
                </c:pt>
                <c:pt idx="641">
                  <c:v>41078</c:v>
                </c:pt>
                <c:pt idx="642">
                  <c:v>41079</c:v>
                </c:pt>
                <c:pt idx="643">
                  <c:v>41080</c:v>
                </c:pt>
                <c:pt idx="644">
                  <c:v>41081</c:v>
                </c:pt>
                <c:pt idx="645">
                  <c:v>41082</c:v>
                </c:pt>
                <c:pt idx="646">
                  <c:v>41085</c:v>
                </c:pt>
                <c:pt idx="647">
                  <c:v>41086</c:v>
                </c:pt>
                <c:pt idx="648">
                  <c:v>41087</c:v>
                </c:pt>
                <c:pt idx="649">
                  <c:v>41088</c:v>
                </c:pt>
                <c:pt idx="650">
                  <c:v>41089</c:v>
                </c:pt>
                <c:pt idx="651">
                  <c:v>41092</c:v>
                </c:pt>
                <c:pt idx="652">
                  <c:v>41093</c:v>
                </c:pt>
                <c:pt idx="653">
                  <c:v>41094</c:v>
                </c:pt>
                <c:pt idx="654">
                  <c:v>41095</c:v>
                </c:pt>
                <c:pt idx="655">
                  <c:v>41096</c:v>
                </c:pt>
                <c:pt idx="656">
                  <c:v>41099</c:v>
                </c:pt>
                <c:pt idx="657">
                  <c:v>41100</c:v>
                </c:pt>
                <c:pt idx="658">
                  <c:v>41101</c:v>
                </c:pt>
                <c:pt idx="659">
                  <c:v>41102</c:v>
                </c:pt>
                <c:pt idx="660">
                  <c:v>41103</c:v>
                </c:pt>
                <c:pt idx="661">
                  <c:v>41106</c:v>
                </c:pt>
                <c:pt idx="662">
                  <c:v>41107</c:v>
                </c:pt>
                <c:pt idx="663">
                  <c:v>41108</c:v>
                </c:pt>
                <c:pt idx="664">
                  <c:v>41109</c:v>
                </c:pt>
                <c:pt idx="665">
                  <c:v>41110</c:v>
                </c:pt>
                <c:pt idx="666">
                  <c:v>41113</c:v>
                </c:pt>
                <c:pt idx="667">
                  <c:v>41114</c:v>
                </c:pt>
                <c:pt idx="668">
                  <c:v>41115</c:v>
                </c:pt>
                <c:pt idx="669">
                  <c:v>41116</c:v>
                </c:pt>
                <c:pt idx="670">
                  <c:v>41117</c:v>
                </c:pt>
                <c:pt idx="671">
                  <c:v>41120</c:v>
                </c:pt>
                <c:pt idx="672">
                  <c:v>41121</c:v>
                </c:pt>
                <c:pt idx="673">
                  <c:v>41122</c:v>
                </c:pt>
                <c:pt idx="674">
                  <c:v>41123</c:v>
                </c:pt>
                <c:pt idx="675">
                  <c:v>41124</c:v>
                </c:pt>
                <c:pt idx="676">
                  <c:v>41127</c:v>
                </c:pt>
                <c:pt idx="677">
                  <c:v>41128</c:v>
                </c:pt>
                <c:pt idx="678">
                  <c:v>41129</c:v>
                </c:pt>
                <c:pt idx="679">
                  <c:v>41130</c:v>
                </c:pt>
                <c:pt idx="680">
                  <c:v>41131</c:v>
                </c:pt>
                <c:pt idx="681">
                  <c:v>41134</c:v>
                </c:pt>
                <c:pt idx="682">
                  <c:v>41135</c:v>
                </c:pt>
                <c:pt idx="683">
                  <c:v>41136</c:v>
                </c:pt>
                <c:pt idx="684">
                  <c:v>41137</c:v>
                </c:pt>
                <c:pt idx="685">
                  <c:v>41138</c:v>
                </c:pt>
                <c:pt idx="686">
                  <c:v>41141</c:v>
                </c:pt>
                <c:pt idx="687">
                  <c:v>41142</c:v>
                </c:pt>
                <c:pt idx="688">
                  <c:v>41143</c:v>
                </c:pt>
                <c:pt idx="689">
                  <c:v>41144</c:v>
                </c:pt>
                <c:pt idx="690">
                  <c:v>41145</c:v>
                </c:pt>
                <c:pt idx="691">
                  <c:v>41148</c:v>
                </c:pt>
                <c:pt idx="692">
                  <c:v>41149</c:v>
                </c:pt>
                <c:pt idx="693">
                  <c:v>41150</c:v>
                </c:pt>
                <c:pt idx="694">
                  <c:v>41151</c:v>
                </c:pt>
                <c:pt idx="695">
                  <c:v>41152</c:v>
                </c:pt>
                <c:pt idx="696">
                  <c:v>41155</c:v>
                </c:pt>
                <c:pt idx="697">
                  <c:v>41156</c:v>
                </c:pt>
                <c:pt idx="698">
                  <c:v>41157</c:v>
                </c:pt>
                <c:pt idx="699">
                  <c:v>41158</c:v>
                </c:pt>
                <c:pt idx="700">
                  <c:v>41159</c:v>
                </c:pt>
                <c:pt idx="701">
                  <c:v>41162</c:v>
                </c:pt>
                <c:pt idx="702">
                  <c:v>41163</c:v>
                </c:pt>
                <c:pt idx="703">
                  <c:v>41164</c:v>
                </c:pt>
                <c:pt idx="704">
                  <c:v>41165</c:v>
                </c:pt>
                <c:pt idx="705">
                  <c:v>41166</c:v>
                </c:pt>
                <c:pt idx="706">
                  <c:v>41169</c:v>
                </c:pt>
                <c:pt idx="707">
                  <c:v>41170</c:v>
                </c:pt>
                <c:pt idx="708">
                  <c:v>41171</c:v>
                </c:pt>
                <c:pt idx="709">
                  <c:v>41172</c:v>
                </c:pt>
                <c:pt idx="710">
                  <c:v>41173</c:v>
                </c:pt>
                <c:pt idx="711">
                  <c:v>41176</c:v>
                </c:pt>
                <c:pt idx="712">
                  <c:v>41177</c:v>
                </c:pt>
                <c:pt idx="713">
                  <c:v>41178</c:v>
                </c:pt>
                <c:pt idx="714">
                  <c:v>41179</c:v>
                </c:pt>
                <c:pt idx="715">
                  <c:v>41180</c:v>
                </c:pt>
                <c:pt idx="716">
                  <c:v>41183</c:v>
                </c:pt>
                <c:pt idx="717">
                  <c:v>41184</c:v>
                </c:pt>
                <c:pt idx="718">
                  <c:v>41185</c:v>
                </c:pt>
                <c:pt idx="719">
                  <c:v>41186</c:v>
                </c:pt>
                <c:pt idx="720">
                  <c:v>41187</c:v>
                </c:pt>
                <c:pt idx="721">
                  <c:v>41190</c:v>
                </c:pt>
                <c:pt idx="722">
                  <c:v>41191</c:v>
                </c:pt>
                <c:pt idx="723">
                  <c:v>41192</c:v>
                </c:pt>
                <c:pt idx="724">
                  <c:v>41193</c:v>
                </c:pt>
                <c:pt idx="725">
                  <c:v>41194</c:v>
                </c:pt>
                <c:pt idx="726">
                  <c:v>41197</c:v>
                </c:pt>
                <c:pt idx="727">
                  <c:v>41198</c:v>
                </c:pt>
                <c:pt idx="728">
                  <c:v>41199</c:v>
                </c:pt>
                <c:pt idx="729">
                  <c:v>41200</c:v>
                </c:pt>
                <c:pt idx="730">
                  <c:v>41201</c:v>
                </c:pt>
                <c:pt idx="731">
                  <c:v>41204</c:v>
                </c:pt>
                <c:pt idx="732">
                  <c:v>41205</c:v>
                </c:pt>
                <c:pt idx="733">
                  <c:v>41206</c:v>
                </c:pt>
                <c:pt idx="734">
                  <c:v>41207</c:v>
                </c:pt>
                <c:pt idx="735">
                  <c:v>41208</c:v>
                </c:pt>
                <c:pt idx="736">
                  <c:v>41211</c:v>
                </c:pt>
                <c:pt idx="737">
                  <c:v>41212</c:v>
                </c:pt>
                <c:pt idx="738">
                  <c:v>41213</c:v>
                </c:pt>
                <c:pt idx="739">
                  <c:v>41214</c:v>
                </c:pt>
                <c:pt idx="740">
                  <c:v>41215</c:v>
                </c:pt>
                <c:pt idx="741">
                  <c:v>41218</c:v>
                </c:pt>
                <c:pt idx="742">
                  <c:v>41219</c:v>
                </c:pt>
                <c:pt idx="743">
                  <c:v>41220</c:v>
                </c:pt>
                <c:pt idx="744">
                  <c:v>41221</c:v>
                </c:pt>
                <c:pt idx="745">
                  <c:v>41222</c:v>
                </c:pt>
                <c:pt idx="746">
                  <c:v>41225</c:v>
                </c:pt>
                <c:pt idx="747">
                  <c:v>41226</c:v>
                </c:pt>
                <c:pt idx="748">
                  <c:v>41227</c:v>
                </c:pt>
                <c:pt idx="749">
                  <c:v>41228</c:v>
                </c:pt>
                <c:pt idx="750">
                  <c:v>41229</c:v>
                </c:pt>
                <c:pt idx="751">
                  <c:v>41232</c:v>
                </c:pt>
                <c:pt idx="752">
                  <c:v>41233</c:v>
                </c:pt>
                <c:pt idx="753">
                  <c:v>41234</c:v>
                </c:pt>
                <c:pt idx="754">
                  <c:v>41235</c:v>
                </c:pt>
                <c:pt idx="755">
                  <c:v>41236</c:v>
                </c:pt>
                <c:pt idx="756">
                  <c:v>41239</c:v>
                </c:pt>
                <c:pt idx="757">
                  <c:v>41240</c:v>
                </c:pt>
                <c:pt idx="758">
                  <c:v>41241</c:v>
                </c:pt>
                <c:pt idx="759">
                  <c:v>41242</c:v>
                </c:pt>
                <c:pt idx="760">
                  <c:v>41243</c:v>
                </c:pt>
                <c:pt idx="761">
                  <c:v>41246</c:v>
                </c:pt>
                <c:pt idx="762">
                  <c:v>41247</c:v>
                </c:pt>
                <c:pt idx="763">
                  <c:v>41248</c:v>
                </c:pt>
                <c:pt idx="764">
                  <c:v>41249</c:v>
                </c:pt>
                <c:pt idx="765">
                  <c:v>41250</c:v>
                </c:pt>
                <c:pt idx="766">
                  <c:v>41253</c:v>
                </c:pt>
                <c:pt idx="767">
                  <c:v>41254</c:v>
                </c:pt>
                <c:pt idx="768">
                  <c:v>41255</c:v>
                </c:pt>
                <c:pt idx="769">
                  <c:v>41256</c:v>
                </c:pt>
                <c:pt idx="770">
                  <c:v>41257</c:v>
                </c:pt>
                <c:pt idx="771">
                  <c:v>41260</c:v>
                </c:pt>
                <c:pt idx="772">
                  <c:v>41261</c:v>
                </c:pt>
                <c:pt idx="773">
                  <c:v>41262</c:v>
                </c:pt>
                <c:pt idx="774">
                  <c:v>41263</c:v>
                </c:pt>
                <c:pt idx="775">
                  <c:v>41264</c:v>
                </c:pt>
                <c:pt idx="776">
                  <c:v>41267</c:v>
                </c:pt>
                <c:pt idx="777">
                  <c:v>41268</c:v>
                </c:pt>
                <c:pt idx="778">
                  <c:v>41269</c:v>
                </c:pt>
                <c:pt idx="779">
                  <c:v>41270</c:v>
                </c:pt>
                <c:pt idx="780">
                  <c:v>41271</c:v>
                </c:pt>
                <c:pt idx="781">
                  <c:v>41274</c:v>
                </c:pt>
                <c:pt idx="782">
                  <c:v>41275</c:v>
                </c:pt>
                <c:pt idx="783">
                  <c:v>41276</c:v>
                </c:pt>
                <c:pt idx="784">
                  <c:v>41277</c:v>
                </c:pt>
                <c:pt idx="785">
                  <c:v>41278</c:v>
                </c:pt>
                <c:pt idx="786">
                  <c:v>41281</c:v>
                </c:pt>
                <c:pt idx="787">
                  <c:v>41282</c:v>
                </c:pt>
                <c:pt idx="788">
                  <c:v>41283</c:v>
                </c:pt>
                <c:pt idx="789">
                  <c:v>41284</c:v>
                </c:pt>
                <c:pt idx="790">
                  <c:v>41285</c:v>
                </c:pt>
                <c:pt idx="791">
                  <c:v>41288</c:v>
                </c:pt>
                <c:pt idx="792">
                  <c:v>41289</c:v>
                </c:pt>
                <c:pt idx="793">
                  <c:v>41290</c:v>
                </c:pt>
                <c:pt idx="794">
                  <c:v>41291</c:v>
                </c:pt>
                <c:pt idx="795">
                  <c:v>41292</c:v>
                </c:pt>
                <c:pt idx="796">
                  <c:v>41295</c:v>
                </c:pt>
                <c:pt idx="797">
                  <c:v>41296</c:v>
                </c:pt>
                <c:pt idx="798">
                  <c:v>41297</c:v>
                </c:pt>
                <c:pt idx="799">
                  <c:v>41298</c:v>
                </c:pt>
                <c:pt idx="800">
                  <c:v>41299</c:v>
                </c:pt>
                <c:pt idx="801">
                  <c:v>41302</c:v>
                </c:pt>
                <c:pt idx="802">
                  <c:v>41303</c:v>
                </c:pt>
                <c:pt idx="803">
                  <c:v>41304</c:v>
                </c:pt>
                <c:pt idx="804">
                  <c:v>41305</c:v>
                </c:pt>
                <c:pt idx="805">
                  <c:v>41306</c:v>
                </c:pt>
                <c:pt idx="806">
                  <c:v>41309</c:v>
                </c:pt>
                <c:pt idx="807">
                  <c:v>41310</c:v>
                </c:pt>
                <c:pt idx="808">
                  <c:v>41311</c:v>
                </c:pt>
                <c:pt idx="809">
                  <c:v>41312</c:v>
                </c:pt>
                <c:pt idx="810">
                  <c:v>41313</c:v>
                </c:pt>
                <c:pt idx="811">
                  <c:v>41316</c:v>
                </c:pt>
                <c:pt idx="812">
                  <c:v>41317</c:v>
                </c:pt>
                <c:pt idx="813">
                  <c:v>41318</c:v>
                </c:pt>
                <c:pt idx="814">
                  <c:v>41319</c:v>
                </c:pt>
                <c:pt idx="815">
                  <c:v>41320</c:v>
                </c:pt>
                <c:pt idx="816">
                  <c:v>41323</c:v>
                </c:pt>
                <c:pt idx="817">
                  <c:v>41324</c:v>
                </c:pt>
                <c:pt idx="818">
                  <c:v>41325</c:v>
                </c:pt>
                <c:pt idx="819">
                  <c:v>41326</c:v>
                </c:pt>
                <c:pt idx="820">
                  <c:v>41327</c:v>
                </c:pt>
                <c:pt idx="821">
                  <c:v>41330</c:v>
                </c:pt>
                <c:pt idx="822">
                  <c:v>41331</c:v>
                </c:pt>
                <c:pt idx="823">
                  <c:v>41332</c:v>
                </c:pt>
                <c:pt idx="824">
                  <c:v>41333</c:v>
                </c:pt>
                <c:pt idx="825">
                  <c:v>41334</c:v>
                </c:pt>
                <c:pt idx="826">
                  <c:v>41337</c:v>
                </c:pt>
                <c:pt idx="827">
                  <c:v>41338</c:v>
                </c:pt>
                <c:pt idx="828">
                  <c:v>41339</c:v>
                </c:pt>
                <c:pt idx="829">
                  <c:v>41340</c:v>
                </c:pt>
                <c:pt idx="830">
                  <c:v>41341</c:v>
                </c:pt>
                <c:pt idx="831">
                  <c:v>41344</c:v>
                </c:pt>
                <c:pt idx="832">
                  <c:v>41345</c:v>
                </c:pt>
                <c:pt idx="833">
                  <c:v>41346</c:v>
                </c:pt>
                <c:pt idx="834">
                  <c:v>41347</c:v>
                </c:pt>
                <c:pt idx="835">
                  <c:v>41348</c:v>
                </c:pt>
                <c:pt idx="836">
                  <c:v>41351</c:v>
                </c:pt>
                <c:pt idx="837">
                  <c:v>41352</c:v>
                </c:pt>
                <c:pt idx="838">
                  <c:v>41353</c:v>
                </c:pt>
                <c:pt idx="839">
                  <c:v>41354</c:v>
                </c:pt>
                <c:pt idx="840">
                  <c:v>41355</c:v>
                </c:pt>
                <c:pt idx="841">
                  <c:v>41358</c:v>
                </c:pt>
                <c:pt idx="842">
                  <c:v>41359</c:v>
                </c:pt>
                <c:pt idx="843">
                  <c:v>41360</c:v>
                </c:pt>
                <c:pt idx="844">
                  <c:v>41361</c:v>
                </c:pt>
                <c:pt idx="845">
                  <c:v>41362</c:v>
                </c:pt>
                <c:pt idx="846">
                  <c:v>41365</c:v>
                </c:pt>
                <c:pt idx="847">
                  <c:v>41366</c:v>
                </c:pt>
                <c:pt idx="848">
                  <c:v>41367</c:v>
                </c:pt>
                <c:pt idx="849">
                  <c:v>41368</c:v>
                </c:pt>
                <c:pt idx="850">
                  <c:v>41369</c:v>
                </c:pt>
                <c:pt idx="851">
                  <c:v>41372</c:v>
                </c:pt>
                <c:pt idx="852">
                  <c:v>41373</c:v>
                </c:pt>
                <c:pt idx="853">
                  <c:v>41374</c:v>
                </c:pt>
                <c:pt idx="854">
                  <c:v>41375</c:v>
                </c:pt>
                <c:pt idx="855">
                  <c:v>41376</c:v>
                </c:pt>
                <c:pt idx="856">
                  <c:v>41379</c:v>
                </c:pt>
                <c:pt idx="857">
                  <c:v>41380</c:v>
                </c:pt>
                <c:pt idx="858">
                  <c:v>41381</c:v>
                </c:pt>
                <c:pt idx="859">
                  <c:v>41382</c:v>
                </c:pt>
                <c:pt idx="860">
                  <c:v>41383</c:v>
                </c:pt>
                <c:pt idx="861">
                  <c:v>41386</c:v>
                </c:pt>
                <c:pt idx="862">
                  <c:v>41387</c:v>
                </c:pt>
                <c:pt idx="863">
                  <c:v>41388</c:v>
                </c:pt>
                <c:pt idx="864">
                  <c:v>41389</c:v>
                </c:pt>
                <c:pt idx="865">
                  <c:v>41390</c:v>
                </c:pt>
                <c:pt idx="866">
                  <c:v>41393</c:v>
                </c:pt>
                <c:pt idx="867">
                  <c:v>41394</c:v>
                </c:pt>
                <c:pt idx="868">
                  <c:v>41395</c:v>
                </c:pt>
                <c:pt idx="869">
                  <c:v>41396</c:v>
                </c:pt>
                <c:pt idx="870">
                  <c:v>41397</c:v>
                </c:pt>
                <c:pt idx="871">
                  <c:v>41400</c:v>
                </c:pt>
                <c:pt idx="872">
                  <c:v>41401</c:v>
                </c:pt>
                <c:pt idx="873">
                  <c:v>41402</c:v>
                </c:pt>
                <c:pt idx="874">
                  <c:v>41403</c:v>
                </c:pt>
                <c:pt idx="875">
                  <c:v>41404</c:v>
                </c:pt>
                <c:pt idx="876">
                  <c:v>41407</c:v>
                </c:pt>
                <c:pt idx="877">
                  <c:v>41408</c:v>
                </c:pt>
                <c:pt idx="878">
                  <c:v>41409</c:v>
                </c:pt>
                <c:pt idx="879">
                  <c:v>41410</c:v>
                </c:pt>
                <c:pt idx="880">
                  <c:v>41411</c:v>
                </c:pt>
                <c:pt idx="881">
                  <c:v>41414</c:v>
                </c:pt>
                <c:pt idx="882">
                  <c:v>41415</c:v>
                </c:pt>
                <c:pt idx="883">
                  <c:v>41416</c:v>
                </c:pt>
                <c:pt idx="884">
                  <c:v>41417</c:v>
                </c:pt>
                <c:pt idx="885">
                  <c:v>41418</c:v>
                </c:pt>
                <c:pt idx="886">
                  <c:v>41421</c:v>
                </c:pt>
                <c:pt idx="887">
                  <c:v>41422</c:v>
                </c:pt>
                <c:pt idx="888">
                  <c:v>41423</c:v>
                </c:pt>
                <c:pt idx="889">
                  <c:v>41424</c:v>
                </c:pt>
                <c:pt idx="890">
                  <c:v>41425</c:v>
                </c:pt>
                <c:pt idx="891">
                  <c:v>41428</c:v>
                </c:pt>
                <c:pt idx="892">
                  <c:v>41429</c:v>
                </c:pt>
                <c:pt idx="893">
                  <c:v>41430</c:v>
                </c:pt>
                <c:pt idx="894">
                  <c:v>41431</c:v>
                </c:pt>
                <c:pt idx="895">
                  <c:v>41432</c:v>
                </c:pt>
                <c:pt idx="896">
                  <c:v>41435</c:v>
                </c:pt>
                <c:pt idx="897">
                  <c:v>41436</c:v>
                </c:pt>
                <c:pt idx="898">
                  <c:v>41437</c:v>
                </c:pt>
                <c:pt idx="899">
                  <c:v>41438</c:v>
                </c:pt>
                <c:pt idx="900">
                  <c:v>41439</c:v>
                </c:pt>
                <c:pt idx="901">
                  <c:v>41442</c:v>
                </c:pt>
                <c:pt idx="902">
                  <c:v>41443</c:v>
                </c:pt>
                <c:pt idx="903">
                  <c:v>41444</c:v>
                </c:pt>
                <c:pt idx="904">
                  <c:v>41445</c:v>
                </c:pt>
                <c:pt idx="905">
                  <c:v>41446</c:v>
                </c:pt>
                <c:pt idx="906">
                  <c:v>41449</c:v>
                </c:pt>
                <c:pt idx="907">
                  <c:v>41450</c:v>
                </c:pt>
                <c:pt idx="908">
                  <c:v>41451</c:v>
                </c:pt>
                <c:pt idx="909">
                  <c:v>41452</c:v>
                </c:pt>
                <c:pt idx="910">
                  <c:v>41453</c:v>
                </c:pt>
                <c:pt idx="911">
                  <c:v>41456</c:v>
                </c:pt>
                <c:pt idx="912">
                  <c:v>41457</c:v>
                </c:pt>
                <c:pt idx="913">
                  <c:v>41458</c:v>
                </c:pt>
                <c:pt idx="914">
                  <c:v>41459</c:v>
                </c:pt>
                <c:pt idx="915">
                  <c:v>41460</c:v>
                </c:pt>
                <c:pt idx="916">
                  <c:v>41463</c:v>
                </c:pt>
                <c:pt idx="917">
                  <c:v>41464</c:v>
                </c:pt>
                <c:pt idx="918">
                  <c:v>41465</c:v>
                </c:pt>
                <c:pt idx="919">
                  <c:v>41466</c:v>
                </c:pt>
                <c:pt idx="920">
                  <c:v>41467</c:v>
                </c:pt>
                <c:pt idx="921">
                  <c:v>41470</c:v>
                </c:pt>
                <c:pt idx="922">
                  <c:v>41471</c:v>
                </c:pt>
                <c:pt idx="923">
                  <c:v>41472</c:v>
                </c:pt>
                <c:pt idx="924">
                  <c:v>41473</c:v>
                </c:pt>
                <c:pt idx="925">
                  <c:v>41474</c:v>
                </c:pt>
                <c:pt idx="926">
                  <c:v>41477</c:v>
                </c:pt>
                <c:pt idx="927">
                  <c:v>41478</c:v>
                </c:pt>
                <c:pt idx="928">
                  <c:v>41479</c:v>
                </c:pt>
                <c:pt idx="929">
                  <c:v>41480</c:v>
                </c:pt>
                <c:pt idx="930">
                  <c:v>41481</c:v>
                </c:pt>
                <c:pt idx="931">
                  <c:v>41484</c:v>
                </c:pt>
                <c:pt idx="932">
                  <c:v>41485</c:v>
                </c:pt>
                <c:pt idx="933">
                  <c:v>41486</c:v>
                </c:pt>
                <c:pt idx="934">
                  <c:v>41487</c:v>
                </c:pt>
                <c:pt idx="935">
                  <c:v>41488</c:v>
                </c:pt>
                <c:pt idx="936">
                  <c:v>41491</c:v>
                </c:pt>
                <c:pt idx="937">
                  <c:v>41492</c:v>
                </c:pt>
                <c:pt idx="938">
                  <c:v>41493</c:v>
                </c:pt>
                <c:pt idx="939">
                  <c:v>41494</c:v>
                </c:pt>
                <c:pt idx="940">
                  <c:v>41495</c:v>
                </c:pt>
                <c:pt idx="941">
                  <c:v>41498</c:v>
                </c:pt>
                <c:pt idx="942">
                  <c:v>41499</c:v>
                </c:pt>
                <c:pt idx="943">
                  <c:v>41500</c:v>
                </c:pt>
                <c:pt idx="944">
                  <c:v>41501</c:v>
                </c:pt>
                <c:pt idx="945">
                  <c:v>41502</c:v>
                </c:pt>
                <c:pt idx="946">
                  <c:v>41505</c:v>
                </c:pt>
                <c:pt idx="947">
                  <c:v>41506</c:v>
                </c:pt>
                <c:pt idx="948">
                  <c:v>41507</c:v>
                </c:pt>
                <c:pt idx="949">
                  <c:v>41508</c:v>
                </c:pt>
                <c:pt idx="950">
                  <c:v>41509</c:v>
                </c:pt>
                <c:pt idx="951">
                  <c:v>41512</c:v>
                </c:pt>
                <c:pt idx="952">
                  <c:v>41513</c:v>
                </c:pt>
                <c:pt idx="953">
                  <c:v>41514</c:v>
                </c:pt>
                <c:pt idx="954">
                  <c:v>41515</c:v>
                </c:pt>
                <c:pt idx="955">
                  <c:v>41516</c:v>
                </c:pt>
                <c:pt idx="956">
                  <c:v>41519</c:v>
                </c:pt>
                <c:pt idx="957">
                  <c:v>41520</c:v>
                </c:pt>
                <c:pt idx="958">
                  <c:v>41521</c:v>
                </c:pt>
                <c:pt idx="959">
                  <c:v>41522</c:v>
                </c:pt>
                <c:pt idx="960">
                  <c:v>41523</c:v>
                </c:pt>
                <c:pt idx="961">
                  <c:v>41526</c:v>
                </c:pt>
                <c:pt idx="962">
                  <c:v>41527</c:v>
                </c:pt>
                <c:pt idx="963">
                  <c:v>41528</c:v>
                </c:pt>
                <c:pt idx="964">
                  <c:v>41529</c:v>
                </c:pt>
                <c:pt idx="965">
                  <c:v>41530</c:v>
                </c:pt>
                <c:pt idx="966">
                  <c:v>41533</c:v>
                </c:pt>
                <c:pt idx="967">
                  <c:v>41534</c:v>
                </c:pt>
                <c:pt idx="968">
                  <c:v>41535</c:v>
                </c:pt>
                <c:pt idx="969">
                  <c:v>41536</c:v>
                </c:pt>
                <c:pt idx="970">
                  <c:v>41537</c:v>
                </c:pt>
                <c:pt idx="971">
                  <c:v>41540</c:v>
                </c:pt>
                <c:pt idx="972">
                  <c:v>41541</c:v>
                </c:pt>
                <c:pt idx="973">
                  <c:v>41542</c:v>
                </c:pt>
                <c:pt idx="974">
                  <c:v>41543</c:v>
                </c:pt>
                <c:pt idx="975">
                  <c:v>41544</c:v>
                </c:pt>
                <c:pt idx="976">
                  <c:v>41547</c:v>
                </c:pt>
                <c:pt idx="977">
                  <c:v>41548</c:v>
                </c:pt>
                <c:pt idx="978">
                  <c:v>41549</c:v>
                </c:pt>
                <c:pt idx="979">
                  <c:v>41550</c:v>
                </c:pt>
                <c:pt idx="980">
                  <c:v>41551</c:v>
                </c:pt>
                <c:pt idx="981">
                  <c:v>41554</c:v>
                </c:pt>
                <c:pt idx="982">
                  <c:v>41555</c:v>
                </c:pt>
                <c:pt idx="983">
                  <c:v>41556</c:v>
                </c:pt>
                <c:pt idx="984">
                  <c:v>41557</c:v>
                </c:pt>
                <c:pt idx="985">
                  <c:v>41558</c:v>
                </c:pt>
                <c:pt idx="986">
                  <c:v>41561</c:v>
                </c:pt>
                <c:pt idx="987">
                  <c:v>41562</c:v>
                </c:pt>
                <c:pt idx="988">
                  <c:v>41563</c:v>
                </c:pt>
                <c:pt idx="989">
                  <c:v>41564</c:v>
                </c:pt>
                <c:pt idx="990">
                  <c:v>41565</c:v>
                </c:pt>
                <c:pt idx="991">
                  <c:v>41568</c:v>
                </c:pt>
                <c:pt idx="992">
                  <c:v>41569</c:v>
                </c:pt>
                <c:pt idx="993">
                  <c:v>41570</c:v>
                </c:pt>
                <c:pt idx="994">
                  <c:v>41571</c:v>
                </c:pt>
                <c:pt idx="995">
                  <c:v>41572</c:v>
                </c:pt>
                <c:pt idx="996">
                  <c:v>41575</c:v>
                </c:pt>
                <c:pt idx="997">
                  <c:v>41576</c:v>
                </c:pt>
                <c:pt idx="998">
                  <c:v>41577</c:v>
                </c:pt>
                <c:pt idx="999">
                  <c:v>41578</c:v>
                </c:pt>
                <c:pt idx="1000">
                  <c:v>41579</c:v>
                </c:pt>
                <c:pt idx="1001">
                  <c:v>41582</c:v>
                </c:pt>
                <c:pt idx="1002">
                  <c:v>41583</c:v>
                </c:pt>
                <c:pt idx="1003">
                  <c:v>41584</c:v>
                </c:pt>
                <c:pt idx="1004">
                  <c:v>41585</c:v>
                </c:pt>
                <c:pt idx="1005">
                  <c:v>41586</c:v>
                </c:pt>
                <c:pt idx="1006">
                  <c:v>41589</c:v>
                </c:pt>
                <c:pt idx="1007">
                  <c:v>41590</c:v>
                </c:pt>
                <c:pt idx="1008">
                  <c:v>41591</c:v>
                </c:pt>
                <c:pt idx="1009">
                  <c:v>41592</c:v>
                </c:pt>
                <c:pt idx="1010">
                  <c:v>41593</c:v>
                </c:pt>
                <c:pt idx="1011">
                  <c:v>41596</c:v>
                </c:pt>
                <c:pt idx="1012">
                  <c:v>41597</c:v>
                </c:pt>
                <c:pt idx="1013">
                  <c:v>41598</c:v>
                </c:pt>
                <c:pt idx="1014">
                  <c:v>41599</c:v>
                </c:pt>
                <c:pt idx="1015">
                  <c:v>41600</c:v>
                </c:pt>
                <c:pt idx="1016">
                  <c:v>41603</c:v>
                </c:pt>
                <c:pt idx="1017">
                  <c:v>41604</c:v>
                </c:pt>
                <c:pt idx="1018">
                  <c:v>41605</c:v>
                </c:pt>
                <c:pt idx="1019">
                  <c:v>41606</c:v>
                </c:pt>
                <c:pt idx="1020">
                  <c:v>41607</c:v>
                </c:pt>
                <c:pt idx="1021">
                  <c:v>41610</c:v>
                </c:pt>
                <c:pt idx="1022">
                  <c:v>41611</c:v>
                </c:pt>
                <c:pt idx="1023">
                  <c:v>41612</c:v>
                </c:pt>
                <c:pt idx="1024">
                  <c:v>41613</c:v>
                </c:pt>
                <c:pt idx="1025">
                  <c:v>41614</c:v>
                </c:pt>
                <c:pt idx="1026">
                  <c:v>41617</c:v>
                </c:pt>
                <c:pt idx="1027">
                  <c:v>41618</c:v>
                </c:pt>
                <c:pt idx="1028">
                  <c:v>41619</c:v>
                </c:pt>
                <c:pt idx="1029">
                  <c:v>41620</c:v>
                </c:pt>
                <c:pt idx="1030">
                  <c:v>41621</c:v>
                </c:pt>
                <c:pt idx="1031">
                  <c:v>41624</c:v>
                </c:pt>
                <c:pt idx="1032">
                  <c:v>41625</c:v>
                </c:pt>
                <c:pt idx="1033">
                  <c:v>41626</c:v>
                </c:pt>
                <c:pt idx="1034">
                  <c:v>41627</c:v>
                </c:pt>
                <c:pt idx="1035">
                  <c:v>41628</c:v>
                </c:pt>
                <c:pt idx="1036">
                  <c:v>41631</c:v>
                </c:pt>
                <c:pt idx="1037">
                  <c:v>41632</c:v>
                </c:pt>
                <c:pt idx="1038">
                  <c:v>41633</c:v>
                </c:pt>
                <c:pt idx="1039">
                  <c:v>41634</c:v>
                </c:pt>
                <c:pt idx="1040">
                  <c:v>41635</c:v>
                </c:pt>
                <c:pt idx="1041">
                  <c:v>41638</c:v>
                </c:pt>
                <c:pt idx="1042">
                  <c:v>41639</c:v>
                </c:pt>
                <c:pt idx="1043">
                  <c:v>41640</c:v>
                </c:pt>
                <c:pt idx="1044">
                  <c:v>41641</c:v>
                </c:pt>
                <c:pt idx="1045">
                  <c:v>41642</c:v>
                </c:pt>
                <c:pt idx="1046">
                  <c:v>41645</c:v>
                </c:pt>
                <c:pt idx="1047">
                  <c:v>41646</c:v>
                </c:pt>
                <c:pt idx="1048">
                  <c:v>41647</c:v>
                </c:pt>
                <c:pt idx="1049">
                  <c:v>41648</c:v>
                </c:pt>
                <c:pt idx="1050">
                  <c:v>41649</c:v>
                </c:pt>
                <c:pt idx="1051">
                  <c:v>41652</c:v>
                </c:pt>
                <c:pt idx="1052">
                  <c:v>41653</c:v>
                </c:pt>
                <c:pt idx="1053">
                  <c:v>41654</c:v>
                </c:pt>
                <c:pt idx="1054">
                  <c:v>41655</c:v>
                </c:pt>
                <c:pt idx="1055">
                  <c:v>41656</c:v>
                </c:pt>
                <c:pt idx="1056">
                  <c:v>41659</c:v>
                </c:pt>
                <c:pt idx="1057">
                  <c:v>41660</c:v>
                </c:pt>
                <c:pt idx="1058">
                  <c:v>41661</c:v>
                </c:pt>
                <c:pt idx="1059">
                  <c:v>41662</c:v>
                </c:pt>
                <c:pt idx="1060">
                  <c:v>41663</c:v>
                </c:pt>
                <c:pt idx="1061">
                  <c:v>41666</c:v>
                </c:pt>
                <c:pt idx="1062">
                  <c:v>41667</c:v>
                </c:pt>
                <c:pt idx="1063">
                  <c:v>41668</c:v>
                </c:pt>
                <c:pt idx="1064">
                  <c:v>41669</c:v>
                </c:pt>
                <c:pt idx="1065">
                  <c:v>41670</c:v>
                </c:pt>
                <c:pt idx="1066">
                  <c:v>41673</c:v>
                </c:pt>
                <c:pt idx="1067">
                  <c:v>41674</c:v>
                </c:pt>
                <c:pt idx="1068">
                  <c:v>41675</c:v>
                </c:pt>
                <c:pt idx="1069">
                  <c:v>41676</c:v>
                </c:pt>
                <c:pt idx="1070">
                  <c:v>41677</c:v>
                </c:pt>
                <c:pt idx="1071">
                  <c:v>41680</c:v>
                </c:pt>
                <c:pt idx="1072">
                  <c:v>41681</c:v>
                </c:pt>
                <c:pt idx="1073">
                  <c:v>41682</c:v>
                </c:pt>
                <c:pt idx="1074">
                  <c:v>41683</c:v>
                </c:pt>
                <c:pt idx="1075">
                  <c:v>41684</c:v>
                </c:pt>
                <c:pt idx="1076">
                  <c:v>41687</c:v>
                </c:pt>
                <c:pt idx="1077">
                  <c:v>41688</c:v>
                </c:pt>
                <c:pt idx="1078">
                  <c:v>41689</c:v>
                </c:pt>
                <c:pt idx="1079">
                  <c:v>41690</c:v>
                </c:pt>
                <c:pt idx="1080">
                  <c:v>41691</c:v>
                </c:pt>
                <c:pt idx="1081">
                  <c:v>41694</c:v>
                </c:pt>
                <c:pt idx="1082">
                  <c:v>41695</c:v>
                </c:pt>
                <c:pt idx="1083">
                  <c:v>41696</c:v>
                </c:pt>
                <c:pt idx="1084">
                  <c:v>41697</c:v>
                </c:pt>
                <c:pt idx="1085">
                  <c:v>41698</c:v>
                </c:pt>
                <c:pt idx="1086">
                  <c:v>41701</c:v>
                </c:pt>
                <c:pt idx="1087">
                  <c:v>41702</c:v>
                </c:pt>
                <c:pt idx="1088">
                  <c:v>41703</c:v>
                </c:pt>
                <c:pt idx="1089">
                  <c:v>41704</c:v>
                </c:pt>
                <c:pt idx="1090">
                  <c:v>41705</c:v>
                </c:pt>
                <c:pt idx="1091">
                  <c:v>41708</c:v>
                </c:pt>
                <c:pt idx="1092">
                  <c:v>41709</c:v>
                </c:pt>
                <c:pt idx="1093">
                  <c:v>41710</c:v>
                </c:pt>
                <c:pt idx="1094">
                  <c:v>41711</c:v>
                </c:pt>
                <c:pt idx="1095">
                  <c:v>41712</c:v>
                </c:pt>
                <c:pt idx="1096">
                  <c:v>41715</c:v>
                </c:pt>
                <c:pt idx="1097">
                  <c:v>41716</c:v>
                </c:pt>
                <c:pt idx="1098">
                  <c:v>41717</c:v>
                </c:pt>
                <c:pt idx="1099">
                  <c:v>41718</c:v>
                </c:pt>
                <c:pt idx="1100">
                  <c:v>41719</c:v>
                </c:pt>
                <c:pt idx="1101">
                  <c:v>41722</c:v>
                </c:pt>
                <c:pt idx="1102">
                  <c:v>41723</c:v>
                </c:pt>
                <c:pt idx="1103">
                  <c:v>41724</c:v>
                </c:pt>
                <c:pt idx="1104">
                  <c:v>41725</c:v>
                </c:pt>
                <c:pt idx="1105">
                  <c:v>41726</c:v>
                </c:pt>
                <c:pt idx="1106">
                  <c:v>41729</c:v>
                </c:pt>
                <c:pt idx="1107">
                  <c:v>41730</c:v>
                </c:pt>
                <c:pt idx="1108">
                  <c:v>41731</c:v>
                </c:pt>
                <c:pt idx="1109">
                  <c:v>41732</c:v>
                </c:pt>
                <c:pt idx="1110">
                  <c:v>41733</c:v>
                </c:pt>
                <c:pt idx="1111">
                  <c:v>41736</c:v>
                </c:pt>
                <c:pt idx="1112">
                  <c:v>41737</c:v>
                </c:pt>
                <c:pt idx="1113">
                  <c:v>41738</c:v>
                </c:pt>
                <c:pt idx="1114">
                  <c:v>41739</c:v>
                </c:pt>
                <c:pt idx="1115">
                  <c:v>41740</c:v>
                </c:pt>
                <c:pt idx="1116">
                  <c:v>41743</c:v>
                </c:pt>
                <c:pt idx="1117">
                  <c:v>41744</c:v>
                </c:pt>
                <c:pt idx="1118">
                  <c:v>41745</c:v>
                </c:pt>
                <c:pt idx="1119">
                  <c:v>41746</c:v>
                </c:pt>
                <c:pt idx="1120">
                  <c:v>41747</c:v>
                </c:pt>
                <c:pt idx="1121">
                  <c:v>41750</c:v>
                </c:pt>
                <c:pt idx="1122">
                  <c:v>41751</c:v>
                </c:pt>
                <c:pt idx="1123">
                  <c:v>41752</c:v>
                </c:pt>
                <c:pt idx="1124">
                  <c:v>41753</c:v>
                </c:pt>
                <c:pt idx="1125">
                  <c:v>41754</c:v>
                </c:pt>
                <c:pt idx="1126">
                  <c:v>41757</c:v>
                </c:pt>
                <c:pt idx="1127">
                  <c:v>41758</c:v>
                </c:pt>
                <c:pt idx="1128">
                  <c:v>41759</c:v>
                </c:pt>
                <c:pt idx="1129">
                  <c:v>41760</c:v>
                </c:pt>
                <c:pt idx="1130">
                  <c:v>41761</c:v>
                </c:pt>
                <c:pt idx="1131">
                  <c:v>41764</c:v>
                </c:pt>
                <c:pt idx="1132">
                  <c:v>41765</c:v>
                </c:pt>
                <c:pt idx="1133">
                  <c:v>41766</c:v>
                </c:pt>
                <c:pt idx="1134">
                  <c:v>41767</c:v>
                </c:pt>
                <c:pt idx="1135">
                  <c:v>41768</c:v>
                </c:pt>
                <c:pt idx="1136">
                  <c:v>41771</c:v>
                </c:pt>
                <c:pt idx="1137">
                  <c:v>41772</c:v>
                </c:pt>
                <c:pt idx="1138">
                  <c:v>41773</c:v>
                </c:pt>
                <c:pt idx="1139">
                  <c:v>41774</c:v>
                </c:pt>
                <c:pt idx="1140">
                  <c:v>41775</c:v>
                </c:pt>
                <c:pt idx="1141">
                  <c:v>41778</c:v>
                </c:pt>
                <c:pt idx="1142">
                  <c:v>41779</c:v>
                </c:pt>
                <c:pt idx="1143">
                  <c:v>41780</c:v>
                </c:pt>
                <c:pt idx="1144">
                  <c:v>41781</c:v>
                </c:pt>
                <c:pt idx="1145">
                  <c:v>41782</c:v>
                </c:pt>
                <c:pt idx="1146">
                  <c:v>41785</c:v>
                </c:pt>
                <c:pt idx="1147">
                  <c:v>41786</c:v>
                </c:pt>
                <c:pt idx="1148">
                  <c:v>41787</c:v>
                </c:pt>
                <c:pt idx="1149">
                  <c:v>41788</c:v>
                </c:pt>
                <c:pt idx="1150">
                  <c:v>41789</c:v>
                </c:pt>
                <c:pt idx="1151">
                  <c:v>41792</c:v>
                </c:pt>
                <c:pt idx="1152">
                  <c:v>41793</c:v>
                </c:pt>
                <c:pt idx="1153">
                  <c:v>41794</c:v>
                </c:pt>
                <c:pt idx="1154">
                  <c:v>41795</c:v>
                </c:pt>
                <c:pt idx="1155">
                  <c:v>41796</c:v>
                </c:pt>
                <c:pt idx="1156">
                  <c:v>41799</c:v>
                </c:pt>
                <c:pt idx="1157">
                  <c:v>41800</c:v>
                </c:pt>
                <c:pt idx="1158">
                  <c:v>41801</c:v>
                </c:pt>
                <c:pt idx="1159">
                  <c:v>41802</c:v>
                </c:pt>
                <c:pt idx="1160">
                  <c:v>41803</c:v>
                </c:pt>
                <c:pt idx="1161">
                  <c:v>41806</c:v>
                </c:pt>
                <c:pt idx="1162">
                  <c:v>41807</c:v>
                </c:pt>
                <c:pt idx="1163">
                  <c:v>41808</c:v>
                </c:pt>
                <c:pt idx="1164">
                  <c:v>41809</c:v>
                </c:pt>
                <c:pt idx="1165">
                  <c:v>41810</c:v>
                </c:pt>
                <c:pt idx="1166">
                  <c:v>41813</c:v>
                </c:pt>
                <c:pt idx="1167">
                  <c:v>41814</c:v>
                </c:pt>
                <c:pt idx="1168">
                  <c:v>41815</c:v>
                </c:pt>
                <c:pt idx="1169">
                  <c:v>41816</c:v>
                </c:pt>
                <c:pt idx="1170">
                  <c:v>41817</c:v>
                </c:pt>
                <c:pt idx="1171">
                  <c:v>41820</c:v>
                </c:pt>
                <c:pt idx="1172">
                  <c:v>41821</c:v>
                </c:pt>
                <c:pt idx="1173">
                  <c:v>41822</c:v>
                </c:pt>
                <c:pt idx="1174">
                  <c:v>41823</c:v>
                </c:pt>
                <c:pt idx="1175">
                  <c:v>41824</c:v>
                </c:pt>
                <c:pt idx="1176">
                  <c:v>41827</c:v>
                </c:pt>
                <c:pt idx="1177">
                  <c:v>41828</c:v>
                </c:pt>
                <c:pt idx="1178">
                  <c:v>41829</c:v>
                </c:pt>
                <c:pt idx="1179">
                  <c:v>41830</c:v>
                </c:pt>
                <c:pt idx="1180">
                  <c:v>41831</c:v>
                </c:pt>
                <c:pt idx="1181">
                  <c:v>41834</c:v>
                </c:pt>
                <c:pt idx="1182">
                  <c:v>41835</c:v>
                </c:pt>
                <c:pt idx="1183">
                  <c:v>41836</c:v>
                </c:pt>
                <c:pt idx="1184">
                  <c:v>41837</c:v>
                </c:pt>
                <c:pt idx="1185">
                  <c:v>41838</c:v>
                </c:pt>
                <c:pt idx="1186">
                  <c:v>41841</c:v>
                </c:pt>
                <c:pt idx="1187">
                  <c:v>41842</c:v>
                </c:pt>
                <c:pt idx="1188">
                  <c:v>41843</c:v>
                </c:pt>
                <c:pt idx="1189">
                  <c:v>41844</c:v>
                </c:pt>
                <c:pt idx="1190">
                  <c:v>41845</c:v>
                </c:pt>
                <c:pt idx="1191">
                  <c:v>41848</c:v>
                </c:pt>
                <c:pt idx="1192">
                  <c:v>41849</c:v>
                </c:pt>
                <c:pt idx="1193">
                  <c:v>41850</c:v>
                </c:pt>
                <c:pt idx="1194">
                  <c:v>41851</c:v>
                </c:pt>
                <c:pt idx="1195">
                  <c:v>41852</c:v>
                </c:pt>
                <c:pt idx="1196">
                  <c:v>41855</c:v>
                </c:pt>
                <c:pt idx="1197">
                  <c:v>41856</c:v>
                </c:pt>
                <c:pt idx="1198">
                  <c:v>41857</c:v>
                </c:pt>
                <c:pt idx="1199">
                  <c:v>41858</c:v>
                </c:pt>
                <c:pt idx="1200">
                  <c:v>41859</c:v>
                </c:pt>
                <c:pt idx="1201">
                  <c:v>41862</c:v>
                </c:pt>
                <c:pt idx="1202">
                  <c:v>41863</c:v>
                </c:pt>
                <c:pt idx="1203">
                  <c:v>41864</c:v>
                </c:pt>
                <c:pt idx="1204">
                  <c:v>41865</c:v>
                </c:pt>
                <c:pt idx="1205">
                  <c:v>41866</c:v>
                </c:pt>
                <c:pt idx="1206">
                  <c:v>41869</c:v>
                </c:pt>
                <c:pt idx="1207">
                  <c:v>41870</c:v>
                </c:pt>
                <c:pt idx="1208">
                  <c:v>41871</c:v>
                </c:pt>
                <c:pt idx="1209">
                  <c:v>41872</c:v>
                </c:pt>
                <c:pt idx="1210">
                  <c:v>41873</c:v>
                </c:pt>
                <c:pt idx="1211">
                  <c:v>41876</c:v>
                </c:pt>
                <c:pt idx="1212">
                  <c:v>41877</c:v>
                </c:pt>
                <c:pt idx="1213">
                  <c:v>41878</c:v>
                </c:pt>
                <c:pt idx="1214">
                  <c:v>41879</c:v>
                </c:pt>
                <c:pt idx="1215">
                  <c:v>41880</c:v>
                </c:pt>
                <c:pt idx="1216">
                  <c:v>41883</c:v>
                </c:pt>
                <c:pt idx="1217">
                  <c:v>41884</c:v>
                </c:pt>
                <c:pt idx="1218">
                  <c:v>41885</c:v>
                </c:pt>
                <c:pt idx="1219">
                  <c:v>41886</c:v>
                </c:pt>
                <c:pt idx="1220">
                  <c:v>41887</c:v>
                </c:pt>
                <c:pt idx="1221">
                  <c:v>41890</c:v>
                </c:pt>
                <c:pt idx="1222">
                  <c:v>41891</c:v>
                </c:pt>
                <c:pt idx="1223">
                  <c:v>41892</c:v>
                </c:pt>
                <c:pt idx="1224">
                  <c:v>41893</c:v>
                </c:pt>
                <c:pt idx="1225">
                  <c:v>41894</c:v>
                </c:pt>
                <c:pt idx="1226">
                  <c:v>41897</c:v>
                </c:pt>
                <c:pt idx="1227">
                  <c:v>41898</c:v>
                </c:pt>
                <c:pt idx="1228">
                  <c:v>41899</c:v>
                </c:pt>
                <c:pt idx="1229">
                  <c:v>41900</c:v>
                </c:pt>
                <c:pt idx="1230">
                  <c:v>41901</c:v>
                </c:pt>
                <c:pt idx="1231">
                  <c:v>41904</c:v>
                </c:pt>
                <c:pt idx="1232">
                  <c:v>41905</c:v>
                </c:pt>
                <c:pt idx="1233">
                  <c:v>41906</c:v>
                </c:pt>
                <c:pt idx="1234">
                  <c:v>41907</c:v>
                </c:pt>
                <c:pt idx="1235">
                  <c:v>41908</c:v>
                </c:pt>
                <c:pt idx="1236">
                  <c:v>41911</c:v>
                </c:pt>
                <c:pt idx="1237">
                  <c:v>41912</c:v>
                </c:pt>
                <c:pt idx="1238">
                  <c:v>41913</c:v>
                </c:pt>
                <c:pt idx="1239">
                  <c:v>41914</c:v>
                </c:pt>
                <c:pt idx="1240">
                  <c:v>41915</c:v>
                </c:pt>
                <c:pt idx="1241">
                  <c:v>41918</c:v>
                </c:pt>
                <c:pt idx="1242">
                  <c:v>41919</c:v>
                </c:pt>
                <c:pt idx="1243">
                  <c:v>41920</c:v>
                </c:pt>
                <c:pt idx="1244">
                  <c:v>41921</c:v>
                </c:pt>
                <c:pt idx="1245">
                  <c:v>41922</c:v>
                </c:pt>
                <c:pt idx="1246">
                  <c:v>41925</c:v>
                </c:pt>
                <c:pt idx="1247">
                  <c:v>41926</c:v>
                </c:pt>
                <c:pt idx="1248">
                  <c:v>41927</c:v>
                </c:pt>
                <c:pt idx="1249">
                  <c:v>41928</c:v>
                </c:pt>
                <c:pt idx="1250">
                  <c:v>41929</c:v>
                </c:pt>
                <c:pt idx="1251">
                  <c:v>41932</c:v>
                </c:pt>
                <c:pt idx="1252">
                  <c:v>41933</c:v>
                </c:pt>
                <c:pt idx="1253">
                  <c:v>41934</c:v>
                </c:pt>
                <c:pt idx="1254">
                  <c:v>41935</c:v>
                </c:pt>
                <c:pt idx="1255">
                  <c:v>41936</c:v>
                </c:pt>
                <c:pt idx="1256">
                  <c:v>41939</c:v>
                </c:pt>
                <c:pt idx="1257">
                  <c:v>41940</c:v>
                </c:pt>
                <c:pt idx="1258">
                  <c:v>41941</c:v>
                </c:pt>
                <c:pt idx="1259">
                  <c:v>41942</c:v>
                </c:pt>
                <c:pt idx="1260">
                  <c:v>41943</c:v>
                </c:pt>
                <c:pt idx="1261">
                  <c:v>41946</c:v>
                </c:pt>
                <c:pt idx="1262">
                  <c:v>41947</c:v>
                </c:pt>
                <c:pt idx="1263">
                  <c:v>41948</c:v>
                </c:pt>
                <c:pt idx="1264">
                  <c:v>41949</c:v>
                </c:pt>
                <c:pt idx="1265">
                  <c:v>41950</c:v>
                </c:pt>
                <c:pt idx="1266">
                  <c:v>41953</c:v>
                </c:pt>
                <c:pt idx="1267">
                  <c:v>41954</c:v>
                </c:pt>
                <c:pt idx="1268">
                  <c:v>41955</c:v>
                </c:pt>
                <c:pt idx="1269">
                  <c:v>41956</c:v>
                </c:pt>
                <c:pt idx="1270">
                  <c:v>41957</c:v>
                </c:pt>
                <c:pt idx="1271">
                  <c:v>41960</c:v>
                </c:pt>
                <c:pt idx="1272">
                  <c:v>41961</c:v>
                </c:pt>
                <c:pt idx="1273">
                  <c:v>41962</c:v>
                </c:pt>
                <c:pt idx="1274">
                  <c:v>41963</c:v>
                </c:pt>
                <c:pt idx="1275">
                  <c:v>41964</c:v>
                </c:pt>
                <c:pt idx="1276">
                  <c:v>41967</c:v>
                </c:pt>
                <c:pt idx="1277">
                  <c:v>41968</c:v>
                </c:pt>
                <c:pt idx="1278">
                  <c:v>41969</c:v>
                </c:pt>
                <c:pt idx="1279">
                  <c:v>41970</c:v>
                </c:pt>
                <c:pt idx="1280">
                  <c:v>41971</c:v>
                </c:pt>
                <c:pt idx="1281">
                  <c:v>41974</c:v>
                </c:pt>
                <c:pt idx="1282">
                  <c:v>41975</c:v>
                </c:pt>
                <c:pt idx="1283">
                  <c:v>41976</c:v>
                </c:pt>
                <c:pt idx="1284">
                  <c:v>41977</c:v>
                </c:pt>
                <c:pt idx="1285">
                  <c:v>41978</c:v>
                </c:pt>
                <c:pt idx="1286">
                  <c:v>41981</c:v>
                </c:pt>
                <c:pt idx="1287">
                  <c:v>41982</c:v>
                </c:pt>
                <c:pt idx="1288">
                  <c:v>41983</c:v>
                </c:pt>
                <c:pt idx="1289">
                  <c:v>41984</c:v>
                </c:pt>
                <c:pt idx="1290">
                  <c:v>41985</c:v>
                </c:pt>
                <c:pt idx="1291">
                  <c:v>41988</c:v>
                </c:pt>
                <c:pt idx="1292">
                  <c:v>41989</c:v>
                </c:pt>
                <c:pt idx="1293">
                  <c:v>41990</c:v>
                </c:pt>
                <c:pt idx="1294">
                  <c:v>41991</c:v>
                </c:pt>
                <c:pt idx="1295">
                  <c:v>41992</c:v>
                </c:pt>
                <c:pt idx="1296">
                  <c:v>41995</c:v>
                </c:pt>
                <c:pt idx="1297">
                  <c:v>41996</c:v>
                </c:pt>
                <c:pt idx="1298">
                  <c:v>41997</c:v>
                </c:pt>
                <c:pt idx="1299">
                  <c:v>41998</c:v>
                </c:pt>
                <c:pt idx="1300">
                  <c:v>41999</c:v>
                </c:pt>
                <c:pt idx="1301">
                  <c:v>42002</c:v>
                </c:pt>
                <c:pt idx="1302">
                  <c:v>42003</c:v>
                </c:pt>
                <c:pt idx="1303">
                  <c:v>42004</c:v>
                </c:pt>
                <c:pt idx="1304">
                  <c:v>42005</c:v>
                </c:pt>
                <c:pt idx="1305">
                  <c:v>42006</c:v>
                </c:pt>
                <c:pt idx="1306">
                  <c:v>42009</c:v>
                </c:pt>
                <c:pt idx="1307">
                  <c:v>42010</c:v>
                </c:pt>
                <c:pt idx="1308">
                  <c:v>42011</c:v>
                </c:pt>
                <c:pt idx="1309">
                  <c:v>42012</c:v>
                </c:pt>
                <c:pt idx="1310">
                  <c:v>42013</c:v>
                </c:pt>
                <c:pt idx="1311">
                  <c:v>42016</c:v>
                </c:pt>
                <c:pt idx="1312">
                  <c:v>42017</c:v>
                </c:pt>
                <c:pt idx="1313">
                  <c:v>42018</c:v>
                </c:pt>
                <c:pt idx="1314">
                  <c:v>42019</c:v>
                </c:pt>
                <c:pt idx="1315">
                  <c:v>42020</c:v>
                </c:pt>
                <c:pt idx="1316">
                  <c:v>42023</c:v>
                </c:pt>
                <c:pt idx="1317">
                  <c:v>42024</c:v>
                </c:pt>
                <c:pt idx="1318">
                  <c:v>42025</c:v>
                </c:pt>
                <c:pt idx="1319">
                  <c:v>42026</c:v>
                </c:pt>
                <c:pt idx="1320">
                  <c:v>42027</c:v>
                </c:pt>
                <c:pt idx="1321">
                  <c:v>42030</c:v>
                </c:pt>
                <c:pt idx="1322">
                  <c:v>42031</c:v>
                </c:pt>
                <c:pt idx="1323">
                  <c:v>42032</c:v>
                </c:pt>
                <c:pt idx="1324">
                  <c:v>42033</c:v>
                </c:pt>
                <c:pt idx="1325">
                  <c:v>42034</c:v>
                </c:pt>
                <c:pt idx="1326">
                  <c:v>42037</c:v>
                </c:pt>
                <c:pt idx="1327">
                  <c:v>42038</c:v>
                </c:pt>
                <c:pt idx="1328">
                  <c:v>42039</c:v>
                </c:pt>
                <c:pt idx="1329">
                  <c:v>42040</c:v>
                </c:pt>
                <c:pt idx="1330">
                  <c:v>42041</c:v>
                </c:pt>
                <c:pt idx="1331">
                  <c:v>42044</c:v>
                </c:pt>
                <c:pt idx="1332">
                  <c:v>42045</c:v>
                </c:pt>
                <c:pt idx="1333">
                  <c:v>42046</c:v>
                </c:pt>
                <c:pt idx="1334">
                  <c:v>42047</c:v>
                </c:pt>
                <c:pt idx="1335">
                  <c:v>42048</c:v>
                </c:pt>
                <c:pt idx="1336">
                  <c:v>42051</c:v>
                </c:pt>
                <c:pt idx="1337">
                  <c:v>42052</c:v>
                </c:pt>
                <c:pt idx="1338">
                  <c:v>42053</c:v>
                </c:pt>
                <c:pt idx="1339">
                  <c:v>42054</c:v>
                </c:pt>
                <c:pt idx="1340">
                  <c:v>42055</c:v>
                </c:pt>
                <c:pt idx="1341">
                  <c:v>42058</c:v>
                </c:pt>
                <c:pt idx="1342">
                  <c:v>42059</c:v>
                </c:pt>
                <c:pt idx="1343">
                  <c:v>42060</c:v>
                </c:pt>
                <c:pt idx="1344">
                  <c:v>42061</c:v>
                </c:pt>
                <c:pt idx="1345">
                  <c:v>42062</c:v>
                </c:pt>
                <c:pt idx="1346">
                  <c:v>42065</c:v>
                </c:pt>
                <c:pt idx="1347">
                  <c:v>42066</c:v>
                </c:pt>
                <c:pt idx="1348">
                  <c:v>42067</c:v>
                </c:pt>
                <c:pt idx="1349">
                  <c:v>42068</c:v>
                </c:pt>
                <c:pt idx="1350">
                  <c:v>42069</c:v>
                </c:pt>
                <c:pt idx="1351">
                  <c:v>42072</c:v>
                </c:pt>
                <c:pt idx="1352">
                  <c:v>42073</c:v>
                </c:pt>
                <c:pt idx="1353">
                  <c:v>42074</c:v>
                </c:pt>
                <c:pt idx="1354">
                  <c:v>42075</c:v>
                </c:pt>
                <c:pt idx="1355">
                  <c:v>42076</c:v>
                </c:pt>
                <c:pt idx="1356">
                  <c:v>42079</c:v>
                </c:pt>
                <c:pt idx="1357">
                  <c:v>42080</c:v>
                </c:pt>
                <c:pt idx="1358">
                  <c:v>42081</c:v>
                </c:pt>
                <c:pt idx="1359">
                  <c:v>42082</c:v>
                </c:pt>
                <c:pt idx="1360">
                  <c:v>42083</c:v>
                </c:pt>
                <c:pt idx="1361">
                  <c:v>42086</c:v>
                </c:pt>
                <c:pt idx="1362">
                  <c:v>42087</c:v>
                </c:pt>
                <c:pt idx="1363">
                  <c:v>42088</c:v>
                </c:pt>
                <c:pt idx="1364">
                  <c:v>42089</c:v>
                </c:pt>
                <c:pt idx="1365">
                  <c:v>42090</c:v>
                </c:pt>
                <c:pt idx="1366">
                  <c:v>42093</c:v>
                </c:pt>
                <c:pt idx="1367">
                  <c:v>42094</c:v>
                </c:pt>
                <c:pt idx="1368">
                  <c:v>42095</c:v>
                </c:pt>
                <c:pt idx="1369">
                  <c:v>42096</c:v>
                </c:pt>
                <c:pt idx="1370">
                  <c:v>42097</c:v>
                </c:pt>
                <c:pt idx="1371">
                  <c:v>42100</c:v>
                </c:pt>
                <c:pt idx="1372">
                  <c:v>42101</c:v>
                </c:pt>
                <c:pt idx="1373">
                  <c:v>42102</c:v>
                </c:pt>
                <c:pt idx="1374">
                  <c:v>42103</c:v>
                </c:pt>
                <c:pt idx="1375">
                  <c:v>42104</c:v>
                </c:pt>
                <c:pt idx="1376">
                  <c:v>42107</c:v>
                </c:pt>
                <c:pt idx="1377">
                  <c:v>42108</c:v>
                </c:pt>
                <c:pt idx="1378">
                  <c:v>42109</c:v>
                </c:pt>
                <c:pt idx="1379">
                  <c:v>42110</c:v>
                </c:pt>
                <c:pt idx="1380">
                  <c:v>42111</c:v>
                </c:pt>
                <c:pt idx="1381">
                  <c:v>42114</c:v>
                </c:pt>
                <c:pt idx="1382">
                  <c:v>42115</c:v>
                </c:pt>
                <c:pt idx="1383">
                  <c:v>42116</c:v>
                </c:pt>
                <c:pt idx="1384">
                  <c:v>42117</c:v>
                </c:pt>
                <c:pt idx="1385">
                  <c:v>42118</c:v>
                </c:pt>
                <c:pt idx="1386">
                  <c:v>42121</c:v>
                </c:pt>
                <c:pt idx="1387">
                  <c:v>42122</c:v>
                </c:pt>
                <c:pt idx="1388">
                  <c:v>42123</c:v>
                </c:pt>
                <c:pt idx="1389">
                  <c:v>42124</c:v>
                </c:pt>
                <c:pt idx="1390">
                  <c:v>42125</c:v>
                </c:pt>
                <c:pt idx="1391">
                  <c:v>42128</c:v>
                </c:pt>
                <c:pt idx="1392">
                  <c:v>42129</c:v>
                </c:pt>
                <c:pt idx="1393">
                  <c:v>42130</c:v>
                </c:pt>
                <c:pt idx="1394">
                  <c:v>42131</c:v>
                </c:pt>
                <c:pt idx="1395">
                  <c:v>42132</c:v>
                </c:pt>
                <c:pt idx="1396">
                  <c:v>42135</c:v>
                </c:pt>
                <c:pt idx="1397">
                  <c:v>42136</c:v>
                </c:pt>
                <c:pt idx="1398">
                  <c:v>42137</c:v>
                </c:pt>
                <c:pt idx="1399">
                  <c:v>42138</c:v>
                </c:pt>
                <c:pt idx="1400">
                  <c:v>42139</c:v>
                </c:pt>
                <c:pt idx="1401">
                  <c:v>42142</c:v>
                </c:pt>
                <c:pt idx="1402">
                  <c:v>42143</c:v>
                </c:pt>
                <c:pt idx="1403">
                  <c:v>42144</c:v>
                </c:pt>
                <c:pt idx="1404">
                  <c:v>42145</c:v>
                </c:pt>
                <c:pt idx="1405">
                  <c:v>42146</c:v>
                </c:pt>
                <c:pt idx="1406">
                  <c:v>42149</c:v>
                </c:pt>
                <c:pt idx="1407">
                  <c:v>42150</c:v>
                </c:pt>
                <c:pt idx="1408">
                  <c:v>42151</c:v>
                </c:pt>
                <c:pt idx="1409">
                  <c:v>42152</c:v>
                </c:pt>
                <c:pt idx="1410">
                  <c:v>42153</c:v>
                </c:pt>
                <c:pt idx="1411">
                  <c:v>42156</c:v>
                </c:pt>
                <c:pt idx="1412">
                  <c:v>42157</c:v>
                </c:pt>
                <c:pt idx="1413">
                  <c:v>42158</c:v>
                </c:pt>
                <c:pt idx="1414">
                  <c:v>42159</c:v>
                </c:pt>
                <c:pt idx="1415">
                  <c:v>42160</c:v>
                </c:pt>
                <c:pt idx="1416">
                  <c:v>42163</c:v>
                </c:pt>
                <c:pt idx="1417">
                  <c:v>42164</c:v>
                </c:pt>
                <c:pt idx="1418">
                  <c:v>42165</c:v>
                </c:pt>
                <c:pt idx="1419">
                  <c:v>42166</c:v>
                </c:pt>
                <c:pt idx="1420">
                  <c:v>42167</c:v>
                </c:pt>
                <c:pt idx="1421">
                  <c:v>42170</c:v>
                </c:pt>
                <c:pt idx="1422">
                  <c:v>42171</c:v>
                </c:pt>
                <c:pt idx="1423">
                  <c:v>42172</c:v>
                </c:pt>
                <c:pt idx="1424">
                  <c:v>42173</c:v>
                </c:pt>
                <c:pt idx="1425">
                  <c:v>42174</c:v>
                </c:pt>
                <c:pt idx="1426">
                  <c:v>42177</c:v>
                </c:pt>
                <c:pt idx="1427">
                  <c:v>42178</c:v>
                </c:pt>
                <c:pt idx="1428">
                  <c:v>42179</c:v>
                </c:pt>
                <c:pt idx="1429">
                  <c:v>42180</c:v>
                </c:pt>
                <c:pt idx="1430">
                  <c:v>42181</c:v>
                </c:pt>
                <c:pt idx="1431">
                  <c:v>42184</c:v>
                </c:pt>
                <c:pt idx="1432">
                  <c:v>42185</c:v>
                </c:pt>
                <c:pt idx="1433">
                  <c:v>42186</c:v>
                </c:pt>
                <c:pt idx="1434">
                  <c:v>42187</c:v>
                </c:pt>
                <c:pt idx="1435">
                  <c:v>42188</c:v>
                </c:pt>
                <c:pt idx="1436">
                  <c:v>42191</c:v>
                </c:pt>
                <c:pt idx="1437">
                  <c:v>42192</c:v>
                </c:pt>
                <c:pt idx="1438">
                  <c:v>42193</c:v>
                </c:pt>
                <c:pt idx="1439">
                  <c:v>42194</c:v>
                </c:pt>
                <c:pt idx="1440">
                  <c:v>42195</c:v>
                </c:pt>
                <c:pt idx="1441">
                  <c:v>42198</c:v>
                </c:pt>
                <c:pt idx="1442">
                  <c:v>42199</c:v>
                </c:pt>
                <c:pt idx="1443">
                  <c:v>42200</c:v>
                </c:pt>
                <c:pt idx="1444">
                  <c:v>42201</c:v>
                </c:pt>
                <c:pt idx="1445">
                  <c:v>42202</c:v>
                </c:pt>
                <c:pt idx="1446">
                  <c:v>42205</c:v>
                </c:pt>
                <c:pt idx="1447">
                  <c:v>42206</c:v>
                </c:pt>
                <c:pt idx="1448">
                  <c:v>42207</c:v>
                </c:pt>
                <c:pt idx="1449">
                  <c:v>42208</c:v>
                </c:pt>
                <c:pt idx="1450">
                  <c:v>42209</c:v>
                </c:pt>
                <c:pt idx="1451">
                  <c:v>42212</c:v>
                </c:pt>
                <c:pt idx="1452">
                  <c:v>42213</c:v>
                </c:pt>
                <c:pt idx="1453">
                  <c:v>42214</c:v>
                </c:pt>
                <c:pt idx="1454">
                  <c:v>42215</c:v>
                </c:pt>
                <c:pt idx="1455">
                  <c:v>42216</c:v>
                </c:pt>
                <c:pt idx="1456">
                  <c:v>42219</c:v>
                </c:pt>
                <c:pt idx="1457">
                  <c:v>42220</c:v>
                </c:pt>
                <c:pt idx="1458">
                  <c:v>42221</c:v>
                </c:pt>
                <c:pt idx="1459">
                  <c:v>42222</c:v>
                </c:pt>
                <c:pt idx="1460">
                  <c:v>42223</c:v>
                </c:pt>
                <c:pt idx="1461">
                  <c:v>42226</c:v>
                </c:pt>
                <c:pt idx="1462">
                  <c:v>42227</c:v>
                </c:pt>
                <c:pt idx="1463">
                  <c:v>42228</c:v>
                </c:pt>
                <c:pt idx="1464">
                  <c:v>42229</c:v>
                </c:pt>
                <c:pt idx="1465">
                  <c:v>42230</c:v>
                </c:pt>
                <c:pt idx="1466">
                  <c:v>42233</c:v>
                </c:pt>
                <c:pt idx="1467">
                  <c:v>42234</c:v>
                </c:pt>
                <c:pt idx="1468">
                  <c:v>42235</c:v>
                </c:pt>
                <c:pt idx="1469">
                  <c:v>42236</c:v>
                </c:pt>
                <c:pt idx="1470">
                  <c:v>42237</c:v>
                </c:pt>
                <c:pt idx="1471">
                  <c:v>42240</c:v>
                </c:pt>
                <c:pt idx="1472">
                  <c:v>42241</c:v>
                </c:pt>
                <c:pt idx="1473">
                  <c:v>42242</c:v>
                </c:pt>
                <c:pt idx="1474">
                  <c:v>42243</c:v>
                </c:pt>
                <c:pt idx="1475">
                  <c:v>42244</c:v>
                </c:pt>
                <c:pt idx="1476">
                  <c:v>42247</c:v>
                </c:pt>
                <c:pt idx="1477">
                  <c:v>42248</c:v>
                </c:pt>
                <c:pt idx="1478">
                  <c:v>42249</c:v>
                </c:pt>
                <c:pt idx="1479">
                  <c:v>42250</c:v>
                </c:pt>
                <c:pt idx="1480">
                  <c:v>42251</c:v>
                </c:pt>
                <c:pt idx="1481">
                  <c:v>42254</c:v>
                </c:pt>
                <c:pt idx="1482">
                  <c:v>42255</c:v>
                </c:pt>
                <c:pt idx="1483">
                  <c:v>42256</c:v>
                </c:pt>
                <c:pt idx="1484">
                  <c:v>42257</c:v>
                </c:pt>
                <c:pt idx="1485">
                  <c:v>42258</c:v>
                </c:pt>
                <c:pt idx="1486">
                  <c:v>42261</c:v>
                </c:pt>
                <c:pt idx="1487">
                  <c:v>42262</c:v>
                </c:pt>
                <c:pt idx="1488">
                  <c:v>42263</c:v>
                </c:pt>
                <c:pt idx="1489">
                  <c:v>42264</c:v>
                </c:pt>
                <c:pt idx="1490">
                  <c:v>42265</c:v>
                </c:pt>
                <c:pt idx="1491">
                  <c:v>42268</c:v>
                </c:pt>
                <c:pt idx="1492">
                  <c:v>42269</c:v>
                </c:pt>
                <c:pt idx="1493">
                  <c:v>42270</c:v>
                </c:pt>
                <c:pt idx="1494">
                  <c:v>42271</c:v>
                </c:pt>
                <c:pt idx="1495">
                  <c:v>42272</c:v>
                </c:pt>
                <c:pt idx="1496">
                  <c:v>42275</c:v>
                </c:pt>
                <c:pt idx="1497">
                  <c:v>42276</c:v>
                </c:pt>
                <c:pt idx="1498">
                  <c:v>42277</c:v>
                </c:pt>
                <c:pt idx="1499">
                  <c:v>42278</c:v>
                </c:pt>
                <c:pt idx="1500">
                  <c:v>42279</c:v>
                </c:pt>
                <c:pt idx="1501">
                  <c:v>42282</c:v>
                </c:pt>
                <c:pt idx="1502">
                  <c:v>42283</c:v>
                </c:pt>
                <c:pt idx="1503">
                  <c:v>42284</c:v>
                </c:pt>
                <c:pt idx="1504">
                  <c:v>42285</c:v>
                </c:pt>
                <c:pt idx="1505">
                  <c:v>42286</c:v>
                </c:pt>
                <c:pt idx="1506">
                  <c:v>42289</c:v>
                </c:pt>
                <c:pt idx="1507">
                  <c:v>42290</c:v>
                </c:pt>
                <c:pt idx="1508">
                  <c:v>42291</c:v>
                </c:pt>
                <c:pt idx="1509">
                  <c:v>42292</c:v>
                </c:pt>
                <c:pt idx="1510">
                  <c:v>42293</c:v>
                </c:pt>
                <c:pt idx="1511">
                  <c:v>42296</c:v>
                </c:pt>
                <c:pt idx="1512">
                  <c:v>42297</c:v>
                </c:pt>
                <c:pt idx="1513">
                  <c:v>42298</c:v>
                </c:pt>
                <c:pt idx="1514">
                  <c:v>42299</c:v>
                </c:pt>
                <c:pt idx="1515">
                  <c:v>42300</c:v>
                </c:pt>
                <c:pt idx="1516">
                  <c:v>42303</c:v>
                </c:pt>
                <c:pt idx="1517">
                  <c:v>42304</c:v>
                </c:pt>
                <c:pt idx="1518">
                  <c:v>42305</c:v>
                </c:pt>
                <c:pt idx="1519">
                  <c:v>42306</c:v>
                </c:pt>
                <c:pt idx="1520">
                  <c:v>42307</c:v>
                </c:pt>
                <c:pt idx="1521">
                  <c:v>42310</c:v>
                </c:pt>
                <c:pt idx="1522">
                  <c:v>42311</c:v>
                </c:pt>
                <c:pt idx="1523">
                  <c:v>42312</c:v>
                </c:pt>
                <c:pt idx="1524">
                  <c:v>42313</c:v>
                </c:pt>
                <c:pt idx="1525">
                  <c:v>42314</c:v>
                </c:pt>
                <c:pt idx="1526">
                  <c:v>42317</c:v>
                </c:pt>
                <c:pt idx="1527">
                  <c:v>42318</c:v>
                </c:pt>
                <c:pt idx="1528">
                  <c:v>42319</c:v>
                </c:pt>
                <c:pt idx="1529">
                  <c:v>42320</c:v>
                </c:pt>
                <c:pt idx="1530">
                  <c:v>42321</c:v>
                </c:pt>
                <c:pt idx="1531">
                  <c:v>42324</c:v>
                </c:pt>
                <c:pt idx="1532">
                  <c:v>42325</c:v>
                </c:pt>
                <c:pt idx="1533">
                  <c:v>42326</c:v>
                </c:pt>
                <c:pt idx="1534">
                  <c:v>42327</c:v>
                </c:pt>
                <c:pt idx="1535">
                  <c:v>42328</c:v>
                </c:pt>
                <c:pt idx="1536">
                  <c:v>42331</c:v>
                </c:pt>
                <c:pt idx="1537">
                  <c:v>42332</c:v>
                </c:pt>
                <c:pt idx="1538">
                  <c:v>42333</c:v>
                </c:pt>
                <c:pt idx="1539">
                  <c:v>42334</c:v>
                </c:pt>
                <c:pt idx="1540">
                  <c:v>42335</c:v>
                </c:pt>
                <c:pt idx="1541">
                  <c:v>42338</c:v>
                </c:pt>
                <c:pt idx="1542">
                  <c:v>42339</c:v>
                </c:pt>
                <c:pt idx="1543">
                  <c:v>42340</c:v>
                </c:pt>
                <c:pt idx="1544">
                  <c:v>42341</c:v>
                </c:pt>
                <c:pt idx="1545">
                  <c:v>42342</c:v>
                </c:pt>
                <c:pt idx="1546">
                  <c:v>42345</c:v>
                </c:pt>
                <c:pt idx="1547">
                  <c:v>42346</c:v>
                </c:pt>
                <c:pt idx="1548">
                  <c:v>42347</c:v>
                </c:pt>
                <c:pt idx="1549">
                  <c:v>42348</c:v>
                </c:pt>
                <c:pt idx="1550">
                  <c:v>42349</c:v>
                </c:pt>
                <c:pt idx="1551">
                  <c:v>42352</c:v>
                </c:pt>
                <c:pt idx="1552">
                  <c:v>42353</c:v>
                </c:pt>
                <c:pt idx="1553">
                  <c:v>42354</c:v>
                </c:pt>
                <c:pt idx="1554">
                  <c:v>42355</c:v>
                </c:pt>
                <c:pt idx="1555">
                  <c:v>42356</c:v>
                </c:pt>
                <c:pt idx="1556">
                  <c:v>42359</c:v>
                </c:pt>
                <c:pt idx="1557">
                  <c:v>42360</c:v>
                </c:pt>
                <c:pt idx="1558">
                  <c:v>42361</c:v>
                </c:pt>
                <c:pt idx="1559">
                  <c:v>42362</c:v>
                </c:pt>
                <c:pt idx="1560">
                  <c:v>42363</c:v>
                </c:pt>
                <c:pt idx="1561">
                  <c:v>42366</c:v>
                </c:pt>
                <c:pt idx="1562">
                  <c:v>42367</c:v>
                </c:pt>
                <c:pt idx="1563">
                  <c:v>42368</c:v>
                </c:pt>
                <c:pt idx="1564">
                  <c:v>42369</c:v>
                </c:pt>
                <c:pt idx="1565">
                  <c:v>42370</c:v>
                </c:pt>
                <c:pt idx="1566">
                  <c:v>42373</c:v>
                </c:pt>
                <c:pt idx="1567">
                  <c:v>42374</c:v>
                </c:pt>
                <c:pt idx="1568">
                  <c:v>42375</c:v>
                </c:pt>
                <c:pt idx="1569">
                  <c:v>42376</c:v>
                </c:pt>
                <c:pt idx="1570">
                  <c:v>42377</c:v>
                </c:pt>
                <c:pt idx="1571">
                  <c:v>42380</c:v>
                </c:pt>
                <c:pt idx="1572">
                  <c:v>42381</c:v>
                </c:pt>
                <c:pt idx="1573">
                  <c:v>42382</c:v>
                </c:pt>
                <c:pt idx="1574">
                  <c:v>42383</c:v>
                </c:pt>
                <c:pt idx="1575">
                  <c:v>42384</c:v>
                </c:pt>
                <c:pt idx="1576">
                  <c:v>42387</c:v>
                </c:pt>
                <c:pt idx="1577">
                  <c:v>42388</c:v>
                </c:pt>
                <c:pt idx="1578">
                  <c:v>42389</c:v>
                </c:pt>
                <c:pt idx="1579">
                  <c:v>42390</c:v>
                </c:pt>
                <c:pt idx="1580">
                  <c:v>42391</c:v>
                </c:pt>
                <c:pt idx="1581">
                  <c:v>42394</c:v>
                </c:pt>
                <c:pt idx="1582">
                  <c:v>42395</c:v>
                </c:pt>
                <c:pt idx="1583">
                  <c:v>42396</c:v>
                </c:pt>
                <c:pt idx="1584">
                  <c:v>42397</c:v>
                </c:pt>
                <c:pt idx="1585">
                  <c:v>42398</c:v>
                </c:pt>
                <c:pt idx="1586">
                  <c:v>42401</c:v>
                </c:pt>
                <c:pt idx="1587">
                  <c:v>42402</c:v>
                </c:pt>
                <c:pt idx="1588">
                  <c:v>42403</c:v>
                </c:pt>
                <c:pt idx="1589">
                  <c:v>42404</c:v>
                </c:pt>
                <c:pt idx="1590">
                  <c:v>42405</c:v>
                </c:pt>
                <c:pt idx="1591">
                  <c:v>42408</c:v>
                </c:pt>
                <c:pt idx="1592">
                  <c:v>42409</c:v>
                </c:pt>
                <c:pt idx="1593">
                  <c:v>42410</c:v>
                </c:pt>
                <c:pt idx="1594">
                  <c:v>42411</c:v>
                </c:pt>
                <c:pt idx="1595">
                  <c:v>42412</c:v>
                </c:pt>
                <c:pt idx="1596">
                  <c:v>42415</c:v>
                </c:pt>
                <c:pt idx="1597">
                  <c:v>42416</c:v>
                </c:pt>
                <c:pt idx="1598">
                  <c:v>42417</c:v>
                </c:pt>
                <c:pt idx="1599">
                  <c:v>42418</c:v>
                </c:pt>
                <c:pt idx="1600">
                  <c:v>42419</c:v>
                </c:pt>
                <c:pt idx="1601">
                  <c:v>42422</c:v>
                </c:pt>
                <c:pt idx="1602">
                  <c:v>42423</c:v>
                </c:pt>
                <c:pt idx="1603">
                  <c:v>42424</c:v>
                </c:pt>
                <c:pt idx="1604">
                  <c:v>42425</c:v>
                </c:pt>
                <c:pt idx="1605">
                  <c:v>42426</c:v>
                </c:pt>
                <c:pt idx="1606">
                  <c:v>42429</c:v>
                </c:pt>
                <c:pt idx="1607">
                  <c:v>42430</c:v>
                </c:pt>
                <c:pt idx="1608">
                  <c:v>42431</c:v>
                </c:pt>
                <c:pt idx="1609">
                  <c:v>42432</c:v>
                </c:pt>
                <c:pt idx="1610">
                  <c:v>42433</c:v>
                </c:pt>
                <c:pt idx="1611">
                  <c:v>42436</c:v>
                </c:pt>
                <c:pt idx="1612">
                  <c:v>42437</c:v>
                </c:pt>
                <c:pt idx="1613">
                  <c:v>42438</c:v>
                </c:pt>
                <c:pt idx="1614">
                  <c:v>42439</c:v>
                </c:pt>
                <c:pt idx="1615">
                  <c:v>42440</c:v>
                </c:pt>
                <c:pt idx="1616">
                  <c:v>42443</c:v>
                </c:pt>
                <c:pt idx="1617">
                  <c:v>42444</c:v>
                </c:pt>
                <c:pt idx="1618">
                  <c:v>42445</c:v>
                </c:pt>
                <c:pt idx="1619">
                  <c:v>42446</c:v>
                </c:pt>
                <c:pt idx="1620">
                  <c:v>42447</c:v>
                </c:pt>
                <c:pt idx="1621">
                  <c:v>42450</c:v>
                </c:pt>
                <c:pt idx="1622">
                  <c:v>42451</c:v>
                </c:pt>
                <c:pt idx="1623">
                  <c:v>42452</c:v>
                </c:pt>
                <c:pt idx="1624">
                  <c:v>42453</c:v>
                </c:pt>
                <c:pt idx="1625">
                  <c:v>42454</c:v>
                </c:pt>
                <c:pt idx="1626">
                  <c:v>42457</c:v>
                </c:pt>
                <c:pt idx="1627">
                  <c:v>42458</c:v>
                </c:pt>
                <c:pt idx="1628">
                  <c:v>42459</c:v>
                </c:pt>
                <c:pt idx="1629">
                  <c:v>42460</c:v>
                </c:pt>
                <c:pt idx="1630">
                  <c:v>42461</c:v>
                </c:pt>
                <c:pt idx="1631">
                  <c:v>42464</c:v>
                </c:pt>
                <c:pt idx="1632">
                  <c:v>42465</c:v>
                </c:pt>
                <c:pt idx="1633">
                  <c:v>42466</c:v>
                </c:pt>
                <c:pt idx="1634">
                  <c:v>42467</c:v>
                </c:pt>
                <c:pt idx="1635">
                  <c:v>42468</c:v>
                </c:pt>
                <c:pt idx="1636">
                  <c:v>42471</c:v>
                </c:pt>
                <c:pt idx="1637">
                  <c:v>42472</c:v>
                </c:pt>
                <c:pt idx="1638">
                  <c:v>42473</c:v>
                </c:pt>
                <c:pt idx="1639">
                  <c:v>42474</c:v>
                </c:pt>
                <c:pt idx="1640">
                  <c:v>42475</c:v>
                </c:pt>
                <c:pt idx="1641">
                  <c:v>42478</c:v>
                </c:pt>
                <c:pt idx="1642">
                  <c:v>42479</c:v>
                </c:pt>
                <c:pt idx="1643">
                  <c:v>42480</c:v>
                </c:pt>
                <c:pt idx="1644">
                  <c:v>42481</c:v>
                </c:pt>
                <c:pt idx="1645">
                  <c:v>42482</c:v>
                </c:pt>
                <c:pt idx="1646">
                  <c:v>42485</c:v>
                </c:pt>
                <c:pt idx="1647">
                  <c:v>42486</c:v>
                </c:pt>
                <c:pt idx="1648">
                  <c:v>42487</c:v>
                </c:pt>
                <c:pt idx="1649">
                  <c:v>42488</c:v>
                </c:pt>
                <c:pt idx="1650">
                  <c:v>42489</c:v>
                </c:pt>
                <c:pt idx="1651">
                  <c:v>42492</c:v>
                </c:pt>
                <c:pt idx="1652">
                  <c:v>42493</c:v>
                </c:pt>
                <c:pt idx="1653">
                  <c:v>42494</c:v>
                </c:pt>
                <c:pt idx="1654">
                  <c:v>42495</c:v>
                </c:pt>
                <c:pt idx="1655">
                  <c:v>42496</c:v>
                </c:pt>
                <c:pt idx="1656">
                  <c:v>42499</c:v>
                </c:pt>
                <c:pt idx="1657">
                  <c:v>42500</c:v>
                </c:pt>
                <c:pt idx="1658">
                  <c:v>42501</c:v>
                </c:pt>
                <c:pt idx="1659">
                  <c:v>42502</c:v>
                </c:pt>
                <c:pt idx="1660">
                  <c:v>42503</c:v>
                </c:pt>
                <c:pt idx="1661">
                  <c:v>42506</c:v>
                </c:pt>
                <c:pt idx="1662">
                  <c:v>42507</c:v>
                </c:pt>
                <c:pt idx="1663">
                  <c:v>42508</c:v>
                </c:pt>
                <c:pt idx="1664">
                  <c:v>42509</c:v>
                </c:pt>
                <c:pt idx="1665">
                  <c:v>42510</c:v>
                </c:pt>
                <c:pt idx="1666">
                  <c:v>42513</c:v>
                </c:pt>
                <c:pt idx="1667">
                  <c:v>42514</c:v>
                </c:pt>
                <c:pt idx="1668">
                  <c:v>42515</c:v>
                </c:pt>
                <c:pt idx="1669">
                  <c:v>42516</c:v>
                </c:pt>
                <c:pt idx="1670">
                  <c:v>42517</c:v>
                </c:pt>
                <c:pt idx="1671">
                  <c:v>42520</c:v>
                </c:pt>
                <c:pt idx="1672">
                  <c:v>42521</c:v>
                </c:pt>
                <c:pt idx="1673">
                  <c:v>42522</c:v>
                </c:pt>
                <c:pt idx="1674">
                  <c:v>42523</c:v>
                </c:pt>
                <c:pt idx="1675">
                  <c:v>42524</c:v>
                </c:pt>
                <c:pt idx="1676">
                  <c:v>42527</c:v>
                </c:pt>
                <c:pt idx="1677">
                  <c:v>42528</c:v>
                </c:pt>
                <c:pt idx="1678">
                  <c:v>42529</c:v>
                </c:pt>
                <c:pt idx="1679">
                  <c:v>42530</c:v>
                </c:pt>
                <c:pt idx="1680">
                  <c:v>42531</c:v>
                </c:pt>
                <c:pt idx="1681">
                  <c:v>42534</c:v>
                </c:pt>
                <c:pt idx="1682">
                  <c:v>42535</c:v>
                </c:pt>
                <c:pt idx="1683">
                  <c:v>42536</c:v>
                </c:pt>
                <c:pt idx="1684">
                  <c:v>42537</c:v>
                </c:pt>
                <c:pt idx="1685">
                  <c:v>42538</c:v>
                </c:pt>
                <c:pt idx="1686">
                  <c:v>42541</c:v>
                </c:pt>
                <c:pt idx="1687">
                  <c:v>42542</c:v>
                </c:pt>
                <c:pt idx="1688">
                  <c:v>42543</c:v>
                </c:pt>
                <c:pt idx="1689">
                  <c:v>42544</c:v>
                </c:pt>
                <c:pt idx="1690">
                  <c:v>42545</c:v>
                </c:pt>
                <c:pt idx="1691">
                  <c:v>42548</c:v>
                </c:pt>
                <c:pt idx="1692">
                  <c:v>42549</c:v>
                </c:pt>
                <c:pt idx="1693">
                  <c:v>42550</c:v>
                </c:pt>
                <c:pt idx="1694">
                  <c:v>42551</c:v>
                </c:pt>
                <c:pt idx="1695">
                  <c:v>42552</c:v>
                </c:pt>
                <c:pt idx="1696">
                  <c:v>42555</c:v>
                </c:pt>
                <c:pt idx="1697">
                  <c:v>42556</c:v>
                </c:pt>
                <c:pt idx="1698">
                  <c:v>42557</c:v>
                </c:pt>
                <c:pt idx="1699">
                  <c:v>42558</c:v>
                </c:pt>
                <c:pt idx="1700">
                  <c:v>42559</c:v>
                </c:pt>
                <c:pt idx="1701">
                  <c:v>42562</c:v>
                </c:pt>
                <c:pt idx="1702">
                  <c:v>42563</c:v>
                </c:pt>
                <c:pt idx="1703">
                  <c:v>42564</c:v>
                </c:pt>
                <c:pt idx="1704">
                  <c:v>42565</c:v>
                </c:pt>
                <c:pt idx="1705">
                  <c:v>42566</c:v>
                </c:pt>
                <c:pt idx="1706">
                  <c:v>42569</c:v>
                </c:pt>
                <c:pt idx="1707">
                  <c:v>42570</c:v>
                </c:pt>
                <c:pt idx="1708">
                  <c:v>42571</c:v>
                </c:pt>
                <c:pt idx="1709">
                  <c:v>42572</c:v>
                </c:pt>
                <c:pt idx="1710">
                  <c:v>42573</c:v>
                </c:pt>
                <c:pt idx="1711">
                  <c:v>42576</c:v>
                </c:pt>
                <c:pt idx="1712">
                  <c:v>42577</c:v>
                </c:pt>
                <c:pt idx="1713">
                  <c:v>42578</c:v>
                </c:pt>
                <c:pt idx="1714">
                  <c:v>42579</c:v>
                </c:pt>
                <c:pt idx="1715">
                  <c:v>42580</c:v>
                </c:pt>
                <c:pt idx="1716">
                  <c:v>42583</c:v>
                </c:pt>
                <c:pt idx="1717">
                  <c:v>42584</c:v>
                </c:pt>
                <c:pt idx="1718">
                  <c:v>42585</c:v>
                </c:pt>
                <c:pt idx="1719">
                  <c:v>42586</c:v>
                </c:pt>
                <c:pt idx="1720">
                  <c:v>42587</c:v>
                </c:pt>
                <c:pt idx="1721">
                  <c:v>42590</c:v>
                </c:pt>
                <c:pt idx="1722">
                  <c:v>42591</c:v>
                </c:pt>
                <c:pt idx="1723">
                  <c:v>42592</c:v>
                </c:pt>
                <c:pt idx="1724">
                  <c:v>42593</c:v>
                </c:pt>
                <c:pt idx="1725">
                  <c:v>42594</c:v>
                </c:pt>
                <c:pt idx="1726">
                  <c:v>42597</c:v>
                </c:pt>
                <c:pt idx="1727">
                  <c:v>42598</c:v>
                </c:pt>
                <c:pt idx="1728">
                  <c:v>42599</c:v>
                </c:pt>
                <c:pt idx="1729">
                  <c:v>42600</c:v>
                </c:pt>
                <c:pt idx="1730">
                  <c:v>42601</c:v>
                </c:pt>
                <c:pt idx="1731">
                  <c:v>42604</c:v>
                </c:pt>
                <c:pt idx="1732">
                  <c:v>42605</c:v>
                </c:pt>
                <c:pt idx="1733">
                  <c:v>42606</c:v>
                </c:pt>
                <c:pt idx="1734">
                  <c:v>42607</c:v>
                </c:pt>
                <c:pt idx="1735">
                  <c:v>42608</c:v>
                </c:pt>
                <c:pt idx="1736">
                  <c:v>42611</c:v>
                </c:pt>
                <c:pt idx="1737">
                  <c:v>42612</c:v>
                </c:pt>
                <c:pt idx="1738">
                  <c:v>42613</c:v>
                </c:pt>
                <c:pt idx="1739">
                  <c:v>42614</c:v>
                </c:pt>
                <c:pt idx="1740">
                  <c:v>42615</c:v>
                </c:pt>
                <c:pt idx="1741">
                  <c:v>42618</c:v>
                </c:pt>
                <c:pt idx="1742">
                  <c:v>42619</c:v>
                </c:pt>
                <c:pt idx="1743">
                  <c:v>42620</c:v>
                </c:pt>
                <c:pt idx="1744">
                  <c:v>42621</c:v>
                </c:pt>
                <c:pt idx="1745">
                  <c:v>42622</c:v>
                </c:pt>
                <c:pt idx="1746">
                  <c:v>42625</c:v>
                </c:pt>
                <c:pt idx="1747">
                  <c:v>42626</c:v>
                </c:pt>
                <c:pt idx="1748">
                  <c:v>42627</c:v>
                </c:pt>
                <c:pt idx="1749">
                  <c:v>42628</c:v>
                </c:pt>
                <c:pt idx="1750">
                  <c:v>42629</c:v>
                </c:pt>
                <c:pt idx="1751">
                  <c:v>42632</c:v>
                </c:pt>
                <c:pt idx="1752">
                  <c:v>42633</c:v>
                </c:pt>
                <c:pt idx="1753">
                  <c:v>42634</c:v>
                </c:pt>
                <c:pt idx="1754">
                  <c:v>42635</c:v>
                </c:pt>
                <c:pt idx="1755">
                  <c:v>42636</c:v>
                </c:pt>
                <c:pt idx="1756">
                  <c:v>42639</c:v>
                </c:pt>
                <c:pt idx="1757">
                  <c:v>42640</c:v>
                </c:pt>
                <c:pt idx="1758">
                  <c:v>42641</c:v>
                </c:pt>
                <c:pt idx="1759">
                  <c:v>42642</c:v>
                </c:pt>
                <c:pt idx="1760">
                  <c:v>42643</c:v>
                </c:pt>
                <c:pt idx="1761">
                  <c:v>42646</c:v>
                </c:pt>
                <c:pt idx="1762">
                  <c:v>42647</c:v>
                </c:pt>
                <c:pt idx="1763">
                  <c:v>42648</c:v>
                </c:pt>
                <c:pt idx="1764">
                  <c:v>42649</c:v>
                </c:pt>
                <c:pt idx="1765">
                  <c:v>42650</c:v>
                </c:pt>
                <c:pt idx="1766">
                  <c:v>42653</c:v>
                </c:pt>
                <c:pt idx="1767">
                  <c:v>42654</c:v>
                </c:pt>
                <c:pt idx="1768">
                  <c:v>42655</c:v>
                </c:pt>
                <c:pt idx="1769">
                  <c:v>42656</c:v>
                </c:pt>
                <c:pt idx="1770">
                  <c:v>42657</c:v>
                </c:pt>
                <c:pt idx="1771">
                  <c:v>42660</c:v>
                </c:pt>
                <c:pt idx="1772">
                  <c:v>42661</c:v>
                </c:pt>
                <c:pt idx="1773">
                  <c:v>42662</c:v>
                </c:pt>
                <c:pt idx="1774">
                  <c:v>42663</c:v>
                </c:pt>
                <c:pt idx="1775">
                  <c:v>42664</c:v>
                </c:pt>
                <c:pt idx="1776">
                  <c:v>42667</c:v>
                </c:pt>
                <c:pt idx="1777">
                  <c:v>42668</c:v>
                </c:pt>
                <c:pt idx="1778">
                  <c:v>42669</c:v>
                </c:pt>
                <c:pt idx="1779">
                  <c:v>42670</c:v>
                </c:pt>
                <c:pt idx="1780">
                  <c:v>42671</c:v>
                </c:pt>
                <c:pt idx="1781">
                  <c:v>42674</c:v>
                </c:pt>
              </c:numCache>
            </c:numRef>
          </c:cat>
          <c:val>
            <c:numRef>
              <c:f>'[seba (1).xlsm]slide 2a'!$B$5:$B$1786</c:f>
              <c:numCache>
                <c:formatCode>General</c:formatCode>
                <c:ptCount val="1782"/>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0.25</c:v>
                </c:pt>
                <c:pt idx="198">
                  <c:v>0.25</c:v>
                </c:pt>
                <c:pt idx="199">
                  <c:v>0.25</c:v>
                </c:pt>
                <c:pt idx="200">
                  <c:v>0.25</c:v>
                </c:pt>
                <c:pt idx="201">
                  <c:v>0.25</c:v>
                </c:pt>
                <c:pt idx="202">
                  <c:v>0.25</c:v>
                </c:pt>
                <c:pt idx="203">
                  <c:v>0.25</c:v>
                </c:pt>
                <c:pt idx="204">
                  <c:v>0.25</c:v>
                </c:pt>
                <c:pt idx="205">
                  <c:v>0.25</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0.25</c:v>
                </c:pt>
                <c:pt idx="283">
                  <c:v>0.25</c:v>
                </c:pt>
                <c:pt idx="284">
                  <c:v>0.25</c:v>
                </c:pt>
                <c:pt idx="285">
                  <c:v>0.25</c:v>
                </c:pt>
                <c:pt idx="286">
                  <c:v>0.25</c:v>
                </c:pt>
                <c:pt idx="287">
                  <c:v>0.25</c:v>
                </c:pt>
                <c:pt idx="288">
                  <c:v>0.25</c:v>
                </c:pt>
                <c:pt idx="289">
                  <c:v>0.25</c:v>
                </c:pt>
                <c:pt idx="290">
                  <c:v>0.25</c:v>
                </c:pt>
                <c:pt idx="291">
                  <c:v>0.25</c:v>
                </c:pt>
                <c:pt idx="292">
                  <c:v>0.25</c:v>
                </c:pt>
                <c:pt idx="293">
                  <c:v>0.25</c:v>
                </c:pt>
                <c:pt idx="294">
                  <c:v>0.25</c:v>
                </c:pt>
                <c:pt idx="295">
                  <c:v>0.25</c:v>
                </c:pt>
                <c:pt idx="296">
                  <c:v>0.25</c:v>
                </c:pt>
                <c:pt idx="297">
                  <c:v>0.25</c:v>
                </c:pt>
                <c:pt idx="298">
                  <c:v>0.25</c:v>
                </c:pt>
                <c:pt idx="299">
                  <c:v>0.25</c:v>
                </c:pt>
                <c:pt idx="300">
                  <c:v>0.25</c:v>
                </c:pt>
                <c:pt idx="301">
                  <c:v>0.25</c:v>
                </c:pt>
                <c:pt idx="302">
                  <c:v>0.25</c:v>
                </c:pt>
                <c:pt idx="303">
                  <c:v>0.25</c:v>
                </c:pt>
                <c:pt idx="304">
                  <c:v>0.25</c:v>
                </c:pt>
                <c:pt idx="305">
                  <c:v>0.25</c:v>
                </c:pt>
                <c:pt idx="306">
                  <c:v>0.25</c:v>
                </c:pt>
                <c:pt idx="307">
                  <c:v>0.25</c:v>
                </c:pt>
                <c:pt idx="308">
                  <c:v>0.25</c:v>
                </c:pt>
                <c:pt idx="309">
                  <c:v>0.25</c:v>
                </c:pt>
                <c:pt idx="310">
                  <c:v>0.25</c:v>
                </c:pt>
                <c:pt idx="311">
                  <c:v>0.25</c:v>
                </c:pt>
                <c:pt idx="312">
                  <c:v>0.25</c:v>
                </c:pt>
                <c:pt idx="313">
                  <c:v>0.25</c:v>
                </c:pt>
                <c:pt idx="314">
                  <c:v>0.25</c:v>
                </c:pt>
                <c:pt idx="315">
                  <c:v>0.25</c:v>
                </c:pt>
                <c:pt idx="316">
                  <c:v>0.25</c:v>
                </c:pt>
                <c:pt idx="317">
                  <c:v>0.25</c:v>
                </c:pt>
                <c:pt idx="318">
                  <c:v>0.25</c:v>
                </c:pt>
                <c:pt idx="319">
                  <c:v>0.25</c:v>
                </c:pt>
                <c:pt idx="320">
                  <c:v>0.25</c:v>
                </c:pt>
                <c:pt idx="321">
                  <c:v>0.25</c:v>
                </c:pt>
                <c:pt idx="322">
                  <c:v>0.25</c:v>
                </c:pt>
                <c:pt idx="323">
                  <c:v>0.25</c:v>
                </c:pt>
                <c:pt idx="324">
                  <c:v>0.25</c:v>
                </c:pt>
                <c:pt idx="325">
                  <c:v>0.5</c:v>
                </c:pt>
                <c:pt idx="326">
                  <c:v>0.5</c:v>
                </c:pt>
                <c:pt idx="327">
                  <c:v>0.5</c:v>
                </c:pt>
                <c:pt idx="328">
                  <c:v>0.5</c:v>
                </c:pt>
                <c:pt idx="329">
                  <c:v>0.5</c:v>
                </c:pt>
                <c:pt idx="330">
                  <c:v>0.5</c:v>
                </c:pt>
                <c:pt idx="331">
                  <c:v>0.5</c:v>
                </c:pt>
                <c:pt idx="332">
                  <c:v>0.5</c:v>
                </c:pt>
                <c:pt idx="333">
                  <c:v>0.5</c:v>
                </c:pt>
                <c:pt idx="334">
                  <c:v>0.5</c:v>
                </c:pt>
                <c:pt idx="335">
                  <c:v>0.5</c:v>
                </c:pt>
                <c:pt idx="336">
                  <c:v>0.5</c:v>
                </c:pt>
                <c:pt idx="337">
                  <c:v>0.5</c:v>
                </c:pt>
                <c:pt idx="338">
                  <c:v>0.5</c:v>
                </c:pt>
                <c:pt idx="339">
                  <c:v>0.5</c:v>
                </c:pt>
                <c:pt idx="340">
                  <c:v>0.5</c:v>
                </c:pt>
                <c:pt idx="341">
                  <c:v>0.5</c:v>
                </c:pt>
                <c:pt idx="342">
                  <c:v>0.5</c:v>
                </c:pt>
                <c:pt idx="343">
                  <c:v>0.5</c:v>
                </c:pt>
                <c:pt idx="344">
                  <c:v>0.5</c:v>
                </c:pt>
                <c:pt idx="345">
                  <c:v>0.5</c:v>
                </c:pt>
                <c:pt idx="346">
                  <c:v>0.5</c:v>
                </c:pt>
                <c:pt idx="347">
                  <c:v>0.5</c:v>
                </c:pt>
                <c:pt idx="348">
                  <c:v>0.5</c:v>
                </c:pt>
                <c:pt idx="349">
                  <c:v>0.5</c:v>
                </c:pt>
                <c:pt idx="350">
                  <c:v>0.5</c:v>
                </c:pt>
                <c:pt idx="351">
                  <c:v>0.5</c:v>
                </c:pt>
                <c:pt idx="352">
                  <c:v>0.5</c:v>
                </c:pt>
                <c:pt idx="353">
                  <c:v>0.5</c:v>
                </c:pt>
                <c:pt idx="354">
                  <c:v>0.5</c:v>
                </c:pt>
                <c:pt idx="355">
                  <c:v>0.5</c:v>
                </c:pt>
                <c:pt idx="356">
                  <c:v>0.5</c:v>
                </c:pt>
                <c:pt idx="357">
                  <c:v>0.5</c:v>
                </c:pt>
                <c:pt idx="358">
                  <c:v>0.5</c:v>
                </c:pt>
                <c:pt idx="359">
                  <c:v>0.5</c:v>
                </c:pt>
                <c:pt idx="360">
                  <c:v>0.5</c:v>
                </c:pt>
                <c:pt idx="361">
                  <c:v>0.5</c:v>
                </c:pt>
                <c:pt idx="362">
                  <c:v>0.5</c:v>
                </c:pt>
                <c:pt idx="363">
                  <c:v>0.5</c:v>
                </c:pt>
                <c:pt idx="364">
                  <c:v>0.5</c:v>
                </c:pt>
                <c:pt idx="365">
                  <c:v>0.5</c:v>
                </c:pt>
                <c:pt idx="366">
                  <c:v>0.5</c:v>
                </c:pt>
                <c:pt idx="367">
                  <c:v>0.5</c:v>
                </c:pt>
                <c:pt idx="368">
                  <c:v>0.5</c:v>
                </c:pt>
                <c:pt idx="369">
                  <c:v>0.5</c:v>
                </c:pt>
                <c:pt idx="370">
                  <c:v>0.5</c:v>
                </c:pt>
                <c:pt idx="371">
                  <c:v>0.5</c:v>
                </c:pt>
                <c:pt idx="372">
                  <c:v>0.5</c:v>
                </c:pt>
                <c:pt idx="373">
                  <c:v>0.5</c:v>
                </c:pt>
                <c:pt idx="374">
                  <c:v>0.5</c:v>
                </c:pt>
                <c:pt idx="375">
                  <c:v>0.5</c:v>
                </c:pt>
                <c:pt idx="376">
                  <c:v>0.5</c:v>
                </c:pt>
                <c:pt idx="377">
                  <c:v>0.5</c:v>
                </c:pt>
                <c:pt idx="378">
                  <c:v>0.5</c:v>
                </c:pt>
                <c:pt idx="379">
                  <c:v>0.5</c:v>
                </c:pt>
                <c:pt idx="380">
                  <c:v>0.5</c:v>
                </c:pt>
                <c:pt idx="381">
                  <c:v>0.5</c:v>
                </c:pt>
                <c:pt idx="382">
                  <c:v>0.5</c:v>
                </c:pt>
                <c:pt idx="383">
                  <c:v>0.5</c:v>
                </c:pt>
                <c:pt idx="384">
                  <c:v>0.5</c:v>
                </c:pt>
                <c:pt idx="385">
                  <c:v>0.5</c:v>
                </c:pt>
                <c:pt idx="386">
                  <c:v>0.5</c:v>
                </c:pt>
                <c:pt idx="387">
                  <c:v>0.5</c:v>
                </c:pt>
                <c:pt idx="388">
                  <c:v>0.5</c:v>
                </c:pt>
                <c:pt idx="389">
                  <c:v>0.5</c:v>
                </c:pt>
                <c:pt idx="390">
                  <c:v>0.75</c:v>
                </c:pt>
                <c:pt idx="391">
                  <c:v>0.75</c:v>
                </c:pt>
                <c:pt idx="392">
                  <c:v>0.75</c:v>
                </c:pt>
                <c:pt idx="393">
                  <c:v>0.75</c:v>
                </c:pt>
                <c:pt idx="394">
                  <c:v>0.75</c:v>
                </c:pt>
                <c:pt idx="395">
                  <c:v>0.75</c:v>
                </c:pt>
                <c:pt idx="396">
                  <c:v>0.75</c:v>
                </c:pt>
                <c:pt idx="397">
                  <c:v>0.75</c:v>
                </c:pt>
                <c:pt idx="398">
                  <c:v>0.75</c:v>
                </c:pt>
                <c:pt idx="399">
                  <c:v>0.75</c:v>
                </c:pt>
                <c:pt idx="400">
                  <c:v>0.75</c:v>
                </c:pt>
                <c:pt idx="401">
                  <c:v>0.75</c:v>
                </c:pt>
                <c:pt idx="402">
                  <c:v>0.75</c:v>
                </c:pt>
                <c:pt idx="403">
                  <c:v>0.75</c:v>
                </c:pt>
                <c:pt idx="404">
                  <c:v>0.75</c:v>
                </c:pt>
                <c:pt idx="405">
                  <c:v>0.75</c:v>
                </c:pt>
                <c:pt idx="406">
                  <c:v>0.75</c:v>
                </c:pt>
                <c:pt idx="407">
                  <c:v>0.75</c:v>
                </c:pt>
                <c:pt idx="408">
                  <c:v>0.75</c:v>
                </c:pt>
                <c:pt idx="409">
                  <c:v>0.75</c:v>
                </c:pt>
                <c:pt idx="410">
                  <c:v>0.75</c:v>
                </c:pt>
                <c:pt idx="411">
                  <c:v>0.75</c:v>
                </c:pt>
                <c:pt idx="412">
                  <c:v>0.75</c:v>
                </c:pt>
                <c:pt idx="413">
                  <c:v>0.75</c:v>
                </c:pt>
                <c:pt idx="414">
                  <c:v>0.75</c:v>
                </c:pt>
                <c:pt idx="415">
                  <c:v>0.75</c:v>
                </c:pt>
                <c:pt idx="416">
                  <c:v>0.75</c:v>
                </c:pt>
                <c:pt idx="417">
                  <c:v>0.75</c:v>
                </c:pt>
                <c:pt idx="418">
                  <c:v>0.75</c:v>
                </c:pt>
                <c:pt idx="419">
                  <c:v>0.75</c:v>
                </c:pt>
                <c:pt idx="420">
                  <c:v>0.75</c:v>
                </c:pt>
                <c:pt idx="421">
                  <c:v>0.75</c:v>
                </c:pt>
                <c:pt idx="422">
                  <c:v>0.75</c:v>
                </c:pt>
                <c:pt idx="423">
                  <c:v>0.75</c:v>
                </c:pt>
                <c:pt idx="424">
                  <c:v>0.75</c:v>
                </c:pt>
                <c:pt idx="425">
                  <c:v>0.75</c:v>
                </c:pt>
                <c:pt idx="426">
                  <c:v>0.75</c:v>
                </c:pt>
                <c:pt idx="427">
                  <c:v>0.75</c:v>
                </c:pt>
                <c:pt idx="428">
                  <c:v>0.75</c:v>
                </c:pt>
                <c:pt idx="429">
                  <c:v>0.75</c:v>
                </c:pt>
                <c:pt idx="430">
                  <c:v>0.75</c:v>
                </c:pt>
                <c:pt idx="431">
                  <c:v>0.75</c:v>
                </c:pt>
                <c:pt idx="432">
                  <c:v>0.75</c:v>
                </c:pt>
                <c:pt idx="433">
                  <c:v>0.75</c:v>
                </c:pt>
                <c:pt idx="434">
                  <c:v>0.75</c:v>
                </c:pt>
                <c:pt idx="435">
                  <c:v>0.75</c:v>
                </c:pt>
                <c:pt idx="436">
                  <c:v>0.75</c:v>
                </c:pt>
                <c:pt idx="437">
                  <c:v>0.75</c:v>
                </c:pt>
                <c:pt idx="438">
                  <c:v>0.75</c:v>
                </c:pt>
                <c:pt idx="439">
                  <c:v>0.75</c:v>
                </c:pt>
                <c:pt idx="440">
                  <c:v>0.75</c:v>
                </c:pt>
                <c:pt idx="441">
                  <c:v>0.75</c:v>
                </c:pt>
                <c:pt idx="442">
                  <c:v>0.75</c:v>
                </c:pt>
                <c:pt idx="443">
                  <c:v>0.75</c:v>
                </c:pt>
                <c:pt idx="444">
                  <c:v>0.75</c:v>
                </c:pt>
                <c:pt idx="445">
                  <c:v>0.75</c:v>
                </c:pt>
                <c:pt idx="446">
                  <c:v>0.75</c:v>
                </c:pt>
                <c:pt idx="447">
                  <c:v>0.75</c:v>
                </c:pt>
                <c:pt idx="448">
                  <c:v>0.75</c:v>
                </c:pt>
                <c:pt idx="449">
                  <c:v>0.75</c:v>
                </c:pt>
                <c:pt idx="450">
                  <c:v>0.75</c:v>
                </c:pt>
                <c:pt idx="451">
                  <c:v>0.75</c:v>
                </c:pt>
                <c:pt idx="452">
                  <c:v>0.75</c:v>
                </c:pt>
                <c:pt idx="453">
                  <c:v>0.75</c:v>
                </c:pt>
                <c:pt idx="454">
                  <c:v>0.75</c:v>
                </c:pt>
                <c:pt idx="455">
                  <c:v>0.75</c:v>
                </c:pt>
                <c:pt idx="456">
                  <c:v>0.75</c:v>
                </c:pt>
                <c:pt idx="457">
                  <c:v>0.75</c:v>
                </c:pt>
                <c:pt idx="458">
                  <c:v>0.75</c:v>
                </c:pt>
                <c:pt idx="459">
                  <c:v>0.75</c:v>
                </c:pt>
                <c:pt idx="460">
                  <c:v>0.75</c:v>
                </c:pt>
                <c:pt idx="461">
                  <c:v>0.75</c:v>
                </c:pt>
                <c:pt idx="462">
                  <c:v>0.75</c:v>
                </c:pt>
                <c:pt idx="463">
                  <c:v>0.75</c:v>
                </c:pt>
                <c:pt idx="464">
                  <c:v>0.75</c:v>
                </c:pt>
                <c:pt idx="465">
                  <c:v>0.75</c:v>
                </c:pt>
                <c:pt idx="466">
                  <c:v>0.75</c:v>
                </c:pt>
                <c:pt idx="467">
                  <c:v>0.75</c:v>
                </c:pt>
                <c:pt idx="468">
                  <c:v>0.75</c:v>
                </c:pt>
                <c:pt idx="469">
                  <c:v>0.75</c:v>
                </c:pt>
                <c:pt idx="470">
                  <c:v>0.75</c:v>
                </c:pt>
                <c:pt idx="471">
                  <c:v>0.75</c:v>
                </c:pt>
                <c:pt idx="472">
                  <c:v>0.75</c:v>
                </c:pt>
                <c:pt idx="473">
                  <c:v>0.75</c:v>
                </c:pt>
                <c:pt idx="474">
                  <c:v>0.75</c:v>
                </c:pt>
                <c:pt idx="475">
                  <c:v>0.75</c:v>
                </c:pt>
                <c:pt idx="476">
                  <c:v>0.75</c:v>
                </c:pt>
                <c:pt idx="477">
                  <c:v>0.5</c:v>
                </c:pt>
                <c:pt idx="478">
                  <c:v>0.5</c:v>
                </c:pt>
                <c:pt idx="479">
                  <c:v>0.5</c:v>
                </c:pt>
                <c:pt idx="480">
                  <c:v>0.5</c:v>
                </c:pt>
                <c:pt idx="481">
                  <c:v>0.5</c:v>
                </c:pt>
                <c:pt idx="482">
                  <c:v>0.5</c:v>
                </c:pt>
                <c:pt idx="483">
                  <c:v>0.5</c:v>
                </c:pt>
                <c:pt idx="484">
                  <c:v>0.5</c:v>
                </c:pt>
                <c:pt idx="485">
                  <c:v>0.5</c:v>
                </c:pt>
                <c:pt idx="486">
                  <c:v>0.5</c:v>
                </c:pt>
                <c:pt idx="487">
                  <c:v>0.5</c:v>
                </c:pt>
                <c:pt idx="488">
                  <c:v>0.5</c:v>
                </c:pt>
                <c:pt idx="489">
                  <c:v>0.5</c:v>
                </c:pt>
                <c:pt idx="490">
                  <c:v>0.5</c:v>
                </c:pt>
                <c:pt idx="491">
                  <c:v>0.5</c:v>
                </c:pt>
                <c:pt idx="492">
                  <c:v>0.5</c:v>
                </c:pt>
                <c:pt idx="493">
                  <c:v>0.5</c:v>
                </c:pt>
                <c:pt idx="494">
                  <c:v>0.5</c:v>
                </c:pt>
                <c:pt idx="495">
                  <c:v>0.5</c:v>
                </c:pt>
                <c:pt idx="496">
                  <c:v>0.5</c:v>
                </c:pt>
                <c:pt idx="497">
                  <c:v>0.5</c:v>
                </c:pt>
                <c:pt idx="498">
                  <c:v>0.5</c:v>
                </c:pt>
                <c:pt idx="499">
                  <c:v>0.25</c:v>
                </c:pt>
                <c:pt idx="500">
                  <c:v>0.25</c:v>
                </c:pt>
                <c:pt idx="501">
                  <c:v>0.25</c:v>
                </c:pt>
                <c:pt idx="502">
                  <c:v>0.25</c:v>
                </c:pt>
                <c:pt idx="503">
                  <c:v>0.25</c:v>
                </c:pt>
                <c:pt idx="504">
                  <c:v>0.25</c:v>
                </c:pt>
                <c:pt idx="505">
                  <c:v>0.25</c:v>
                </c:pt>
                <c:pt idx="506">
                  <c:v>0.25</c:v>
                </c:pt>
                <c:pt idx="507">
                  <c:v>0.25</c:v>
                </c:pt>
                <c:pt idx="508">
                  <c:v>0.25</c:v>
                </c:pt>
                <c:pt idx="509">
                  <c:v>0.25</c:v>
                </c:pt>
                <c:pt idx="510">
                  <c:v>0.25</c:v>
                </c:pt>
                <c:pt idx="511">
                  <c:v>0.25</c:v>
                </c:pt>
                <c:pt idx="512">
                  <c:v>0.25</c:v>
                </c:pt>
                <c:pt idx="513">
                  <c:v>0.25</c:v>
                </c:pt>
                <c:pt idx="514">
                  <c:v>0.25</c:v>
                </c:pt>
                <c:pt idx="515">
                  <c:v>0.25</c:v>
                </c:pt>
                <c:pt idx="516">
                  <c:v>0.25</c:v>
                </c:pt>
                <c:pt idx="517">
                  <c:v>0.25</c:v>
                </c:pt>
                <c:pt idx="518">
                  <c:v>0.25</c:v>
                </c:pt>
                <c:pt idx="519">
                  <c:v>0.25</c:v>
                </c:pt>
                <c:pt idx="520">
                  <c:v>0.25</c:v>
                </c:pt>
                <c:pt idx="521">
                  <c:v>0.25</c:v>
                </c:pt>
                <c:pt idx="522">
                  <c:v>0.25</c:v>
                </c:pt>
                <c:pt idx="523">
                  <c:v>0.25</c:v>
                </c:pt>
                <c:pt idx="524">
                  <c:v>0.25</c:v>
                </c:pt>
                <c:pt idx="525">
                  <c:v>0.25</c:v>
                </c:pt>
                <c:pt idx="526">
                  <c:v>0.25</c:v>
                </c:pt>
                <c:pt idx="527">
                  <c:v>0.25</c:v>
                </c:pt>
                <c:pt idx="528">
                  <c:v>0.25</c:v>
                </c:pt>
                <c:pt idx="529">
                  <c:v>0.25</c:v>
                </c:pt>
                <c:pt idx="530">
                  <c:v>0.25</c:v>
                </c:pt>
                <c:pt idx="531">
                  <c:v>0.25</c:v>
                </c:pt>
                <c:pt idx="532">
                  <c:v>0.25</c:v>
                </c:pt>
                <c:pt idx="533">
                  <c:v>0.25</c:v>
                </c:pt>
                <c:pt idx="534">
                  <c:v>0.25</c:v>
                </c:pt>
                <c:pt idx="535">
                  <c:v>0.25</c:v>
                </c:pt>
                <c:pt idx="536">
                  <c:v>0.25</c:v>
                </c:pt>
                <c:pt idx="537">
                  <c:v>0.25</c:v>
                </c:pt>
                <c:pt idx="538">
                  <c:v>0.25</c:v>
                </c:pt>
                <c:pt idx="539">
                  <c:v>0.25</c:v>
                </c:pt>
                <c:pt idx="540">
                  <c:v>0.25</c:v>
                </c:pt>
                <c:pt idx="541">
                  <c:v>0.25</c:v>
                </c:pt>
                <c:pt idx="542">
                  <c:v>0.25</c:v>
                </c:pt>
                <c:pt idx="543">
                  <c:v>0.25</c:v>
                </c:pt>
                <c:pt idx="544">
                  <c:v>0.25</c:v>
                </c:pt>
                <c:pt idx="545">
                  <c:v>0.25</c:v>
                </c:pt>
                <c:pt idx="546">
                  <c:v>0.25</c:v>
                </c:pt>
                <c:pt idx="547">
                  <c:v>0.25</c:v>
                </c:pt>
                <c:pt idx="548">
                  <c:v>0.25</c:v>
                </c:pt>
                <c:pt idx="549">
                  <c:v>0.25</c:v>
                </c:pt>
                <c:pt idx="550">
                  <c:v>0.25</c:v>
                </c:pt>
                <c:pt idx="551">
                  <c:v>0.25</c:v>
                </c:pt>
                <c:pt idx="552">
                  <c:v>0.25</c:v>
                </c:pt>
                <c:pt idx="553">
                  <c:v>0.25</c:v>
                </c:pt>
                <c:pt idx="554">
                  <c:v>0.25</c:v>
                </c:pt>
                <c:pt idx="555">
                  <c:v>0.25</c:v>
                </c:pt>
                <c:pt idx="556">
                  <c:v>0.25</c:v>
                </c:pt>
                <c:pt idx="557">
                  <c:v>0.25</c:v>
                </c:pt>
                <c:pt idx="558">
                  <c:v>0.25</c:v>
                </c:pt>
                <c:pt idx="559">
                  <c:v>0.25</c:v>
                </c:pt>
                <c:pt idx="560">
                  <c:v>0.25</c:v>
                </c:pt>
                <c:pt idx="561">
                  <c:v>0.25</c:v>
                </c:pt>
                <c:pt idx="562">
                  <c:v>0.25</c:v>
                </c:pt>
                <c:pt idx="563">
                  <c:v>0.25</c:v>
                </c:pt>
                <c:pt idx="564">
                  <c:v>0.25</c:v>
                </c:pt>
                <c:pt idx="565">
                  <c:v>0.25</c:v>
                </c:pt>
                <c:pt idx="566">
                  <c:v>0.25</c:v>
                </c:pt>
                <c:pt idx="567">
                  <c:v>0.25</c:v>
                </c:pt>
                <c:pt idx="568">
                  <c:v>0.25</c:v>
                </c:pt>
                <c:pt idx="569">
                  <c:v>0.25</c:v>
                </c:pt>
                <c:pt idx="570">
                  <c:v>0.25</c:v>
                </c:pt>
                <c:pt idx="571">
                  <c:v>0.25</c:v>
                </c:pt>
                <c:pt idx="572">
                  <c:v>0.25</c:v>
                </c:pt>
                <c:pt idx="573">
                  <c:v>0.25</c:v>
                </c:pt>
                <c:pt idx="574">
                  <c:v>0.25</c:v>
                </c:pt>
                <c:pt idx="575">
                  <c:v>0.25</c:v>
                </c:pt>
                <c:pt idx="576">
                  <c:v>0.25</c:v>
                </c:pt>
                <c:pt idx="577">
                  <c:v>0.25</c:v>
                </c:pt>
                <c:pt idx="578">
                  <c:v>0.25</c:v>
                </c:pt>
                <c:pt idx="579">
                  <c:v>0.25</c:v>
                </c:pt>
                <c:pt idx="580">
                  <c:v>0.25</c:v>
                </c:pt>
                <c:pt idx="581">
                  <c:v>0.25</c:v>
                </c:pt>
                <c:pt idx="582">
                  <c:v>0.25</c:v>
                </c:pt>
                <c:pt idx="583">
                  <c:v>0.25</c:v>
                </c:pt>
                <c:pt idx="584">
                  <c:v>0.25</c:v>
                </c:pt>
                <c:pt idx="585">
                  <c:v>0.25</c:v>
                </c:pt>
                <c:pt idx="586">
                  <c:v>0.25</c:v>
                </c:pt>
                <c:pt idx="587">
                  <c:v>0.25</c:v>
                </c:pt>
                <c:pt idx="588">
                  <c:v>0.25</c:v>
                </c:pt>
                <c:pt idx="589">
                  <c:v>0.25</c:v>
                </c:pt>
                <c:pt idx="590">
                  <c:v>0.25</c:v>
                </c:pt>
                <c:pt idx="591">
                  <c:v>0.25</c:v>
                </c:pt>
                <c:pt idx="592">
                  <c:v>0.25</c:v>
                </c:pt>
                <c:pt idx="593">
                  <c:v>0.25</c:v>
                </c:pt>
                <c:pt idx="594">
                  <c:v>0.25</c:v>
                </c:pt>
                <c:pt idx="595">
                  <c:v>0.25</c:v>
                </c:pt>
                <c:pt idx="596">
                  <c:v>0.25</c:v>
                </c:pt>
                <c:pt idx="597">
                  <c:v>0.25</c:v>
                </c:pt>
                <c:pt idx="598">
                  <c:v>0.25</c:v>
                </c:pt>
                <c:pt idx="599">
                  <c:v>0.25</c:v>
                </c:pt>
                <c:pt idx="600">
                  <c:v>0.25</c:v>
                </c:pt>
                <c:pt idx="601">
                  <c:v>0.25</c:v>
                </c:pt>
                <c:pt idx="602">
                  <c:v>0.25</c:v>
                </c:pt>
                <c:pt idx="603">
                  <c:v>0.25</c:v>
                </c:pt>
                <c:pt idx="604">
                  <c:v>0.25</c:v>
                </c:pt>
                <c:pt idx="605">
                  <c:v>0.25</c:v>
                </c:pt>
                <c:pt idx="606">
                  <c:v>0.25</c:v>
                </c:pt>
                <c:pt idx="607">
                  <c:v>0.25</c:v>
                </c:pt>
                <c:pt idx="608">
                  <c:v>0.25</c:v>
                </c:pt>
                <c:pt idx="609">
                  <c:v>0.25</c:v>
                </c:pt>
                <c:pt idx="610">
                  <c:v>0.25</c:v>
                </c:pt>
                <c:pt idx="611">
                  <c:v>0.25</c:v>
                </c:pt>
                <c:pt idx="612">
                  <c:v>0.25</c:v>
                </c:pt>
                <c:pt idx="613">
                  <c:v>0.25</c:v>
                </c:pt>
                <c:pt idx="614">
                  <c:v>0.25</c:v>
                </c:pt>
                <c:pt idx="615">
                  <c:v>0.25</c:v>
                </c:pt>
                <c:pt idx="616">
                  <c:v>0.25</c:v>
                </c:pt>
                <c:pt idx="617">
                  <c:v>0.25</c:v>
                </c:pt>
                <c:pt idx="618">
                  <c:v>0.25</c:v>
                </c:pt>
                <c:pt idx="619">
                  <c:v>0.25</c:v>
                </c:pt>
                <c:pt idx="620">
                  <c:v>0.25</c:v>
                </c:pt>
                <c:pt idx="621">
                  <c:v>0.25</c:v>
                </c:pt>
                <c:pt idx="622">
                  <c:v>0.25</c:v>
                </c:pt>
                <c:pt idx="623">
                  <c:v>0.25</c:v>
                </c:pt>
                <c:pt idx="624">
                  <c:v>0.25</c:v>
                </c:pt>
                <c:pt idx="625">
                  <c:v>0.25</c:v>
                </c:pt>
                <c:pt idx="626">
                  <c:v>0.25</c:v>
                </c:pt>
                <c:pt idx="627">
                  <c:v>0.25</c:v>
                </c:pt>
                <c:pt idx="628">
                  <c:v>0.25</c:v>
                </c:pt>
                <c:pt idx="629">
                  <c:v>0.25</c:v>
                </c:pt>
                <c:pt idx="630">
                  <c:v>0.25</c:v>
                </c:pt>
                <c:pt idx="631">
                  <c:v>0.25</c:v>
                </c:pt>
                <c:pt idx="632">
                  <c:v>0.25</c:v>
                </c:pt>
                <c:pt idx="633">
                  <c:v>0.25</c:v>
                </c:pt>
                <c:pt idx="634">
                  <c:v>0.25</c:v>
                </c:pt>
                <c:pt idx="635">
                  <c:v>0.25</c:v>
                </c:pt>
                <c:pt idx="636">
                  <c:v>0.25</c:v>
                </c:pt>
                <c:pt idx="637">
                  <c:v>0.25</c:v>
                </c:pt>
                <c:pt idx="638">
                  <c:v>0.25</c:v>
                </c:pt>
                <c:pt idx="639">
                  <c:v>0.25</c:v>
                </c:pt>
                <c:pt idx="640">
                  <c:v>0.25</c:v>
                </c:pt>
                <c:pt idx="641">
                  <c:v>0.25</c:v>
                </c:pt>
                <c:pt idx="642">
                  <c:v>0.25</c:v>
                </c:pt>
                <c:pt idx="643">
                  <c:v>0.25</c:v>
                </c:pt>
                <c:pt idx="644">
                  <c:v>0.25</c:v>
                </c:pt>
                <c:pt idx="645">
                  <c:v>0.25</c:v>
                </c:pt>
                <c:pt idx="646">
                  <c:v>0.25</c:v>
                </c:pt>
                <c:pt idx="647">
                  <c:v>0.25</c:v>
                </c:pt>
                <c:pt idx="648">
                  <c:v>0.25</c:v>
                </c:pt>
                <c:pt idx="649">
                  <c:v>0.25</c:v>
                </c:pt>
                <c:pt idx="650">
                  <c:v>0.25</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-0.1</c:v>
                </c:pt>
                <c:pt idx="1152">
                  <c:v>-0.1</c:v>
                </c:pt>
                <c:pt idx="1153">
                  <c:v>-0.1</c:v>
                </c:pt>
                <c:pt idx="1154">
                  <c:v>-0.1</c:v>
                </c:pt>
                <c:pt idx="1155">
                  <c:v>-0.1</c:v>
                </c:pt>
                <c:pt idx="1156">
                  <c:v>-0.1</c:v>
                </c:pt>
                <c:pt idx="1157">
                  <c:v>-0.1</c:v>
                </c:pt>
                <c:pt idx="1158">
                  <c:v>-0.1</c:v>
                </c:pt>
                <c:pt idx="1159">
                  <c:v>-0.1</c:v>
                </c:pt>
                <c:pt idx="1160">
                  <c:v>-0.1</c:v>
                </c:pt>
                <c:pt idx="1161">
                  <c:v>-0.1</c:v>
                </c:pt>
                <c:pt idx="1162">
                  <c:v>-0.1</c:v>
                </c:pt>
                <c:pt idx="1163">
                  <c:v>-0.1</c:v>
                </c:pt>
                <c:pt idx="1164">
                  <c:v>-0.1</c:v>
                </c:pt>
                <c:pt idx="1165">
                  <c:v>-0.1</c:v>
                </c:pt>
                <c:pt idx="1166">
                  <c:v>-0.1</c:v>
                </c:pt>
                <c:pt idx="1167">
                  <c:v>-0.1</c:v>
                </c:pt>
                <c:pt idx="1168">
                  <c:v>-0.1</c:v>
                </c:pt>
                <c:pt idx="1169">
                  <c:v>-0.1</c:v>
                </c:pt>
                <c:pt idx="1170">
                  <c:v>-0.1</c:v>
                </c:pt>
                <c:pt idx="1171">
                  <c:v>-0.1</c:v>
                </c:pt>
                <c:pt idx="1172">
                  <c:v>-0.1</c:v>
                </c:pt>
                <c:pt idx="1173">
                  <c:v>-0.1</c:v>
                </c:pt>
                <c:pt idx="1174">
                  <c:v>-0.1</c:v>
                </c:pt>
                <c:pt idx="1175">
                  <c:v>-0.1</c:v>
                </c:pt>
                <c:pt idx="1176">
                  <c:v>-0.1</c:v>
                </c:pt>
                <c:pt idx="1177">
                  <c:v>-0.1</c:v>
                </c:pt>
                <c:pt idx="1178">
                  <c:v>-0.1</c:v>
                </c:pt>
                <c:pt idx="1179">
                  <c:v>-0.1</c:v>
                </c:pt>
                <c:pt idx="1180">
                  <c:v>-0.1</c:v>
                </c:pt>
                <c:pt idx="1181">
                  <c:v>-0.1</c:v>
                </c:pt>
                <c:pt idx="1182">
                  <c:v>-0.1</c:v>
                </c:pt>
                <c:pt idx="1183">
                  <c:v>-0.1</c:v>
                </c:pt>
                <c:pt idx="1184">
                  <c:v>-0.1</c:v>
                </c:pt>
                <c:pt idx="1185">
                  <c:v>-0.1</c:v>
                </c:pt>
                <c:pt idx="1186">
                  <c:v>-0.1</c:v>
                </c:pt>
                <c:pt idx="1187">
                  <c:v>-0.1</c:v>
                </c:pt>
                <c:pt idx="1188">
                  <c:v>-0.1</c:v>
                </c:pt>
                <c:pt idx="1189">
                  <c:v>-0.1</c:v>
                </c:pt>
                <c:pt idx="1190">
                  <c:v>-0.1</c:v>
                </c:pt>
                <c:pt idx="1191">
                  <c:v>-0.1</c:v>
                </c:pt>
                <c:pt idx="1192">
                  <c:v>-0.1</c:v>
                </c:pt>
                <c:pt idx="1193">
                  <c:v>-0.1</c:v>
                </c:pt>
                <c:pt idx="1194">
                  <c:v>-0.1</c:v>
                </c:pt>
                <c:pt idx="1195">
                  <c:v>-0.1</c:v>
                </c:pt>
                <c:pt idx="1196">
                  <c:v>-0.1</c:v>
                </c:pt>
                <c:pt idx="1197">
                  <c:v>-0.1</c:v>
                </c:pt>
                <c:pt idx="1198">
                  <c:v>-0.1</c:v>
                </c:pt>
                <c:pt idx="1199">
                  <c:v>-0.1</c:v>
                </c:pt>
                <c:pt idx="1200">
                  <c:v>-0.1</c:v>
                </c:pt>
                <c:pt idx="1201">
                  <c:v>-0.1</c:v>
                </c:pt>
                <c:pt idx="1202">
                  <c:v>-0.1</c:v>
                </c:pt>
                <c:pt idx="1203">
                  <c:v>-0.1</c:v>
                </c:pt>
                <c:pt idx="1204">
                  <c:v>-0.1</c:v>
                </c:pt>
                <c:pt idx="1205">
                  <c:v>-0.1</c:v>
                </c:pt>
                <c:pt idx="1206">
                  <c:v>-0.1</c:v>
                </c:pt>
                <c:pt idx="1207">
                  <c:v>-0.1</c:v>
                </c:pt>
                <c:pt idx="1208">
                  <c:v>-0.1</c:v>
                </c:pt>
                <c:pt idx="1209">
                  <c:v>-0.1</c:v>
                </c:pt>
                <c:pt idx="1210">
                  <c:v>-0.1</c:v>
                </c:pt>
                <c:pt idx="1211">
                  <c:v>-0.1</c:v>
                </c:pt>
                <c:pt idx="1212">
                  <c:v>-0.1</c:v>
                </c:pt>
                <c:pt idx="1213">
                  <c:v>-0.1</c:v>
                </c:pt>
                <c:pt idx="1214">
                  <c:v>-0.1</c:v>
                </c:pt>
                <c:pt idx="1215">
                  <c:v>-0.1</c:v>
                </c:pt>
                <c:pt idx="1216">
                  <c:v>-0.2</c:v>
                </c:pt>
                <c:pt idx="1217">
                  <c:v>-0.2</c:v>
                </c:pt>
                <c:pt idx="1218">
                  <c:v>-0.2</c:v>
                </c:pt>
                <c:pt idx="1219">
                  <c:v>-0.2</c:v>
                </c:pt>
                <c:pt idx="1220">
                  <c:v>-0.2</c:v>
                </c:pt>
                <c:pt idx="1221">
                  <c:v>-0.2</c:v>
                </c:pt>
                <c:pt idx="1222">
                  <c:v>-0.2</c:v>
                </c:pt>
                <c:pt idx="1223">
                  <c:v>-0.2</c:v>
                </c:pt>
                <c:pt idx="1224">
                  <c:v>-0.2</c:v>
                </c:pt>
                <c:pt idx="1225">
                  <c:v>-0.2</c:v>
                </c:pt>
                <c:pt idx="1226">
                  <c:v>-0.2</c:v>
                </c:pt>
                <c:pt idx="1227">
                  <c:v>-0.2</c:v>
                </c:pt>
                <c:pt idx="1228">
                  <c:v>-0.2</c:v>
                </c:pt>
                <c:pt idx="1229">
                  <c:v>-0.2</c:v>
                </c:pt>
                <c:pt idx="1230">
                  <c:v>-0.2</c:v>
                </c:pt>
                <c:pt idx="1231">
                  <c:v>-0.2</c:v>
                </c:pt>
                <c:pt idx="1232">
                  <c:v>-0.2</c:v>
                </c:pt>
                <c:pt idx="1233">
                  <c:v>-0.2</c:v>
                </c:pt>
                <c:pt idx="1234">
                  <c:v>-0.2</c:v>
                </c:pt>
                <c:pt idx="1235">
                  <c:v>-0.2</c:v>
                </c:pt>
                <c:pt idx="1236">
                  <c:v>-0.2</c:v>
                </c:pt>
                <c:pt idx="1237">
                  <c:v>-0.2</c:v>
                </c:pt>
                <c:pt idx="1238">
                  <c:v>-0.2</c:v>
                </c:pt>
                <c:pt idx="1239">
                  <c:v>-0.2</c:v>
                </c:pt>
                <c:pt idx="1240">
                  <c:v>-0.2</c:v>
                </c:pt>
                <c:pt idx="1241">
                  <c:v>-0.2</c:v>
                </c:pt>
                <c:pt idx="1242">
                  <c:v>-0.2</c:v>
                </c:pt>
                <c:pt idx="1243">
                  <c:v>-0.2</c:v>
                </c:pt>
                <c:pt idx="1244">
                  <c:v>-0.2</c:v>
                </c:pt>
                <c:pt idx="1245">
                  <c:v>-0.2</c:v>
                </c:pt>
                <c:pt idx="1246">
                  <c:v>-0.2</c:v>
                </c:pt>
                <c:pt idx="1247">
                  <c:v>-0.2</c:v>
                </c:pt>
                <c:pt idx="1248">
                  <c:v>-0.2</c:v>
                </c:pt>
                <c:pt idx="1249">
                  <c:v>-0.2</c:v>
                </c:pt>
                <c:pt idx="1250">
                  <c:v>-0.2</c:v>
                </c:pt>
                <c:pt idx="1251">
                  <c:v>-0.2</c:v>
                </c:pt>
                <c:pt idx="1252">
                  <c:v>-0.2</c:v>
                </c:pt>
                <c:pt idx="1253">
                  <c:v>-0.2</c:v>
                </c:pt>
                <c:pt idx="1254">
                  <c:v>-0.2</c:v>
                </c:pt>
                <c:pt idx="1255">
                  <c:v>-0.2</c:v>
                </c:pt>
                <c:pt idx="1256">
                  <c:v>-0.2</c:v>
                </c:pt>
                <c:pt idx="1257">
                  <c:v>-0.2</c:v>
                </c:pt>
                <c:pt idx="1258">
                  <c:v>-0.2</c:v>
                </c:pt>
                <c:pt idx="1259">
                  <c:v>-0.2</c:v>
                </c:pt>
                <c:pt idx="1260">
                  <c:v>-0.2</c:v>
                </c:pt>
                <c:pt idx="1261">
                  <c:v>-0.2</c:v>
                </c:pt>
                <c:pt idx="1262">
                  <c:v>-0.2</c:v>
                </c:pt>
                <c:pt idx="1263">
                  <c:v>-0.2</c:v>
                </c:pt>
                <c:pt idx="1264">
                  <c:v>-0.2</c:v>
                </c:pt>
                <c:pt idx="1265">
                  <c:v>-0.2</c:v>
                </c:pt>
                <c:pt idx="1266">
                  <c:v>-0.2</c:v>
                </c:pt>
                <c:pt idx="1267">
                  <c:v>-0.2</c:v>
                </c:pt>
                <c:pt idx="1268">
                  <c:v>-0.2</c:v>
                </c:pt>
                <c:pt idx="1269">
                  <c:v>-0.2</c:v>
                </c:pt>
                <c:pt idx="1270">
                  <c:v>-0.2</c:v>
                </c:pt>
                <c:pt idx="1271">
                  <c:v>-0.2</c:v>
                </c:pt>
                <c:pt idx="1272">
                  <c:v>-0.2</c:v>
                </c:pt>
                <c:pt idx="1273">
                  <c:v>-0.2</c:v>
                </c:pt>
                <c:pt idx="1274">
                  <c:v>-0.2</c:v>
                </c:pt>
                <c:pt idx="1275">
                  <c:v>-0.2</c:v>
                </c:pt>
                <c:pt idx="1276">
                  <c:v>-0.2</c:v>
                </c:pt>
                <c:pt idx="1277">
                  <c:v>-0.2</c:v>
                </c:pt>
                <c:pt idx="1278">
                  <c:v>-0.2</c:v>
                </c:pt>
                <c:pt idx="1279">
                  <c:v>-0.2</c:v>
                </c:pt>
                <c:pt idx="1280">
                  <c:v>-0.2</c:v>
                </c:pt>
                <c:pt idx="1281">
                  <c:v>-0.2</c:v>
                </c:pt>
                <c:pt idx="1282">
                  <c:v>-0.2</c:v>
                </c:pt>
                <c:pt idx="1283">
                  <c:v>-0.2</c:v>
                </c:pt>
                <c:pt idx="1284">
                  <c:v>-0.2</c:v>
                </c:pt>
                <c:pt idx="1285">
                  <c:v>-0.2</c:v>
                </c:pt>
                <c:pt idx="1286">
                  <c:v>-0.2</c:v>
                </c:pt>
                <c:pt idx="1287">
                  <c:v>-0.2</c:v>
                </c:pt>
                <c:pt idx="1288">
                  <c:v>-0.2</c:v>
                </c:pt>
                <c:pt idx="1289">
                  <c:v>-0.2</c:v>
                </c:pt>
                <c:pt idx="1290">
                  <c:v>-0.2</c:v>
                </c:pt>
                <c:pt idx="1291">
                  <c:v>-0.2</c:v>
                </c:pt>
                <c:pt idx="1292">
                  <c:v>-0.2</c:v>
                </c:pt>
                <c:pt idx="1293">
                  <c:v>-0.2</c:v>
                </c:pt>
                <c:pt idx="1294">
                  <c:v>-0.2</c:v>
                </c:pt>
                <c:pt idx="1295">
                  <c:v>-0.2</c:v>
                </c:pt>
                <c:pt idx="1296">
                  <c:v>-0.2</c:v>
                </c:pt>
                <c:pt idx="1297">
                  <c:v>-0.2</c:v>
                </c:pt>
                <c:pt idx="1298">
                  <c:v>-0.2</c:v>
                </c:pt>
                <c:pt idx="1299">
                  <c:v>-0.2</c:v>
                </c:pt>
                <c:pt idx="1300">
                  <c:v>-0.2</c:v>
                </c:pt>
                <c:pt idx="1301">
                  <c:v>-0.2</c:v>
                </c:pt>
                <c:pt idx="1302">
                  <c:v>-0.2</c:v>
                </c:pt>
                <c:pt idx="1303">
                  <c:v>-0.2</c:v>
                </c:pt>
                <c:pt idx="1304">
                  <c:v>-0.2</c:v>
                </c:pt>
                <c:pt idx="1305">
                  <c:v>-0.2</c:v>
                </c:pt>
                <c:pt idx="1306">
                  <c:v>-0.2</c:v>
                </c:pt>
                <c:pt idx="1307">
                  <c:v>-0.2</c:v>
                </c:pt>
                <c:pt idx="1308">
                  <c:v>-0.2</c:v>
                </c:pt>
                <c:pt idx="1309">
                  <c:v>-0.2</c:v>
                </c:pt>
                <c:pt idx="1310">
                  <c:v>-0.2</c:v>
                </c:pt>
                <c:pt idx="1311">
                  <c:v>-0.2</c:v>
                </c:pt>
                <c:pt idx="1312">
                  <c:v>-0.2</c:v>
                </c:pt>
                <c:pt idx="1313">
                  <c:v>-0.2</c:v>
                </c:pt>
                <c:pt idx="1314">
                  <c:v>-0.2</c:v>
                </c:pt>
                <c:pt idx="1315">
                  <c:v>-0.2</c:v>
                </c:pt>
                <c:pt idx="1316">
                  <c:v>-0.2</c:v>
                </c:pt>
                <c:pt idx="1317">
                  <c:v>-0.2</c:v>
                </c:pt>
                <c:pt idx="1318">
                  <c:v>-0.2</c:v>
                </c:pt>
                <c:pt idx="1319">
                  <c:v>-0.2</c:v>
                </c:pt>
                <c:pt idx="1320">
                  <c:v>-0.2</c:v>
                </c:pt>
                <c:pt idx="1321">
                  <c:v>-0.2</c:v>
                </c:pt>
                <c:pt idx="1322">
                  <c:v>-0.2</c:v>
                </c:pt>
                <c:pt idx="1323">
                  <c:v>-0.2</c:v>
                </c:pt>
                <c:pt idx="1324">
                  <c:v>-0.2</c:v>
                </c:pt>
                <c:pt idx="1325">
                  <c:v>-0.2</c:v>
                </c:pt>
                <c:pt idx="1326">
                  <c:v>-0.2</c:v>
                </c:pt>
                <c:pt idx="1327">
                  <c:v>-0.2</c:v>
                </c:pt>
                <c:pt idx="1328">
                  <c:v>-0.2</c:v>
                </c:pt>
                <c:pt idx="1329">
                  <c:v>-0.2</c:v>
                </c:pt>
                <c:pt idx="1330">
                  <c:v>-0.2</c:v>
                </c:pt>
                <c:pt idx="1331">
                  <c:v>-0.2</c:v>
                </c:pt>
                <c:pt idx="1332">
                  <c:v>-0.2</c:v>
                </c:pt>
                <c:pt idx="1333">
                  <c:v>-0.2</c:v>
                </c:pt>
                <c:pt idx="1334">
                  <c:v>-0.2</c:v>
                </c:pt>
                <c:pt idx="1335">
                  <c:v>-0.2</c:v>
                </c:pt>
                <c:pt idx="1336">
                  <c:v>-0.2</c:v>
                </c:pt>
                <c:pt idx="1337">
                  <c:v>-0.2</c:v>
                </c:pt>
                <c:pt idx="1338">
                  <c:v>-0.2</c:v>
                </c:pt>
                <c:pt idx="1339">
                  <c:v>-0.2</c:v>
                </c:pt>
                <c:pt idx="1340">
                  <c:v>-0.2</c:v>
                </c:pt>
                <c:pt idx="1341">
                  <c:v>-0.2</c:v>
                </c:pt>
                <c:pt idx="1342">
                  <c:v>-0.2</c:v>
                </c:pt>
                <c:pt idx="1343">
                  <c:v>-0.2</c:v>
                </c:pt>
                <c:pt idx="1344">
                  <c:v>-0.2</c:v>
                </c:pt>
                <c:pt idx="1345">
                  <c:v>-0.2</c:v>
                </c:pt>
                <c:pt idx="1346">
                  <c:v>-0.2</c:v>
                </c:pt>
                <c:pt idx="1347">
                  <c:v>-0.2</c:v>
                </c:pt>
                <c:pt idx="1348">
                  <c:v>-0.2</c:v>
                </c:pt>
                <c:pt idx="1349">
                  <c:v>-0.2</c:v>
                </c:pt>
                <c:pt idx="1350">
                  <c:v>-0.2</c:v>
                </c:pt>
                <c:pt idx="1351">
                  <c:v>-0.2</c:v>
                </c:pt>
                <c:pt idx="1352">
                  <c:v>-0.2</c:v>
                </c:pt>
                <c:pt idx="1353">
                  <c:v>-0.2</c:v>
                </c:pt>
                <c:pt idx="1354">
                  <c:v>-0.2</c:v>
                </c:pt>
                <c:pt idx="1355">
                  <c:v>-0.2</c:v>
                </c:pt>
                <c:pt idx="1356">
                  <c:v>-0.2</c:v>
                </c:pt>
                <c:pt idx="1357">
                  <c:v>-0.2</c:v>
                </c:pt>
                <c:pt idx="1358">
                  <c:v>-0.2</c:v>
                </c:pt>
                <c:pt idx="1359">
                  <c:v>-0.2</c:v>
                </c:pt>
                <c:pt idx="1360">
                  <c:v>-0.2</c:v>
                </c:pt>
                <c:pt idx="1361">
                  <c:v>-0.2</c:v>
                </c:pt>
                <c:pt idx="1362">
                  <c:v>-0.2</c:v>
                </c:pt>
                <c:pt idx="1363">
                  <c:v>-0.2</c:v>
                </c:pt>
                <c:pt idx="1364">
                  <c:v>-0.2</c:v>
                </c:pt>
                <c:pt idx="1365">
                  <c:v>-0.2</c:v>
                </c:pt>
                <c:pt idx="1366">
                  <c:v>-0.2</c:v>
                </c:pt>
                <c:pt idx="1367">
                  <c:v>-0.2</c:v>
                </c:pt>
                <c:pt idx="1368">
                  <c:v>-0.2</c:v>
                </c:pt>
                <c:pt idx="1369">
                  <c:v>-0.2</c:v>
                </c:pt>
                <c:pt idx="1370">
                  <c:v>-0.2</c:v>
                </c:pt>
                <c:pt idx="1371">
                  <c:v>-0.2</c:v>
                </c:pt>
                <c:pt idx="1372">
                  <c:v>-0.2</c:v>
                </c:pt>
                <c:pt idx="1373">
                  <c:v>-0.2</c:v>
                </c:pt>
                <c:pt idx="1374">
                  <c:v>-0.2</c:v>
                </c:pt>
                <c:pt idx="1375">
                  <c:v>-0.2</c:v>
                </c:pt>
                <c:pt idx="1376">
                  <c:v>-0.2</c:v>
                </c:pt>
                <c:pt idx="1377">
                  <c:v>-0.2</c:v>
                </c:pt>
                <c:pt idx="1378">
                  <c:v>-0.2</c:v>
                </c:pt>
                <c:pt idx="1379">
                  <c:v>-0.2</c:v>
                </c:pt>
                <c:pt idx="1380">
                  <c:v>-0.2</c:v>
                </c:pt>
                <c:pt idx="1381">
                  <c:v>-0.2</c:v>
                </c:pt>
                <c:pt idx="1382">
                  <c:v>-0.2</c:v>
                </c:pt>
                <c:pt idx="1383">
                  <c:v>-0.2</c:v>
                </c:pt>
                <c:pt idx="1384">
                  <c:v>-0.2</c:v>
                </c:pt>
                <c:pt idx="1385">
                  <c:v>-0.2</c:v>
                </c:pt>
                <c:pt idx="1386">
                  <c:v>-0.2</c:v>
                </c:pt>
                <c:pt idx="1387">
                  <c:v>-0.2</c:v>
                </c:pt>
                <c:pt idx="1388">
                  <c:v>-0.2</c:v>
                </c:pt>
                <c:pt idx="1389">
                  <c:v>-0.2</c:v>
                </c:pt>
                <c:pt idx="1390">
                  <c:v>-0.2</c:v>
                </c:pt>
                <c:pt idx="1391">
                  <c:v>-0.2</c:v>
                </c:pt>
                <c:pt idx="1392">
                  <c:v>-0.2</c:v>
                </c:pt>
                <c:pt idx="1393">
                  <c:v>-0.2</c:v>
                </c:pt>
                <c:pt idx="1394">
                  <c:v>-0.2</c:v>
                </c:pt>
                <c:pt idx="1395">
                  <c:v>-0.2</c:v>
                </c:pt>
                <c:pt idx="1396">
                  <c:v>-0.2</c:v>
                </c:pt>
                <c:pt idx="1397">
                  <c:v>-0.2</c:v>
                </c:pt>
                <c:pt idx="1398">
                  <c:v>-0.2</c:v>
                </c:pt>
                <c:pt idx="1399">
                  <c:v>-0.2</c:v>
                </c:pt>
                <c:pt idx="1400">
                  <c:v>-0.2</c:v>
                </c:pt>
                <c:pt idx="1401">
                  <c:v>-0.2</c:v>
                </c:pt>
                <c:pt idx="1402">
                  <c:v>-0.2</c:v>
                </c:pt>
                <c:pt idx="1403">
                  <c:v>-0.2</c:v>
                </c:pt>
                <c:pt idx="1404">
                  <c:v>-0.2</c:v>
                </c:pt>
                <c:pt idx="1405">
                  <c:v>-0.2</c:v>
                </c:pt>
                <c:pt idx="1406">
                  <c:v>-0.2</c:v>
                </c:pt>
                <c:pt idx="1407">
                  <c:v>-0.2</c:v>
                </c:pt>
                <c:pt idx="1408">
                  <c:v>-0.2</c:v>
                </c:pt>
                <c:pt idx="1409">
                  <c:v>-0.2</c:v>
                </c:pt>
                <c:pt idx="1410">
                  <c:v>-0.2</c:v>
                </c:pt>
                <c:pt idx="1411">
                  <c:v>-0.2</c:v>
                </c:pt>
                <c:pt idx="1412">
                  <c:v>-0.2</c:v>
                </c:pt>
                <c:pt idx="1413">
                  <c:v>-0.2</c:v>
                </c:pt>
                <c:pt idx="1414">
                  <c:v>-0.2</c:v>
                </c:pt>
                <c:pt idx="1415">
                  <c:v>-0.2</c:v>
                </c:pt>
                <c:pt idx="1416">
                  <c:v>-0.2</c:v>
                </c:pt>
                <c:pt idx="1417">
                  <c:v>-0.2</c:v>
                </c:pt>
                <c:pt idx="1418">
                  <c:v>-0.2</c:v>
                </c:pt>
                <c:pt idx="1419">
                  <c:v>-0.2</c:v>
                </c:pt>
                <c:pt idx="1420">
                  <c:v>-0.2</c:v>
                </c:pt>
                <c:pt idx="1421">
                  <c:v>-0.2</c:v>
                </c:pt>
                <c:pt idx="1422">
                  <c:v>-0.2</c:v>
                </c:pt>
                <c:pt idx="1423">
                  <c:v>-0.2</c:v>
                </c:pt>
                <c:pt idx="1424">
                  <c:v>-0.2</c:v>
                </c:pt>
                <c:pt idx="1425">
                  <c:v>-0.2</c:v>
                </c:pt>
                <c:pt idx="1426">
                  <c:v>-0.2</c:v>
                </c:pt>
                <c:pt idx="1427">
                  <c:v>-0.2</c:v>
                </c:pt>
                <c:pt idx="1428">
                  <c:v>-0.2</c:v>
                </c:pt>
                <c:pt idx="1429">
                  <c:v>-0.2</c:v>
                </c:pt>
                <c:pt idx="1430">
                  <c:v>-0.2</c:v>
                </c:pt>
                <c:pt idx="1431">
                  <c:v>-0.2</c:v>
                </c:pt>
                <c:pt idx="1432">
                  <c:v>-0.2</c:v>
                </c:pt>
                <c:pt idx="1433">
                  <c:v>-0.2</c:v>
                </c:pt>
                <c:pt idx="1434">
                  <c:v>-0.2</c:v>
                </c:pt>
                <c:pt idx="1435">
                  <c:v>-0.2</c:v>
                </c:pt>
                <c:pt idx="1436">
                  <c:v>-0.2</c:v>
                </c:pt>
                <c:pt idx="1437">
                  <c:v>-0.2</c:v>
                </c:pt>
                <c:pt idx="1438">
                  <c:v>-0.2</c:v>
                </c:pt>
                <c:pt idx="1439">
                  <c:v>-0.2</c:v>
                </c:pt>
                <c:pt idx="1440">
                  <c:v>-0.2</c:v>
                </c:pt>
                <c:pt idx="1441">
                  <c:v>-0.2</c:v>
                </c:pt>
                <c:pt idx="1442">
                  <c:v>-0.2</c:v>
                </c:pt>
                <c:pt idx="1443">
                  <c:v>-0.2</c:v>
                </c:pt>
                <c:pt idx="1444">
                  <c:v>-0.2</c:v>
                </c:pt>
                <c:pt idx="1445">
                  <c:v>-0.2</c:v>
                </c:pt>
                <c:pt idx="1446">
                  <c:v>-0.2</c:v>
                </c:pt>
                <c:pt idx="1447">
                  <c:v>-0.2</c:v>
                </c:pt>
                <c:pt idx="1448">
                  <c:v>-0.2</c:v>
                </c:pt>
                <c:pt idx="1449">
                  <c:v>-0.2</c:v>
                </c:pt>
                <c:pt idx="1450">
                  <c:v>-0.2</c:v>
                </c:pt>
                <c:pt idx="1451">
                  <c:v>-0.2</c:v>
                </c:pt>
                <c:pt idx="1452">
                  <c:v>-0.2</c:v>
                </c:pt>
                <c:pt idx="1453">
                  <c:v>-0.2</c:v>
                </c:pt>
                <c:pt idx="1454">
                  <c:v>-0.2</c:v>
                </c:pt>
                <c:pt idx="1455">
                  <c:v>-0.2</c:v>
                </c:pt>
                <c:pt idx="1456">
                  <c:v>-0.2</c:v>
                </c:pt>
                <c:pt idx="1457">
                  <c:v>-0.2</c:v>
                </c:pt>
                <c:pt idx="1458">
                  <c:v>-0.2</c:v>
                </c:pt>
                <c:pt idx="1459">
                  <c:v>-0.2</c:v>
                </c:pt>
                <c:pt idx="1460">
                  <c:v>-0.2</c:v>
                </c:pt>
                <c:pt idx="1461">
                  <c:v>-0.2</c:v>
                </c:pt>
                <c:pt idx="1462">
                  <c:v>-0.2</c:v>
                </c:pt>
                <c:pt idx="1463">
                  <c:v>-0.2</c:v>
                </c:pt>
                <c:pt idx="1464">
                  <c:v>-0.2</c:v>
                </c:pt>
                <c:pt idx="1465">
                  <c:v>-0.2</c:v>
                </c:pt>
                <c:pt idx="1466">
                  <c:v>-0.2</c:v>
                </c:pt>
                <c:pt idx="1467">
                  <c:v>-0.2</c:v>
                </c:pt>
                <c:pt idx="1468">
                  <c:v>-0.2</c:v>
                </c:pt>
                <c:pt idx="1469">
                  <c:v>-0.2</c:v>
                </c:pt>
                <c:pt idx="1470">
                  <c:v>-0.2</c:v>
                </c:pt>
                <c:pt idx="1471">
                  <c:v>-0.2</c:v>
                </c:pt>
                <c:pt idx="1472">
                  <c:v>-0.2</c:v>
                </c:pt>
                <c:pt idx="1473">
                  <c:v>-0.2</c:v>
                </c:pt>
                <c:pt idx="1474">
                  <c:v>-0.2</c:v>
                </c:pt>
                <c:pt idx="1475">
                  <c:v>-0.2</c:v>
                </c:pt>
                <c:pt idx="1476">
                  <c:v>-0.2</c:v>
                </c:pt>
                <c:pt idx="1477">
                  <c:v>-0.2</c:v>
                </c:pt>
                <c:pt idx="1478">
                  <c:v>-0.2</c:v>
                </c:pt>
                <c:pt idx="1479">
                  <c:v>-0.2</c:v>
                </c:pt>
                <c:pt idx="1480">
                  <c:v>-0.2</c:v>
                </c:pt>
                <c:pt idx="1481">
                  <c:v>-0.2</c:v>
                </c:pt>
                <c:pt idx="1482">
                  <c:v>-0.2</c:v>
                </c:pt>
                <c:pt idx="1483">
                  <c:v>-0.2</c:v>
                </c:pt>
                <c:pt idx="1484">
                  <c:v>-0.2</c:v>
                </c:pt>
                <c:pt idx="1485">
                  <c:v>-0.2</c:v>
                </c:pt>
                <c:pt idx="1486">
                  <c:v>-0.2</c:v>
                </c:pt>
                <c:pt idx="1487">
                  <c:v>-0.2</c:v>
                </c:pt>
                <c:pt idx="1488">
                  <c:v>-0.2</c:v>
                </c:pt>
                <c:pt idx="1489">
                  <c:v>-0.2</c:v>
                </c:pt>
                <c:pt idx="1490">
                  <c:v>-0.2</c:v>
                </c:pt>
                <c:pt idx="1491">
                  <c:v>-0.2</c:v>
                </c:pt>
                <c:pt idx="1492">
                  <c:v>-0.2</c:v>
                </c:pt>
                <c:pt idx="1493">
                  <c:v>-0.2</c:v>
                </c:pt>
                <c:pt idx="1494">
                  <c:v>-0.2</c:v>
                </c:pt>
                <c:pt idx="1495">
                  <c:v>-0.2</c:v>
                </c:pt>
                <c:pt idx="1496">
                  <c:v>-0.2</c:v>
                </c:pt>
                <c:pt idx="1497">
                  <c:v>-0.2</c:v>
                </c:pt>
                <c:pt idx="1498">
                  <c:v>-0.2</c:v>
                </c:pt>
                <c:pt idx="1499">
                  <c:v>-0.2</c:v>
                </c:pt>
                <c:pt idx="1500">
                  <c:v>-0.2</c:v>
                </c:pt>
                <c:pt idx="1501">
                  <c:v>-0.2</c:v>
                </c:pt>
                <c:pt idx="1502">
                  <c:v>-0.2</c:v>
                </c:pt>
                <c:pt idx="1503">
                  <c:v>-0.2</c:v>
                </c:pt>
                <c:pt idx="1504">
                  <c:v>-0.2</c:v>
                </c:pt>
                <c:pt idx="1505">
                  <c:v>-0.2</c:v>
                </c:pt>
                <c:pt idx="1506">
                  <c:v>-0.2</c:v>
                </c:pt>
                <c:pt idx="1507">
                  <c:v>-0.2</c:v>
                </c:pt>
                <c:pt idx="1508">
                  <c:v>-0.2</c:v>
                </c:pt>
                <c:pt idx="1509">
                  <c:v>-0.2</c:v>
                </c:pt>
                <c:pt idx="1510">
                  <c:v>-0.2</c:v>
                </c:pt>
                <c:pt idx="1511">
                  <c:v>-0.2</c:v>
                </c:pt>
                <c:pt idx="1512">
                  <c:v>-0.2</c:v>
                </c:pt>
                <c:pt idx="1513">
                  <c:v>-0.2</c:v>
                </c:pt>
                <c:pt idx="1514">
                  <c:v>-0.2</c:v>
                </c:pt>
                <c:pt idx="1515">
                  <c:v>-0.2</c:v>
                </c:pt>
                <c:pt idx="1516">
                  <c:v>-0.2</c:v>
                </c:pt>
                <c:pt idx="1517">
                  <c:v>-0.2</c:v>
                </c:pt>
                <c:pt idx="1518">
                  <c:v>-0.2</c:v>
                </c:pt>
                <c:pt idx="1519">
                  <c:v>-0.2</c:v>
                </c:pt>
                <c:pt idx="1520">
                  <c:v>-0.2</c:v>
                </c:pt>
                <c:pt idx="1521">
                  <c:v>-0.2</c:v>
                </c:pt>
                <c:pt idx="1522">
                  <c:v>-0.2</c:v>
                </c:pt>
                <c:pt idx="1523">
                  <c:v>-0.2</c:v>
                </c:pt>
                <c:pt idx="1524">
                  <c:v>-0.2</c:v>
                </c:pt>
                <c:pt idx="1525">
                  <c:v>-0.2</c:v>
                </c:pt>
                <c:pt idx="1526">
                  <c:v>-0.2</c:v>
                </c:pt>
                <c:pt idx="1527">
                  <c:v>-0.2</c:v>
                </c:pt>
                <c:pt idx="1528">
                  <c:v>-0.2</c:v>
                </c:pt>
                <c:pt idx="1529">
                  <c:v>-0.2</c:v>
                </c:pt>
                <c:pt idx="1530">
                  <c:v>-0.2</c:v>
                </c:pt>
                <c:pt idx="1531">
                  <c:v>-0.2</c:v>
                </c:pt>
                <c:pt idx="1532">
                  <c:v>-0.2</c:v>
                </c:pt>
                <c:pt idx="1533">
                  <c:v>-0.2</c:v>
                </c:pt>
                <c:pt idx="1534">
                  <c:v>-0.2</c:v>
                </c:pt>
                <c:pt idx="1535">
                  <c:v>-0.2</c:v>
                </c:pt>
                <c:pt idx="1536">
                  <c:v>-0.2</c:v>
                </c:pt>
                <c:pt idx="1537">
                  <c:v>-0.2</c:v>
                </c:pt>
                <c:pt idx="1538">
                  <c:v>-0.2</c:v>
                </c:pt>
                <c:pt idx="1539">
                  <c:v>-0.2</c:v>
                </c:pt>
                <c:pt idx="1540">
                  <c:v>-0.2</c:v>
                </c:pt>
                <c:pt idx="1541">
                  <c:v>-0.2</c:v>
                </c:pt>
                <c:pt idx="1542">
                  <c:v>-0.3</c:v>
                </c:pt>
                <c:pt idx="1543">
                  <c:v>-0.3</c:v>
                </c:pt>
                <c:pt idx="1544">
                  <c:v>-0.3</c:v>
                </c:pt>
                <c:pt idx="1545">
                  <c:v>-0.3</c:v>
                </c:pt>
                <c:pt idx="1546">
                  <c:v>-0.3</c:v>
                </c:pt>
                <c:pt idx="1547">
                  <c:v>-0.3</c:v>
                </c:pt>
                <c:pt idx="1548">
                  <c:v>-0.3</c:v>
                </c:pt>
                <c:pt idx="1549">
                  <c:v>-0.3</c:v>
                </c:pt>
                <c:pt idx="1550">
                  <c:v>-0.3</c:v>
                </c:pt>
                <c:pt idx="1551">
                  <c:v>-0.3</c:v>
                </c:pt>
                <c:pt idx="1552">
                  <c:v>-0.3</c:v>
                </c:pt>
                <c:pt idx="1553">
                  <c:v>-0.3</c:v>
                </c:pt>
                <c:pt idx="1554">
                  <c:v>-0.3</c:v>
                </c:pt>
                <c:pt idx="1555">
                  <c:v>-0.3</c:v>
                </c:pt>
                <c:pt idx="1556">
                  <c:v>-0.3</c:v>
                </c:pt>
                <c:pt idx="1557">
                  <c:v>-0.3</c:v>
                </c:pt>
                <c:pt idx="1558">
                  <c:v>-0.3</c:v>
                </c:pt>
                <c:pt idx="1559">
                  <c:v>-0.3</c:v>
                </c:pt>
                <c:pt idx="1560">
                  <c:v>-0.3</c:v>
                </c:pt>
                <c:pt idx="1561">
                  <c:v>-0.3</c:v>
                </c:pt>
                <c:pt idx="1562">
                  <c:v>-0.3</c:v>
                </c:pt>
                <c:pt idx="1563">
                  <c:v>-0.3</c:v>
                </c:pt>
                <c:pt idx="1564">
                  <c:v>-0.3</c:v>
                </c:pt>
                <c:pt idx="1565">
                  <c:v>-0.3</c:v>
                </c:pt>
                <c:pt idx="1566">
                  <c:v>-0.3</c:v>
                </c:pt>
                <c:pt idx="1567">
                  <c:v>-0.3</c:v>
                </c:pt>
                <c:pt idx="1568">
                  <c:v>-0.3</c:v>
                </c:pt>
                <c:pt idx="1569">
                  <c:v>-0.3</c:v>
                </c:pt>
                <c:pt idx="1570">
                  <c:v>-0.3</c:v>
                </c:pt>
                <c:pt idx="1571">
                  <c:v>-0.3</c:v>
                </c:pt>
                <c:pt idx="1572">
                  <c:v>-0.3</c:v>
                </c:pt>
                <c:pt idx="1573">
                  <c:v>-0.3</c:v>
                </c:pt>
                <c:pt idx="1574">
                  <c:v>-0.3</c:v>
                </c:pt>
                <c:pt idx="1575">
                  <c:v>-0.3</c:v>
                </c:pt>
                <c:pt idx="1576">
                  <c:v>-0.3</c:v>
                </c:pt>
                <c:pt idx="1577">
                  <c:v>-0.3</c:v>
                </c:pt>
                <c:pt idx="1578">
                  <c:v>-0.3</c:v>
                </c:pt>
                <c:pt idx="1579">
                  <c:v>-0.3</c:v>
                </c:pt>
                <c:pt idx="1580">
                  <c:v>-0.3</c:v>
                </c:pt>
                <c:pt idx="1581">
                  <c:v>-0.3</c:v>
                </c:pt>
                <c:pt idx="1582">
                  <c:v>-0.3</c:v>
                </c:pt>
                <c:pt idx="1583">
                  <c:v>-0.3</c:v>
                </c:pt>
                <c:pt idx="1584">
                  <c:v>-0.3</c:v>
                </c:pt>
                <c:pt idx="1585">
                  <c:v>-0.3</c:v>
                </c:pt>
                <c:pt idx="1586">
                  <c:v>-0.3</c:v>
                </c:pt>
                <c:pt idx="1587">
                  <c:v>-0.3</c:v>
                </c:pt>
                <c:pt idx="1588">
                  <c:v>-0.3</c:v>
                </c:pt>
                <c:pt idx="1589">
                  <c:v>-0.3</c:v>
                </c:pt>
                <c:pt idx="1590">
                  <c:v>-0.3</c:v>
                </c:pt>
                <c:pt idx="1591">
                  <c:v>-0.3</c:v>
                </c:pt>
                <c:pt idx="1592">
                  <c:v>-0.3</c:v>
                </c:pt>
                <c:pt idx="1593">
                  <c:v>-0.3</c:v>
                </c:pt>
                <c:pt idx="1594">
                  <c:v>-0.3</c:v>
                </c:pt>
                <c:pt idx="1595">
                  <c:v>-0.3</c:v>
                </c:pt>
                <c:pt idx="1596">
                  <c:v>-0.3</c:v>
                </c:pt>
                <c:pt idx="1597">
                  <c:v>-0.3</c:v>
                </c:pt>
                <c:pt idx="1598">
                  <c:v>-0.3</c:v>
                </c:pt>
                <c:pt idx="1599">
                  <c:v>-0.3</c:v>
                </c:pt>
                <c:pt idx="1600">
                  <c:v>-0.3</c:v>
                </c:pt>
                <c:pt idx="1601">
                  <c:v>-0.3</c:v>
                </c:pt>
                <c:pt idx="1602">
                  <c:v>-0.3</c:v>
                </c:pt>
                <c:pt idx="1603">
                  <c:v>-0.3</c:v>
                </c:pt>
                <c:pt idx="1604">
                  <c:v>-0.3</c:v>
                </c:pt>
                <c:pt idx="1605">
                  <c:v>-0.3</c:v>
                </c:pt>
                <c:pt idx="1606">
                  <c:v>-0.3</c:v>
                </c:pt>
                <c:pt idx="1607">
                  <c:v>-0.4</c:v>
                </c:pt>
                <c:pt idx="1608">
                  <c:v>-0.4</c:v>
                </c:pt>
                <c:pt idx="1609">
                  <c:v>-0.4</c:v>
                </c:pt>
                <c:pt idx="1610">
                  <c:v>-0.4</c:v>
                </c:pt>
                <c:pt idx="1611">
                  <c:v>-0.4</c:v>
                </c:pt>
                <c:pt idx="1612">
                  <c:v>-0.4</c:v>
                </c:pt>
                <c:pt idx="1613">
                  <c:v>-0.4</c:v>
                </c:pt>
                <c:pt idx="1614">
                  <c:v>-0.4</c:v>
                </c:pt>
                <c:pt idx="1615">
                  <c:v>-0.4</c:v>
                </c:pt>
                <c:pt idx="1616">
                  <c:v>-0.4</c:v>
                </c:pt>
                <c:pt idx="1617">
                  <c:v>-0.4</c:v>
                </c:pt>
                <c:pt idx="1618">
                  <c:v>-0.4</c:v>
                </c:pt>
                <c:pt idx="1619">
                  <c:v>-0.4</c:v>
                </c:pt>
                <c:pt idx="1620">
                  <c:v>-0.4</c:v>
                </c:pt>
                <c:pt idx="1621">
                  <c:v>-0.4</c:v>
                </c:pt>
                <c:pt idx="1622">
                  <c:v>-0.4</c:v>
                </c:pt>
                <c:pt idx="1623">
                  <c:v>-0.4</c:v>
                </c:pt>
                <c:pt idx="1624">
                  <c:v>-0.4</c:v>
                </c:pt>
                <c:pt idx="1625">
                  <c:v>-0.4</c:v>
                </c:pt>
                <c:pt idx="1626">
                  <c:v>-0.4</c:v>
                </c:pt>
                <c:pt idx="1627">
                  <c:v>-0.4</c:v>
                </c:pt>
                <c:pt idx="1628">
                  <c:v>-0.4</c:v>
                </c:pt>
                <c:pt idx="1629">
                  <c:v>-0.4</c:v>
                </c:pt>
                <c:pt idx="1630">
                  <c:v>-0.4</c:v>
                </c:pt>
                <c:pt idx="1631">
                  <c:v>-0.4</c:v>
                </c:pt>
                <c:pt idx="1632">
                  <c:v>-0.4</c:v>
                </c:pt>
                <c:pt idx="1633">
                  <c:v>-0.4</c:v>
                </c:pt>
                <c:pt idx="1634">
                  <c:v>-0.4</c:v>
                </c:pt>
                <c:pt idx="1635">
                  <c:v>-0.4</c:v>
                </c:pt>
                <c:pt idx="1636">
                  <c:v>-0.4</c:v>
                </c:pt>
                <c:pt idx="1637">
                  <c:v>-0.4</c:v>
                </c:pt>
                <c:pt idx="1638">
                  <c:v>-0.4</c:v>
                </c:pt>
                <c:pt idx="1639">
                  <c:v>-0.4</c:v>
                </c:pt>
                <c:pt idx="1640">
                  <c:v>-0.4</c:v>
                </c:pt>
                <c:pt idx="1641">
                  <c:v>-0.4</c:v>
                </c:pt>
                <c:pt idx="1642">
                  <c:v>-0.4</c:v>
                </c:pt>
                <c:pt idx="1643">
                  <c:v>-0.4</c:v>
                </c:pt>
                <c:pt idx="1644">
                  <c:v>-0.4</c:v>
                </c:pt>
                <c:pt idx="1645">
                  <c:v>-0.4</c:v>
                </c:pt>
                <c:pt idx="1646">
                  <c:v>-0.4</c:v>
                </c:pt>
                <c:pt idx="1647">
                  <c:v>-0.4</c:v>
                </c:pt>
                <c:pt idx="1648">
                  <c:v>-0.4</c:v>
                </c:pt>
                <c:pt idx="1649">
                  <c:v>-0.4</c:v>
                </c:pt>
                <c:pt idx="1650">
                  <c:v>-0.4</c:v>
                </c:pt>
                <c:pt idx="1651">
                  <c:v>-0.4</c:v>
                </c:pt>
                <c:pt idx="1652">
                  <c:v>-0.4</c:v>
                </c:pt>
                <c:pt idx="1653">
                  <c:v>-0.4</c:v>
                </c:pt>
                <c:pt idx="1654">
                  <c:v>-0.4</c:v>
                </c:pt>
                <c:pt idx="1655">
                  <c:v>-0.4</c:v>
                </c:pt>
                <c:pt idx="1656">
                  <c:v>-0.4</c:v>
                </c:pt>
                <c:pt idx="1657">
                  <c:v>-0.4</c:v>
                </c:pt>
                <c:pt idx="1658">
                  <c:v>-0.4</c:v>
                </c:pt>
                <c:pt idx="1659">
                  <c:v>-0.4</c:v>
                </c:pt>
                <c:pt idx="1660">
                  <c:v>-0.4</c:v>
                </c:pt>
                <c:pt idx="1661">
                  <c:v>-0.4</c:v>
                </c:pt>
                <c:pt idx="1662">
                  <c:v>-0.4</c:v>
                </c:pt>
                <c:pt idx="1663">
                  <c:v>-0.4</c:v>
                </c:pt>
                <c:pt idx="1664">
                  <c:v>-0.4</c:v>
                </c:pt>
                <c:pt idx="1665">
                  <c:v>-0.4</c:v>
                </c:pt>
                <c:pt idx="1666">
                  <c:v>-0.4</c:v>
                </c:pt>
                <c:pt idx="1667">
                  <c:v>-0.4</c:v>
                </c:pt>
                <c:pt idx="1668">
                  <c:v>-0.4</c:v>
                </c:pt>
                <c:pt idx="1669">
                  <c:v>-0.4</c:v>
                </c:pt>
                <c:pt idx="1670">
                  <c:v>-0.4</c:v>
                </c:pt>
                <c:pt idx="1671">
                  <c:v>-0.4</c:v>
                </c:pt>
                <c:pt idx="1672">
                  <c:v>-0.4</c:v>
                </c:pt>
                <c:pt idx="1673">
                  <c:v>-0.4</c:v>
                </c:pt>
                <c:pt idx="1674">
                  <c:v>-0.4</c:v>
                </c:pt>
                <c:pt idx="1675">
                  <c:v>-0.4</c:v>
                </c:pt>
                <c:pt idx="1676">
                  <c:v>-0.4</c:v>
                </c:pt>
                <c:pt idx="1677">
                  <c:v>-0.4</c:v>
                </c:pt>
                <c:pt idx="1678">
                  <c:v>-0.4</c:v>
                </c:pt>
                <c:pt idx="1679">
                  <c:v>-0.4</c:v>
                </c:pt>
                <c:pt idx="1680">
                  <c:v>-0.4</c:v>
                </c:pt>
                <c:pt idx="1681">
                  <c:v>-0.4</c:v>
                </c:pt>
                <c:pt idx="1682">
                  <c:v>-0.4</c:v>
                </c:pt>
                <c:pt idx="1683">
                  <c:v>-0.4</c:v>
                </c:pt>
                <c:pt idx="1684">
                  <c:v>-0.4</c:v>
                </c:pt>
                <c:pt idx="1685">
                  <c:v>-0.4</c:v>
                </c:pt>
                <c:pt idx="1686">
                  <c:v>-0.4</c:v>
                </c:pt>
                <c:pt idx="1687">
                  <c:v>-0.4</c:v>
                </c:pt>
                <c:pt idx="1688">
                  <c:v>-0.4</c:v>
                </c:pt>
                <c:pt idx="1689">
                  <c:v>-0.4</c:v>
                </c:pt>
                <c:pt idx="1690">
                  <c:v>-0.4</c:v>
                </c:pt>
                <c:pt idx="1691">
                  <c:v>-0.4</c:v>
                </c:pt>
                <c:pt idx="1692">
                  <c:v>-0.4</c:v>
                </c:pt>
                <c:pt idx="1693">
                  <c:v>-0.4</c:v>
                </c:pt>
                <c:pt idx="1694">
                  <c:v>-0.4</c:v>
                </c:pt>
                <c:pt idx="1695">
                  <c:v>-0.4</c:v>
                </c:pt>
                <c:pt idx="1696">
                  <c:v>-0.4</c:v>
                </c:pt>
                <c:pt idx="1697">
                  <c:v>-0.4</c:v>
                </c:pt>
                <c:pt idx="1698">
                  <c:v>-0.4</c:v>
                </c:pt>
                <c:pt idx="1699">
                  <c:v>-0.4</c:v>
                </c:pt>
                <c:pt idx="1700">
                  <c:v>-0.4</c:v>
                </c:pt>
                <c:pt idx="1701">
                  <c:v>-0.4</c:v>
                </c:pt>
                <c:pt idx="1702">
                  <c:v>-0.4</c:v>
                </c:pt>
                <c:pt idx="1703">
                  <c:v>-0.4</c:v>
                </c:pt>
                <c:pt idx="1704">
                  <c:v>-0.4</c:v>
                </c:pt>
                <c:pt idx="1705">
                  <c:v>-0.4</c:v>
                </c:pt>
                <c:pt idx="1706">
                  <c:v>-0.4</c:v>
                </c:pt>
                <c:pt idx="1707">
                  <c:v>-0.4</c:v>
                </c:pt>
                <c:pt idx="1708">
                  <c:v>-0.4</c:v>
                </c:pt>
                <c:pt idx="1709">
                  <c:v>-0.4</c:v>
                </c:pt>
                <c:pt idx="1710">
                  <c:v>-0.4</c:v>
                </c:pt>
                <c:pt idx="1711">
                  <c:v>-0.4</c:v>
                </c:pt>
                <c:pt idx="1712">
                  <c:v>-0.4</c:v>
                </c:pt>
                <c:pt idx="1713">
                  <c:v>-0.4</c:v>
                </c:pt>
                <c:pt idx="1714">
                  <c:v>-0.4</c:v>
                </c:pt>
                <c:pt idx="1715">
                  <c:v>-0.4</c:v>
                </c:pt>
                <c:pt idx="1716">
                  <c:v>-0.4</c:v>
                </c:pt>
                <c:pt idx="1717">
                  <c:v>-0.4</c:v>
                </c:pt>
                <c:pt idx="1718">
                  <c:v>-0.4</c:v>
                </c:pt>
                <c:pt idx="1719">
                  <c:v>-0.4</c:v>
                </c:pt>
                <c:pt idx="1720">
                  <c:v>-0.4</c:v>
                </c:pt>
                <c:pt idx="1721">
                  <c:v>-0.4</c:v>
                </c:pt>
                <c:pt idx="1722">
                  <c:v>-0.4</c:v>
                </c:pt>
                <c:pt idx="1723">
                  <c:v>-0.4</c:v>
                </c:pt>
                <c:pt idx="1724">
                  <c:v>-0.4</c:v>
                </c:pt>
                <c:pt idx="1725">
                  <c:v>-0.4</c:v>
                </c:pt>
                <c:pt idx="1726">
                  <c:v>-0.4</c:v>
                </c:pt>
                <c:pt idx="1727">
                  <c:v>-0.4</c:v>
                </c:pt>
                <c:pt idx="1728">
                  <c:v>-0.4</c:v>
                </c:pt>
                <c:pt idx="1729">
                  <c:v>-0.4</c:v>
                </c:pt>
                <c:pt idx="1730">
                  <c:v>-0.4</c:v>
                </c:pt>
                <c:pt idx="1731">
                  <c:v>-0.4</c:v>
                </c:pt>
                <c:pt idx="1732">
                  <c:v>-0.4</c:v>
                </c:pt>
                <c:pt idx="1733">
                  <c:v>-0.4</c:v>
                </c:pt>
                <c:pt idx="1734">
                  <c:v>-0.4</c:v>
                </c:pt>
                <c:pt idx="1735">
                  <c:v>-0.4</c:v>
                </c:pt>
                <c:pt idx="1736">
                  <c:v>-0.4</c:v>
                </c:pt>
                <c:pt idx="1737">
                  <c:v>-0.4</c:v>
                </c:pt>
                <c:pt idx="1738">
                  <c:v>-0.4</c:v>
                </c:pt>
                <c:pt idx="1739">
                  <c:v>-0.4</c:v>
                </c:pt>
                <c:pt idx="1740">
                  <c:v>-0.4</c:v>
                </c:pt>
                <c:pt idx="1741">
                  <c:v>-0.4</c:v>
                </c:pt>
                <c:pt idx="1742">
                  <c:v>-0.4</c:v>
                </c:pt>
                <c:pt idx="1743">
                  <c:v>-0.4</c:v>
                </c:pt>
                <c:pt idx="1744">
                  <c:v>-0.4</c:v>
                </c:pt>
                <c:pt idx="1745">
                  <c:v>-0.4</c:v>
                </c:pt>
                <c:pt idx="1746">
                  <c:v>-0.4</c:v>
                </c:pt>
                <c:pt idx="1747">
                  <c:v>-0.4</c:v>
                </c:pt>
                <c:pt idx="1748">
                  <c:v>-0.4</c:v>
                </c:pt>
                <c:pt idx="1749">
                  <c:v>-0.4</c:v>
                </c:pt>
                <c:pt idx="1750">
                  <c:v>-0.4</c:v>
                </c:pt>
                <c:pt idx="1751">
                  <c:v>-0.4</c:v>
                </c:pt>
                <c:pt idx="1752">
                  <c:v>-0.4</c:v>
                </c:pt>
                <c:pt idx="1753">
                  <c:v>-0.4</c:v>
                </c:pt>
                <c:pt idx="1754">
                  <c:v>-0.4</c:v>
                </c:pt>
                <c:pt idx="1755">
                  <c:v>-0.4</c:v>
                </c:pt>
                <c:pt idx="1756">
                  <c:v>-0.4</c:v>
                </c:pt>
                <c:pt idx="1757">
                  <c:v>-0.4</c:v>
                </c:pt>
                <c:pt idx="1758">
                  <c:v>-0.4</c:v>
                </c:pt>
                <c:pt idx="1759">
                  <c:v>-0.4</c:v>
                </c:pt>
                <c:pt idx="1760">
                  <c:v>-0.4</c:v>
                </c:pt>
                <c:pt idx="1761">
                  <c:v>-0.4</c:v>
                </c:pt>
                <c:pt idx="1762">
                  <c:v>-0.4</c:v>
                </c:pt>
                <c:pt idx="1763">
                  <c:v>-0.4</c:v>
                </c:pt>
                <c:pt idx="1764">
                  <c:v>-0.4</c:v>
                </c:pt>
                <c:pt idx="1765">
                  <c:v>-0.4</c:v>
                </c:pt>
                <c:pt idx="1766">
                  <c:v>-0.4</c:v>
                </c:pt>
                <c:pt idx="1767">
                  <c:v>-0.4</c:v>
                </c:pt>
                <c:pt idx="1768">
                  <c:v>-0.4</c:v>
                </c:pt>
                <c:pt idx="1769">
                  <c:v>-0.4</c:v>
                </c:pt>
                <c:pt idx="1770">
                  <c:v>-0.4</c:v>
                </c:pt>
                <c:pt idx="1771">
                  <c:v>-0.4</c:v>
                </c:pt>
                <c:pt idx="1772">
                  <c:v>-0.4</c:v>
                </c:pt>
                <c:pt idx="1773">
                  <c:v>-0.4</c:v>
                </c:pt>
                <c:pt idx="1774">
                  <c:v>-0.4</c:v>
                </c:pt>
                <c:pt idx="1775">
                  <c:v>-0.4</c:v>
                </c:pt>
                <c:pt idx="1776">
                  <c:v>-0.4</c:v>
                </c:pt>
                <c:pt idx="1777">
                  <c:v>-0.4</c:v>
                </c:pt>
                <c:pt idx="1778">
                  <c:v>-0.4</c:v>
                </c:pt>
                <c:pt idx="1779">
                  <c:v>-0.4</c:v>
                </c:pt>
                <c:pt idx="1780">
                  <c:v>-0.4</c:v>
                </c:pt>
                <c:pt idx="1781">
                  <c:v>-0.4</c:v>
                </c:pt>
              </c:numCache>
            </c:numRef>
          </c:val>
          <c:smooth val="0"/>
        </c:ser>
        <c:dLbls>
          <c:showLegendKey val="0"/>
          <c:showVal val="0"/>
          <c:showCatName val="0"/>
          <c:showSerName val="0"/>
          <c:showPercent val="0"/>
          <c:showBubbleSize val="0"/>
        </c:dLbls>
        <c:marker val="1"/>
        <c:smooth val="0"/>
        <c:axId val="99260672"/>
        <c:axId val="99340672"/>
      </c:lineChart>
      <c:lineChart>
        <c:grouping val="standard"/>
        <c:varyColors val="0"/>
        <c:ser>
          <c:idx val="1"/>
          <c:order val="1"/>
          <c:tx>
            <c:strRef>
              <c:f>'[seba (1).xlsm]slide 2a'!$C$4</c:f>
              <c:strCache>
                <c:ptCount val="1"/>
                <c:pt idx="0">
                  <c:v>EUR Inflation Swap Forward 5Y5Y (%, rhs)</c:v>
                </c:pt>
              </c:strCache>
            </c:strRef>
          </c:tx>
          <c:spPr>
            <a:ln>
              <a:solidFill>
                <a:schemeClr val="bg1">
                  <a:lumMod val="75000"/>
                </a:schemeClr>
              </a:solidFill>
            </a:ln>
          </c:spPr>
          <c:marker>
            <c:symbol val="none"/>
          </c:marker>
          <c:cat>
            <c:numRef>
              <c:f>'[seba (1).xlsm]slide 2a'!$A$5:$A$1786</c:f>
              <c:numCache>
                <c:formatCode>dd-mm-yyyy</c:formatCode>
                <c:ptCount val="1782"/>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40655</c:v>
                </c:pt>
                <c:pt idx="341">
                  <c:v>40658</c:v>
                </c:pt>
                <c:pt idx="342">
                  <c:v>40659</c:v>
                </c:pt>
                <c:pt idx="343">
                  <c:v>40660</c:v>
                </c:pt>
                <c:pt idx="344">
                  <c:v>40661</c:v>
                </c:pt>
                <c:pt idx="345">
                  <c:v>40662</c:v>
                </c:pt>
                <c:pt idx="346">
                  <c:v>40665</c:v>
                </c:pt>
                <c:pt idx="347">
                  <c:v>40666</c:v>
                </c:pt>
                <c:pt idx="348">
                  <c:v>40667</c:v>
                </c:pt>
                <c:pt idx="349">
                  <c:v>40668</c:v>
                </c:pt>
                <c:pt idx="350">
                  <c:v>40669</c:v>
                </c:pt>
                <c:pt idx="351">
                  <c:v>40672</c:v>
                </c:pt>
                <c:pt idx="352">
                  <c:v>40673</c:v>
                </c:pt>
                <c:pt idx="353">
                  <c:v>40674</c:v>
                </c:pt>
                <c:pt idx="354">
                  <c:v>40675</c:v>
                </c:pt>
                <c:pt idx="355">
                  <c:v>40676</c:v>
                </c:pt>
                <c:pt idx="356">
                  <c:v>40679</c:v>
                </c:pt>
                <c:pt idx="357">
                  <c:v>40680</c:v>
                </c:pt>
                <c:pt idx="358">
                  <c:v>40681</c:v>
                </c:pt>
                <c:pt idx="359">
                  <c:v>40682</c:v>
                </c:pt>
                <c:pt idx="360">
                  <c:v>40683</c:v>
                </c:pt>
                <c:pt idx="361">
                  <c:v>40686</c:v>
                </c:pt>
                <c:pt idx="362">
                  <c:v>40687</c:v>
                </c:pt>
                <c:pt idx="363">
                  <c:v>40688</c:v>
                </c:pt>
                <c:pt idx="364">
                  <c:v>40689</c:v>
                </c:pt>
                <c:pt idx="365">
                  <c:v>40690</c:v>
                </c:pt>
                <c:pt idx="366">
                  <c:v>40693</c:v>
                </c:pt>
                <c:pt idx="367">
                  <c:v>40694</c:v>
                </c:pt>
                <c:pt idx="368">
                  <c:v>40695</c:v>
                </c:pt>
                <c:pt idx="369">
                  <c:v>40696</c:v>
                </c:pt>
                <c:pt idx="370">
                  <c:v>40697</c:v>
                </c:pt>
                <c:pt idx="371">
                  <c:v>40700</c:v>
                </c:pt>
                <c:pt idx="372">
                  <c:v>40701</c:v>
                </c:pt>
                <c:pt idx="373">
                  <c:v>40702</c:v>
                </c:pt>
                <c:pt idx="374">
                  <c:v>40703</c:v>
                </c:pt>
                <c:pt idx="375">
                  <c:v>40704</c:v>
                </c:pt>
                <c:pt idx="376">
                  <c:v>40707</c:v>
                </c:pt>
                <c:pt idx="377">
                  <c:v>40708</c:v>
                </c:pt>
                <c:pt idx="378">
                  <c:v>40709</c:v>
                </c:pt>
                <c:pt idx="379">
                  <c:v>40710</c:v>
                </c:pt>
                <c:pt idx="380">
                  <c:v>40711</c:v>
                </c:pt>
                <c:pt idx="381">
                  <c:v>40714</c:v>
                </c:pt>
                <c:pt idx="382">
                  <c:v>40715</c:v>
                </c:pt>
                <c:pt idx="383">
                  <c:v>40716</c:v>
                </c:pt>
                <c:pt idx="384">
                  <c:v>40717</c:v>
                </c:pt>
                <c:pt idx="385">
                  <c:v>40718</c:v>
                </c:pt>
                <c:pt idx="386">
                  <c:v>40721</c:v>
                </c:pt>
                <c:pt idx="387">
                  <c:v>40722</c:v>
                </c:pt>
                <c:pt idx="388">
                  <c:v>40723</c:v>
                </c:pt>
                <c:pt idx="389">
                  <c:v>40724</c:v>
                </c:pt>
                <c:pt idx="390">
                  <c:v>40725</c:v>
                </c:pt>
                <c:pt idx="391">
                  <c:v>40728</c:v>
                </c:pt>
                <c:pt idx="392">
                  <c:v>40729</c:v>
                </c:pt>
                <c:pt idx="393">
                  <c:v>40730</c:v>
                </c:pt>
                <c:pt idx="394">
                  <c:v>40731</c:v>
                </c:pt>
                <c:pt idx="395">
                  <c:v>40732</c:v>
                </c:pt>
                <c:pt idx="396">
                  <c:v>40735</c:v>
                </c:pt>
                <c:pt idx="397">
                  <c:v>40736</c:v>
                </c:pt>
                <c:pt idx="398">
                  <c:v>40737</c:v>
                </c:pt>
                <c:pt idx="399">
                  <c:v>40738</c:v>
                </c:pt>
                <c:pt idx="400">
                  <c:v>40739</c:v>
                </c:pt>
                <c:pt idx="401">
                  <c:v>40742</c:v>
                </c:pt>
                <c:pt idx="402">
                  <c:v>40743</c:v>
                </c:pt>
                <c:pt idx="403">
                  <c:v>40744</c:v>
                </c:pt>
                <c:pt idx="404">
                  <c:v>40745</c:v>
                </c:pt>
                <c:pt idx="405">
                  <c:v>40746</c:v>
                </c:pt>
                <c:pt idx="406">
                  <c:v>40749</c:v>
                </c:pt>
                <c:pt idx="407">
                  <c:v>40750</c:v>
                </c:pt>
                <c:pt idx="408">
                  <c:v>40751</c:v>
                </c:pt>
                <c:pt idx="409">
                  <c:v>40752</c:v>
                </c:pt>
                <c:pt idx="410">
                  <c:v>40753</c:v>
                </c:pt>
                <c:pt idx="411">
                  <c:v>40756</c:v>
                </c:pt>
                <c:pt idx="412">
                  <c:v>40757</c:v>
                </c:pt>
                <c:pt idx="413">
                  <c:v>40758</c:v>
                </c:pt>
                <c:pt idx="414">
                  <c:v>40759</c:v>
                </c:pt>
                <c:pt idx="415">
                  <c:v>40760</c:v>
                </c:pt>
                <c:pt idx="416">
                  <c:v>40763</c:v>
                </c:pt>
                <c:pt idx="417">
                  <c:v>40764</c:v>
                </c:pt>
                <c:pt idx="418">
                  <c:v>40765</c:v>
                </c:pt>
                <c:pt idx="419">
                  <c:v>40766</c:v>
                </c:pt>
                <c:pt idx="420">
                  <c:v>40767</c:v>
                </c:pt>
                <c:pt idx="421">
                  <c:v>40770</c:v>
                </c:pt>
                <c:pt idx="422">
                  <c:v>40771</c:v>
                </c:pt>
                <c:pt idx="423">
                  <c:v>40772</c:v>
                </c:pt>
                <c:pt idx="424">
                  <c:v>40773</c:v>
                </c:pt>
                <c:pt idx="425">
                  <c:v>40774</c:v>
                </c:pt>
                <c:pt idx="426">
                  <c:v>40777</c:v>
                </c:pt>
                <c:pt idx="427">
                  <c:v>40778</c:v>
                </c:pt>
                <c:pt idx="428">
                  <c:v>40779</c:v>
                </c:pt>
                <c:pt idx="429">
                  <c:v>40780</c:v>
                </c:pt>
                <c:pt idx="430">
                  <c:v>40781</c:v>
                </c:pt>
                <c:pt idx="431">
                  <c:v>40784</c:v>
                </c:pt>
                <c:pt idx="432">
                  <c:v>40785</c:v>
                </c:pt>
                <c:pt idx="433">
                  <c:v>40786</c:v>
                </c:pt>
                <c:pt idx="434">
                  <c:v>40787</c:v>
                </c:pt>
                <c:pt idx="435">
                  <c:v>40788</c:v>
                </c:pt>
                <c:pt idx="436">
                  <c:v>40791</c:v>
                </c:pt>
                <c:pt idx="437">
                  <c:v>40792</c:v>
                </c:pt>
                <c:pt idx="438">
                  <c:v>40793</c:v>
                </c:pt>
                <c:pt idx="439">
                  <c:v>40794</c:v>
                </c:pt>
                <c:pt idx="440">
                  <c:v>40795</c:v>
                </c:pt>
                <c:pt idx="441">
                  <c:v>40798</c:v>
                </c:pt>
                <c:pt idx="442">
                  <c:v>40799</c:v>
                </c:pt>
                <c:pt idx="443">
                  <c:v>40800</c:v>
                </c:pt>
                <c:pt idx="444">
                  <c:v>40801</c:v>
                </c:pt>
                <c:pt idx="445">
                  <c:v>40802</c:v>
                </c:pt>
                <c:pt idx="446">
                  <c:v>40805</c:v>
                </c:pt>
                <c:pt idx="447">
                  <c:v>40806</c:v>
                </c:pt>
                <c:pt idx="448">
                  <c:v>40807</c:v>
                </c:pt>
                <c:pt idx="449">
                  <c:v>40808</c:v>
                </c:pt>
                <c:pt idx="450">
                  <c:v>40809</c:v>
                </c:pt>
                <c:pt idx="451">
                  <c:v>40812</c:v>
                </c:pt>
                <c:pt idx="452">
                  <c:v>40813</c:v>
                </c:pt>
                <c:pt idx="453">
                  <c:v>40814</c:v>
                </c:pt>
                <c:pt idx="454">
                  <c:v>40815</c:v>
                </c:pt>
                <c:pt idx="455">
                  <c:v>40816</c:v>
                </c:pt>
                <c:pt idx="456">
                  <c:v>40819</c:v>
                </c:pt>
                <c:pt idx="457">
                  <c:v>40820</c:v>
                </c:pt>
                <c:pt idx="458">
                  <c:v>40821</c:v>
                </c:pt>
                <c:pt idx="459">
                  <c:v>40822</c:v>
                </c:pt>
                <c:pt idx="460">
                  <c:v>40823</c:v>
                </c:pt>
                <c:pt idx="461">
                  <c:v>40826</c:v>
                </c:pt>
                <c:pt idx="462">
                  <c:v>40827</c:v>
                </c:pt>
                <c:pt idx="463">
                  <c:v>40828</c:v>
                </c:pt>
                <c:pt idx="464">
                  <c:v>40829</c:v>
                </c:pt>
                <c:pt idx="465">
                  <c:v>40830</c:v>
                </c:pt>
                <c:pt idx="466">
                  <c:v>40833</c:v>
                </c:pt>
                <c:pt idx="467">
                  <c:v>40834</c:v>
                </c:pt>
                <c:pt idx="468">
                  <c:v>40835</c:v>
                </c:pt>
                <c:pt idx="469">
                  <c:v>40836</c:v>
                </c:pt>
                <c:pt idx="470">
                  <c:v>40837</c:v>
                </c:pt>
                <c:pt idx="471">
                  <c:v>40840</c:v>
                </c:pt>
                <c:pt idx="472">
                  <c:v>40841</c:v>
                </c:pt>
                <c:pt idx="473">
                  <c:v>40842</c:v>
                </c:pt>
                <c:pt idx="474">
                  <c:v>40843</c:v>
                </c:pt>
                <c:pt idx="475">
                  <c:v>40844</c:v>
                </c:pt>
                <c:pt idx="476">
                  <c:v>40847</c:v>
                </c:pt>
                <c:pt idx="477">
                  <c:v>40848</c:v>
                </c:pt>
                <c:pt idx="478">
                  <c:v>40849</c:v>
                </c:pt>
                <c:pt idx="479">
                  <c:v>40850</c:v>
                </c:pt>
                <c:pt idx="480">
                  <c:v>40851</c:v>
                </c:pt>
                <c:pt idx="481">
                  <c:v>40854</c:v>
                </c:pt>
                <c:pt idx="482">
                  <c:v>40855</c:v>
                </c:pt>
                <c:pt idx="483">
                  <c:v>40856</c:v>
                </c:pt>
                <c:pt idx="484">
                  <c:v>40857</c:v>
                </c:pt>
                <c:pt idx="485">
                  <c:v>40858</c:v>
                </c:pt>
                <c:pt idx="486">
                  <c:v>40861</c:v>
                </c:pt>
                <c:pt idx="487">
                  <c:v>40862</c:v>
                </c:pt>
                <c:pt idx="488">
                  <c:v>40863</c:v>
                </c:pt>
                <c:pt idx="489">
                  <c:v>40864</c:v>
                </c:pt>
                <c:pt idx="490">
                  <c:v>40865</c:v>
                </c:pt>
                <c:pt idx="491">
                  <c:v>40868</c:v>
                </c:pt>
                <c:pt idx="492">
                  <c:v>40869</c:v>
                </c:pt>
                <c:pt idx="493">
                  <c:v>40870</c:v>
                </c:pt>
                <c:pt idx="494">
                  <c:v>40871</c:v>
                </c:pt>
                <c:pt idx="495">
                  <c:v>40872</c:v>
                </c:pt>
                <c:pt idx="496">
                  <c:v>40875</c:v>
                </c:pt>
                <c:pt idx="497">
                  <c:v>40876</c:v>
                </c:pt>
                <c:pt idx="498">
                  <c:v>40877</c:v>
                </c:pt>
                <c:pt idx="499">
                  <c:v>40878</c:v>
                </c:pt>
                <c:pt idx="500">
                  <c:v>40879</c:v>
                </c:pt>
                <c:pt idx="501">
                  <c:v>40882</c:v>
                </c:pt>
                <c:pt idx="502">
                  <c:v>40883</c:v>
                </c:pt>
                <c:pt idx="503">
                  <c:v>40884</c:v>
                </c:pt>
                <c:pt idx="504">
                  <c:v>40885</c:v>
                </c:pt>
                <c:pt idx="505">
                  <c:v>40886</c:v>
                </c:pt>
                <c:pt idx="506">
                  <c:v>40889</c:v>
                </c:pt>
                <c:pt idx="507">
                  <c:v>40890</c:v>
                </c:pt>
                <c:pt idx="508">
                  <c:v>40891</c:v>
                </c:pt>
                <c:pt idx="509">
                  <c:v>40892</c:v>
                </c:pt>
                <c:pt idx="510">
                  <c:v>40893</c:v>
                </c:pt>
                <c:pt idx="511">
                  <c:v>40896</c:v>
                </c:pt>
                <c:pt idx="512">
                  <c:v>40897</c:v>
                </c:pt>
                <c:pt idx="513">
                  <c:v>40898</c:v>
                </c:pt>
                <c:pt idx="514">
                  <c:v>40899</c:v>
                </c:pt>
                <c:pt idx="515">
                  <c:v>40900</c:v>
                </c:pt>
                <c:pt idx="516">
                  <c:v>40903</c:v>
                </c:pt>
                <c:pt idx="517">
                  <c:v>40904</c:v>
                </c:pt>
                <c:pt idx="518">
                  <c:v>40905</c:v>
                </c:pt>
                <c:pt idx="519">
                  <c:v>40906</c:v>
                </c:pt>
                <c:pt idx="520">
                  <c:v>40907</c:v>
                </c:pt>
                <c:pt idx="521">
                  <c:v>40910</c:v>
                </c:pt>
                <c:pt idx="522">
                  <c:v>40911</c:v>
                </c:pt>
                <c:pt idx="523">
                  <c:v>40912</c:v>
                </c:pt>
                <c:pt idx="524">
                  <c:v>40913</c:v>
                </c:pt>
                <c:pt idx="525">
                  <c:v>40914</c:v>
                </c:pt>
                <c:pt idx="526">
                  <c:v>40917</c:v>
                </c:pt>
                <c:pt idx="527">
                  <c:v>40918</c:v>
                </c:pt>
                <c:pt idx="528">
                  <c:v>40919</c:v>
                </c:pt>
                <c:pt idx="529">
                  <c:v>40920</c:v>
                </c:pt>
                <c:pt idx="530">
                  <c:v>40921</c:v>
                </c:pt>
                <c:pt idx="531">
                  <c:v>40924</c:v>
                </c:pt>
                <c:pt idx="532">
                  <c:v>40925</c:v>
                </c:pt>
                <c:pt idx="533">
                  <c:v>40926</c:v>
                </c:pt>
                <c:pt idx="534">
                  <c:v>40927</c:v>
                </c:pt>
                <c:pt idx="535">
                  <c:v>40928</c:v>
                </c:pt>
                <c:pt idx="536">
                  <c:v>40931</c:v>
                </c:pt>
                <c:pt idx="537">
                  <c:v>40932</c:v>
                </c:pt>
                <c:pt idx="538">
                  <c:v>40933</c:v>
                </c:pt>
                <c:pt idx="539">
                  <c:v>40934</c:v>
                </c:pt>
                <c:pt idx="540">
                  <c:v>40935</c:v>
                </c:pt>
                <c:pt idx="541">
                  <c:v>40938</c:v>
                </c:pt>
                <c:pt idx="542">
                  <c:v>40939</c:v>
                </c:pt>
                <c:pt idx="543">
                  <c:v>40940</c:v>
                </c:pt>
                <c:pt idx="544">
                  <c:v>40941</c:v>
                </c:pt>
                <c:pt idx="545">
                  <c:v>40942</c:v>
                </c:pt>
                <c:pt idx="546">
                  <c:v>40945</c:v>
                </c:pt>
                <c:pt idx="547">
                  <c:v>40946</c:v>
                </c:pt>
                <c:pt idx="548">
                  <c:v>40947</c:v>
                </c:pt>
                <c:pt idx="549">
                  <c:v>40948</c:v>
                </c:pt>
                <c:pt idx="550">
                  <c:v>40949</c:v>
                </c:pt>
                <c:pt idx="551">
                  <c:v>40952</c:v>
                </c:pt>
                <c:pt idx="552">
                  <c:v>40953</c:v>
                </c:pt>
                <c:pt idx="553">
                  <c:v>40954</c:v>
                </c:pt>
                <c:pt idx="554">
                  <c:v>40955</c:v>
                </c:pt>
                <c:pt idx="555">
                  <c:v>40956</c:v>
                </c:pt>
                <c:pt idx="556">
                  <c:v>40959</c:v>
                </c:pt>
                <c:pt idx="557">
                  <c:v>40960</c:v>
                </c:pt>
                <c:pt idx="558">
                  <c:v>40961</c:v>
                </c:pt>
                <c:pt idx="559">
                  <c:v>40962</c:v>
                </c:pt>
                <c:pt idx="560">
                  <c:v>40963</c:v>
                </c:pt>
                <c:pt idx="561">
                  <c:v>40966</c:v>
                </c:pt>
                <c:pt idx="562">
                  <c:v>40967</c:v>
                </c:pt>
                <c:pt idx="563">
                  <c:v>40968</c:v>
                </c:pt>
                <c:pt idx="564">
                  <c:v>40969</c:v>
                </c:pt>
                <c:pt idx="565">
                  <c:v>40970</c:v>
                </c:pt>
                <c:pt idx="566">
                  <c:v>40973</c:v>
                </c:pt>
                <c:pt idx="567">
                  <c:v>40974</c:v>
                </c:pt>
                <c:pt idx="568">
                  <c:v>40975</c:v>
                </c:pt>
                <c:pt idx="569">
                  <c:v>40976</c:v>
                </c:pt>
                <c:pt idx="570">
                  <c:v>40977</c:v>
                </c:pt>
                <c:pt idx="571">
                  <c:v>40980</c:v>
                </c:pt>
                <c:pt idx="572">
                  <c:v>40981</c:v>
                </c:pt>
                <c:pt idx="573">
                  <c:v>40982</c:v>
                </c:pt>
                <c:pt idx="574">
                  <c:v>40983</c:v>
                </c:pt>
                <c:pt idx="575">
                  <c:v>40984</c:v>
                </c:pt>
                <c:pt idx="576">
                  <c:v>40987</c:v>
                </c:pt>
                <c:pt idx="577">
                  <c:v>40988</c:v>
                </c:pt>
                <c:pt idx="578">
                  <c:v>40989</c:v>
                </c:pt>
                <c:pt idx="579">
                  <c:v>40990</c:v>
                </c:pt>
                <c:pt idx="580">
                  <c:v>40991</c:v>
                </c:pt>
                <c:pt idx="581">
                  <c:v>40994</c:v>
                </c:pt>
                <c:pt idx="582">
                  <c:v>40995</c:v>
                </c:pt>
                <c:pt idx="583">
                  <c:v>40996</c:v>
                </c:pt>
                <c:pt idx="584">
                  <c:v>40997</c:v>
                </c:pt>
                <c:pt idx="585">
                  <c:v>40998</c:v>
                </c:pt>
                <c:pt idx="586">
                  <c:v>41001</c:v>
                </c:pt>
                <c:pt idx="587">
                  <c:v>41002</c:v>
                </c:pt>
                <c:pt idx="588">
                  <c:v>41003</c:v>
                </c:pt>
                <c:pt idx="589">
                  <c:v>41004</c:v>
                </c:pt>
                <c:pt idx="590">
                  <c:v>41005</c:v>
                </c:pt>
                <c:pt idx="591">
                  <c:v>41008</c:v>
                </c:pt>
                <c:pt idx="592">
                  <c:v>41009</c:v>
                </c:pt>
                <c:pt idx="593">
                  <c:v>41010</c:v>
                </c:pt>
                <c:pt idx="594">
                  <c:v>41011</c:v>
                </c:pt>
                <c:pt idx="595">
                  <c:v>41012</c:v>
                </c:pt>
                <c:pt idx="596">
                  <c:v>41015</c:v>
                </c:pt>
                <c:pt idx="597">
                  <c:v>41016</c:v>
                </c:pt>
                <c:pt idx="598">
                  <c:v>41017</c:v>
                </c:pt>
                <c:pt idx="599">
                  <c:v>41018</c:v>
                </c:pt>
                <c:pt idx="600">
                  <c:v>41019</c:v>
                </c:pt>
                <c:pt idx="601">
                  <c:v>41022</c:v>
                </c:pt>
                <c:pt idx="602">
                  <c:v>41023</c:v>
                </c:pt>
                <c:pt idx="603">
                  <c:v>41024</c:v>
                </c:pt>
                <c:pt idx="604">
                  <c:v>41025</c:v>
                </c:pt>
                <c:pt idx="605">
                  <c:v>41026</c:v>
                </c:pt>
                <c:pt idx="606">
                  <c:v>41029</c:v>
                </c:pt>
                <c:pt idx="607">
                  <c:v>41030</c:v>
                </c:pt>
                <c:pt idx="608">
                  <c:v>41031</c:v>
                </c:pt>
                <c:pt idx="609">
                  <c:v>41032</c:v>
                </c:pt>
                <c:pt idx="610">
                  <c:v>41033</c:v>
                </c:pt>
                <c:pt idx="611">
                  <c:v>41036</c:v>
                </c:pt>
                <c:pt idx="612">
                  <c:v>41037</c:v>
                </c:pt>
                <c:pt idx="613">
                  <c:v>41038</c:v>
                </c:pt>
                <c:pt idx="614">
                  <c:v>41039</c:v>
                </c:pt>
                <c:pt idx="615">
                  <c:v>41040</c:v>
                </c:pt>
                <c:pt idx="616">
                  <c:v>41043</c:v>
                </c:pt>
                <c:pt idx="617">
                  <c:v>41044</c:v>
                </c:pt>
                <c:pt idx="618">
                  <c:v>41045</c:v>
                </c:pt>
                <c:pt idx="619">
                  <c:v>41046</c:v>
                </c:pt>
                <c:pt idx="620">
                  <c:v>41047</c:v>
                </c:pt>
                <c:pt idx="621">
                  <c:v>41050</c:v>
                </c:pt>
                <c:pt idx="622">
                  <c:v>41051</c:v>
                </c:pt>
                <c:pt idx="623">
                  <c:v>41052</c:v>
                </c:pt>
                <c:pt idx="624">
                  <c:v>41053</c:v>
                </c:pt>
                <c:pt idx="625">
                  <c:v>41054</c:v>
                </c:pt>
                <c:pt idx="626">
                  <c:v>41057</c:v>
                </c:pt>
                <c:pt idx="627">
                  <c:v>41058</c:v>
                </c:pt>
                <c:pt idx="628">
                  <c:v>41059</c:v>
                </c:pt>
                <c:pt idx="629">
                  <c:v>41060</c:v>
                </c:pt>
                <c:pt idx="630">
                  <c:v>41061</c:v>
                </c:pt>
                <c:pt idx="631">
                  <c:v>41064</c:v>
                </c:pt>
                <c:pt idx="632">
                  <c:v>41065</c:v>
                </c:pt>
                <c:pt idx="633">
                  <c:v>41066</c:v>
                </c:pt>
                <c:pt idx="634">
                  <c:v>41067</c:v>
                </c:pt>
                <c:pt idx="635">
                  <c:v>41068</c:v>
                </c:pt>
                <c:pt idx="636">
                  <c:v>41071</c:v>
                </c:pt>
                <c:pt idx="637">
                  <c:v>41072</c:v>
                </c:pt>
                <c:pt idx="638">
                  <c:v>41073</c:v>
                </c:pt>
                <c:pt idx="639">
                  <c:v>41074</c:v>
                </c:pt>
                <c:pt idx="640">
                  <c:v>41075</c:v>
                </c:pt>
                <c:pt idx="641">
                  <c:v>41078</c:v>
                </c:pt>
                <c:pt idx="642">
                  <c:v>41079</c:v>
                </c:pt>
                <c:pt idx="643">
                  <c:v>41080</c:v>
                </c:pt>
                <c:pt idx="644">
                  <c:v>41081</c:v>
                </c:pt>
                <c:pt idx="645">
                  <c:v>41082</c:v>
                </c:pt>
                <c:pt idx="646">
                  <c:v>41085</c:v>
                </c:pt>
                <c:pt idx="647">
                  <c:v>41086</c:v>
                </c:pt>
                <c:pt idx="648">
                  <c:v>41087</c:v>
                </c:pt>
                <c:pt idx="649">
                  <c:v>41088</c:v>
                </c:pt>
                <c:pt idx="650">
                  <c:v>41089</c:v>
                </c:pt>
                <c:pt idx="651">
                  <c:v>41092</c:v>
                </c:pt>
                <c:pt idx="652">
                  <c:v>41093</c:v>
                </c:pt>
                <c:pt idx="653">
                  <c:v>41094</c:v>
                </c:pt>
                <c:pt idx="654">
                  <c:v>41095</c:v>
                </c:pt>
                <c:pt idx="655">
                  <c:v>41096</c:v>
                </c:pt>
                <c:pt idx="656">
                  <c:v>41099</c:v>
                </c:pt>
                <c:pt idx="657">
                  <c:v>41100</c:v>
                </c:pt>
                <c:pt idx="658">
                  <c:v>41101</c:v>
                </c:pt>
                <c:pt idx="659">
                  <c:v>41102</c:v>
                </c:pt>
                <c:pt idx="660">
                  <c:v>41103</c:v>
                </c:pt>
                <c:pt idx="661">
                  <c:v>41106</c:v>
                </c:pt>
                <c:pt idx="662">
                  <c:v>41107</c:v>
                </c:pt>
                <c:pt idx="663">
                  <c:v>41108</c:v>
                </c:pt>
                <c:pt idx="664">
                  <c:v>41109</c:v>
                </c:pt>
                <c:pt idx="665">
                  <c:v>41110</c:v>
                </c:pt>
                <c:pt idx="666">
                  <c:v>41113</c:v>
                </c:pt>
                <c:pt idx="667">
                  <c:v>41114</c:v>
                </c:pt>
                <c:pt idx="668">
                  <c:v>41115</c:v>
                </c:pt>
                <c:pt idx="669">
                  <c:v>41116</c:v>
                </c:pt>
                <c:pt idx="670">
                  <c:v>41117</c:v>
                </c:pt>
                <c:pt idx="671">
                  <c:v>41120</c:v>
                </c:pt>
                <c:pt idx="672">
                  <c:v>41121</c:v>
                </c:pt>
                <c:pt idx="673">
                  <c:v>41122</c:v>
                </c:pt>
                <c:pt idx="674">
                  <c:v>41123</c:v>
                </c:pt>
                <c:pt idx="675">
                  <c:v>41124</c:v>
                </c:pt>
                <c:pt idx="676">
                  <c:v>41127</c:v>
                </c:pt>
                <c:pt idx="677">
                  <c:v>41128</c:v>
                </c:pt>
                <c:pt idx="678">
                  <c:v>41129</c:v>
                </c:pt>
                <c:pt idx="679">
                  <c:v>41130</c:v>
                </c:pt>
                <c:pt idx="680">
                  <c:v>41131</c:v>
                </c:pt>
                <c:pt idx="681">
                  <c:v>41134</c:v>
                </c:pt>
                <c:pt idx="682">
                  <c:v>41135</c:v>
                </c:pt>
                <c:pt idx="683">
                  <c:v>41136</c:v>
                </c:pt>
                <c:pt idx="684">
                  <c:v>41137</c:v>
                </c:pt>
                <c:pt idx="685">
                  <c:v>41138</c:v>
                </c:pt>
                <c:pt idx="686">
                  <c:v>41141</c:v>
                </c:pt>
                <c:pt idx="687">
                  <c:v>41142</c:v>
                </c:pt>
                <c:pt idx="688">
                  <c:v>41143</c:v>
                </c:pt>
                <c:pt idx="689">
                  <c:v>41144</c:v>
                </c:pt>
                <c:pt idx="690">
                  <c:v>41145</c:v>
                </c:pt>
                <c:pt idx="691">
                  <c:v>41148</c:v>
                </c:pt>
                <c:pt idx="692">
                  <c:v>41149</c:v>
                </c:pt>
                <c:pt idx="693">
                  <c:v>41150</c:v>
                </c:pt>
                <c:pt idx="694">
                  <c:v>41151</c:v>
                </c:pt>
                <c:pt idx="695">
                  <c:v>41152</c:v>
                </c:pt>
                <c:pt idx="696">
                  <c:v>41155</c:v>
                </c:pt>
                <c:pt idx="697">
                  <c:v>41156</c:v>
                </c:pt>
                <c:pt idx="698">
                  <c:v>41157</c:v>
                </c:pt>
                <c:pt idx="699">
                  <c:v>41158</c:v>
                </c:pt>
                <c:pt idx="700">
                  <c:v>41159</c:v>
                </c:pt>
                <c:pt idx="701">
                  <c:v>41162</c:v>
                </c:pt>
                <c:pt idx="702">
                  <c:v>41163</c:v>
                </c:pt>
                <c:pt idx="703">
                  <c:v>41164</c:v>
                </c:pt>
                <c:pt idx="704">
                  <c:v>41165</c:v>
                </c:pt>
                <c:pt idx="705">
                  <c:v>41166</c:v>
                </c:pt>
                <c:pt idx="706">
                  <c:v>41169</c:v>
                </c:pt>
                <c:pt idx="707">
                  <c:v>41170</c:v>
                </c:pt>
                <c:pt idx="708">
                  <c:v>41171</c:v>
                </c:pt>
                <c:pt idx="709">
                  <c:v>41172</c:v>
                </c:pt>
                <c:pt idx="710">
                  <c:v>41173</c:v>
                </c:pt>
                <c:pt idx="711">
                  <c:v>41176</c:v>
                </c:pt>
                <c:pt idx="712">
                  <c:v>41177</c:v>
                </c:pt>
                <c:pt idx="713">
                  <c:v>41178</c:v>
                </c:pt>
                <c:pt idx="714">
                  <c:v>41179</c:v>
                </c:pt>
                <c:pt idx="715">
                  <c:v>41180</c:v>
                </c:pt>
                <c:pt idx="716">
                  <c:v>41183</c:v>
                </c:pt>
                <c:pt idx="717">
                  <c:v>41184</c:v>
                </c:pt>
                <c:pt idx="718">
                  <c:v>41185</c:v>
                </c:pt>
                <c:pt idx="719">
                  <c:v>41186</c:v>
                </c:pt>
                <c:pt idx="720">
                  <c:v>41187</c:v>
                </c:pt>
                <c:pt idx="721">
                  <c:v>41190</c:v>
                </c:pt>
                <c:pt idx="722">
                  <c:v>41191</c:v>
                </c:pt>
                <c:pt idx="723">
                  <c:v>41192</c:v>
                </c:pt>
                <c:pt idx="724">
                  <c:v>41193</c:v>
                </c:pt>
                <c:pt idx="725">
                  <c:v>41194</c:v>
                </c:pt>
                <c:pt idx="726">
                  <c:v>41197</c:v>
                </c:pt>
                <c:pt idx="727">
                  <c:v>41198</c:v>
                </c:pt>
                <c:pt idx="728">
                  <c:v>41199</c:v>
                </c:pt>
                <c:pt idx="729">
                  <c:v>41200</c:v>
                </c:pt>
                <c:pt idx="730">
                  <c:v>41201</c:v>
                </c:pt>
                <c:pt idx="731">
                  <c:v>41204</c:v>
                </c:pt>
                <c:pt idx="732">
                  <c:v>41205</c:v>
                </c:pt>
                <c:pt idx="733">
                  <c:v>41206</c:v>
                </c:pt>
                <c:pt idx="734">
                  <c:v>41207</c:v>
                </c:pt>
                <c:pt idx="735">
                  <c:v>41208</c:v>
                </c:pt>
                <c:pt idx="736">
                  <c:v>41211</c:v>
                </c:pt>
                <c:pt idx="737">
                  <c:v>41212</c:v>
                </c:pt>
                <c:pt idx="738">
                  <c:v>41213</c:v>
                </c:pt>
                <c:pt idx="739">
                  <c:v>41214</c:v>
                </c:pt>
                <c:pt idx="740">
                  <c:v>41215</c:v>
                </c:pt>
                <c:pt idx="741">
                  <c:v>41218</c:v>
                </c:pt>
                <c:pt idx="742">
                  <c:v>41219</c:v>
                </c:pt>
                <c:pt idx="743">
                  <c:v>41220</c:v>
                </c:pt>
                <c:pt idx="744">
                  <c:v>41221</c:v>
                </c:pt>
                <c:pt idx="745">
                  <c:v>41222</c:v>
                </c:pt>
                <c:pt idx="746">
                  <c:v>41225</c:v>
                </c:pt>
                <c:pt idx="747">
                  <c:v>41226</c:v>
                </c:pt>
                <c:pt idx="748">
                  <c:v>41227</c:v>
                </c:pt>
                <c:pt idx="749">
                  <c:v>41228</c:v>
                </c:pt>
                <c:pt idx="750">
                  <c:v>41229</c:v>
                </c:pt>
                <c:pt idx="751">
                  <c:v>41232</c:v>
                </c:pt>
                <c:pt idx="752">
                  <c:v>41233</c:v>
                </c:pt>
                <c:pt idx="753">
                  <c:v>41234</c:v>
                </c:pt>
                <c:pt idx="754">
                  <c:v>41235</c:v>
                </c:pt>
                <c:pt idx="755">
                  <c:v>41236</c:v>
                </c:pt>
                <c:pt idx="756">
                  <c:v>41239</c:v>
                </c:pt>
                <c:pt idx="757">
                  <c:v>41240</c:v>
                </c:pt>
                <c:pt idx="758">
                  <c:v>41241</c:v>
                </c:pt>
                <c:pt idx="759">
                  <c:v>41242</c:v>
                </c:pt>
                <c:pt idx="760">
                  <c:v>41243</c:v>
                </c:pt>
                <c:pt idx="761">
                  <c:v>41246</c:v>
                </c:pt>
                <c:pt idx="762">
                  <c:v>41247</c:v>
                </c:pt>
                <c:pt idx="763">
                  <c:v>41248</c:v>
                </c:pt>
                <c:pt idx="764">
                  <c:v>41249</c:v>
                </c:pt>
                <c:pt idx="765">
                  <c:v>41250</c:v>
                </c:pt>
                <c:pt idx="766">
                  <c:v>41253</c:v>
                </c:pt>
                <c:pt idx="767">
                  <c:v>41254</c:v>
                </c:pt>
                <c:pt idx="768">
                  <c:v>41255</c:v>
                </c:pt>
                <c:pt idx="769">
                  <c:v>41256</c:v>
                </c:pt>
                <c:pt idx="770">
                  <c:v>41257</c:v>
                </c:pt>
                <c:pt idx="771">
                  <c:v>41260</c:v>
                </c:pt>
                <c:pt idx="772">
                  <c:v>41261</c:v>
                </c:pt>
                <c:pt idx="773">
                  <c:v>41262</c:v>
                </c:pt>
                <c:pt idx="774">
                  <c:v>41263</c:v>
                </c:pt>
                <c:pt idx="775">
                  <c:v>41264</c:v>
                </c:pt>
                <c:pt idx="776">
                  <c:v>41267</c:v>
                </c:pt>
                <c:pt idx="777">
                  <c:v>41268</c:v>
                </c:pt>
                <c:pt idx="778">
                  <c:v>41269</c:v>
                </c:pt>
                <c:pt idx="779">
                  <c:v>41270</c:v>
                </c:pt>
                <c:pt idx="780">
                  <c:v>41271</c:v>
                </c:pt>
                <c:pt idx="781">
                  <c:v>41274</c:v>
                </c:pt>
                <c:pt idx="782">
                  <c:v>41275</c:v>
                </c:pt>
                <c:pt idx="783">
                  <c:v>41276</c:v>
                </c:pt>
                <c:pt idx="784">
                  <c:v>41277</c:v>
                </c:pt>
                <c:pt idx="785">
                  <c:v>41278</c:v>
                </c:pt>
                <c:pt idx="786">
                  <c:v>41281</c:v>
                </c:pt>
                <c:pt idx="787">
                  <c:v>41282</c:v>
                </c:pt>
                <c:pt idx="788">
                  <c:v>41283</c:v>
                </c:pt>
                <c:pt idx="789">
                  <c:v>41284</c:v>
                </c:pt>
                <c:pt idx="790">
                  <c:v>41285</c:v>
                </c:pt>
                <c:pt idx="791">
                  <c:v>41288</c:v>
                </c:pt>
                <c:pt idx="792">
                  <c:v>41289</c:v>
                </c:pt>
                <c:pt idx="793">
                  <c:v>41290</c:v>
                </c:pt>
                <c:pt idx="794">
                  <c:v>41291</c:v>
                </c:pt>
                <c:pt idx="795">
                  <c:v>41292</c:v>
                </c:pt>
                <c:pt idx="796">
                  <c:v>41295</c:v>
                </c:pt>
                <c:pt idx="797">
                  <c:v>41296</c:v>
                </c:pt>
                <c:pt idx="798">
                  <c:v>41297</c:v>
                </c:pt>
                <c:pt idx="799">
                  <c:v>41298</c:v>
                </c:pt>
                <c:pt idx="800">
                  <c:v>41299</c:v>
                </c:pt>
                <c:pt idx="801">
                  <c:v>41302</c:v>
                </c:pt>
                <c:pt idx="802">
                  <c:v>41303</c:v>
                </c:pt>
                <c:pt idx="803">
                  <c:v>41304</c:v>
                </c:pt>
                <c:pt idx="804">
                  <c:v>41305</c:v>
                </c:pt>
                <c:pt idx="805">
                  <c:v>41306</c:v>
                </c:pt>
                <c:pt idx="806">
                  <c:v>41309</c:v>
                </c:pt>
                <c:pt idx="807">
                  <c:v>41310</c:v>
                </c:pt>
                <c:pt idx="808">
                  <c:v>41311</c:v>
                </c:pt>
                <c:pt idx="809">
                  <c:v>41312</c:v>
                </c:pt>
                <c:pt idx="810">
                  <c:v>41313</c:v>
                </c:pt>
                <c:pt idx="811">
                  <c:v>41316</c:v>
                </c:pt>
                <c:pt idx="812">
                  <c:v>41317</c:v>
                </c:pt>
                <c:pt idx="813">
                  <c:v>41318</c:v>
                </c:pt>
                <c:pt idx="814">
                  <c:v>41319</c:v>
                </c:pt>
                <c:pt idx="815">
                  <c:v>41320</c:v>
                </c:pt>
                <c:pt idx="816">
                  <c:v>41323</c:v>
                </c:pt>
                <c:pt idx="817">
                  <c:v>41324</c:v>
                </c:pt>
                <c:pt idx="818">
                  <c:v>41325</c:v>
                </c:pt>
                <c:pt idx="819">
                  <c:v>41326</c:v>
                </c:pt>
                <c:pt idx="820">
                  <c:v>41327</c:v>
                </c:pt>
                <c:pt idx="821">
                  <c:v>41330</c:v>
                </c:pt>
                <c:pt idx="822">
                  <c:v>41331</c:v>
                </c:pt>
                <c:pt idx="823">
                  <c:v>41332</c:v>
                </c:pt>
                <c:pt idx="824">
                  <c:v>41333</c:v>
                </c:pt>
                <c:pt idx="825">
                  <c:v>41334</c:v>
                </c:pt>
                <c:pt idx="826">
                  <c:v>41337</c:v>
                </c:pt>
                <c:pt idx="827">
                  <c:v>41338</c:v>
                </c:pt>
                <c:pt idx="828">
                  <c:v>41339</c:v>
                </c:pt>
                <c:pt idx="829">
                  <c:v>41340</c:v>
                </c:pt>
                <c:pt idx="830">
                  <c:v>41341</c:v>
                </c:pt>
                <c:pt idx="831">
                  <c:v>41344</c:v>
                </c:pt>
                <c:pt idx="832">
                  <c:v>41345</c:v>
                </c:pt>
                <c:pt idx="833">
                  <c:v>41346</c:v>
                </c:pt>
                <c:pt idx="834">
                  <c:v>41347</c:v>
                </c:pt>
                <c:pt idx="835">
                  <c:v>41348</c:v>
                </c:pt>
                <c:pt idx="836">
                  <c:v>41351</c:v>
                </c:pt>
                <c:pt idx="837">
                  <c:v>41352</c:v>
                </c:pt>
                <c:pt idx="838">
                  <c:v>41353</c:v>
                </c:pt>
                <c:pt idx="839">
                  <c:v>41354</c:v>
                </c:pt>
                <c:pt idx="840">
                  <c:v>41355</c:v>
                </c:pt>
                <c:pt idx="841">
                  <c:v>41358</c:v>
                </c:pt>
                <c:pt idx="842">
                  <c:v>41359</c:v>
                </c:pt>
                <c:pt idx="843">
                  <c:v>41360</c:v>
                </c:pt>
                <c:pt idx="844">
                  <c:v>41361</c:v>
                </c:pt>
                <c:pt idx="845">
                  <c:v>41362</c:v>
                </c:pt>
                <c:pt idx="846">
                  <c:v>41365</c:v>
                </c:pt>
                <c:pt idx="847">
                  <c:v>41366</c:v>
                </c:pt>
                <c:pt idx="848">
                  <c:v>41367</c:v>
                </c:pt>
                <c:pt idx="849">
                  <c:v>41368</c:v>
                </c:pt>
                <c:pt idx="850">
                  <c:v>41369</c:v>
                </c:pt>
                <c:pt idx="851">
                  <c:v>41372</c:v>
                </c:pt>
                <c:pt idx="852">
                  <c:v>41373</c:v>
                </c:pt>
                <c:pt idx="853">
                  <c:v>41374</c:v>
                </c:pt>
                <c:pt idx="854">
                  <c:v>41375</c:v>
                </c:pt>
                <c:pt idx="855">
                  <c:v>41376</c:v>
                </c:pt>
                <c:pt idx="856">
                  <c:v>41379</c:v>
                </c:pt>
                <c:pt idx="857">
                  <c:v>41380</c:v>
                </c:pt>
                <c:pt idx="858">
                  <c:v>41381</c:v>
                </c:pt>
                <c:pt idx="859">
                  <c:v>41382</c:v>
                </c:pt>
                <c:pt idx="860">
                  <c:v>41383</c:v>
                </c:pt>
                <c:pt idx="861">
                  <c:v>41386</c:v>
                </c:pt>
                <c:pt idx="862">
                  <c:v>41387</c:v>
                </c:pt>
                <c:pt idx="863">
                  <c:v>41388</c:v>
                </c:pt>
                <c:pt idx="864">
                  <c:v>41389</c:v>
                </c:pt>
                <c:pt idx="865">
                  <c:v>41390</c:v>
                </c:pt>
                <c:pt idx="866">
                  <c:v>41393</c:v>
                </c:pt>
                <c:pt idx="867">
                  <c:v>41394</c:v>
                </c:pt>
                <c:pt idx="868">
                  <c:v>41395</c:v>
                </c:pt>
                <c:pt idx="869">
                  <c:v>41396</c:v>
                </c:pt>
                <c:pt idx="870">
                  <c:v>41397</c:v>
                </c:pt>
                <c:pt idx="871">
                  <c:v>41400</c:v>
                </c:pt>
                <c:pt idx="872">
                  <c:v>41401</c:v>
                </c:pt>
                <c:pt idx="873">
                  <c:v>41402</c:v>
                </c:pt>
                <c:pt idx="874">
                  <c:v>41403</c:v>
                </c:pt>
                <c:pt idx="875">
                  <c:v>41404</c:v>
                </c:pt>
                <c:pt idx="876">
                  <c:v>41407</c:v>
                </c:pt>
                <c:pt idx="877">
                  <c:v>41408</c:v>
                </c:pt>
                <c:pt idx="878">
                  <c:v>41409</c:v>
                </c:pt>
                <c:pt idx="879">
                  <c:v>41410</c:v>
                </c:pt>
                <c:pt idx="880">
                  <c:v>41411</c:v>
                </c:pt>
                <c:pt idx="881">
                  <c:v>41414</c:v>
                </c:pt>
                <c:pt idx="882">
                  <c:v>41415</c:v>
                </c:pt>
                <c:pt idx="883">
                  <c:v>41416</c:v>
                </c:pt>
                <c:pt idx="884">
                  <c:v>41417</c:v>
                </c:pt>
                <c:pt idx="885">
                  <c:v>41418</c:v>
                </c:pt>
                <c:pt idx="886">
                  <c:v>41421</c:v>
                </c:pt>
                <c:pt idx="887">
                  <c:v>41422</c:v>
                </c:pt>
                <c:pt idx="888">
                  <c:v>41423</c:v>
                </c:pt>
                <c:pt idx="889">
                  <c:v>41424</c:v>
                </c:pt>
                <c:pt idx="890">
                  <c:v>41425</c:v>
                </c:pt>
                <c:pt idx="891">
                  <c:v>41428</c:v>
                </c:pt>
                <c:pt idx="892">
                  <c:v>41429</c:v>
                </c:pt>
                <c:pt idx="893">
                  <c:v>41430</c:v>
                </c:pt>
                <c:pt idx="894">
                  <c:v>41431</c:v>
                </c:pt>
                <c:pt idx="895">
                  <c:v>41432</c:v>
                </c:pt>
                <c:pt idx="896">
                  <c:v>41435</c:v>
                </c:pt>
                <c:pt idx="897">
                  <c:v>41436</c:v>
                </c:pt>
                <c:pt idx="898">
                  <c:v>41437</c:v>
                </c:pt>
                <c:pt idx="899">
                  <c:v>41438</c:v>
                </c:pt>
                <c:pt idx="900">
                  <c:v>41439</c:v>
                </c:pt>
                <c:pt idx="901">
                  <c:v>41442</c:v>
                </c:pt>
                <c:pt idx="902">
                  <c:v>41443</c:v>
                </c:pt>
                <c:pt idx="903">
                  <c:v>41444</c:v>
                </c:pt>
                <c:pt idx="904">
                  <c:v>41445</c:v>
                </c:pt>
                <c:pt idx="905">
                  <c:v>41446</c:v>
                </c:pt>
                <c:pt idx="906">
                  <c:v>41449</c:v>
                </c:pt>
                <c:pt idx="907">
                  <c:v>41450</c:v>
                </c:pt>
                <c:pt idx="908">
                  <c:v>41451</c:v>
                </c:pt>
                <c:pt idx="909">
                  <c:v>41452</c:v>
                </c:pt>
                <c:pt idx="910">
                  <c:v>41453</c:v>
                </c:pt>
                <c:pt idx="911">
                  <c:v>41456</c:v>
                </c:pt>
                <c:pt idx="912">
                  <c:v>41457</c:v>
                </c:pt>
                <c:pt idx="913">
                  <c:v>41458</c:v>
                </c:pt>
                <c:pt idx="914">
                  <c:v>41459</c:v>
                </c:pt>
                <c:pt idx="915">
                  <c:v>41460</c:v>
                </c:pt>
                <c:pt idx="916">
                  <c:v>41463</c:v>
                </c:pt>
                <c:pt idx="917">
                  <c:v>41464</c:v>
                </c:pt>
                <c:pt idx="918">
                  <c:v>41465</c:v>
                </c:pt>
                <c:pt idx="919">
                  <c:v>41466</c:v>
                </c:pt>
                <c:pt idx="920">
                  <c:v>41467</c:v>
                </c:pt>
                <c:pt idx="921">
                  <c:v>41470</c:v>
                </c:pt>
                <c:pt idx="922">
                  <c:v>41471</c:v>
                </c:pt>
                <c:pt idx="923">
                  <c:v>41472</c:v>
                </c:pt>
                <c:pt idx="924">
                  <c:v>41473</c:v>
                </c:pt>
                <c:pt idx="925">
                  <c:v>41474</c:v>
                </c:pt>
                <c:pt idx="926">
                  <c:v>41477</c:v>
                </c:pt>
                <c:pt idx="927">
                  <c:v>41478</c:v>
                </c:pt>
                <c:pt idx="928">
                  <c:v>41479</c:v>
                </c:pt>
                <c:pt idx="929">
                  <c:v>41480</c:v>
                </c:pt>
                <c:pt idx="930">
                  <c:v>41481</c:v>
                </c:pt>
                <c:pt idx="931">
                  <c:v>41484</c:v>
                </c:pt>
                <c:pt idx="932">
                  <c:v>41485</c:v>
                </c:pt>
                <c:pt idx="933">
                  <c:v>41486</c:v>
                </c:pt>
                <c:pt idx="934">
                  <c:v>41487</c:v>
                </c:pt>
                <c:pt idx="935">
                  <c:v>41488</c:v>
                </c:pt>
                <c:pt idx="936">
                  <c:v>41491</c:v>
                </c:pt>
                <c:pt idx="937">
                  <c:v>41492</c:v>
                </c:pt>
                <c:pt idx="938">
                  <c:v>41493</c:v>
                </c:pt>
                <c:pt idx="939">
                  <c:v>41494</c:v>
                </c:pt>
                <c:pt idx="940">
                  <c:v>41495</c:v>
                </c:pt>
                <c:pt idx="941">
                  <c:v>41498</c:v>
                </c:pt>
                <c:pt idx="942">
                  <c:v>41499</c:v>
                </c:pt>
                <c:pt idx="943">
                  <c:v>41500</c:v>
                </c:pt>
                <c:pt idx="944">
                  <c:v>41501</c:v>
                </c:pt>
                <c:pt idx="945">
                  <c:v>41502</c:v>
                </c:pt>
                <c:pt idx="946">
                  <c:v>41505</c:v>
                </c:pt>
                <c:pt idx="947">
                  <c:v>41506</c:v>
                </c:pt>
                <c:pt idx="948">
                  <c:v>41507</c:v>
                </c:pt>
                <c:pt idx="949">
                  <c:v>41508</c:v>
                </c:pt>
                <c:pt idx="950">
                  <c:v>41509</c:v>
                </c:pt>
                <c:pt idx="951">
                  <c:v>41512</c:v>
                </c:pt>
                <c:pt idx="952">
                  <c:v>41513</c:v>
                </c:pt>
                <c:pt idx="953">
                  <c:v>41514</c:v>
                </c:pt>
                <c:pt idx="954">
                  <c:v>41515</c:v>
                </c:pt>
                <c:pt idx="955">
                  <c:v>41516</c:v>
                </c:pt>
                <c:pt idx="956">
                  <c:v>41519</c:v>
                </c:pt>
                <c:pt idx="957">
                  <c:v>41520</c:v>
                </c:pt>
                <c:pt idx="958">
                  <c:v>41521</c:v>
                </c:pt>
                <c:pt idx="959">
                  <c:v>41522</c:v>
                </c:pt>
                <c:pt idx="960">
                  <c:v>41523</c:v>
                </c:pt>
                <c:pt idx="961">
                  <c:v>41526</c:v>
                </c:pt>
                <c:pt idx="962">
                  <c:v>41527</c:v>
                </c:pt>
                <c:pt idx="963">
                  <c:v>41528</c:v>
                </c:pt>
                <c:pt idx="964">
                  <c:v>41529</c:v>
                </c:pt>
                <c:pt idx="965">
                  <c:v>41530</c:v>
                </c:pt>
                <c:pt idx="966">
                  <c:v>41533</c:v>
                </c:pt>
                <c:pt idx="967">
                  <c:v>41534</c:v>
                </c:pt>
                <c:pt idx="968">
                  <c:v>41535</c:v>
                </c:pt>
                <c:pt idx="969">
                  <c:v>41536</c:v>
                </c:pt>
                <c:pt idx="970">
                  <c:v>41537</c:v>
                </c:pt>
                <c:pt idx="971">
                  <c:v>41540</c:v>
                </c:pt>
                <c:pt idx="972">
                  <c:v>41541</c:v>
                </c:pt>
                <c:pt idx="973">
                  <c:v>41542</c:v>
                </c:pt>
                <c:pt idx="974">
                  <c:v>41543</c:v>
                </c:pt>
                <c:pt idx="975">
                  <c:v>41544</c:v>
                </c:pt>
                <c:pt idx="976">
                  <c:v>41547</c:v>
                </c:pt>
                <c:pt idx="977">
                  <c:v>41548</c:v>
                </c:pt>
                <c:pt idx="978">
                  <c:v>41549</c:v>
                </c:pt>
                <c:pt idx="979">
                  <c:v>41550</c:v>
                </c:pt>
                <c:pt idx="980">
                  <c:v>41551</c:v>
                </c:pt>
                <c:pt idx="981">
                  <c:v>41554</c:v>
                </c:pt>
                <c:pt idx="982">
                  <c:v>41555</c:v>
                </c:pt>
                <c:pt idx="983">
                  <c:v>41556</c:v>
                </c:pt>
                <c:pt idx="984">
                  <c:v>41557</c:v>
                </c:pt>
                <c:pt idx="985">
                  <c:v>41558</c:v>
                </c:pt>
                <c:pt idx="986">
                  <c:v>41561</c:v>
                </c:pt>
                <c:pt idx="987">
                  <c:v>41562</c:v>
                </c:pt>
                <c:pt idx="988">
                  <c:v>41563</c:v>
                </c:pt>
                <c:pt idx="989">
                  <c:v>41564</c:v>
                </c:pt>
                <c:pt idx="990">
                  <c:v>41565</c:v>
                </c:pt>
                <c:pt idx="991">
                  <c:v>41568</c:v>
                </c:pt>
                <c:pt idx="992">
                  <c:v>41569</c:v>
                </c:pt>
                <c:pt idx="993">
                  <c:v>41570</c:v>
                </c:pt>
                <c:pt idx="994">
                  <c:v>41571</c:v>
                </c:pt>
                <c:pt idx="995">
                  <c:v>41572</c:v>
                </c:pt>
                <c:pt idx="996">
                  <c:v>41575</c:v>
                </c:pt>
                <c:pt idx="997">
                  <c:v>41576</c:v>
                </c:pt>
                <c:pt idx="998">
                  <c:v>41577</c:v>
                </c:pt>
                <c:pt idx="999">
                  <c:v>41578</c:v>
                </c:pt>
                <c:pt idx="1000">
                  <c:v>41579</c:v>
                </c:pt>
                <c:pt idx="1001">
                  <c:v>41582</c:v>
                </c:pt>
                <c:pt idx="1002">
                  <c:v>41583</c:v>
                </c:pt>
                <c:pt idx="1003">
                  <c:v>41584</c:v>
                </c:pt>
                <c:pt idx="1004">
                  <c:v>41585</c:v>
                </c:pt>
                <c:pt idx="1005">
                  <c:v>41586</c:v>
                </c:pt>
                <c:pt idx="1006">
                  <c:v>41589</c:v>
                </c:pt>
                <c:pt idx="1007">
                  <c:v>41590</c:v>
                </c:pt>
                <c:pt idx="1008">
                  <c:v>41591</c:v>
                </c:pt>
                <c:pt idx="1009">
                  <c:v>41592</c:v>
                </c:pt>
                <c:pt idx="1010">
                  <c:v>41593</c:v>
                </c:pt>
                <c:pt idx="1011">
                  <c:v>41596</c:v>
                </c:pt>
                <c:pt idx="1012">
                  <c:v>41597</c:v>
                </c:pt>
                <c:pt idx="1013">
                  <c:v>41598</c:v>
                </c:pt>
                <c:pt idx="1014">
                  <c:v>41599</c:v>
                </c:pt>
                <c:pt idx="1015">
                  <c:v>41600</c:v>
                </c:pt>
                <c:pt idx="1016">
                  <c:v>41603</c:v>
                </c:pt>
                <c:pt idx="1017">
                  <c:v>41604</c:v>
                </c:pt>
                <c:pt idx="1018">
                  <c:v>41605</c:v>
                </c:pt>
                <c:pt idx="1019">
                  <c:v>41606</c:v>
                </c:pt>
                <c:pt idx="1020">
                  <c:v>41607</c:v>
                </c:pt>
                <c:pt idx="1021">
                  <c:v>41610</c:v>
                </c:pt>
                <c:pt idx="1022">
                  <c:v>41611</c:v>
                </c:pt>
                <c:pt idx="1023">
                  <c:v>41612</c:v>
                </c:pt>
                <c:pt idx="1024">
                  <c:v>41613</c:v>
                </c:pt>
                <c:pt idx="1025">
                  <c:v>41614</c:v>
                </c:pt>
                <c:pt idx="1026">
                  <c:v>41617</c:v>
                </c:pt>
                <c:pt idx="1027">
                  <c:v>41618</c:v>
                </c:pt>
                <c:pt idx="1028">
                  <c:v>41619</c:v>
                </c:pt>
                <c:pt idx="1029">
                  <c:v>41620</c:v>
                </c:pt>
                <c:pt idx="1030">
                  <c:v>41621</c:v>
                </c:pt>
                <c:pt idx="1031">
                  <c:v>41624</c:v>
                </c:pt>
                <c:pt idx="1032">
                  <c:v>41625</c:v>
                </c:pt>
                <c:pt idx="1033">
                  <c:v>41626</c:v>
                </c:pt>
                <c:pt idx="1034">
                  <c:v>41627</c:v>
                </c:pt>
                <c:pt idx="1035">
                  <c:v>41628</c:v>
                </c:pt>
                <c:pt idx="1036">
                  <c:v>41631</c:v>
                </c:pt>
                <c:pt idx="1037">
                  <c:v>41632</c:v>
                </c:pt>
                <c:pt idx="1038">
                  <c:v>41633</c:v>
                </c:pt>
                <c:pt idx="1039">
                  <c:v>41634</c:v>
                </c:pt>
                <c:pt idx="1040">
                  <c:v>41635</c:v>
                </c:pt>
                <c:pt idx="1041">
                  <c:v>41638</c:v>
                </c:pt>
                <c:pt idx="1042">
                  <c:v>41639</c:v>
                </c:pt>
                <c:pt idx="1043">
                  <c:v>41640</c:v>
                </c:pt>
                <c:pt idx="1044">
                  <c:v>41641</c:v>
                </c:pt>
                <c:pt idx="1045">
                  <c:v>41642</c:v>
                </c:pt>
                <c:pt idx="1046">
                  <c:v>41645</c:v>
                </c:pt>
                <c:pt idx="1047">
                  <c:v>41646</c:v>
                </c:pt>
                <c:pt idx="1048">
                  <c:v>41647</c:v>
                </c:pt>
                <c:pt idx="1049">
                  <c:v>41648</c:v>
                </c:pt>
                <c:pt idx="1050">
                  <c:v>41649</c:v>
                </c:pt>
                <c:pt idx="1051">
                  <c:v>41652</c:v>
                </c:pt>
                <c:pt idx="1052">
                  <c:v>41653</c:v>
                </c:pt>
                <c:pt idx="1053">
                  <c:v>41654</c:v>
                </c:pt>
                <c:pt idx="1054">
                  <c:v>41655</c:v>
                </c:pt>
                <c:pt idx="1055">
                  <c:v>41656</c:v>
                </c:pt>
                <c:pt idx="1056">
                  <c:v>41659</c:v>
                </c:pt>
                <c:pt idx="1057">
                  <c:v>41660</c:v>
                </c:pt>
                <c:pt idx="1058">
                  <c:v>41661</c:v>
                </c:pt>
                <c:pt idx="1059">
                  <c:v>41662</c:v>
                </c:pt>
                <c:pt idx="1060">
                  <c:v>41663</c:v>
                </c:pt>
                <c:pt idx="1061">
                  <c:v>41666</c:v>
                </c:pt>
                <c:pt idx="1062">
                  <c:v>41667</c:v>
                </c:pt>
                <c:pt idx="1063">
                  <c:v>41668</c:v>
                </c:pt>
                <c:pt idx="1064">
                  <c:v>41669</c:v>
                </c:pt>
                <c:pt idx="1065">
                  <c:v>41670</c:v>
                </c:pt>
                <c:pt idx="1066">
                  <c:v>41673</c:v>
                </c:pt>
                <c:pt idx="1067">
                  <c:v>41674</c:v>
                </c:pt>
                <c:pt idx="1068">
                  <c:v>41675</c:v>
                </c:pt>
                <c:pt idx="1069">
                  <c:v>41676</c:v>
                </c:pt>
                <c:pt idx="1070">
                  <c:v>41677</c:v>
                </c:pt>
                <c:pt idx="1071">
                  <c:v>41680</c:v>
                </c:pt>
                <c:pt idx="1072">
                  <c:v>41681</c:v>
                </c:pt>
                <c:pt idx="1073">
                  <c:v>41682</c:v>
                </c:pt>
                <c:pt idx="1074">
                  <c:v>41683</c:v>
                </c:pt>
                <c:pt idx="1075">
                  <c:v>41684</c:v>
                </c:pt>
                <c:pt idx="1076">
                  <c:v>41687</c:v>
                </c:pt>
                <c:pt idx="1077">
                  <c:v>41688</c:v>
                </c:pt>
                <c:pt idx="1078">
                  <c:v>41689</c:v>
                </c:pt>
                <c:pt idx="1079">
                  <c:v>41690</c:v>
                </c:pt>
                <c:pt idx="1080">
                  <c:v>41691</c:v>
                </c:pt>
                <c:pt idx="1081">
                  <c:v>41694</c:v>
                </c:pt>
                <c:pt idx="1082">
                  <c:v>41695</c:v>
                </c:pt>
                <c:pt idx="1083">
                  <c:v>41696</c:v>
                </c:pt>
                <c:pt idx="1084">
                  <c:v>41697</c:v>
                </c:pt>
                <c:pt idx="1085">
                  <c:v>41698</c:v>
                </c:pt>
                <c:pt idx="1086">
                  <c:v>41701</c:v>
                </c:pt>
                <c:pt idx="1087">
                  <c:v>41702</c:v>
                </c:pt>
                <c:pt idx="1088">
                  <c:v>41703</c:v>
                </c:pt>
                <c:pt idx="1089">
                  <c:v>41704</c:v>
                </c:pt>
                <c:pt idx="1090">
                  <c:v>41705</c:v>
                </c:pt>
                <c:pt idx="1091">
                  <c:v>41708</c:v>
                </c:pt>
                <c:pt idx="1092">
                  <c:v>41709</c:v>
                </c:pt>
                <c:pt idx="1093">
                  <c:v>41710</c:v>
                </c:pt>
                <c:pt idx="1094">
                  <c:v>41711</c:v>
                </c:pt>
                <c:pt idx="1095">
                  <c:v>41712</c:v>
                </c:pt>
                <c:pt idx="1096">
                  <c:v>41715</c:v>
                </c:pt>
                <c:pt idx="1097">
                  <c:v>41716</c:v>
                </c:pt>
                <c:pt idx="1098">
                  <c:v>41717</c:v>
                </c:pt>
                <c:pt idx="1099">
                  <c:v>41718</c:v>
                </c:pt>
                <c:pt idx="1100">
                  <c:v>41719</c:v>
                </c:pt>
                <c:pt idx="1101">
                  <c:v>41722</c:v>
                </c:pt>
                <c:pt idx="1102">
                  <c:v>41723</c:v>
                </c:pt>
                <c:pt idx="1103">
                  <c:v>41724</c:v>
                </c:pt>
                <c:pt idx="1104">
                  <c:v>41725</c:v>
                </c:pt>
                <c:pt idx="1105">
                  <c:v>41726</c:v>
                </c:pt>
                <c:pt idx="1106">
                  <c:v>41729</c:v>
                </c:pt>
                <c:pt idx="1107">
                  <c:v>41730</c:v>
                </c:pt>
                <c:pt idx="1108">
                  <c:v>41731</c:v>
                </c:pt>
                <c:pt idx="1109">
                  <c:v>41732</c:v>
                </c:pt>
                <c:pt idx="1110">
                  <c:v>41733</c:v>
                </c:pt>
                <c:pt idx="1111">
                  <c:v>41736</c:v>
                </c:pt>
                <c:pt idx="1112">
                  <c:v>41737</c:v>
                </c:pt>
                <c:pt idx="1113">
                  <c:v>41738</c:v>
                </c:pt>
                <c:pt idx="1114">
                  <c:v>41739</c:v>
                </c:pt>
                <c:pt idx="1115">
                  <c:v>41740</c:v>
                </c:pt>
                <c:pt idx="1116">
                  <c:v>41743</c:v>
                </c:pt>
                <c:pt idx="1117">
                  <c:v>41744</c:v>
                </c:pt>
                <c:pt idx="1118">
                  <c:v>41745</c:v>
                </c:pt>
                <c:pt idx="1119">
                  <c:v>41746</c:v>
                </c:pt>
                <c:pt idx="1120">
                  <c:v>41747</c:v>
                </c:pt>
                <c:pt idx="1121">
                  <c:v>41750</c:v>
                </c:pt>
                <c:pt idx="1122">
                  <c:v>41751</c:v>
                </c:pt>
                <c:pt idx="1123">
                  <c:v>41752</c:v>
                </c:pt>
                <c:pt idx="1124">
                  <c:v>41753</c:v>
                </c:pt>
                <c:pt idx="1125">
                  <c:v>41754</c:v>
                </c:pt>
                <c:pt idx="1126">
                  <c:v>41757</c:v>
                </c:pt>
                <c:pt idx="1127">
                  <c:v>41758</c:v>
                </c:pt>
                <c:pt idx="1128">
                  <c:v>41759</c:v>
                </c:pt>
                <c:pt idx="1129">
                  <c:v>41760</c:v>
                </c:pt>
                <c:pt idx="1130">
                  <c:v>41761</c:v>
                </c:pt>
                <c:pt idx="1131">
                  <c:v>41764</c:v>
                </c:pt>
                <c:pt idx="1132">
                  <c:v>41765</c:v>
                </c:pt>
                <c:pt idx="1133">
                  <c:v>41766</c:v>
                </c:pt>
                <c:pt idx="1134">
                  <c:v>41767</c:v>
                </c:pt>
                <c:pt idx="1135">
                  <c:v>41768</c:v>
                </c:pt>
                <c:pt idx="1136">
                  <c:v>41771</c:v>
                </c:pt>
                <c:pt idx="1137">
                  <c:v>41772</c:v>
                </c:pt>
                <c:pt idx="1138">
                  <c:v>41773</c:v>
                </c:pt>
                <c:pt idx="1139">
                  <c:v>41774</c:v>
                </c:pt>
                <c:pt idx="1140">
                  <c:v>41775</c:v>
                </c:pt>
                <c:pt idx="1141">
                  <c:v>41778</c:v>
                </c:pt>
                <c:pt idx="1142">
                  <c:v>41779</c:v>
                </c:pt>
                <c:pt idx="1143">
                  <c:v>41780</c:v>
                </c:pt>
                <c:pt idx="1144">
                  <c:v>41781</c:v>
                </c:pt>
                <c:pt idx="1145">
                  <c:v>41782</c:v>
                </c:pt>
                <c:pt idx="1146">
                  <c:v>41785</c:v>
                </c:pt>
                <c:pt idx="1147">
                  <c:v>41786</c:v>
                </c:pt>
                <c:pt idx="1148">
                  <c:v>41787</c:v>
                </c:pt>
                <c:pt idx="1149">
                  <c:v>41788</c:v>
                </c:pt>
                <c:pt idx="1150">
                  <c:v>41789</c:v>
                </c:pt>
                <c:pt idx="1151">
                  <c:v>41792</c:v>
                </c:pt>
                <c:pt idx="1152">
                  <c:v>41793</c:v>
                </c:pt>
                <c:pt idx="1153">
                  <c:v>41794</c:v>
                </c:pt>
                <c:pt idx="1154">
                  <c:v>41795</c:v>
                </c:pt>
                <c:pt idx="1155">
                  <c:v>41796</c:v>
                </c:pt>
                <c:pt idx="1156">
                  <c:v>41799</c:v>
                </c:pt>
                <c:pt idx="1157">
                  <c:v>41800</c:v>
                </c:pt>
                <c:pt idx="1158">
                  <c:v>41801</c:v>
                </c:pt>
                <c:pt idx="1159">
                  <c:v>41802</c:v>
                </c:pt>
                <c:pt idx="1160">
                  <c:v>41803</c:v>
                </c:pt>
                <c:pt idx="1161">
                  <c:v>41806</c:v>
                </c:pt>
                <c:pt idx="1162">
                  <c:v>41807</c:v>
                </c:pt>
                <c:pt idx="1163">
                  <c:v>41808</c:v>
                </c:pt>
                <c:pt idx="1164">
                  <c:v>41809</c:v>
                </c:pt>
                <c:pt idx="1165">
                  <c:v>41810</c:v>
                </c:pt>
                <c:pt idx="1166">
                  <c:v>41813</c:v>
                </c:pt>
                <c:pt idx="1167">
                  <c:v>41814</c:v>
                </c:pt>
                <c:pt idx="1168">
                  <c:v>41815</c:v>
                </c:pt>
                <c:pt idx="1169">
                  <c:v>41816</c:v>
                </c:pt>
                <c:pt idx="1170">
                  <c:v>41817</c:v>
                </c:pt>
                <c:pt idx="1171">
                  <c:v>41820</c:v>
                </c:pt>
                <c:pt idx="1172">
                  <c:v>41821</c:v>
                </c:pt>
                <c:pt idx="1173">
                  <c:v>41822</c:v>
                </c:pt>
                <c:pt idx="1174">
                  <c:v>41823</c:v>
                </c:pt>
                <c:pt idx="1175">
                  <c:v>41824</c:v>
                </c:pt>
                <c:pt idx="1176">
                  <c:v>41827</c:v>
                </c:pt>
                <c:pt idx="1177">
                  <c:v>41828</c:v>
                </c:pt>
                <c:pt idx="1178">
                  <c:v>41829</c:v>
                </c:pt>
                <c:pt idx="1179">
                  <c:v>41830</c:v>
                </c:pt>
                <c:pt idx="1180">
                  <c:v>41831</c:v>
                </c:pt>
                <c:pt idx="1181">
                  <c:v>41834</c:v>
                </c:pt>
                <c:pt idx="1182">
                  <c:v>41835</c:v>
                </c:pt>
                <c:pt idx="1183">
                  <c:v>41836</c:v>
                </c:pt>
                <c:pt idx="1184">
                  <c:v>41837</c:v>
                </c:pt>
                <c:pt idx="1185">
                  <c:v>41838</c:v>
                </c:pt>
                <c:pt idx="1186">
                  <c:v>41841</c:v>
                </c:pt>
                <c:pt idx="1187">
                  <c:v>41842</c:v>
                </c:pt>
                <c:pt idx="1188">
                  <c:v>41843</c:v>
                </c:pt>
                <c:pt idx="1189">
                  <c:v>41844</c:v>
                </c:pt>
                <c:pt idx="1190">
                  <c:v>41845</c:v>
                </c:pt>
                <c:pt idx="1191">
                  <c:v>41848</c:v>
                </c:pt>
                <c:pt idx="1192">
                  <c:v>41849</c:v>
                </c:pt>
                <c:pt idx="1193">
                  <c:v>41850</c:v>
                </c:pt>
                <c:pt idx="1194">
                  <c:v>41851</c:v>
                </c:pt>
                <c:pt idx="1195">
                  <c:v>41852</c:v>
                </c:pt>
                <c:pt idx="1196">
                  <c:v>41855</c:v>
                </c:pt>
                <c:pt idx="1197">
                  <c:v>41856</c:v>
                </c:pt>
                <c:pt idx="1198">
                  <c:v>41857</c:v>
                </c:pt>
                <c:pt idx="1199">
                  <c:v>41858</c:v>
                </c:pt>
                <c:pt idx="1200">
                  <c:v>41859</c:v>
                </c:pt>
                <c:pt idx="1201">
                  <c:v>41862</c:v>
                </c:pt>
                <c:pt idx="1202">
                  <c:v>41863</c:v>
                </c:pt>
                <c:pt idx="1203">
                  <c:v>41864</c:v>
                </c:pt>
                <c:pt idx="1204">
                  <c:v>41865</c:v>
                </c:pt>
                <c:pt idx="1205">
                  <c:v>41866</c:v>
                </c:pt>
                <c:pt idx="1206">
                  <c:v>41869</c:v>
                </c:pt>
                <c:pt idx="1207">
                  <c:v>41870</c:v>
                </c:pt>
                <c:pt idx="1208">
                  <c:v>41871</c:v>
                </c:pt>
                <c:pt idx="1209">
                  <c:v>41872</c:v>
                </c:pt>
                <c:pt idx="1210">
                  <c:v>41873</c:v>
                </c:pt>
                <c:pt idx="1211">
                  <c:v>41876</c:v>
                </c:pt>
                <c:pt idx="1212">
                  <c:v>41877</c:v>
                </c:pt>
                <c:pt idx="1213">
                  <c:v>41878</c:v>
                </c:pt>
                <c:pt idx="1214">
                  <c:v>41879</c:v>
                </c:pt>
                <c:pt idx="1215">
                  <c:v>41880</c:v>
                </c:pt>
                <c:pt idx="1216">
                  <c:v>41883</c:v>
                </c:pt>
                <c:pt idx="1217">
                  <c:v>41884</c:v>
                </c:pt>
                <c:pt idx="1218">
                  <c:v>41885</c:v>
                </c:pt>
                <c:pt idx="1219">
                  <c:v>41886</c:v>
                </c:pt>
                <c:pt idx="1220">
                  <c:v>41887</c:v>
                </c:pt>
                <c:pt idx="1221">
                  <c:v>41890</c:v>
                </c:pt>
                <c:pt idx="1222">
                  <c:v>41891</c:v>
                </c:pt>
                <c:pt idx="1223">
                  <c:v>41892</c:v>
                </c:pt>
                <c:pt idx="1224">
                  <c:v>41893</c:v>
                </c:pt>
                <c:pt idx="1225">
                  <c:v>41894</c:v>
                </c:pt>
                <c:pt idx="1226">
                  <c:v>41897</c:v>
                </c:pt>
                <c:pt idx="1227">
                  <c:v>41898</c:v>
                </c:pt>
                <c:pt idx="1228">
                  <c:v>41899</c:v>
                </c:pt>
                <c:pt idx="1229">
                  <c:v>41900</c:v>
                </c:pt>
                <c:pt idx="1230">
                  <c:v>41901</c:v>
                </c:pt>
                <c:pt idx="1231">
                  <c:v>41904</c:v>
                </c:pt>
                <c:pt idx="1232">
                  <c:v>41905</c:v>
                </c:pt>
                <c:pt idx="1233">
                  <c:v>41906</c:v>
                </c:pt>
                <c:pt idx="1234">
                  <c:v>41907</c:v>
                </c:pt>
                <c:pt idx="1235">
                  <c:v>41908</c:v>
                </c:pt>
                <c:pt idx="1236">
                  <c:v>41911</c:v>
                </c:pt>
                <c:pt idx="1237">
                  <c:v>41912</c:v>
                </c:pt>
                <c:pt idx="1238">
                  <c:v>41913</c:v>
                </c:pt>
                <c:pt idx="1239">
                  <c:v>41914</c:v>
                </c:pt>
                <c:pt idx="1240">
                  <c:v>41915</c:v>
                </c:pt>
                <c:pt idx="1241">
                  <c:v>41918</c:v>
                </c:pt>
                <c:pt idx="1242">
                  <c:v>41919</c:v>
                </c:pt>
                <c:pt idx="1243">
                  <c:v>41920</c:v>
                </c:pt>
                <c:pt idx="1244">
                  <c:v>41921</c:v>
                </c:pt>
                <c:pt idx="1245">
                  <c:v>41922</c:v>
                </c:pt>
                <c:pt idx="1246">
                  <c:v>41925</c:v>
                </c:pt>
                <c:pt idx="1247">
                  <c:v>41926</c:v>
                </c:pt>
                <c:pt idx="1248">
                  <c:v>41927</c:v>
                </c:pt>
                <c:pt idx="1249">
                  <c:v>41928</c:v>
                </c:pt>
                <c:pt idx="1250">
                  <c:v>41929</c:v>
                </c:pt>
                <c:pt idx="1251">
                  <c:v>41932</c:v>
                </c:pt>
                <c:pt idx="1252">
                  <c:v>41933</c:v>
                </c:pt>
                <c:pt idx="1253">
                  <c:v>41934</c:v>
                </c:pt>
                <c:pt idx="1254">
                  <c:v>41935</c:v>
                </c:pt>
                <c:pt idx="1255">
                  <c:v>41936</c:v>
                </c:pt>
                <c:pt idx="1256">
                  <c:v>41939</c:v>
                </c:pt>
                <c:pt idx="1257">
                  <c:v>41940</c:v>
                </c:pt>
                <c:pt idx="1258">
                  <c:v>41941</c:v>
                </c:pt>
                <c:pt idx="1259">
                  <c:v>41942</c:v>
                </c:pt>
                <c:pt idx="1260">
                  <c:v>41943</c:v>
                </c:pt>
                <c:pt idx="1261">
                  <c:v>41946</c:v>
                </c:pt>
                <c:pt idx="1262">
                  <c:v>41947</c:v>
                </c:pt>
                <c:pt idx="1263">
                  <c:v>41948</c:v>
                </c:pt>
                <c:pt idx="1264">
                  <c:v>41949</c:v>
                </c:pt>
                <c:pt idx="1265">
                  <c:v>41950</c:v>
                </c:pt>
                <c:pt idx="1266">
                  <c:v>41953</c:v>
                </c:pt>
                <c:pt idx="1267">
                  <c:v>41954</c:v>
                </c:pt>
                <c:pt idx="1268">
                  <c:v>41955</c:v>
                </c:pt>
                <c:pt idx="1269">
                  <c:v>41956</c:v>
                </c:pt>
                <c:pt idx="1270">
                  <c:v>41957</c:v>
                </c:pt>
                <c:pt idx="1271">
                  <c:v>41960</c:v>
                </c:pt>
                <c:pt idx="1272">
                  <c:v>41961</c:v>
                </c:pt>
                <c:pt idx="1273">
                  <c:v>41962</c:v>
                </c:pt>
                <c:pt idx="1274">
                  <c:v>41963</c:v>
                </c:pt>
                <c:pt idx="1275">
                  <c:v>41964</c:v>
                </c:pt>
                <c:pt idx="1276">
                  <c:v>41967</c:v>
                </c:pt>
                <c:pt idx="1277">
                  <c:v>41968</c:v>
                </c:pt>
                <c:pt idx="1278">
                  <c:v>41969</c:v>
                </c:pt>
                <c:pt idx="1279">
                  <c:v>41970</c:v>
                </c:pt>
                <c:pt idx="1280">
                  <c:v>41971</c:v>
                </c:pt>
                <c:pt idx="1281">
                  <c:v>41974</c:v>
                </c:pt>
                <c:pt idx="1282">
                  <c:v>41975</c:v>
                </c:pt>
                <c:pt idx="1283">
                  <c:v>41976</c:v>
                </c:pt>
                <c:pt idx="1284">
                  <c:v>41977</c:v>
                </c:pt>
                <c:pt idx="1285">
                  <c:v>41978</c:v>
                </c:pt>
                <c:pt idx="1286">
                  <c:v>41981</c:v>
                </c:pt>
                <c:pt idx="1287">
                  <c:v>41982</c:v>
                </c:pt>
                <c:pt idx="1288">
                  <c:v>41983</c:v>
                </c:pt>
                <c:pt idx="1289">
                  <c:v>41984</c:v>
                </c:pt>
                <c:pt idx="1290">
                  <c:v>41985</c:v>
                </c:pt>
                <c:pt idx="1291">
                  <c:v>41988</c:v>
                </c:pt>
                <c:pt idx="1292">
                  <c:v>41989</c:v>
                </c:pt>
                <c:pt idx="1293">
                  <c:v>41990</c:v>
                </c:pt>
                <c:pt idx="1294">
                  <c:v>41991</c:v>
                </c:pt>
                <c:pt idx="1295">
                  <c:v>41992</c:v>
                </c:pt>
                <c:pt idx="1296">
                  <c:v>41995</c:v>
                </c:pt>
                <c:pt idx="1297">
                  <c:v>41996</c:v>
                </c:pt>
                <c:pt idx="1298">
                  <c:v>41997</c:v>
                </c:pt>
                <c:pt idx="1299">
                  <c:v>41998</c:v>
                </c:pt>
                <c:pt idx="1300">
                  <c:v>41999</c:v>
                </c:pt>
                <c:pt idx="1301">
                  <c:v>42002</c:v>
                </c:pt>
                <c:pt idx="1302">
                  <c:v>42003</c:v>
                </c:pt>
                <c:pt idx="1303">
                  <c:v>42004</c:v>
                </c:pt>
                <c:pt idx="1304">
                  <c:v>42005</c:v>
                </c:pt>
                <c:pt idx="1305">
                  <c:v>42006</c:v>
                </c:pt>
                <c:pt idx="1306">
                  <c:v>42009</c:v>
                </c:pt>
                <c:pt idx="1307">
                  <c:v>42010</c:v>
                </c:pt>
                <c:pt idx="1308">
                  <c:v>42011</c:v>
                </c:pt>
                <c:pt idx="1309">
                  <c:v>42012</c:v>
                </c:pt>
                <c:pt idx="1310">
                  <c:v>42013</c:v>
                </c:pt>
                <c:pt idx="1311">
                  <c:v>42016</c:v>
                </c:pt>
                <c:pt idx="1312">
                  <c:v>42017</c:v>
                </c:pt>
                <c:pt idx="1313">
                  <c:v>42018</c:v>
                </c:pt>
                <c:pt idx="1314">
                  <c:v>42019</c:v>
                </c:pt>
                <c:pt idx="1315">
                  <c:v>42020</c:v>
                </c:pt>
                <c:pt idx="1316">
                  <c:v>42023</c:v>
                </c:pt>
                <c:pt idx="1317">
                  <c:v>42024</c:v>
                </c:pt>
                <c:pt idx="1318">
                  <c:v>42025</c:v>
                </c:pt>
                <c:pt idx="1319">
                  <c:v>42026</c:v>
                </c:pt>
                <c:pt idx="1320">
                  <c:v>42027</c:v>
                </c:pt>
                <c:pt idx="1321">
                  <c:v>42030</c:v>
                </c:pt>
                <c:pt idx="1322">
                  <c:v>42031</c:v>
                </c:pt>
                <c:pt idx="1323">
                  <c:v>42032</c:v>
                </c:pt>
                <c:pt idx="1324">
                  <c:v>42033</c:v>
                </c:pt>
                <c:pt idx="1325">
                  <c:v>42034</c:v>
                </c:pt>
                <c:pt idx="1326">
                  <c:v>42037</c:v>
                </c:pt>
                <c:pt idx="1327">
                  <c:v>42038</c:v>
                </c:pt>
                <c:pt idx="1328">
                  <c:v>42039</c:v>
                </c:pt>
                <c:pt idx="1329">
                  <c:v>42040</c:v>
                </c:pt>
                <c:pt idx="1330">
                  <c:v>42041</c:v>
                </c:pt>
                <c:pt idx="1331">
                  <c:v>42044</c:v>
                </c:pt>
                <c:pt idx="1332">
                  <c:v>42045</c:v>
                </c:pt>
                <c:pt idx="1333">
                  <c:v>42046</c:v>
                </c:pt>
                <c:pt idx="1334">
                  <c:v>42047</c:v>
                </c:pt>
                <c:pt idx="1335">
                  <c:v>42048</c:v>
                </c:pt>
                <c:pt idx="1336">
                  <c:v>42051</c:v>
                </c:pt>
                <c:pt idx="1337">
                  <c:v>42052</c:v>
                </c:pt>
                <c:pt idx="1338">
                  <c:v>42053</c:v>
                </c:pt>
                <c:pt idx="1339">
                  <c:v>42054</c:v>
                </c:pt>
                <c:pt idx="1340">
                  <c:v>42055</c:v>
                </c:pt>
                <c:pt idx="1341">
                  <c:v>42058</c:v>
                </c:pt>
                <c:pt idx="1342">
                  <c:v>42059</c:v>
                </c:pt>
                <c:pt idx="1343">
                  <c:v>42060</c:v>
                </c:pt>
                <c:pt idx="1344">
                  <c:v>42061</c:v>
                </c:pt>
                <c:pt idx="1345">
                  <c:v>42062</c:v>
                </c:pt>
                <c:pt idx="1346">
                  <c:v>42065</c:v>
                </c:pt>
                <c:pt idx="1347">
                  <c:v>42066</c:v>
                </c:pt>
                <c:pt idx="1348">
                  <c:v>42067</c:v>
                </c:pt>
                <c:pt idx="1349">
                  <c:v>42068</c:v>
                </c:pt>
                <c:pt idx="1350">
                  <c:v>42069</c:v>
                </c:pt>
                <c:pt idx="1351">
                  <c:v>42072</c:v>
                </c:pt>
                <c:pt idx="1352">
                  <c:v>42073</c:v>
                </c:pt>
                <c:pt idx="1353">
                  <c:v>42074</c:v>
                </c:pt>
                <c:pt idx="1354">
                  <c:v>42075</c:v>
                </c:pt>
                <c:pt idx="1355">
                  <c:v>42076</c:v>
                </c:pt>
                <c:pt idx="1356">
                  <c:v>42079</c:v>
                </c:pt>
                <c:pt idx="1357">
                  <c:v>42080</c:v>
                </c:pt>
                <c:pt idx="1358">
                  <c:v>42081</c:v>
                </c:pt>
                <c:pt idx="1359">
                  <c:v>42082</c:v>
                </c:pt>
                <c:pt idx="1360">
                  <c:v>42083</c:v>
                </c:pt>
                <c:pt idx="1361">
                  <c:v>42086</c:v>
                </c:pt>
                <c:pt idx="1362">
                  <c:v>42087</c:v>
                </c:pt>
                <c:pt idx="1363">
                  <c:v>42088</c:v>
                </c:pt>
                <c:pt idx="1364">
                  <c:v>42089</c:v>
                </c:pt>
                <c:pt idx="1365">
                  <c:v>42090</c:v>
                </c:pt>
                <c:pt idx="1366">
                  <c:v>42093</c:v>
                </c:pt>
                <c:pt idx="1367">
                  <c:v>42094</c:v>
                </c:pt>
                <c:pt idx="1368">
                  <c:v>42095</c:v>
                </c:pt>
                <c:pt idx="1369">
                  <c:v>42096</c:v>
                </c:pt>
                <c:pt idx="1370">
                  <c:v>42097</c:v>
                </c:pt>
                <c:pt idx="1371">
                  <c:v>42100</c:v>
                </c:pt>
                <c:pt idx="1372">
                  <c:v>42101</c:v>
                </c:pt>
                <c:pt idx="1373">
                  <c:v>42102</c:v>
                </c:pt>
                <c:pt idx="1374">
                  <c:v>42103</c:v>
                </c:pt>
                <c:pt idx="1375">
                  <c:v>42104</c:v>
                </c:pt>
                <c:pt idx="1376">
                  <c:v>42107</c:v>
                </c:pt>
                <c:pt idx="1377">
                  <c:v>42108</c:v>
                </c:pt>
                <c:pt idx="1378">
                  <c:v>42109</c:v>
                </c:pt>
                <c:pt idx="1379">
                  <c:v>42110</c:v>
                </c:pt>
                <c:pt idx="1380">
                  <c:v>42111</c:v>
                </c:pt>
                <c:pt idx="1381">
                  <c:v>42114</c:v>
                </c:pt>
                <c:pt idx="1382">
                  <c:v>42115</c:v>
                </c:pt>
                <c:pt idx="1383">
                  <c:v>42116</c:v>
                </c:pt>
                <c:pt idx="1384">
                  <c:v>42117</c:v>
                </c:pt>
                <c:pt idx="1385">
                  <c:v>42118</c:v>
                </c:pt>
                <c:pt idx="1386">
                  <c:v>42121</c:v>
                </c:pt>
                <c:pt idx="1387">
                  <c:v>42122</c:v>
                </c:pt>
                <c:pt idx="1388">
                  <c:v>42123</c:v>
                </c:pt>
                <c:pt idx="1389">
                  <c:v>42124</c:v>
                </c:pt>
                <c:pt idx="1390">
                  <c:v>42125</c:v>
                </c:pt>
                <c:pt idx="1391">
                  <c:v>42128</c:v>
                </c:pt>
                <c:pt idx="1392">
                  <c:v>42129</c:v>
                </c:pt>
                <c:pt idx="1393">
                  <c:v>42130</c:v>
                </c:pt>
                <c:pt idx="1394">
                  <c:v>42131</c:v>
                </c:pt>
                <c:pt idx="1395">
                  <c:v>42132</c:v>
                </c:pt>
                <c:pt idx="1396">
                  <c:v>42135</c:v>
                </c:pt>
                <c:pt idx="1397">
                  <c:v>42136</c:v>
                </c:pt>
                <c:pt idx="1398">
                  <c:v>42137</c:v>
                </c:pt>
                <c:pt idx="1399">
                  <c:v>42138</c:v>
                </c:pt>
                <c:pt idx="1400">
                  <c:v>42139</c:v>
                </c:pt>
                <c:pt idx="1401">
                  <c:v>42142</c:v>
                </c:pt>
                <c:pt idx="1402">
                  <c:v>42143</c:v>
                </c:pt>
                <c:pt idx="1403">
                  <c:v>42144</c:v>
                </c:pt>
                <c:pt idx="1404">
                  <c:v>42145</c:v>
                </c:pt>
                <c:pt idx="1405">
                  <c:v>42146</c:v>
                </c:pt>
                <c:pt idx="1406">
                  <c:v>42149</c:v>
                </c:pt>
                <c:pt idx="1407">
                  <c:v>42150</c:v>
                </c:pt>
                <c:pt idx="1408">
                  <c:v>42151</c:v>
                </c:pt>
                <c:pt idx="1409">
                  <c:v>42152</c:v>
                </c:pt>
                <c:pt idx="1410">
                  <c:v>42153</c:v>
                </c:pt>
                <c:pt idx="1411">
                  <c:v>42156</c:v>
                </c:pt>
                <c:pt idx="1412">
                  <c:v>42157</c:v>
                </c:pt>
                <c:pt idx="1413">
                  <c:v>42158</c:v>
                </c:pt>
                <c:pt idx="1414">
                  <c:v>42159</c:v>
                </c:pt>
                <c:pt idx="1415">
                  <c:v>42160</c:v>
                </c:pt>
                <c:pt idx="1416">
                  <c:v>42163</c:v>
                </c:pt>
                <c:pt idx="1417">
                  <c:v>42164</c:v>
                </c:pt>
                <c:pt idx="1418">
                  <c:v>42165</c:v>
                </c:pt>
                <c:pt idx="1419">
                  <c:v>42166</c:v>
                </c:pt>
                <c:pt idx="1420">
                  <c:v>42167</c:v>
                </c:pt>
                <c:pt idx="1421">
                  <c:v>42170</c:v>
                </c:pt>
                <c:pt idx="1422">
                  <c:v>42171</c:v>
                </c:pt>
                <c:pt idx="1423">
                  <c:v>42172</c:v>
                </c:pt>
                <c:pt idx="1424">
                  <c:v>42173</c:v>
                </c:pt>
                <c:pt idx="1425">
                  <c:v>42174</c:v>
                </c:pt>
                <c:pt idx="1426">
                  <c:v>42177</c:v>
                </c:pt>
                <c:pt idx="1427">
                  <c:v>42178</c:v>
                </c:pt>
                <c:pt idx="1428">
                  <c:v>42179</c:v>
                </c:pt>
                <c:pt idx="1429">
                  <c:v>42180</c:v>
                </c:pt>
                <c:pt idx="1430">
                  <c:v>42181</c:v>
                </c:pt>
                <c:pt idx="1431">
                  <c:v>42184</c:v>
                </c:pt>
                <c:pt idx="1432">
                  <c:v>42185</c:v>
                </c:pt>
                <c:pt idx="1433">
                  <c:v>42186</c:v>
                </c:pt>
                <c:pt idx="1434">
                  <c:v>42187</c:v>
                </c:pt>
                <c:pt idx="1435">
                  <c:v>42188</c:v>
                </c:pt>
                <c:pt idx="1436">
                  <c:v>42191</c:v>
                </c:pt>
                <c:pt idx="1437">
                  <c:v>42192</c:v>
                </c:pt>
                <c:pt idx="1438">
                  <c:v>42193</c:v>
                </c:pt>
                <c:pt idx="1439">
                  <c:v>42194</c:v>
                </c:pt>
                <c:pt idx="1440">
                  <c:v>42195</c:v>
                </c:pt>
                <c:pt idx="1441">
                  <c:v>42198</c:v>
                </c:pt>
                <c:pt idx="1442">
                  <c:v>42199</c:v>
                </c:pt>
                <c:pt idx="1443">
                  <c:v>42200</c:v>
                </c:pt>
                <c:pt idx="1444">
                  <c:v>42201</c:v>
                </c:pt>
                <c:pt idx="1445">
                  <c:v>42202</c:v>
                </c:pt>
                <c:pt idx="1446">
                  <c:v>42205</c:v>
                </c:pt>
                <c:pt idx="1447">
                  <c:v>42206</c:v>
                </c:pt>
                <c:pt idx="1448">
                  <c:v>42207</c:v>
                </c:pt>
                <c:pt idx="1449">
                  <c:v>42208</c:v>
                </c:pt>
                <c:pt idx="1450">
                  <c:v>42209</c:v>
                </c:pt>
                <c:pt idx="1451">
                  <c:v>42212</c:v>
                </c:pt>
                <c:pt idx="1452">
                  <c:v>42213</c:v>
                </c:pt>
                <c:pt idx="1453">
                  <c:v>42214</c:v>
                </c:pt>
                <c:pt idx="1454">
                  <c:v>42215</c:v>
                </c:pt>
                <c:pt idx="1455">
                  <c:v>42216</c:v>
                </c:pt>
                <c:pt idx="1456">
                  <c:v>42219</c:v>
                </c:pt>
                <c:pt idx="1457">
                  <c:v>42220</c:v>
                </c:pt>
                <c:pt idx="1458">
                  <c:v>42221</c:v>
                </c:pt>
                <c:pt idx="1459">
                  <c:v>42222</c:v>
                </c:pt>
                <c:pt idx="1460">
                  <c:v>42223</c:v>
                </c:pt>
                <c:pt idx="1461">
                  <c:v>42226</c:v>
                </c:pt>
                <c:pt idx="1462">
                  <c:v>42227</c:v>
                </c:pt>
                <c:pt idx="1463">
                  <c:v>42228</c:v>
                </c:pt>
                <c:pt idx="1464">
                  <c:v>42229</c:v>
                </c:pt>
                <c:pt idx="1465">
                  <c:v>42230</c:v>
                </c:pt>
                <c:pt idx="1466">
                  <c:v>42233</c:v>
                </c:pt>
                <c:pt idx="1467">
                  <c:v>42234</c:v>
                </c:pt>
                <c:pt idx="1468">
                  <c:v>42235</c:v>
                </c:pt>
                <c:pt idx="1469">
                  <c:v>42236</c:v>
                </c:pt>
                <c:pt idx="1470">
                  <c:v>42237</c:v>
                </c:pt>
                <c:pt idx="1471">
                  <c:v>42240</c:v>
                </c:pt>
                <c:pt idx="1472">
                  <c:v>42241</c:v>
                </c:pt>
                <c:pt idx="1473">
                  <c:v>42242</c:v>
                </c:pt>
                <c:pt idx="1474">
                  <c:v>42243</c:v>
                </c:pt>
                <c:pt idx="1475">
                  <c:v>42244</c:v>
                </c:pt>
                <c:pt idx="1476">
                  <c:v>42247</c:v>
                </c:pt>
                <c:pt idx="1477">
                  <c:v>42248</c:v>
                </c:pt>
                <c:pt idx="1478">
                  <c:v>42249</c:v>
                </c:pt>
                <c:pt idx="1479">
                  <c:v>42250</c:v>
                </c:pt>
                <c:pt idx="1480">
                  <c:v>42251</c:v>
                </c:pt>
                <c:pt idx="1481">
                  <c:v>42254</c:v>
                </c:pt>
                <c:pt idx="1482">
                  <c:v>42255</c:v>
                </c:pt>
                <c:pt idx="1483">
                  <c:v>42256</c:v>
                </c:pt>
                <c:pt idx="1484">
                  <c:v>42257</c:v>
                </c:pt>
                <c:pt idx="1485">
                  <c:v>42258</c:v>
                </c:pt>
                <c:pt idx="1486">
                  <c:v>42261</c:v>
                </c:pt>
                <c:pt idx="1487">
                  <c:v>42262</c:v>
                </c:pt>
                <c:pt idx="1488">
                  <c:v>42263</c:v>
                </c:pt>
                <c:pt idx="1489">
                  <c:v>42264</c:v>
                </c:pt>
                <c:pt idx="1490">
                  <c:v>42265</c:v>
                </c:pt>
                <c:pt idx="1491">
                  <c:v>42268</c:v>
                </c:pt>
                <c:pt idx="1492">
                  <c:v>42269</c:v>
                </c:pt>
                <c:pt idx="1493">
                  <c:v>42270</c:v>
                </c:pt>
                <c:pt idx="1494">
                  <c:v>42271</c:v>
                </c:pt>
                <c:pt idx="1495">
                  <c:v>42272</c:v>
                </c:pt>
                <c:pt idx="1496">
                  <c:v>42275</c:v>
                </c:pt>
                <c:pt idx="1497">
                  <c:v>42276</c:v>
                </c:pt>
                <c:pt idx="1498">
                  <c:v>42277</c:v>
                </c:pt>
                <c:pt idx="1499">
                  <c:v>42278</c:v>
                </c:pt>
                <c:pt idx="1500">
                  <c:v>42279</c:v>
                </c:pt>
                <c:pt idx="1501">
                  <c:v>42282</c:v>
                </c:pt>
                <c:pt idx="1502">
                  <c:v>42283</c:v>
                </c:pt>
                <c:pt idx="1503">
                  <c:v>42284</c:v>
                </c:pt>
                <c:pt idx="1504">
                  <c:v>42285</c:v>
                </c:pt>
                <c:pt idx="1505">
                  <c:v>42286</c:v>
                </c:pt>
                <c:pt idx="1506">
                  <c:v>42289</c:v>
                </c:pt>
                <c:pt idx="1507">
                  <c:v>42290</c:v>
                </c:pt>
                <c:pt idx="1508">
                  <c:v>42291</c:v>
                </c:pt>
                <c:pt idx="1509">
                  <c:v>42292</c:v>
                </c:pt>
                <c:pt idx="1510">
                  <c:v>42293</c:v>
                </c:pt>
                <c:pt idx="1511">
                  <c:v>42296</c:v>
                </c:pt>
                <c:pt idx="1512">
                  <c:v>42297</c:v>
                </c:pt>
                <c:pt idx="1513">
                  <c:v>42298</c:v>
                </c:pt>
                <c:pt idx="1514">
                  <c:v>42299</c:v>
                </c:pt>
                <c:pt idx="1515">
                  <c:v>42300</c:v>
                </c:pt>
                <c:pt idx="1516">
                  <c:v>42303</c:v>
                </c:pt>
                <c:pt idx="1517">
                  <c:v>42304</c:v>
                </c:pt>
                <c:pt idx="1518">
                  <c:v>42305</c:v>
                </c:pt>
                <c:pt idx="1519">
                  <c:v>42306</c:v>
                </c:pt>
                <c:pt idx="1520">
                  <c:v>42307</c:v>
                </c:pt>
                <c:pt idx="1521">
                  <c:v>42310</c:v>
                </c:pt>
                <c:pt idx="1522">
                  <c:v>42311</c:v>
                </c:pt>
                <c:pt idx="1523">
                  <c:v>42312</c:v>
                </c:pt>
                <c:pt idx="1524">
                  <c:v>42313</c:v>
                </c:pt>
                <c:pt idx="1525">
                  <c:v>42314</c:v>
                </c:pt>
                <c:pt idx="1526">
                  <c:v>42317</c:v>
                </c:pt>
                <c:pt idx="1527">
                  <c:v>42318</c:v>
                </c:pt>
                <c:pt idx="1528">
                  <c:v>42319</c:v>
                </c:pt>
                <c:pt idx="1529">
                  <c:v>42320</c:v>
                </c:pt>
                <c:pt idx="1530">
                  <c:v>42321</c:v>
                </c:pt>
                <c:pt idx="1531">
                  <c:v>42324</c:v>
                </c:pt>
                <c:pt idx="1532">
                  <c:v>42325</c:v>
                </c:pt>
                <c:pt idx="1533">
                  <c:v>42326</c:v>
                </c:pt>
                <c:pt idx="1534">
                  <c:v>42327</c:v>
                </c:pt>
                <c:pt idx="1535">
                  <c:v>42328</c:v>
                </c:pt>
                <c:pt idx="1536">
                  <c:v>42331</c:v>
                </c:pt>
                <c:pt idx="1537">
                  <c:v>42332</c:v>
                </c:pt>
                <c:pt idx="1538">
                  <c:v>42333</c:v>
                </c:pt>
                <c:pt idx="1539">
                  <c:v>42334</c:v>
                </c:pt>
                <c:pt idx="1540">
                  <c:v>42335</c:v>
                </c:pt>
                <c:pt idx="1541">
                  <c:v>42338</c:v>
                </c:pt>
                <c:pt idx="1542">
                  <c:v>42339</c:v>
                </c:pt>
                <c:pt idx="1543">
                  <c:v>42340</c:v>
                </c:pt>
                <c:pt idx="1544">
                  <c:v>42341</c:v>
                </c:pt>
                <c:pt idx="1545">
                  <c:v>42342</c:v>
                </c:pt>
                <c:pt idx="1546">
                  <c:v>42345</c:v>
                </c:pt>
                <c:pt idx="1547">
                  <c:v>42346</c:v>
                </c:pt>
                <c:pt idx="1548">
                  <c:v>42347</c:v>
                </c:pt>
                <c:pt idx="1549">
                  <c:v>42348</c:v>
                </c:pt>
                <c:pt idx="1550">
                  <c:v>42349</c:v>
                </c:pt>
                <c:pt idx="1551">
                  <c:v>42352</c:v>
                </c:pt>
                <c:pt idx="1552">
                  <c:v>42353</c:v>
                </c:pt>
                <c:pt idx="1553">
                  <c:v>42354</c:v>
                </c:pt>
                <c:pt idx="1554">
                  <c:v>42355</c:v>
                </c:pt>
                <c:pt idx="1555">
                  <c:v>42356</c:v>
                </c:pt>
                <c:pt idx="1556">
                  <c:v>42359</c:v>
                </c:pt>
                <c:pt idx="1557">
                  <c:v>42360</c:v>
                </c:pt>
                <c:pt idx="1558">
                  <c:v>42361</c:v>
                </c:pt>
                <c:pt idx="1559">
                  <c:v>42362</c:v>
                </c:pt>
                <c:pt idx="1560">
                  <c:v>42363</c:v>
                </c:pt>
                <c:pt idx="1561">
                  <c:v>42366</c:v>
                </c:pt>
                <c:pt idx="1562">
                  <c:v>42367</c:v>
                </c:pt>
                <c:pt idx="1563">
                  <c:v>42368</c:v>
                </c:pt>
                <c:pt idx="1564">
                  <c:v>42369</c:v>
                </c:pt>
                <c:pt idx="1565">
                  <c:v>42370</c:v>
                </c:pt>
                <c:pt idx="1566">
                  <c:v>42373</c:v>
                </c:pt>
                <c:pt idx="1567">
                  <c:v>42374</c:v>
                </c:pt>
                <c:pt idx="1568">
                  <c:v>42375</c:v>
                </c:pt>
                <c:pt idx="1569">
                  <c:v>42376</c:v>
                </c:pt>
                <c:pt idx="1570">
                  <c:v>42377</c:v>
                </c:pt>
                <c:pt idx="1571">
                  <c:v>42380</c:v>
                </c:pt>
                <c:pt idx="1572">
                  <c:v>42381</c:v>
                </c:pt>
                <c:pt idx="1573">
                  <c:v>42382</c:v>
                </c:pt>
                <c:pt idx="1574">
                  <c:v>42383</c:v>
                </c:pt>
                <c:pt idx="1575">
                  <c:v>42384</c:v>
                </c:pt>
                <c:pt idx="1576">
                  <c:v>42387</c:v>
                </c:pt>
                <c:pt idx="1577">
                  <c:v>42388</c:v>
                </c:pt>
                <c:pt idx="1578">
                  <c:v>42389</c:v>
                </c:pt>
                <c:pt idx="1579">
                  <c:v>42390</c:v>
                </c:pt>
                <c:pt idx="1580">
                  <c:v>42391</c:v>
                </c:pt>
                <c:pt idx="1581">
                  <c:v>42394</c:v>
                </c:pt>
                <c:pt idx="1582">
                  <c:v>42395</c:v>
                </c:pt>
                <c:pt idx="1583">
                  <c:v>42396</c:v>
                </c:pt>
                <c:pt idx="1584">
                  <c:v>42397</c:v>
                </c:pt>
                <c:pt idx="1585">
                  <c:v>42398</c:v>
                </c:pt>
                <c:pt idx="1586">
                  <c:v>42401</c:v>
                </c:pt>
                <c:pt idx="1587">
                  <c:v>42402</c:v>
                </c:pt>
                <c:pt idx="1588">
                  <c:v>42403</c:v>
                </c:pt>
                <c:pt idx="1589">
                  <c:v>42404</c:v>
                </c:pt>
                <c:pt idx="1590">
                  <c:v>42405</c:v>
                </c:pt>
                <c:pt idx="1591">
                  <c:v>42408</c:v>
                </c:pt>
                <c:pt idx="1592">
                  <c:v>42409</c:v>
                </c:pt>
                <c:pt idx="1593">
                  <c:v>42410</c:v>
                </c:pt>
                <c:pt idx="1594">
                  <c:v>42411</c:v>
                </c:pt>
                <c:pt idx="1595">
                  <c:v>42412</c:v>
                </c:pt>
                <c:pt idx="1596">
                  <c:v>42415</c:v>
                </c:pt>
                <c:pt idx="1597">
                  <c:v>42416</c:v>
                </c:pt>
                <c:pt idx="1598">
                  <c:v>42417</c:v>
                </c:pt>
                <c:pt idx="1599">
                  <c:v>42418</c:v>
                </c:pt>
                <c:pt idx="1600">
                  <c:v>42419</c:v>
                </c:pt>
                <c:pt idx="1601">
                  <c:v>42422</c:v>
                </c:pt>
                <c:pt idx="1602">
                  <c:v>42423</c:v>
                </c:pt>
                <c:pt idx="1603">
                  <c:v>42424</c:v>
                </c:pt>
                <c:pt idx="1604">
                  <c:v>42425</c:v>
                </c:pt>
                <c:pt idx="1605">
                  <c:v>42426</c:v>
                </c:pt>
                <c:pt idx="1606">
                  <c:v>42429</c:v>
                </c:pt>
                <c:pt idx="1607">
                  <c:v>42430</c:v>
                </c:pt>
                <c:pt idx="1608">
                  <c:v>42431</c:v>
                </c:pt>
                <c:pt idx="1609">
                  <c:v>42432</c:v>
                </c:pt>
                <c:pt idx="1610">
                  <c:v>42433</c:v>
                </c:pt>
                <c:pt idx="1611">
                  <c:v>42436</c:v>
                </c:pt>
                <c:pt idx="1612">
                  <c:v>42437</c:v>
                </c:pt>
                <c:pt idx="1613">
                  <c:v>42438</c:v>
                </c:pt>
                <c:pt idx="1614">
                  <c:v>42439</c:v>
                </c:pt>
                <c:pt idx="1615">
                  <c:v>42440</c:v>
                </c:pt>
                <c:pt idx="1616">
                  <c:v>42443</c:v>
                </c:pt>
                <c:pt idx="1617">
                  <c:v>42444</c:v>
                </c:pt>
                <c:pt idx="1618">
                  <c:v>42445</c:v>
                </c:pt>
                <c:pt idx="1619">
                  <c:v>42446</c:v>
                </c:pt>
                <c:pt idx="1620">
                  <c:v>42447</c:v>
                </c:pt>
                <c:pt idx="1621">
                  <c:v>42450</c:v>
                </c:pt>
                <c:pt idx="1622">
                  <c:v>42451</c:v>
                </c:pt>
                <c:pt idx="1623">
                  <c:v>42452</c:v>
                </c:pt>
                <c:pt idx="1624">
                  <c:v>42453</c:v>
                </c:pt>
                <c:pt idx="1625">
                  <c:v>42454</c:v>
                </c:pt>
                <c:pt idx="1626">
                  <c:v>42457</c:v>
                </c:pt>
                <c:pt idx="1627">
                  <c:v>42458</c:v>
                </c:pt>
                <c:pt idx="1628">
                  <c:v>42459</c:v>
                </c:pt>
                <c:pt idx="1629">
                  <c:v>42460</c:v>
                </c:pt>
                <c:pt idx="1630">
                  <c:v>42461</c:v>
                </c:pt>
                <c:pt idx="1631">
                  <c:v>42464</c:v>
                </c:pt>
                <c:pt idx="1632">
                  <c:v>42465</c:v>
                </c:pt>
                <c:pt idx="1633">
                  <c:v>42466</c:v>
                </c:pt>
                <c:pt idx="1634">
                  <c:v>42467</c:v>
                </c:pt>
                <c:pt idx="1635">
                  <c:v>42468</c:v>
                </c:pt>
                <c:pt idx="1636">
                  <c:v>42471</c:v>
                </c:pt>
                <c:pt idx="1637">
                  <c:v>42472</c:v>
                </c:pt>
                <c:pt idx="1638">
                  <c:v>42473</c:v>
                </c:pt>
                <c:pt idx="1639">
                  <c:v>42474</c:v>
                </c:pt>
                <c:pt idx="1640">
                  <c:v>42475</c:v>
                </c:pt>
                <c:pt idx="1641">
                  <c:v>42478</c:v>
                </c:pt>
                <c:pt idx="1642">
                  <c:v>42479</c:v>
                </c:pt>
                <c:pt idx="1643">
                  <c:v>42480</c:v>
                </c:pt>
                <c:pt idx="1644">
                  <c:v>42481</c:v>
                </c:pt>
                <c:pt idx="1645">
                  <c:v>42482</c:v>
                </c:pt>
                <c:pt idx="1646">
                  <c:v>42485</c:v>
                </c:pt>
                <c:pt idx="1647">
                  <c:v>42486</c:v>
                </c:pt>
                <c:pt idx="1648">
                  <c:v>42487</c:v>
                </c:pt>
                <c:pt idx="1649">
                  <c:v>42488</c:v>
                </c:pt>
                <c:pt idx="1650">
                  <c:v>42489</c:v>
                </c:pt>
                <c:pt idx="1651">
                  <c:v>42492</c:v>
                </c:pt>
                <c:pt idx="1652">
                  <c:v>42493</c:v>
                </c:pt>
                <c:pt idx="1653">
                  <c:v>42494</c:v>
                </c:pt>
                <c:pt idx="1654">
                  <c:v>42495</c:v>
                </c:pt>
                <c:pt idx="1655">
                  <c:v>42496</c:v>
                </c:pt>
                <c:pt idx="1656">
                  <c:v>42499</c:v>
                </c:pt>
                <c:pt idx="1657">
                  <c:v>42500</c:v>
                </c:pt>
                <c:pt idx="1658">
                  <c:v>42501</c:v>
                </c:pt>
                <c:pt idx="1659">
                  <c:v>42502</c:v>
                </c:pt>
                <c:pt idx="1660">
                  <c:v>42503</c:v>
                </c:pt>
                <c:pt idx="1661">
                  <c:v>42506</c:v>
                </c:pt>
                <c:pt idx="1662">
                  <c:v>42507</c:v>
                </c:pt>
                <c:pt idx="1663">
                  <c:v>42508</c:v>
                </c:pt>
                <c:pt idx="1664">
                  <c:v>42509</c:v>
                </c:pt>
                <c:pt idx="1665">
                  <c:v>42510</c:v>
                </c:pt>
                <c:pt idx="1666">
                  <c:v>42513</c:v>
                </c:pt>
                <c:pt idx="1667">
                  <c:v>42514</c:v>
                </c:pt>
                <c:pt idx="1668">
                  <c:v>42515</c:v>
                </c:pt>
                <c:pt idx="1669">
                  <c:v>42516</c:v>
                </c:pt>
                <c:pt idx="1670">
                  <c:v>42517</c:v>
                </c:pt>
                <c:pt idx="1671">
                  <c:v>42520</c:v>
                </c:pt>
                <c:pt idx="1672">
                  <c:v>42521</c:v>
                </c:pt>
                <c:pt idx="1673">
                  <c:v>42522</c:v>
                </c:pt>
                <c:pt idx="1674">
                  <c:v>42523</c:v>
                </c:pt>
                <c:pt idx="1675">
                  <c:v>42524</c:v>
                </c:pt>
                <c:pt idx="1676">
                  <c:v>42527</c:v>
                </c:pt>
                <c:pt idx="1677">
                  <c:v>42528</c:v>
                </c:pt>
                <c:pt idx="1678">
                  <c:v>42529</c:v>
                </c:pt>
                <c:pt idx="1679">
                  <c:v>42530</c:v>
                </c:pt>
                <c:pt idx="1680">
                  <c:v>42531</c:v>
                </c:pt>
                <c:pt idx="1681">
                  <c:v>42534</c:v>
                </c:pt>
                <c:pt idx="1682">
                  <c:v>42535</c:v>
                </c:pt>
                <c:pt idx="1683">
                  <c:v>42536</c:v>
                </c:pt>
                <c:pt idx="1684">
                  <c:v>42537</c:v>
                </c:pt>
                <c:pt idx="1685">
                  <c:v>42538</c:v>
                </c:pt>
                <c:pt idx="1686">
                  <c:v>42541</c:v>
                </c:pt>
                <c:pt idx="1687">
                  <c:v>42542</c:v>
                </c:pt>
                <c:pt idx="1688">
                  <c:v>42543</c:v>
                </c:pt>
                <c:pt idx="1689">
                  <c:v>42544</c:v>
                </c:pt>
                <c:pt idx="1690">
                  <c:v>42545</c:v>
                </c:pt>
                <c:pt idx="1691">
                  <c:v>42548</c:v>
                </c:pt>
                <c:pt idx="1692">
                  <c:v>42549</c:v>
                </c:pt>
                <c:pt idx="1693">
                  <c:v>42550</c:v>
                </c:pt>
                <c:pt idx="1694">
                  <c:v>42551</c:v>
                </c:pt>
                <c:pt idx="1695">
                  <c:v>42552</c:v>
                </c:pt>
                <c:pt idx="1696">
                  <c:v>42555</c:v>
                </c:pt>
                <c:pt idx="1697">
                  <c:v>42556</c:v>
                </c:pt>
                <c:pt idx="1698">
                  <c:v>42557</c:v>
                </c:pt>
                <c:pt idx="1699">
                  <c:v>42558</c:v>
                </c:pt>
                <c:pt idx="1700">
                  <c:v>42559</c:v>
                </c:pt>
                <c:pt idx="1701">
                  <c:v>42562</c:v>
                </c:pt>
                <c:pt idx="1702">
                  <c:v>42563</c:v>
                </c:pt>
                <c:pt idx="1703">
                  <c:v>42564</c:v>
                </c:pt>
                <c:pt idx="1704">
                  <c:v>42565</c:v>
                </c:pt>
                <c:pt idx="1705">
                  <c:v>42566</c:v>
                </c:pt>
                <c:pt idx="1706">
                  <c:v>42569</c:v>
                </c:pt>
                <c:pt idx="1707">
                  <c:v>42570</c:v>
                </c:pt>
                <c:pt idx="1708">
                  <c:v>42571</c:v>
                </c:pt>
                <c:pt idx="1709">
                  <c:v>42572</c:v>
                </c:pt>
                <c:pt idx="1710">
                  <c:v>42573</c:v>
                </c:pt>
                <c:pt idx="1711">
                  <c:v>42576</c:v>
                </c:pt>
                <c:pt idx="1712">
                  <c:v>42577</c:v>
                </c:pt>
                <c:pt idx="1713">
                  <c:v>42578</c:v>
                </c:pt>
                <c:pt idx="1714">
                  <c:v>42579</c:v>
                </c:pt>
                <c:pt idx="1715">
                  <c:v>42580</c:v>
                </c:pt>
                <c:pt idx="1716">
                  <c:v>42583</c:v>
                </c:pt>
                <c:pt idx="1717">
                  <c:v>42584</c:v>
                </c:pt>
                <c:pt idx="1718">
                  <c:v>42585</c:v>
                </c:pt>
                <c:pt idx="1719">
                  <c:v>42586</c:v>
                </c:pt>
                <c:pt idx="1720">
                  <c:v>42587</c:v>
                </c:pt>
                <c:pt idx="1721">
                  <c:v>42590</c:v>
                </c:pt>
                <c:pt idx="1722">
                  <c:v>42591</c:v>
                </c:pt>
                <c:pt idx="1723">
                  <c:v>42592</c:v>
                </c:pt>
                <c:pt idx="1724">
                  <c:v>42593</c:v>
                </c:pt>
                <c:pt idx="1725">
                  <c:v>42594</c:v>
                </c:pt>
                <c:pt idx="1726">
                  <c:v>42597</c:v>
                </c:pt>
                <c:pt idx="1727">
                  <c:v>42598</c:v>
                </c:pt>
                <c:pt idx="1728">
                  <c:v>42599</c:v>
                </c:pt>
                <c:pt idx="1729">
                  <c:v>42600</c:v>
                </c:pt>
                <c:pt idx="1730">
                  <c:v>42601</c:v>
                </c:pt>
                <c:pt idx="1731">
                  <c:v>42604</c:v>
                </c:pt>
                <c:pt idx="1732">
                  <c:v>42605</c:v>
                </c:pt>
                <c:pt idx="1733">
                  <c:v>42606</c:v>
                </c:pt>
                <c:pt idx="1734">
                  <c:v>42607</c:v>
                </c:pt>
                <c:pt idx="1735">
                  <c:v>42608</c:v>
                </c:pt>
                <c:pt idx="1736">
                  <c:v>42611</c:v>
                </c:pt>
                <c:pt idx="1737">
                  <c:v>42612</c:v>
                </c:pt>
                <c:pt idx="1738">
                  <c:v>42613</c:v>
                </c:pt>
                <c:pt idx="1739">
                  <c:v>42614</c:v>
                </c:pt>
                <c:pt idx="1740">
                  <c:v>42615</c:v>
                </c:pt>
                <c:pt idx="1741">
                  <c:v>42618</c:v>
                </c:pt>
                <c:pt idx="1742">
                  <c:v>42619</c:v>
                </c:pt>
                <c:pt idx="1743">
                  <c:v>42620</c:v>
                </c:pt>
                <c:pt idx="1744">
                  <c:v>42621</c:v>
                </c:pt>
                <c:pt idx="1745">
                  <c:v>42622</c:v>
                </c:pt>
                <c:pt idx="1746">
                  <c:v>42625</c:v>
                </c:pt>
                <c:pt idx="1747">
                  <c:v>42626</c:v>
                </c:pt>
                <c:pt idx="1748">
                  <c:v>42627</c:v>
                </c:pt>
                <c:pt idx="1749">
                  <c:v>42628</c:v>
                </c:pt>
                <c:pt idx="1750">
                  <c:v>42629</c:v>
                </c:pt>
                <c:pt idx="1751">
                  <c:v>42632</c:v>
                </c:pt>
                <c:pt idx="1752">
                  <c:v>42633</c:v>
                </c:pt>
                <c:pt idx="1753">
                  <c:v>42634</c:v>
                </c:pt>
                <c:pt idx="1754">
                  <c:v>42635</c:v>
                </c:pt>
                <c:pt idx="1755">
                  <c:v>42636</c:v>
                </c:pt>
                <c:pt idx="1756">
                  <c:v>42639</c:v>
                </c:pt>
                <c:pt idx="1757">
                  <c:v>42640</c:v>
                </c:pt>
                <c:pt idx="1758">
                  <c:v>42641</c:v>
                </c:pt>
                <c:pt idx="1759">
                  <c:v>42642</c:v>
                </c:pt>
                <c:pt idx="1760">
                  <c:v>42643</c:v>
                </c:pt>
                <c:pt idx="1761">
                  <c:v>42646</c:v>
                </c:pt>
                <c:pt idx="1762">
                  <c:v>42647</c:v>
                </c:pt>
                <c:pt idx="1763">
                  <c:v>42648</c:v>
                </c:pt>
                <c:pt idx="1764">
                  <c:v>42649</c:v>
                </c:pt>
                <c:pt idx="1765">
                  <c:v>42650</c:v>
                </c:pt>
                <c:pt idx="1766">
                  <c:v>42653</c:v>
                </c:pt>
                <c:pt idx="1767">
                  <c:v>42654</c:v>
                </c:pt>
                <c:pt idx="1768">
                  <c:v>42655</c:v>
                </c:pt>
                <c:pt idx="1769">
                  <c:v>42656</c:v>
                </c:pt>
                <c:pt idx="1770">
                  <c:v>42657</c:v>
                </c:pt>
                <c:pt idx="1771">
                  <c:v>42660</c:v>
                </c:pt>
                <c:pt idx="1772">
                  <c:v>42661</c:v>
                </c:pt>
                <c:pt idx="1773">
                  <c:v>42662</c:v>
                </c:pt>
                <c:pt idx="1774">
                  <c:v>42663</c:v>
                </c:pt>
                <c:pt idx="1775">
                  <c:v>42664</c:v>
                </c:pt>
                <c:pt idx="1776">
                  <c:v>42667</c:v>
                </c:pt>
                <c:pt idx="1777">
                  <c:v>42668</c:v>
                </c:pt>
                <c:pt idx="1778">
                  <c:v>42669</c:v>
                </c:pt>
                <c:pt idx="1779">
                  <c:v>42670</c:v>
                </c:pt>
                <c:pt idx="1780">
                  <c:v>42671</c:v>
                </c:pt>
                <c:pt idx="1781">
                  <c:v>42674</c:v>
                </c:pt>
              </c:numCache>
            </c:numRef>
          </c:cat>
          <c:val>
            <c:numRef>
              <c:f>'[seba (1).xlsm]slide 2a'!$C$5:$C$1786</c:f>
              <c:numCache>
                <c:formatCode>General</c:formatCode>
                <c:ptCount val="1782"/>
                <c:pt idx="0">
                  <c:v>2.7349999999999999</c:v>
                </c:pt>
                <c:pt idx="1">
                  <c:v>2.722</c:v>
                </c:pt>
                <c:pt idx="2">
                  <c:v>2.7425000000000002</c:v>
                </c:pt>
                <c:pt idx="3">
                  <c:v>2.7810000000000001</c:v>
                </c:pt>
                <c:pt idx="4">
                  <c:v>2.7560000000000002</c:v>
                </c:pt>
                <c:pt idx="5">
                  <c:v>2.7290000000000001</c:v>
                </c:pt>
                <c:pt idx="6">
                  <c:v>2.7410000000000001</c:v>
                </c:pt>
                <c:pt idx="7">
                  <c:v>2.7210000000000001</c:v>
                </c:pt>
                <c:pt idx="8">
                  <c:v>2.68</c:v>
                </c:pt>
                <c:pt idx="9">
                  <c:v>2.6518000000000002</c:v>
                </c:pt>
                <c:pt idx="10">
                  <c:v>2.633</c:v>
                </c:pt>
                <c:pt idx="11">
                  <c:v>2.6320000000000001</c:v>
                </c:pt>
                <c:pt idx="12">
                  <c:v>2.6349999999999998</c:v>
                </c:pt>
                <c:pt idx="13">
                  <c:v>2.62</c:v>
                </c:pt>
                <c:pt idx="14">
                  <c:v>2.5949999999999998</c:v>
                </c:pt>
                <c:pt idx="15">
                  <c:v>2.5750000000000002</c:v>
                </c:pt>
                <c:pt idx="16">
                  <c:v>2.5474999999999999</c:v>
                </c:pt>
                <c:pt idx="17">
                  <c:v>2.5562</c:v>
                </c:pt>
                <c:pt idx="18">
                  <c:v>2.5724999999999998</c:v>
                </c:pt>
                <c:pt idx="19">
                  <c:v>2.5750000000000002</c:v>
                </c:pt>
                <c:pt idx="20">
                  <c:v>2.7014</c:v>
                </c:pt>
                <c:pt idx="21">
                  <c:v>2.5880000000000001</c:v>
                </c:pt>
                <c:pt idx="22">
                  <c:v>2.6230000000000002</c:v>
                </c:pt>
                <c:pt idx="23">
                  <c:v>2.62</c:v>
                </c:pt>
                <c:pt idx="24">
                  <c:v>2.61</c:v>
                </c:pt>
                <c:pt idx="25">
                  <c:v>2.5724999999999998</c:v>
                </c:pt>
                <c:pt idx="26">
                  <c:v>2.585</c:v>
                </c:pt>
                <c:pt idx="27">
                  <c:v>2.58</c:v>
                </c:pt>
                <c:pt idx="28">
                  <c:v>2.57</c:v>
                </c:pt>
                <c:pt idx="29">
                  <c:v>2.5779999999999998</c:v>
                </c:pt>
                <c:pt idx="30">
                  <c:v>2.5529999999999999</c:v>
                </c:pt>
                <c:pt idx="31">
                  <c:v>2.556</c:v>
                </c:pt>
                <c:pt idx="32">
                  <c:v>2.5785</c:v>
                </c:pt>
                <c:pt idx="33">
                  <c:v>2.5779999999999998</c:v>
                </c:pt>
                <c:pt idx="34">
                  <c:v>2.5779999999999998</c:v>
                </c:pt>
                <c:pt idx="35">
                  <c:v>2.5540000000000003</c:v>
                </c:pt>
                <c:pt idx="36">
                  <c:v>2.5701000000000001</c:v>
                </c:pt>
                <c:pt idx="37">
                  <c:v>2.5312999999999999</c:v>
                </c:pt>
                <c:pt idx="38">
                  <c:v>2.5537999999999998</c:v>
                </c:pt>
                <c:pt idx="39">
                  <c:v>2.5510000000000002</c:v>
                </c:pt>
                <c:pt idx="40">
                  <c:v>2.5449999999999999</c:v>
                </c:pt>
                <c:pt idx="41">
                  <c:v>2.58</c:v>
                </c:pt>
                <c:pt idx="42">
                  <c:v>2.6105</c:v>
                </c:pt>
                <c:pt idx="43">
                  <c:v>2.6320000000000001</c:v>
                </c:pt>
                <c:pt idx="44">
                  <c:v>2.61</c:v>
                </c:pt>
                <c:pt idx="45">
                  <c:v>2.65</c:v>
                </c:pt>
                <c:pt idx="46">
                  <c:v>2.62</c:v>
                </c:pt>
                <c:pt idx="47">
                  <c:v>2.62</c:v>
                </c:pt>
                <c:pt idx="48">
                  <c:v>2.62</c:v>
                </c:pt>
                <c:pt idx="49">
                  <c:v>2.5949999999999998</c:v>
                </c:pt>
                <c:pt idx="50">
                  <c:v>2.5832000000000002</c:v>
                </c:pt>
                <c:pt idx="51">
                  <c:v>2.5840000000000001</c:v>
                </c:pt>
                <c:pt idx="52">
                  <c:v>2.569</c:v>
                </c:pt>
                <c:pt idx="53">
                  <c:v>2.5709999999999997</c:v>
                </c:pt>
                <c:pt idx="54">
                  <c:v>2.5415000000000001</c:v>
                </c:pt>
                <c:pt idx="55">
                  <c:v>2.5329999999999999</c:v>
                </c:pt>
                <c:pt idx="56">
                  <c:v>2.5419999999999998</c:v>
                </c:pt>
                <c:pt idx="57">
                  <c:v>2.5300000000000002</c:v>
                </c:pt>
                <c:pt idx="58">
                  <c:v>2.5154999999999998</c:v>
                </c:pt>
                <c:pt idx="59">
                  <c:v>2.5300000000000002</c:v>
                </c:pt>
                <c:pt idx="60">
                  <c:v>2.5169999999999999</c:v>
                </c:pt>
                <c:pt idx="61">
                  <c:v>2.4969999999999999</c:v>
                </c:pt>
                <c:pt idx="62">
                  <c:v>2.496</c:v>
                </c:pt>
                <c:pt idx="63">
                  <c:v>2.4969999999999999</c:v>
                </c:pt>
                <c:pt idx="64">
                  <c:v>2.5024999999999999</c:v>
                </c:pt>
                <c:pt idx="65">
                  <c:v>2.48</c:v>
                </c:pt>
                <c:pt idx="66">
                  <c:v>2.4849999999999999</c:v>
                </c:pt>
                <c:pt idx="67">
                  <c:v>2.4729999999999999</c:v>
                </c:pt>
                <c:pt idx="68">
                  <c:v>2.4790000000000001</c:v>
                </c:pt>
                <c:pt idx="69">
                  <c:v>2.444</c:v>
                </c:pt>
                <c:pt idx="70">
                  <c:v>2.403</c:v>
                </c:pt>
                <c:pt idx="71">
                  <c:v>2.427</c:v>
                </c:pt>
                <c:pt idx="72">
                  <c:v>2.3849999999999998</c:v>
                </c:pt>
                <c:pt idx="73">
                  <c:v>2.411</c:v>
                </c:pt>
                <c:pt idx="74">
                  <c:v>2.41</c:v>
                </c:pt>
                <c:pt idx="75">
                  <c:v>2.38</c:v>
                </c:pt>
                <c:pt idx="76">
                  <c:v>2.3565</c:v>
                </c:pt>
                <c:pt idx="77">
                  <c:v>2.375</c:v>
                </c:pt>
                <c:pt idx="78">
                  <c:v>2.415</c:v>
                </c:pt>
                <c:pt idx="79">
                  <c:v>2.4550000000000001</c:v>
                </c:pt>
                <c:pt idx="80">
                  <c:v>2.4350000000000001</c:v>
                </c:pt>
                <c:pt idx="81">
                  <c:v>2.4470000000000001</c:v>
                </c:pt>
                <c:pt idx="82">
                  <c:v>2.4300000000000002</c:v>
                </c:pt>
                <c:pt idx="83">
                  <c:v>2.4329999999999998</c:v>
                </c:pt>
                <c:pt idx="84">
                  <c:v>2.4161999999999999</c:v>
                </c:pt>
                <c:pt idx="85">
                  <c:v>2.448</c:v>
                </c:pt>
                <c:pt idx="86">
                  <c:v>2.48</c:v>
                </c:pt>
                <c:pt idx="87">
                  <c:v>2.4710000000000001</c:v>
                </c:pt>
                <c:pt idx="88">
                  <c:v>2.4449999999999998</c:v>
                </c:pt>
                <c:pt idx="89">
                  <c:v>2.4300000000000002</c:v>
                </c:pt>
                <c:pt idx="90">
                  <c:v>2.468</c:v>
                </c:pt>
                <c:pt idx="91">
                  <c:v>2.5499999999999998</c:v>
                </c:pt>
                <c:pt idx="92">
                  <c:v>2.5925000000000002</c:v>
                </c:pt>
                <c:pt idx="93">
                  <c:v>2.5474999999999999</c:v>
                </c:pt>
                <c:pt idx="94">
                  <c:v>2.5205000000000002</c:v>
                </c:pt>
                <c:pt idx="95">
                  <c:v>2.5324999999999998</c:v>
                </c:pt>
                <c:pt idx="96">
                  <c:v>2.4750000000000001</c:v>
                </c:pt>
                <c:pt idx="97">
                  <c:v>2.4350000000000001</c:v>
                </c:pt>
                <c:pt idx="98">
                  <c:v>2.4039999999999999</c:v>
                </c:pt>
                <c:pt idx="99">
                  <c:v>2.4050000000000002</c:v>
                </c:pt>
                <c:pt idx="100">
                  <c:v>2.39</c:v>
                </c:pt>
                <c:pt idx="101">
                  <c:v>2.3935</c:v>
                </c:pt>
                <c:pt idx="102">
                  <c:v>2.3460000000000001</c:v>
                </c:pt>
                <c:pt idx="103">
                  <c:v>2.3570000000000002</c:v>
                </c:pt>
                <c:pt idx="104">
                  <c:v>2.359</c:v>
                </c:pt>
                <c:pt idx="105">
                  <c:v>2.3355000000000001</c:v>
                </c:pt>
                <c:pt idx="106">
                  <c:v>2.3250000000000002</c:v>
                </c:pt>
                <c:pt idx="107">
                  <c:v>2.3970000000000002</c:v>
                </c:pt>
                <c:pt idx="108">
                  <c:v>2.399</c:v>
                </c:pt>
                <c:pt idx="109">
                  <c:v>2.3919999999999999</c:v>
                </c:pt>
                <c:pt idx="110">
                  <c:v>2.3810000000000002</c:v>
                </c:pt>
                <c:pt idx="111">
                  <c:v>2.3620000000000001</c:v>
                </c:pt>
                <c:pt idx="112">
                  <c:v>2.3039999999999998</c:v>
                </c:pt>
                <c:pt idx="113">
                  <c:v>2.3140000000000001</c:v>
                </c:pt>
                <c:pt idx="114">
                  <c:v>2.3380000000000001</c:v>
                </c:pt>
                <c:pt idx="115">
                  <c:v>2.3149999999999999</c:v>
                </c:pt>
                <c:pt idx="116">
                  <c:v>2.3170000000000002</c:v>
                </c:pt>
                <c:pt idx="117">
                  <c:v>2.3275000000000001</c:v>
                </c:pt>
                <c:pt idx="118">
                  <c:v>2.27</c:v>
                </c:pt>
                <c:pt idx="119">
                  <c:v>2.2610000000000001</c:v>
                </c:pt>
                <c:pt idx="120">
                  <c:v>2.262</c:v>
                </c:pt>
                <c:pt idx="121">
                  <c:v>2.2709999999999999</c:v>
                </c:pt>
                <c:pt idx="122">
                  <c:v>2.2410000000000001</c:v>
                </c:pt>
                <c:pt idx="123">
                  <c:v>2.2400000000000002</c:v>
                </c:pt>
                <c:pt idx="124">
                  <c:v>2.1949999999999998</c:v>
                </c:pt>
                <c:pt idx="125">
                  <c:v>2.198</c:v>
                </c:pt>
                <c:pt idx="126">
                  <c:v>2.1949999999999998</c:v>
                </c:pt>
                <c:pt idx="127">
                  <c:v>2.1829999999999998</c:v>
                </c:pt>
                <c:pt idx="128">
                  <c:v>2.2004999999999999</c:v>
                </c:pt>
                <c:pt idx="129">
                  <c:v>2.2250000000000001</c:v>
                </c:pt>
                <c:pt idx="130">
                  <c:v>2.2000000000000002</c:v>
                </c:pt>
                <c:pt idx="131">
                  <c:v>2.1949999999999998</c:v>
                </c:pt>
                <c:pt idx="132">
                  <c:v>2.1949999999999998</c:v>
                </c:pt>
                <c:pt idx="133">
                  <c:v>2.1549999999999998</c:v>
                </c:pt>
                <c:pt idx="134">
                  <c:v>2.173</c:v>
                </c:pt>
                <c:pt idx="135">
                  <c:v>2.15</c:v>
                </c:pt>
                <c:pt idx="136">
                  <c:v>2.177</c:v>
                </c:pt>
                <c:pt idx="137">
                  <c:v>2.1709999999999998</c:v>
                </c:pt>
                <c:pt idx="138">
                  <c:v>2.16</c:v>
                </c:pt>
                <c:pt idx="139">
                  <c:v>2.17</c:v>
                </c:pt>
                <c:pt idx="140">
                  <c:v>2.1240000000000001</c:v>
                </c:pt>
                <c:pt idx="141">
                  <c:v>2.1320000000000001</c:v>
                </c:pt>
                <c:pt idx="142">
                  <c:v>2.1230000000000002</c:v>
                </c:pt>
                <c:pt idx="143">
                  <c:v>2.1223999999999998</c:v>
                </c:pt>
                <c:pt idx="144">
                  <c:v>2.1</c:v>
                </c:pt>
                <c:pt idx="145">
                  <c:v>2.1150000000000002</c:v>
                </c:pt>
                <c:pt idx="146">
                  <c:v>2.141</c:v>
                </c:pt>
                <c:pt idx="147">
                  <c:v>2.1549999999999998</c:v>
                </c:pt>
                <c:pt idx="148">
                  <c:v>2.1219999999999999</c:v>
                </c:pt>
                <c:pt idx="149">
                  <c:v>2.1659999999999999</c:v>
                </c:pt>
                <c:pt idx="150">
                  <c:v>2.153</c:v>
                </c:pt>
                <c:pt idx="151">
                  <c:v>2.2000000000000002</c:v>
                </c:pt>
                <c:pt idx="152">
                  <c:v>2.1829999999999998</c:v>
                </c:pt>
                <c:pt idx="153">
                  <c:v>2.1619999999999999</c:v>
                </c:pt>
                <c:pt idx="154">
                  <c:v>2.1589999999999998</c:v>
                </c:pt>
                <c:pt idx="155">
                  <c:v>2.16</c:v>
                </c:pt>
                <c:pt idx="156">
                  <c:v>2.153</c:v>
                </c:pt>
                <c:pt idx="157">
                  <c:v>2.1390000000000002</c:v>
                </c:pt>
                <c:pt idx="158">
                  <c:v>2.1390000000000002</c:v>
                </c:pt>
                <c:pt idx="159">
                  <c:v>2.14</c:v>
                </c:pt>
                <c:pt idx="160">
                  <c:v>2.1019999999999999</c:v>
                </c:pt>
                <c:pt idx="161">
                  <c:v>2.0870000000000002</c:v>
                </c:pt>
                <c:pt idx="162">
                  <c:v>2.0630000000000002</c:v>
                </c:pt>
                <c:pt idx="163">
                  <c:v>2.0299999999999998</c:v>
                </c:pt>
                <c:pt idx="164">
                  <c:v>2.0009999999999999</c:v>
                </c:pt>
                <c:pt idx="165">
                  <c:v>1.9929999999999999</c:v>
                </c:pt>
                <c:pt idx="166">
                  <c:v>1.9750000000000001</c:v>
                </c:pt>
                <c:pt idx="167">
                  <c:v>1.9489999999999998</c:v>
                </c:pt>
                <c:pt idx="168">
                  <c:v>1.94</c:v>
                </c:pt>
                <c:pt idx="169">
                  <c:v>1.956</c:v>
                </c:pt>
                <c:pt idx="170">
                  <c:v>1.97</c:v>
                </c:pt>
                <c:pt idx="171">
                  <c:v>1.9550000000000001</c:v>
                </c:pt>
                <c:pt idx="172">
                  <c:v>1.994</c:v>
                </c:pt>
                <c:pt idx="173">
                  <c:v>2.0579999999999998</c:v>
                </c:pt>
                <c:pt idx="174">
                  <c:v>2.1459999999999999</c:v>
                </c:pt>
                <c:pt idx="175">
                  <c:v>2.1745999999999999</c:v>
                </c:pt>
                <c:pt idx="176">
                  <c:v>2.17</c:v>
                </c:pt>
                <c:pt idx="177">
                  <c:v>2.1</c:v>
                </c:pt>
                <c:pt idx="178">
                  <c:v>2.08</c:v>
                </c:pt>
                <c:pt idx="179">
                  <c:v>2.0249999999999999</c:v>
                </c:pt>
                <c:pt idx="180">
                  <c:v>2.0449999999999999</c:v>
                </c:pt>
                <c:pt idx="181">
                  <c:v>2.069</c:v>
                </c:pt>
                <c:pt idx="182">
                  <c:v>2.0699999999999998</c:v>
                </c:pt>
                <c:pt idx="183">
                  <c:v>2.0249999999999999</c:v>
                </c:pt>
                <c:pt idx="184">
                  <c:v>2.08</c:v>
                </c:pt>
                <c:pt idx="185">
                  <c:v>2.052</c:v>
                </c:pt>
                <c:pt idx="186">
                  <c:v>2.0209999999999999</c:v>
                </c:pt>
                <c:pt idx="187">
                  <c:v>2.0070000000000001</c:v>
                </c:pt>
                <c:pt idx="188">
                  <c:v>2.02</c:v>
                </c:pt>
                <c:pt idx="189">
                  <c:v>1.9670000000000001</c:v>
                </c:pt>
                <c:pt idx="190">
                  <c:v>1.9950000000000001</c:v>
                </c:pt>
                <c:pt idx="191">
                  <c:v>1.9950000000000001</c:v>
                </c:pt>
                <c:pt idx="192">
                  <c:v>1.96</c:v>
                </c:pt>
                <c:pt idx="193">
                  <c:v>1.9689999999999999</c:v>
                </c:pt>
                <c:pt idx="194">
                  <c:v>1.9830000000000001</c:v>
                </c:pt>
                <c:pt idx="195">
                  <c:v>1.915</c:v>
                </c:pt>
                <c:pt idx="196">
                  <c:v>1.9159999999999999</c:v>
                </c:pt>
                <c:pt idx="197">
                  <c:v>1.9350000000000001</c:v>
                </c:pt>
                <c:pt idx="198">
                  <c:v>1.9649999999999999</c:v>
                </c:pt>
                <c:pt idx="199">
                  <c:v>1.9715</c:v>
                </c:pt>
                <c:pt idx="200">
                  <c:v>2.0099999999999998</c:v>
                </c:pt>
                <c:pt idx="201">
                  <c:v>2.0099999999999998</c:v>
                </c:pt>
                <c:pt idx="202">
                  <c:v>2.0230000000000001</c:v>
                </c:pt>
                <c:pt idx="203">
                  <c:v>2.0950000000000002</c:v>
                </c:pt>
                <c:pt idx="204">
                  <c:v>2.0990000000000002</c:v>
                </c:pt>
                <c:pt idx="205">
                  <c:v>2.1339999999999999</c:v>
                </c:pt>
                <c:pt idx="206">
                  <c:v>2.1640000000000001</c:v>
                </c:pt>
                <c:pt idx="207">
                  <c:v>2.1629999999999998</c:v>
                </c:pt>
                <c:pt idx="208">
                  <c:v>2.15</c:v>
                </c:pt>
                <c:pt idx="209">
                  <c:v>2.1549999999999998</c:v>
                </c:pt>
                <c:pt idx="210">
                  <c:v>2.1549999999999998</c:v>
                </c:pt>
                <c:pt idx="211">
                  <c:v>2.0910000000000002</c:v>
                </c:pt>
                <c:pt idx="212">
                  <c:v>2.105</c:v>
                </c:pt>
                <c:pt idx="213">
                  <c:v>2.145</c:v>
                </c:pt>
                <c:pt idx="214">
                  <c:v>2.15</c:v>
                </c:pt>
                <c:pt idx="215">
                  <c:v>2.1429999999999998</c:v>
                </c:pt>
                <c:pt idx="216">
                  <c:v>2.1539999999999999</c:v>
                </c:pt>
                <c:pt idx="217">
                  <c:v>2.125</c:v>
                </c:pt>
                <c:pt idx="218">
                  <c:v>2.1150000000000002</c:v>
                </c:pt>
                <c:pt idx="219">
                  <c:v>2.15</c:v>
                </c:pt>
                <c:pt idx="220">
                  <c:v>2.133</c:v>
                </c:pt>
                <c:pt idx="221">
                  <c:v>2.1230000000000002</c:v>
                </c:pt>
                <c:pt idx="222">
                  <c:v>2.13</c:v>
                </c:pt>
                <c:pt idx="223">
                  <c:v>2.1025</c:v>
                </c:pt>
                <c:pt idx="224">
                  <c:v>2.1276000000000002</c:v>
                </c:pt>
                <c:pt idx="225">
                  <c:v>2.1629999999999998</c:v>
                </c:pt>
                <c:pt idx="226">
                  <c:v>2.165</c:v>
                </c:pt>
                <c:pt idx="227">
                  <c:v>2.1829999999999998</c:v>
                </c:pt>
                <c:pt idx="228">
                  <c:v>2.1349999999999998</c:v>
                </c:pt>
                <c:pt idx="229">
                  <c:v>2.137</c:v>
                </c:pt>
                <c:pt idx="230">
                  <c:v>2.0945</c:v>
                </c:pt>
                <c:pt idx="231">
                  <c:v>2.1480000000000001</c:v>
                </c:pt>
                <c:pt idx="232">
                  <c:v>2.1150000000000002</c:v>
                </c:pt>
                <c:pt idx="233">
                  <c:v>2.1390000000000002</c:v>
                </c:pt>
                <c:pt idx="234">
                  <c:v>2.165</c:v>
                </c:pt>
                <c:pt idx="235">
                  <c:v>2.1030000000000002</c:v>
                </c:pt>
                <c:pt idx="236">
                  <c:v>2.1739999999999999</c:v>
                </c:pt>
                <c:pt idx="237">
                  <c:v>2.0950000000000002</c:v>
                </c:pt>
                <c:pt idx="238">
                  <c:v>2.17</c:v>
                </c:pt>
                <c:pt idx="239">
                  <c:v>2.2149999999999999</c:v>
                </c:pt>
                <c:pt idx="240">
                  <c:v>2.1909999999999998</c:v>
                </c:pt>
                <c:pt idx="241">
                  <c:v>2.1549999999999998</c:v>
                </c:pt>
                <c:pt idx="242">
                  <c:v>2.1549999999999998</c:v>
                </c:pt>
                <c:pt idx="243">
                  <c:v>2.1850000000000001</c:v>
                </c:pt>
                <c:pt idx="244">
                  <c:v>2.218</c:v>
                </c:pt>
                <c:pt idx="245">
                  <c:v>2.2490000000000001</c:v>
                </c:pt>
                <c:pt idx="246">
                  <c:v>2.2250000000000001</c:v>
                </c:pt>
                <c:pt idx="247">
                  <c:v>2.25</c:v>
                </c:pt>
                <c:pt idx="248">
                  <c:v>2.2850000000000001</c:v>
                </c:pt>
                <c:pt idx="249">
                  <c:v>2.2850000000000001</c:v>
                </c:pt>
                <c:pt idx="250">
                  <c:v>2.2800000000000002</c:v>
                </c:pt>
                <c:pt idx="251">
                  <c:v>2.2439999999999998</c:v>
                </c:pt>
                <c:pt idx="252">
                  <c:v>2.242</c:v>
                </c:pt>
                <c:pt idx="253">
                  <c:v>2.2490000000000001</c:v>
                </c:pt>
                <c:pt idx="254">
                  <c:v>2.2589999999999999</c:v>
                </c:pt>
                <c:pt idx="255">
                  <c:v>2.2650000000000001</c:v>
                </c:pt>
                <c:pt idx="256">
                  <c:v>2.2400000000000002</c:v>
                </c:pt>
                <c:pt idx="257">
                  <c:v>2.2563</c:v>
                </c:pt>
                <c:pt idx="258">
                  <c:v>2.2986</c:v>
                </c:pt>
                <c:pt idx="259">
                  <c:v>2.2240000000000002</c:v>
                </c:pt>
                <c:pt idx="260">
                  <c:v>2.31</c:v>
                </c:pt>
                <c:pt idx="261">
                  <c:v>2.258</c:v>
                </c:pt>
                <c:pt idx="262">
                  <c:v>2.2850000000000001</c:v>
                </c:pt>
                <c:pt idx="263">
                  <c:v>2.2930000000000001</c:v>
                </c:pt>
                <c:pt idx="264">
                  <c:v>2.2850000000000001</c:v>
                </c:pt>
                <c:pt idx="265">
                  <c:v>2.2560000000000002</c:v>
                </c:pt>
                <c:pt idx="266">
                  <c:v>2.2210000000000001</c:v>
                </c:pt>
                <c:pt idx="267">
                  <c:v>2.2174999999999998</c:v>
                </c:pt>
                <c:pt idx="268">
                  <c:v>2.21</c:v>
                </c:pt>
                <c:pt idx="269">
                  <c:v>2.1850000000000001</c:v>
                </c:pt>
                <c:pt idx="270">
                  <c:v>2.2149999999999999</c:v>
                </c:pt>
                <c:pt idx="271">
                  <c:v>2.2250000000000001</c:v>
                </c:pt>
                <c:pt idx="272">
                  <c:v>2.37</c:v>
                </c:pt>
                <c:pt idx="273">
                  <c:v>2.1850000000000001</c:v>
                </c:pt>
                <c:pt idx="274">
                  <c:v>2.2189999999999999</c:v>
                </c:pt>
                <c:pt idx="275">
                  <c:v>2.2549999999999999</c:v>
                </c:pt>
                <c:pt idx="276">
                  <c:v>2.2429999999999999</c:v>
                </c:pt>
                <c:pt idx="277">
                  <c:v>2.2650000000000001</c:v>
                </c:pt>
                <c:pt idx="278">
                  <c:v>2.4050000000000002</c:v>
                </c:pt>
                <c:pt idx="279">
                  <c:v>2.29</c:v>
                </c:pt>
                <c:pt idx="280">
                  <c:v>2.3025000000000002</c:v>
                </c:pt>
                <c:pt idx="281">
                  <c:v>2.3250000000000002</c:v>
                </c:pt>
                <c:pt idx="282">
                  <c:v>2.3449999999999998</c:v>
                </c:pt>
                <c:pt idx="283">
                  <c:v>2.3679999999999999</c:v>
                </c:pt>
                <c:pt idx="284">
                  <c:v>2.42</c:v>
                </c:pt>
                <c:pt idx="285">
                  <c:v>2.4180000000000001</c:v>
                </c:pt>
                <c:pt idx="286">
                  <c:v>2.3650000000000002</c:v>
                </c:pt>
                <c:pt idx="287">
                  <c:v>2.391</c:v>
                </c:pt>
                <c:pt idx="288">
                  <c:v>2.3650000000000002</c:v>
                </c:pt>
                <c:pt idx="289">
                  <c:v>2.3449999999999998</c:v>
                </c:pt>
                <c:pt idx="290">
                  <c:v>2.2949999999999999</c:v>
                </c:pt>
                <c:pt idx="291">
                  <c:v>2.359</c:v>
                </c:pt>
                <c:pt idx="292">
                  <c:v>2.371</c:v>
                </c:pt>
                <c:pt idx="293">
                  <c:v>2.395</c:v>
                </c:pt>
                <c:pt idx="294">
                  <c:v>2.41</c:v>
                </c:pt>
                <c:pt idx="295">
                  <c:v>2.3774999999999999</c:v>
                </c:pt>
                <c:pt idx="296">
                  <c:v>2.36</c:v>
                </c:pt>
                <c:pt idx="297">
                  <c:v>2.391</c:v>
                </c:pt>
                <c:pt idx="298">
                  <c:v>2.36</c:v>
                </c:pt>
                <c:pt idx="299">
                  <c:v>2.4300000000000002</c:v>
                </c:pt>
                <c:pt idx="300">
                  <c:v>2.286</c:v>
                </c:pt>
                <c:pt idx="301">
                  <c:v>2.3570000000000002</c:v>
                </c:pt>
                <c:pt idx="302">
                  <c:v>2.415</c:v>
                </c:pt>
                <c:pt idx="303">
                  <c:v>2.34</c:v>
                </c:pt>
                <c:pt idx="304">
                  <c:v>2.4750000000000001</c:v>
                </c:pt>
                <c:pt idx="305">
                  <c:v>2.3199999999999998</c:v>
                </c:pt>
                <c:pt idx="306">
                  <c:v>2.3250000000000002</c:v>
                </c:pt>
                <c:pt idx="307">
                  <c:v>2.3250000000000002</c:v>
                </c:pt>
                <c:pt idx="308">
                  <c:v>2.2970000000000002</c:v>
                </c:pt>
                <c:pt idx="309">
                  <c:v>2.27</c:v>
                </c:pt>
                <c:pt idx="310">
                  <c:v>2.2770000000000001</c:v>
                </c:pt>
                <c:pt idx="311">
                  <c:v>2.2450000000000001</c:v>
                </c:pt>
                <c:pt idx="312">
                  <c:v>2.25</c:v>
                </c:pt>
                <c:pt idx="313">
                  <c:v>2.242</c:v>
                </c:pt>
                <c:pt idx="314">
                  <c:v>2.258</c:v>
                </c:pt>
                <c:pt idx="315">
                  <c:v>2.2509999999999999</c:v>
                </c:pt>
                <c:pt idx="316">
                  <c:v>2.31</c:v>
                </c:pt>
                <c:pt idx="317">
                  <c:v>2.33</c:v>
                </c:pt>
                <c:pt idx="318">
                  <c:v>2.3380000000000001</c:v>
                </c:pt>
                <c:pt idx="319">
                  <c:v>2.3029999999999999</c:v>
                </c:pt>
                <c:pt idx="320">
                  <c:v>2.3170000000000002</c:v>
                </c:pt>
                <c:pt idx="321">
                  <c:v>2.323</c:v>
                </c:pt>
                <c:pt idx="322">
                  <c:v>2.3780000000000001</c:v>
                </c:pt>
                <c:pt idx="323">
                  <c:v>2.3980000000000001</c:v>
                </c:pt>
                <c:pt idx="324">
                  <c:v>2.4180000000000001</c:v>
                </c:pt>
                <c:pt idx="325">
                  <c:v>2.4340000000000002</c:v>
                </c:pt>
                <c:pt idx="326">
                  <c:v>2.4470000000000001</c:v>
                </c:pt>
                <c:pt idx="327">
                  <c:v>2.431</c:v>
                </c:pt>
                <c:pt idx="328">
                  <c:v>2.4209999999999998</c:v>
                </c:pt>
                <c:pt idx="329">
                  <c:v>2.4449999999999998</c:v>
                </c:pt>
                <c:pt idx="330">
                  <c:v>2.4540000000000002</c:v>
                </c:pt>
                <c:pt idx="331">
                  <c:v>2.4699999999999998</c:v>
                </c:pt>
                <c:pt idx="332">
                  <c:v>2.48</c:v>
                </c:pt>
                <c:pt idx="333">
                  <c:v>2.3970000000000002</c:v>
                </c:pt>
                <c:pt idx="334">
                  <c:v>2.3769999999999998</c:v>
                </c:pt>
                <c:pt idx="335">
                  <c:v>2.4079999999999999</c:v>
                </c:pt>
                <c:pt idx="336">
                  <c:v>2.375</c:v>
                </c:pt>
                <c:pt idx="337">
                  <c:v>2.3879999999999999</c:v>
                </c:pt>
                <c:pt idx="338">
                  <c:v>2.35</c:v>
                </c:pt>
                <c:pt idx="339">
                  <c:v>2.3449999999999998</c:v>
                </c:pt>
                <c:pt idx="340">
                  <c:v>2.3439999999999999</c:v>
                </c:pt>
                <c:pt idx="341">
                  <c:v>2.3370000000000002</c:v>
                </c:pt>
                <c:pt idx="342">
                  <c:v>2.3159999999999998</c:v>
                </c:pt>
                <c:pt idx="343">
                  <c:v>2.3159999999999998</c:v>
                </c:pt>
                <c:pt idx="344">
                  <c:v>2.35</c:v>
                </c:pt>
                <c:pt idx="345">
                  <c:v>2.335</c:v>
                </c:pt>
                <c:pt idx="346">
                  <c:v>2.37</c:v>
                </c:pt>
                <c:pt idx="347">
                  <c:v>2.41</c:v>
                </c:pt>
                <c:pt idx="348">
                  <c:v>2.4159999999999999</c:v>
                </c:pt>
                <c:pt idx="349">
                  <c:v>2.4449999999999998</c:v>
                </c:pt>
                <c:pt idx="350">
                  <c:v>2.4</c:v>
                </c:pt>
                <c:pt idx="351">
                  <c:v>2.391</c:v>
                </c:pt>
                <c:pt idx="352">
                  <c:v>2.4169999999999998</c:v>
                </c:pt>
                <c:pt idx="353">
                  <c:v>2.4169999999999998</c:v>
                </c:pt>
                <c:pt idx="354">
                  <c:v>2.4020000000000001</c:v>
                </c:pt>
                <c:pt idx="355">
                  <c:v>2.5249999999999999</c:v>
                </c:pt>
                <c:pt idx="356">
                  <c:v>2.4300000000000002</c:v>
                </c:pt>
                <c:pt idx="357">
                  <c:v>2.4015</c:v>
                </c:pt>
                <c:pt idx="358">
                  <c:v>2.4035000000000002</c:v>
                </c:pt>
                <c:pt idx="359">
                  <c:v>2.387</c:v>
                </c:pt>
                <c:pt idx="360">
                  <c:v>2.4350000000000001</c:v>
                </c:pt>
                <c:pt idx="361">
                  <c:v>2.4</c:v>
                </c:pt>
                <c:pt idx="362">
                  <c:v>2.4275000000000002</c:v>
                </c:pt>
                <c:pt idx="363">
                  <c:v>2.41</c:v>
                </c:pt>
                <c:pt idx="364">
                  <c:v>2.395</c:v>
                </c:pt>
                <c:pt idx="365">
                  <c:v>2.3769999999999998</c:v>
                </c:pt>
                <c:pt idx="366">
                  <c:v>2.3769999999999998</c:v>
                </c:pt>
                <c:pt idx="367">
                  <c:v>2.383</c:v>
                </c:pt>
                <c:pt idx="368">
                  <c:v>2.3559999999999999</c:v>
                </c:pt>
                <c:pt idx="369">
                  <c:v>2.41</c:v>
                </c:pt>
                <c:pt idx="370">
                  <c:v>2.3574999999999999</c:v>
                </c:pt>
                <c:pt idx="371">
                  <c:v>2.41</c:v>
                </c:pt>
                <c:pt idx="372">
                  <c:v>2.3205</c:v>
                </c:pt>
                <c:pt idx="373">
                  <c:v>2.3199999999999998</c:v>
                </c:pt>
                <c:pt idx="374">
                  <c:v>2.2800000000000002</c:v>
                </c:pt>
                <c:pt idx="375">
                  <c:v>2.27</c:v>
                </c:pt>
                <c:pt idx="376">
                  <c:v>2.2439999999999998</c:v>
                </c:pt>
                <c:pt idx="377">
                  <c:v>2.2800000000000002</c:v>
                </c:pt>
                <c:pt idx="378">
                  <c:v>2.2949999999999999</c:v>
                </c:pt>
                <c:pt idx="379">
                  <c:v>2.2949999999999999</c:v>
                </c:pt>
                <c:pt idx="380">
                  <c:v>2.2450000000000001</c:v>
                </c:pt>
                <c:pt idx="381">
                  <c:v>2.2800000000000002</c:v>
                </c:pt>
                <c:pt idx="382">
                  <c:v>2.2690000000000001</c:v>
                </c:pt>
                <c:pt idx="383">
                  <c:v>2.3005</c:v>
                </c:pt>
                <c:pt idx="384">
                  <c:v>2.3490000000000002</c:v>
                </c:pt>
                <c:pt idx="385">
                  <c:v>2.2970000000000002</c:v>
                </c:pt>
                <c:pt idx="386">
                  <c:v>2.335</c:v>
                </c:pt>
                <c:pt idx="387">
                  <c:v>2.36</c:v>
                </c:pt>
                <c:pt idx="388">
                  <c:v>2.4725000000000001</c:v>
                </c:pt>
                <c:pt idx="389">
                  <c:v>2.444</c:v>
                </c:pt>
                <c:pt idx="390">
                  <c:v>2.48</c:v>
                </c:pt>
                <c:pt idx="391">
                  <c:v>2.4119999999999999</c:v>
                </c:pt>
                <c:pt idx="392">
                  <c:v>2.4375</c:v>
                </c:pt>
                <c:pt idx="393">
                  <c:v>2.3849999999999998</c:v>
                </c:pt>
                <c:pt idx="394">
                  <c:v>2.4024999999999999</c:v>
                </c:pt>
                <c:pt idx="395">
                  <c:v>2.4089999999999998</c:v>
                </c:pt>
                <c:pt idx="396">
                  <c:v>2.407</c:v>
                </c:pt>
                <c:pt idx="397">
                  <c:v>2.39</c:v>
                </c:pt>
                <c:pt idx="398">
                  <c:v>2.4050000000000002</c:v>
                </c:pt>
                <c:pt idx="399">
                  <c:v>2.3879999999999999</c:v>
                </c:pt>
                <c:pt idx="400">
                  <c:v>2.41</c:v>
                </c:pt>
                <c:pt idx="401">
                  <c:v>2.4</c:v>
                </c:pt>
                <c:pt idx="402">
                  <c:v>2.4224999999999999</c:v>
                </c:pt>
                <c:pt idx="403">
                  <c:v>2.3980000000000001</c:v>
                </c:pt>
                <c:pt idx="404">
                  <c:v>2.46</c:v>
                </c:pt>
                <c:pt idx="405">
                  <c:v>2.4500000000000002</c:v>
                </c:pt>
                <c:pt idx="406">
                  <c:v>2.4159999999999999</c:v>
                </c:pt>
                <c:pt idx="407">
                  <c:v>2.4209999999999998</c:v>
                </c:pt>
                <c:pt idx="408">
                  <c:v>2.3624999999999998</c:v>
                </c:pt>
                <c:pt idx="409">
                  <c:v>2.4050000000000002</c:v>
                </c:pt>
                <c:pt idx="410">
                  <c:v>2.4950000000000001</c:v>
                </c:pt>
                <c:pt idx="411">
                  <c:v>2.4420000000000002</c:v>
                </c:pt>
                <c:pt idx="412">
                  <c:v>2.3730000000000002</c:v>
                </c:pt>
                <c:pt idx="413">
                  <c:v>2.355</c:v>
                </c:pt>
                <c:pt idx="414">
                  <c:v>2.3519999999999999</c:v>
                </c:pt>
                <c:pt idx="415">
                  <c:v>2.3250000000000002</c:v>
                </c:pt>
                <c:pt idx="416">
                  <c:v>2.2959999999999998</c:v>
                </c:pt>
                <c:pt idx="417">
                  <c:v>2.3449999999999998</c:v>
                </c:pt>
                <c:pt idx="418">
                  <c:v>2.39</c:v>
                </c:pt>
                <c:pt idx="419">
                  <c:v>2.452</c:v>
                </c:pt>
                <c:pt idx="420">
                  <c:v>2.4260000000000002</c:v>
                </c:pt>
                <c:pt idx="421">
                  <c:v>2.4500000000000002</c:v>
                </c:pt>
                <c:pt idx="422">
                  <c:v>2.387</c:v>
                </c:pt>
                <c:pt idx="423">
                  <c:v>2.37</c:v>
                </c:pt>
                <c:pt idx="424">
                  <c:v>2.2850000000000001</c:v>
                </c:pt>
                <c:pt idx="425">
                  <c:v>2.25</c:v>
                </c:pt>
                <c:pt idx="426">
                  <c:v>2.242</c:v>
                </c:pt>
                <c:pt idx="427">
                  <c:v>2.2645</c:v>
                </c:pt>
                <c:pt idx="428">
                  <c:v>2.2894999999999999</c:v>
                </c:pt>
                <c:pt idx="429">
                  <c:v>2.2444999999999999</c:v>
                </c:pt>
                <c:pt idx="430">
                  <c:v>2.1795</c:v>
                </c:pt>
                <c:pt idx="431">
                  <c:v>2.2359999999999998</c:v>
                </c:pt>
                <c:pt idx="432">
                  <c:v>2.1859999999999999</c:v>
                </c:pt>
                <c:pt idx="433">
                  <c:v>2.1970000000000001</c:v>
                </c:pt>
                <c:pt idx="434">
                  <c:v>2.1909999999999998</c:v>
                </c:pt>
                <c:pt idx="435">
                  <c:v>2.15</c:v>
                </c:pt>
                <c:pt idx="436">
                  <c:v>2.12</c:v>
                </c:pt>
                <c:pt idx="437">
                  <c:v>2.1145</c:v>
                </c:pt>
                <c:pt idx="438">
                  <c:v>2.1204999999999998</c:v>
                </c:pt>
                <c:pt idx="439">
                  <c:v>2.1395</c:v>
                </c:pt>
                <c:pt idx="440">
                  <c:v>2.0640000000000001</c:v>
                </c:pt>
                <c:pt idx="441">
                  <c:v>2.032</c:v>
                </c:pt>
                <c:pt idx="442">
                  <c:v>2.04</c:v>
                </c:pt>
                <c:pt idx="443">
                  <c:v>2.02</c:v>
                </c:pt>
                <c:pt idx="444">
                  <c:v>2.0459999999999998</c:v>
                </c:pt>
                <c:pt idx="445">
                  <c:v>2.1059999999999999</c:v>
                </c:pt>
                <c:pt idx="446">
                  <c:v>2.0579999999999998</c:v>
                </c:pt>
                <c:pt idx="447">
                  <c:v>2.105</c:v>
                </c:pt>
                <c:pt idx="448">
                  <c:v>2.0720000000000001</c:v>
                </c:pt>
                <c:pt idx="449">
                  <c:v>2.052</c:v>
                </c:pt>
                <c:pt idx="450">
                  <c:v>2.028</c:v>
                </c:pt>
                <c:pt idx="451">
                  <c:v>1.986</c:v>
                </c:pt>
                <c:pt idx="452">
                  <c:v>2.0070000000000001</c:v>
                </c:pt>
                <c:pt idx="453">
                  <c:v>1.9729999999999999</c:v>
                </c:pt>
                <c:pt idx="454">
                  <c:v>2.0230000000000001</c:v>
                </c:pt>
                <c:pt idx="455">
                  <c:v>2.0619999999999998</c:v>
                </c:pt>
                <c:pt idx="456">
                  <c:v>2.0030000000000001</c:v>
                </c:pt>
                <c:pt idx="457">
                  <c:v>1.95</c:v>
                </c:pt>
                <c:pt idx="458">
                  <c:v>1.9379999999999999</c:v>
                </c:pt>
                <c:pt idx="459">
                  <c:v>1.972</c:v>
                </c:pt>
                <c:pt idx="460">
                  <c:v>1.9950000000000001</c:v>
                </c:pt>
                <c:pt idx="461">
                  <c:v>1.95</c:v>
                </c:pt>
                <c:pt idx="462">
                  <c:v>1.95</c:v>
                </c:pt>
                <c:pt idx="463">
                  <c:v>1.972</c:v>
                </c:pt>
                <c:pt idx="464">
                  <c:v>1.9750000000000001</c:v>
                </c:pt>
                <c:pt idx="465">
                  <c:v>2.0030000000000001</c:v>
                </c:pt>
                <c:pt idx="466">
                  <c:v>2.0369999999999999</c:v>
                </c:pt>
                <c:pt idx="467">
                  <c:v>2.0350000000000001</c:v>
                </c:pt>
                <c:pt idx="468">
                  <c:v>2.0539999999999998</c:v>
                </c:pt>
                <c:pt idx="469">
                  <c:v>2.0499999999999998</c:v>
                </c:pt>
                <c:pt idx="470">
                  <c:v>2.0779999999999998</c:v>
                </c:pt>
                <c:pt idx="471">
                  <c:v>2.0830000000000002</c:v>
                </c:pt>
                <c:pt idx="472">
                  <c:v>2.1</c:v>
                </c:pt>
                <c:pt idx="473">
                  <c:v>2.0750000000000002</c:v>
                </c:pt>
                <c:pt idx="474">
                  <c:v>2.1339999999999999</c:v>
                </c:pt>
                <c:pt idx="475">
                  <c:v>2.1619999999999999</c:v>
                </c:pt>
                <c:pt idx="476">
                  <c:v>2.1680000000000001</c:v>
                </c:pt>
                <c:pt idx="477">
                  <c:v>2.11</c:v>
                </c:pt>
                <c:pt idx="478">
                  <c:v>2.1629999999999998</c:v>
                </c:pt>
                <c:pt idx="479">
                  <c:v>2.2210000000000001</c:v>
                </c:pt>
                <c:pt idx="480">
                  <c:v>2.1949999999999998</c:v>
                </c:pt>
                <c:pt idx="481">
                  <c:v>2.1589999999999998</c:v>
                </c:pt>
                <c:pt idx="482">
                  <c:v>2.1629999999999998</c:v>
                </c:pt>
                <c:pt idx="483">
                  <c:v>2.1459999999999999</c:v>
                </c:pt>
                <c:pt idx="484">
                  <c:v>2.1349999999999998</c:v>
                </c:pt>
                <c:pt idx="485">
                  <c:v>2.1800000000000002</c:v>
                </c:pt>
                <c:pt idx="486">
                  <c:v>2.093</c:v>
                </c:pt>
                <c:pt idx="487">
                  <c:v>2.0699999999999998</c:v>
                </c:pt>
                <c:pt idx="488">
                  <c:v>2.0699999999999998</c:v>
                </c:pt>
                <c:pt idx="489">
                  <c:v>2.08</c:v>
                </c:pt>
                <c:pt idx="490">
                  <c:v>2.105</c:v>
                </c:pt>
                <c:pt idx="491">
                  <c:v>2.1339999999999999</c:v>
                </c:pt>
                <c:pt idx="492">
                  <c:v>2.1480000000000001</c:v>
                </c:pt>
                <c:pt idx="493">
                  <c:v>2.1189999999999998</c:v>
                </c:pt>
                <c:pt idx="494">
                  <c:v>2.1349999999999998</c:v>
                </c:pt>
                <c:pt idx="495">
                  <c:v>2.1949999999999998</c:v>
                </c:pt>
                <c:pt idx="496">
                  <c:v>2.1800000000000002</c:v>
                </c:pt>
                <c:pt idx="497">
                  <c:v>2.234</c:v>
                </c:pt>
                <c:pt idx="498">
                  <c:v>2.3079999999999998</c:v>
                </c:pt>
                <c:pt idx="499">
                  <c:v>2.327</c:v>
                </c:pt>
                <c:pt idx="500">
                  <c:v>2.37</c:v>
                </c:pt>
                <c:pt idx="501">
                  <c:v>2.395</c:v>
                </c:pt>
                <c:pt idx="502">
                  <c:v>2.3319999999999999</c:v>
                </c:pt>
                <c:pt idx="503">
                  <c:v>2.2949999999999999</c:v>
                </c:pt>
                <c:pt idx="504">
                  <c:v>2.29</c:v>
                </c:pt>
                <c:pt idx="505">
                  <c:v>2.2690000000000001</c:v>
                </c:pt>
                <c:pt idx="506">
                  <c:v>2.2709999999999999</c:v>
                </c:pt>
                <c:pt idx="507">
                  <c:v>2.2789999999999999</c:v>
                </c:pt>
                <c:pt idx="508">
                  <c:v>2.2610000000000001</c:v>
                </c:pt>
                <c:pt idx="509">
                  <c:v>2.2290000000000001</c:v>
                </c:pt>
                <c:pt idx="510">
                  <c:v>2.2800000000000002</c:v>
                </c:pt>
                <c:pt idx="511">
                  <c:v>2.3069999999999999</c:v>
                </c:pt>
                <c:pt idx="512">
                  <c:v>2.286</c:v>
                </c:pt>
                <c:pt idx="513">
                  <c:v>2.347</c:v>
                </c:pt>
                <c:pt idx="514">
                  <c:v>2.35</c:v>
                </c:pt>
                <c:pt idx="515">
                  <c:v>2.36</c:v>
                </c:pt>
                <c:pt idx="516">
                  <c:v>2.35</c:v>
                </c:pt>
                <c:pt idx="517">
                  <c:v>2.3559999999999999</c:v>
                </c:pt>
                <c:pt idx="518">
                  <c:v>2.3890000000000002</c:v>
                </c:pt>
                <c:pt idx="519">
                  <c:v>2.3380000000000001</c:v>
                </c:pt>
                <c:pt idx="520">
                  <c:v>2.3479999999999999</c:v>
                </c:pt>
                <c:pt idx="521">
                  <c:v>2.3410000000000002</c:v>
                </c:pt>
                <c:pt idx="522">
                  <c:v>2.375</c:v>
                </c:pt>
                <c:pt idx="523">
                  <c:v>2.3330000000000002</c:v>
                </c:pt>
                <c:pt idx="524">
                  <c:v>2.278</c:v>
                </c:pt>
                <c:pt idx="525">
                  <c:v>2.2810000000000001</c:v>
                </c:pt>
                <c:pt idx="526">
                  <c:v>2.278</c:v>
                </c:pt>
                <c:pt idx="527">
                  <c:v>2.2989999999999999</c:v>
                </c:pt>
                <c:pt idx="528">
                  <c:v>2.31</c:v>
                </c:pt>
                <c:pt idx="529">
                  <c:v>2.3109999999999999</c:v>
                </c:pt>
                <c:pt idx="530">
                  <c:v>2.3279999999999998</c:v>
                </c:pt>
                <c:pt idx="531">
                  <c:v>2.335</c:v>
                </c:pt>
                <c:pt idx="532">
                  <c:v>2.415</c:v>
                </c:pt>
                <c:pt idx="533">
                  <c:v>2.4430000000000001</c:v>
                </c:pt>
                <c:pt idx="534">
                  <c:v>2.5009999999999999</c:v>
                </c:pt>
                <c:pt idx="535">
                  <c:v>2.552</c:v>
                </c:pt>
                <c:pt idx="536">
                  <c:v>2.6040000000000001</c:v>
                </c:pt>
                <c:pt idx="537">
                  <c:v>2.5350000000000001</c:v>
                </c:pt>
                <c:pt idx="538">
                  <c:v>2.5289999999999999</c:v>
                </c:pt>
                <c:pt idx="539">
                  <c:v>2.5380000000000003</c:v>
                </c:pt>
                <c:pt idx="540">
                  <c:v>2.57</c:v>
                </c:pt>
                <c:pt idx="541">
                  <c:v>2.56</c:v>
                </c:pt>
                <c:pt idx="542">
                  <c:v>2.62</c:v>
                </c:pt>
                <c:pt idx="543">
                  <c:v>2.58</c:v>
                </c:pt>
                <c:pt idx="544">
                  <c:v>2.5840000000000001</c:v>
                </c:pt>
                <c:pt idx="545">
                  <c:v>2.6150000000000002</c:v>
                </c:pt>
                <c:pt idx="546">
                  <c:v>2.6240000000000001</c:v>
                </c:pt>
                <c:pt idx="547">
                  <c:v>2.5939999999999999</c:v>
                </c:pt>
                <c:pt idx="548">
                  <c:v>2.6339999999999999</c:v>
                </c:pt>
                <c:pt idx="549">
                  <c:v>2.63</c:v>
                </c:pt>
                <c:pt idx="550">
                  <c:v>2.61</c:v>
                </c:pt>
                <c:pt idx="551">
                  <c:v>2.61</c:v>
                </c:pt>
                <c:pt idx="552">
                  <c:v>2.5449999999999999</c:v>
                </c:pt>
                <c:pt idx="553">
                  <c:v>2.5550000000000002</c:v>
                </c:pt>
                <c:pt idx="554">
                  <c:v>2.4449999999999998</c:v>
                </c:pt>
                <c:pt idx="555">
                  <c:v>2.5049999999999999</c:v>
                </c:pt>
                <c:pt idx="556">
                  <c:v>2.5259999999999998</c:v>
                </c:pt>
                <c:pt idx="557">
                  <c:v>2.5460000000000003</c:v>
                </c:pt>
                <c:pt idx="558">
                  <c:v>2.54</c:v>
                </c:pt>
                <c:pt idx="559">
                  <c:v>2.492</c:v>
                </c:pt>
                <c:pt idx="560">
                  <c:v>2.5</c:v>
                </c:pt>
                <c:pt idx="561">
                  <c:v>2.4830000000000001</c:v>
                </c:pt>
                <c:pt idx="562">
                  <c:v>2.4470000000000001</c:v>
                </c:pt>
                <c:pt idx="563">
                  <c:v>2.44</c:v>
                </c:pt>
                <c:pt idx="564">
                  <c:v>2.3650000000000002</c:v>
                </c:pt>
                <c:pt idx="565">
                  <c:v>2.3490000000000002</c:v>
                </c:pt>
                <c:pt idx="566">
                  <c:v>2.2930000000000001</c:v>
                </c:pt>
                <c:pt idx="567">
                  <c:v>2.379</c:v>
                </c:pt>
                <c:pt idx="568">
                  <c:v>2.3919999999999999</c:v>
                </c:pt>
                <c:pt idx="569">
                  <c:v>2.4089999999999998</c:v>
                </c:pt>
                <c:pt idx="570">
                  <c:v>2.391</c:v>
                </c:pt>
                <c:pt idx="571">
                  <c:v>2.3639999999999999</c:v>
                </c:pt>
                <c:pt idx="572">
                  <c:v>2.36</c:v>
                </c:pt>
                <c:pt idx="573">
                  <c:v>2.411</c:v>
                </c:pt>
                <c:pt idx="574">
                  <c:v>2.4129999999999998</c:v>
                </c:pt>
                <c:pt idx="575">
                  <c:v>2.415</c:v>
                </c:pt>
                <c:pt idx="576">
                  <c:v>2.395</c:v>
                </c:pt>
                <c:pt idx="577">
                  <c:v>2.3860000000000001</c:v>
                </c:pt>
                <c:pt idx="578">
                  <c:v>2.383</c:v>
                </c:pt>
                <c:pt idx="579">
                  <c:v>2.367</c:v>
                </c:pt>
                <c:pt idx="580">
                  <c:v>2.3155999999999999</c:v>
                </c:pt>
                <c:pt idx="581">
                  <c:v>2.36</c:v>
                </c:pt>
                <c:pt idx="582">
                  <c:v>2.35</c:v>
                </c:pt>
                <c:pt idx="583">
                  <c:v>2.2599999999999998</c:v>
                </c:pt>
                <c:pt idx="584">
                  <c:v>2.3490000000000002</c:v>
                </c:pt>
                <c:pt idx="585">
                  <c:v>2.3719999999999999</c:v>
                </c:pt>
                <c:pt idx="586">
                  <c:v>2.34</c:v>
                </c:pt>
                <c:pt idx="587">
                  <c:v>2.36</c:v>
                </c:pt>
                <c:pt idx="588">
                  <c:v>2.36</c:v>
                </c:pt>
                <c:pt idx="589">
                  <c:v>2.3279999999999998</c:v>
                </c:pt>
                <c:pt idx="590">
                  <c:v>2.331</c:v>
                </c:pt>
                <c:pt idx="591">
                  <c:v>2.3449999999999998</c:v>
                </c:pt>
                <c:pt idx="592">
                  <c:v>2.31</c:v>
                </c:pt>
                <c:pt idx="593">
                  <c:v>2.3639999999999999</c:v>
                </c:pt>
                <c:pt idx="594">
                  <c:v>2.3810000000000002</c:v>
                </c:pt>
                <c:pt idx="595">
                  <c:v>2.347</c:v>
                </c:pt>
                <c:pt idx="596">
                  <c:v>2.33</c:v>
                </c:pt>
                <c:pt idx="597">
                  <c:v>2.3650000000000002</c:v>
                </c:pt>
                <c:pt idx="598">
                  <c:v>2.3725000000000001</c:v>
                </c:pt>
                <c:pt idx="599">
                  <c:v>2.33</c:v>
                </c:pt>
                <c:pt idx="600">
                  <c:v>2.363</c:v>
                </c:pt>
                <c:pt idx="601">
                  <c:v>2.3370000000000002</c:v>
                </c:pt>
                <c:pt idx="602">
                  <c:v>2.3529999999999998</c:v>
                </c:pt>
                <c:pt idx="603">
                  <c:v>2.36</c:v>
                </c:pt>
                <c:pt idx="604">
                  <c:v>2.3675000000000002</c:v>
                </c:pt>
                <c:pt idx="605">
                  <c:v>2.4050000000000002</c:v>
                </c:pt>
                <c:pt idx="606">
                  <c:v>2.38</c:v>
                </c:pt>
                <c:pt idx="607">
                  <c:v>2.4050000000000002</c:v>
                </c:pt>
                <c:pt idx="608">
                  <c:v>2.4050000000000002</c:v>
                </c:pt>
                <c:pt idx="609">
                  <c:v>2.4050000000000002</c:v>
                </c:pt>
                <c:pt idx="610">
                  <c:v>2.4050000000000002</c:v>
                </c:pt>
                <c:pt idx="611">
                  <c:v>2.407</c:v>
                </c:pt>
                <c:pt idx="612">
                  <c:v>2.3660000000000001</c:v>
                </c:pt>
                <c:pt idx="613">
                  <c:v>2.3650000000000002</c:v>
                </c:pt>
                <c:pt idx="614">
                  <c:v>2.3689999999999998</c:v>
                </c:pt>
                <c:pt idx="615">
                  <c:v>2.375</c:v>
                </c:pt>
                <c:pt idx="616">
                  <c:v>2.3340000000000001</c:v>
                </c:pt>
                <c:pt idx="617">
                  <c:v>2.3410000000000002</c:v>
                </c:pt>
                <c:pt idx="618">
                  <c:v>2.34</c:v>
                </c:pt>
                <c:pt idx="619">
                  <c:v>2.3161999999999998</c:v>
                </c:pt>
                <c:pt idx="620">
                  <c:v>2.29</c:v>
                </c:pt>
                <c:pt idx="621">
                  <c:v>2.2989999999999999</c:v>
                </c:pt>
                <c:pt idx="622">
                  <c:v>2.2850000000000001</c:v>
                </c:pt>
                <c:pt idx="623">
                  <c:v>2.1964999999999999</c:v>
                </c:pt>
                <c:pt idx="624">
                  <c:v>2.2200000000000002</c:v>
                </c:pt>
                <c:pt idx="625">
                  <c:v>2.2200000000000002</c:v>
                </c:pt>
                <c:pt idx="626">
                  <c:v>2.2200000000000002</c:v>
                </c:pt>
                <c:pt idx="627">
                  <c:v>2.19</c:v>
                </c:pt>
                <c:pt idx="628">
                  <c:v>2.1989999999999998</c:v>
                </c:pt>
                <c:pt idx="629">
                  <c:v>2.15</c:v>
                </c:pt>
                <c:pt idx="630">
                  <c:v>2.08</c:v>
                </c:pt>
                <c:pt idx="631">
                  <c:v>2.1160000000000001</c:v>
                </c:pt>
                <c:pt idx="632">
                  <c:v>2.1160000000000001</c:v>
                </c:pt>
                <c:pt idx="633">
                  <c:v>2.14</c:v>
                </c:pt>
                <c:pt idx="634">
                  <c:v>2.1930000000000001</c:v>
                </c:pt>
                <c:pt idx="635">
                  <c:v>2.2050000000000001</c:v>
                </c:pt>
                <c:pt idx="636">
                  <c:v>2.2170000000000001</c:v>
                </c:pt>
                <c:pt idx="637">
                  <c:v>2.2560000000000002</c:v>
                </c:pt>
                <c:pt idx="638">
                  <c:v>2.25</c:v>
                </c:pt>
                <c:pt idx="639">
                  <c:v>2.2560000000000002</c:v>
                </c:pt>
                <c:pt idx="640">
                  <c:v>2.2650000000000001</c:v>
                </c:pt>
                <c:pt idx="641">
                  <c:v>2.2629999999999999</c:v>
                </c:pt>
                <c:pt idx="642">
                  <c:v>2.2890000000000001</c:v>
                </c:pt>
                <c:pt idx="643">
                  <c:v>2.2829999999999999</c:v>
                </c:pt>
                <c:pt idx="644">
                  <c:v>2.2919999999999998</c:v>
                </c:pt>
                <c:pt idx="645">
                  <c:v>2.2080000000000002</c:v>
                </c:pt>
                <c:pt idx="646">
                  <c:v>2.16</c:v>
                </c:pt>
                <c:pt idx="647">
                  <c:v>2.1709999999999998</c:v>
                </c:pt>
                <c:pt idx="648">
                  <c:v>2.1819999999999999</c:v>
                </c:pt>
                <c:pt idx="649">
                  <c:v>2.2130000000000001</c:v>
                </c:pt>
                <c:pt idx="650">
                  <c:v>2.2170000000000001</c:v>
                </c:pt>
                <c:pt idx="651">
                  <c:v>2.19</c:v>
                </c:pt>
                <c:pt idx="652">
                  <c:v>2.2410000000000001</c:v>
                </c:pt>
                <c:pt idx="653">
                  <c:v>2.2160000000000002</c:v>
                </c:pt>
                <c:pt idx="654">
                  <c:v>2.15</c:v>
                </c:pt>
                <c:pt idx="655">
                  <c:v>2.1</c:v>
                </c:pt>
                <c:pt idx="656">
                  <c:v>2.1259999999999999</c:v>
                </c:pt>
                <c:pt idx="657">
                  <c:v>2.1549999999999998</c:v>
                </c:pt>
                <c:pt idx="658">
                  <c:v>2.1949999999999998</c:v>
                </c:pt>
                <c:pt idx="659">
                  <c:v>2.16</c:v>
                </c:pt>
                <c:pt idx="660">
                  <c:v>2.1800000000000002</c:v>
                </c:pt>
                <c:pt idx="661">
                  <c:v>2.17</c:v>
                </c:pt>
                <c:pt idx="662">
                  <c:v>2.1749999999999998</c:v>
                </c:pt>
                <c:pt idx="663">
                  <c:v>2.1709999999999998</c:v>
                </c:pt>
                <c:pt idx="664">
                  <c:v>2.1779999999999999</c:v>
                </c:pt>
                <c:pt idx="665">
                  <c:v>2.1949999999999998</c:v>
                </c:pt>
                <c:pt idx="666">
                  <c:v>2.1760000000000002</c:v>
                </c:pt>
                <c:pt idx="667">
                  <c:v>2.1989999999999998</c:v>
                </c:pt>
                <c:pt idx="668">
                  <c:v>2.2200000000000002</c:v>
                </c:pt>
                <c:pt idx="669">
                  <c:v>2.234</c:v>
                </c:pt>
                <c:pt idx="670">
                  <c:v>2.2370000000000001</c:v>
                </c:pt>
                <c:pt idx="671">
                  <c:v>2.29</c:v>
                </c:pt>
                <c:pt idx="672">
                  <c:v>2.2839999999999998</c:v>
                </c:pt>
                <c:pt idx="673">
                  <c:v>2.3210000000000002</c:v>
                </c:pt>
                <c:pt idx="674">
                  <c:v>2.331</c:v>
                </c:pt>
                <c:pt idx="675">
                  <c:v>2.327</c:v>
                </c:pt>
                <c:pt idx="676">
                  <c:v>2.3330000000000002</c:v>
                </c:pt>
                <c:pt idx="677">
                  <c:v>2.35</c:v>
                </c:pt>
                <c:pt idx="678">
                  <c:v>2.3639999999999999</c:v>
                </c:pt>
                <c:pt idx="679">
                  <c:v>2.395</c:v>
                </c:pt>
                <c:pt idx="680">
                  <c:v>2.375</c:v>
                </c:pt>
                <c:pt idx="681">
                  <c:v>2.3849999999999998</c:v>
                </c:pt>
                <c:pt idx="682">
                  <c:v>2.3890000000000002</c:v>
                </c:pt>
                <c:pt idx="683">
                  <c:v>2.3890000000000002</c:v>
                </c:pt>
                <c:pt idx="684">
                  <c:v>2.4050000000000002</c:v>
                </c:pt>
                <c:pt idx="685">
                  <c:v>2.39</c:v>
                </c:pt>
                <c:pt idx="686">
                  <c:v>2.407</c:v>
                </c:pt>
                <c:pt idx="687">
                  <c:v>2.3975</c:v>
                </c:pt>
                <c:pt idx="688">
                  <c:v>2.3639999999999999</c:v>
                </c:pt>
                <c:pt idx="689">
                  <c:v>2.343</c:v>
                </c:pt>
                <c:pt idx="690">
                  <c:v>2.33</c:v>
                </c:pt>
                <c:pt idx="691">
                  <c:v>2.3370000000000002</c:v>
                </c:pt>
                <c:pt idx="692">
                  <c:v>2.31</c:v>
                </c:pt>
                <c:pt idx="693">
                  <c:v>2.3239999999999998</c:v>
                </c:pt>
                <c:pt idx="694">
                  <c:v>2.3149999999999999</c:v>
                </c:pt>
                <c:pt idx="695">
                  <c:v>2.3199999999999998</c:v>
                </c:pt>
                <c:pt idx="696">
                  <c:v>2.3689999999999998</c:v>
                </c:pt>
                <c:pt idx="697">
                  <c:v>2.38</c:v>
                </c:pt>
                <c:pt idx="698">
                  <c:v>2.38</c:v>
                </c:pt>
                <c:pt idx="699">
                  <c:v>2.38</c:v>
                </c:pt>
                <c:pt idx="700">
                  <c:v>2.38</c:v>
                </c:pt>
                <c:pt idx="701">
                  <c:v>2.3849999999999998</c:v>
                </c:pt>
                <c:pt idx="702">
                  <c:v>2.3849999999999998</c:v>
                </c:pt>
                <c:pt idx="703">
                  <c:v>2.395</c:v>
                </c:pt>
                <c:pt idx="704">
                  <c:v>2.395</c:v>
                </c:pt>
                <c:pt idx="705">
                  <c:v>2.395</c:v>
                </c:pt>
                <c:pt idx="706">
                  <c:v>2.4279999999999999</c:v>
                </c:pt>
                <c:pt idx="707">
                  <c:v>2.415</c:v>
                </c:pt>
                <c:pt idx="708">
                  <c:v>2.41</c:v>
                </c:pt>
                <c:pt idx="709">
                  <c:v>2.3940000000000001</c:v>
                </c:pt>
                <c:pt idx="710">
                  <c:v>2.4020000000000001</c:v>
                </c:pt>
                <c:pt idx="711">
                  <c:v>2.3540000000000001</c:v>
                </c:pt>
                <c:pt idx="712">
                  <c:v>2.355</c:v>
                </c:pt>
                <c:pt idx="713">
                  <c:v>2.34</c:v>
                </c:pt>
                <c:pt idx="714">
                  <c:v>2.3250000000000002</c:v>
                </c:pt>
                <c:pt idx="715">
                  <c:v>2.3330000000000002</c:v>
                </c:pt>
                <c:pt idx="716">
                  <c:v>2.3319999999999999</c:v>
                </c:pt>
                <c:pt idx="717">
                  <c:v>2.327</c:v>
                </c:pt>
                <c:pt idx="718">
                  <c:v>2.3330000000000002</c:v>
                </c:pt>
                <c:pt idx="719">
                  <c:v>2.327</c:v>
                </c:pt>
                <c:pt idx="720">
                  <c:v>2.3330000000000002</c:v>
                </c:pt>
                <c:pt idx="721">
                  <c:v>2.3210000000000002</c:v>
                </c:pt>
                <c:pt idx="722">
                  <c:v>2.3130000000000002</c:v>
                </c:pt>
                <c:pt idx="723">
                  <c:v>2.3119999999999998</c:v>
                </c:pt>
                <c:pt idx="724">
                  <c:v>2.29</c:v>
                </c:pt>
                <c:pt idx="725">
                  <c:v>2.2999999999999998</c:v>
                </c:pt>
                <c:pt idx="726">
                  <c:v>2.2749999999999999</c:v>
                </c:pt>
                <c:pt idx="727">
                  <c:v>2.2669999999999999</c:v>
                </c:pt>
                <c:pt idx="728">
                  <c:v>2.2749999999999999</c:v>
                </c:pt>
                <c:pt idx="729">
                  <c:v>2.2869999999999999</c:v>
                </c:pt>
                <c:pt idx="730">
                  <c:v>2.2800000000000002</c:v>
                </c:pt>
                <c:pt idx="731">
                  <c:v>2.2829999999999999</c:v>
                </c:pt>
                <c:pt idx="732">
                  <c:v>2.2759999999999998</c:v>
                </c:pt>
                <c:pt idx="733">
                  <c:v>2.2800000000000002</c:v>
                </c:pt>
                <c:pt idx="734">
                  <c:v>2.294</c:v>
                </c:pt>
                <c:pt idx="735">
                  <c:v>2.2730000000000001</c:v>
                </c:pt>
                <c:pt idx="736">
                  <c:v>2.2800000000000002</c:v>
                </c:pt>
                <c:pt idx="737">
                  <c:v>2.2629999999999999</c:v>
                </c:pt>
                <c:pt idx="738">
                  <c:v>2.2709999999999999</c:v>
                </c:pt>
                <c:pt idx="739">
                  <c:v>2.2879999999999998</c:v>
                </c:pt>
                <c:pt idx="740">
                  <c:v>2.2749999999999999</c:v>
                </c:pt>
                <c:pt idx="741">
                  <c:v>2.266</c:v>
                </c:pt>
                <c:pt idx="742">
                  <c:v>2.27</c:v>
                </c:pt>
                <c:pt idx="743">
                  <c:v>2.238</c:v>
                </c:pt>
                <c:pt idx="744">
                  <c:v>2.2429999999999999</c:v>
                </c:pt>
                <c:pt idx="745">
                  <c:v>2.2389999999999999</c:v>
                </c:pt>
                <c:pt idx="746">
                  <c:v>2.2290000000000001</c:v>
                </c:pt>
                <c:pt idx="747">
                  <c:v>2.2120000000000002</c:v>
                </c:pt>
                <c:pt idx="748">
                  <c:v>2.226</c:v>
                </c:pt>
                <c:pt idx="749">
                  <c:v>2.2320000000000002</c:v>
                </c:pt>
                <c:pt idx="750">
                  <c:v>2.254</c:v>
                </c:pt>
                <c:pt idx="751">
                  <c:v>2.2530000000000001</c:v>
                </c:pt>
                <c:pt idx="752">
                  <c:v>2.2800000000000002</c:v>
                </c:pt>
                <c:pt idx="753">
                  <c:v>2.2850000000000001</c:v>
                </c:pt>
                <c:pt idx="754">
                  <c:v>2.2800000000000002</c:v>
                </c:pt>
                <c:pt idx="755">
                  <c:v>2.2810000000000001</c:v>
                </c:pt>
                <c:pt idx="756">
                  <c:v>2.27</c:v>
                </c:pt>
                <c:pt idx="757">
                  <c:v>2.25</c:v>
                </c:pt>
                <c:pt idx="758">
                  <c:v>2.23</c:v>
                </c:pt>
                <c:pt idx="759">
                  <c:v>2.2170000000000001</c:v>
                </c:pt>
                <c:pt idx="760">
                  <c:v>2.2090000000000001</c:v>
                </c:pt>
                <c:pt idx="761">
                  <c:v>2.2250000000000001</c:v>
                </c:pt>
                <c:pt idx="762">
                  <c:v>2.2160000000000002</c:v>
                </c:pt>
                <c:pt idx="763">
                  <c:v>2.21</c:v>
                </c:pt>
                <c:pt idx="764">
                  <c:v>2.2160000000000002</c:v>
                </c:pt>
                <c:pt idx="765">
                  <c:v>2.202</c:v>
                </c:pt>
                <c:pt idx="766">
                  <c:v>2.1800000000000002</c:v>
                </c:pt>
                <c:pt idx="767">
                  <c:v>2.21</c:v>
                </c:pt>
                <c:pt idx="768">
                  <c:v>2.2069999999999999</c:v>
                </c:pt>
                <c:pt idx="769">
                  <c:v>2.2240000000000002</c:v>
                </c:pt>
                <c:pt idx="770">
                  <c:v>2.2320000000000002</c:v>
                </c:pt>
                <c:pt idx="771">
                  <c:v>2.226</c:v>
                </c:pt>
                <c:pt idx="772">
                  <c:v>2.2349999999999999</c:v>
                </c:pt>
                <c:pt idx="773">
                  <c:v>2.2349999999999999</c:v>
                </c:pt>
                <c:pt idx="774">
                  <c:v>2.2400000000000002</c:v>
                </c:pt>
                <c:pt idx="775">
                  <c:v>2.2400000000000002</c:v>
                </c:pt>
                <c:pt idx="776">
                  <c:v>2.2345000000000002</c:v>
                </c:pt>
                <c:pt idx="777">
                  <c:v>2.2450000000000001</c:v>
                </c:pt>
                <c:pt idx="778">
                  <c:v>2.2450000000000001</c:v>
                </c:pt>
                <c:pt idx="779">
                  <c:v>2.2400000000000002</c:v>
                </c:pt>
                <c:pt idx="780">
                  <c:v>2.2400000000000002</c:v>
                </c:pt>
                <c:pt idx="781">
                  <c:v>2.2404999999999999</c:v>
                </c:pt>
                <c:pt idx="782">
                  <c:v>2.254</c:v>
                </c:pt>
                <c:pt idx="783">
                  <c:v>2.2599999999999998</c:v>
                </c:pt>
                <c:pt idx="784">
                  <c:v>2.2850000000000001</c:v>
                </c:pt>
                <c:pt idx="785">
                  <c:v>2.2869999999999999</c:v>
                </c:pt>
                <c:pt idx="786">
                  <c:v>2.2679999999999998</c:v>
                </c:pt>
                <c:pt idx="787">
                  <c:v>2.2720000000000002</c:v>
                </c:pt>
                <c:pt idx="788">
                  <c:v>2.234</c:v>
                </c:pt>
                <c:pt idx="789">
                  <c:v>2.254</c:v>
                </c:pt>
                <c:pt idx="790">
                  <c:v>2.25</c:v>
                </c:pt>
                <c:pt idx="791">
                  <c:v>2.2490000000000001</c:v>
                </c:pt>
                <c:pt idx="792">
                  <c:v>2.246</c:v>
                </c:pt>
                <c:pt idx="793">
                  <c:v>2.2469999999999999</c:v>
                </c:pt>
                <c:pt idx="794">
                  <c:v>2.2549999999999999</c:v>
                </c:pt>
                <c:pt idx="795">
                  <c:v>2.2560000000000002</c:v>
                </c:pt>
                <c:pt idx="796">
                  <c:v>2.2599999999999998</c:v>
                </c:pt>
                <c:pt idx="797">
                  <c:v>2.2749999999999999</c:v>
                </c:pt>
                <c:pt idx="798">
                  <c:v>2.2770000000000001</c:v>
                </c:pt>
                <c:pt idx="799">
                  <c:v>2.2829999999999999</c:v>
                </c:pt>
                <c:pt idx="800">
                  <c:v>2.2970000000000002</c:v>
                </c:pt>
                <c:pt idx="801">
                  <c:v>2.3199999999999998</c:v>
                </c:pt>
                <c:pt idx="802">
                  <c:v>2.3199999999999998</c:v>
                </c:pt>
                <c:pt idx="803">
                  <c:v>2.3290000000000002</c:v>
                </c:pt>
                <c:pt idx="804">
                  <c:v>2.34</c:v>
                </c:pt>
                <c:pt idx="805">
                  <c:v>2.35</c:v>
                </c:pt>
                <c:pt idx="806">
                  <c:v>2.3689999999999998</c:v>
                </c:pt>
                <c:pt idx="807">
                  <c:v>2.3849999999999998</c:v>
                </c:pt>
                <c:pt idx="808">
                  <c:v>2.3810000000000002</c:v>
                </c:pt>
                <c:pt idx="809">
                  <c:v>2.3820000000000001</c:v>
                </c:pt>
                <c:pt idx="810">
                  <c:v>2.383</c:v>
                </c:pt>
                <c:pt idx="811">
                  <c:v>2.3780000000000001</c:v>
                </c:pt>
                <c:pt idx="812">
                  <c:v>2.3860000000000001</c:v>
                </c:pt>
                <c:pt idx="813">
                  <c:v>2.3689999999999998</c:v>
                </c:pt>
                <c:pt idx="814">
                  <c:v>2.36</c:v>
                </c:pt>
                <c:pt idx="815">
                  <c:v>2.3449999999999998</c:v>
                </c:pt>
                <c:pt idx="816">
                  <c:v>2.3437999999999999</c:v>
                </c:pt>
                <c:pt idx="817">
                  <c:v>2.3374999999999999</c:v>
                </c:pt>
                <c:pt idx="818">
                  <c:v>2.3439999999999999</c:v>
                </c:pt>
                <c:pt idx="819">
                  <c:v>2.3250000000000002</c:v>
                </c:pt>
                <c:pt idx="820">
                  <c:v>2.3199999999999998</c:v>
                </c:pt>
                <c:pt idx="821">
                  <c:v>2.3075000000000001</c:v>
                </c:pt>
                <c:pt idx="822">
                  <c:v>2.2599999999999998</c:v>
                </c:pt>
                <c:pt idx="823">
                  <c:v>2.2763</c:v>
                </c:pt>
                <c:pt idx="824">
                  <c:v>2.2999999999999998</c:v>
                </c:pt>
                <c:pt idx="825">
                  <c:v>2.2774999999999999</c:v>
                </c:pt>
                <c:pt idx="826">
                  <c:v>2.2875000000000001</c:v>
                </c:pt>
                <c:pt idx="827">
                  <c:v>2.2999999999999998</c:v>
                </c:pt>
                <c:pt idx="828">
                  <c:v>2.2974999999999999</c:v>
                </c:pt>
                <c:pt idx="829">
                  <c:v>2.2925</c:v>
                </c:pt>
                <c:pt idx="830">
                  <c:v>2.31</c:v>
                </c:pt>
                <c:pt idx="831">
                  <c:v>2.3063000000000002</c:v>
                </c:pt>
                <c:pt idx="832">
                  <c:v>2.2936999999999999</c:v>
                </c:pt>
                <c:pt idx="833">
                  <c:v>2.3075000000000001</c:v>
                </c:pt>
                <c:pt idx="834">
                  <c:v>2.31</c:v>
                </c:pt>
                <c:pt idx="835">
                  <c:v>2.2925</c:v>
                </c:pt>
                <c:pt idx="836">
                  <c:v>2.2749999999999999</c:v>
                </c:pt>
                <c:pt idx="837">
                  <c:v>2.2675999999999998</c:v>
                </c:pt>
                <c:pt idx="838">
                  <c:v>2.2675000000000001</c:v>
                </c:pt>
                <c:pt idx="839">
                  <c:v>2.29</c:v>
                </c:pt>
                <c:pt idx="840">
                  <c:v>2.2787000000000002</c:v>
                </c:pt>
                <c:pt idx="841">
                  <c:v>2.2515000000000001</c:v>
                </c:pt>
                <c:pt idx="842">
                  <c:v>2.2599999999999998</c:v>
                </c:pt>
                <c:pt idx="843">
                  <c:v>2.2475000000000001</c:v>
                </c:pt>
                <c:pt idx="844">
                  <c:v>2.2625999999999999</c:v>
                </c:pt>
                <c:pt idx="845">
                  <c:v>2.2652000000000001</c:v>
                </c:pt>
                <c:pt idx="846">
                  <c:v>2.3452000000000002</c:v>
                </c:pt>
                <c:pt idx="847">
                  <c:v>2.2800000000000002</c:v>
                </c:pt>
                <c:pt idx="848">
                  <c:v>2.2911999999999999</c:v>
                </c:pt>
                <c:pt idx="849">
                  <c:v>2.3414999999999999</c:v>
                </c:pt>
                <c:pt idx="850">
                  <c:v>2.2736999999999998</c:v>
                </c:pt>
                <c:pt idx="851">
                  <c:v>2.2749999999999999</c:v>
                </c:pt>
                <c:pt idx="852">
                  <c:v>2.2961999999999998</c:v>
                </c:pt>
                <c:pt idx="853">
                  <c:v>2.29</c:v>
                </c:pt>
                <c:pt idx="854">
                  <c:v>2.2875000000000001</c:v>
                </c:pt>
                <c:pt idx="855">
                  <c:v>2.2787000000000002</c:v>
                </c:pt>
                <c:pt idx="856">
                  <c:v>2.2640000000000002</c:v>
                </c:pt>
                <c:pt idx="857">
                  <c:v>2.234</c:v>
                </c:pt>
                <c:pt idx="858">
                  <c:v>2.25</c:v>
                </c:pt>
                <c:pt idx="859">
                  <c:v>2.2250000000000001</c:v>
                </c:pt>
                <c:pt idx="860">
                  <c:v>2.2250000000000001</c:v>
                </c:pt>
                <c:pt idx="861">
                  <c:v>2.2374999999999998</c:v>
                </c:pt>
                <c:pt idx="862">
                  <c:v>2.2425000000000002</c:v>
                </c:pt>
                <c:pt idx="863">
                  <c:v>2.2696999999999998</c:v>
                </c:pt>
                <c:pt idx="864">
                  <c:v>2.2749999999999999</c:v>
                </c:pt>
                <c:pt idx="865">
                  <c:v>2.2949999999999999</c:v>
                </c:pt>
                <c:pt idx="866">
                  <c:v>2.2925</c:v>
                </c:pt>
                <c:pt idx="867">
                  <c:v>2.3235999999999999</c:v>
                </c:pt>
                <c:pt idx="868">
                  <c:v>2.3138999999999998</c:v>
                </c:pt>
                <c:pt idx="869">
                  <c:v>2.27</c:v>
                </c:pt>
                <c:pt idx="870">
                  <c:v>2.3025000000000002</c:v>
                </c:pt>
                <c:pt idx="871">
                  <c:v>2.3025000000000002</c:v>
                </c:pt>
                <c:pt idx="872">
                  <c:v>2.2922000000000002</c:v>
                </c:pt>
                <c:pt idx="873">
                  <c:v>2.2725</c:v>
                </c:pt>
                <c:pt idx="874">
                  <c:v>2.2685</c:v>
                </c:pt>
                <c:pt idx="875">
                  <c:v>2.2837000000000001</c:v>
                </c:pt>
                <c:pt idx="876">
                  <c:v>2.2875999999999999</c:v>
                </c:pt>
                <c:pt idx="877">
                  <c:v>2.2842000000000002</c:v>
                </c:pt>
                <c:pt idx="878">
                  <c:v>2.2749999999999999</c:v>
                </c:pt>
                <c:pt idx="879">
                  <c:v>2.2519999999999998</c:v>
                </c:pt>
                <c:pt idx="880">
                  <c:v>2.2549999999999999</c:v>
                </c:pt>
                <c:pt idx="881">
                  <c:v>2.2467000000000001</c:v>
                </c:pt>
                <c:pt idx="882">
                  <c:v>2.2574999999999998</c:v>
                </c:pt>
                <c:pt idx="883">
                  <c:v>2.2599999999999998</c:v>
                </c:pt>
                <c:pt idx="884">
                  <c:v>2.2662</c:v>
                </c:pt>
                <c:pt idx="885">
                  <c:v>2.2662</c:v>
                </c:pt>
                <c:pt idx="886">
                  <c:v>2.2734999999999999</c:v>
                </c:pt>
                <c:pt idx="887">
                  <c:v>2.2887</c:v>
                </c:pt>
                <c:pt idx="888">
                  <c:v>2.2814000000000001</c:v>
                </c:pt>
                <c:pt idx="889">
                  <c:v>2.2789999999999999</c:v>
                </c:pt>
                <c:pt idx="890">
                  <c:v>2.2800000000000002</c:v>
                </c:pt>
                <c:pt idx="891">
                  <c:v>2.2989000000000002</c:v>
                </c:pt>
                <c:pt idx="892">
                  <c:v>2.3111999999999999</c:v>
                </c:pt>
                <c:pt idx="893">
                  <c:v>2.2837000000000001</c:v>
                </c:pt>
                <c:pt idx="894">
                  <c:v>2.27</c:v>
                </c:pt>
                <c:pt idx="895">
                  <c:v>2.2524999999999999</c:v>
                </c:pt>
                <c:pt idx="896">
                  <c:v>2.2378999999999998</c:v>
                </c:pt>
                <c:pt idx="897">
                  <c:v>2.2137000000000002</c:v>
                </c:pt>
                <c:pt idx="898">
                  <c:v>2.23</c:v>
                </c:pt>
                <c:pt idx="899">
                  <c:v>2.1987999999999999</c:v>
                </c:pt>
                <c:pt idx="900">
                  <c:v>2.2101999999999999</c:v>
                </c:pt>
                <c:pt idx="901">
                  <c:v>2.2178</c:v>
                </c:pt>
                <c:pt idx="902">
                  <c:v>2.2311999999999999</c:v>
                </c:pt>
                <c:pt idx="903">
                  <c:v>2.2326000000000001</c:v>
                </c:pt>
                <c:pt idx="904">
                  <c:v>2.2016</c:v>
                </c:pt>
                <c:pt idx="905">
                  <c:v>2.1636000000000002</c:v>
                </c:pt>
                <c:pt idx="906">
                  <c:v>2.1701999999999999</c:v>
                </c:pt>
                <c:pt idx="907">
                  <c:v>2.2094999999999998</c:v>
                </c:pt>
                <c:pt idx="908">
                  <c:v>2.2284999999999999</c:v>
                </c:pt>
                <c:pt idx="909">
                  <c:v>2.21</c:v>
                </c:pt>
                <c:pt idx="910">
                  <c:v>2.2195</c:v>
                </c:pt>
                <c:pt idx="911">
                  <c:v>2.2494999999999998</c:v>
                </c:pt>
                <c:pt idx="912">
                  <c:v>2.2883</c:v>
                </c:pt>
                <c:pt idx="913">
                  <c:v>2.2867000000000002</c:v>
                </c:pt>
                <c:pt idx="914">
                  <c:v>2.3037999999999998</c:v>
                </c:pt>
                <c:pt idx="915">
                  <c:v>2.3250000000000002</c:v>
                </c:pt>
                <c:pt idx="916">
                  <c:v>2.2928000000000002</c:v>
                </c:pt>
                <c:pt idx="917">
                  <c:v>2.2720000000000002</c:v>
                </c:pt>
                <c:pt idx="918">
                  <c:v>2.2566000000000002</c:v>
                </c:pt>
                <c:pt idx="919">
                  <c:v>2.2599999999999998</c:v>
                </c:pt>
                <c:pt idx="920">
                  <c:v>2.2412000000000001</c:v>
                </c:pt>
                <c:pt idx="921">
                  <c:v>2.2448000000000001</c:v>
                </c:pt>
                <c:pt idx="922">
                  <c:v>2.2747999999999999</c:v>
                </c:pt>
                <c:pt idx="923">
                  <c:v>2.2294</c:v>
                </c:pt>
                <c:pt idx="924">
                  <c:v>2.2237999999999998</c:v>
                </c:pt>
                <c:pt idx="925">
                  <c:v>2.2246000000000001</c:v>
                </c:pt>
                <c:pt idx="926">
                  <c:v>2.2313999999999998</c:v>
                </c:pt>
                <c:pt idx="927">
                  <c:v>2.2240000000000002</c:v>
                </c:pt>
                <c:pt idx="928">
                  <c:v>2.222</c:v>
                </c:pt>
                <c:pt idx="929">
                  <c:v>2.1930000000000001</c:v>
                </c:pt>
                <c:pt idx="930">
                  <c:v>2.2061000000000002</c:v>
                </c:pt>
                <c:pt idx="931">
                  <c:v>2.1800999999999999</c:v>
                </c:pt>
                <c:pt idx="932">
                  <c:v>2.1907000000000001</c:v>
                </c:pt>
                <c:pt idx="933">
                  <c:v>2.2189000000000001</c:v>
                </c:pt>
                <c:pt idx="934">
                  <c:v>2.2496999999999998</c:v>
                </c:pt>
                <c:pt idx="935">
                  <c:v>2.2227999999999999</c:v>
                </c:pt>
                <c:pt idx="936">
                  <c:v>2.2269999999999999</c:v>
                </c:pt>
                <c:pt idx="937">
                  <c:v>2.2370000000000001</c:v>
                </c:pt>
                <c:pt idx="938">
                  <c:v>2.2349999999999999</c:v>
                </c:pt>
                <c:pt idx="939">
                  <c:v>2.2320000000000002</c:v>
                </c:pt>
                <c:pt idx="940">
                  <c:v>2.2198000000000002</c:v>
                </c:pt>
                <c:pt idx="941">
                  <c:v>2.2282999999999999</c:v>
                </c:pt>
                <c:pt idx="942">
                  <c:v>2.2553999999999998</c:v>
                </c:pt>
                <c:pt idx="943">
                  <c:v>2.2443</c:v>
                </c:pt>
                <c:pt idx="944">
                  <c:v>2.2743000000000002</c:v>
                </c:pt>
                <c:pt idx="945">
                  <c:v>2.266</c:v>
                </c:pt>
                <c:pt idx="946">
                  <c:v>2.2574999999999998</c:v>
                </c:pt>
                <c:pt idx="947">
                  <c:v>2.2725</c:v>
                </c:pt>
                <c:pt idx="948">
                  <c:v>2.2694999999999999</c:v>
                </c:pt>
                <c:pt idx="949">
                  <c:v>2.2601</c:v>
                </c:pt>
                <c:pt idx="950">
                  <c:v>2.2793000000000001</c:v>
                </c:pt>
                <c:pt idx="951">
                  <c:v>2.2629999999999999</c:v>
                </c:pt>
                <c:pt idx="952">
                  <c:v>2.2545000000000002</c:v>
                </c:pt>
                <c:pt idx="953">
                  <c:v>2.2410000000000001</c:v>
                </c:pt>
                <c:pt idx="954">
                  <c:v>2.2113999999999998</c:v>
                </c:pt>
                <c:pt idx="955">
                  <c:v>2.2330000000000001</c:v>
                </c:pt>
                <c:pt idx="956">
                  <c:v>2.2381000000000002</c:v>
                </c:pt>
                <c:pt idx="957">
                  <c:v>2.2315999999999998</c:v>
                </c:pt>
                <c:pt idx="958">
                  <c:v>2.2151000000000001</c:v>
                </c:pt>
                <c:pt idx="959">
                  <c:v>2.2496</c:v>
                </c:pt>
                <c:pt idx="960">
                  <c:v>2.2663000000000002</c:v>
                </c:pt>
                <c:pt idx="961">
                  <c:v>2.2563</c:v>
                </c:pt>
                <c:pt idx="962">
                  <c:v>2.2583000000000002</c:v>
                </c:pt>
                <c:pt idx="963">
                  <c:v>2.2584</c:v>
                </c:pt>
                <c:pt idx="964">
                  <c:v>2.2393999999999998</c:v>
                </c:pt>
                <c:pt idx="965">
                  <c:v>2.2294</c:v>
                </c:pt>
                <c:pt idx="966">
                  <c:v>2.2553999999999998</c:v>
                </c:pt>
                <c:pt idx="967">
                  <c:v>2.2713999999999999</c:v>
                </c:pt>
                <c:pt idx="968">
                  <c:v>2.2584</c:v>
                </c:pt>
                <c:pt idx="969">
                  <c:v>2.2513999999999998</c:v>
                </c:pt>
                <c:pt idx="970">
                  <c:v>2.2353999999999998</c:v>
                </c:pt>
                <c:pt idx="971">
                  <c:v>2.2404000000000002</c:v>
                </c:pt>
                <c:pt idx="972">
                  <c:v>2.2250000000000001</c:v>
                </c:pt>
                <c:pt idx="973">
                  <c:v>2.2191000000000001</c:v>
                </c:pt>
                <c:pt idx="974">
                  <c:v>2.2221000000000002</c:v>
                </c:pt>
                <c:pt idx="975">
                  <c:v>2.2200000000000002</c:v>
                </c:pt>
                <c:pt idx="976">
                  <c:v>2.2176</c:v>
                </c:pt>
                <c:pt idx="977">
                  <c:v>2.2431999999999999</c:v>
                </c:pt>
                <c:pt idx="978">
                  <c:v>2.2391999999999999</c:v>
                </c:pt>
                <c:pt idx="979">
                  <c:v>2.2549999999999999</c:v>
                </c:pt>
                <c:pt idx="980">
                  <c:v>2.2494999999999998</c:v>
                </c:pt>
                <c:pt idx="981">
                  <c:v>2.2494999999999998</c:v>
                </c:pt>
                <c:pt idx="982">
                  <c:v>2.2509999999999999</c:v>
                </c:pt>
                <c:pt idx="983">
                  <c:v>2.2524999999999999</c:v>
                </c:pt>
                <c:pt idx="984">
                  <c:v>2.2519999999999998</c:v>
                </c:pt>
                <c:pt idx="985">
                  <c:v>2.2549999999999999</c:v>
                </c:pt>
                <c:pt idx="986">
                  <c:v>2.2444999999999999</c:v>
                </c:pt>
                <c:pt idx="987">
                  <c:v>2.2560000000000002</c:v>
                </c:pt>
                <c:pt idx="988">
                  <c:v>2.258</c:v>
                </c:pt>
                <c:pt idx="989">
                  <c:v>2.2612000000000001</c:v>
                </c:pt>
                <c:pt idx="990">
                  <c:v>2.2471999999999999</c:v>
                </c:pt>
                <c:pt idx="991">
                  <c:v>2.2561999999999998</c:v>
                </c:pt>
                <c:pt idx="992">
                  <c:v>2.2557</c:v>
                </c:pt>
                <c:pt idx="993">
                  <c:v>2.2650000000000001</c:v>
                </c:pt>
                <c:pt idx="994">
                  <c:v>2.2599</c:v>
                </c:pt>
                <c:pt idx="995">
                  <c:v>2.2538999999999998</c:v>
                </c:pt>
                <c:pt idx="996">
                  <c:v>2.2370000000000001</c:v>
                </c:pt>
                <c:pt idx="997">
                  <c:v>2.242</c:v>
                </c:pt>
                <c:pt idx="998">
                  <c:v>2.2098</c:v>
                </c:pt>
                <c:pt idx="999">
                  <c:v>2.2353999999999998</c:v>
                </c:pt>
                <c:pt idx="1000">
                  <c:v>2.2404000000000002</c:v>
                </c:pt>
                <c:pt idx="1001">
                  <c:v>2.2582</c:v>
                </c:pt>
                <c:pt idx="1002">
                  <c:v>2.2519999999999998</c:v>
                </c:pt>
                <c:pt idx="1003">
                  <c:v>2.2427999999999999</c:v>
                </c:pt>
                <c:pt idx="1004">
                  <c:v>2.2267999999999999</c:v>
                </c:pt>
                <c:pt idx="1005">
                  <c:v>2.2015000000000002</c:v>
                </c:pt>
                <c:pt idx="1006">
                  <c:v>2.1869999999999998</c:v>
                </c:pt>
                <c:pt idx="1007">
                  <c:v>2.1720000000000002</c:v>
                </c:pt>
                <c:pt idx="1008">
                  <c:v>2.1768999999999998</c:v>
                </c:pt>
                <c:pt idx="1009">
                  <c:v>2.1486000000000001</c:v>
                </c:pt>
                <c:pt idx="1010">
                  <c:v>2.1436000000000002</c:v>
                </c:pt>
                <c:pt idx="1011">
                  <c:v>2.1473</c:v>
                </c:pt>
                <c:pt idx="1012">
                  <c:v>2.1453000000000002</c:v>
                </c:pt>
                <c:pt idx="1013">
                  <c:v>2.1531000000000002</c:v>
                </c:pt>
                <c:pt idx="1014">
                  <c:v>2.1520000000000001</c:v>
                </c:pt>
                <c:pt idx="1015">
                  <c:v>2.1593999999999998</c:v>
                </c:pt>
                <c:pt idx="1016">
                  <c:v>2.1469999999999998</c:v>
                </c:pt>
                <c:pt idx="1017">
                  <c:v>2.1425999999999998</c:v>
                </c:pt>
                <c:pt idx="1018">
                  <c:v>2.1379999999999999</c:v>
                </c:pt>
                <c:pt idx="1019">
                  <c:v>2.1459999999999999</c:v>
                </c:pt>
                <c:pt idx="1020">
                  <c:v>2.161</c:v>
                </c:pt>
                <c:pt idx="1021">
                  <c:v>2.1692999999999998</c:v>
                </c:pt>
                <c:pt idx="1022">
                  <c:v>2.1859999999999999</c:v>
                </c:pt>
                <c:pt idx="1023">
                  <c:v>2.1995</c:v>
                </c:pt>
                <c:pt idx="1024">
                  <c:v>2.1753</c:v>
                </c:pt>
                <c:pt idx="1025">
                  <c:v>2.1758000000000002</c:v>
                </c:pt>
                <c:pt idx="1026">
                  <c:v>2.1640000000000001</c:v>
                </c:pt>
                <c:pt idx="1027">
                  <c:v>2.1669999999999998</c:v>
                </c:pt>
                <c:pt idx="1028">
                  <c:v>2.1757</c:v>
                </c:pt>
                <c:pt idx="1029">
                  <c:v>2.1783000000000001</c:v>
                </c:pt>
                <c:pt idx="1030">
                  <c:v>2.1688999999999998</c:v>
                </c:pt>
                <c:pt idx="1031">
                  <c:v>2.177</c:v>
                </c:pt>
                <c:pt idx="1032">
                  <c:v>2.1760000000000002</c:v>
                </c:pt>
                <c:pt idx="1033">
                  <c:v>2.1825000000000001</c:v>
                </c:pt>
                <c:pt idx="1034">
                  <c:v>2.1918000000000002</c:v>
                </c:pt>
                <c:pt idx="1035">
                  <c:v>2.2018</c:v>
                </c:pt>
                <c:pt idx="1036">
                  <c:v>2.1987999999999999</c:v>
                </c:pt>
                <c:pt idx="1037">
                  <c:v>2.1987999999999999</c:v>
                </c:pt>
                <c:pt idx="1038">
                  <c:v>2.1968000000000001</c:v>
                </c:pt>
                <c:pt idx="1039">
                  <c:v>2.1968000000000001</c:v>
                </c:pt>
                <c:pt idx="1040">
                  <c:v>2.1987999999999999</c:v>
                </c:pt>
                <c:pt idx="1041">
                  <c:v>2.2063999999999999</c:v>
                </c:pt>
                <c:pt idx="1042">
                  <c:v>2.2160000000000002</c:v>
                </c:pt>
                <c:pt idx="1043">
                  <c:v>2.2944</c:v>
                </c:pt>
                <c:pt idx="1044">
                  <c:v>2.2212999999999998</c:v>
                </c:pt>
                <c:pt idx="1045">
                  <c:v>2.2033999999999998</c:v>
                </c:pt>
                <c:pt idx="1046">
                  <c:v>2.2044000000000001</c:v>
                </c:pt>
                <c:pt idx="1047">
                  <c:v>2.1985000000000001</c:v>
                </c:pt>
                <c:pt idx="1048">
                  <c:v>2.2130000000000001</c:v>
                </c:pt>
                <c:pt idx="1049">
                  <c:v>2.2088000000000001</c:v>
                </c:pt>
                <c:pt idx="1050">
                  <c:v>2.2004999999999999</c:v>
                </c:pt>
                <c:pt idx="1051">
                  <c:v>2.2099000000000002</c:v>
                </c:pt>
                <c:pt idx="1052">
                  <c:v>2.2040999999999999</c:v>
                </c:pt>
                <c:pt idx="1053">
                  <c:v>2.2040999999999999</c:v>
                </c:pt>
                <c:pt idx="1054">
                  <c:v>2.1850000000000001</c:v>
                </c:pt>
                <c:pt idx="1055">
                  <c:v>2.1825000000000001</c:v>
                </c:pt>
                <c:pt idx="1056">
                  <c:v>2.1733000000000002</c:v>
                </c:pt>
                <c:pt idx="1057">
                  <c:v>2.1737000000000002</c:v>
                </c:pt>
                <c:pt idx="1058">
                  <c:v>2.1800000000000002</c:v>
                </c:pt>
                <c:pt idx="1059">
                  <c:v>2.1699000000000002</c:v>
                </c:pt>
                <c:pt idx="1060">
                  <c:v>2.1398999999999999</c:v>
                </c:pt>
                <c:pt idx="1061">
                  <c:v>2.1591</c:v>
                </c:pt>
                <c:pt idx="1062">
                  <c:v>2.1663000000000001</c:v>
                </c:pt>
                <c:pt idx="1063">
                  <c:v>2.1604999999999999</c:v>
                </c:pt>
                <c:pt idx="1064">
                  <c:v>2.1478999999999999</c:v>
                </c:pt>
                <c:pt idx="1065">
                  <c:v>2.1150000000000002</c:v>
                </c:pt>
                <c:pt idx="1066">
                  <c:v>2.1503000000000001</c:v>
                </c:pt>
                <c:pt idx="1067">
                  <c:v>2.1362999999999999</c:v>
                </c:pt>
                <c:pt idx="1068">
                  <c:v>2.1393</c:v>
                </c:pt>
                <c:pt idx="1069">
                  <c:v>2.1393</c:v>
                </c:pt>
                <c:pt idx="1070">
                  <c:v>2.1554000000000002</c:v>
                </c:pt>
                <c:pt idx="1071">
                  <c:v>2.1560000000000001</c:v>
                </c:pt>
                <c:pt idx="1072">
                  <c:v>2.1360000000000001</c:v>
                </c:pt>
                <c:pt idx="1073">
                  <c:v>2.1419999999999999</c:v>
                </c:pt>
                <c:pt idx="1074">
                  <c:v>2.1560000000000001</c:v>
                </c:pt>
                <c:pt idx="1075">
                  <c:v>2.1629999999999998</c:v>
                </c:pt>
                <c:pt idx="1076">
                  <c:v>2.1606999999999998</c:v>
                </c:pt>
                <c:pt idx="1077">
                  <c:v>2.1579999999999999</c:v>
                </c:pt>
                <c:pt idx="1078">
                  <c:v>2.1520000000000001</c:v>
                </c:pt>
                <c:pt idx="1079">
                  <c:v>2.1442999999999999</c:v>
                </c:pt>
                <c:pt idx="1080">
                  <c:v>2.1280000000000001</c:v>
                </c:pt>
                <c:pt idx="1081">
                  <c:v>2.1269999999999998</c:v>
                </c:pt>
                <c:pt idx="1082">
                  <c:v>2.1160000000000001</c:v>
                </c:pt>
                <c:pt idx="1083">
                  <c:v>2.1221999999999999</c:v>
                </c:pt>
                <c:pt idx="1084">
                  <c:v>2.1360000000000001</c:v>
                </c:pt>
                <c:pt idx="1085">
                  <c:v>2.1288</c:v>
                </c:pt>
                <c:pt idx="1086">
                  <c:v>2.137</c:v>
                </c:pt>
                <c:pt idx="1087">
                  <c:v>2.13</c:v>
                </c:pt>
                <c:pt idx="1088">
                  <c:v>2.1349999999999998</c:v>
                </c:pt>
                <c:pt idx="1089">
                  <c:v>2.1139999999999999</c:v>
                </c:pt>
                <c:pt idx="1090">
                  <c:v>2.1349999999999998</c:v>
                </c:pt>
                <c:pt idx="1091">
                  <c:v>2.077</c:v>
                </c:pt>
                <c:pt idx="1092">
                  <c:v>2.0575999999999999</c:v>
                </c:pt>
                <c:pt idx="1093">
                  <c:v>2.093</c:v>
                </c:pt>
                <c:pt idx="1094">
                  <c:v>2.1059999999999999</c:v>
                </c:pt>
                <c:pt idx="1095">
                  <c:v>2.0790000000000002</c:v>
                </c:pt>
                <c:pt idx="1096">
                  <c:v>2.0886</c:v>
                </c:pt>
                <c:pt idx="1097">
                  <c:v>2.0756999999999999</c:v>
                </c:pt>
                <c:pt idx="1098">
                  <c:v>2.0947</c:v>
                </c:pt>
                <c:pt idx="1099">
                  <c:v>2.0910000000000002</c:v>
                </c:pt>
                <c:pt idx="1100">
                  <c:v>2.0870000000000002</c:v>
                </c:pt>
                <c:pt idx="1101">
                  <c:v>2.0870000000000002</c:v>
                </c:pt>
                <c:pt idx="1102">
                  <c:v>2.09</c:v>
                </c:pt>
                <c:pt idx="1103">
                  <c:v>2.0849000000000002</c:v>
                </c:pt>
                <c:pt idx="1104">
                  <c:v>2.0832999999999999</c:v>
                </c:pt>
                <c:pt idx="1105">
                  <c:v>2.0975000000000001</c:v>
                </c:pt>
                <c:pt idx="1106">
                  <c:v>2.1103999999999998</c:v>
                </c:pt>
                <c:pt idx="1107">
                  <c:v>2.0979000000000001</c:v>
                </c:pt>
                <c:pt idx="1108">
                  <c:v>2.1053999999999999</c:v>
                </c:pt>
                <c:pt idx="1109">
                  <c:v>2.1097999999999999</c:v>
                </c:pt>
                <c:pt idx="1110">
                  <c:v>2.1139000000000001</c:v>
                </c:pt>
                <c:pt idx="1111">
                  <c:v>2.1063999999999998</c:v>
                </c:pt>
                <c:pt idx="1112">
                  <c:v>2.0973000000000002</c:v>
                </c:pt>
                <c:pt idx="1113">
                  <c:v>2.1017000000000001</c:v>
                </c:pt>
                <c:pt idx="1114">
                  <c:v>2.0891999999999999</c:v>
                </c:pt>
                <c:pt idx="1115">
                  <c:v>2.0891999999999999</c:v>
                </c:pt>
                <c:pt idx="1116">
                  <c:v>2.0905999999999998</c:v>
                </c:pt>
                <c:pt idx="1117">
                  <c:v>2.1030000000000002</c:v>
                </c:pt>
                <c:pt idx="1118">
                  <c:v>2.097</c:v>
                </c:pt>
                <c:pt idx="1119">
                  <c:v>2.0960000000000001</c:v>
                </c:pt>
                <c:pt idx="1120">
                  <c:v>2.0924</c:v>
                </c:pt>
                <c:pt idx="1121">
                  <c:v>2.0924</c:v>
                </c:pt>
                <c:pt idx="1122">
                  <c:v>2.0983999999999998</c:v>
                </c:pt>
                <c:pt idx="1123">
                  <c:v>2.097</c:v>
                </c:pt>
                <c:pt idx="1124">
                  <c:v>2.0802999999999998</c:v>
                </c:pt>
                <c:pt idx="1125">
                  <c:v>2.0750000000000002</c:v>
                </c:pt>
                <c:pt idx="1126">
                  <c:v>2.09</c:v>
                </c:pt>
                <c:pt idx="1127">
                  <c:v>2.0754000000000001</c:v>
                </c:pt>
                <c:pt idx="1128">
                  <c:v>2.069</c:v>
                </c:pt>
                <c:pt idx="1129">
                  <c:v>2.0790000000000002</c:v>
                </c:pt>
                <c:pt idx="1130">
                  <c:v>2.0840000000000001</c:v>
                </c:pt>
                <c:pt idx="1131">
                  <c:v>2.0950000000000002</c:v>
                </c:pt>
                <c:pt idx="1132">
                  <c:v>2.081</c:v>
                </c:pt>
                <c:pt idx="1133">
                  <c:v>2.0945</c:v>
                </c:pt>
                <c:pt idx="1134">
                  <c:v>2.0750000000000002</c:v>
                </c:pt>
                <c:pt idx="1135">
                  <c:v>2.0609999999999999</c:v>
                </c:pt>
                <c:pt idx="1136">
                  <c:v>2.0390000000000001</c:v>
                </c:pt>
                <c:pt idx="1137">
                  <c:v>2.0396000000000001</c:v>
                </c:pt>
                <c:pt idx="1138">
                  <c:v>2.044</c:v>
                </c:pt>
                <c:pt idx="1139">
                  <c:v>2.0299999999999998</c:v>
                </c:pt>
                <c:pt idx="1140">
                  <c:v>2.0720000000000001</c:v>
                </c:pt>
                <c:pt idx="1141">
                  <c:v>2.0710000000000002</c:v>
                </c:pt>
                <c:pt idx="1142">
                  <c:v>2.0665</c:v>
                </c:pt>
                <c:pt idx="1143">
                  <c:v>2.0535000000000001</c:v>
                </c:pt>
                <c:pt idx="1144">
                  <c:v>2.052</c:v>
                </c:pt>
                <c:pt idx="1145">
                  <c:v>2.0550000000000002</c:v>
                </c:pt>
                <c:pt idx="1146">
                  <c:v>2.0609999999999999</c:v>
                </c:pt>
                <c:pt idx="1147">
                  <c:v>2.0621</c:v>
                </c:pt>
                <c:pt idx="1148">
                  <c:v>2.0590999999999999</c:v>
                </c:pt>
                <c:pt idx="1149">
                  <c:v>2.0630000000000002</c:v>
                </c:pt>
                <c:pt idx="1150">
                  <c:v>2.048</c:v>
                </c:pt>
                <c:pt idx="1151">
                  <c:v>2.077</c:v>
                </c:pt>
                <c:pt idx="1152">
                  <c:v>2.0830000000000002</c:v>
                </c:pt>
                <c:pt idx="1153">
                  <c:v>2.1074999999999999</c:v>
                </c:pt>
                <c:pt idx="1154">
                  <c:v>2.1110000000000002</c:v>
                </c:pt>
                <c:pt idx="1155">
                  <c:v>2.12</c:v>
                </c:pt>
                <c:pt idx="1156">
                  <c:v>2.1196999999999999</c:v>
                </c:pt>
                <c:pt idx="1157">
                  <c:v>2.1160000000000001</c:v>
                </c:pt>
                <c:pt idx="1158">
                  <c:v>2.1055000000000001</c:v>
                </c:pt>
                <c:pt idx="1159">
                  <c:v>2.1040999999999999</c:v>
                </c:pt>
                <c:pt idx="1160">
                  <c:v>2.1091000000000002</c:v>
                </c:pt>
                <c:pt idx="1161">
                  <c:v>2.0991</c:v>
                </c:pt>
                <c:pt idx="1162">
                  <c:v>2.1168</c:v>
                </c:pt>
                <c:pt idx="1163">
                  <c:v>2.1040000000000001</c:v>
                </c:pt>
                <c:pt idx="1164">
                  <c:v>2.1059999999999999</c:v>
                </c:pt>
                <c:pt idx="1165">
                  <c:v>2.1004999999999998</c:v>
                </c:pt>
                <c:pt idx="1166">
                  <c:v>2.1110000000000002</c:v>
                </c:pt>
                <c:pt idx="1167">
                  <c:v>2.0960000000000001</c:v>
                </c:pt>
                <c:pt idx="1168">
                  <c:v>2.097</c:v>
                </c:pt>
                <c:pt idx="1169">
                  <c:v>2.0960000000000001</c:v>
                </c:pt>
                <c:pt idx="1170">
                  <c:v>2.1135000000000002</c:v>
                </c:pt>
                <c:pt idx="1171">
                  <c:v>2.137</c:v>
                </c:pt>
                <c:pt idx="1172">
                  <c:v>2.0991</c:v>
                </c:pt>
                <c:pt idx="1173">
                  <c:v>2.1179999999999999</c:v>
                </c:pt>
                <c:pt idx="1174">
                  <c:v>2.1250999999999998</c:v>
                </c:pt>
                <c:pt idx="1175">
                  <c:v>2.1181000000000001</c:v>
                </c:pt>
                <c:pt idx="1176">
                  <c:v>2.1124999999999998</c:v>
                </c:pt>
                <c:pt idx="1177">
                  <c:v>2.109</c:v>
                </c:pt>
                <c:pt idx="1178">
                  <c:v>2.0962000000000001</c:v>
                </c:pt>
                <c:pt idx="1179">
                  <c:v>2.0954999999999999</c:v>
                </c:pt>
                <c:pt idx="1180">
                  <c:v>2.1074999999999999</c:v>
                </c:pt>
                <c:pt idx="1181">
                  <c:v>2.1063999999999998</c:v>
                </c:pt>
                <c:pt idx="1182">
                  <c:v>2.1082000000000001</c:v>
                </c:pt>
                <c:pt idx="1183">
                  <c:v>2.0952000000000002</c:v>
                </c:pt>
                <c:pt idx="1184">
                  <c:v>2.0880000000000001</c:v>
                </c:pt>
                <c:pt idx="1185">
                  <c:v>2.0905999999999998</c:v>
                </c:pt>
                <c:pt idx="1186">
                  <c:v>2.0907</c:v>
                </c:pt>
                <c:pt idx="1187">
                  <c:v>2.101</c:v>
                </c:pt>
                <c:pt idx="1188">
                  <c:v>2.1111</c:v>
                </c:pt>
                <c:pt idx="1189">
                  <c:v>2.121</c:v>
                </c:pt>
                <c:pt idx="1190">
                  <c:v>2.1120000000000001</c:v>
                </c:pt>
                <c:pt idx="1191">
                  <c:v>2.1110000000000002</c:v>
                </c:pt>
                <c:pt idx="1192">
                  <c:v>2.1</c:v>
                </c:pt>
                <c:pt idx="1193">
                  <c:v>2.0994999999999999</c:v>
                </c:pt>
                <c:pt idx="1194">
                  <c:v>2.1019999999999999</c:v>
                </c:pt>
                <c:pt idx="1195">
                  <c:v>2.1120000000000001</c:v>
                </c:pt>
                <c:pt idx="1196">
                  <c:v>2.1234999999999999</c:v>
                </c:pt>
                <c:pt idx="1197">
                  <c:v>2.0699999999999998</c:v>
                </c:pt>
                <c:pt idx="1198">
                  <c:v>2.077</c:v>
                </c:pt>
                <c:pt idx="1199">
                  <c:v>2.0541999999999998</c:v>
                </c:pt>
                <c:pt idx="1200">
                  <c:v>2.048</c:v>
                </c:pt>
                <c:pt idx="1201">
                  <c:v>2.0421999999999998</c:v>
                </c:pt>
                <c:pt idx="1202">
                  <c:v>2.0550000000000002</c:v>
                </c:pt>
                <c:pt idx="1203">
                  <c:v>2.0442999999999998</c:v>
                </c:pt>
                <c:pt idx="1204">
                  <c:v>2.0089999999999999</c:v>
                </c:pt>
                <c:pt idx="1205">
                  <c:v>1.968</c:v>
                </c:pt>
                <c:pt idx="1206">
                  <c:v>1.9645000000000001</c:v>
                </c:pt>
                <c:pt idx="1207">
                  <c:v>1.9851000000000001</c:v>
                </c:pt>
                <c:pt idx="1208">
                  <c:v>1.9647000000000001</c:v>
                </c:pt>
                <c:pt idx="1209">
                  <c:v>1.9443000000000001</c:v>
                </c:pt>
                <c:pt idx="1210">
                  <c:v>1.9529999999999998</c:v>
                </c:pt>
                <c:pt idx="1211">
                  <c:v>1.9529999999999998</c:v>
                </c:pt>
                <c:pt idx="1212">
                  <c:v>1.9769999999999999</c:v>
                </c:pt>
                <c:pt idx="1213">
                  <c:v>1.9929999999999999</c:v>
                </c:pt>
                <c:pt idx="1214">
                  <c:v>2.016</c:v>
                </c:pt>
                <c:pt idx="1215">
                  <c:v>2.0125000000000002</c:v>
                </c:pt>
                <c:pt idx="1216">
                  <c:v>2.0262000000000002</c:v>
                </c:pt>
                <c:pt idx="1217">
                  <c:v>2.0329999999999999</c:v>
                </c:pt>
                <c:pt idx="1218">
                  <c:v>2.012</c:v>
                </c:pt>
                <c:pt idx="1219">
                  <c:v>2.048</c:v>
                </c:pt>
                <c:pt idx="1220">
                  <c:v>2.0299999999999998</c:v>
                </c:pt>
                <c:pt idx="1221">
                  <c:v>2.0230000000000001</c:v>
                </c:pt>
                <c:pt idx="1222">
                  <c:v>1.9950000000000001</c:v>
                </c:pt>
                <c:pt idx="1223">
                  <c:v>1.9683000000000002</c:v>
                </c:pt>
                <c:pt idx="1224">
                  <c:v>1.978</c:v>
                </c:pt>
                <c:pt idx="1225">
                  <c:v>1.974</c:v>
                </c:pt>
                <c:pt idx="1226">
                  <c:v>1.9588000000000001</c:v>
                </c:pt>
                <c:pt idx="1227">
                  <c:v>1.9430000000000001</c:v>
                </c:pt>
                <c:pt idx="1228">
                  <c:v>1.9340000000000002</c:v>
                </c:pt>
                <c:pt idx="1229">
                  <c:v>1.927</c:v>
                </c:pt>
                <c:pt idx="1230">
                  <c:v>1.909</c:v>
                </c:pt>
                <c:pt idx="1231">
                  <c:v>1.9171</c:v>
                </c:pt>
                <c:pt idx="1232">
                  <c:v>1.9351</c:v>
                </c:pt>
                <c:pt idx="1233">
                  <c:v>1.9342000000000001</c:v>
                </c:pt>
                <c:pt idx="1234">
                  <c:v>1.9256</c:v>
                </c:pt>
                <c:pt idx="1235">
                  <c:v>1.923</c:v>
                </c:pt>
                <c:pt idx="1236">
                  <c:v>1.9275</c:v>
                </c:pt>
                <c:pt idx="1237">
                  <c:v>1.9370000000000001</c:v>
                </c:pt>
                <c:pt idx="1238">
                  <c:v>1.925</c:v>
                </c:pt>
                <c:pt idx="1239">
                  <c:v>1.915</c:v>
                </c:pt>
                <c:pt idx="1240">
                  <c:v>1.9</c:v>
                </c:pt>
                <c:pt idx="1241">
                  <c:v>1.8925000000000001</c:v>
                </c:pt>
                <c:pt idx="1242">
                  <c:v>1.8925000000000001</c:v>
                </c:pt>
                <c:pt idx="1243">
                  <c:v>1.9</c:v>
                </c:pt>
                <c:pt idx="1244">
                  <c:v>1.875</c:v>
                </c:pt>
                <c:pt idx="1245">
                  <c:v>1.8425</c:v>
                </c:pt>
                <c:pt idx="1246">
                  <c:v>1.8199999999999998</c:v>
                </c:pt>
                <c:pt idx="1247">
                  <c:v>1.77</c:v>
                </c:pt>
                <c:pt idx="1248">
                  <c:v>1.7225000000000001</c:v>
                </c:pt>
                <c:pt idx="1249">
                  <c:v>1.7625</c:v>
                </c:pt>
                <c:pt idx="1250">
                  <c:v>1.8050000000000002</c:v>
                </c:pt>
                <c:pt idx="1251">
                  <c:v>1.825</c:v>
                </c:pt>
                <c:pt idx="1252">
                  <c:v>1.8425</c:v>
                </c:pt>
                <c:pt idx="1253">
                  <c:v>1.8174999999999999</c:v>
                </c:pt>
                <c:pt idx="1254">
                  <c:v>1.8199999999999998</c:v>
                </c:pt>
                <c:pt idx="1255">
                  <c:v>1.8025</c:v>
                </c:pt>
                <c:pt idx="1256">
                  <c:v>1.8275000000000001</c:v>
                </c:pt>
                <c:pt idx="1257">
                  <c:v>1.835</c:v>
                </c:pt>
                <c:pt idx="1258">
                  <c:v>1.87</c:v>
                </c:pt>
                <c:pt idx="1259">
                  <c:v>1.83</c:v>
                </c:pt>
                <c:pt idx="1260">
                  <c:v>1.8325</c:v>
                </c:pt>
                <c:pt idx="1261">
                  <c:v>1.825</c:v>
                </c:pt>
                <c:pt idx="1262">
                  <c:v>1.8374999999999999</c:v>
                </c:pt>
                <c:pt idx="1263">
                  <c:v>1.845</c:v>
                </c:pt>
                <c:pt idx="1264">
                  <c:v>1.845</c:v>
                </c:pt>
                <c:pt idx="1265">
                  <c:v>1.8675000000000002</c:v>
                </c:pt>
                <c:pt idx="1266">
                  <c:v>1.8875</c:v>
                </c:pt>
                <c:pt idx="1267">
                  <c:v>1.875</c:v>
                </c:pt>
                <c:pt idx="1268">
                  <c:v>1.8875</c:v>
                </c:pt>
                <c:pt idx="1269">
                  <c:v>1.8574999999999999</c:v>
                </c:pt>
                <c:pt idx="1270">
                  <c:v>1.8475000000000001</c:v>
                </c:pt>
                <c:pt idx="1271">
                  <c:v>1.8525</c:v>
                </c:pt>
                <c:pt idx="1272">
                  <c:v>1.8425</c:v>
                </c:pt>
                <c:pt idx="1273">
                  <c:v>1.8225</c:v>
                </c:pt>
                <c:pt idx="1274">
                  <c:v>1.8</c:v>
                </c:pt>
                <c:pt idx="1275">
                  <c:v>1.7570000000000001</c:v>
                </c:pt>
                <c:pt idx="1276">
                  <c:v>1.7949999999999999</c:v>
                </c:pt>
                <c:pt idx="1277">
                  <c:v>1.8</c:v>
                </c:pt>
                <c:pt idx="1278">
                  <c:v>1.8</c:v>
                </c:pt>
                <c:pt idx="1279">
                  <c:v>1.8</c:v>
                </c:pt>
                <c:pt idx="1280">
                  <c:v>1.7605</c:v>
                </c:pt>
                <c:pt idx="1281">
                  <c:v>1.7475000000000001</c:v>
                </c:pt>
                <c:pt idx="1282">
                  <c:v>1.7875000000000001</c:v>
                </c:pt>
                <c:pt idx="1283">
                  <c:v>1.8050000000000002</c:v>
                </c:pt>
                <c:pt idx="1284">
                  <c:v>1.8</c:v>
                </c:pt>
                <c:pt idx="1285">
                  <c:v>1.8</c:v>
                </c:pt>
                <c:pt idx="1286">
                  <c:v>1.76</c:v>
                </c:pt>
                <c:pt idx="1287">
                  <c:v>1.7625</c:v>
                </c:pt>
                <c:pt idx="1288">
                  <c:v>1.7574999999999998</c:v>
                </c:pt>
                <c:pt idx="1289">
                  <c:v>1.7349999999999999</c:v>
                </c:pt>
                <c:pt idx="1290">
                  <c:v>1.6924999999999999</c:v>
                </c:pt>
                <c:pt idx="1291">
                  <c:v>1.67</c:v>
                </c:pt>
                <c:pt idx="1292">
                  <c:v>1.6324999999999998</c:v>
                </c:pt>
                <c:pt idx="1293">
                  <c:v>1.625</c:v>
                </c:pt>
                <c:pt idx="1294">
                  <c:v>1.69</c:v>
                </c:pt>
                <c:pt idx="1295">
                  <c:v>1.7075</c:v>
                </c:pt>
                <c:pt idx="1296">
                  <c:v>1.7349999999999999</c:v>
                </c:pt>
                <c:pt idx="1297">
                  <c:v>1.74</c:v>
                </c:pt>
                <c:pt idx="1298">
                  <c:v>1.7130000000000001</c:v>
                </c:pt>
                <c:pt idx="1299">
                  <c:v>1.74</c:v>
                </c:pt>
                <c:pt idx="1300">
                  <c:v>1.74</c:v>
                </c:pt>
                <c:pt idx="1301">
                  <c:v>1.74</c:v>
                </c:pt>
                <c:pt idx="1302">
                  <c:v>1.7075</c:v>
                </c:pt>
                <c:pt idx="1303">
                  <c:v>1.7269999999999999</c:v>
                </c:pt>
                <c:pt idx="1304">
                  <c:v>1.7075</c:v>
                </c:pt>
                <c:pt idx="1305">
                  <c:v>1.6875</c:v>
                </c:pt>
                <c:pt idx="1306">
                  <c:v>1.63</c:v>
                </c:pt>
                <c:pt idx="1307">
                  <c:v>1.5674999999999999</c:v>
                </c:pt>
                <c:pt idx="1308">
                  <c:v>1.585</c:v>
                </c:pt>
                <c:pt idx="1309">
                  <c:v>1.5699999999999998</c:v>
                </c:pt>
                <c:pt idx="1310">
                  <c:v>1.5215000000000001</c:v>
                </c:pt>
                <c:pt idx="1311">
                  <c:v>1.5024999999999999</c:v>
                </c:pt>
                <c:pt idx="1312">
                  <c:v>1.5</c:v>
                </c:pt>
                <c:pt idx="1313">
                  <c:v>1.48</c:v>
                </c:pt>
                <c:pt idx="1314">
                  <c:v>1.5150000000000001</c:v>
                </c:pt>
                <c:pt idx="1315">
                  <c:v>1.5425</c:v>
                </c:pt>
                <c:pt idx="1316">
                  <c:v>1.5899999999999999</c:v>
                </c:pt>
                <c:pt idx="1317">
                  <c:v>1.6575</c:v>
                </c:pt>
                <c:pt idx="1318">
                  <c:v>1.6675</c:v>
                </c:pt>
                <c:pt idx="1319">
                  <c:v>1.7375</c:v>
                </c:pt>
                <c:pt idx="1320">
                  <c:v>1.6655</c:v>
                </c:pt>
                <c:pt idx="1321">
                  <c:v>1.6375</c:v>
                </c:pt>
                <c:pt idx="1322">
                  <c:v>1.58</c:v>
                </c:pt>
                <c:pt idx="1323">
                  <c:v>1.5625</c:v>
                </c:pt>
                <c:pt idx="1324">
                  <c:v>1.5150000000000001</c:v>
                </c:pt>
                <c:pt idx="1325">
                  <c:v>1.575</c:v>
                </c:pt>
                <c:pt idx="1326">
                  <c:v>1.5899999999999999</c:v>
                </c:pt>
                <c:pt idx="1327">
                  <c:v>1.63</c:v>
                </c:pt>
                <c:pt idx="1328">
                  <c:v>1.63</c:v>
                </c:pt>
                <c:pt idx="1329">
                  <c:v>1.645</c:v>
                </c:pt>
                <c:pt idx="1330">
                  <c:v>1.6145</c:v>
                </c:pt>
                <c:pt idx="1331">
                  <c:v>1.5899999999999999</c:v>
                </c:pt>
                <c:pt idx="1332">
                  <c:v>1.5825</c:v>
                </c:pt>
                <c:pt idx="1333">
                  <c:v>1.5575000000000001</c:v>
                </c:pt>
                <c:pt idx="1334">
                  <c:v>1.5625</c:v>
                </c:pt>
                <c:pt idx="1335">
                  <c:v>1.5815000000000001</c:v>
                </c:pt>
                <c:pt idx="1336">
                  <c:v>1.55</c:v>
                </c:pt>
                <c:pt idx="1337">
                  <c:v>1.5674999999999999</c:v>
                </c:pt>
                <c:pt idx="1338">
                  <c:v>1.56</c:v>
                </c:pt>
                <c:pt idx="1339">
                  <c:v>1.585</c:v>
                </c:pt>
                <c:pt idx="1340">
                  <c:v>1.6025</c:v>
                </c:pt>
                <c:pt idx="1341">
                  <c:v>1.625</c:v>
                </c:pt>
                <c:pt idx="1342">
                  <c:v>1.5925</c:v>
                </c:pt>
                <c:pt idx="1343">
                  <c:v>1.5874999999999999</c:v>
                </c:pt>
                <c:pt idx="1344">
                  <c:v>1.575</c:v>
                </c:pt>
                <c:pt idx="1345">
                  <c:v>1.6175000000000002</c:v>
                </c:pt>
                <c:pt idx="1346">
                  <c:v>1.6575</c:v>
                </c:pt>
                <c:pt idx="1347">
                  <c:v>1.6800000000000002</c:v>
                </c:pt>
                <c:pt idx="1348">
                  <c:v>1.7250000000000001</c:v>
                </c:pt>
                <c:pt idx="1349">
                  <c:v>1.7675000000000001</c:v>
                </c:pt>
                <c:pt idx="1350">
                  <c:v>1.7389999999999999</c:v>
                </c:pt>
                <c:pt idx="1351">
                  <c:v>1.6924999999999999</c:v>
                </c:pt>
                <c:pt idx="1352">
                  <c:v>1.69</c:v>
                </c:pt>
                <c:pt idx="1353">
                  <c:v>1.6949999999999998</c:v>
                </c:pt>
                <c:pt idx="1354">
                  <c:v>1.7375</c:v>
                </c:pt>
                <c:pt idx="1355">
                  <c:v>1.7389999999999999</c:v>
                </c:pt>
                <c:pt idx="1356">
                  <c:v>1.7</c:v>
                </c:pt>
                <c:pt idx="1357">
                  <c:v>1.6800000000000002</c:v>
                </c:pt>
                <c:pt idx="1358">
                  <c:v>1.6524999999999999</c:v>
                </c:pt>
                <c:pt idx="1359">
                  <c:v>1.6825000000000001</c:v>
                </c:pt>
                <c:pt idx="1360">
                  <c:v>1.76</c:v>
                </c:pt>
                <c:pt idx="1361">
                  <c:v>1.7275</c:v>
                </c:pt>
                <c:pt idx="1362">
                  <c:v>1.7</c:v>
                </c:pt>
                <c:pt idx="1363">
                  <c:v>1.7</c:v>
                </c:pt>
                <c:pt idx="1364">
                  <c:v>1.6949999999999998</c:v>
                </c:pt>
                <c:pt idx="1365">
                  <c:v>1.649</c:v>
                </c:pt>
                <c:pt idx="1366">
                  <c:v>1.615</c:v>
                </c:pt>
                <c:pt idx="1367">
                  <c:v>1.635</c:v>
                </c:pt>
                <c:pt idx="1368">
                  <c:v>1.6375</c:v>
                </c:pt>
                <c:pt idx="1369">
                  <c:v>1.6625000000000001</c:v>
                </c:pt>
                <c:pt idx="1370">
                  <c:v>1.6634</c:v>
                </c:pt>
                <c:pt idx="1371">
                  <c:v>1.6604000000000001</c:v>
                </c:pt>
                <c:pt idx="1372">
                  <c:v>1.6600000000000001</c:v>
                </c:pt>
                <c:pt idx="1373">
                  <c:v>1.65</c:v>
                </c:pt>
                <c:pt idx="1374">
                  <c:v>1.65</c:v>
                </c:pt>
                <c:pt idx="1375">
                  <c:v>1.6625000000000001</c:v>
                </c:pt>
                <c:pt idx="1376">
                  <c:v>1.6800000000000002</c:v>
                </c:pt>
                <c:pt idx="1377">
                  <c:v>1.6850000000000001</c:v>
                </c:pt>
                <c:pt idx="1378">
                  <c:v>1.6924999999999999</c:v>
                </c:pt>
                <c:pt idx="1379">
                  <c:v>1.6775</c:v>
                </c:pt>
                <c:pt idx="1380">
                  <c:v>1.6924999999999999</c:v>
                </c:pt>
                <c:pt idx="1381">
                  <c:v>1.6975</c:v>
                </c:pt>
                <c:pt idx="1382">
                  <c:v>1.69</c:v>
                </c:pt>
                <c:pt idx="1383">
                  <c:v>1.6825000000000001</c:v>
                </c:pt>
                <c:pt idx="1384">
                  <c:v>1.6875</c:v>
                </c:pt>
                <c:pt idx="1385">
                  <c:v>1.6884999999999999</c:v>
                </c:pt>
                <c:pt idx="1386">
                  <c:v>1.67</c:v>
                </c:pt>
                <c:pt idx="1387">
                  <c:v>1.665</c:v>
                </c:pt>
                <c:pt idx="1388">
                  <c:v>1.7050000000000001</c:v>
                </c:pt>
                <c:pt idx="1389">
                  <c:v>1.7650000000000001</c:v>
                </c:pt>
                <c:pt idx="1390">
                  <c:v>1.7725</c:v>
                </c:pt>
                <c:pt idx="1391">
                  <c:v>1.7629999999999999</c:v>
                </c:pt>
                <c:pt idx="1392">
                  <c:v>1.78</c:v>
                </c:pt>
                <c:pt idx="1393">
                  <c:v>1.8174999999999999</c:v>
                </c:pt>
                <c:pt idx="1394">
                  <c:v>1.7850000000000001</c:v>
                </c:pt>
                <c:pt idx="1395">
                  <c:v>1.7850000000000001</c:v>
                </c:pt>
                <c:pt idx="1396">
                  <c:v>1.8075000000000001</c:v>
                </c:pt>
                <c:pt idx="1397">
                  <c:v>1.8425</c:v>
                </c:pt>
                <c:pt idx="1398">
                  <c:v>1.8325</c:v>
                </c:pt>
                <c:pt idx="1399">
                  <c:v>1.8225</c:v>
                </c:pt>
                <c:pt idx="1400">
                  <c:v>1.8220000000000001</c:v>
                </c:pt>
                <c:pt idx="1401">
                  <c:v>1.8149999999999999</c:v>
                </c:pt>
                <c:pt idx="1402">
                  <c:v>1.8050000000000002</c:v>
                </c:pt>
                <c:pt idx="1403">
                  <c:v>1.7949999999999999</c:v>
                </c:pt>
                <c:pt idx="1404">
                  <c:v>1.7850000000000001</c:v>
                </c:pt>
                <c:pt idx="1405">
                  <c:v>1.77</c:v>
                </c:pt>
                <c:pt idx="1406">
                  <c:v>1.7633000000000001</c:v>
                </c:pt>
                <c:pt idx="1407">
                  <c:v>1.73</c:v>
                </c:pt>
                <c:pt idx="1408">
                  <c:v>1.7</c:v>
                </c:pt>
                <c:pt idx="1409">
                  <c:v>1.7149999999999999</c:v>
                </c:pt>
                <c:pt idx="1410">
                  <c:v>1.722</c:v>
                </c:pt>
                <c:pt idx="1411">
                  <c:v>1.74</c:v>
                </c:pt>
                <c:pt idx="1412">
                  <c:v>1.7675000000000001</c:v>
                </c:pt>
                <c:pt idx="1413">
                  <c:v>1.73</c:v>
                </c:pt>
                <c:pt idx="1414">
                  <c:v>1.7549999999999999</c:v>
                </c:pt>
                <c:pt idx="1415">
                  <c:v>1.77</c:v>
                </c:pt>
                <c:pt idx="1416">
                  <c:v>1.79</c:v>
                </c:pt>
                <c:pt idx="1417">
                  <c:v>1.8149999999999999</c:v>
                </c:pt>
                <c:pt idx="1418">
                  <c:v>1.7974999999999999</c:v>
                </c:pt>
                <c:pt idx="1419">
                  <c:v>1.7850000000000001</c:v>
                </c:pt>
                <c:pt idx="1420">
                  <c:v>1.8</c:v>
                </c:pt>
                <c:pt idx="1421">
                  <c:v>1.8050000000000002</c:v>
                </c:pt>
                <c:pt idx="1422">
                  <c:v>1.79</c:v>
                </c:pt>
                <c:pt idx="1423">
                  <c:v>1.79</c:v>
                </c:pt>
                <c:pt idx="1424">
                  <c:v>1.7850000000000001</c:v>
                </c:pt>
                <c:pt idx="1425">
                  <c:v>1.7825</c:v>
                </c:pt>
                <c:pt idx="1426">
                  <c:v>1.81</c:v>
                </c:pt>
                <c:pt idx="1427">
                  <c:v>1.8149999999999999</c:v>
                </c:pt>
                <c:pt idx="1428">
                  <c:v>1.8149999999999999</c:v>
                </c:pt>
                <c:pt idx="1429">
                  <c:v>1.835</c:v>
                </c:pt>
                <c:pt idx="1430">
                  <c:v>1.8420000000000001</c:v>
                </c:pt>
                <c:pt idx="1431">
                  <c:v>1.81</c:v>
                </c:pt>
                <c:pt idx="1432">
                  <c:v>1.845</c:v>
                </c:pt>
                <c:pt idx="1433">
                  <c:v>1.85</c:v>
                </c:pt>
                <c:pt idx="1434">
                  <c:v>1.8599999999999999</c:v>
                </c:pt>
                <c:pt idx="1435">
                  <c:v>1.8279999999999998</c:v>
                </c:pt>
                <c:pt idx="1436">
                  <c:v>1.85</c:v>
                </c:pt>
                <c:pt idx="1437">
                  <c:v>1.7925</c:v>
                </c:pt>
                <c:pt idx="1438">
                  <c:v>1.8025</c:v>
                </c:pt>
                <c:pt idx="1439">
                  <c:v>1.7974999999999999</c:v>
                </c:pt>
                <c:pt idx="1440">
                  <c:v>1.8109999999999999</c:v>
                </c:pt>
                <c:pt idx="1441">
                  <c:v>1.83</c:v>
                </c:pt>
                <c:pt idx="1442">
                  <c:v>1.8149999999999999</c:v>
                </c:pt>
                <c:pt idx="1443">
                  <c:v>1.8125</c:v>
                </c:pt>
                <c:pt idx="1444">
                  <c:v>1.8075000000000001</c:v>
                </c:pt>
                <c:pt idx="1445">
                  <c:v>1.8174999999999999</c:v>
                </c:pt>
                <c:pt idx="1446">
                  <c:v>1.8199999999999998</c:v>
                </c:pt>
                <c:pt idx="1447">
                  <c:v>1.81</c:v>
                </c:pt>
                <c:pt idx="1448">
                  <c:v>1.8</c:v>
                </c:pt>
                <c:pt idx="1449">
                  <c:v>1.8025</c:v>
                </c:pt>
                <c:pt idx="1450">
                  <c:v>1.7675000000000001</c:v>
                </c:pt>
                <c:pt idx="1451">
                  <c:v>1.7549999999999999</c:v>
                </c:pt>
                <c:pt idx="1452">
                  <c:v>1.75</c:v>
                </c:pt>
                <c:pt idx="1453">
                  <c:v>1.7725</c:v>
                </c:pt>
                <c:pt idx="1454">
                  <c:v>1.77</c:v>
                </c:pt>
                <c:pt idx="1455">
                  <c:v>1.77</c:v>
                </c:pt>
                <c:pt idx="1456">
                  <c:v>1.7450000000000001</c:v>
                </c:pt>
                <c:pt idx="1457">
                  <c:v>1.74</c:v>
                </c:pt>
                <c:pt idx="1458">
                  <c:v>1.7974999999999999</c:v>
                </c:pt>
                <c:pt idx="1459">
                  <c:v>1.7425000000000002</c:v>
                </c:pt>
                <c:pt idx="1460">
                  <c:v>1.7324999999999999</c:v>
                </c:pt>
                <c:pt idx="1461">
                  <c:v>1.7549999999999999</c:v>
                </c:pt>
                <c:pt idx="1462">
                  <c:v>1.7</c:v>
                </c:pt>
                <c:pt idx="1463">
                  <c:v>1.6375</c:v>
                </c:pt>
                <c:pt idx="1464">
                  <c:v>1.67</c:v>
                </c:pt>
                <c:pt idx="1465">
                  <c:v>1.6619999999999999</c:v>
                </c:pt>
                <c:pt idx="1466">
                  <c:v>1.6600000000000001</c:v>
                </c:pt>
                <c:pt idx="1467">
                  <c:v>1.65</c:v>
                </c:pt>
                <c:pt idx="1468">
                  <c:v>1.67</c:v>
                </c:pt>
                <c:pt idx="1469">
                  <c:v>1.6600000000000001</c:v>
                </c:pt>
                <c:pt idx="1470">
                  <c:v>1.6315</c:v>
                </c:pt>
                <c:pt idx="1471">
                  <c:v>1.605</c:v>
                </c:pt>
                <c:pt idx="1472">
                  <c:v>1.6475</c:v>
                </c:pt>
                <c:pt idx="1473">
                  <c:v>1.625</c:v>
                </c:pt>
                <c:pt idx="1474">
                  <c:v>1.6425000000000001</c:v>
                </c:pt>
                <c:pt idx="1475">
                  <c:v>1.659</c:v>
                </c:pt>
                <c:pt idx="1476">
                  <c:v>1.677</c:v>
                </c:pt>
                <c:pt idx="1477">
                  <c:v>1.7275</c:v>
                </c:pt>
                <c:pt idx="1478">
                  <c:v>1.72</c:v>
                </c:pt>
                <c:pt idx="1479">
                  <c:v>1.6949999999999998</c:v>
                </c:pt>
                <c:pt idx="1480">
                  <c:v>1.6924999999999999</c:v>
                </c:pt>
                <c:pt idx="1481">
                  <c:v>1.6850000000000001</c:v>
                </c:pt>
                <c:pt idx="1482">
                  <c:v>1.6675</c:v>
                </c:pt>
                <c:pt idx="1483">
                  <c:v>1.6875</c:v>
                </c:pt>
                <c:pt idx="1484">
                  <c:v>1.69</c:v>
                </c:pt>
                <c:pt idx="1485">
                  <c:v>1.677</c:v>
                </c:pt>
                <c:pt idx="1486">
                  <c:v>1.6775</c:v>
                </c:pt>
                <c:pt idx="1487">
                  <c:v>1.7075</c:v>
                </c:pt>
                <c:pt idx="1488">
                  <c:v>1.7025000000000001</c:v>
                </c:pt>
                <c:pt idx="1489">
                  <c:v>1.6949999999999998</c:v>
                </c:pt>
                <c:pt idx="1490">
                  <c:v>1.6775</c:v>
                </c:pt>
                <c:pt idx="1491">
                  <c:v>1.675</c:v>
                </c:pt>
                <c:pt idx="1492">
                  <c:v>1.6400000000000001</c:v>
                </c:pt>
                <c:pt idx="1493">
                  <c:v>1.6324999999999998</c:v>
                </c:pt>
                <c:pt idx="1494">
                  <c:v>1.6225000000000001</c:v>
                </c:pt>
                <c:pt idx="1495">
                  <c:v>1.625</c:v>
                </c:pt>
                <c:pt idx="1496">
                  <c:v>1.6074999999999999</c:v>
                </c:pt>
                <c:pt idx="1497">
                  <c:v>1.575</c:v>
                </c:pt>
                <c:pt idx="1498">
                  <c:v>1.56</c:v>
                </c:pt>
                <c:pt idx="1499">
                  <c:v>1.5925</c:v>
                </c:pt>
                <c:pt idx="1500">
                  <c:v>1.58</c:v>
                </c:pt>
                <c:pt idx="1501">
                  <c:v>1.595</c:v>
                </c:pt>
                <c:pt idx="1502">
                  <c:v>1.595</c:v>
                </c:pt>
                <c:pt idx="1503">
                  <c:v>1.615</c:v>
                </c:pt>
                <c:pt idx="1504">
                  <c:v>1.625</c:v>
                </c:pt>
                <c:pt idx="1505">
                  <c:v>1.6419999999999999</c:v>
                </c:pt>
                <c:pt idx="1506">
                  <c:v>1.6375</c:v>
                </c:pt>
                <c:pt idx="1507">
                  <c:v>1.6375</c:v>
                </c:pt>
                <c:pt idx="1508">
                  <c:v>1.6274999999999999</c:v>
                </c:pt>
                <c:pt idx="1509">
                  <c:v>1.6724999999999999</c:v>
                </c:pt>
                <c:pt idx="1510">
                  <c:v>1.6775</c:v>
                </c:pt>
                <c:pt idx="1511">
                  <c:v>1.6825000000000001</c:v>
                </c:pt>
                <c:pt idx="1512">
                  <c:v>1.69</c:v>
                </c:pt>
                <c:pt idx="1513">
                  <c:v>1.6775</c:v>
                </c:pt>
                <c:pt idx="1514">
                  <c:v>1.7075</c:v>
                </c:pt>
                <c:pt idx="1515">
                  <c:v>1.7324999999999999</c:v>
                </c:pt>
                <c:pt idx="1516">
                  <c:v>1.74</c:v>
                </c:pt>
                <c:pt idx="1517">
                  <c:v>1.72</c:v>
                </c:pt>
                <c:pt idx="1518">
                  <c:v>1.71</c:v>
                </c:pt>
                <c:pt idx="1519">
                  <c:v>1.7225000000000001</c:v>
                </c:pt>
                <c:pt idx="1520">
                  <c:v>1.7149999999999999</c:v>
                </c:pt>
                <c:pt idx="1521">
                  <c:v>1.7124999999999999</c:v>
                </c:pt>
                <c:pt idx="1522">
                  <c:v>1.7250000000000001</c:v>
                </c:pt>
                <c:pt idx="1523">
                  <c:v>1.7375</c:v>
                </c:pt>
                <c:pt idx="1524">
                  <c:v>1.7349999999999999</c:v>
                </c:pt>
                <c:pt idx="1525">
                  <c:v>1.7349999999999999</c:v>
                </c:pt>
                <c:pt idx="1526">
                  <c:v>1.7749999999999999</c:v>
                </c:pt>
                <c:pt idx="1527">
                  <c:v>1.79</c:v>
                </c:pt>
                <c:pt idx="1528">
                  <c:v>1.7725</c:v>
                </c:pt>
                <c:pt idx="1529">
                  <c:v>1.78</c:v>
                </c:pt>
                <c:pt idx="1530">
                  <c:v>1.7450000000000001</c:v>
                </c:pt>
                <c:pt idx="1531">
                  <c:v>1.7524999999999999</c:v>
                </c:pt>
                <c:pt idx="1532">
                  <c:v>1.7475000000000001</c:v>
                </c:pt>
                <c:pt idx="1533">
                  <c:v>1.75</c:v>
                </c:pt>
                <c:pt idx="1534">
                  <c:v>1.72</c:v>
                </c:pt>
                <c:pt idx="1535">
                  <c:v>1.7</c:v>
                </c:pt>
                <c:pt idx="1536">
                  <c:v>1.7149999999999999</c:v>
                </c:pt>
                <c:pt idx="1537">
                  <c:v>1.7275</c:v>
                </c:pt>
                <c:pt idx="1538">
                  <c:v>1.7175</c:v>
                </c:pt>
                <c:pt idx="1539">
                  <c:v>1.7275</c:v>
                </c:pt>
                <c:pt idx="1540">
                  <c:v>1.7562</c:v>
                </c:pt>
                <c:pt idx="1541">
                  <c:v>1.7925</c:v>
                </c:pt>
                <c:pt idx="1542">
                  <c:v>1.81</c:v>
                </c:pt>
                <c:pt idx="1543">
                  <c:v>1.7974999999999999</c:v>
                </c:pt>
                <c:pt idx="1544">
                  <c:v>1.7549999999999999</c:v>
                </c:pt>
                <c:pt idx="1545">
                  <c:v>1.69</c:v>
                </c:pt>
                <c:pt idx="1546">
                  <c:v>1.6875</c:v>
                </c:pt>
                <c:pt idx="1547">
                  <c:v>1.7025000000000001</c:v>
                </c:pt>
                <c:pt idx="1548">
                  <c:v>1.7050000000000001</c:v>
                </c:pt>
                <c:pt idx="1549">
                  <c:v>1.6975</c:v>
                </c:pt>
                <c:pt idx="1550">
                  <c:v>1.7029999999999998</c:v>
                </c:pt>
                <c:pt idx="1551">
                  <c:v>1.6775</c:v>
                </c:pt>
                <c:pt idx="1552">
                  <c:v>1.6975</c:v>
                </c:pt>
                <c:pt idx="1553">
                  <c:v>1.7</c:v>
                </c:pt>
                <c:pt idx="1554">
                  <c:v>1.6949999999999998</c:v>
                </c:pt>
                <c:pt idx="1555">
                  <c:v>1.681</c:v>
                </c:pt>
                <c:pt idx="1556">
                  <c:v>1.67</c:v>
                </c:pt>
                <c:pt idx="1557">
                  <c:v>1.6575</c:v>
                </c:pt>
                <c:pt idx="1558">
                  <c:v>1.655</c:v>
                </c:pt>
                <c:pt idx="1559">
                  <c:v>1.651</c:v>
                </c:pt>
                <c:pt idx="1560">
                  <c:v>1.6509</c:v>
                </c:pt>
                <c:pt idx="1561">
                  <c:v>1.655</c:v>
                </c:pt>
                <c:pt idx="1562">
                  <c:v>1.6949999999999998</c:v>
                </c:pt>
                <c:pt idx="1563">
                  <c:v>1.6825000000000001</c:v>
                </c:pt>
                <c:pt idx="1564">
                  <c:v>1.6825000000000001</c:v>
                </c:pt>
                <c:pt idx="1565">
                  <c:v>1.6825000000000001</c:v>
                </c:pt>
                <c:pt idx="1566">
                  <c:v>1.65</c:v>
                </c:pt>
                <c:pt idx="1567">
                  <c:v>1.645</c:v>
                </c:pt>
                <c:pt idx="1568">
                  <c:v>1.625</c:v>
                </c:pt>
                <c:pt idx="1569">
                  <c:v>1.6425000000000001</c:v>
                </c:pt>
                <c:pt idx="1570">
                  <c:v>1.6524999999999999</c:v>
                </c:pt>
                <c:pt idx="1571">
                  <c:v>1.625</c:v>
                </c:pt>
                <c:pt idx="1572">
                  <c:v>1.6099999999999999</c:v>
                </c:pt>
                <c:pt idx="1573">
                  <c:v>1.62</c:v>
                </c:pt>
                <c:pt idx="1574">
                  <c:v>1.6</c:v>
                </c:pt>
                <c:pt idx="1575">
                  <c:v>1.5819999999999999</c:v>
                </c:pt>
                <c:pt idx="1576">
                  <c:v>1.5825</c:v>
                </c:pt>
                <c:pt idx="1577">
                  <c:v>1.605</c:v>
                </c:pt>
                <c:pt idx="1578">
                  <c:v>1.575</c:v>
                </c:pt>
                <c:pt idx="1579">
                  <c:v>1.5649999999999999</c:v>
                </c:pt>
                <c:pt idx="1580">
                  <c:v>1.5659999999999998</c:v>
                </c:pt>
                <c:pt idx="1581">
                  <c:v>1.5425</c:v>
                </c:pt>
                <c:pt idx="1582">
                  <c:v>1.5425</c:v>
                </c:pt>
                <c:pt idx="1583">
                  <c:v>1.5350000000000001</c:v>
                </c:pt>
                <c:pt idx="1584">
                  <c:v>1.5350000000000001</c:v>
                </c:pt>
                <c:pt idx="1585">
                  <c:v>1.5150000000000001</c:v>
                </c:pt>
                <c:pt idx="1586">
                  <c:v>1.51</c:v>
                </c:pt>
                <c:pt idx="1587">
                  <c:v>1.5110000000000001</c:v>
                </c:pt>
                <c:pt idx="1588">
                  <c:v>1.4929999999999999</c:v>
                </c:pt>
                <c:pt idx="1589">
                  <c:v>1.52</c:v>
                </c:pt>
                <c:pt idx="1590">
                  <c:v>1.5205</c:v>
                </c:pt>
                <c:pt idx="1591">
                  <c:v>1.482</c:v>
                </c:pt>
                <c:pt idx="1592">
                  <c:v>1.48</c:v>
                </c:pt>
                <c:pt idx="1593">
                  <c:v>1.4525000000000001</c:v>
                </c:pt>
                <c:pt idx="1594">
                  <c:v>1.4350000000000001</c:v>
                </c:pt>
                <c:pt idx="1595">
                  <c:v>1.425</c:v>
                </c:pt>
                <c:pt idx="1596">
                  <c:v>1.452</c:v>
                </c:pt>
                <c:pt idx="1597">
                  <c:v>1.4550000000000001</c:v>
                </c:pt>
                <c:pt idx="1598">
                  <c:v>1.4470000000000001</c:v>
                </c:pt>
                <c:pt idx="1599">
                  <c:v>1.448</c:v>
                </c:pt>
                <c:pt idx="1600">
                  <c:v>1.43</c:v>
                </c:pt>
                <c:pt idx="1601">
                  <c:v>1.429</c:v>
                </c:pt>
                <c:pt idx="1602">
                  <c:v>1.4330000000000001</c:v>
                </c:pt>
                <c:pt idx="1603">
                  <c:v>1.3975</c:v>
                </c:pt>
                <c:pt idx="1604">
                  <c:v>1.371</c:v>
                </c:pt>
                <c:pt idx="1605">
                  <c:v>1.38</c:v>
                </c:pt>
                <c:pt idx="1606">
                  <c:v>1.361</c:v>
                </c:pt>
                <c:pt idx="1607">
                  <c:v>1.37</c:v>
                </c:pt>
                <c:pt idx="1608">
                  <c:v>1.415</c:v>
                </c:pt>
                <c:pt idx="1609">
                  <c:v>1.468</c:v>
                </c:pt>
                <c:pt idx="1610">
                  <c:v>1.5024999999999999</c:v>
                </c:pt>
                <c:pt idx="1611">
                  <c:v>1.506</c:v>
                </c:pt>
                <c:pt idx="1612">
                  <c:v>1.4849999999999999</c:v>
                </c:pt>
                <c:pt idx="1613">
                  <c:v>1.4630000000000001</c:v>
                </c:pt>
                <c:pt idx="1614">
                  <c:v>1.4849999999999999</c:v>
                </c:pt>
                <c:pt idx="1615">
                  <c:v>1.5</c:v>
                </c:pt>
                <c:pt idx="1616">
                  <c:v>1.4849999999999999</c:v>
                </c:pt>
                <c:pt idx="1617">
                  <c:v>1.462</c:v>
                </c:pt>
                <c:pt idx="1618">
                  <c:v>1.4590000000000001</c:v>
                </c:pt>
                <c:pt idx="1619">
                  <c:v>1.45</c:v>
                </c:pt>
                <c:pt idx="1620">
                  <c:v>1.4588000000000001</c:v>
                </c:pt>
                <c:pt idx="1621">
                  <c:v>1.448</c:v>
                </c:pt>
                <c:pt idx="1622">
                  <c:v>1.4379999999999999</c:v>
                </c:pt>
                <c:pt idx="1623">
                  <c:v>1.43</c:v>
                </c:pt>
                <c:pt idx="1624">
                  <c:v>1.4344999999999999</c:v>
                </c:pt>
                <c:pt idx="1625">
                  <c:v>1.4313</c:v>
                </c:pt>
                <c:pt idx="1626">
                  <c:v>1.425</c:v>
                </c:pt>
                <c:pt idx="1627">
                  <c:v>1.4125000000000001</c:v>
                </c:pt>
                <c:pt idx="1628">
                  <c:v>1.4075</c:v>
                </c:pt>
                <c:pt idx="1629">
                  <c:v>1.407</c:v>
                </c:pt>
                <c:pt idx="1630">
                  <c:v>1.411</c:v>
                </c:pt>
                <c:pt idx="1631">
                  <c:v>1.4175</c:v>
                </c:pt>
                <c:pt idx="1632">
                  <c:v>1.42</c:v>
                </c:pt>
                <c:pt idx="1633">
                  <c:v>1.4175</c:v>
                </c:pt>
                <c:pt idx="1634">
                  <c:v>1.4219999999999999</c:v>
                </c:pt>
                <c:pt idx="1635">
                  <c:v>1.4410000000000001</c:v>
                </c:pt>
                <c:pt idx="1636">
                  <c:v>1.425</c:v>
                </c:pt>
                <c:pt idx="1637">
                  <c:v>1.405</c:v>
                </c:pt>
                <c:pt idx="1638">
                  <c:v>1.405</c:v>
                </c:pt>
                <c:pt idx="1639">
                  <c:v>1.4075</c:v>
                </c:pt>
                <c:pt idx="1640">
                  <c:v>1.4020000000000001</c:v>
                </c:pt>
                <c:pt idx="1641">
                  <c:v>1.4060000000000001</c:v>
                </c:pt>
                <c:pt idx="1642">
                  <c:v>1.411</c:v>
                </c:pt>
                <c:pt idx="1643">
                  <c:v>1.3925000000000001</c:v>
                </c:pt>
                <c:pt idx="1644">
                  <c:v>1.401</c:v>
                </c:pt>
                <c:pt idx="1645">
                  <c:v>1.3879000000000001</c:v>
                </c:pt>
                <c:pt idx="1646">
                  <c:v>1.4085000000000001</c:v>
                </c:pt>
                <c:pt idx="1647">
                  <c:v>1.413</c:v>
                </c:pt>
                <c:pt idx="1648">
                  <c:v>1.421</c:v>
                </c:pt>
                <c:pt idx="1649">
                  <c:v>1.44</c:v>
                </c:pt>
                <c:pt idx="1650">
                  <c:v>1.4710000000000001</c:v>
                </c:pt>
                <c:pt idx="1651">
                  <c:v>1.4710000000000001</c:v>
                </c:pt>
                <c:pt idx="1652">
                  <c:v>1.4610000000000001</c:v>
                </c:pt>
                <c:pt idx="1653">
                  <c:v>1.4775</c:v>
                </c:pt>
                <c:pt idx="1654">
                  <c:v>1.4804999999999999</c:v>
                </c:pt>
                <c:pt idx="1655">
                  <c:v>1.4635</c:v>
                </c:pt>
                <c:pt idx="1656">
                  <c:v>1.4650000000000001</c:v>
                </c:pt>
                <c:pt idx="1657">
                  <c:v>1.468</c:v>
                </c:pt>
                <c:pt idx="1658">
                  <c:v>1.4724999999999999</c:v>
                </c:pt>
                <c:pt idx="1659">
                  <c:v>1.4849999999999999</c:v>
                </c:pt>
                <c:pt idx="1660">
                  <c:v>1.478</c:v>
                </c:pt>
                <c:pt idx="1661">
                  <c:v>1.4695</c:v>
                </c:pt>
                <c:pt idx="1662">
                  <c:v>1.4809999999999999</c:v>
                </c:pt>
                <c:pt idx="1663">
                  <c:v>1.47</c:v>
                </c:pt>
                <c:pt idx="1664">
                  <c:v>1.48</c:v>
                </c:pt>
                <c:pt idx="1665">
                  <c:v>1.48</c:v>
                </c:pt>
                <c:pt idx="1666">
                  <c:v>1.4675</c:v>
                </c:pt>
                <c:pt idx="1667">
                  <c:v>1.472</c:v>
                </c:pt>
                <c:pt idx="1668">
                  <c:v>1.482</c:v>
                </c:pt>
                <c:pt idx="1669">
                  <c:v>1.482</c:v>
                </c:pt>
                <c:pt idx="1670">
                  <c:v>1.4769999999999999</c:v>
                </c:pt>
                <c:pt idx="1671">
                  <c:v>1.4849999999999999</c:v>
                </c:pt>
                <c:pt idx="1672">
                  <c:v>1.4750000000000001</c:v>
                </c:pt>
                <c:pt idx="1673">
                  <c:v>1.478</c:v>
                </c:pt>
                <c:pt idx="1674">
                  <c:v>1.47</c:v>
                </c:pt>
                <c:pt idx="1675">
                  <c:v>1.4610000000000001</c:v>
                </c:pt>
                <c:pt idx="1676">
                  <c:v>1.4530000000000001</c:v>
                </c:pt>
                <c:pt idx="1677">
                  <c:v>1.4470000000000001</c:v>
                </c:pt>
                <c:pt idx="1678">
                  <c:v>1.4319999999999999</c:v>
                </c:pt>
                <c:pt idx="1679">
                  <c:v>1.401</c:v>
                </c:pt>
                <c:pt idx="1680">
                  <c:v>1.375</c:v>
                </c:pt>
                <c:pt idx="1681">
                  <c:v>1.3599999999999999</c:v>
                </c:pt>
                <c:pt idx="1682">
                  <c:v>1.35</c:v>
                </c:pt>
                <c:pt idx="1683">
                  <c:v>1.355</c:v>
                </c:pt>
                <c:pt idx="1684">
                  <c:v>1.3397000000000001</c:v>
                </c:pt>
                <c:pt idx="1685">
                  <c:v>1.357</c:v>
                </c:pt>
                <c:pt idx="1686">
                  <c:v>1.381</c:v>
                </c:pt>
                <c:pt idx="1687">
                  <c:v>1.3860000000000001</c:v>
                </c:pt>
                <c:pt idx="1688">
                  <c:v>1.3900000000000001</c:v>
                </c:pt>
                <c:pt idx="1689">
                  <c:v>1.421</c:v>
                </c:pt>
                <c:pt idx="1690">
                  <c:v>1.3120000000000001</c:v>
                </c:pt>
                <c:pt idx="1691">
                  <c:v>1.2570000000000001</c:v>
                </c:pt>
                <c:pt idx="1692">
                  <c:v>1.28</c:v>
                </c:pt>
                <c:pt idx="1693">
                  <c:v>1.3149999999999999</c:v>
                </c:pt>
                <c:pt idx="1694">
                  <c:v>1.3180000000000001</c:v>
                </c:pt>
                <c:pt idx="1695">
                  <c:v>1.3120000000000001</c:v>
                </c:pt>
                <c:pt idx="1696">
                  <c:v>1.302</c:v>
                </c:pt>
                <c:pt idx="1697">
                  <c:v>1.2770000000000001</c:v>
                </c:pt>
                <c:pt idx="1698">
                  <c:v>1.2629999999999999</c:v>
                </c:pt>
                <c:pt idx="1699">
                  <c:v>1.2570000000000001</c:v>
                </c:pt>
                <c:pt idx="1700">
                  <c:v>1.2530000000000001</c:v>
                </c:pt>
                <c:pt idx="1701">
                  <c:v>1.25</c:v>
                </c:pt>
                <c:pt idx="1702">
                  <c:v>1.2829999999999999</c:v>
                </c:pt>
                <c:pt idx="1703">
                  <c:v>1.3029999999999999</c:v>
                </c:pt>
                <c:pt idx="1704">
                  <c:v>1.341</c:v>
                </c:pt>
                <c:pt idx="1705">
                  <c:v>1.3599999999999999</c:v>
                </c:pt>
                <c:pt idx="1706">
                  <c:v>1.355</c:v>
                </c:pt>
                <c:pt idx="1707">
                  <c:v>1.351</c:v>
                </c:pt>
                <c:pt idx="1708">
                  <c:v>1.325</c:v>
                </c:pt>
                <c:pt idx="1709">
                  <c:v>1.3245</c:v>
                </c:pt>
                <c:pt idx="1710">
                  <c:v>1.3140000000000001</c:v>
                </c:pt>
                <c:pt idx="1711">
                  <c:v>1.3320000000000001</c:v>
                </c:pt>
                <c:pt idx="1712">
                  <c:v>1.345</c:v>
                </c:pt>
                <c:pt idx="1713">
                  <c:v>1.3668</c:v>
                </c:pt>
                <c:pt idx="1714">
                  <c:v>1.3574999999999999</c:v>
                </c:pt>
                <c:pt idx="1715">
                  <c:v>1.3395999999999999</c:v>
                </c:pt>
                <c:pt idx="1716">
                  <c:v>1.325</c:v>
                </c:pt>
                <c:pt idx="1717">
                  <c:v>1.32</c:v>
                </c:pt>
                <c:pt idx="1718">
                  <c:v>1.3225</c:v>
                </c:pt>
                <c:pt idx="1719">
                  <c:v>1.32</c:v>
                </c:pt>
                <c:pt idx="1720">
                  <c:v>1.3325</c:v>
                </c:pt>
                <c:pt idx="1721">
                  <c:v>1.3425</c:v>
                </c:pt>
                <c:pt idx="1722">
                  <c:v>1.3320000000000001</c:v>
                </c:pt>
                <c:pt idx="1723">
                  <c:v>1.3345</c:v>
                </c:pt>
                <c:pt idx="1724">
                  <c:v>1.335</c:v>
                </c:pt>
                <c:pt idx="1725">
                  <c:v>1.325</c:v>
                </c:pt>
                <c:pt idx="1726">
                  <c:v>1.3240000000000001</c:v>
                </c:pt>
                <c:pt idx="1727">
                  <c:v>1.3220000000000001</c:v>
                </c:pt>
                <c:pt idx="1728">
                  <c:v>1.3129999999999999</c:v>
                </c:pt>
                <c:pt idx="1729">
                  <c:v>1.3025</c:v>
                </c:pt>
                <c:pt idx="1730">
                  <c:v>1.3140000000000001</c:v>
                </c:pt>
                <c:pt idx="1731">
                  <c:v>1.3035000000000001</c:v>
                </c:pt>
                <c:pt idx="1732">
                  <c:v>1.3120000000000001</c:v>
                </c:pt>
                <c:pt idx="1733">
                  <c:v>1.3049999999999999</c:v>
                </c:pt>
                <c:pt idx="1734">
                  <c:v>1.3045</c:v>
                </c:pt>
                <c:pt idx="1735">
                  <c:v>1.3069</c:v>
                </c:pt>
                <c:pt idx="1736">
                  <c:v>1.3174999999999999</c:v>
                </c:pt>
                <c:pt idx="1737">
                  <c:v>1.3075000000000001</c:v>
                </c:pt>
                <c:pt idx="1738">
                  <c:v>1.302</c:v>
                </c:pt>
                <c:pt idx="1739">
                  <c:v>1.2909999999999999</c:v>
                </c:pt>
                <c:pt idx="1740">
                  <c:v>1.2869999999999999</c:v>
                </c:pt>
                <c:pt idx="1741">
                  <c:v>1.2849999999999999</c:v>
                </c:pt>
                <c:pt idx="1742">
                  <c:v>1.26</c:v>
                </c:pt>
                <c:pt idx="1743">
                  <c:v>1.28</c:v>
                </c:pt>
                <c:pt idx="1744">
                  <c:v>1.2949999999999999</c:v>
                </c:pt>
                <c:pt idx="1745">
                  <c:v>1.3</c:v>
                </c:pt>
                <c:pt idx="1746">
                  <c:v>1.3225</c:v>
                </c:pt>
                <c:pt idx="1747">
                  <c:v>1.3225</c:v>
                </c:pt>
                <c:pt idx="1748">
                  <c:v>1.3120000000000001</c:v>
                </c:pt>
                <c:pt idx="1749">
                  <c:v>1.3169999999999999</c:v>
                </c:pt>
                <c:pt idx="1750">
                  <c:v>1.3283</c:v>
                </c:pt>
                <c:pt idx="1751">
                  <c:v>1.325</c:v>
                </c:pt>
                <c:pt idx="1752">
                  <c:v>1.3425</c:v>
                </c:pt>
                <c:pt idx="1753">
                  <c:v>1.345</c:v>
                </c:pt>
                <c:pt idx="1754">
                  <c:v>1.367</c:v>
                </c:pt>
                <c:pt idx="1755">
                  <c:v>1.345</c:v>
                </c:pt>
                <c:pt idx="1756">
                  <c:v>1.34</c:v>
                </c:pt>
                <c:pt idx="1757">
                  <c:v>1.3264</c:v>
                </c:pt>
                <c:pt idx="1758">
                  <c:v>1.325</c:v>
                </c:pt>
                <c:pt idx="1759">
                  <c:v>1.3534999999999999</c:v>
                </c:pt>
                <c:pt idx="1760">
                  <c:v>1.355</c:v>
                </c:pt>
                <c:pt idx="1761">
                  <c:v>1.345</c:v>
                </c:pt>
                <c:pt idx="1762">
                  <c:v>1.3525</c:v>
                </c:pt>
                <c:pt idx="1763">
                  <c:v>1.375</c:v>
                </c:pt>
                <c:pt idx="1764">
                  <c:v>1.3774999999999999</c:v>
                </c:pt>
                <c:pt idx="1765">
                  <c:v>1.3663000000000001</c:v>
                </c:pt>
                <c:pt idx="1766">
                  <c:v>1.3774999999999999</c:v>
                </c:pt>
                <c:pt idx="1767">
                  <c:v>1.377</c:v>
                </c:pt>
                <c:pt idx="1768">
                  <c:v>1.3763000000000001</c:v>
                </c:pt>
                <c:pt idx="1769">
                  <c:v>1.3780000000000001</c:v>
                </c:pt>
                <c:pt idx="1770">
                  <c:v>1.4119999999999999</c:v>
                </c:pt>
                <c:pt idx="1771">
                  <c:v>1.41</c:v>
                </c:pt>
                <c:pt idx="1772">
                  <c:v>1.42</c:v>
                </c:pt>
                <c:pt idx="1773">
                  <c:v>1.431</c:v>
                </c:pt>
                <c:pt idx="1774">
                  <c:v>1.4325000000000001</c:v>
                </c:pt>
                <c:pt idx="1775">
                  <c:v>1.4575</c:v>
                </c:pt>
                <c:pt idx="1776">
                  <c:v>1.4517</c:v>
                </c:pt>
                <c:pt idx="1777">
                  <c:v>1.4475</c:v>
                </c:pt>
                <c:pt idx="1778">
                  <c:v>1.4577</c:v>
                </c:pt>
                <c:pt idx="1779">
                  <c:v>1.4757</c:v>
                </c:pt>
                <c:pt idx="1780">
                  <c:v>1.4769999999999999</c:v>
                </c:pt>
                <c:pt idx="1781">
                  <c:v>1.4647000000000001</c:v>
                </c:pt>
              </c:numCache>
            </c:numRef>
          </c:val>
          <c:smooth val="0"/>
        </c:ser>
        <c:dLbls>
          <c:showLegendKey val="0"/>
          <c:showVal val="0"/>
          <c:showCatName val="0"/>
          <c:showSerName val="0"/>
          <c:showPercent val="0"/>
          <c:showBubbleSize val="0"/>
        </c:dLbls>
        <c:marker val="1"/>
        <c:smooth val="0"/>
        <c:axId val="99366400"/>
        <c:axId val="99364864"/>
      </c:lineChart>
      <c:dateAx>
        <c:axId val="99260672"/>
        <c:scaling>
          <c:orientation val="minMax"/>
        </c:scaling>
        <c:delete val="0"/>
        <c:axPos val="b"/>
        <c:numFmt formatCode="[$-409]mmm-yy;@" sourceLinked="0"/>
        <c:majorTickMark val="out"/>
        <c:minorTickMark val="none"/>
        <c:tickLblPos val="low"/>
        <c:txPr>
          <a:bodyPr/>
          <a:lstStyle/>
          <a:p>
            <a:pPr>
              <a:defRPr sz="1100">
                <a:solidFill>
                  <a:schemeClr val="bg2">
                    <a:lumMod val="10000"/>
                  </a:schemeClr>
                </a:solidFill>
              </a:defRPr>
            </a:pPr>
            <a:endParaRPr lang="en-US"/>
          </a:p>
        </c:txPr>
        <c:crossAx val="99340672"/>
        <c:crosses val="autoZero"/>
        <c:auto val="1"/>
        <c:lblOffset val="100"/>
        <c:baseTimeUnit val="days"/>
      </c:dateAx>
      <c:valAx>
        <c:axId val="99340672"/>
        <c:scaling>
          <c:orientation val="minMax"/>
        </c:scaling>
        <c:delete val="0"/>
        <c:axPos val="l"/>
        <c:majorGridlines>
          <c:spPr>
            <a:ln>
              <a:prstDash val="dash"/>
            </a:ln>
          </c:spPr>
        </c:majorGridlines>
        <c:numFmt formatCode="General" sourceLinked="1"/>
        <c:majorTickMark val="out"/>
        <c:minorTickMark val="none"/>
        <c:tickLblPos val="nextTo"/>
        <c:spPr>
          <a:ln>
            <a:prstDash val="dash"/>
          </a:ln>
        </c:spPr>
        <c:txPr>
          <a:bodyPr/>
          <a:lstStyle/>
          <a:p>
            <a:pPr>
              <a:defRPr sz="1100">
                <a:solidFill>
                  <a:schemeClr val="bg2">
                    <a:lumMod val="10000"/>
                  </a:schemeClr>
                </a:solidFill>
              </a:defRPr>
            </a:pPr>
            <a:endParaRPr lang="en-US"/>
          </a:p>
        </c:txPr>
        <c:crossAx val="99260672"/>
        <c:crosses val="autoZero"/>
        <c:crossBetween val="between"/>
      </c:valAx>
      <c:valAx>
        <c:axId val="99364864"/>
        <c:scaling>
          <c:orientation val="minMax"/>
          <c:min val="1"/>
        </c:scaling>
        <c:delete val="0"/>
        <c:axPos val="r"/>
        <c:numFmt formatCode="General" sourceLinked="1"/>
        <c:majorTickMark val="out"/>
        <c:minorTickMark val="none"/>
        <c:tickLblPos val="nextTo"/>
        <c:txPr>
          <a:bodyPr/>
          <a:lstStyle/>
          <a:p>
            <a:pPr>
              <a:defRPr sz="1100">
                <a:solidFill>
                  <a:schemeClr val="bg2">
                    <a:lumMod val="10000"/>
                  </a:schemeClr>
                </a:solidFill>
              </a:defRPr>
            </a:pPr>
            <a:endParaRPr lang="en-US"/>
          </a:p>
        </c:txPr>
        <c:crossAx val="99366400"/>
        <c:crosses val="max"/>
        <c:crossBetween val="between"/>
      </c:valAx>
      <c:dateAx>
        <c:axId val="99366400"/>
        <c:scaling>
          <c:orientation val="minMax"/>
        </c:scaling>
        <c:delete val="1"/>
        <c:axPos val="b"/>
        <c:numFmt formatCode="dd-mm-yyyy" sourceLinked="1"/>
        <c:majorTickMark val="out"/>
        <c:minorTickMark val="none"/>
        <c:tickLblPos val="nextTo"/>
        <c:crossAx val="99364864"/>
        <c:crosses val="autoZero"/>
        <c:auto val="1"/>
        <c:lblOffset val="100"/>
        <c:baseTimeUnit val="days"/>
      </c:dateAx>
    </c:plotArea>
    <c:legend>
      <c:legendPos val="t"/>
      <c:layout>
        <c:manualLayout>
          <c:xMode val="edge"/>
          <c:yMode val="edge"/>
          <c:x val="0"/>
          <c:y val="1.766004824298743E-2"/>
          <c:w val="0.9854900709960901"/>
          <c:h val="0.20086052215765221"/>
        </c:manualLayout>
      </c:layout>
      <c:overlay val="0"/>
      <c:txPr>
        <a:bodyPr/>
        <a:lstStyle/>
        <a:p>
          <a:pPr>
            <a:defRPr sz="1100">
              <a:solidFill>
                <a:schemeClr val="bg2">
                  <a:lumMod val="10000"/>
                </a:schemeClr>
              </a:solidFill>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034773475388129E-2"/>
          <c:y val="8.4988968770208076E-2"/>
          <c:w val="0.92050878894997235"/>
          <c:h val="0.75705294930230582"/>
        </c:manualLayout>
      </c:layout>
      <c:barChart>
        <c:barDir val="col"/>
        <c:grouping val="clustered"/>
        <c:varyColors val="0"/>
        <c:ser>
          <c:idx val="1"/>
          <c:order val="1"/>
          <c:tx>
            <c:strRef>
              <c:f>'11.1'!$E$40</c:f>
              <c:strCache>
                <c:ptCount val="1"/>
                <c:pt idx="0">
                  <c:v>% in 2014 (right axis)</c:v>
                </c:pt>
              </c:strCache>
            </c:strRef>
          </c:tx>
          <c:spPr>
            <a:solidFill>
              <a:schemeClr val="accent1"/>
            </a:solidFill>
          </c:spPr>
          <c:invertIfNegative val="0"/>
          <c:dPt>
            <c:idx val="17"/>
            <c:invertIfNegative val="0"/>
            <c:bubble3D val="0"/>
            <c:spPr>
              <a:solidFill>
                <a:srgbClr val="FF0000"/>
              </a:solidFill>
            </c:spPr>
          </c:dPt>
          <c:dPt>
            <c:idx val="48"/>
            <c:invertIfNegative val="0"/>
            <c:bubble3D val="0"/>
            <c:spPr>
              <a:solidFill>
                <a:srgbClr val="FF0000"/>
              </a:solidFill>
            </c:spPr>
          </c:dPt>
          <c:dPt>
            <c:idx val="49"/>
            <c:invertIfNegative val="0"/>
            <c:bubble3D val="0"/>
            <c:spPr>
              <a:solidFill>
                <a:srgbClr val="FF0000"/>
              </a:solidFill>
            </c:spPr>
          </c:dPt>
          <c:dPt>
            <c:idx val="50"/>
            <c:invertIfNegative val="0"/>
            <c:bubble3D val="0"/>
            <c:spPr>
              <a:solidFill>
                <a:srgbClr val="FF0000"/>
              </a:solidFill>
            </c:spPr>
          </c:dPt>
          <c:cat>
            <c:strRef>
              <c:f>'11.1'!$C$41:$C$83</c:f>
              <c:strCache>
                <c:ptCount val="43"/>
                <c:pt idx="0">
                  <c:v>DEU</c:v>
                </c:pt>
                <c:pt idx="1">
                  <c:v>ISR</c:v>
                </c:pt>
                <c:pt idx="2">
                  <c:v>ISL</c:v>
                </c:pt>
                <c:pt idx="3">
                  <c:v>SVK</c:v>
                </c:pt>
                <c:pt idx="4">
                  <c:v>JPN</c:v>
                </c:pt>
                <c:pt idx="5">
                  <c:v>CHE</c:v>
                </c:pt>
                <c:pt idx="6">
                  <c:v>KOR</c:v>
                </c:pt>
                <c:pt idx="7">
                  <c:v>HUN</c:v>
                </c:pt>
                <c:pt idx="8">
                  <c:v>CZE</c:v>
                </c:pt>
                <c:pt idx="9">
                  <c:v>POL</c:v>
                </c:pt>
                <c:pt idx="10">
                  <c:v>GBR</c:v>
                </c:pt>
                <c:pt idx="11">
                  <c:v>NZL</c:v>
                </c:pt>
                <c:pt idx="12">
                  <c:v>NOR</c:v>
                </c:pt>
                <c:pt idx="13">
                  <c:v>ITA</c:v>
                </c:pt>
                <c:pt idx="14">
                  <c:v>TUR</c:v>
                </c:pt>
                <c:pt idx="15">
                  <c:v>SWE</c:v>
                </c:pt>
                <c:pt idx="16">
                  <c:v>EST</c:v>
                </c:pt>
                <c:pt idx="17">
                  <c:v>OECD</c:v>
                </c:pt>
                <c:pt idx="18">
                  <c:v>USA</c:v>
                </c:pt>
                <c:pt idx="19">
                  <c:v>AUS</c:v>
                </c:pt>
                <c:pt idx="20">
                  <c:v>MEX</c:v>
                </c:pt>
                <c:pt idx="21">
                  <c:v>AUT</c:v>
                </c:pt>
                <c:pt idx="22">
                  <c:v>FRA</c:v>
                </c:pt>
                <c:pt idx="23">
                  <c:v>CHL</c:v>
                </c:pt>
                <c:pt idx="24">
                  <c:v>NLD</c:v>
                </c:pt>
                <c:pt idx="25">
                  <c:v>BEL</c:v>
                </c:pt>
                <c:pt idx="26">
                  <c:v>DNK</c:v>
                </c:pt>
                <c:pt idx="27">
                  <c:v>LUX</c:v>
                </c:pt>
                <c:pt idx="28">
                  <c:v>IRL</c:v>
                </c:pt>
                <c:pt idx="29">
                  <c:v>CAN</c:v>
                </c:pt>
                <c:pt idx="30">
                  <c:v>GRC</c:v>
                </c:pt>
                <c:pt idx="31">
                  <c:v>PRT</c:v>
                </c:pt>
                <c:pt idx="32">
                  <c:v>ESP</c:v>
                </c:pt>
                <c:pt idx="33">
                  <c:v>FIN</c:v>
                </c:pt>
                <c:pt idx="34">
                  <c:v>SVN</c:v>
                </c:pt>
                <c:pt idx="36">
                  <c:v>RUS</c:v>
                </c:pt>
                <c:pt idx="37">
                  <c:v>IDN</c:v>
                </c:pt>
                <c:pt idx="38">
                  <c:v>BRA</c:v>
                </c:pt>
                <c:pt idx="39">
                  <c:v>LVA</c:v>
                </c:pt>
                <c:pt idx="40">
                  <c:v>IND</c:v>
                </c:pt>
                <c:pt idx="41">
                  <c:v>COL</c:v>
                </c:pt>
                <c:pt idx="42">
                  <c:v>ZAF</c:v>
                </c:pt>
              </c:strCache>
            </c:strRef>
          </c:cat>
          <c:val>
            <c:numRef>
              <c:f>'11.1'!$E$41:$E$83</c:f>
              <c:numCache>
                <c:formatCode>0</c:formatCode>
                <c:ptCount val="43"/>
                <c:pt idx="0">
                  <c:v>60</c:v>
                </c:pt>
                <c:pt idx="1">
                  <c:v>44</c:v>
                </c:pt>
                <c:pt idx="2">
                  <c:v>45.656593366533862</c:v>
                </c:pt>
                <c:pt idx="3">
                  <c:v>31</c:v>
                </c:pt>
                <c:pt idx="4">
                  <c:v>39</c:v>
                </c:pt>
                <c:pt idx="5">
                  <c:v>75</c:v>
                </c:pt>
                <c:pt idx="6">
                  <c:v>34</c:v>
                </c:pt>
                <c:pt idx="7">
                  <c:v>32.789594955839057</c:v>
                </c:pt>
                <c:pt idx="8">
                  <c:v>34</c:v>
                </c:pt>
                <c:pt idx="9">
                  <c:v>25</c:v>
                </c:pt>
                <c:pt idx="10">
                  <c:v>42</c:v>
                </c:pt>
                <c:pt idx="11">
                  <c:v>63</c:v>
                </c:pt>
                <c:pt idx="12">
                  <c:v>70</c:v>
                </c:pt>
                <c:pt idx="13">
                  <c:v>31</c:v>
                </c:pt>
                <c:pt idx="14">
                  <c:v>56</c:v>
                </c:pt>
                <c:pt idx="15">
                  <c:v>56</c:v>
                </c:pt>
                <c:pt idx="16">
                  <c:v>41</c:v>
                </c:pt>
                <c:pt idx="17">
                  <c:v>41.828618776538029</c:v>
                </c:pt>
                <c:pt idx="18">
                  <c:v>35</c:v>
                </c:pt>
                <c:pt idx="19">
                  <c:v>45</c:v>
                </c:pt>
                <c:pt idx="20">
                  <c:v>33</c:v>
                </c:pt>
                <c:pt idx="21">
                  <c:v>41</c:v>
                </c:pt>
                <c:pt idx="22">
                  <c:v>26</c:v>
                </c:pt>
                <c:pt idx="23">
                  <c:v>30.72685007992008</c:v>
                </c:pt>
                <c:pt idx="24">
                  <c:v>53</c:v>
                </c:pt>
                <c:pt idx="25">
                  <c:v>47</c:v>
                </c:pt>
                <c:pt idx="26">
                  <c:v>46</c:v>
                </c:pt>
                <c:pt idx="27">
                  <c:v>66</c:v>
                </c:pt>
                <c:pt idx="28">
                  <c:v>46</c:v>
                </c:pt>
                <c:pt idx="29">
                  <c:v>46</c:v>
                </c:pt>
                <c:pt idx="30">
                  <c:v>19</c:v>
                </c:pt>
                <c:pt idx="31">
                  <c:v>23</c:v>
                </c:pt>
                <c:pt idx="32">
                  <c:v>21</c:v>
                </c:pt>
                <c:pt idx="33">
                  <c:v>47</c:v>
                </c:pt>
                <c:pt idx="34">
                  <c:v>18</c:v>
                </c:pt>
                <c:pt idx="36">
                  <c:v>64</c:v>
                </c:pt>
                <c:pt idx="37">
                  <c:v>65</c:v>
                </c:pt>
                <c:pt idx="38">
                  <c:v>36</c:v>
                </c:pt>
                <c:pt idx="39">
                  <c:v>23</c:v>
                </c:pt>
                <c:pt idx="40">
                  <c:v>73</c:v>
                </c:pt>
                <c:pt idx="41">
                  <c:v>30</c:v>
                </c:pt>
                <c:pt idx="42">
                  <c:v>34</c:v>
                </c:pt>
              </c:numCache>
            </c:numRef>
          </c:val>
        </c:ser>
        <c:dLbls>
          <c:showLegendKey val="0"/>
          <c:showVal val="0"/>
          <c:showCatName val="0"/>
          <c:showSerName val="0"/>
          <c:showPercent val="0"/>
          <c:showBubbleSize val="0"/>
        </c:dLbls>
        <c:gapWidth val="81"/>
        <c:axId val="150100992"/>
        <c:axId val="150123648"/>
      </c:barChart>
      <c:lineChart>
        <c:grouping val="standard"/>
        <c:varyColors val="0"/>
        <c:ser>
          <c:idx val="0"/>
          <c:order val="0"/>
          <c:tx>
            <c:strRef>
              <c:f>'11.1'!$D$40</c:f>
              <c:strCache>
                <c:ptCount val="1"/>
                <c:pt idx="0">
                  <c:v>Percentage points change since 2007 (left axis)</c:v>
                </c:pt>
              </c:strCache>
            </c:strRef>
          </c:tx>
          <c:spPr>
            <a:ln>
              <a:noFill/>
            </a:ln>
          </c:spPr>
          <c:marker>
            <c:symbol val="diamond"/>
            <c:size val="7"/>
            <c:spPr>
              <a:solidFill>
                <a:schemeClr val="bg1"/>
              </a:solidFill>
              <a:ln>
                <a:solidFill>
                  <a:schemeClr val="tx1"/>
                </a:solidFill>
              </a:ln>
            </c:spPr>
          </c:marker>
          <c:cat>
            <c:strRef>
              <c:f>'11.1'!$C$41:$C$83</c:f>
              <c:strCache>
                <c:ptCount val="43"/>
                <c:pt idx="0">
                  <c:v>DEU</c:v>
                </c:pt>
                <c:pt idx="1">
                  <c:v>ISR</c:v>
                </c:pt>
                <c:pt idx="2">
                  <c:v>ISL</c:v>
                </c:pt>
                <c:pt idx="3">
                  <c:v>SVK</c:v>
                </c:pt>
                <c:pt idx="4">
                  <c:v>JPN</c:v>
                </c:pt>
                <c:pt idx="5">
                  <c:v>CHE</c:v>
                </c:pt>
                <c:pt idx="6">
                  <c:v>KOR</c:v>
                </c:pt>
                <c:pt idx="7">
                  <c:v>HUN</c:v>
                </c:pt>
                <c:pt idx="8">
                  <c:v>CZE</c:v>
                </c:pt>
                <c:pt idx="9">
                  <c:v>POL</c:v>
                </c:pt>
                <c:pt idx="10">
                  <c:v>GBR</c:v>
                </c:pt>
                <c:pt idx="11">
                  <c:v>NZL</c:v>
                </c:pt>
                <c:pt idx="12">
                  <c:v>NOR</c:v>
                </c:pt>
                <c:pt idx="13">
                  <c:v>ITA</c:v>
                </c:pt>
                <c:pt idx="14">
                  <c:v>TUR</c:v>
                </c:pt>
                <c:pt idx="15">
                  <c:v>SWE</c:v>
                </c:pt>
                <c:pt idx="16">
                  <c:v>EST</c:v>
                </c:pt>
                <c:pt idx="17">
                  <c:v>OECD</c:v>
                </c:pt>
                <c:pt idx="18">
                  <c:v>USA</c:v>
                </c:pt>
                <c:pt idx="19">
                  <c:v>AUS</c:v>
                </c:pt>
                <c:pt idx="20">
                  <c:v>MEX</c:v>
                </c:pt>
                <c:pt idx="21">
                  <c:v>AUT</c:v>
                </c:pt>
                <c:pt idx="22">
                  <c:v>FRA</c:v>
                </c:pt>
                <c:pt idx="23">
                  <c:v>CHL</c:v>
                </c:pt>
                <c:pt idx="24">
                  <c:v>NLD</c:v>
                </c:pt>
                <c:pt idx="25">
                  <c:v>BEL</c:v>
                </c:pt>
                <c:pt idx="26">
                  <c:v>DNK</c:v>
                </c:pt>
                <c:pt idx="27">
                  <c:v>LUX</c:v>
                </c:pt>
                <c:pt idx="28">
                  <c:v>IRL</c:v>
                </c:pt>
                <c:pt idx="29">
                  <c:v>CAN</c:v>
                </c:pt>
                <c:pt idx="30">
                  <c:v>GRC</c:v>
                </c:pt>
                <c:pt idx="31">
                  <c:v>PRT</c:v>
                </c:pt>
                <c:pt idx="32">
                  <c:v>ESP</c:v>
                </c:pt>
                <c:pt idx="33">
                  <c:v>FIN</c:v>
                </c:pt>
                <c:pt idx="34">
                  <c:v>SVN</c:v>
                </c:pt>
                <c:pt idx="36">
                  <c:v>RUS</c:v>
                </c:pt>
                <c:pt idx="37">
                  <c:v>IDN</c:v>
                </c:pt>
                <c:pt idx="38">
                  <c:v>BRA</c:v>
                </c:pt>
                <c:pt idx="39">
                  <c:v>LVA</c:v>
                </c:pt>
                <c:pt idx="40">
                  <c:v>IND</c:v>
                </c:pt>
                <c:pt idx="41">
                  <c:v>COL</c:v>
                </c:pt>
                <c:pt idx="42">
                  <c:v>ZAF</c:v>
                </c:pt>
              </c:strCache>
            </c:strRef>
          </c:cat>
          <c:val>
            <c:numRef>
              <c:f>'11.1'!$D$41:$D$83</c:f>
              <c:numCache>
                <c:formatCode>0</c:formatCode>
                <c:ptCount val="43"/>
                <c:pt idx="0">
                  <c:v>25.023454007426388</c:v>
                </c:pt>
                <c:pt idx="1">
                  <c:v>22.219675734265735</c:v>
                </c:pt>
                <c:pt idx="2">
                  <c:v>21.656593366533862</c:v>
                </c:pt>
                <c:pt idx="3">
                  <c:v>15</c:v>
                </c:pt>
                <c:pt idx="4">
                  <c:v>14.999430985061693</c:v>
                </c:pt>
                <c:pt idx="5">
                  <c:v>12</c:v>
                </c:pt>
                <c:pt idx="6">
                  <c:v>10.063364989147892</c:v>
                </c:pt>
                <c:pt idx="7">
                  <c:v>7.8182376687103456</c:v>
                </c:pt>
                <c:pt idx="8">
                  <c:v>7.1161583115671654</c:v>
                </c:pt>
                <c:pt idx="9">
                  <c:v>6.211652260000001</c:v>
                </c:pt>
                <c:pt idx="10">
                  <c:v>5.6362354767160454</c:v>
                </c:pt>
                <c:pt idx="11">
                  <c:v>4.3557778326923966</c:v>
                </c:pt>
                <c:pt idx="12">
                  <c:v>2</c:v>
                </c:pt>
                <c:pt idx="13">
                  <c:v>0.6575851388888907</c:v>
                </c:pt>
                <c:pt idx="14">
                  <c:v>0.21221602397602624</c:v>
                </c:pt>
                <c:pt idx="15">
                  <c:v>-0.2064054245754221</c:v>
                </c:pt>
                <c:pt idx="16">
                  <c:v>-1.0264115484515486</c:v>
                </c:pt>
                <c:pt idx="17">
                  <c:v>-3.389096208062476</c:v>
                </c:pt>
                <c:pt idx="18">
                  <c:v>-4.324545714285712</c:v>
                </c:pt>
                <c:pt idx="19">
                  <c:v>-7.6932810722590474</c:v>
                </c:pt>
                <c:pt idx="20">
                  <c:v>-8.8146600100100088</c:v>
                </c:pt>
                <c:pt idx="21">
                  <c:v>-9</c:v>
                </c:pt>
                <c:pt idx="22">
                  <c:v>-10</c:v>
                </c:pt>
                <c:pt idx="23">
                  <c:v>-11.915204455759298</c:v>
                </c:pt>
                <c:pt idx="24">
                  <c:v>-13.194602767578232</c:v>
                </c:pt>
                <c:pt idx="25">
                  <c:v>-13.223827465753423</c:v>
                </c:pt>
                <c:pt idx="26">
                  <c:v>-13.250595351833503</c:v>
                </c:pt>
                <c:pt idx="27">
                  <c:v>-16</c:v>
                </c:pt>
                <c:pt idx="28">
                  <c:v>-17</c:v>
                </c:pt>
                <c:pt idx="29">
                  <c:v>-17.782380980198013</c:v>
                </c:pt>
                <c:pt idx="30">
                  <c:v>-19.142845180000002</c:v>
                </c:pt>
                <c:pt idx="31">
                  <c:v>-22</c:v>
                </c:pt>
                <c:pt idx="32">
                  <c:v>-26.624892898406372</c:v>
                </c:pt>
                <c:pt idx="33">
                  <c:v>-29</c:v>
                </c:pt>
                <c:pt idx="34">
                  <c:v>-30</c:v>
                </c:pt>
                <c:pt idx="36">
                  <c:v>26.588415043764719</c:v>
                </c:pt>
                <c:pt idx="37">
                  <c:v>12.540283590000001</c:v>
                </c:pt>
                <c:pt idx="38">
                  <c:v>-2.3459601348747583</c:v>
                </c:pt>
                <c:pt idx="39">
                  <c:v>-5</c:v>
                </c:pt>
                <c:pt idx="40">
                  <c:v>-8.7411621764361627</c:v>
                </c:pt>
                <c:pt idx="41">
                  <c:v>-21</c:v>
                </c:pt>
                <c:pt idx="42">
                  <c:v>-31.901250870000013</c:v>
                </c:pt>
              </c:numCache>
            </c:numRef>
          </c:val>
          <c:smooth val="0"/>
        </c:ser>
        <c:dLbls>
          <c:showLegendKey val="0"/>
          <c:showVal val="0"/>
          <c:showCatName val="0"/>
          <c:showSerName val="0"/>
          <c:showPercent val="0"/>
          <c:showBubbleSize val="0"/>
        </c:dLbls>
        <c:marker val="1"/>
        <c:smooth val="0"/>
        <c:axId val="145709696"/>
        <c:axId val="150099072"/>
      </c:lineChart>
      <c:catAx>
        <c:axId val="145709696"/>
        <c:scaling>
          <c:orientation val="minMax"/>
        </c:scaling>
        <c:delete val="0"/>
        <c:axPos val="b"/>
        <c:numFmt formatCode="General" sourceLinked="1"/>
        <c:majorTickMark val="out"/>
        <c:minorTickMark val="none"/>
        <c:tickLblPos val="low"/>
        <c:txPr>
          <a:bodyPr rot="-5400000" vert="horz"/>
          <a:lstStyle/>
          <a:p>
            <a:pPr>
              <a:defRPr sz="1100" b="0">
                <a:solidFill>
                  <a:schemeClr val="bg2">
                    <a:lumMod val="10000"/>
                  </a:schemeClr>
                </a:solidFill>
              </a:defRPr>
            </a:pPr>
            <a:endParaRPr lang="en-US"/>
          </a:p>
        </c:txPr>
        <c:crossAx val="150099072"/>
        <c:crosses val="autoZero"/>
        <c:auto val="1"/>
        <c:lblAlgn val="ctr"/>
        <c:lblOffset val="100"/>
        <c:tickLblSkip val="1"/>
        <c:tickMarkSkip val="2"/>
        <c:noMultiLvlLbl val="0"/>
      </c:catAx>
      <c:valAx>
        <c:axId val="150099072"/>
        <c:scaling>
          <c:orientation val="minMax"/>
          <c:max val="100"/>
          <c:min val="-40"/>
        </c:scaling>
        <c:delete val="0"/>
        <c:axPos val="l"/>
        <c:majorGridlines>
          <c:spPr>
            <a:ln>
              <a:solidFill>
                <a:schemeClr val="accent1">
                  <a:alpha val="31000"/>
                </a:schemeClr>
              </a:solidFill>
            </a:ln>
          </c:spPr>
        </c:majorGridlines>
        <c:title>
          <c:tx>
            <c:rich>
              <a:bodyPr rot="0" vert="horz"/>
              <a:lstStyle/>
              <a:p>
                <a:pPr>
                  <a:defRPr sz="1000" b="0">
                    <a:solidFill>
                      <a:schemeClr val="bg2">
                        <a:lumMod val="10000"/>
                      </a:schemeClr>
                    </a:solidFill>
                    <a:latin typeface="+mj-lt"/>
                  </a:defRPr>
                </a:pPr>
                <a:r>
                  <a:rPr lang="en-GB" sz="1000" b="0">
                    <a:solidFill>
                      <a:schemeClr val="bg2">
                        <a:lumMod val="10000"/>
                      </a:schemeClr>
                    </a:solidFill>
                    <a:latin typeface="+mj-lt"/>
                  </a:rPr>
                  <a:t>Percentage</a:t>
                </a:r>
                <a:r>
                  <a:rPr lang="en-GB" sz="1000" b="0" baseline="0">
                    <a:solidFill>
                      <a:schemeClr val="bg2">
                        <a:lumMod val="10000"/>
                      </a:schemeClr>
                    </a:solidFill>
                    <a:latin typeface="+mj-lt"/>
                  </a:rPr>
                  <a:t> points</a:t>
                </a:r>
                <a:endParaRPr lang="en-GB" sz="1000" b="0">
                  <a:solidFill>
                    <a:schemeClr val="bg2">
                      <a:lumMod val="10000"/>
                    </a:schemeClr>
                  </a:solidFill>
                  <a:latin typeface="+mj-lt"/>
                </a:endParaRPr>
              </a:p>
            </c:rich>
          </c:tx>
          <c:layout>
            <c:manualLayout>
              <c:xMode val="edge"/>
              <c:yMode val="edge"/>
              <c:x val="9.6706356827347805E-3"/>
              <c:y val="1.4230934759021173E-2"/>
            </c:manualLayout>
          </c:layout>
          <c:overlay val="0"/>
        </c:title>
        <c:numFmt formatCode="0" sourceLinked="1"/>
        <c:majorTickMark val="out"/>
        <c:minorTickMark val="none"/>
        <c:tickLblPos val="nextTo"/>
        <c:txPr>
          <a:bodyPr/>
          <a:lstStyle/>
          <a:p>
            <a:pPr>
              <a:defRPr sz="1200">
                <a:solidFill>
                  <a:schemeClr val="bg2">
                    <a:lumMod val="10000"/>
                  </a:schemeClr>
                </a:solidFill>
                <a:latin typeface="+mj-lt"/>
              </a:defRPr>
            </a:pPr>
            <a:endParaRPr lang="en-US"/>
          </a:p>
        </c:txPr>
        <c:crossAx val="145709696"/>
        <c:crosses val="autoZero"/>
        <c:crossBetween val="between"/>
      </c:valAx>
      <c:catAx>
        <c:axId val="150100992"/>
        <c:scaling>
          <c:orientation val="minMax"/>
        </c:scaling>
        <c:delete val="1"/>
        <c:axPos val="b"/>
        <c:majorTickMark val="out"/>
        <c:minorTickMark val="none"/>
        <c:tickLblPos val="nextTo"/>
        <c:crossAx val="150123648"/>
        <c:crosses val="autoZero"/>
        <c:auto val="1"/>
        <c:lblAlgn val="ctr"/>
        <c:lblOffset val="100"/>
        <c:noMultiLvlLbl val="0"/>
      </c:catAx>
      <c:valAx>
        <c:axId val="150123648"/>
        <c:scaling>
          <c:orientation val="minMax"/>
          <c:max val="100"/>
          <c:min val="-40"/>
        </c:scaling>
        <c:delete val="0"/>
        <c:axPos val="r"/>
        <c:title>
          <c:tx>
            <c:rich>
              <a:bodyPr rot="0" vert="horz"/>
              <a:lstStyle/>
              <a:p>
                <a:pPr>
                  <a:defRPr sz="1000">
                    <a:latin typeface="+mj-lt"/>
                  </a:defRPr>
                </a:pPr>
                <a:r>
                  <a:rPr lang="en-GB" sz="1000">
                    <a:latin typeface="+mj-lt"/>
                  </a:rPr>
                  <a:t>%</a:t>
                </a:r>
              </a:p>
            </c:rich>
          </c:tx>
          <c:layout>
            <c:manualLayout>
              <c:xMode val="edge"/>
              <c:yMode val="edge"/>
              <c:x val="0.96407378955679324"/>
              <c:y val="1.4230934759021173E-2"/>
            </c:manualLayout>
          </c:layout>
          <c:overlay val="0"/>
        </c:title>
        <c:numFmt formatCode="0" sourceLinked="1"/>
        <c:majorTickMark val="out"/>
        <c:minorTickMark val="none"/>
        <c:tickLblPos val="nextTo"/>
        <c:txPr>
          <a:bodyPr/>
          <a:lstStyle/>
          <a:p>
            <a:pPr>
              <a:defRPr sz="1200">
                <a:solidFill>
                  <a:schemeClr val="bg2">
                    <a:lumMod val="10000"/>
                  </a:schemeClr>
                </a:solidFill>
                <a:latin typeface="+mj-lt"/>
              </a:defRPr>
            </a:pPr>
            <a:endParaRPr lang="en-US"/>
          </a:p>
        </c:txPr>
        <c:crossAx val="150100992"/>
        <c:crosses val="max"/>
        <c:crossBetween val="between"/>
      </c:valAx>
      <c:spPr>
        <a:ln>
          <a:solidFill>
            <a:schemeClr val="bg1">
              <a:lumMod val="75000"/>
              <a:alpha val="30000"/>
            </a:schemeClr>
          </a:solidFill>
        </a:ln>
      </c:spPr>
    </c:plotArea>
    <c:legend>
      <c:legendPos val="t"/>
      <c:layout>
        <c:manualLayout>
          <c:xMode val="edge"/>
          <c:yMode val="edge"/>
          <c:x val="0.13006529671595929"/>
          <c:y val="1.562485982554721E-2"/>
          <c:w val="0.80173345709835053"/>
          <c:h val="4.7090857291799258E-2"/>
        </c:manualLayout>
      </c:layout>
      <c:overlay val="0"/>
      <c:txPr>
        <a:bodyPr/>
        <a:lstStyle/>
        <a:p>
          <a:pPr>
            <a:defRPr sz="1200" b="0">
              <a:solidFill>
                <a:schemeClr val="bg2">
                  <a:lumMod val="10000"/>
                </a:schemeClr>
              </a:solidFill>
            </a:defRPr>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Sheet2!$C$1</c:f>
              <c:strCache>
                <c:ptCount val="1"/>
                <c:pt idx="0">
                  <c:v>2016</c:v>
                </c:pt>
              </c:strCache>
            </c:strRef>
          </c:tx>
          <c:spPr>
            <a:solidFill>
              <a:schemeClr val="accent1">
                <a:lumMod val="75000"/>
              </a:schemeClr>
            </a:solidFill>
          </c:spPr>
          <c:invertIfNegative val="0"/>
          <c:cat>
            <c:strRef>
              <c:f>Sheet2!$A$2:$A$21</c:f>
              <c:strCache>
                <c:ptCount val="20"/>
                <c:pt idx="0">
                  <c:v>Rep. Dominicana</c:v>
                </c:pt>
                <c:pt idx="1">
                  <c:v>Panamá</c:v>
                </c:pt>
                <c:pt idx="2">
                  <c:v>Nicaragua</c:v>
                </c:pt>
                <c:pt idx="3">
                  <c:v>Bolivia</c:v>
                </c:pt>
                <c:pt idx="4">
                  <c:v>Costa Rica</c:v>
                </c:pt>
                <c:pt idx="5">
                  <c:v>Perú</c:v>
                </c:pt>
                <c:pt idx="6">
                  <c:v>Guatemala</c:v>
                </c:pt>
                <c:pt idx="7">
                  <c:v>Honduras</c:v>
                </c:pt>
                <c:pt idx="8">
                  <c:v>Paraguay</c:v>
                </c:pt>
                <c:pt idx="9">
                  <c:v>El Salvador</c:v>
                </c:pt>
                <c:pt idx="10">
                  <c:v>Colombia</c:v>
                </c:pt>
                <c:pt idx="11">
                  <c:v>México</c:v>
                </c:pt>
                <c:pt idx="12">
                  <c:v>Chile </c:v>
                </c:pt>
                <c:pt idx="13">
                  <c:v>Uruguay</c:v>
                </c:pt>
                <c:pt idx="14">
                  <c:v>Argentina</c:v>
                </c:pt>
                <c:pt idx="15">
                  <c:v>Ecuador</c:v>
                </c:pt>
                <c:pt idx="16">
                  <c:v>Brasil</c:v>
                </c:pt>
                <c:pt idx="17">
                  <c:v>Venezuela</c:v>
                </c:pt>
                <c:pt idx="19">
                  <c:v>América Latina</c:v>
                </c:pt>
              </c:strCache>
            </c:strRef>
          </c:cat>
          <c:val>
            <c:numRef>
              <c:f>Sheet2!$C$2:$C$21</c:f>
              <c:numCache>
                <c:formatCode>General</c:formatCode>
                <c:ptCount val="20"/>
                <c:pt idx="0">
                  <c:v>6</c:v>
                </c:pt>
                <c:pt idx="1">
                  <c:v>5.6</c:v>
                </c:pt>
                <c:pt idx="2">
                  <c:v>4.3</c:v>
                </c:pt>
                <c:pt idx="3">
                  <c:v>3.9</c:v>
                </c:pt>
                <c:pt idx="4">
                  <c:v>3.8</c:v>
                </c:pt>
                <c:pt idx="5">
                  <c:v>3.8</c:v>
                </c:pt>
                <c:pt idx="6">
                  <c:v>3.6</c:v>
                </c:pt>
                <c:pt idx="7">
                  <c:v>3.5</c:v>
                </c:pt>
                <c:pt idx="8">
                  <c:v>3.2</c:v>
                </c:pt>
                <c:pt idx="9">
                  <c:v>2.2999999999999998</c:v>
                </c:pt>
                <c:pt idx="10">
                  <c:v>2.2000000000000002</c:v>
                </c:pt>
                <c:pt idx="11">
                  <c:v>2.1</c:v>
                </c:pt>
                <c:pt idx="12">
                  <c:v>1.6</c:v>
                </c:pt>
                <c:pt idx="13">
                  <c:v>0.4</c:v>
                </c:pt>
                <c:pt idx="14">
                  <c:v>-1.6</c:v>
                </c:pt>
                <c:pt idx="15">
                  <c:v>-2</c:v>
                </c:pt>
                <c:pt idx="16">
                  <c:v>-3.2</c:v>
                </c:pt>
                <c:pt idx="17">
                  <c:v>-10.3</c:v>
                </c:pt>
                <c:pt idx="19">
                  <c:v>-0.3</c:v>
                </c:pt>
              </c:numCache>
            </c:numRef>
          </c:val>
        </c:ser>
        <c:dLbls>
          <c:showLegendKey val="0"/>
          <c:showVal val="0"/>
          <c:showCatName val="0"/>
          <c:showSerName val="0"/>
          <c:showPercent val="0"/>
          <c:showBubbleSize val="0"/>
        </c:dLbls>
        <c:gapWidth val="150"/>
        <c:axId val="159073792"/>
        <c:axId val="159075328"/>
      </c:barChart>
      <c:catAx>
        <c:axId val="159073792"/>
        <c:scaling>
          <c:orientation val="minMax"/>
        </c:scaling>
        <c:delete val="0"/>
        <c:axPos val="b"/>
        <c:majorTickMark val="out"/>
        <c:minorTickMark val="none"/>
        <c:tickLblPos val="low"/>
        <c:txPr>
          <a:bodyPr rot="-5400000" vert="horz"/>
          <a:lstStyle/>
          <a:p>
            <a:pPr>
              <a:defRPr sz="1200">
                <a:solidFill>
                  <a:schemeClr val="bg2">
                    <a:lumMod val="10000"/>
                  </a:schemeClr>
                </a:solidFill>
                <a:latin typeface="+mj-lt"/>
              </a:defRPr>
            </a:pPr>
            <a:endParaRPr lang="en-US"/>
          </a:p>
        </c:txPr>
        <c:crossAx val="159075328"/>
        <c:crosses val="autoZero"/>
        <c:auto val="1"/>
        <c:lblAlgn val="ctr"/>
        <c:lblOffset val="100"/>
        <c:noMultiLvlLbl val="0"/>
      </c:catAx>
      <c:valAx>
        <c:axId val="159075328"/>
        <c:scaling>
          <c:orientation val="minMax"/>
        </c:scaling>
        <c:delete val="0"/>
        <c:axPos val="l"/>
        <c:majorGridlines>
          <c:spPr>
            <a:ln>
              <a:prstDash val="dash"/>
            </a:ln>
          </c:spPr>
        </c:majorGridlines>
        <c:numFmt formatCode="General" sourceLinked="1"/>
        <c:majorTickMark val="out"/>
        <c:minorTickMark val="none"/>
        <c:tickLblPos val="nextTo"/>
        <c:txPr>
          <a:bodyPr/>
          <a:lstStyle/>
          <a:p>
            <a:pPr>
              <a:defRPr sz="1100">
                <a:solidFill>
                  <a:schemeClr val="bg2">
                    <a:lumMod val="10000"/>
                  </a:schemeClr>
                </a:solidFill>
                <a:latin typeface="+mj-lt"/>
              </a:defRPr>
            </a:pPr>
            <a:endParaRPr lang="en-US"/>
          </a:p>
        </c:txPr>
        <c:crossAx val="15907379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6216215907014038"/>
        </c:manualLayout>
      </c:layout>
      <c:lineChart>
        <c:grouping val="standard"/>
        <c:varyColors val="0"/>
        <c:ser>
          <c:idx val="0"/>
          <c:order val="0"/>
          <c:tx>
            <c:strRef>
              <c:f>'2016'!$A$2</c:f>
              <c:strCache>
                <c:ptCount val="1"/>
                <c:pt idx="0">
                  <c:v>Argentina</c:v>
                </c:pt>
              </c:strCache>
            </c:strRef>
          </c:tx>
          <c:spPr>
            <a:ln w="41275" cap="rnd" cmpd="sng" algn="ctr">
              <a:solidFill>
                <a:srgbClr val="4F81BD"/>
              </a:solidFill>
              <a:prstDash val="solid"/>
              <a:round/>
            </a:ln>
            <a:effectLst/>
          </c:spPr>
          <c:marker>
            <c:symbol val="none"/>
          </c:marker>
          <c:cat>
            <c:numRef>
              <c:f>'2016'!$B$1:$K$1</c:f>
              <c:numCache>
                <c:formatCode>mmm-yy</c:formatCode>
                <c:ptCount val="10"/>
                <c:pt idx="0">
                  <c:v>42370</c:v>
                </c:pt>
                <c:pt idx="1">
                  <c:v>42401</c:v>
                </c:pt>
                <c:pt idx="2">
                  <c:v>42430</c:v>
                </c:pt>
                <c:pt idx="3">
                  <c:v>42461</c:v>
                </c:pt>
                <c:pt idx="4">
                  <c:v>42491</c:v>
                </c:pt>
                <c:pt idx="5">
                  <c:v>42522</c:v>
                </c:pt>
                <c:pt idx="6">
                  <c:v>42552</c:v>
                </c:pt>
                <c:pt idx="7">
                  <c:v>42583</c:v>
                </c:pt>
                <c:pt idx="8">
                  <c:v>42614</c:v>
                </c:pt>
                <c:pt idx="9">
                  <c:v>42644</c:v>
                </c:pt>
              </c:numCache>
            </c:numRef>
          </c:cat>
          <c:val>
            <c:numRef>
              <c:f>'2016'!$B$2:$K$2</c:f>
              <c:numCache>
                <c:formatCode>General</c:formatCode>
                <c:ptCount val="10"/>
                <c:pt idx="0">
                  <c:v>0</c:v>
                </c:pt>
                <c:pt idx="1">
                  <c:v>-0.1</c:v>
                </c:pt>
                <c:pt idx="2">
                  <c:v>-0.7</c:v>
                </c:pt>
                <c:pt idx="3">
                  <c:v>-1.1000000000000001</c:v>
                </c:pt>
                <c:pt idx="4">
                  <c:v>-1.1000000000000001</c:v>
                </c:pt>
                <c:pt idx="5">
                  <c:v>-1.2</c:v>
                </c:pt>
                <c:pt idx="6">
                  <c:v>-1.3</c:v>
                </c:pt>
                <c:pt idx="7">
                  <c:v>-1.5</c:v>
                </c:pt>
                <c:pt idx="8">
                  <c:v>-1.5</c:v>
                </c:pt>
                <c:pt idx="9">
                  <c:v>-1.6</c:v>
                </c:pt>
              </c:numCache>
            </c:numRef>
          </c:val>
          <c:smooth val="0"/>
        </c:ser>
        <c:ser>
          <c:idx val="1"/>
          <c:order val="1"/>
          <c:tx>
            <c:strRef>
              <c:f>'2016'!$A$3</c:f>
              <c:strCache>
                <c:ptCount val="1"/>
                <c:pt idx="0">
                  <c:v>Brazil</c:v>
                </c:pt>
              </c:strCache>
            </c:strRef>
          </c:tx>
          <c:spPr>
            <a:ln w="41275" cap="rnd" cmpd="sng" algn="ctr">
              <a:solidFill>
                <a:schemeClr val="bg1">
                  <a:lumMod val="50000"/>
                </a:schemeClr>
              </a:solidFill>
              <a:prstDash val="solid"/>
              <a:round/>
            </a:ln>
            <a:effectLst/>
          </c:spPr>
          <c:marker>
            <c:symbol val="none"/>
          </c:marker>
          <c:cat>
            <c:numRef>
              <c:f>'2016'!$B$1:$K$1</c:f>
              <c:numCache>
                <c:formatCode>mmm-yy</c:formatCode>
                <c:ptCount val="10"/>
                <c:pt idx="0">
                  <c:v>42370</c:v>
                </c:pt>
                <c:pt idx="1">
                  <c:v>42401</c:v>
                </c:pt>
                <c:pt idx="2">
                  <c:v>42430</c:v>
                </c:pt>
                <c:pt idx="3">
                  <c:v>42461</c:v>
                </c:pt>
                <c:pt idx="4">
                  <c:v>42491</c:v>
                </c:pt>
                <c:pt idx="5">
                  <c:v>42522</c:v>
                </c:pt>
                <c:pt idx="6">
                  <c:v>42552</c:v>
                </c:pt>
                <c:pt idx="7">
                  <c:v>42583</c:v>
                </c:pt>
                <c:pt idx="8">
                  <c:v>42614</c:v>
                </c:pt>
                <c:pt idx="9">
                  <c:v>42644</c:v>
                </c:pt>
              </c:numCache>
            </c:numRef>
          </c:cat>
          <c:val>
            <c:numRef>
              <c:f>'2016'!$B$3:$K$3</c:f>
              <c:numCache>
                <c:formatCode>General</c:formatCode>
                <c:ptCount val="10"/>
                <c:pt idx="0">
                  <c:v>-2.7</c:v>
                </c:pt>
                <c:pt idx="1">
                  <c:v>-3.1</c:v>
                </c:pt>
                <c:pt idx="2">
                  <c:v>-3.5</c:v>
                </c:pt>
                <c:pt idx="3">
                  <c:v>-3.8</c:v>
                </c:pt>
                <c:pt idx="4">
                  <c:v>-3.7</c:v>
                </c:pt>
                <c:pt idx="5">
                  <c:v>-3.4</c:v>
                </c:pt>
                <c:pt idx="6">
                  <c:v>-3.3</c:v>
                </c:pt>
                <c:pt idx="7">
                  <c:v>-3.2</c:v>
                </c:pt>
                <c:pt idx="8">
                  <c:v>-3.2</c:v>
                </c:pt>
                <c:pt idx="9">
                  <c:v>-3.2</c:v>
                </c:pt>
              </c:numCache>
            </c:numRef>
          </c:val>
          <c:smooth val="0"/>
        </c:ser>
        <c:ser>
          <c:idx val="2"/>
          <c:order val="2"/>
          <c:tx>
            <c:strRef>
              <c:f>'2016'!$A$4</c:f>
              <c:strCache>
                <c:ptCount val="1"/>
                <c:pt idx="0">
                  <c:v>Colombia</c:v>
                </c:pt>
              </c:strCache>
            </c:strRef>
          </c:tx>
          <c:spPr>
            <a:ln w="38100"/>
            <a:effectLst/>
          </c:spPr>
          <c:marker>
            <c:symbol val="none"/>
          </c:marker>
          <c:cat>
            <c:numRef>
              <c:f>'2016'!$B$1:$K$1</c:f>
              <c:numCache>
                <c:formatCode>mmm-yy</c:formatCode>
                <c:ptCount val="10"/>
                <c:pt idx="0">
                  <c:v>42370</c:v>
                </c:pt>
                <c:pt idx="1">
                  <c:v>42401</c:v>
                </c:pt>
                <c:pt idx="2">
                  <c:v>42430</c:v>
                </c:pt>
                <c:pt idx="3">
                  <c:v>42461</c:v>
                </c:pt>
                <c:pt idx="4">
                  <c:v>42491</c:v>
                </c:pt>
                <c:pt idx="5">
                  <c:v>42522</c:v>
                </c:pt>
                <c:pt idx="6">
                  <c:v>42552</c:v>
                </c:pt>
                <c:pt idx="7">
                  <c:v>42583</c:v>
                </c:pt>
                <c:pt idx="8">
                  <c:v>42614</c:v>
                </c:pt>
                <c:pt idx="9">
                  <c:v>42644</c:v>
                </c:pt>
              </c:numCache>
            </c:numRef>
          </c:cat>
          <c:val>
            <c:numRef>
              <c:f>'2016'!$B$4:$K$4</c:f>
              <c:numCache>
                <c:formatCode>General</c:formatCode>
                <c:ptCount val="10"/>
                <c:pt idx="0">
                  <c:v>2.5</c:v>
                </c:pt>
                <c:pt idx="1">
                  <c:v>2.5</c:v>
                </c:pt>
                <c:pt idx="2">
                  <c:v>2.5</c:v>
                </c:pt>
                <c:pt idx="3">
                  <c:v>2.4</c:v>
                </c:pt>
                <c:pt idx="4">
                  <c:v>2.4</c:v>
                </c:pt>
                <c:pt idx="5">
                  <c:v>2.4</c:v>
                </c:pt>
                <c:pt idx="6">
                  <c:v>2.4</c:v>
                </c:pt>
                <c:pt idx="7">
                  <c:v>2.2999999999999998</c:v>
                </c:pt>
                <c:pt idx="8">
                  <c:v>2.2000000000000002</c:v>
                </c:pt>
                <c:pt idx="9">
                  <c:v>2.2000000000000002</c:v>
                </c:pt>
              </c:numCache>
            </c:numRef>
          </c:val>
          <c:smooth val="0"/>
        </c:ser>
        <c:ser>
          <c:idx val="3"/>
          <c:order val="3"/>
          <c:tx>
            <c:strRef>
              <c:f>'2016'!$A$5</c:f>
              <c:strCache>
                <c:ptCount val="1"/>
                <c:pt idx="0">
                  <c:v>Uruguay</c:v>
                </c:pt>
              </c:strCache>
            </c:strRef>
          </c:tx>
          <c:spPr>
            <a:ln w="41275" cap="rnd" cmpd="sng" algn="ctr">
              <a:solidFill>
                <a:srgbClr val="4F81BD"/>
              </a:solidFill>
              <a:prstDash val="sysDash"/>
              <a:round/>
            </a:ln>
            <a:effectLst/>
          </c:spPr>
          <c:marker>
            <c:symbol val="none"/>
          </c:marker>
          <c:cat>
            <c:numRef>
              <c:f>'2016'!$B$1:$K$1</c:f>
              <c:numCache>
                <c:formatCode>mmm-yy</c:formatCode>
                <c:ptCount val="10"/>
                <c:pt idx="0">
                  <c:v>42370</c:v>
                </c:pt>
                <c:pt idx="1">
                  <c:v>42401</c:v>
                </c:pt>
                <c:pt idx="2">
                  <c:v>42430</c:v>
                </c:pt>
                <c:pt idx="3">
                  <c:v>42461</c:v>
                </c:pt>
                <c:pt idx="4">
                  <c:v>42491</c:v>
                </c:pt>
                <c:pt idx="5">
                  <c:v>42522</c:v>
                </c:pt>
                <c:pt idx="6">
                  <c:v>42552</c:v>
                </c:pt>
                <c:pt idx="7">
                  <c:v>42583</c:v>
                </c:pt>
                <c:pt idx="8">
                  <c:v>42614</c:v>
                </c:pt>
                <c:pt idx="9">
                  <c:v>42644</c:v>
                </c:pt>
              </c:numCache>
            </c:numRef>
          </c:cat>
          <c:val>
            <c:numRef>
              <c:f>'2016'!$B$5:$K$5</c:f>
              <c:numCache>
                <c:formatCode>General</c:formatCode>
                <c:ptCount val="10"/>
                <c:pt idx="0">
                  <c:v>1.9</c:v>
                </c:pt>
                <c:pt idx="1">
                  <c:v>1.9</c:v>
                </c:pt>
                <c:pt idx="2">
                  <c:v>1.9</c:v>
                </c:pt>
                <c:pt idx="3">
                  <c:v>1.5</c:v>
                </c:pt>
                <c:pt idx="4">
                  <c:v>1.3</c:v>
                </c:pt>
                <c:pt idx="5">
                  <c:v>0.9</c:v>
                </c:pt>
                <c:pt idx="6">
                  <c:v>0.8</c:v>
                </c:pt>
                <c:pt idx="7">
                  <c:v>0.7</c:v>
                </c:pt>
                <c:pt idx="8">
                  <c:v>0.3</c:v>
                </c:pt>
                <c:pt idx="9">
                  <c:v>0.4</c:v>
                </c:pt>
              </c:numCache>
            </c:numRef>
          </c:val>
          <c:smooth val="0"/>
        </c:ser>
        <c:ser>
          <c:idx val="4"/>
          <c:order val="4"/>
          <c:tx>
            <c:strRef>
              <c:f>'2016'!$A$6</c:f>
              <c:strCache>
                <c:ptCount val="1"/>
                <c:pt idx="0">
                  <c:v>LAC</c:v>
                </c:pt>
              </c:strCache>
            </c:strRef>
          </c:tx>
          <c:spPr>
            <a:ln w="38100" cap="rnd" cmpd="sng" algn="ctr">
              <a:solidFill>
                <a:srgbClr val="FF0000"/>
              </a:solidFill>
              <a:prstDash val="solid"/>
              <a:round/>
            </a:ln>
            <a:effectLst/>
          </c:spPr>
          <c:marker>
            <c:symbol val="none"/>
          </c:marker>
          <c:cat>
            <c:numRef>
              <c:f>'2016'!$B$1:$K$1</c:f>
              <c:numCache>
                <c:formatCode>mmm-yy</c:formatCode>
                <c:ptCount val="10"/>
                <c:pt idx="0">
                  <c:v>42370</c:v>
                </c:pt>
                <c:pt idx="1">
                  <c:v>42401</c:v>
                </c:pt>
                <c:pt idx="2">
                  <c:v>42430</c:v>
                </c:pt>
                <c:pt idx="3">
                  <c:v>42461</c:v>
                </c:pt>
                <c:pt idx="4">
                  <c:v>42491</c:v>
                </c:pt>
                <c:pt idx="5">
                  <c:v>42522</c:v>
                </c:pt>
                <c:pt idx="6">
                  <c:v>42552</c:v>
                </c:pt>
                <c:pt idx="7">
                  <c:v>42583</c:v>
                </c:pt>
                <c:pt idx="8">
                  <c:v>42614</c:v>
                </c:pt>
                <c:pt idx="9">
                  <c:v>42644</c:v>
                </c:pt>
              </c:numCache>
            </c:numRef>
          </c:cat>
          <c:val>
            <c:numRef>
              <c:f>'2016'!$B$6:$K$6</c:f>
              <c:numCache>
                <c:formatCode>General</c:formatCode>
                <c:ptCount val="10"/>
                <c:pt idx="0">
                  <c:v>0</c:v>
                </c:pt>
                <c:pt idx="1">
                  <c:v>-0.1</c:v>
                </c:pt>
                <c:pt idx="2">
                  <c:v>-0.5</c:v>
                </c:pt>
                <c:pt idx="3">
                  <c:v>-0.6</c:v>
                </c:pt>
                <c:pt idx="4">
                  <c:v>-0.6</c:v>
                </c:pt>
                <c:pt idx="5">
                  <c:v>-0.5</c:v>
                </c:pt>
                <c:pt idx="6">
                  <c:v>-0.5</c:v>
                </c:pt>
                <c:pt idx="7">
                  <c:v>-0.5</c:v>
                </c:pt>
                <c:pt idx="8">
                  <c:v>-0.3</c:v>
                </c:pt>
                <c:pt idx="9">
                  <c:v>-0.3</c:v>
                </c:pt>
              </c:numCache>
            </c:numRef>
          </c:val>
          <c:smooth val="0"/>
        </c:ser>
        <c:dLbls>
          <c:showLegendKey val="0"/>
          <c:showVal val="0"/>
          <c:showCatName val="0"/>
          <c:showSerName val="0"/>
          <c:showPercent val="0"/>
          <c:showBubbleSize val="0"/>
        </c:dLbls>
        <c:marker val="1"/>
        <c:smooth val="0"/>
        <c:axId val="168588416"/>
        <c:axId val="168590336"/>
      </c:lineChart>
      <c:dateAx>
        <c:axId val="168588416"/>
        <c:scaling>
          <c:orientation val="minMax"/>
        </c:scaling>
        <c:delete val="0"/>
        <c:axPos val="b"/>
        <c:majorGridlines>
          <c:spPr>
            <a:ln w="9525" cmpd="sng">
              <a:solidFill>
                <a:srgbClr val="FFFFFF"/>
              </a:solidFill>
              <a:prstDash val="solid"/>
            </a:ln>
          </c:spPr>
        </c:majorGridlines>
        <c:numFmt formatCode="mmm-yy"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a:solidFill>
                  <a:srgbClr val="000000"/>
                </a:solidFill>
                <a:latin typeface="Arial Narrow"/>
                <a:ea typeface="Arial Narrow"/>
                <a:cs typeface="Arial Narrow"/>
              </a:defRPr>
            </a:pPr>
            <a:endParaRPr lang="en-US"/>
          </a:p>
        </c:txPr>
        <c:crossAx val="168590336"/>
        <c:crosses val="autoZero"/>
        <c:auto val="1"/>
        <c:lblOffset val="0"/>
        <c:baseTimeUnit val="months"/>
      </c:dateAx>
      <c:valAx>
        <c:axId val="168590336"/>
        <c:scaling>
          <c:orientation val="minMax"/>
          <c:min val="-4"/>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19050">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400" b="0" i="0">
                <a:solidFill>
                  <a:srgbClr val="000000"/>
                </a:solidFill>
                <a:latin typeface="Arial Narrow"/>
                <a:ea typeface="Arial Narrow"/>
                <a:cs typeface="Arial Narrow"/>
              </a:defRPr>
            </a:pPr>
            <a:endParaRPr lang="en-US"/>
          </a:p>
        </c:txPr>
        <c:crossAx val="168588416"/>
        <c:crosses val="autoZero"/>
        <c:crossBetween val="between"/>
      </c:valAx>
      <c:spPr>
        <a:solidFill>
          <a:srgbClr val="F4FFFF"/>
        </a:solidFill>
        <a:ln w="9525">
          <a:solidFill>
            <a:srgbClr val="000000"/>
          </a:solidFill>
        </a:ln>
      </c:spPr>
    </c:plotArea>
    <c:legend>
      <c:legendPos val="r"/>
      <c:layout>
        <c:manualLayout>
          <c:xMode val="edge"/>
          <c:yMode val="edge"/>
          <c:x val="3.8295750289233856E-2"/>
          <c:y val="1.9920803043647736E-2"/>
          <c:w val="0.95951810480860644"/>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2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58213144149063E-2"/>
          <c:y val="0.11538244964352003"/>
          <c:w val="0.95485564304461945"/>
          <c:h val="0.81561384636981016"/>
        </c:manualLayout>
      </c:layout>
      <c:lineChart>
        <c:grouping val="standard"/>
        <c:varyColors val="0"/>
        <c:ser>
          <c:idx val="1"/>
          <c:order val="0"/>
          <c:tx>
            <c:strRef>
              <c:f>'2015'!$A$3</c:f>
              <c:strCache>
                <c:ptCount val="1"/>
                <c:pt idx="0">
                  <c:v>Brazil</c:v>
                </c:pt>
              </c:strCache>
            </c:strRef>
          </c:tx>
          <c:spPr>
            <a:ln w="41275" cap="rnd" cmpd="sng" algn="ctr">
              <a:solidFill>
                <a:schemeClr val="bg1">
                  <a:lumMod val="50000"/>
                </a:schemeClr>
              </a:solidFill>
              <a:prstDash val="solid"/>
              <a:round/>
            </a:ln>
            <a:effectLst/>
          </c:spPr>
          <c:marker>
            <c:symbol val="none"/>
          </c:marker>
          <c:cat>
            <c:numRef>
              <c:f>'2015'!$B$1:$M$1</c:f>
              <c:numCache>
                <c:formatCode>mmm-yy</c:formatCode>
                <c:ptCount val="1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numCache>
            </c:numRef>
          </c:cat>
          <c:val>
            <c:numRef>
              <c:f>'2015'!$B$3:$M$3</c:f>
              <c:numCache>
                <c:formatCode>General</c:formatCode>
                <c:ptCount val="12"/>
                <c:pt idx="0">
                  <c:v>0.4</c:v>
                </c:pt>
                <c:pt idx="1">
                  <c:v>-0.3</c:v>
                </c:pt>
                <c:pt idx="2">
                  <c:v>-0.7</c:v>
                </c:pt>
                <c:pt idx="3">
                  <c:v>-1.1000000000000001</c:v>
                </c:pt>
                <c:pt idx="4">
                  <c:v>-1.2</c:v>
                </c:pt>
                <c:pt idx="5">
                  <c:v>-1.4</c:v>
                </c:pt>
                <c:pt idx="6">
                  <c:v>-1.6</c:v>
                </c:pt>
                <c:pt idx="7">
                  <c:v>-1.9</c:v>
                </c:pt>
                <c:pt idx="8">
                  <c:v>-2.6</c:v>
                </c:pt>
                <c:pt idx="9">
                  <c:v>-2.8</c:v>
                </c:pt>
                <c:pt idx="10">
                  <c:v>-3</c:v>
                </c:pt>
                <c:pt idx="11">
                  <c:v>-3.5</c:v>
                </c:pt>
              </c:numCache>
            </c:numRef>
          </c:val>
          <c:smooth val="0"/>
        </c:ser>
        <c:ser>
          <c:idx val="4"/>
          <c:order val="1"/>
          <c:tx>
            <c:strRef>
              <c:f>'2015'!$A$6</c:f>
              <c:strCache>
                <c:ptCount val="1"/>
                <c:pt idx="0">
                  <c:v>LAC</c:v>
                </c:pt>
              </c:strCache>
            </c:strRef>
          </c:tx>
          <c:spPr>
            <a:ln w="41275" cap="rnd" cmpd="sng" algn="ctr">
              <a:solidFill>
                <a:srgbClr val="8CC841"/>
              </a:solidFill>
              <a:prstDash val="solid"/>
              <a:round/>
            </a:ln>
            <a:effectLst/>
          </c:spPr>
          <c:marker>
            <c:symbol val="none"/>
          </c:marker>
          <c:cat>
            <c:numRef>
              <c:f>'2015'!$B$1:$M$1</c:f>
              <c:numCache>
                <c:formatCode>mmm-yy</c:formatCode>
                <c:ptCount val="1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numCache>
            </c:numRef>
          </c:cat>
          <c:val>
            <c:numRef>
              <c:f>'2015'!$B$6:$M$6</c:f>
              <c:numCache>
                <c:formatCode>General</c:formatCode>
                <c:ptCount val="12"/>
                <c:pt idx="0">
                  <c:v>1.3</c:v>
                </c:pt>
                <c:pt idx="1">
                  <c:v>0.9</c:v>
                </c:pt>
                <c:pt idx="2">
                  <c:v>0.8</c:v>
                </c:pt>
                <c:pt idx="3">
                  <c:v>1</c:v>
                </c:pt>
                <c:pt idx="4">
                  <c:v>0.4</c:v>
                </c:pt>
                <c:pt idx="5">
                  <c:v>0.3</c:v>
                </c:pt>
                <c:pt idx="6">
                  <c:v>0</c:v>
                </c:pt>
                <c:pt idx="7">
                  <c:v>-0.2</c:v>
                </c:pt>
                <c:pt idx="8">
                  <c:v>-0.6</c:v>
                </c:pt>
                <c:pt idx="9">
                  <c:v>-0.7</c:v>
                </c:pt>
                <c:pt idx="10">
                  <c:v>-0.8</c:v>
                </c:pt>
                <c:pt idx="11">
                  <c:v>-1</c:v>
                </c:pt>
              </c:numCache>
            </c:numRef>
          </c:val>
          <c:smooth val="0"/>
        </c:ser>
        <c:dLbls>
          <c:showLegendKey val="0"/>
          <c:showVal val="0"/>
          <c:showCatName val="0"/>
          <c:showSerName val="0"/>
          <c:showPercent val="0"/>
          <c:showBubbleSize val="0"/>
        </c:dLbls>
        <c:marker val="1"/>
        <c:smooth val="0"/>
        <c:axId val="171615744"/>
        <c:axId val="171617664"/>
      </c:lineChart>
      <c:dateAx>
        <c:axId val="171615744"/>
        <c:scaling>
          <c:orientation val="minMax"/>
        </c:scaling>
        <c:delete val="0"/>
        <c:axPos val="b"/>
        <c:majorGridlines>
          <c:spPr>
            <a:ln w="9525" cmpd="sng">
              <a:solidFill>
                <a:srgbClr val="FFFFFF"/>
              </a:solidFill>
              <a:prstDash val="solid"/>
            </a:ln>
          </c:spPr>
        </c:majorGridlines>
        <c:numFmt formatCode="mmm-yy"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71617664"/>
        <c:crosses val="autoZero"/>
        <c:auto val="1"/>
        <c:lblOffset val="0"/>
        <c:baseTimeUnit val="months"/>
      </c:dateAx>
      <c:valAx>
        <c:axId val="171617664"/>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71615744"/>
        <c:crosses val="autoZero"/>
        <c:crossBetween val="between"/>
      </c:valAx>
      <c:spPr>
        <a:noFill/>
        <a:ln w="25400">
          <a:noFill/>
        </a:ln>
      </c:spPr>
    </c:plotArea>
    <c:legend>
      <c:legendPos val="r"/>
      <c:layout>
        <c:manualLayout>
          <c:xMode val="edge"/>
          <c:yMode val="edge"/>
          <c:x val="3.8295750289233856E-2"/>
          <c:y val="1.9920803043647736E-2"/>
          <c:w val="0.95951810480860644"/>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5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a:solidFill>
                  <a:srgbClr val="000000"/>
                </a:solidFill>
                <a:latin typeface="Arial Narrow"/>
              </a:defRPr>
            </a:pPr>
            <a:r>
              <a:rPr lang="en-GB" sz="1400" b="1" i="0" dirty="0">
                <a:solidFill>
                  <a:srgbClr val="000000"/>
                </a:solidFill>
                <a:latin typeface="Arial Narrow"/>
              </a:rPr>
              <a:t>EMBI LATAM (Spread</a:t>
            </a:r>
            <a:r>
              <a:rPr lang="en-GB" sz="1400" b="1" i="0" baseline="0" dirty="0">
                <a:solidFill>
                  <a:srgbClr val="000000"/>
                </a:solidFill>
                <a:latin typeface="Arial Narrow"/>
              </a:rPr>
              <a:t> </a:t>
            </a:r>
            <a:r>
              <a:rPr lang="en-GB" sz="1400" b="1" i="0" baseline="0" dirty="0" err="1" smtClean="0">
                <a:solidFill>
                  <a:srgbClr val="000000"/>
                </a:solidFill>
                <a:latin typeface="Arial Narrow"/>
              </a:rPr>
              <a:t>puntos</a:t>
            </a:r>
            <a:r>
              <a:rPr lang="en-GB" sz="1400" b="1" i="0" baseline="0" dirty="0" smtClean="0">
                <a:solidFill>
                  <a:srgbClr val="000000"/>
                </a:solidFill>
                <a:latin typeface="Arial Narrow"/>
              </a:rPr>
              <a:t> base)</a:t>
            </a:r>
            <a:endParaRPr lang="en-GB" sz="1400" b="1" i="0" dirty="0">
              <a:solidFill>
                <a:srgbClr val="000000"/>
              </a:solidFill>
              <a:latin typeface="Arial Narrow"/>
            </a:endParaRPr>
          </a:p>
        </c:rich>
      </c:tx>
      <c:layout>
        <c:manualLayout>
          <c:xMode val="edge"/>
          <c:yMode val="edge"/>
          <c:x val="0.19379151106590542"/>
          <c:y val="4.0086563901990106E-2"/>
        </c:manualLayout>
      </c:layout>
      <c:overlay val="1"/>
    </c:title>
    <c:autoTitleDeleted val="0"/>
    <c:plotArea>
      <c:layout>
        <c:manualLayout>
          <c:layoutTarget val="inner"/>
          <c:xMode val="edge"/>
          <c:yMode val="edge"/>
          <c:x val="0.1120720164766037"/>
          <c:y val="0.12119780291104555"/>
          <c:w val="0.83185871056241423"/>
          <c:h val="0.70430841022755764"/>
        </c:manualLayout>
      </c:layout>
      <c:lineChart>
        <c:grouping val="standard"/>
        <c:varyColors val="0"/>
        <c:ser>
          <c:idx val="2"/>
          <c:order val="0"/>
          <c:tx>
            <c:strRef>
              <c:f>[3]VIX!$G$7</c:f>
              <c:strCache>
                <c:ptCount val="1"/>
                <c:pt idx="0">
                  <c:v>China 2015</c:v>
                </c:pt>
              </c:strCache>
            </c:strRef>
          </c:tx>
          <c:spPr>
            <a:ln w="19050" cap="rnd" cmpd="sng" algn="ctr">
              <a:solidFill>
                <a:srgbClr val="4F81BD"/>
              </a:solidFill>
              <a:prstDash val="solid"/>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EMBI!$L$7:$L$379</c:f>
              <c:numCache>
                <c:formatCode>General</c:formatCode>
                <c:ptCount val="373"/>
                <c:pt idx="0">
                  <c:v>519</c:v>
                </c:pt>
                <c:pt idx="1">
                  <c:v>518</c:v>
                </c:pt>
                <c:pt idx="2">
                  <c:v>516</c:v>
                </c:pt>
                <c:pt idx="3">
                  <c:v>525</c:v>
                </c:pt>
                <c:pt idx="4">
                  <c:v>531</c:v>
                </c:pt>
                <c:pt idx="5">
                  <c:v>535</c:v>
                </c:pt>
                <c:pt idx="6">
                  <c:v>518</c:v>
                </c:pt>
                <c:pt idx="7">
                  <c:v>524</c:v>
                </c:pt>
                <c:pt idx="8">
                  <c:v>514</c:v>
                </c:pt>
                <c:pt idx="9">
                  <c:v>508</c:v>
                </c:pt>
                <c:pt idx="10">
                  <c:v>512</c:v>
                </c:pt>
                <c:pt idx="11">
                  <c:v>516</c:v>
                </c:pt>
                <c:pt idx="12">
                  <c:v>515</c:v>
                </c:pt>
                <c:pt idx="13">
                  <c:v>532</c:v>
                </c:pt>
                <c:pt idx="14">
                  <c:v>528</c:v>
                </c:pt>
                <c:pt idx="15">
                  <c:v>521</c:v>
                </c:pt>
                <c:pt idx="16">
                  <c:v>517</c:v>
                </c:pt>
                <c:pt idx="17">
                  <c:v>517</c:v>
                </c:pt>
                <c:pt idx="18">
                  <c:v>535</c:v>
                </c:pt>
                <c:pt idx="19">
                  <c:v>540</c:v>
                </c:pt>
                <c:pt idx="20">
                  <c:v>546</c:v>
                </c:pt>
                <c:pt idx="21">
                  <c:v>535</c:v>
                </c:pt>
                <c:pt idx="22">
                  <c:v>524</c:v>
                </c:pt>
                <c:pt idx="23">
                  <c:v>525</c:v>
                </c:pt>
                <c:pt idx="24">
                  <c:v>527</c:v>
                </c:pt>
                <c:pt idx="25">
                  <c:v>534</c:v>
                </c:pt>
                <c:pt idx="26">
                  <c:v>531</c:v>
                </c:pt>
                <c:pt idx="27">
                  <c:v>535</c:v>
                </c:pt>
                <c:pt idx="28">
                  <c:v>534</c:v>
                </c:pt>
                <c:pt idx="29">
                  <c:v>535</c:v>
                </c:pt>
                <c:pt idx="30">
                  <c:v>540</c:v>
                </c:pt>
                <c:pt idx="31">
                  <c:v>553</c:v>
                </c:pt>
                <c:pt idx="32">
                  <c:v>558</c:v>
                </c:pt>
                <c:pt idx="33">
                  <c:v>570</c:v>
                </c:pt>
                <c:pt idx="34">
                  <c:v>564</c:v>
                </c:pt>
                <c:pt idx="35">
                  <c:v>550</c:v>
                </c:pt>
                <c:pt idx="36">
                  <c:v>544</c:v>
                </c:pt>
                <c:pt idx="37">
                  <c:v>543</c:v>
                </c:pt>
                <c:pt idx="38">
                  <c:v>556</c:v>
                </c:pt>
                <c:pt idx="39">
                  <c:v>553</c:v>
                </c:pt>
                <c:pt idx="40">
                  <c:v>546</c:v>
                </c:pt>
                <c:pt idx="41">
                  <c:v>559</c:v>
                </c:pt>
                <c:pt idx="42">
                  <c:v>564</c:v>
                </c:pt>
                <c:pt idx="43">
                  <c:v>559</c:v>
                </c:pt>
                <c:pt idx="44">
                  <c:v>570</c:v>
                </c:pt>
                <c:pt idx="45">
                  <c:v>563</c:v>
                </c:pt>
                <c:pt idx="46">
                  <c:v>563</c:v>
                </c:pt>
                <c:pt idx="47">
                  <c:v>564</c:v>
                </c:pt>
                <c:pt idx="48">
                  <c:v>566</c:v>
                </c:pt>
                <c:pt idx="49">
                  <c:v>569</c:v>
                </c:pt>
                <c:pt idx="50">
                  <c:v>579</c:v>
                </c:pt>
                <c:pt idx="51">
                  <c:v>586</c:v>
                </c:pt>
                <c:pt idx="52">
                  <c:v>597</c:v>
                </c:pt>
                <c:pt idx="53">
                  <c:v>618</c:v>
                </c:pt>
                <c:pt idx="54">
                  <c:v>607</c:v>
                </c:pt>
                <c:pt idx="55">
                  <c:v>608</c:v>
                </c:pt>
                <c:pt idx="56">
                  <c:v>583</c:v>
                </c:pt>
                <c:pt idx="57">
                  <c:v>575</c:v>
                </c:pt>
                <c:pt idx="58">
                  <c:v>559</c:v>
                </c:pt>
                <c:pt idx="59">
                  <c:v>575</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numCache>
            </c:numRef>
          </c:val>
          <c:smooth val="0"/>
        </c:ser>
        <c:ser>
          <c:idx val="3"/>
          <c:order val="1"/>
          <c:tx>
            <c:v>BRA downgrade 2015</c:v>
          </c:tx>
          <c:spPr>
            <a:ln w="19050" cap="rnd" cmpd="sng" algn="ctr">
              <a:solidFill>
                <a:schemeClr val="tx1"/>
              </a:solidFill>
              <a:prstDash val="solid"/>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EMBI!$M$7:$M$379</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575</c:v>
                </c:pt>
                <c:pt idx="60">
                  <c:v>573</c:v>
                </c:pt>
                <c:pt idx="61">
                  <c:v>571</c:v>
                </c:pt>
                <c:pt idx="62">
                  <c:v>576</c:v>
                </c:pt>
                <c:pt idx="63">
                  <c:v>576</c:v>
                </c:pt>
                <c:pt idx="64">
                  <c:v>568</c:v>
                </c:pt>
                <c:pt idx="65">
                  <c:v>560</c:v>
                </c:pt>
                <c:pt idx="66">
                  <c:v>564</c:v>
                </c:pt>
                <c:pt idx="67">
                  <c:v>566</c:v>
                </c:pt>
                <c:pt idx="68">
                  <c:v>567</c:v>
                </c:pt>
                <c:pt idx="69">
                  <c:v>555</c:v>
                </c:pt>
                <c:pt idx="70">
                  <c:v>549</c:v>
                </c:pt>
                <c:pt idx="71">
                  <c:v>550</c:v>
                </c:pt>
                <c:pt idx="72">
                  <c:v>558</c:v>
                </c:pt>
                <c:pt idx="73">
                  <c:v>567</c:v>
                </c:pt>
                <c:pt idx="74">
                  <c:v>586</c:v>
                </c:pt>
                <c:pt idx="75">
                  <c:v>592</c:v>
                </c:pt>
                <c:pt idx="76">
                  <c:v>606</c:v>
                </c:pt>
                <c:pt idx="77">
                  <c:v>610</c:v>
                </c:pt>
                <c:pt idx="78">
                  <c:v>635</c:v>
                </c:pt>
                <c:pt idx="79">
                  <c:v>634</c:v>
                </c:pt>
                <c:pt idx="80">
                  <c:v>608</c:v>
                </c:pt>
                <c:pt idx="81">
                  <c:v>594</c:v>
                </c:pt>
                <c:pt idx="82">
                  <c:v>586</c:v>
                </c:pt>
                <c:pt idx="83">
                  <c:v>566</c:v>
                </c:pt>
                <c:pt idx="84">
                  <c:v>565</c:v>
                </c:pt>
                <c:pt idx="85">
                  <c:v>569</c:v>
                </c:pt>
                <c:pt idx="86">
                  <c:v>559</c:v>
                </c:pt>
                <c:pt idx="87">
                  <c:v>552</c:v>
                </c:pt>
                <c:pt idx="88">
                  <c:v>552</c:v>
                </c:pt>
                <c:pt idx="89">
                  <c:v>569</c:v>
                </c:pt>
                <c:pt idx="90">
                  <c:v>569</c:v>
                </c:pt>
                <c:pt idx="91">
                  <c:v>558</c:v>
                </c:pt>
                <c:pt idx="92">
                  <c:v>553</c:v>
                </c:pt>
                <c:pt idx="93">
                  <c:v>562</c:v>
                </c:pt>
                <c:pt idx="94">
                  <c:v>569</c:v>
                </c:pt>
                <c:pt idx="95">
                  <c:v>576</c:v>
                </c:pt>
                <c:pt idx="96">
                  <c:v>570</c:v>
                </c:pt>
                <c:pt idx="97">
                  <c:v>556</c:v>
                </c:pt>
                <c:pt idx="98">
                  <c:v>550</c:v>
                </c:pt>
                <c:pt idx="99">
                  <c:v>560</c:v>
                </c:pt>
                <c:pt idx="100">
                  <c:v>547</c:v>
                </c:pt>
                <c:pt idx="101">
                  <c:v>546</c:v>
                </c:pt>
                <c:pt idx="102">
                  <c:v>548</c:v>
                </c:pt>
                <c:pt idx="103">
                  <c:v>540</c:v>
                </c:pt>
                <c:pt idx="104">
                  <c:v>524</c:v>
                </c:pt>
                <c:pt idx="105">
                  <c:v>527</c:v>
                </c:pt>
                <c:pt idx="106">
                  <c:v>536</c:v>
                </c:pt>
                <c:pt idx="107">
                  <c:v>540</c:v>
                </c:pt>
                <c:pt idx="108">
                  <c:v>547</c:v>
                </c:pt>
                <c:pt idx="109">
                  <c:v>544</c:v>
                </c:pt>
                <c:pt idx="110">
                  <c:v>544</c:v>
                </c:pt>
                <c:pt idx="111">
                  <c:v>550</c:v>
                </c:pt>
                <c:pt idx="112">
                  <c:v>561</c:v>
                </c:pt>
                <c:pt idx="113">
                  <c:v>556</c:v>
                </c:pt>
                <c:pt idx="114">
                  <c:v>551</c:v>
                </c:pt>
                <c:pt idx="115">
                  <c:v>549</c:v>
                </c:pt>
                <c:pt idx="116">
                  <c:v>542</c:v>
                </c:pt>
                <c:pt idx="117">
                  <c:v>534</c:v>
                </c:pt>
                <c:pt idx="118">
                  <c:v>530</c:v>
                </c:pt>
                <c:pt idx="119">
                  <c:v>529</c:v>
                </c:pt>
                <c:pt idx="120">
                  <c:v>535</c:v>
                </c:pt>
                <c:pt idx="121">
                  <c:v>535</c:v>
                </c:pt>
                <c:pt idx="122">
                  <c:v>537</c:v>
                </c:pt>
                <c:pt idx="123">
                  <c:v>549</c:v>
                </c:pt>
                <c:pt idx="124">
                  <c:v>554</c:v>
                </c:pt>
                <c:pt idx="125">
                  <c:v>556</c:v>
                </c:pt>
                <c:pt idx="126">
                  <c:v>557</c:v>
                </c:pt>
                <c:pt idx="127">
                  <c:v>557</c:v>
                </c:pt>
                <c:pt idx="128">
                  <c:v>555</c:v>
                </c:pt>
                <c:pt idx="129">
                  <c:v>556</c:v>
                </c:pt>
                <c:pt idx="130">
                  <c:v>551</c:v>
                </c:pt>
                <c:pt idx="131">
                  <c:v>556</c:v>
                </c:pt>
                <c:pt idx="132">
                  <c:v>588</c:v>
                </c:pt>
                <c:pt idx="133">
                  <c:v>587</c:v>
                </c:pt>
                <c:pt idx="134">
                  <c:v>571</c:v>
                </c:pt>
                <c:pt idx="135">
                  <c:v>581</c:v>
                </c:pt>
                <c:pt idx="136">
                  <c:v>581</c:v>
                </c:pt>
                <c:pt idx="137">
                  <c:v>597</c:v>
                </c:pt>
                <c:pt idx="138">
                  <c:v>603</c:v>
                </c:pt>
                <c:pt idx="139">
                  <c:v>595</c:v>
                </c:pt>
                <c:pt idx="140">
                  <c:v>585</c:v>
                </c:pt>
                <c:pt idx="141">
                  <c:v>585</c:v>
                </c:pt>
                <c:pt idx="142">
                  <c:v>585</c:v>
                </c:pt>
              </c:numCache>
            </c:numRef>
          </c:val>
          <c:smooth val="0"/>
        </c:ser>
        <c:ser>
          <c:idx val="5"/>
          <c:order val="2"/>
          <c:tx>
            <c:v>FED 2015</c:v>
          </c:tx>
          <c:spPr>
            <a:ln w="19050" cap="rnd" cmpd="sng" algn="ctr">
              <a:solidFill>
                <a:schemeClr val="bg1">
                  <a:lumMod val="50000"/>
                </a:schemeClr>
              </a:solidFill>
              <a:prstDash val="solid"/>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EMBI!$N$7:$N$379</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571</c:v>
                </c:pt>
                <c:pt idx="135">
                  <c:v>581</c:v>
                </c:pt>
                <c:pt idx="136">
                  <c:v>581</c:v>
                </c:pt>
                <c:pt idx="137">
                  <c:v>597</c:v>
                </c:pt>
                <c:pt idx="138">
                  <c:v>603</c:v>
                </c:pt>
                <c:pt idx="139">
                  <c:v>595</c:v>
                </c:pt>
                <c:pt idx="140">
                  <c:v>585</c:v>
                </c:pt>
                <c:pt idx="141">
                  <c:v>585</c:v>
                </c:pt>
                <c:pt idx="142">
                  <c:v>585</c:v>
                </c:pt>
                <c:pt idx="143">
                  <c:v>584</c:v>
                </c:pt>
                <c:pt idx="144">
                  <c:v>571</c:v>
                </c:pt>
                <c:pt idx="145">
                  <c:v>576</c:v>
                </c:pt>
                <c:pt idx="146">
                  <c:v>584</c:v>
                </c:pt>
                <c:pt idx="147">
                  <c:v>584</c:v>
                </c:pt>
                <c:pt idx="148">
                  <c:v>592</c:v>
                </c:pt>
                <c:pt idx="149">
                  <c:v>581</c:v>
                </c:pt>
                <c:pt idx="150">
                  <c:v>591</c:v>
                </c:pt>
                <c:pt idx="151">
                  <c:v>600</c:v>
                </c:pt>
                <c:pt idx="152">
                  <c:v>610</c:v>
                </c:pt>
                <c:pt idx="153">
                  <c:v>611</c:v>
                </c:pt>
                <c:pt idx="154">
                  <c:v>626</c:v>
                </c:pt>
                <c:pt idx="155">
                  <c:v>641</c:v>
                </c:pt>
                <c:pt idx="156">
                  <c:v>636</c:v>
                </c:pt>
                <c:pt idx="157">
                  <c:v>658</c:v>
                </c:pt>
                <c:pt idx="158">
                  <c:v>658</c:v>
                </c:pt>
                <c:pt idx="159">
                  <c:v>657</c:v>
                </c:pt>
                <c:pt idx="160">
                  <c:v>674</c:v>
                </c:pt>
                <c:pt idx="161">
                  <c:v>665</c:v>
                </c:pt>
                <c:pt idx="162">
                  <c:v>644</c:v>
                </c:pt>
                <c:pt idx="163">
                  <c:v>653</c:v>
                </c:pt>
                <c:pt idx="164">
                  <c:v>648</c:v>
                </c:pt>
                <c:pt idx="165">
                  <c:v>639</c:v>
                </c:pt>
                <c:pt idx="166">
                  <c:v>635</c:v>
                </c:pt>
                <c:pt idx="167">
                  <c:v>642</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numCache>
            </c:numRef>
          </c:val>
          <c:smooth val="0"/>
        </c:ser>
        <c:ser>
          <c:idx val="6"/>
          <c:order val="3"/>
          <c:tx>
            <c:strRef>
              <c:f>EMBI!$O$6</c:f>
              <c:strCache>
                <c:ptCount val="1"/>
                <c:pt idx="0">
                  <c:v>Impeachment 2016</c:v>
                </c:pt>
              </c:strCache>
            </c:strRef>
          </c:tx>
          <c:spPr>
            <a:ln w="19050" cap="rnd" cmpd="sng" algn="ctr">
              <a:solidFill>
                <a:schemeClr val="accent5"/>
              </a:solidFill>
              <a:prstDash val="solid"/>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EMBI!$O$7:$O$379</c:f>
              <c:numCache>
                <c:formatCode>0.00</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642</c:v>
                </c:pt>
                <c:pt idx="168">
                  <c:v>644</c:v>
                </c:pt>
                <c:pt idx="169">
                  <c:v>658</c:v>
                </c:pt>
                <c:pt idx="170">
                  <c:v>651</c:v>
                </c:pt>
                <c:pt idx="171">
                  <c:v>647</c:v>
                </c:pt>
                <c:pt idx="172">
                  <c:v>642</c:v>
                </c:pt>
                <c:pt idx="173">
                  <c:v>666</c:v>
                </c:pt>
                <c:pt idx="174">
                  <c:v>673</c:v>
                </c:pt>
                <c:pt idx="175">
                  <c:v>677</c:v>
                </c:pt>
                <c:pt idx="176">
                  <c:v>697</c:v>
                </c:pt>
                <c:pt idx="177">
                  <c:v>683</c:v>
                </c:pt>
                <c:pt idx="178">
                  <c:v>683</c:v>
                </c:pt>
                <c:pt idx="179">
                  <c:v>667</c:v>
                </c:pt>
                <c:pt idx="180">
                  <c:v>643</c:v>
                </c:pt>
                <c:pt idx="181">
                  <c:v>640</c:v>
                </c:pt>
                <c:pt idx="182">
                  <c:v>638</c:v>
                </c:pt>
                <c:pt idx="183">
                  <c:v>627</c:v>
                </c:pt>
                <c:pt idx="184">
                  <c:v>631</c:v>
                </c:pt>
                <c:pt idx="185">
                  <c:v>625</c:v>
                </c:pt>
                <c:pt idx="186">
                  <c:v>623</c:v>
                </c:pt>
                <c:pt idx="187">
                  <c:v>614</c:v>
                </c:pt>
                <c:pt idx="188">
                  <c:v>615</c:v>
                </c:pt>
                <c:pt idx="189">
                  <c:v>602</c:v>
                </c:pt>
                <c:pt idx="190">
                  <c:v>593</c:v>
                </c:pt>
                <c:pt idx="191">
                  <c:v>587</c:v>
                </c:pt>
                <c:pt idx="192">
                  <c:v>578</c:v>
                </c:pt>
                <c:pt idx="193">
                  <c:v>579</c:v>
                </c:pt>
                <c:pt idx="194">
                  <c:v>586</c:v>
                </c:pt>
                <c:pt idx="195">
                  <c:v>572</c:v>
                </c:pt>
                <c:pt idx="196">
                  <c:v>569</c:v>
                </c:pt>
                <c:pt idx="197">
                  <c:v>559</c:v>
                </c:pt>
                <c:pt idx="198">
                  <c:v>564</c:v>
                </c:pt>
                <c:pt idx="199">
                  <c:v>576</c:v>
                </c:pt>
                <c:pt idx="200">
                  <c:v>571</c:v>
                </c:pt>
                <c:pt idx="201">
                  <c:v>554</c:v>
                </c:pt>
                <c:pt idx="202">
                  <c:v>546</c:v>
                </c:pt>
                <c:pt idx="203">
                  <c:v>539</c:v>
                </c:pt>
                <c:pt idx="204">
                  <c:v>540</c:v>
                </c:pt>
                <c:pt idx="205">
                  <c:v>558</c:v>
                </c:pt>
                <c:pt idx="206">
                  <c:v>564</c:v>
                </c:pt>
                <c:pt idx="207">
                  <c:v>564</c:v>
                </c:pt>
                <c:pt idx="208">
                  <c:v>563</c:v>
                </c:pt>
                <c:pt idx="209">
                  <c:v>569</c:v>
                </c:pt>
                <c:pt idx="210">
                  <c:v>561</c:v>
                </c:pt>
                <c:pt idx="211">
                  <c:v>562</c:v>
                </c:pt>
                <c:pt idx="212">
                  <c:v>558</c:v>
                </c:pt>
                <c:pt idx="213">
                  <c:v>564</c:v>
                </c:pt>
                <c:pt idx="214">
                  <c:v>579</c:v>
                </c:pt>
                <c:pt idx="215">
                  <c:v>575</c:v>
                </c:pt>
                <c:pt idx="216">
                  <c:v>591</c:v>
                </c:pt>
                <c:pt idx="217">
                  <c:v>584</c:v>
                </c:pt>
                <c:pt idx="218">
                  <c:v>573</c:v>
                </c:pt>
                <c:pt idx="219">
                  <c:v>557</c:v>
                </c:pt>
                <c:pt idx="220">
                  <c:v>544</c:v>
                </c:pt>
                <c:pt idx="221">
                  <c:v>539</c:v>
                </c:pt>
                <c:pt idx="222">
                  <c:v>545</c:v>
                </c:pt>
                <c:pt idx="223">
                  <c:v>544</c:v>
                </c:pt>
                <c:pt idx="224">
                  <c:v>533</c:v>
                </c:pt>
                <c:pt idx="225">
                  <c:v>525</c:v>
                </c:pt>
                <c:pt idx="226">
                  <c:v>530</c:v>
                </c:pt>
                <c:pt idx="227">
                  <c:v>535</c:v>
                </c:pt>
                <c:pt idx="228">
                  <c:v>539</c:v>
                </c:pt>
                <c:pt idx="229">
                  <c:v>538</c:v>
                </c:pt>
                <c:pt idx="230">
                  <c:v>546</c:v>
                </c:pt>
                <c:pt idx="231">
                  <c:v>543</c:v>
                </c:pt>
                <c:pt idx="232">
                  <c:v>546</c:v>
                </c:pt>
                <c:pt idx="233">
                  <c:v>544</c:v>
                </c:pt>
                <c:pt idx="234">
                  <c:v>556</c:v>
                </c:pt>
                <c:pt idx="235">
                  <c:v>562</c:v>
                </c:pt>
                <c:pt idx="236">
                  <c:v>562</c:v>
                </c:pt>
                <c:pt idx="237">
                  <c:v>556</c:v>
                </c:pt>
                <c:pt idx="238">
                  <c:v>560</c:v>
                </c:pt>
                <c:pt idx="239">
                  <c:v>556</c:v>
                </c:pt>
                <c:pt idx="240">
                  <c:v>551</c:v>
                </c:pt>
                <c:pt idx="241">
                  <c:v>548</c:v>
                </c:pt>
                <c:pt idx="242">
                  <c:v>548</c:v>
                </c:pt>
                <c:pt idx="243">
                  <c:v>545</c:v>
                </c:pt>
                <c:pt idx="244">
                  <c:v>547</c:v>
                </c:pt>
                <c:pt idx="245">
                  <c:v>548</c:v>
                </c:pt>
                <c:pt idx="246">
                  <c:v>565</c:v>
                </c:pt>
                <c:pt idx="247">
                  <c:v>562</c:v>
                </c:pt>
                <c:pt idx="248">
                  <c:v>567</c:v>
                </c:pt>
                <c:pt idx="249">
                  <c:v>564</c:v>
                </c:pt>
                <c:pt idx="250">
                  <c:v>556</c:v>
                </c:pt>
                <c:pt idx="251">
                  <c:v>560</c:v>
                </c:pt>
                <c:pt idx="252">
                  <c:v>556</c:v>
                </c:pt>
                <c:pt idx="253">
                  <c:v>556</c:v>
                </c:pt>
                <c:pt idx="254">
                  <c:v>560</c:v>
                </c:pt>
                <c:pt idx="255" formatCode="General">
                  <c:v>#N/A</c:v>
                </c:pt>
                <c:pt idx="256" formatCode="General">
                  <c:v>#N/A</c:v>
                </c:pt>
                <c:pt idx="257" formatCode="General">
                  <c:v>#N/A</c:v>
                </c:pt>
                <c:pt idx="258" formatCode="General">
                  <c:v>#N/A</c:v>
                </c:pt>
                <c:pt idx="259" formatCode="General">
                  <c:v>#N/A</c:v>
                </c:pt>
                <c:pt idx="260" formatCode="General">
                  <c:v>#N/A</c:v>
                </c:pt>
                <c:pt idx="261" formatCode="General">
                  <c:v>#N/A</c:v>
                </c:pt>
                <c:pt idx="262" formatCode="General">
                  <c:v>#N/A</c:v>
                </c:pt>
                <c:pt idx="263" formatCode="General">
                  <c:v>#N/A</c:v>
                </c:pt>
                <c:pt idx="264" formatCode="General">
                  <c:v>#N/A</c:v>
                </c:pt>
                <c:pt idx="265" formatCode="General">
                  <c:v>#N/A</c:v>
                </c:pt>
                <c:pt idx="266" formatCode="General">
                  <c:v>#N/A</c:v>
                </c:pt>
                <c:pt idx="267" formatCode="General">
                  <c:v>#N/A</c:v>
                </c:pt>
                <c:pt idx="268" formatCode="General">
                  <c:v>#N/A</c:v>
                </c:pt>
                <c:pt idx="269" formatCode="General">
                  <c:v>#N/A</c:v>
                </c:pt>
                <c:pt idx="270" formatCode="General">
                  <c:v>#N/A</c:v>
                </c:pt>
                <c:pt idx="271" formatCode="General">
                  <c:v>#N/A</c:v>
                </c:pt>
                <c:pt idx="272" formatCode="General">
                  <c:v>#N/A</c:v>
                </c:pt>
                <c:pt idx="273" formatCode="General">
                  <c:v>#N/A</c:v>
                </c:pt>
                <c:pt idx="274" formatCode="General">
                  <c:v>#N/A</c:v>
                </c:pt>
                <c:pt idx="275" formatCode="General">
                  <c:v>#N/A</c:v>
                </c:pt>
                <c:pt idx="276" formatCode="General">
                  <c:v>#N/A</c:v>
                </c:pt>
                <c:pt idx="277" formatCode="General">
                  <c:v>#N/A</c:v>
                </c:pt>
                <c:pt idx="278" formatCode="General">
                  <c:v>#N/A</c:v>
                </c:pt>
                <c:pt idx="279" formatCode="General">
                  <c:v>#N/A</c:v>
                </c:pt>
                <c:pt idx="280" formatCode="General">
                  <c:v>#N/A</c:v>
                </c:pt>
                <c:pt idx="281" formatCode="General">
                  <c:v>#N/A</c:v>
                </c:pt>
                <c:pt idx="282" formatCode="General">
                  <c:v>#N/A</c:v>
                </c:pt>
                <c:pt idx="283" formatCode="General">
                  <c:v>#N/A</c:v>
                </c:pt>
                <c:pt idx="284" formatCode="General">
                  <c:v>#N/A</c:v>
                </c:pt>
                <c:pt idx="285" formatCode="General">
                  <c:v>#N/A</c:v>
                </c:pt>
                <c:pt idx="286" formatCode="General">
                  <c:v>#N/A</c:v>
                </c:pt>
                <c:pt idx="287" formatCode="General">
                  <c:v>#N/A</c:v>
                </c:pt>
                <c:pt idx="288" formatCode="General">
                  <c:v>#N/A</c:v>
                </c:pt>
                <c:pt idx="289" formatCode="General">
                  <c:v>#N/A</c:v>
                </c:pt>
                <c:pt idx="290" formatCode="General">
                  <c:v>#N/A</c:v>
                </c:pt>
                <c:pt idx="291" formatCode="General">
                  <c:v>#N/A</c:v>
                </c:pt>
                <c:pt idx="292" formatCode="General">
                  <c:v>#N/A</c:v>
                </c:pt>
                <c:pt idx="293" formatCode="General">
                  <c:v>#N/A</c:v>
                </c:pt>
                <c:pt idx="294" formatCode="General">
                  <c:v>#N/A</c:v>
                </c:pt>
                <c:pt idx="295" formatCode="General">
                  <c:v>#N/A</c:v>
                </c:pt>
                <c:pt idx="296" formatCode="General">
                  <c:v>#N/A</c:v>
                </c:pt>
                <c:pt idx="297" formatCode="General">
                  <c:v>#N/A</c:v>
                </c:pt>
                <c:pt idx="298" formatCode="General">
                  <c:v>#N/A</c:v>
                </c:pt>
                <c:pt idx="299" formatCode="General">
                  <c:v>#N/A</c:v>
                </c:pt>
                <c:pt idx="300" formatCode="General">
                  <c:v>#N/A</c:v>
                </c:pt>
                <c:pt idx="301" formatCode="General">
                  <c:v>#N/A</c:v>
                </c:pt>
                <c:pt idx="302" formatCode="General">
                  <c:v>#N/A</c:v>
                </c:pt>
                <c:pt idx="303" formatCode="General">
                  <c:v>#N/A</c:v>
                </c:pt>
                <c:pt idx="304" formatCode="General">
                  <c:v>#N/A</c:v>
                </c:pt>
                <c:pt idx="305" formatCode="General">
                  <c:v>#N/A</c:v>
                </c:pt>
                <c:pt idx="306" formatCode="General">
                  <c:v>#N/A</c:v>
                </c:pt>
                <c:pt idx="307" formatCode="General">
                  <c:v>#N/A</c:v>
                </c:pt>
                <c:pt idx="308" formatCode="General">
                  <c:v>#N/A</c:v>
                </c:pt>
                <c:pt idx="309" formatCode="General">
                  <c:v>#N/A</c:v>
                </c:pt>
                <c:pt idx="310" formatCode="General">
                  <c:v>#N/A</c:v>
                </c:pt>
                <c:pt idx="311" formatCode="General">
                  <c:v>#N/A</c:v>
                </c:pt>
                <c:pt idx="312" formatCode="General">
                  <c:v>#N/A</c:v>
                </c:pt>
                <c:pt idx="313" formatCode="General">
                  <c:v>#N/A</c:v>
                </c:pt>
                <c:pt idx="314" formatCode="General">
                  <c:v>#N/A</c:v>
                </c:pt>
                <c:pt idx="315" formatCode="General">
                  <c:v>#N/A</c:v>
                </c:pt>
                <c:pt idx="316" formatCode="General">
                  <c:v>#N/A</c:v>
                </c:pt>
                <c:pt idx="317" formatCode="General">
                  <c:v>#N/A</c:v>
                </c:pt>
                <c:pt idx="318" formatCode="General">
                  <c:v>#N/A</c:v>
                </c:pt>
                <c:pt idx="319" formatCode="General">
                  <c:v>#N/A</c:v>
                </c:pt>
                <c:pt idx="320" formatCode="General">
                  <c:v>#N/A</c:v>
                </c:pt>
                <c:pt idx="321" formatCode="General">
                  <c:v>#N/A</c:v>
                </c:pt>
                <c:pt idx="322" formatCode="General">
                  <c:v>#N/A</c:v>
                </c:pt>
                <c:pt idx="323" formatCode="General">
                  <c:v>#N/A</c:v>
                </c:pt>
                <c:pt idx="324" formatCode="General">
                  <c:v>#N/A</c:v>
                </c:pt>
                <c:pt idx="325" formatCode="General">
                  <c:v>#N/A</c:v>
                </c:pt>
                <c:pt idx="326" formatCode="General">
                  <c:v>#N/A</c:v>
                </c:pt>
                <c:pt idx="327" formatCode="General">
                  <c:v>#N/A</c:v>
                </c:pt>
                <c:pt idx="328" formatCode="General">
                  <c:v>#N/A</c:v>
                </c:pt>
                <c:pt idx="329" formatCode="General">
                  <c:v>#N/A</c:v>
                </c:pt>
                <c:pt idx="330" formatCode="General">
                  <c:v>#N/A</c:v>
                </c:pt>
                <c:pt idx="331" formatCode="General">
                  <c:v>#N/A</c:v>
                </c:pt>
                <c:pt idx="332" formatCode="General">
                  <c:v>#N/A</c:v>
                </c:pt>
                <c:pt idx="333" formatCode="General">
                  <c:v>#N/A</c:v>
                </c:pt>
                <c:pt idx="334" formatCode="General">
                  <c:v>#N/A</c:v>
                </c:pt>
                <c:pt idx="335" formatCode="General">
                  <c:v>#N/A</c:v>
                </c:pt>
                <c:pt idx="336" formatCode="General">
                  <c:v>#N/A</c:v>
                </c:pt>
                <c:pt idx="337" formatCode="General">
                  <c:v>#N/A</c:v>
                </c:pt>
                <c:pt idx="338" formatCode="General">
                  <c:v>#N/A</c:v>
                </c:pt>
                <c:pt idx="339" formatCode="General">
                  <c:v>#N/A</c:v>
                </c:pt>
                <c:pt idx="340" formatCode="General">
                  <c:v>#N/A</c:v>
                </c:pt>
                <c:pt idx="341" formatCode="General">
                  <c:v>#N/A</c:v>
                </c:pt>
                <c:pt idx="342" formatCode="General">
                  <c:v>#N/A</c:v>
                </c:pt>
                <c:pt idx="343" formatCode="General">
                  <c:v>#N/A</c:v>
                </c:pt>
                <c:pt idx="344" formatCode="General">
                  <c:v>#N/A</c:v>
                </c:pt>
                <c:pt idx="345" formatCode="General">
                  <c:v>#N/A</c:v>
                </c:pt>
                <c:pt idx="346" formatCode="General">
                  <c:v>#N/A</c:v>
                </c:pt>
                <c:pt idx="347" formatCode="General">
                  <c:v>#N/A</c:v>
                </c:pt>
                <c:pt idx="348" formatCode="General">
                  <c:v>#N/A</c:v>
                </c:pt>
                <c:pt idx="349" formatCode="General">
                  <c:v>#N/A</c:v>
                </c:pt>
                <c:pt idx="350" formatCode="General">
                  <c:v>#N/A</c:v>
                </c:pt>
                <c:pt idx="351" formatCode="General">
                  <c:v>#N/A</c:v>
                </c:pt>
                <c:pt idx="352" formatCode="General">
                  <c:v>#N/A</c:v>
                </c:pt>
                <c:pt idx="353" formatCode="General">
                  <c:v>#N/A</c:v>
                </c:pt>
                <c:pt idx="354" formatCode="General">
                  <c:v>#N/A</c:v>
                </c:pt>
                <c:pt idx="355" formatCode="General">
                  <c:v>#N/A</c:v>
                </c:pt>
                <c:pt idx="356" formatCode="General">
                  <c:v>#N/A</c:v>
                </c:pt>
                <c:pt idx="357" formatCode="General">
                  <c:v>#N/A</c:v>
                </c:pt>
                <c:pt idx="358" formatCode="General">
                  <c:v>#N/A</c:v>
                </c:pt>
                <c:pt idx="359" formatCode="General">
                  <c:v>#N/A</c:v>
                </c:pt>
                <c:pt idx="360" formatCode="General">
                  <c:v>#N/A</c:v>
                </c:pt>
                <c:pt idx="361" formatCode="General">
                  <c:v>#N/A</c:v>
                </c:pt>
                <c:pt idx="362" formatCode="General">
                  <c:v>#N/A</c:v>
                </c:pt>
                <c:pt idx="363" formatCode="General">
                  <c:v>#N/A</c:v>
                </c:pt>
                <c:pt idx="364" formatCode="General">
                  <c:v>#N/A</c:v>
                </c:pt>
                <c:pt idx="365" formatCode="General">
                  <c:v>#N/A</c:v>
                </c:pt>
                <c:pt idx="366" formatCode="General">
                  <c:v>#N/A</c:v>
                </c:pt>
                <c:pt idx="367" formatCode="General">
                  <c:v>#N/A</c:v>
                </c:pt>
                <c:pt idx="368" formatCode="General">
                  <c:v>#N/A</c:v>
                </c:pt>
                <c:pt idx="369" formatCode="General">
                  <c:v>#N/A</c:v>
                </c:pt>
                <c:pt idx="370" formatCode="General">
                  <c:v>#N/A</c:v>
                </c:pt>
                <c:pt idx="371" formatCode="General">
                  <c:v>#N/A</c:v>
                </c:pt>
                <c:pt idx="372" formatCode="General">
                  <c:v>#N/A</c:v>
                </c:pt>
              </c:numCache>
            </c:numRef>
          </c:val>
          <c:smooth val="0"/>
        </c:ser>
        <c:ser>
          <c:idx val="7"/>
          <c:order val="4"/>
          <c:tx>
            <c:strRef>
              <c:f>EMBI!$P$6</c:f>
              <c:strCache>
                <c:ptCount val="1"/>
                <c:pt idx="0">
                  <c:v>Brexit 2016</c:v>
                </c:pt>
              </c:strCache>
            </c:strRef>
          </c:tx>
          <c:spPr>
            <a:ln w="19050" cap="rnd" cmpd="sng" algn="ctr">
              <a:solidFill>
                <a:schemeClr val="accent6"/>
              </a:solidFill>
              <a:prstDash val="solid"/>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EMBI!$P$7:$P$379</c:f>
              <c:numCache>
                <c:formatCode>General</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formatCode="0.00">
                  <c:v>560</c:v>
                </c:pt>
                <c:pt idx="255" formatCode="0.00">
                  <c:v>556</c:v>
                </c:pt>
                <c:pt idx="256" formatCode="0.00">
                  <c:v>550</c:v>
                </c:pt>
                <c:pt idx="257" formatCode="0.00">
                  <c:v>547</c:v>
                </c:pt>
                <c:pt idx="258" formatCode="0.00">
                  <c:v>539</c:v>
                </c:pt>
                <c:pt idx="259" formatCode="0.00">
                  <c:v>534</c:v>
                </c:pt>
                <c:pt idx="260" formatCode="0.00">
                  <c:v>530</c:v>
                </c:pt>
                <c:pt idx="261" formatCode="0.00">
                  <c:v>535</c:v>
                </c:pt>
                <c:pt idx="262" formatCode="0.00">
                  <c:v>546</c:v>
                </c:pt>
                <c:pt idx="263" formatCode="0.00">
                  <c:v>553</c:v>
                </c:pt>
                <c:pt idx="264" formatCode="0.00">
                  <c:v>563</c:v>
                </c:pt>
                <c:pt idx="265" formatCode="0.00">
                  <c:v>558</c:v>
                </c:pt>
                <c:pt idx="266" formatCode="0.00">
                  <c:v>562</c:v>
                </c:pt>
                <c:pt idx="267" formatCode="0.00">
                  <c:v>557</c:v>
                </c:pt>
                <c:pt idx="268" formatCode="0.00">
                  <c:v>542</c:v>
                </c:pt>
                <c:pt idx="269" formatCode="0.00">
                  <c:v>540</c:v>
                </c:pt>
                <c:pt idx="270" formatCode="0.00">
                  <c:v>534</c:v>
                </c:pt>
                <c:pt idx="271" formatCode="0.00">
                  <c:v>517</c:v>
                </c:pt>
                <c:pt idx="272" formatCode="0.00">
                  <c:v>535</c:v>
                </c:pt>
                <c:pt idx="273" formatCode="0.00">
                  <c:v>548</c:v>
                </c:pt>
                <c:pt idx="274" formatCode="0.00">
                  <c:v>536</c:v>
                </c:pt>
                <c:pt idx="275" formatCode="0.00">
                  <c:v>517</c:v>
                </c:pt>
                <c:pt idx="276" formatCode="0.00">
                  <c:v>514</c:v>
                </c:pt>
                <c:pt idx="277" formatCode="0.00">
                  <c:v>508</c:v>
                </c:pt>
                <c:pt idx="278" formatCode="0.00">
                  <c:v>508</c:v>
                </c:pt>
                <c:pt idx="279" formatCode="0.00">
                  <c:v>511</c:v>
                </c:pt>
                <c:pt idx="280" formatCode="0.00">
                  <c:v>510</c:v>
                </c:pt>
                <c:pt idx="281" formatCode="0.00">
                  <c:v>511</c:v>
                </c:pt>
                <c:pt idx="282" formatCode="0.00">
                  <c:v>502</c:v>
                </c:pt>
                <c:pt idx="283" formatCode="0.00">
                  <c:v>494</c:v>
                </c:pt>
                <c:pt idx="284" formatCode="0.00">
                  <c:v>488</c:v>
                </c:pt>
                <c:pt idx="285" formatCode="0.00">
                  <c:v>493</c:v>
                </c:pt>
                <c:pt idx="286" formatCode="0.00">
                  <c:v>490</c:v>
                </c:pt>
                <c:pt idx="287" formatCode="0.00">
                  <c:v>486</c:v>
                </c:pt>
                <c:pt idx="288" formatCode="0.00">
                  <c:v>486</c:v>
                </c:pt>
                <c:pt idx="289" formatCode="0.00">
                  <c:v>483</c:v>
                </c:pt>
                <c:pt idx="290" formatCode="0.00">
                  <c:v>479</c:v>
                </c:pt>
                <c:pt idx="291" formatCode="0.00">
                  <c:v>487</c:v>
                </c:pt>
                <c:pt idx="292" formatCode="0.00">
                  <c:v>487</c:v>
                </c:pt>
                <c:pt idx="293" formatCode="0.00">
                  <c:v>494</c:v>
                </c:pt>
                <c:pt idx="294" formatCode="0.00">
                  <c:v>503</c:v>
                </c:pt>
                <c:pt idx="295" formatCode="0.00">
                  <c:v>506</c:v>
                </c:pt>
                <c:pt idx="296" formatCode="0.00">
                  <c:v>506</c:v>
                </c:pt>
                <c:pt idx="297" formatCode="0.00">
                  <c:v>508</c:v>
                </c:pt>
                <c:pt idx="298" formatCode="0.00">
                  <c:v>506</c:v>
                </c:pt>
                <c:pt idx="299" formatCode="0.00">
                  <c:v>506</c:v>
                </c:pt>
                <c:pt idx="300" formatCode="0.00">
                  <c:v>507</c:v>
                </c:pt>
                <c:pt idx="301" formatCode="0.00">
                  <c:v>501</c:v>
                </c:pt>
                <c:pt idx="302" formatCode="0.00">
                  <c:v>492</c:v>
                </c:pt>
                <c:pt idx="303" formatCode="0.00">
                  <c:v>488</c:v>
                </c:pt>
                <c:pt idx="304" formatCode="0.00">
                  <c:v>492</c:v>
                </c:pt>
                <c:pt idx="305" formatCode="0.00">
                  <c:v>489</c:v>
                </c:pt>
                <c:pt idx="306" formatCode="0.00">
                  <c:v>483</c:v>
                </c:pt>
                <c:pt idx="307" formatCode="0.00">
                  <c:v>481</c:v>
                </c:pt>
                <c:pt idx="308" formatCode="0.00">
                  <c:v>474</c:v>
                </c:pt>
                <c:pt idx="309" formatCode="0.00">
                  <c:v>468</c:v>
                </c:pt>
                <c:pt idx="310" formatCode="0.00">
                  <c:v>469</c:v>
                </c:pt>
                <c:pt idx="311" formatCode="0.00">
                  <c:v>465</c:v>
                </c:pt>
                <c:pt idx="312" formatCode="0.00">
                  <c:v>464</c:v>
                </c:pt>
                <c:pt idx="313" formatCode="0.00">
                  <c:v>470</c:v>
                </c:pt>
                <c:pt idx="314" formatCode="0.00">
                  <c:v>466</c:v>
                </c:pt>
                <c:pt idx="315" formatCode="0.00">
                  <c:v>470</c:v>
                </c:pt>
                <c:pt idx="316" formatCode="0.00">
                  <c:v>472</c:v>
                </c:pt>
                <c:pt idx="317" formatCode="0.00">
                  <c:v>463</c:v>
                </c:pt>
                <c:pt idx="318" formatCode="0.00">
                  <c:v>466</c:v>
                </c:pt>
                <c:pt idx="319" formatCode="0.00">
                  <c:v>465</c:v>
                </c:pt>
                <c:pt idx="320" formatCode="0.00">
                  <c:v>466</c:v>
                </c:pt>
                <c:pt idx="321" formatCode="0.00">
                  <c:v>472</c:v>
                </c:pt>
                <c:pt idx="322" formatCode="0.00">
                  <c:v>465</c:v>
                </c:pt>
                <c:pt idx="323" formatCode="0.00">
                  <c:v>465</c:v>
                </c:pt>
                <c:pt idx="324" formatCode="0.00">
                  <c:v>461</c:v>
                </c:pt>
                <c:pt idx="325" formatCode="0.00">
                  <c:v>454</c:v>
                </c:pt>
                <c:pt idx="326" formatCode="0.00">
                  <c:v>451</c:v>
                </c:pt>
                <c:pt idx="327" formatCode="0.00">
                  <c:v>467</c:v>
                </c:pt>
                <c:pt idx="328" formatCode="0.00">
                  <c:v>467</c:v>
                </c:pt>
                <c:pt idx="329" formatCode="0.00">
                  <c:v>473</c:v>
                </c:pt>
                <c:pt idx="330" formatCode="0.00">
                  <c:v>485</c:v>
                </c:pt>
                <c:pt idx="331" formatCode="0.00">
                  <c:v>484</c:v>
                </c:pt>
                <c:pt idx="332" formatCode="0.00">
                  <c:v>494</c:v>
                </c:pt>
                <c:pt idx="333" formatCode="0.00">
                  <c:v>487</c:v>
                </c:pt>
                <c:pt idx="334" formatCode="0.00">
                  <c:v>481</c:v>
                </c:pt>
                <c:pt idx="335" formatCode="0.00">
                  <c:v>463</c:v>
                </c:pt>
                <c:pt idx="336" formatCode="0.00">
                  <c:v>455</c:v>
                </c:pt>
                <c:pt idx="337" formatCode="0.00">
                  <c:v>464</c:v>
                </c:pt>
                <c:pt idx="338" formatCode="0.00">
                  <c:v>475</c:v>
                </c:pt>
                <c:pt idx="339" formatCode="0.00">
                  <c:v>469</c:v>
                </c:pt>
                <c:pt idx="340" formatCode="0.00">
                  <c:v>460</c:v>
                </c:pt>
                <c:pt idx="341" formatCode="0.00">
                  <c:v>463</c:v>
                </c:pt>
                <c:pt idx="342" formatCode="0.00">
                  <c:v>452</c:v>
                </c:pt>
                <c:pt idx="343" formatCode="0.00">
                  <c:v>446</c:v>
                </c:pt>
                <c:pt idx="344" formatCode="0.00">
                  <c:v>443</c:v>
                </c:pt>
                <c:pt idx="345" formatCode="0.00">
                  <c:v>442</c:v>
                </c:pt>
                <c:pt idx="346" formatCode="0.00">
                  <c:v>443</c:v>
                </c:pt>
                <c:pt idx="347" formatCode="0.00">
                  <c:v>448</c:v>
                </c:pt>
                <c:pt idx="348" formatCode="0.00">
                  <c:v>448</c:v>
                </c:pt>
                <c:pt idx="349" formatCode="0.00">
                  <c:v>449</c:v>
                </c:pt>
                <c:pt idx="350" formatCode="0.00">
                  <c:v>449</c:v>
                </c:pt>
                <c:pt idx="351" formatCode="0.00">
                  <c:v>451</c:v>
                </c:pt>
                <c:pt idx="352" formatCode="0.00">
                  <c:v>456</c:v>
                </c:pt>
                <c:pt idx="353" formatCode="0.00">
                  <c:v>464</c:v>
                </c:pt>
                <c:pt idx="354" formatCode="0.00">
                  <c:v>470</c:v>
                </c:pt>
                <c:pt idx="355" formatCode="0.00">
                  <c:v>463</c:v>
                </c:pt>
                <c:pt idx="356" formatCode="0.00">
                  <c:v>456</c:v>
                </c:pt>
                <c:pt idx="357" formatCode="0.00">
                  <c:v>455</c:v>
                </c:pt>
                <c:pt idx="358" formatCode="0.00">
                  <c:v>449</c:v>
                </c:pt>
                <c:pt idx="359" formatCode="0.00">
                  <c:v>451</c:v>
                </c:pt>
                <c:pt idx="360" formatCode="0.00">
                  <c:v>459</c:v>
                </c:pt>
                <c:pt idx="361" formatCode="0.00">
                  <c:v>466</c:v>
                </c:pt>
                <c:pt idx="362" formatCode="0.00">
                  <c:v>469</c:v>
                </c:pt>
                <c:pt idx="363" formatCode="0.00">
                  <c:v>476</c:v>
                </c:pt>
                <c:pt idx="364" formatCode="0.00">
                  <c:v>483</c:v>
                </c:pt>
                <c:pt idx="365" formatCode="0.00">
                  <c:v>488</c:v>
                </c:pt>
                <c:pt idx="366" formatCode="0.00">
                  <c:v>485</c:v>
                </c:pt>
                <c:pt idx="367" formatCode="0.00">
                  <c:v>487</c:v>
                </c:pt>
                <c:pt idx="368" formatCode="0.00">
                  <c:v>469</c:v>
                </c:pt>
                <c:pt idx="369">
                  <c:v>#N/A</c:v>
                </c:pt>
                <c:pt idx="370">
                  <c:v>#N/A</c:v>
                </c:pt>
                <c:pt idx="371">
                  <c:v>#N/A</c:v>
                </c:pt>
                <c:pt idx="372">
                  <c:v>#N/A</c:v>
                </c:pt>
              </c:numCache>
            </c:numRef>
          </c:val>
          <c:smooth val="0"/>
        </c:ser>
        <c:ser>
          <c:idx val="0"/>
          <c:order val="5"/>
          <c:tx>
            <c:strRef>
              <c:f>EMBI!$I$6</c:f>
              <c:strCache>
                <c:ptCount val="1"/>
                <c:pt idx="0">
                  <c:v>Lehman max 2008</c:v>
                </c:pt>
              </c:strCache>
            </c:strRef>
          </c:tx>
          <c:spPr>
            <a:ln w="19050" cap="rnd" cmpd="sng" algn="ctr">
              <a:solidFill>
                <a:schemeClr val="tx1"/>
              </a:solidFill>
              <a:prstDash val="dash"/>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EMBI!$I$7:$I$379</c:f>
              <c:numCache>
                <c:formatCode>0</c:formatCode>
                <c:ptCount val="373"/>
                <c:pt idx="0">
                  <c:v>894.947</c:v>
                </c:pt>
                <c:pt idx="1">
                  <c:v>894.947</c:v>
                </c:pt>
                <c:pt idx="2">
                  <c:v>894.947</c:v>
                </c:pt>
                <c:pt idx="3">
                  <c:v>894.947</c:v>
                </c:pt>
                <c:pt idx="4">
                  <c:v>894.947</c:v>
                </c:pt>
                <c:pt idx="5">
                  <c:v>894.947</c:v>
                </c:pt>
                <c:pt idx="6">
                  <c:v>894.947</c:v>
                </c:pt>
                <c:pt idx="7">
                  <c:v>894.947</c:v>
                </c:pt>
                <c:pt idx="8">
                  <c:v>894.947</c:v>
                </c:pt>
                <c:pt idx="9">
                  <c:v>894.947</c:v>
                </c:pt>
                <c:pt idx="10">
                  <c:v>894.947</c:v>
                </c:pt>
                <c:pt idx="11">
                  <c:v>894.947</c:v>
                </c:pt>
                <c:pt idx="12">
                  <c:v>894.947</c:v>
                </c:pt>
                <c:pt idx="13">
                  <c:v>894.947</c:v>
                </c:pt>
                <c:pt idx="14">
                  <c:v>894.947</c:v>
                </c:pt>
                <c:pt idx="15">
                  <c:v>894.947</c:v>
                </c:pt>
                <c:pt idx="16">
                  <c:v>894.947</c:v>
                </c:pt>
                <c:pt idx="17">
                  <c:v>894.947</c:v>
                </c:pt>
                <c:pt idx="18">
                  <c:v>894.947</c:v>
                </c:pt>
                <c:pt idx="19">
                  <c:v>894.947</c:v>
                </c:pt>
                <c:pt idx="20">
                  <c:v>894.947</c:v>
                </c:pt>
                <c:pt idx="21">
                  <c:v>894.947</c:v>
                </c:pt>
                <c:pt idx="22">
                  <c:v>894.947</c:v>
                </c:pt>
                <c:pt idx="23">
                  <c:v>894.947</c:v>
                </c:pt>
                <c:pt idx="24">
                  <c:v>894.947</c:v>
                </c:pt>
                <c:pt idx="25">
                  <c:v>894.947</c:v>
                </c:pt>
                <c:pt idx="26">
                  <c:v>894.947</c:v>
                </c:pt>
                <c:pt idx="27">
                  <c:v>894.947</c:v>
                </c:pt>
                <c:pt idx="28">
                  <c:v>894.947</c:v>
                </c:pt>
                <c:pt idx="29">
                  <c:v>894.947</c:v>
                </c:pt>
                <c:pt idx="30">
                  <c:v>894.947</c:v>
                </c:pt>
                <c:pt idx="31">
                  <c:v>894.947</c:v>
                </c:pt>
                <c:pt idx="32">
                  <c:v>894.947</c:v>
                </c:pt>
                <c:pt idx="33">
                  <c:v>894.947</c:v>
                </c:pt>
                <c:pt idx="34">
                  <c:v>894.947</c:v>
                </c:pt>
                <c:pt idx="35">
                  <c:v>894.947</c:v>
                </c:pt>
                <c:pt idx="36">
                  <c:v>894.947</c:v>
                </c:pt>
                <c:pt idx="37">
                  <c:v>894.947</c:v>
                </c:pt>
                <c:pt idx="38">
                  <c:v>894.947</c:v>
                </c:pt>
                <c:pt idx="39">
                  <c:v>894.947</c:v>
                </c:pt>
                <c:pt idx="40">
                  <c:v>894.947</c:v>
                </c:pt>
                <c:pt idx="41">
                  <c:v>894.947</c:v>
                </c:pt>
                <c:pt idx="42">
                  <c:v>894.947</c:v>
                </c:pt>
                <c:pt idx="43">
                  <c:v>894.947</c:v>
                </c:pt>
                <c:pt idx="44">
                  <c:v>894.947</c:v>
                </c:pt>
                <c:pt idx="45">
                  <c:v>894.947</c:v>
                </c:pt>
                <c:pt idx="46">
                  <c:v>894.947</c:v>
                </c:pt>
                <c:pt idx="47">
                  <c:v>894.947</c:v>
                </c:pt>
                <c:pt idx="48">
                  <c:v>894.947</c:v>
                </c:pt>
                <c:pt idx="49">
                  <c:v>894.947</c:v>
                </c:pt>
                <c:pt idx="50">
                  <c:v>894.947</c:v>
                </c:pt>
                <c:pt idx="51">
                  <c:v>894.947</c:v>
                </c:pt>
                <c:pt idx="52">
                  <c:v>894.947</c:v>
                </c:pt>
                <c:pt idx="53">
                  <c:v>894.947</c:v>
                </c:pt>
                <c:pt idx="54">
                  <c:v>894.947</c:v>
                </c:pt>
                <c:pt idx="55">
                  <c:v>894.947</c:v>
                </c:pt>
                <c:pt idx="56">
                  <c:v>894.947</c:v>
                </c:pt>
                <c:pt idx="57">
                  <c:v>894.947</c:v>
                </c:pt>
                <c:pt idx="58">
                  <c:v>894.947</c:v>
                </c:pt>
                <c:pt idx="59">
                  <c:v>894.947</c:v>
                </c:pt>
                <c:pt idx="60">
                  <c:v>894.947</c:v>
                </c:pt>
                <c:pt idx="61">
                  <c:v>894.947</c:v>
                </c:pt>
                <c:pt idx="62">
                  <c:v>894.947</c:v>
                </c:pt>
                <c:pt idx="63">
                  <c:v>894.947</c:v>
                </c:pt>
                <c:pt idx="64">
                  <c:v>894.947</c:v>
                </c:pt>
                <c:pt idx="65">
                  <c:v>894.947</c:v>
                </c:pt>
                <c:pt idx="66">
                  <c:v>894.947</c:v>
                </c:pt>
                <c:pt idx="67">
                  <c:v>894.947</c:v>
                </c:pt>
                <c:pt idx="68">
                  <c:v>894.947</c:v>
                </c:pt>
                <c:pt idx="69">
                  <c:v>894.947</c:v>
                </c:pt>
                <c:pt idx="70">
                  <c:v>894.947</c:v>
                </c:pt>
                <c:pt idx="71">
                  <c:v>894.947</c:v>
                </c:pt>
                <c:pt idx="72">
                  <c:v>894.947</c:v>
                </c:pt>
                <c:pt idx="73">
                  <c:v>894.947</c:v>
                </c:pt>
                <c:pt idx="74">
                  <c:v>894.947</c:v>
                </c:pt>
                <c:pt idx="75">
                  <c:v>894.947</c:v>
                </c:pt>
                <c:pt idx="76">
                  <c:v>894.947</c:v>
                </c:pt>
                <c:pt idx="77">
                  <c:v>894.947</c:v>
                </c:pt>
                <c:pt idx="78">
                  <c:v>894.947</c:v>
                </c:pt>
                <c:pt idx="79">
                  <c:v>894.947</c:v>
                </c:pt>
                <c:pt idx="80">
                  <c:v>894.947</c:v>
                </c:pt>
                <c:pt idx="81">
                  <c:v>894.947</c:v>
                </c:pt>
                <c:pt idx="82">
                  <c:v>894.947</c:v>
                </c:pt>
                <c:pt idx="83">
                  <c:v>894.947</c:v>
                </c:pt>
                <c:pt idx="84">
                  <c:v>894.947</c:v>
                </c:pt>
                <c:pt idx="85">
                  <c:v>894.947</c:v>
                </c:pt>
                <c:pt idx="86">
                  <c:v>894.947</c:v>
                </c:pt>
                <c:pt idx="87">
                  <c:v>894.947</c:v>
                </c:pt>
                <c:pt idx="88">
                  <c:v>894.947</c:v>
                </c:pt>
                <c:pt idx="89">
                  <c:v>894.947</c:v>
                </c:pt>
                <c:pt idx="90">
                  <c:v>894.947</c:v>
                </c:pt>
                <c:pt idx="91">
                  <c:v>894.947</c:v>
                </c:pt>
                <c:pt idx="92">
                  <c:v>894.947</c:v>
                </c:pt>
                <c:pt idx="93">
                  <c:v>894.947</c:v>
                </c:pt>
                <c:pt idx="94">
                  <c:v>894.947</c:v>
                </c:pt>
                <c:pt idx="95">
                  <c:v>894.947</c:v>
                </c:pt>
                <c:pt idx="96">
                  <c:v>894.947</c:v>
                </c:pt>
                <c:pt idx="97">
                  <c:v>894.947</c:v>
                </c:pt>
                <c:pt idx="98">
                  <c:v>894.947</c:v>
                </c:pt>
                <c:pt idx="99">
                  <c:v>894.947</c:v>
                </c:pt>
                <c:pt idx="100">
                  <c:v>894.947</c:v>
                </c:pt>
                <c:pt idx="101">
                  <c:v>894.947</c:v>
                </c:pt>
                <c:pt idx="102">
                  <c:v>894.947</c:v>
                </c:pt>
                <c:pt idx="103">
                  <c:v>894.947</c:v>
                </c:pt>
                <c:pt idx="104">
                  <c:v>894.947</c:v>
                </c:pt>
                <c:pt idx="105">
                  <c:v>894.947</c:v>
                </c:pt>
                <c:pt idx="106">
                  <c:v>894.947</c:v>
                </c:pt>
                <c:pt idx="107">
                  <c:v>894.947</c:v>
                </c:pt>
                <c:pt idx="108">
                  <c:v>894.947</c:v>
                </c:pt>
                <c:pt idx="109">
                  <c:v>894.947</c:v>
                </c:pt>
                <c:pt idx="110">
                  <c:v>894.947</c:v>
                </c:pt>
                <c:pt idx="111">
                  <c:v>894.947</c:v>
                </c:pt>
                <c:pt idx="112">
                  <c:v>894.947</c:v>
                </c:pt>
                <c:pt idx="113">
                  <c:v>894.947</c:v>
                </c:pt>
                <c:pt idx="114">
                  <c:v>894.947</c:v>
                </c:pt>
                <c:pt idx="115">
                  <c:v>894.947</c:v>
                </c:pt>
                <c:pt idx="116">
                  <c:v>894.947</c:v>
                </c:pt>
                <c:pt idx="117">
                  <c:v>894.947</c:v>
                </c:pt>
                <c:pt idx="118">
                  <c:v>894.947</c:v>
                </c:pt>
                <c:pt idx="119">
                  <c:v>894.947</c:v>
                </c:pt>
                <c:pt idx="120">
                  <c:v>894.947</c:v>
                </c:pt>
                <c:pt idx="121">
                  <c:v>894.947</c:v>
                </c:pt>
                <c:pt idx="122">
                  <c:v>894.947</c:v>
                </c:pt>
                <c:pt idx="123">
                  <c:v>894.947</c:v>
                </c:pt>
                <c:pt idx="124">
                  <c:v>894.947</c:v>
                </c:pt>
                <c:pt idx="125">
                  <c:v>894.947</c:v>
                </c:pt>
                <c:pt idx="126">
                  <c:v>894.947</c:v>
                </c:pt>
                <c:pt idx="127">
                  <c:v>894.947</c:v>
                </c:pt>
                <c:pt idx="128">
                  <c:v>894.947</c:v>
                </c:pt>
                <c:pt idx="129">
                  <c:v>894.947</c:v>
                </c:pt>
                <c:pt idx="130">
                  <c:v>894.947</c:v>
                </c:pt>
                <c:pt idx="131">
                  <c:v>894.947</c:v>
                </c:pt>
                <c:pt idx="132">
                  <c:v>894.947</c:v>
                </c:pt>
                <c:pt idx="133">
                  <c:v>894.947</c:v>
                </c:pt>
                <c:pt idx="134">
                  <c:v>894.947</c:v>
                </c:pt>
                <c:pt idx="135">
                  <c:v>894.947</c:v>
                </c:pt>
                <c:pt idx="136">
                  <c:v>894.947</c:v>
                </c:pt>
                <c:pt idx="137">
                  <c:v>894.947</c:v>
                </c:pt>
                <c:pt idx="138">
                  <c:v>894.947</c:v>
                </c:pt>
                <c:pt idx="139">
                  <c:v>894.947</c:v>
                </c:pt>
                <c:pt idx="140">
                  <c:v>894.947</c:v>
                </c:pt>
                <c:pt idx="141">
                  <c:v>894.947</c:v>
                </c:pt>
                <c:pt idx="142">
                  <c:v>894.947</c:v>
                </c:pt>
                <c:pt idx="143">
                  <c:v>894.947</c:v>
                </c:pt>
                <c:pt idx="144">
                  <c:v>894.947</c:v>
                </c:pt>
                <c:pt idx="145">
                  <c:v>894.947</c:v>
                </c:pt>
                <c:pt idx="146">
                  <c:v>894.947</c:v>
                </c:pt>
                <c:pt idx="147">
                  <c:v>894.947</c:v>
                </c:pt>
                <c:pt idx="148">
                  <c:v>894.947</c:v>
                </c:pt>
                <c:pt idx="149">
                  <c:v>894.947</c:v>
                </c:pt>
                <c:pt idx="150">
                  <c:v>894.947</c:v>
                </c:pt>
                <c:pt idx="151">
                  <c:v>894.947</c:v>
                </c:pt>
                <c:pt idx="152">
                  <c:v>894.947</c:v>
                </c:pt>
                <c:pt idx="153">
                  <c:v>894.947</c:v>
                </c:pt>
                <c:pt idx="154">
                  <c:v>894.947</c:v>
                </c:pt>
                <c:pt idx="155">
                  <c:v>894.947</c:v>
                </c:pt>
                <c:pt idx="156">
                  <c:v>894.947</c:v>
                </c:pt>
                <c:pt idx="157">
                  <c:v>894.947</c:v>
                </c:pt>
                <c:pt idx="158">
                  <c:v>894.947</c:v>
                </c:pt>
                <c:pt idx="159">
                  <c:v>894.947</c:v>
                </c:pt>
                <c:pt idx="160">
                  <c:v>894.947</c:v>
                </c:pt>
                <c:pt idx="161">
                  <c:v>894.947</c:v>
                </c:pt>
                <c:pt idx="162">
                  <c:v>894.947</c:v>
                </c:pt>
                <c:pt idx="163">
                  <c:v>894.947</c:v>
                </c:pt>
                <c:pt idx="164">
                  <c:v>894.947</c:v>
                </c:pt>
                <c:pt idx="165">
                  <c:v>894.947</c:v>
                </c:pt>
                <c:pt idx="166">
                  <c:v>894.947</c:v>
                </c:pt>
                <c:pt idx="167">
                  <c:v>894.947</c:v>
                </c:pt>
                <c:pt idx="168">
                  <c:v>894.947</c:v>
                </c:pt>
                <c:pt idx="169">
                  <c:v>894.947</c:v>
                </c:pt>
                <c:pt idx="170">
                  <c:v>894.947</c:v>
                </c:pt>
                <c:pt idx="171">
                  <c:v>894.947</c:v>
                </c:pt>
                <c:pt idx="172">
                  <c:v>894.947</c:v>
                </c:pt>
                <c:pt idx="173">
                  <c:v>894.947</c:v>
                </c:pt>
                <c:pt idx="174">
                  <c:v>894.947</c:v>
                </c:pt>
                <c:pt idx="175">
                  <c:v>894.947</c:v>
                </c:pt>
                <c:pt idx="176">
                  <c:v>894.947</c:v>
                </c:pt>
                <c:pt idx="177">
                  <c:v>894.947</c:v>
                </c:pt>
                <c:pt idx="178">
                  <c:v>894.947</c:v>
                </c:pt>
                <c:pt idx="179">
                  <c:v>894.947</c:v>
                </c:pt>
                <c:pt idx="180">
                  <c:v>894.947</c:v>
                </c:pt>
                <c:pt idx="181">
                  <c:v>894.947</c:v>
                </c:pt>
                <c:pt idx="182">
                  <c:v>894.947</c:v>
                </c:pt>
                <c:pt idx="183">
                  <c:v>894.947</c:v>
                </c:pt>
                <c:pt idx="184">
                  <c:v>894.947</c:v>
                </c:pt>
                <c:pt idx="185">
                  <c:v>894.947</c:v>
                </c:pt>
                <c:pt idx="186">
                  <c:v>894.947</c:v>
                </c:pt>
                <c:pt idx="187">
                  <c:v>894.947</c:v>
                </c:pt>
                <c:pt idx="188">
                  <c:v>894.947</c:v>
                </c:pt>
                <c:pt idx="189">
                  <c:v>894.947</c:v>
                </c:pt>
                <c:pt idx="190">
                  <c:v>894.947</c:v>
                </c:pt>
                <c:pt idx="191">
                  <c:v>894.947</c:v>
                </c:pt>
                <c:pt idx="192">
                  <c:v>894.947</c:v>
                </c:pt>
                <c:pt idx="193">
                  <c:v>894.947</c:v>
                </c:pt>
                <c:pt idx="194">
                  <c:v>894.947</c:v>
                </c:pt>
                <c:pt idx="195">
                  <c:v>894.947</c:v>
                </c:pt>
                <c:pt idx="196">
                  <c:v>894.947</c:v>
                </c:pt>
                <c:pt idx="197">
                  <c:v>894.947</c:v>
                </c:pt>
                <c:pt idx="198">
                  <c:v>894.947</c:v>
                </c:pt>
                <c:pt idx="199">
                  <c:v>894.947</c:v>
                </c:pt>
                <c:pt idx="200">
                  <c:v>894.947</c:v>
                </c:pt>
                <c:pt idx="201">
                  <c:v>894.947</c:v>
                </c:pt>
                <c:pt idx="202">
                  <c:v>894.947</c:v>
                </c:pt>
                <c:pt idx="203">
                  <c:v>894.947</c:v>
                </c:pt>
                <c:pt idx="204">
                  <c:v>894.947</c:v>
                </c:pt>
                <c:pt idx="205">
                  <c:v>894.947</c:v>
                </c:pt>
                <c:pt idx="206">
                  <c:v>894.947</c:v>
                </c:pt>
                <c:pt idx="207">
                  <c:v>894.947</c:v>
                </c:pt>
                <c:pt idx="208">
                  <c:v>894.947</c:v>
                </c:pt>
                <c:pt idx="209">
                  <c:v>894.947</c:v>
                </c:pt>
                <c:pt idx="210">
                  <c:v>894.947</c:v>
                </c:pt>
                <c:pt idx="211">
                  <c:v>894.947</c:v>
                </c:pt>
                <c:pt idx="212">
                  <c:v>894.947</c:v>
                </c:pt>
                <c:pt idx="213">
                  <c:v>894.947</c:v>
                </c:pt>
                <c:pt idx="214">
                  <c:v>894.947</c:v>
                </c:pt>
                <c:pt idx="215">
                  <c:v>894.947</c:v>
                </c:pt>
                <c:pt idx="216">
                  <c:v>894.947</c:v>
                </c:pt>
                <c:pt idx="217">
                  <c:v>894.947</c:v>
                </c:pt>
                <c:pt idx="218">
                  <c:v>894.947</c:v>
                </c:pt>
                <c:pt idx="219">
                  <c:v>894.947</c:v>
                </c:pt>
                <c:pt idx="220">
                  <c:v>894.947</c:v>
                </c:pt>
                <c:pt idx="221">
                  <c:v>894.947</c:v>
                </c:pt>
                <c:pt idx="222">
                  <c:v>894.947</c:v>
                </c:pt>
                <c:pt idx="223">
                  <c:v>894.947</c:v>
                </c:pt>
                <c:pt idx="224">
                  <c:v>894.947</c:v>
                </c:pt>
                <c:pt idx="225">
                  <c:v>894.947</c:v>
                </c:pt>
                <c:pt idx="226">
                  <c:v>894.947</c:v>
                </c:pt>
                <c:pt idx="227">
                  <c:v>894.947</c:v>
                </c:pt>
                <c:pt idx="228">
                  <c:v>894.947</c:v>
                </c:pt>
                <c:pt idx="229">
                  <c:v>894.947</c:v>
                </c:pt>
                <c:pt idx="230">
                  <c:v>894.947</c:v>
                </c:pt>
                <c:pt idx="231">
                  <c:v>894.947</c:v>
                </c:pt>
                <c:pt idx="232">
                  <c:v>894.947</c:v>
                </c:pt>
                <c:pt idx="233">
                  <c:v>894.947</c:v>
                </c:pt>
                <c:pt idx="234">
                  <c:v>894.947</c:v>
                </c:pt>
                <c:pt idx="235">
                  <c:v>894.947</c:v>
                </c:pt>
                <c:pt idx="236">
                  <c:v>894.947</c:v>
                </c:pt>
                <c:pt idx="237">
                  <c:v>894.947</c:v>
                </c:pt>
                <c:pt idx="238">
                  <c:v>894.947</c:v>
                </c:pt>
                <c:pt idx="239">
                  <c:v>894.947</c:v>
                </c:pt>
                <c:pt idx="240">
                  <c:v>894.947</c:v>
                </c:pt>
                <c:pt idx="241">
                  <c:v>894.947</c:v>
                </c:pt>
                <c:pt idx="242">
                  <c:v>894.947</c:v>
                </c:pt>
                <c:pt idx="243">
                  <c:v>894.947</c:v>
                </c:pt>
                <c:pt idx="244">
                  <c:v>894.947</c:v>
                </c:pt>
                <c:pt idx="245">
                  <c:v>894.947</c:v>
                </c:pt>
                <c:pt idx="246">
                  <c:v>894.947</c:v>
                </c:pt>
                <c:pt idx="247">
                  <c:v>894.947</c:v>
                </c:pt>
                <c:pt idx="248">
                  <c:v>894.947</c:v>
                </c:pt>
                <c:pt idx="249">
                  <c:v>894.947</c:v>
                </c:pt>
                <c:pt idx="250">
                  <c:v>894.947</c:v>
                </c:pt>
                <c:pt idx="251">
                  <c:v>894.947</c:v>
                </c:pt>
                <c:pt idx="252">
                  <c:v>894.947</c:v>
                </c:pt>
                <c:pt idx="253">
                  <c:v>894.947</c:v>
                </c:pt>
                <c:pt idx="254">
                  <c:v>894.947</c:v>
                </c:pt>
                <c:pt idx="255">
                  <c:v>894.947</c:v>
                </c:pt>
                <c:pt idx="256">
                  <c:v>894.947</c:v>
                </c:pt>
                <c:pt idx="257">
                  <c:v>894.947</c:v>
                </c:pt>
                <c:pt idx="258">
                  <c:v>894.947</c:v>
                </c:pt>
                <c:pt idx="259">
                  <c:v>894.947</c:v>
                </c:pt>
                <c:pt idx="260">
                  <c:v>894.947</c:v>
                </c:pt>
                <c:pt idx="261">
                  <c:v>894.947</c:v>
                </c:pt>
                <c:pt idx="262">
                  <c:v>894.947</c:v>
                </c:pt>
                <c:pt idx="263">
                  <c:v>894.947</c:v>
                </c:pt>
                <c:pt idx="264">
                  <c:v>894.947</c:v>
                </c:pt>
                <c:pt idx="265">
                  <c:v>894.947</c:v>
                </c:pt>
                <c:pt idx="266">
                  <c:v>894.947</c:v>
                </c:pt>
                <c:pt idx="267">
                  <c:v>894.947</c:v>
                </c:pt>
                <c:pt idx="268">
                  <c:v>894.947</c:v>
                </c:pt>
                <c:pt idx="269">
                  <c:v>894.947</c:v>
                </c:pt>
                <c:pt idx="270">
                  <c:v>894.947</c:v>
                </c:pt>
                <c:pt idx="271">
                  <c:v>894.947</c:v>
                </c:pt>
                <c:pt idx="272">
                  <c:v>894.947</c:v>
                </c:pt>
                <c:pt idx="273">
                  <c:v>894.947</c:v>
                </c:pt>
                <c:pt idx="274">
                  <c:v>894.947</c:v>
                </c:pt>
                <c:pt idx="275">
                  <c:v>894.947</c:v>
                </c:pt>
                <c:pt idx="276">
                  <c:v>894.947</c:v>
                </c:pt>
                <c:pt idx="277">
                  <c:v>894.947</c:v>
                </c:pt>
                <c:pt idx="278">
                  <c:v>894.947</c:v>
                </c:pt>
                <c:pt idx="279">
                  <c:v>894.947</c:v>
                </c:pt>
                <c:pt idx="280">
                  <c:v>894.947</c:v>
                </c:pt>
                <c:pt idx="281">
                  <c:v>894.947</c:v>
                </c:pt>
                <c:pt idx="282">
                  <c:v>894.947</c:v>
                </c:pt>
                <c:pt idx="283">
                  <c:v>894.947</c:v>
                </c:pt>
                <c:pt idx="284">
                  <c:v>894.947</c:v>
                </c:pt>
                <c:pt idx="285">
                  <c:v>894.947</c:v>
                </c:pt>
                <c:pt idx="286">
                  <c:v>894.947</c:v>
                </c:pt>
                <c:pt idx="287">
                  <c:v>894.947</c:v>
                </c:pt>
                <c:pt idx="288">
                  <c:v>894.947</c:v>
                </c:pt>
                <c:pt idx="289">
                  <c:v>894.947</c:v>
                </c:pt>
                <c:pt idx="290">
                  <c:v>894.947</c:v>
                </c:pt>
                <c:pt idx="291">
                  <c:v>894.947</c:v>
                </c:pt>
                <c:pt idx="292">
                  <c:v>894.947</c:v>
                </c:pt>
                <c:pt idx="293">
                  <c:v>894.947</c:v>
                </c:pt>
                <c:pt idx="294">
                  <c:v>894.947</c:v>
                </c:pt>
                <c:pt idx="295">
                  <c:v>894.947</c:v>
                </c:pt>
                <c:pt idx="296">
                  <c:v>894.947</c:v>
                </c:pt>
                <c:pt idx="297">
                  <c:v>894.947</c:v>
                </c:pt>
                <c:pt idx="298">
                  <c:v>894.947</c:v>
                </c:pt>
                <c:pt idx="299">
                  <c:v>894.947</c:v>
                </c:pt>
                <c:pt idx="300">
                  <c:v>894.947</c:v>
                </c:pt>
                <c:pt idx="301">
                  <c:v>894.947</c:v>
                </c:pt>
                <c:pt idx="302">
                  <c:v>894.947</c:v>
                </c:pt>
                <c:pt idx="303">
                  <c:v>894.947</c:v>
                </c:pt>
                <c:pt idx="304">
                  <c:v>894.947</c:v>
                </c:pt>
                <c:pt idx="305">
                  <c:v>894.947</c:v>
                </c:pt>
                <c:pt idx="306">
                  <c:v>894.947</c:v>
                </c:pt>
                <c:pt idx="307">
                  <c:v>894.947</c:v>
                </c:pt>
                <c:pt idx="308">
                  <c:v>894.947</c:v>
                </c:pt>
                <c:pt idx="309">
                  <c:v>894.947</c:v>
                </c:pt>
                <c:pt idx="310">
                  <c:v>894.947</c:v>
                </c:pt>
                <c:pt idx="311">
                  <c:v>894.947</c:v>
                </c:pt>
                <c:pt idx="312">
                  <c:v>894.947</c:v>
                </c:pt>
                <c:pt idx="313">
                  <c:v>894.947</c:v>
                </c:pt>
                <c:pt idx="314">
                  <c:v>894.947</c:v>
                </c:pt>
                <c:pt idx="315">
                  <c:v>894.947</c:v>
                </c:pt>
                <c:pt idx="316">
                  <c:v>894.947</c:v>
                </c:pt>
                <c:pt idx="317">
                  <c:v>894.947</c:v>
                </c:pt>
                <c:pt idx="318">
                  <c:v>894.947</c:v>
                </c:pt>
                <c:pt idx="319">
                  <c:v>894.947</c:v>
                </c:pt>
                <c:pt idx="320">
                  <c:v>894.947</c:v>
                </c:pt>
                <c:pt idx="321">
                  <c:v>894.947</c:v>
                </c:pt>
                <c:pt idx="322">
                  <c:v>894.947</c:v>
                </c:pt>
                <c:pt idx="323">
                  <c:v>894.947</c:v>
                </c:pt>
                <c:pt idx="324">
                  <c:v>894.947</c:v>
                </c:pt>
                <c:pt idx="325">
                  <c:v>894.947</c:v>
                </c:pt>
                <c:pt idx="326">
                  <c:v>894.947</c:v>
                </c:pt>
                <c:pt idx="327">
                  <c:v>894.947</c:v>
                </c:pt>
                <c:pt idx="328">
                  <c:v>894.947</c:v>
                </c:pt>
                <c:pt idx="329">
                  <c:v>894.947</c:v>
                </c:pt>
                <c:pt idx="330">
                  <c:v>894.947</c:v>
                </c:pt>
                <c:pt idx="331">
                  <c:v>894.947</c:v>
                </c:pt>
                <c:pt idx="332">
                  <c:v>894.947</c:v>
                </c:pt>
                <c:pt idx="333">
                  <c:v>894.947</c:v>
                </c:pt>
                <c:pt idx="334">
                  <c:v>894.947</c:v>
                </c:pt>
                <c:pt idx="335">
                  <c:v>894.947</c:v>
                </c:pt>
                <c:pt idx="336">
                  <c:v>894.947</c:v>
                </c:pt>
                <c:pt idx="337">
                  <c:v>894.947</c:v>
                </c:pt>
                <c:pt idx="338">
                  <c:v>894.947</c:v>
                </c:pt>
                <c:pt idx="339">
                  <c:v>894.947</c:v>
                </c:pt>
                <c:pt idx="340">
                  <c:v>894.947</c:v>
                </c:pt>
                <c:pt idx="341">
                  <c:v>894.947</c:v>
                </c:pt>
                <c:pt idx="342">
                  <c:v>894.947</c:v>
                </c:pt>
                <c:pt idx="343">
                  <c:v>894.947</c:v>
                </c:pt>
                <c:pt idx="344">
                  <c:v>894.947</c:v>
                </c:pt>
                <c:pt idx="345">
                  <c:v>894.947</c:v>
                </c:pt>
                <c:pt idx="346">
                  <c:v>894.947</c:v>
                </c:pt>
                <c:pt idx="347">
                  <c:v>894.947</c:v>
                </c:pt>
                <c:pt idx="348">
                  <c:v>894.947</c:v>
                </c:pt>
                <c:pt idx="349">
                  <c:v>894.947</c:v>
                </c:pt>
                <c:pt idx="350">
                  <c:v>894.947</c:v>
                </c:pt>
                <c:pt idx="351">
                  <c:v>894.947</c:v>
                </c:pt>
                <c:pt idx="352">
                  <c:v>894.947</c:v>
                </c:pt>
                <c:pt idx="353">
                  <c:v>894.947</c:v>
                </c:pt>
                <c:pt idx="354">
                  <c:v>894.947</c:v>
                </c:pt>
                <c:pt idx="355">
                  <c:v>894.947</c:v>
                </c:pt>
                <c:pt idx="356">
                  <c:v>894.947</c:v>
                </c:pt>
                <c:pt idx="357">
                  <c:v>894.947</c:v>
                </c:pt>
                <c:pt idx="358">
                  <c:v>894.947</c:v>
                </c:pt>
                <c:pt idx="359">
                  <c:v>894.947</c:v>
                </c:pt>
                <c:pt idx="360">
                  <c:v>894.947</c:v>
                </c:pt>
                <c:pt idx="361">
                  <c:v>894.947</c:v>
                </c:pt>
                <c:pt idx="362">
                  <c:v>894.947</c:v>
                </c:pt>
                <c:pt idx="363">
                  <c:v>894.947</c:v>
                </c:pt>
                <c:pt idx="364">
                  <c:v>894.947</c:v>
                </c:pt>
                <c:pt idx="365">
                  <c:v>894.947</c:v>
                </c:pt>
                <c:pt idx="366">
                  <c:v>894.947</c:v>
                </c:pt>
                <c:pt idx="367">
                  <c:v>894.947</c:v>
                </c:pt>
                <c:pt idx="368">
                  <c:v>894.947</c:v>
                </c:pt>
                <c:pt idx="369">
                  <c:v>894.947</c:v>
                </c:pt>
                <c:pt idx="370">
                  <c:v>894.947</c:v>
                </c:pt>
                <c:pt idx="371">
                  <c:v>894.947</c:v>
                </c:pt>
                <c:pt idx="372">
                  <c:v>894.947</c:v>
                </c:pt>
              </c:numCache>
            </c:numRef>
          </c:val>
          <c:smooth val="0"/>
        </c:ser>
        <c:ser>
          <c:idx val="1"/>
          <c:order val="6"/>
          <c:tx>
            <c:strRef>
              <c:f>EMBI!$K$6</c:f>
              <c:strCache>
                <c:ptCount val="1"/>
                <c:pt idx="0">
                  <c:v>Tapering max 2013</c:v>
                </c:pt>
              </c:strCache>
            </c:strRef>
          </c:tx>
          <c:spPr>
            <a:ln w="19050" cap="rnd" cmpd="sng" algn="ctr">
              <a:solidFill>
                <a:schemeClr val="tx1"/>
              </a:solidFill>
              <a:prstDash val="dash"/>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EMBI!$K$7:$K$379</c:f>
              <c:numCache>
                <c:formatCode>0</c:formatCode>
                <c:ptCount val="373"/>
                <c:pt idx="0">
                  <c:v>506</c:v>
                </c:pt>
                <c:pt idx="1">
                  <c:v>506</c:v>
                </c:pt>
                <c:pt idx="2">
                  <c:v>506</c:v>
                </c:pt>
                <c:pt idx="3">
                  <c:v>506</c:v>
                </c:pt>
                <c:pt idx="4">
                  <c:v>506</c:v>
                </c:pt>
                <c:pt idx="5">
                  <c:v>506</c:v>
                </c:pt>
                <c:pt idx="6">
                  <c:v>506</c:v>
                </c:pt>
                <c:pt idx="7">
                  <c:v>506</c:v>
                </c:pt>
                <c:pt idx="8">
                  <c:v>506</c:v>
                </c:pt>
                <c:pt idx="9">
                  <c:v>506</c:v>
                </c:pt>
                <c:pt idx="10">
                  <c:v>506</c:v>
                </c:pt>
                <c:pt idx="11">
                  <c:v>506</c:v>
                </c:pt>
                <c:pt idx="12">
                  <c:v>506</c:v>
                </c:pt>
                <c:pt idx="13">
                  <c:v>506</c:v>
                </c:pt>
                <c:pt idx="14">
                  <c:v>506</c:v>
                </c:pt>
                <c:pt idx="15">
                  <c:v>506</c:v>
                </c:pt>
                <c:pt idx="16">
                  <c:v>506</c:v>
                </c:pt>
                <c:pt idx="17">
                  <c:v>506</c:v>
                </c:pt>
                <c:pt idx="18">
                  <c:v>506</c:v>
                </c:pt>
                <c:pt idx="19">
                  <c:v>506</c:v>
                </c:pt>
                <c:pt idx="20">
                  <c:v>506</c:v>
                </c:pt>
                <c:pt idx="21">
                  <c:v>506</c:v>
                </c:pt>
                <c:pt idx="22">
                  <c:v>506</c:v>
                </c:pt>
                <c:pt idx="23">
                  <c:v>506</c:v>
                </c:pt>
                <c:pt idx="24">
                  <c:v>506</c:v>
                </c:pt>
                <c:pt idx="25">
                  <c:v>506</c:v>
                </c:pt>
                <c:pt idx="26">
                  <c:v>506</c:v>
                </c:pt>
                <c:pt idx="27">
                  <c:v>506</c:v>
                </c:pt>
                <c:pt idx="28">
                  <c:v>506</c:v>
                </c:pt>
                <c:pt idx="29">
                  <c:v>506</c:v>
                </c:pt>
                <c:pt idx="30">
                  <c:v>506</c:v>
                </c:pt>
                <c:pt idx="31">
                  <c:v>506</c:v>
                </c:pt>
                <c:pt idx="32">
                  <c:v>506</c:v>
                </c:pt>
                <c:pt idx="33">
                  <c:v>506</c:v>
                </c:pt>
                <c:pt idx="34">
                  <c:v>506</c:v>
                </c:pt>
                <c:pt idx="35">
                  <c:v>506</c:v>
                </c:pt>
                <c:pt idx="36">
                  <c:v>506</c:v>
                </c:pt>
                <c:pt idx="37">
                  <c:v>506</c:v>
                </c:pt>
                <c:pt idx="38">
                  <c:v>506</c:v>
                </c:pt>
                <c:pt idx="39">
                  <c:v>506</c:v>
                </c:pt>
                <c:pt idx="40">
                  <c:v>506</c:v>
                </c:pt>
                <c:pt idx="41">
                  <c:v>506</c:v>
                </c:pt>
                <c:pt idx="42">
                  <c:v>506</c:v>
                </c:pt>
                <c:pt idx="43">
                  <c:v>506</c:v>
                </c:pt>
                <c:pt idx="44">
                  <c:v>506</c:v>
                </c:pt>
                <c:pt idx="45">
                  <c:v>506</c:v>
                </c:pt>
                <c:pt idx="46">
                  <c:v>506</c:v>
                </c:pt>
                <c:pt idx="47">
                  <c:v>506</c:v>
                </c:pt>
                <c:pt idx="48">
                  <c:v>506</c:v>
                </c:pt>
                <c:pt idx="49">
                  <c:v>506</c:v>
                </c:pt>
                <c:pt idx="50">
                  <c:v>506</c:v>
                </c:pt>
                <c:pt idx="51">
                  <c:v>506</c:v>
                </c:pt>
                <c:pt idx="52">
                  <c:v>506</c:v>
                </c:pt>
                <c:pt idx="53">
                  <c:v>506</c:v>
                </c:pt>
                <c:pt idx="54">
                  <c:v>506</c:v>
                </c:pt>
                <c:pt idx="55">
                  <c:v>506</c:v>
                </c:pt>
                <c:pt idx="56">
                  <c:v>506</c:v>
                </c:pt>
                <c:pt idx="57">
                  <c:v>506</c:v>
                </c:pt>
                <c:pt idx="58">
                  <c:v>506</c:v>
                </c:pt>
                <c:pt idx="59">
                  <c:v>506</c:v>
                </c:pt>
                <c:pt idx="60">
                  <c:v>506</c:v>
                </c:pt>
                <c:pt idx="61">
                  <c:v>506</c:v>
                </c:pt>
                <c:pt idx="62">
                  <c:v>506</c:v>
                </c:pt>
                <c:pt idx="63">
                  <c:v>506</c:v>
                </c:pt>
                <c:pt idx="64">
                  <c:v>506</c:v>
                </c:pt>
                <c:pt idx="65">
                  <c:v>506</c:v>
                </c:pt>
                <c:pt idx="66">
                  <c:v>506</c:v>
                </c:pt>
                <c:pt idx="67">
                  <c:v>506</c:v>
                </c:pt>
                <c:pt idx="68">
                  <c:v>506</c:v>
                </c:pt>
                <c:pt idx="69">
                  <c:v>506</c:v>
                </c:pt>
                <c:pt idx="70">
                  <c:v>506</c:v>
                </c:pt>
                <c:pt idx="71">
                  <c:v>506</c:v>
                </c:pt>
                <c:pt idx="72">
                  <c:v>506</c:v>
                </c:pt>
                <c:pt idx="73">
                  <c:v>506</c:v>
                </c:pt>
                <c:pt idx="74">
                  <c:v>506</c:v>
                </c:pt>
                <c:pt idx="75">
                  <c:v>506</c:v>
                </c:pt>
                <c:pt idx="76">
                  <c:v>506</c:v>
                </c:pt>
                <c:pt idx="77">
                  <c:v>506</c:v>
                </c:pt>
                <c:pt idx="78">
                  <c:v>506</c:v>
                </c:pt>
                <c:pt idx="79">
                  <c:v>506</c:v>
                </c:pt>
                <c:pt idx="80">
                  <c:v>506</c:v>
                </c:pt>
                <c:pt idx="81">
                  <c:v>506</c:v>
                </c:pt>
                <c:pt idx="82">
                  <c:v>506</c:v>
                </c:pt>
                <c:pt idx="83">
                  <c:v>506</c:v>
                </c:pt>
                <c:pt idx="84">
                  <c:v>506</c:v>
                </c:pt>
                <c:pt idx="85">
                  <c:v>506</c:v>
                </c:pt>
                <c:pt idx="86">
                  <c:v>506</c:v>
                </c:pt>
                <c:pt idx="87">
                  <c:v>506</c:v>
                </c:pt>
                <c:pt idx="88">
                  <c:v>506</c:v>
                </c:pt>
                <c:pt idx="89">
                  <c:v>506</c:v>
                </c:pt>
                <c:pt idx="90">
                  <c:v>506</c:v>
                </c:pt>
                <c:pt idx="91">
                  <c:v>506</c:v>
                </c:pt>
                <c:pt idx="92">
                  <c:v>506</c:v>
                </c:pt>
                <c:pt idx="93">
                  <c:v>506</c:v>
                </c:pt>
                <c:pt idx="94">
                  <c:v>506</c:v>
                </c:pt>
                <c:pt idx="95">
                  <c:v>506</c:v>
                </c:pt>
                <c:pt idx="96">
                  <c:v>506</c:v>
                </c:pt>
                <c:pt idx="97">
                  <c:v>506</c:v>
                </c:pt>
                <c:pt idx="98">
                  <c:v>506</c:v>
                </c:pt>
                <c:pt idx="99">
                  <c:v>506</c:v>
                </c:pt>
                <c:pt idx="100">
                  <c:v>506</c:v>
                </c:pt>
                <c:pt idx="101">
                  <c:v>506</c:v>
                </c:pt>
                <c:pt idx="102">
                  <c:v>506</c:v>
                </c:pt>
                <c:pt idx="103">
                  <c:v>506</c:v>
                </c:pt>
                <c:pt idx="104">
                  <c:v>506</c:v>
                </c:pt>
                <c:pt idx="105">
                  <c:v>506</c:v>
                </c:pt>
                <c:pt idx="106">
                  <c:v>506</c:v>
                </c:pt>
                <c:pt idx="107">
                  <c:v>506</c:v>
                </c:pt>
                <c:pt idx="108">
                  <c:v>506</c:v>
                </c:pt>
                <c:pt idx="109">
                  <c:v>506</c:v>
                </c:pt>
                <c:pt idx="110">
                  <c:v>506</c:v>
                </c:pt>
                <c:pt idx="111">
                  <c:v>506</c:v>
                </c:pt>
                <c:pt idx="112">
                  <c:v>506</c:v>
                </c:pt>
                <c:pt idx="113">
                  <c:v>506</c:v>
                </c:pt>
                <c:pt idx="114">
                  <c:v>506</c:v>
                </c:pt>
                <c:pt idx="115">
                  <c:v>506</c:v>
                </c:pt>
                <c:pt idx="116">
                  <c:v>506</c:v>
                </c:pt>
                <c:pt idx="117">
                  <c:v>506</c:v>
                </c:pt>
                <c:pt idx="118">
                  <c:v>506</c:v>
                </c:pt>
                <c:pt idx="119">
                  <c:v>506</c:v>
                </c:pt>
                <c:pt idx="120">
                  <c:v>506</c:v>
                </c:pt>
                <c:pt idx="121">
                  <c:v>506</c:v>
                </c:pt>
                <c:pt idx="122">
                  <c:v>506</c:v>
                </c:pt>
                <c:pt idx="123">
                  <c:v>506</c:v>
                </c:pt>
                <c:pt idx="124">
                  <c:v>506</c:v>
                </c:pt>
                <c:pt idx="125">
                  <c:v>506</c:v>
                </c:pt>
                <c:pt idx="126">
                  <c:v>506</c:v>
                </c:pt>
                <c:pt idx="127">
                  <c:v>506</c:v>
                </c:pt>
                <c:pt idx="128">
                  <c:v>506</c:v>
                </c:pt>
                <c:pt idx="129">
                  <c:v>506</c:v>
                </c:pt>
                <c:pt idx="130">
                  <c:v>506</c:v>
                </c:pt>
                <c:pt idx="131">
                  <c:v>506</c:v>
                </c:pt>
                <c:pt idx="132">
                  <c:v>506</c:v>
                </c:pt>
                <c:pt idx="133">
                  <c:v>506</c:v>
                </c:pt>
                <c:pt idx="134">
                  <c:v>506</c:v>
                </c:pt>
                <c:pt idx="135">
                  <c:v>506</c:v>
                </c:pt>
                <c:pt idx="136">
                  <c:v>506</c:v>
                </c:pt>
                <c:pt idx="137">
                  <c:v>506</c:v>
                </c:pt>
                <c:pt idx="138">
                  <c:v>506</c:v>
                </c:pt>
                <c:pt idx="139">
                  <c:v>506</c:v>
                </c:pt>
                <c:pt idx="140">
                  <c:v>506</c:v>
                </c:pt>
                <c:pt idx="141">
                  <c:v>506</c:v>
                </c:pt>
                <c:pt idx="142">
                  <c:v>506</c:v>
                </c:pt>
                <c:pt idx="143">
                  <c:v>506</c:v>
                </c:pt>
                <c:pt idx="144">
                  <c:v>506</c:v>
                </c:pt>
                <c:pt idx="145">
                  <c:v>506</c:v>
                </c:pt>
                <c:pt idx="146">
                  <c:v>506</c:v>
                </c:pt>
                <c:pt idx="147">
                  <c:v>506</c:v>
                </c:pt>
                <c:pt idx="148">
                  <c:v>506</c:v>
                </c:pt>
                <c:pt idx="149">
                  <c:v>506</c:v>
                </c:pt>
                <c:pt idx="150">
                  <c:v>506</c:v>
                </c:pt>
                <c:pt idx="151">
                  <c:v>506</c:v>
                </c:pt>
                <c:pt idx="152">
                  <c:v>506</c:v>
                </c:pt>
                <c:pt idx="153">
                  <c:v>506</c:v>
                </c:pt>
                <c:pt idx="154">
                  <c:v>506</c:v>
                </c:pt>
                <c:pt idx="155">
                  <c:v>506</c:v>
                </c:pt>
                <c:pt idx="156">
                  <c:v>506</c:v>
                </c:pt>
                <c:pt idx="157">
                  <c:v>506</c:v>
                </c:pt>
                <c:pt idx="158">
                  <c:v>506</c:v>
                </c:pt>
                <c:pt idx="159">
                  <c:v>506</c:v>
                </c:pt>
                <c:pt idx="160">
                  <c:v>506</c:v>
                </c:pt>
                <c:pt idx="161">
                  <c:v>506</c:v>
                </c:pt>
                <c:pt idx="162">
                  <c:v>506</c:v>
                </c:pt>
                <c:pt idx="163">
                  <c:v>506</c:v>
                </c:pt>
                <c:pt idx="164">
                  <c:v>506</c:v>
                </c:pt>
                <c:pt idx="165">
                  <c:v>506</c:v>
                </c:pt>
                <c:pt idx="166">
                  <c:v>506</c:v>
                </c:pt>
                <c:pt idx="167">
                  <c:v>506</c:v>
                </c:pt>
                <c:pt idx="168">
                  <c:v>506</c:v>
                </c:pt>
                <c:pt idx="169">
                  <c:v>506</c:v>
                </c:pt>
                <c:pt idx="170">
                  <c:v>506</c:v>
                </c:pt>
                <c:pt idx="171">
                  <c:v>506</c:v>
                </c:pt>
                <c:pt idx="172">
                  <c:v>506</c:v>
                </c:pt>
                <c:pt idx="173">
                  <c:v>506</c:v>
                </c:pt>
                <c:pt idx="174">
                  <c:v>506</c:v>
                </c:pt>
                <c:pt idx="175">
                  <c:v>506</c:v>
                </c:pt>
                <c:pt idx="176">
                  <c:v>506</c:v>
                </c:pt>
                <c:pt idx="177">
                  <c:v>506</c:v>
                </c:pt>
                <c:pt idx="178">
                  <c:v>506</c:v>
                </c:pt>
                <c:pt idx="179">
                  <c:v>506</c:v>
                </c:pt>
                <c:pt idx="180">
                  <c:v>506</c:v>
                </c:pt>
                <c:pt idx="181">
                  <c:v>506</c:v>
                </c:pt>
                <c:pt idx="182">
                  <c:v>506</c:v>
                </c:pt>
                <c:pt idx="183">
                  <c:v>506</c:v>
                </c:pt>
                <c:pt idx="184">
                  <c:v>506</c:v>
                </c:pt>
                <c:pt idx="185">
                  <c:v>506</c:v>
                </c:pt>
                <c:pt idx="186">
                  <c:v>506</c:v>
                </c:pt>
                <c:pt idx="187">
                  <c:v>506</c:v>
                </c:pt>
                <c:pt idx="188">
                  <c:v>506</c:v>
                </c:pt>
                <c:pt idx="189">
                  <c:v>506</c:v>
                </c:pt>
                <c:pt idx="190">
                  <c:v>506</c:v>
                </c:pt>
                <c:pt idx="191">
                  <c:v>506</c:v>
                </c:pt>
                <c:pt idx="192">
                  <c:v>506</c:v>
                </c:pt>
                <c:pt idx="193">
                  <c:v>506</c:v>
                </c:pt>
                <c:pt idx="194">
                  <c:v>506</c:v>
                </c:pt>
                <c:pt idx="195">
                  <c:v>506</c:v>
                </c:pt>
                <c:pt idx="196">
                  <c:v>506</c:v>
                </c:pt>
                <c:pt idx="197">
                  <c:v>506</c:v>
                </c:pt>
                <c:pt idx="198">
                  <c:v>506</c:v>
                </c:pt>
                <c:pt idx="199">
                  <c:v>506</c:v>
                </c:pt>
                <c:pt idx="200">
                  <c:v>506</c:v>
                </c:pt>
                <c:pt idx="201">
                  <c:v>506</c:v>
                </c:pt>
                <c:pt idx="202">
                  <c:v>506</c:v>
                </c:pt>
                <c:pt idx="203">
                  <c:v>506</c:v>
                </c:pt>
                <c:pt idx="204">
                  <c:v>506</c:v>
                </c:pt>
                <c:pt idx="205">
                  <c:v>506</c:v>
                </c:pt>
                <c:pt idx="206">
                  <c:v>506</c:v>
                </c:pt>
                <c:pt idx="207">
                  <c:v>506</c:v>
                </c:pt>
                <c:pt idx="208">
                  <c:v>506</c:v>
                </c:pt>
                <c:pt idx="209">
                  <c:v>506</c:v>
                </c:pt>
                <c:pt idx="210">
                  <c:v>506</c:v>
                </c:pt>
                <c:pt idx="211">
                  <c:v>506</c:v>
                </c:pt>
                <c:pt idx="212">
                  <c:v>506</c:v>
                </c:pt>
                <c:pt idx="213">
                  <c:v>506</c:v>
                </c:pt>
                <c:pt idx="214">
                  <c:v>506</c:v>
                </c:pt>
                <c:pt idx="215">
                  <c:v>506</c:v>
                </c:pt>
                <c:pt idx="216">
                  <c:v>506</c:v>
                </c:pt>
                <c:pt idx="217">
                  <c:v>506</c:v>
                </c:pt>
                <c:pt idx="218">
                  <c:v>506</c:v>
                </c:pt>
                <c:pt idx="219">
                  <c:v>506</c:v>
                </c:pt>
                <c:pt idx="220">
                  <c:v>506</c:v>
                </c:pt>
                <c:pt idx="221">
                  <c:v>506</c:v>
                </c:pt>
                <c:pt idx="222">
                  <c:v>506</c:v>
                </c:pt>
                <c:pt idx="223">
                  <c:v>506</c:v>
                </c:pt>
                <c:pt idx="224">
                  <c:v>506</c:v>
                </c:pt>
                <c:pt idx="225">
                  <c:v>506</c:v>
                </c:pt>
                <c:pt idx="226">
                  <c:v>506</c:v>
                </c:pt>
                <c:pt idx="227">
                  <c:v>506</c:v>
                </c:pt>
                <c:pt idx="228">
                  <c:v>506</c:v>
                </c:pt>
                <c:pt idx="229">
                  <c:v>506</c:v>
                </c:pt>
                <c:pt idx="230">
                  <c:v>506</c:v>
                </c:pt>
                <c:pt idx="231">
                  <c:v>506</c:v>
                </c:pt>
                <c:pt idx="232">
                  <c:v>506</c:v>
                </c:pt>
                <c:pt idx="233">
                  <c:v>506</c:v>
                </c:pt>
                <c:pt idx="234">
                  <c:v>506</c:v>
                </c:pt>
                <c:pt idx="235">
                  <c:v>506</c:v>
                </c:pt>
                <c:pt idx="236">
                  <c:v>506</c:v>
                </c:pt>
                <c:pt idx="237">
                  <c:v>506</c:v>
                </c:pt>
                <c:pt idx="238">
                  <c:v>506</c:v>
                </c:pt>
                <c:pt idx="239">
                  <c:v>506</c:v>
                </c:pt>
                <c:pt idx="240">
                  <c:v>506</c:v>
                </c:pt>
                <c:pt idx="241">
                  <c:v>506</c:v>
                </c:pt>
                <c:pt idx="242">
                  <c:v>506</c:v>
                </c:pt>
                <c:pt idx="243">
                  <c:v>506</c:v>
                </c:pt>
                <c:pt idx="244">
                  <c:v>506</c:v>
                </c:pt>
                <c:pt idx="245">
                  <c:v>506</c:v>
                </c:pt>
                <c:pt idx="246">
                  <c:v>506</c:v>
                </c:pt>
                <c:pt idx="247">
                  <c:v>506</c:v>
                </c:pt>
                <c:pt idx="248">
                  <c:v>506</c:v>
                </c:pt>
                <c:pt idx="249">
                  <c:v>506</c:v>
                </c:pt>
                <c:pt idx="250">
                  <c:v>506</c:v>
                </c:pt>
                <c:pt idx="251">
                  <c:v>506</c:v>
                </c:pt>
                <c:pt idx="252">
                  <c:v>506</c:v>
                </c:pt>
                <c:pt idx="253">
                  <c:v>506</c:v>
                </c:pt>
                <c:pt idx="254">
                  <c:v>506</c:v>
                </c:pt>
                <c:pt idx="255">
                  <c:v>506</c:v>
                </c:pt>
                <c:pt idx="256">
                  <c:v>506</c:v>
                </c:pt>
                <c:pt idx="257">
                  <c:v>506</c:v>
                </c:pt>
                <c:pt idx="258">
                  <c:v>506</c:v>
                </c:pt>
                <c:pt idx="259">
                  <c:v>506</c:v>
                </c:pt>
                <c:pt idx="260">
                  <c:v>506</c:v>
                </c:pt>
                <c:pt idx="261">
                  <c:v>506</c:v>
                </c:pt>
                <c:pt idx="262">
                  <c:v>506</c:v>
                </c:pt>
                <c:pt idx="263">
                  <c:v>506</c:v>
                </c:pt>
                <c:pt idx="264">
                  <c:v>506</c:v>
                </c:pt>
                <c:pt idx="265">
                  <c:v>506</c:v>
                </c:pt>
                <c:pt idx="266">
                  <c:v>506</c:v>
                </c:pt>
                <c:pt idx="267">
                  <c:v>506</c:v>
                </c:pt>
                <c:pt idx="268">
                  <c:v>506</c:v>
                </c:pt>
                <c:pt idx="269">
                  <c:v>506</c:v>
                </c:pt>
                <c:pt idx="270">
                  <c:v>506</c:v>
                </c:pt>
                <c:pt idx="271">
                  <c:v>506</c:v>
                </c:pt>
                <c:pt idx="272">
                  <c:v>506</c:v>
                </c:pt>
                <c:pt idx="273">
                  <c:v>506</c:v>
                </c:pt>
                <c:pt idx="274">
                  <c:v>506</c:v>
                </c:pt>
                <c:pt idx="275">
                  <c:v>506</c:v>
                </c:pt>
                <c:pt idx="276">
                  <c:v>506</c:v>
                </c:pt>
                <c:pt idx="277">
                  <c:v>506</c:v>
                </c:pt>
                <c:pt idx="278">
                  <c:v>506</c:v>
                </c:pt>
                <c:pt idx="279">
                  <c:v>506</c:v>
                </c:pt>
                <c:pt idx="280">
                  <c:v>506</c:v>
                </c:pt>
                <c:pt idx="281">
                  <c:v>506</c:v>
                </c:pt>
                <c:pt idx="282">
                  <c:v>506</c:v>
                </c:pt>
                <c:pt idx="283">
                  <c:v>506</c:v>
                </c:pt>
                <c:pt idx="284">
                  <c:v>506</c:v>
                </c:pt>
                <c:pt idx="285">
                  <c:v>506</c:v>
                </c:pt>
                <c:pt idx="286">
                  <c:v>506</c:v>
                </c:pt>
                <c:pt idx="287">
                  <c:v>506</c:v>
                </c:pt>
                <c:pt idx="288">
                  <c:v>506</c:v>
                </c:pt>
                <c:pt idx="289">
                  <c:v>506</c:v>
                </c:pt>
                <c:pt idx="290">
                  <c:v>506</c:v>
                </c:pt>
                <c:pt idx="291">
                  <c:v>506</c:v>
                </c:pt>
                <c:pt idx="292">
                  <c:v>506</c:v>
                </c:pt>
                <c:pt idx="293">
                  <c:v>506</c:v>
                </c:pt>
                <c:pt idx="294">
                  <c:v>506</c:v>
                </c:pt>
                <c:pt idx="295">
                  <c:v>506</c:v>
                </c:pt>
                <c:pt idx="296">
                  <c:v>506</c:v>
                </c:pt>
                <c:pt idx="297">
                  <c:v>506</c:v>
                </c:pt>
                <c:pt idx="298">
                  <c:v>506</c:v>
                </c:pt>
                <c:pt idx="299">
                  <c:v>506</c:v>
                </c:pt>
                <c:pt idx="300">
                  <c:v>506</c:v>
                </c:pt>
                <c:pt idx="301">
                  <c:v>506</c:v>
                </c:pt>
                <c:pt idx="302">
                  <c:v>506</c:v>
                </c:pt>
                <c:pt idx="303">
                  <c:v>506</c:v>
                </c:pt>
                <c:pt idx="304">
                  <c:v>506</c:v>
                </c:pt>
                <c:pt idx="305">
                  <c:v>506</c:v>
                </c:pt>
                <c:pt idx="306">
                  <c:v>506</c:v>
                </c:pt>
                <c:pt idx="307">
                  <c:v>506</c:v>
                </c:pt>
                <c:pt idx="308">
                  <c:v>506</c:v>
                </c:pt>
                <c:pt idx="309">
                  <c:v>506</c:v>
                </c:pt>
                <c:pt idx="310">
                  <c:v>506</c:v>
                </c:pt>
                <c:pt idx="311">
                  <c:v>506</c:v>
                </c:pt>
                <c:pt idx="312">
                  <c:v>506</c:v>
                </c:pt>
                <c:pt idx="313">
                  <c:v>506</c:v>
                </c:pt>
                <c:pt idx="314">
                  <c:v>506</c:v>
                </c:pt>
                <c:pt idx="315">
                  <c:v>506</c:v>
                </c:pt>
                <c:pt idx="316">
                  <c:v>506</c:v>
                </c:pt>
                <c:pt idx="317">
                  <c:v>506</c:v>
                </c:pt>
                <c:pt idx="318">
                  <c:v>506</c:v>
                </c:pt>
                <c:pt idx="319">
                  <c:v>506</c:v>
                </c:pt>
                <c:pt idx="320">
                  <c:v>506</c:v>
                </c:pt>
                <c:pt idx="321">
                  <c:v>506</c:v>
                </c:pt>
                <c:pt idx="322">
                  <c:v>506</c:v>
                </c:pt>
                <c:pt idx="323">
                  <c:v>506</c:v>
                </c:pt>
                <c:pt idx="324">
                  <c:v>506</c:v>
                </c:pt>
                <c:pt idx="325">
                  <c:v>506</c:v>
                </c:pt>
                <c:pt idx="326">
                  <c:v>506</c:v>
                </c:pt>
                <c:pt idx="327">
                  <c:v>506</c:v>
                </c:pt>
                <c:pt idx="328">
                  <c:v>506</c:v>
                </c:pt>
                <c:pt idx="329">
                  <c:v>506</c:v>
                </c:pt>
                <c:pt idx="330">
                  <c:v>506</c:v>
                </c:pt>
                <c:pt idx="331">
                  <c:v>506</c:v>
                </c:pt>
                <c:pt idx="332">
                  <c:v>506</c:v>
                </c:pt>
                <c:pt idx="333">
                  <c:v>506</c:v>
                </c:pt>
                <c:pt idx="334">
                  <c:v>506</c:v>
                </c:pt>
                <c:pt idx="335">
                  <c:v>506</c:v>
                </c:pt>
                <c:pt idx="336">
                  <c:v>506</c:v>
                </c:pt>
                <c:pt idx="337">
                  <c:v>506</c:v>
                </c:pt>
                <c:pt idx="338">
                  <c:v>506</c:v>
                </c:pt>
                <c:pt idx="339">
                  <c:v>506</c:v>
                </c:pt>
                <c:pt idx="340">
                  <c:v>506</c:v>
                </c:pt>
                <c:pt idx="341">
                  <c:v>506</c:v>
                </c:pt>
                <c:pt idx="342">
                  <c:v>506</c:v>
                </c:pt>
                <c:pt idx="343">
                  <c:v>506</c:v>
                </c:pt>
                <c:pt idx="344">
                  <c:v>506</c:v>
                </c:pt>
                <c:pt idx="345">
                  <c:v>506</c:v>
                </c:pt>
                <c:pt idx="346">
                  <c:v>506</c:v>
                </c:pt>
                <c:pt idx="347">
                  <c:v>506</c:v>
                </c:pt>
                <c:pt idx="348">
                  <c:v>506</c:v>
                </c:pt>
                <c:pt idx="349">
                  <c:v>506</c:v>
                </c:pt>
                <c:pt idx="350">
                  <c:v>506</c:v>
                </c:pt>
                <c:pt idx="351">
                  <c:v>506</c:v>
                </c:pt>
                <c:pt idx="352">
                  <c:v>506</c:v>
                </c:pt>
                <c:pt idx="353">
                  <c:v>506</c:v>
                </c:pt>
                <c:pt idx="354">
                  <c:v>506</c:v>
                </c:pt>
                <c:pt idx="355">
                  <c:v>506</c:v>
                </c:pt>
                <c:pt idx="356">
                  <c:v>506</c:v>
                </c:pt>
                <c:pt idx="357">
                  <c:v>506</c:v>
                </c:pt>
                <c:pt idx="358">
                  <c:v>506</c:v>
                </c:pt>
                <c:pt idx="359">
                  <c:v>506</c:v>
                </c:pt>
                <c:pt idx="360">
                  <c:v>506</c:v>
                </c:pt>
                <c:pt idx="361">
                  <c:v>506</c:v>
                </c:pt>
                <c:pt idx="362">
                  <c:v>506</c:v>
                </c:pt>
                <c:pt idx="363">
                  <c:v>506</c:v>
                </c:pt>
                <c:pt idx="364">
                  <c:v>506</c:v>
                </c:pt>
                <c:pt idx="365">
                  <c:v>506</c:v>
                </c:pt>
                <c:pt idx="366">
                  <c:v>506</c:v>
                </c:pt>
                <c:pt idx="367">
                  <c:v>506</c:v>
                </c:pt>
                <c:pt idx="368">
                  <c:v>506</c:v>
                </c:pt>
                <c:pt idx="369">
                  <c:v>506</c:v>
                </c:pt>
                <c:pt idx="370">
                  <c:v>506</c:v>
                </c:pt>
                <c:pt idx="371">
                  <c:v>506</c:v>
                </c:pt>
                <c:pt idx="372">
                  <c:v>506</c:v>
                </c:pt>
              </c:numCache>
            </c:numRef>
          </c:val>
          <c:smooth val="0"/>
        </c:ser>
        <c:ser>
          <c:idx val="4"/>
          <c:order val="7"/>
          <c:tx>
            <c:strRef>
              <c:f>EMBI!$Q$6</c:f>
              <c:strCache>
                <c:ptCount val="1"/>
                <c:pt idx="0">
                  <c:v>US Election</c:v>
                </c:pt>
              </c:strCache>
            </c:strRef>
          </c:tx>
          <c:spPr>
            <a:ln w="19050" cap="rnd" cmpd="sng" algn="ctr">
              <a:solidFill>
                <a:srgbClr val="FF0000"/>
              </a:solidFill>
              <a:prstDash val="solid"/>
              <a:round/>
            </a:ln>
            <a:effectLst/>
          </c:spPr>
          <c:marker>
            <c:symbol val="none"/>
          </c:marker>
          <c:cat>
            <c:numRef>
              <c:f>EMBI!$F$7:$F$379</c:f>
              <c:numCache>
                <c:formatCode>dd-mm-yyyy</c:formatCode>
                <c:ptCount val="373"/>
                <c:pt idx="0">
                  <c:v>42165</c:v>
                </c:pt>
                <c:pt idx="1">
                  <c:v>42166</c:v>
                </c:pt>
                <c:pt idx="2">
                  <c:v>42167</c:v>
                </c:pt>
                <c:pt idx="3">
                  <c:v>42170</c:v>
                </c:pt>
                <c:pt idx="4">
                  <c:v>42171</c:v>
                </c:pt>
                <c:pt idx="5">
                  <c:v>42172</c:v>
                </c:pt>
                <c:pt idx="6">
                  <c:v>42173</c:v>
                </c:pt>
                <c:pt idx="7">
                  <c:v>42174</c:v>
                </c:pt>
                <c:pt idx="8">
                  <c:v>42177</c:v>
                </c:pt>
                <c:pt idx="9">
                  <c:v>42178</c:v>
                </c:pt>
                <c:pt idx="10">
                  <c:v>42179</c:v>
                </c:pt>
                <c:pt idx="11">
                  <c:v>42180</c:v>
                </c:pt>
                <c:pt idx="12">
                  <c:v>42181</c:v>
                </c:pt>
                <c:pt idx="13">
                  <c:v>42184</c:v>
                </c:pt>
                <c:pt idx="14">
                  <c:v>42185</c:v>
                </c:pt>
                <c:pt idx="15">
                  <c:v>42186</c:v>
                </c:pt>
                <c:pt idx="16">
                  <c:v>42187</c:v>
                </c:pt>
                <c:pt idx="17">
                  <c:v>42188</c:v>
                </c:pt>
                <c:pt idx="18">
                  <c:v>42191</c:v>
                </c:pt>
                <c:pt idx="19">
                  <c:v>42192</c:v>
                </c:pt>
                <c:pt idx="20">
                  <c:v>42193</c:v>
                </c:pt>
                <c:pt idx="21">
                  <c:v>42194</c:v>
                </c:pt>
                <c:pt idx="22">
                  <c:v>42195</c:v>
                </c:pt>
                <c:pt idx="23">
                  <c:v>42198</c:v>
                </c:pt>
                <c:pt idx="24">
                  <c:v>42199</c:v>
                </c:pt>
                <c:pt idx="25">
                  <c:v>42200</c:v>
                </c:pt>
                <c:pt idx="26">
                  <c:v>42201</c:v>
                </c:pt>
                <c:pt idx="27">
                  <c:v>42202</c:v>
                </c:pt>
                <c:pt idx="28">
                  <c:v>42205</c:v>
                </c:pt>
                <c:pt idx="29">
                  <c:v>42206</c:v>
                </c:pt>
                <c:pt idx="30">
                  <c:v>42207</c:v>
                </c:pt>
                <c:pt idx="31">
                  <c:v>42208</c:v>
                </c:pt>
                <c:pt idx="32">
                  <c:v>42209</c:v>
                </c:pt>
                <c:pt idx="33">
                  <c:v>42212</c:v>
                </c:pt>
                <c:pt idx="34">
                  <c:v>42213</c:v>
                </c:pt>
                <c:pt idx="35">
                  <c:v>42214</c:v>
                </c:pt>
                <c:pt idx="36">
                  <c:v>42215</c:v>
                </c:pt>
                <c:pt idx="37">
                  <c:v>42216</c:v>
                </c:pt>
                <c:pt idx="38">
                  <c:v>42219</c:v>
                </c:pt>
                <c:pt idx="39">
                  <c:v>42220</c:v>
                </c:pt>
                <c:pt idx="40">
                  <c:v>42221</c:v>
                </c:pt>
                <c:pt idx="41">
                  <c:v>42222</c:v>
                </c:pt>
                <c:pt idx="42">
                  <c:v>42223</c:v>
                </c:pt>
                <c:pt idx="43">
                  <c:v>42226</c:v>
                </c:pt>
                <c:pt idx="44">
                  <c:v>42227</c:v>
                </c:pt>
                <c:pt idx="45">
                  <c:v>42228</c:v>
                </c:pt>
                <c:pt idx="46">
                  <c:v>42229</c:v>
                </c:pt>
                <c:pt idx="47">
                  <c:v>42230</c:v>
                </c:pt>
                <c:pt idx="48">
                  <c:v>42233</c:v>
                </c:pt>
                <c:pt idx="49">
                  <c:v>42234</c:v>
                </c:pt>
                <c:pt idx="50">
                  <c:v>42235</c:v>
                </c:pt>
                <c:pt idx="51">
                  <c:v>42236</c:v>
                </c:pt>
                <c:pt idx="52">
                  <c:v>42237</c:v>
                </c:pt>
                <c:pt idx="53">
                  <c:v>42240</c:v>
                </c:pt>
                <c:pt idx="54">
                  <c:v>42241</c:v>
                </c:pt>
                <c:pt idx="55">
                  <c:v>42242</c:v>
                </c:pt>
                <c:pt idx="56">
                  <c:v>42243</c:v>
                </c:pt>
                <c:pt idx="57">
                  <c:v>42244</c:v>
                </c:pt>
                <c:pt idx="58">
                  <c:v>42247</c:v>
                </c:pt>
                <c:pt idx="59">
                  <c:v>42248</c:v>
                </c:pt>
                <c:pt idx="60">
                  <c:v>42249</c:v>
                </c:pt>
                <c:pt idx="61">
                  <c:v>42250</c:v>
                </c:pt>
                <c:pt idx="62">
                  <c:v>42251</c:v>
                </c:pt>
                <c:pt idx="63">
                  <c:v>42254</c:v>
                </c:pt>
                <c:pt idx="64">
                  <c:v>42255</c:v>
                </c:pt>
                <c:pt idx="65">
                  <c:v>42256</c:v>
                </c:pt>
                <c:pt idx="66">
                  <c:v>42257</c:v>
                </c:pt>
                <c:pt idx="67">
                  <c:v>42258</c:v>
                </c:pt>
                <c:pt idx="68">
                  <c:v>42261</c:v>
                </c:pt>
                <c:pt idx="69">
                  <c:v>42262</c:v>
                </c:pt>
                <c:pt idx="70">
                  <c:v>42263</c:v>
                </c:pt>
                <c:pt idx="71">
                  <c:v>42264</c:v>
                </c:pt>
                <c:pt idx="72">
                  <c:v>42265</c:v>
                </c:pt>
                <c:pt idx="73">
                  <c:v>42268</c:v>
                </c:pt>
                <c:pt idx="74">
                  <c:v>42269</c:v>
                </c:pt>
                <c:pt idx="75">
                  <c:v>42270</c:v>
                </c:pt>
                <c:pt idx="76">
                  <c:v>42271</c:v>
                </c:pt>
                <c:pt idx="77">
                  <c:v>42272</c:v>
                </c:pt>
                <c:pt idx="78">
                  <c:v>42275</c:v>
                </c:pt>
                <c:pt idx="79">
                  <c:v>42276</c:v>
                </c:pt>
                <c:pt idx="80">
                  <c:v>42277</c:v>
                </c:pt>
                <c:pt idx="81">
                  <c:v>42278</c:v>
                </c:pt>
                <c:pt idx="82">
                  <c:v>42279</c:v>
                </c:pt>
                <c:pt idx="83">
                  <c:v>42282</c:v>
                </c:pt>
                <c:pt idx="84">
                  <c:v>42283</c:v>
                </c:pt>
                <c:pt idx="85">
                  <c:v>42284</c:v>
                </c:pt>
                <c:pt idx="86">
                  <c:v>42285</c:v>
                </c:pt>
                <c:pt idx="87">
                  <c:v>42286</c:v>
                </c:pt>
                <c:pt idx="88">
                  <c:v>42289</c:v>
                </c:pt>
                <c:pt idx="89">
                  <c:v>42290</c:v>
                </c:pt>
                <c:pt idx="90">
                  <c:v>42291</c:v>
                </c:pt>
                <c:pt idx="91">
                  <c:v>42292</c:v>
                </c:pt>
                <c:pt idx="92">
                  <c:v>42293</c:v>
                </c:pt>
                <c:pt idx="93">
                  <c:v>42296</c:v>
                </c:pt>
                <c:pt idx="94">
                  <c:v>42297</c:v>
                </c:pt>
                <c:pt idx="95">
                  <c:v>42298</c:v>
                </c:pt>
                <c:pt idx="96">
                  <c:v>42299</c:v>
                </c:pt>
                <c:pt idx="97">
                  <c:v>42300</c:v>
                </c:pt>
                <c:pt idx="98">
                  <c:v>42303</c:v>
                </c:pt>
                <c:pt idx="99">
                  <c:v>42304</c:v>
                </c:pt>
                <c:pt idx="100">
                  <c:v>42305</c:v>
                </c:pt>
                <c:pt idx="101">
                  <c:v>42306</c:v>
                </c:pt>
                <c:pt idx="102">
                  <c:v>42307</c:v>
                </c:pt>
                <c:pt idx="103">
                  <c:v>42310</c:v>
                </c:pt>
                <c:pt idx="104">
                  <c:v>42311</c:v>
                </c:pt>
                <c:pt idx="105">
                  <c:v>42312</c:v>
                </c:pt>
                <c:pt idx="106">
                  <c:v>42313</c:v>
                </c:pt>
                <c:pt idx="107">
                  <c:v>42314</c:v>
                </c:pt>
                <c:pt idx="108">
                  <c:v>42317</c:v>
                </c:pt>
                <c:pt idx="109">
                  <c:v>42318</c:v>
                </c:pt>
                <c:pt idx="110">
                  <c:v>42319</c:v>
                </c:pt>
                <c:pt idx="111">
                  <c:v>42320</c:v>
                </c:pt>
                <c:pt idx="112">
                  <c:v>42321</c:v>
                </c:pt>
                <c:pt idx="113">
                  <c:v>42324</c:v>
                </c:pt>
                <c:pt idx="114">
                  <c:v>42325</c:v>
                </c:pt>
                <c:pt idx="115">
                  <c:v>42326</c:v>
                </c:pt>
                <c:pt idx="116">
                  <c:v>42327</c:v>
                </c:pt>
                <c:pt idx="117">
                  <c:v>42328</c:v>
                </c:pt>
                <c:pt idx="118">
                  <c:v>42331</c:v>
                </c:pt>
                <c:pt idx="119">
                  <c:v>42332</c:v>
                </c:pt>
                <c:pt idx="120">
                  <c:v>42333</c:v>
                </c:pt>
                <c:pt idx="121">
                  <c:v>42334</c:v>
                </c:pt>
                <c:pt idx="122">
                  <c:v>42335</c:v>
                </c:pt>
                <c:pt idx="123">
                  <c:v>42338</c:v>
                </c:pt>
                <c:pt idx="124">
                  <c:v>42339</c:v>
                </c:pt>
                <c:pt idx="125">
                  <c:v>42340</c:v>
                </c:pt>
                <c:pt idx="126">
                  <c:v>42341</c:v>
                </c:pt>
                <c:pt idx="127">
                  <c:v>42342</c:v>
                </c:pt>
                <c:pt idx="128">
                  <c:v>42345</c:v>
                </c:pt>
                <c:pt idx="129">
                  <c:v>42346</c:v>
                </c:pt>
                <c:pt idx="130">
                  <c:v>42347</c:v>
                </c:pt>
                <c:pt idx="131">
                  <c:v>42348</c:v>
                </c:pt>
                <c:pt idx="132">
                  <c:v>42349</c:v>
                </c:pt>
                <c:pt idx="133">
                  <c:v>42352</c:v>
                </c:pt>
                <c:pt idx="134">
                  <c:v>42353</c:v>
                </c:pt>
                <c:pt idx="135">
                  <c:v>42354</c:v>
                </c:pt>
                <c:pt idx="136">
                  <c:v>42355</c:v>
                </c:pt>
                <c:pt idx="137">
                  <c:v>42356</c:v>
                </c:pt>
                <c:pt idx="138">
                  <c:v>42359</c:v>
                </c:pt>
                <c:pt idx="139">
                  <c:v>42360</c:v>
                </c:pt>
                <c:pt idx="140">
                  <c:v>42361</c:v>
                </c:pt>
                <c:pt idx="141">
                  <c:v>42362</c:v>
                </c:pt>
                <c:pt idx="142">
                  <c:v>42363</c:v>
                </c:pt>
                <c:pt idx="143">
                  <c:v>42366</c:v>
                </c:pt>
                <c:pt idx="144">
                  <c:v>42367</c:v>
                </c:pt>
                <c:pt idx="145">
                  <c:v>42368</c:v>
                </c:pt>
                <c:pt idx="146">
                  <c:v>42369</c:v>
                </c:pt>
                <c:pt idx="147">
                  <c:v>42370</c:v>
                </c:pt>
                <c:pt idx="148">
                  <c:v>42373</c:v>
                </c:pt>
                <c:pt idx="149">
                  <c:v>42374</c:v>
                </c:pt>
                <c:pt idx="150">
                  <c:v>42375</c:v>
                </c:pt>
                <c:pt idx="151">
                  <c:v>42376</c:v>
                </c:pt>
                <c:pt idx="152">
                  <c:v>42377</c:v>
                </c:pt>
                <c:pt idx="153">
                  <c:v>42380</c:v>
                </c:pt>
                <c:pt idx="154">
                  <c:v>42381</c:v>
                </c:pt>
                <c:pt idx="155">
                  <c:v>42382</c:v>
                </c:pt>
                <c:pt idx="156">
                  <c:v>42383</c:v>
                </c:pt>
                <c:pt idx="157">
                  <c:v>42384</c:v>
                </c:pt>
                <c:pt idx="158">
                  <c:v>42387</c:v>
                </c:pt>
                <c:pt idx="159">
                  <c:v>42388</c:v>
                </c:pt>
                <c:pt idx="160">
                  <c:v>42389</c:v>
                </c:pt>
                <c:pt idx="161">
                  <c:v>42390</c:v>
                </c:pt>
                <c:pt idx="162">
                  <c:v>42391</c:v>
                </c:pt>
                <c:pt idx="163">
                  <c:v>42394</c:v>
                </c:pt>
                <c:pt idx="164">
                  <c:v>42395</c:v>
                </c:pt>
                <c:pt idx="165">
                  <c:v>42396</c:v>
                </c:pt>
                <c:pt idx="166">
                  <c:v>42397</c:v>
                </c:pt>
                <c:pt idx="167">
                  <c:v>42398</c:v>
                </c:pt>
                <c:pt idx="168">
                  <c:v>42401</c:v>
                </c:pt>
                <c:pt idx="169">
                  <c:v>42402</c:v>
                </c:pt>
                <c:pt idx="170">
                  <c:v>42403</c:v>
                </c:pt>
                <c:pt idx="171">
                  <c:v>42404</c:v>
                </c:pt>
                <c:pt idx="172">
                  <c:v>42405</c:v>
                </c:pt>
                <c:pt idx="173">
                  <c:v>42408</c:v>
                </c:pt>
                <c:pt idx="174">
                  <c:v>42409</c:v>
                </c:pt>
                <c:pt idx="175">
                  <c:v>42410</c:v>
                </c:pt>
                <c:pt idx="176">
                  <c:v>42411</c:v>
                </c:pt>
                <c:pt idx="177">
                  <c:v>42412</c:v>
                </c:pt>
                <c:pt idx="178">
                  <c:v>42415</c:v>
                </c:pt>
                <c:pt idx="179">
                  <c:v>42416</c:v>
                </c:pt>
                <c:pt idx="180">
                  <c:v>42417</c:v>
                </c:pt>
                <c:pt idx="181">
                  <c:v>42418</c:v>
                </c:pt>
                <c:pt idx="182">
                  <c:v>42419</c:v>
                </c:pt>
                <c:pt idx="183">
                  <c:v>42422</c:v>
                </c:pt>
                <c:pt idx="184">
                  <c:v>42423</c:v>
                </c:pt>
                <c:pt idx="185">
                  <c:v>42424</c:v>
                </c:pt>
                <c:pt idx="186">
                  <c:v>42425</c:v>
                </c:pt>
                <c:pt idx="187">
                  <c:v>42426</c:v>
                </c:pt>
                <c:pt idx="188">
                  <c:v>42429</c:v>
                </c:pt>
                <c:pt idx="189">
                  <c:v>42430</c:v>
                </c:pt>
                <c:pt idx="190">
                  <c:v>42431</c:v>
                </c:pt>
                <c:pt idx="191">
                  <c:v>42432</c:v>
                </c:pt>
                <c:pt idx="192">
                  <c:v>42433</c:v>
                </c:pt>
                <c:pt idx="193">
                  <c:v>42436</c:v>
                </c:pt>
                <c:pt idx="194">
                  <c:v>42437</c:v>
                </c:pt>
                <c:pt idx="195">
                  <c:v>42438</c:v>
                </c:pt>
                <c:pt idx="196">
                  <c:v>42439</c:v>
                </c:pt>
                <c:pt idx="197">
                  <c:v>42440</c:v>
                </c:pt>
                <c:pt idx="198">
                  <c:v>42443</c:v>
                </c:pt>
                <c:pt idx="199">
                  <c:v>42444</c:v>
                </c:pt>
                <c:pt idx="200">
                  <c:v>42445</c:v>
                </c:pt>
                <c:pt idx="201">
                  <c:v>42446</c:v>
                </c:pt>
                <c:pt idx="202">
                  <c:v>42447</c:v>
                </c:pt>
                <c:pt idx="203">
                  <c:v>42450</c:v>
                </c:pt>
                <c:pt idx="204">
                  <c:v>42451</c:v>
                </c:pt>
                <c:pt idx="205">
                  <c:v>42452</c:v>
                </c:pt>
                <c:pt idx="206">
                  <c:v>42453</c:v>
                </c:pt>
                <c:pt idx="207">
                  <c:v>42454</c:v>
                </c:pt>
                <c:pt idx="208">
                  <c:v>42457</c:v>
                </c:pt>
                <c:pt idx="209">
                  <c:v>42458</c:v>
                </c:pt>
                <c:pt idx="210">
                  <c:v>42459</c:v>
                </c:pt>
                <c:pt idx="211">
                  <c:v>42460</c:v>
                </c:pt>
                <c:pt idx="212">
                  <c:v>42461</c:v>
                </c:pt>
                <c:pt idx="213">
                  <c:v>42464</c:v>
                </c:pt>
                <c:pt idx="214">
                  <c:v>42465</c:v>
                </c:pt>
                <c:pt idx="215">
                  <c:v>42466</c:v>
                </c:pt>
                <c:pt idx="216">
                  <c:v>42467</c:v>
                </c:pt>
                <c:pt idx="217">
                  <c:v>42468</c:v>
                </c:pt>
                <c:pt idx="218">
                  <c:v>42471</c:v>
                </c:pt>
                <c:pt idx="219">
                  <c:v>42472</c:v>
                </c:pt>
                <c:pt idx="220">
                  <c:v>42473</c:v>
                </c:pt>
                <c:pt idx="221">
                  <c:v>42474</c:v>
                </c:pt>
                <c:pt idx="222">
                  <c:v>42475</c:v>
                </c:pt>
                <c:pt idx="223">
                  <c:v>42478</c:v>
                </c:pt>
                <c:pt idx="224">
                  <c:v>42479</c:v>
                </c:pt>
                <c:pt idx="225">
                  <c:v>42480</c:v>
                </c:pt>
                <c:pt idx="226">
                  <c:v>42481</c:v>
                </c:pt>
                <c:pt idx="227">
                  <c:v>42482</c:v>
                </c:pt>
                <c:pt idx="228">
                  <c:v>42485</c:v>
                </c:pt>
                <c:pt idx="229">
                  <c:v>42486</c:v>
                </c:pt>
                <c:pt idx="230">
                  <c:v>42487</c:v>
                </c:pt>
                <c:pt idx="231">
                  <c:v>42488</c:v>
                </c:pt>
                <c:pt idx="232">
                  <c:v>42489</c:v>
                </c:pt>
                <c:pt idx="233">
                  <c:v>42492</c:v>
                </c:pt>
                <c:pt idx="234">
                  <c:v>42493</c:v>
                </c:pt>
                <c:pt idx="235">
                  <c:v>42494</c:v>
                </c:pt>
                <c:pt idx="236">
                  <c:v>42495</c:v>
                </c:pt>
                <c:pt idx="237">
                  <c:v>42496</c:v>
                </c:pt>
                <c:pt idx="238">
                  <c:v>42499</c:v>
                </c:pt>
                <c:pt idx="239">
                  <c:v>42500</c:v>
                </c:pt>
                <c:pt idx="240">
                  <c:v>42501</c:v>
                </c:pt>
                <c:pt idx="241">
                  <c:v>42502</c:v>
                </c:pt>
                <c:pt idx="242">
                  <c:v>42503</c:v>
                </c:pt>
                <c:pt idx="243">
                  <c:v>42506</c:v>
                </c:pt>
                <c:pt idx="244">
                  <c:v>42507</c:v>
                </c:pt>
                <c:pt idx="245">
                  <c:v>42508</c:v>
                </c:pt>
                <c:pt idx="246">
                  <c:v>42509</c:v>
                </c:pt>
                <c:pt idx="247">
                  <c:v>42510</c:v>
                </c:pt>
                <c:pt idx="248">
                  <c:v>42513</c:v>
                </c:pt>
                <c:pt idx="249">
                  <c:v>42514</c:v>
                </c:pt>
                <c:pt idx="250">
                  <c:v>42515</c:v>
                </c:pt>
                <c:pt idx="251">
                  <c:v>42516</c:v>
                </c:pt>
                <c:pt idx="252">
                  <c:v>42517</c:v>
                </c:pt>
                <c:pt idx="253">
                  <c:v>42520</c:v>
                </c:pt>
                <c:pt idx="254">
                  <c:v>42521</c:v>
                </c:pt>
                <c:pt idx="255">
                  <c:v>42522</c:v>
                </c:pt>
                <c:pt idx="256">
                  <c:v>42523</c:v>
                </c:pt>
                <c:pt idx="257">
                  <c:v>42524</c:v>
                </c:pt>
                <c:pt idx="258">
                  <c:v>42527</c:v>
                </c:pt>
                <c:pt idx="259">
                  <c:v>42528</c:v>
                </c:pt>
                <c:pt idx="260">
                  <c:v>42529</c:v>
                </c:pt>
                <c:pt idx="261">
                  <c:v>42530</c:v>
                </c:pt>
                <c:pt idx="262">
                  <c:v>42531</c:v>
                </c:pt>
                <c:pt idx="263">
                  <c:v>42534</c:v>
                </c:pt>
                <c:pt idx="264">
                  <c:v>42535</c:v>
                </c:pt>
                <c:pt idx="265">
                  <c:v>42536</c:v>
                </c:pt>
                <c:pt idx="266">
                  <c:v>42537</c:v>
                </c:pt>
                <c:pt idx="267">
                  <c:v>42538</c:v>
                </c:pt>
                <c:pt idx="268">
                  <c:v>42541</c:v>
                </c:pt>
                <c:pt idx="269">
                  <c:v>42542</c:v>
                </c:pt>
                <c:pt idx="270">
                  <c:v>42543</c:v>
                </c:pt>
                <c:pt idx="271">
                  <c:v>42544</c:v>
                </c:pt>
                <c:pt idx="272">
                  <c:v>42545</c:v>
                </c:pt>
                <c:pt idx="273">
                  <c:v>42548</c:v>
                </c:pt>
                <c:pt idx="274">
                  <c:v>42549</c:v>
                </c:pt>
                <c:pt idx="275">
                  <c:v>42550</c:v>
                </c:pt>
                <c:pt idx="276">
                  <c:v>42551</c:v>
                </c:pt>
                <c:pt idx="277">
                  <c:v>42552</c:v>
                </c:pt>
                <c:pt idx="278">
                  <c:v>42555</c:v>
                </c:pt>
                <c:pt idx="279">
                  <c:v>42556</c:v>
                </c:pt>
                <c:pt idx="280">
                  <c:v>42557</c:v>
                </c:pt>
                <c:pt idx="281">
                  <c:v>42558</c:v>
                </c:pt>
                <c:pt idx="282">
                  <c:v>42559</c:v>
                </c:pt>
                <c:pt idx="283">
                  <c:v>42562</c:v>
                </c:pt>
                <c:pt idx="284">
                  <c:v>42563</c:v>
                </c:pt>
                <c:pt idx="285">
                  <c:v>42564</c:v>
                </c:pt>
                <c:pt idx="286">
                  <c:v>42565</c:v>
                </c:pt>
                <c:pt idx="287">
                  <c:v>42566</c:v>
                </c:pt>
                <c:pt idx="288">
                  <c:v>42569</c:v>
                </c:pt>
                <c:pt idx="289">
                  <c:v>42570</c:v>
                </c:pt>
                <c:pt idx="290">
                  <c:v>42571</c:v>
                </c:pt>
                <c:pt idx="291">
                  <c:v>42572</c:v>
                </c:pt>
                <c:pt idx="292">
                  <c:v>42573</c:v>
                </c:pt>
                <c:pt idx="293">
                  <c:v>42576</c:v>
                </c:pt>
                <c:pt idx="294">
                  <c:v>42577</c:v>
                </c:pt>
                <c:pt idx="295">
                  <c:v>42578</c:v>
                </c:pt>
                <c:pt idx="296">
                  <c:v>42579</c:v>
                </c:pt>
                <c:pt idx="297">
                  <c:v>42580</c:v>
                </c:pt>
                <c:pt idx="298">
                  <c:v>42583</c:v>
                </c:pt>
                <c:pt idx="299">
                  <c:v>42584</c:v>
                </c:pt>
                <c:pt idx="300">
                  <c:v>42585</c:v>
                </c:pt>
                <c:pt idx="301">
                  <c:v>42586</c:v>
                </c:pt>
                <c:pt idx="302">
                  <c:v>42587</c:v>
                </c:pt>
                <c:pt idx="303">
                  <c:v>42590</c:v>
                </c:pt>
                <c:pt idx="304">
                  <c:v>42591</c:v>
                </c:pt>
                <c:pt idx="305">
                  <c:v>42592</c:v>
                </c:pt>
                <c:pt idx="306">
                  <c:v>42593</c:v>
                </c:pt>
                <c:pt idx="307">
                  <c:v>42594</c:v>
                </c:pt>
                <c:pt idx="308">
                  <c:v>42597</c:v>
                </c:pt>
                <c:pt idx="309">
                  <c:v>42598</c:v>
                </c:pt>
                <c:pt idx="310">
                  <c:v>42599</c:v>
                </c:pt>
                <c:pt idx="311">
                  <c:v>42600</c:v>
                </c:pt>
                <c:pt idx="312">
                  <c:v>42601</c:v>
                </c:pt>
                <c:pt idx="313">
                  <c:v>42604</c:v>
                </c:pt>
                <c:pt idx="314">
                  <c:v>42605</c:v>
                </c:pt>
                <c:pt idx="315">
                  <c:v>42606</c:v>
                </c:pt>
                <c:pt idx="316">
                  <c:v>42607</c:v>
                </c:pt>
                <c:pt idx="317">
                  <c:v>42608</c:v>
                </c:pt>
                <c:pt idx="318">
                  <c:v>42611</c:v>
                </c:pt>
                <c:pt idx="319">
                  <c:v>42612</c:v>
                </c:pt>
                <c:pt idx="320">
                  <c:v>42613</c:v>
                </c:pt>
                <c:pt idx="321">
                  <c:v>42614</c:v>
                </c:pt>
                <c:pt idx="322">
                  <c:v>42615</c:v>
                </c:pt>
                <c:pt idx="323">
                  <c:v>42618</c:v>
                </c:pt>
                <c:pt idx="324">
                  <c:v>42619</c:v>
                </c:pt>
                <c:pt idx="325">
                  <c:v>42620</c:v>
                </c:pt>
                <c:pt idx="326">
                  <c:v>42621</c:v>
                </c:pt>
                <c:pt idx="327">
                  <c:v>42622</c:v>
                </c:pt>
                <c:pt idx="328">
                  <c:v>42625</c:v>
                </c:pt>
                <c:pt idx="329">
                  <c:v>42626</c:v>
                </c:pt>
                <c:pt idx="330">
                  <c:v>42627</c:v>
                </c:pt>
                <c:pt idx="331">
                  <c:v>42628</c:v>
                </c:pt>
                <c:pt idx="332">
                  <c:v>42629</c:v>
                </c:pt>
                <c:pt idx="333">
                  <c:v>42632</c:v>
                </c:pt>
                <c:pt idx="334">
                  <c:v>42633</c:v>
                </c:pt>
                <c:pt idx="335">
                  <c:v>42634</c:v>
                </c:pt>
                <c:pt idx="336">
                  <c:v>42635</c:v>
                </c:pt>
                <c:pt idx="337">
                  <c:v>42636</c:v>
                </c:pt>
                <c:pt idx="338">
                  <c:v>42639</c:v>
                </c:pt>
                <c:pt idx="339">
                  <c:v>42640</c:v>
                </c:pt>
                <c:pt idx="340">
                  <c:v>42641</c:v>
                </c:pt>
                <c:pt idx="341">
                  <c:v>42642</c:v>
                </c:pt>
                <c:pt idx="342">
                  <c:v>42643</c:v>
                </c:pt>
                <c:pt idx="343">
                  <c:v>42646</c:v>
                </c:pt>
                <c:pt idx="344">
                  <c:v>42647</c:v>
                </c:pt>
                <c:pt idx="345">
                  <c:v>42648</c:v>
                </c:pt>
                <c:pt idx="346">
                  <c:v>42649</c:v>
                </c:pt>
                <c:pt idx="347">
                  <c:v>42650</c:v>
                </c:pt>
                <c:pt idx="348">
                  <c:v>42653</c:v>
                </c:pt>
                <c:pt idx="349">
                  <c:v>42654</c:v>
                </c:pt>
                <c:pt idx="350">
                  <c:v>42655</c:v>
                </c:pt>
                <c:pt idx="351">
                  <c:v>42656</c:v>
                </c:pt>
                <c:pt idx="352">
                  <c:v>42657</c:v>
                </c:pt>
                <c:pt idx="353">
                  <c:v>42660</c:v>
                </c:pt>
                <c:pt idx="354">
                  <c:v>42661</c:v>
                </c:pt>
                <c:pt idx="355">
                  <c:v>42662</c:v>
                </c:pt>
                <c:pt idx="356">
                  <c:v>42663</c:v>
                </c:pt>
                <c:pt idx="357">
                  <c:v>42664</c:v>
                </c:pt>
                <c:pt idx="358">
                  <c:v>42667</c:v>
                </c:pt>
                <c:pt idx="359">
                  <c:v>42668</c:v>
                </c:pt>
                <c:pt idx="360">
                  <c:v>42669</c:v>
                </c:pt>
                <c:pt idx="361">
                  <c:v>42670</c:v>
                </c:pt>
                <c:pt idx="362">
                  <c:v>42671</c:v>
                </c:pt>
                <c:pt idx="363">
                  <c:v>42674</c:v>
                </c:pt>
                <c:pt idx="364">
                  <c:v>42675</c:v>
                </c:pt>
                <c:pt idx="365">
                  <c:v>42676</c:v>
                </c:pt>
                <c:pt idx="366">
                  <c:v>42677</c:v>
                </c:pt>
                <c:pt idx="367">
                  <c:v>42678</c:v>
                </c:pt>
                <c:pt idx="368">
                  <c:v>42681</c:v>
                </c:pt>
                <c:pt idx="369">
                  <c:v>42682</c:v>
                </c:pt>
                <c:pt idx="370">
                  <c:v>42683</c:v>
                </c:pt>
                <c:pt idx="371">
                  <c:v>42684</c:v>
                </c:pt>
                <c:pt idx="372">
                  <c:v>42685</c:v>
                </c:pt>
              </c:numCache>
            </c:numRef>
          </c:cat>
          <c:val>
            <c:numRef>
              <c:f>EMBI!$Q$7:$Q$379</c:f>
              <c:numCache>
                <c:formatCode>0.00</c:formatCode>
                <c:ptCount val="37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formatCode="General">
                  <c:v>#N/A</c:v>
                </c:pt>
                <c:pt idx="290" formatCode="General">
                  <c:v>#N/A</c:v>
                </c:pt>
                <c:pt idx="291" formatCode="General">
                  <c:v>#N/A</c:v>
                </c:pt>
                <c:pt idx="292" formatCode="General">
                  <c:v>#N/A</c:v>
                </c:pt>
                <c:pt idx="293" formatCode="General">
                  <c:v>#N/A</c:v>
                </c:pt>
                <c:pt idx="294" formatCode="General">
                  <c:v>#N/A</c:v>
                </c:pt>
                <c:pt idx="295" formatCode="General">
                  <c:v>#N/A</c:v>
                </c:pt>
                <c:pt idx="296" formatCode="General">
                  <c:v>#N/A</c:v>
                </c:pt>
                <c:pt idx="297" formatCode="General">
                  <c:v>#N/A</c:v>
                </c:pt>
                <c:pt idx="298" formatCode="General">
                  <c:v>#N/A</c:v>
                </c:pt>
                <c:pt idx="299" formatCode="General">
                  <c:v>#N/A</c:v>
                </c:pt>
                <c:pt idx="300" formatCode="General">
                  <c:v>#N/A</c:v>
                </c:pt>
                <c:pt idx="301" formatCode="General">
                  <c:v>#N/A</c:v>
                </c:pt>
                <c:pt idx="302" formatCode="General">
                  <c:v>#N/A</c:v>
                </c:pt>
                <c:pt idx="303" formatCode="General">
                  <c:v>#N/A</c:v>
                </c:pt>
                <c:pt idx="304" formatCode="General">
                  <c:v>#N/A</c:v>
                </c:pt>
                <c:pt idx="305" formatCode="General">
                  <c:v>#N/A</c:v>
                </c:pt>
                <c:pt idx="306" formatCode="General">
                  <c:v>#N/A</c:v>
                </c:pt>
                <c:pt idx="307" formatCode="General">
                  <c:v>#N/A</c:v>
                </c:pt>
                <c:pt idx="308" formatCode="General">
                  <c:v>#N/A</c:v>
                </c:pt>
                <c:pt idx="309" formatCode="General">
                  <c:v>#N/A</c:v>
                </c:pt>
                <c:pt idx="310" formatCode="General">
                  <c:v>#N/A</c:v>
                </c:pt>
                <c:pt idx="311" formatCode="General">
                  <c:v>#N/A</c:v>
                </c:pt>
                <c:pt idx="312" formatCode="General">
                  <c:v>#N/A</c:v>
                </c:pt>
                <c:pt idx="313" formatCode="General">
                  <c:v>#N/A</c:v>
                </c:pt>
                <c:pt idx="314" formatCode="General">
                  <c:v>#N/A</c:v>
                </c:pt>
                <c:pt idx="315" formatCode="General">
                  <c:v>#N/A</c:v>
                </c:pt>
                <c:pt idx="316" formatCode="General">
                  <c:v>#N/A</c:v>
                </c:pt>
                <c:pt idx="317" formatCode="General">
                  <c:v>#N/A</c:v>
                </c:pt>
                <c:pt idx="318" formatCode="General">
                  <c:v>#N/A</c:v>
                </c:pt>
                <c:pt idx="319" formatCode="General">
                  <c:v>#N/A</c:v>
                </c:pt>
                <c:pt idx="320" formatCode="General">
                  <c:v>#N/A</c:v>
                </c:pt>
                <c:pt idx="321" formatCode="General">
                  <c:v>#N/A</c:v>
                </c:pt>
                <c:pt idx="322" formatCode="General">
                  <c:v>#N/A</c:v>
                </c:pt>
                <c:pt idx="323" formatCode="General">
                  <c:v>#N/A</c:v>
                </c:pt>
                <c:pt idx="324" formatCode="General">
                  <c:v>#N/A</c:v>
                </c:pt>
                <c:pt idx="325" formatCode="General">
                  <c:v>#N/A</c:v>
                </c:pt>
                <c:pt idx="326" formatCode="General">
                  <c:v>#N/A</c:v>
                </c:pt>
                <c:pt idx="327" formatCode="General">
                  <c:v>#N/A</c:v>
                </c:pt>
                <c:pt idx="328" formatCode="General">
                  <c:v>#N/A</c:v>
                </c:pt>
                <c:pt idx="329" formatCode="General">
                  <c:v>#N/A</c:v>
                </c:pt>
                <c:pt idx="330" formatCode="General">
                  <c:v>#N/A</c:v>
                </c:pt>
                <c:pt idx="331" formatCode="General">
                  <c:v>#N/A</c:v>
                </c:pt>
                <c:pt idx="332" formatCode="General">
                  <c:v>#N/A</c:v>
                </c:pt>
                <c:pt idx="333" formatCode="General">
                  <c:v>#N/A</c:v>
                </c:pt>
                <c:pt idx="334" formatCode="General">
                  <c:v>#N/A</c:v>
                </c:pt>
                <c:pt idx="335" formatCode="General">
                  <c:v>#N/A</c:v>
                </c:pt>
                <c:pt idx="336" formatCode="General">
                  <c:v>#N/A</c:v>
                </c:pt>
                <c:pt idx="337" formatCode="General">
                  <c:v>#N/A</c:v>
                </c:pt>
                <c:pt idx="338" formatCode="General">
                  <c:v>#N/A</c:v>
                </c:pt>
                <c:pt idx="339" formatCode="General">
                  <c:v>#N/A</c:v>
                </c:pt>
                <c:pt idx="340" formatCode="General">
                  <c:v>#N/A</c:v>
                </c:pt>
                <c:pt idx="341" formatCode="General">
                  <c:v>#N/A</c:v>
                </c:pt>
                <c:pt idx="342" formatCode="General">
                  <c:v>#N/A</c:v>
                </c:pt>
                <c:pt idx="343" formatCode="General">
                  <c:v>#N/A</c:v>
                </c:pt>
                <c:pt idx="344" formatCode="General">
                  <c:v>#N/A</c:v>
                </c:pt>
                <c:pt idx="345" formatCode="General">
                  <c:v>#N/A</c:v>
                </c:pt>
                <c:pt idx="346" formatCode="General">
                  <c:v>#N/A</c:v>
                </c:pt>
                <c:pt idx="347" formatCode="General">
                  <c:v>#N/A</c:v>
                </c:pt>
                <c:pt idx="348" formatCode="General">
                  <c:v>#N/A</c:v>
                </c:pt>
                <c:pt idx="349" formatCode="General">
                  <c:v>#N/A</c:v>
                </c:pt>
                <c:pt idx="350" formatCode="General">
                  <c:v>#N/A</c:v>
                </c:pt>
                <c:pt idx="351" formatCode="General">
                  <c:v>#N/A</c:v>
                </c:pt>
                <c:pt idx="352" formatCode="General">
                  <c:v>#N/A</c:v>
                </c:pt>
                <c:pt idx="353" formatCode="General">
                  <c:v>#N/A</c:v>
                </c:pt>
                <c:pt idx="354" formatCode="General">
                  <c:v>#N/A</c:v>
                </c:pt>
                <c:pt idx="355" formatCode="General">
                  <c:v>#N/A</c:v>
                </c:pt>
                <c:pt idx="356" formatCode="General">
                  <c:v>#N/A</c:v>
                </c:pt>
                <c:pt idx="357" formatCode="General">
                  <c:v>#N/A</c:v>
                </c:pt>
                <c:pt idx="358" formatCode="General">
                  <c:v>#N/A</c:v>
                </c:pt>
                <c:pt idx="359" formatCode="General">
                  <c:v>#N/A</c:v>
                </c:pt>
                <c:pt idx="360" formatCode="General">
                  <c:v>#N/A</c:v>
                </c:pt>
                <c:pt idx="361" formatCode="General">
                  <c:v>#N/A</c:v>
                </c:pt>
                <c:pt idx="362" formatCode="General">
                  <c:v>#N/A</c:v>
                </c:pt>
                <c:pt idx="363" formatCode="General">
                  <c:v>#N/A</c:v>
                </c:pt>
                <c:pt idx="364" formatCode="General">
                  <c:v>#N/A</c:v>
                </c:pt>
                <c:pt idx="365" formatCode="General">
                  <c:v>#N/A</c:v>
                </c:pt>
                <c:pt idx="366" formatCode="General">
                  <c:v>#N/A</c:v>
                </c:pt>
                <c:pt idx="367" formatCode="General">
                  <c:v>#N/A</c:v>
                </c:pt>
                <c:pt idx="368" formatCode="General">
                  <c:v>469</c:v>
                </c:pt>
                <c:pt idx="369">
                  <c:v>456</c:v>
                </c:pt>
                <c:pt idx="370">
                  <c:v>466</c:v>
                </c:pt>
                <c:pt idx="371">
                  <c:v>500</c:v>
                </c:pt>
                <c:pt idx="372">
                  <c:v>500</c:v>
                </c:pt>
              </c:numCache>
            </c:numRef>
          </c:val>
          <c:smooth val="0"/>
        </c:ser>
        <c:ser>
          <c:idx val="8"/>
          <c:order val="8"/>
          <c:tx>
            <c:v>EMBI global</c:v>
          </c:tx>
          <c:spPr>
            <a:ln>
              <a:solidFill>
                <a:schemeClr val="accent1"/>
              </a:solidFill>
              <a:prstDash val="dash"/>
            </a:ln>
          </c:spPr>
          <c:marker>
            <c:symbol val="none"/>
          </c:marker>
          <c:val>
            <c:numRef>
              <c:f>'EMBI Trump'!$N$3:$N$375</c:f>
              <c:numCache>
                <c:formatCode>General</c:formatCode>
                <c:ptCount val="373"/>
                <c:pt idx="0">
                  <c:v>692.9</c:v>
                </c:pt>
                <c:pt idx="1">
                  <c:v>694.88</c:v>
                </c:pt>
                <c:pt idx="2">
                  <c:v>696.39</c:v>
                </c:pt>
                <c:pt idx="3">
                  <c:v>694.05</c:v>
                </c:pt>
                <c:pt idx="4">
                  <c:v>692.65</c:v>
                </c:pt>
                <c:pt idx="5">
                  <c:v>692.78</c:v>
                </c:pt>
                <c:pt idx="6">
                  <c:v>697.69</c:v>
                </c:pt>
                <c:pt idx="7">
                  <c:v>699.63</c:v>
                </c:pt>
                <c:pt idx="8">
                  <c:v>700.85</c:v>
                </c:pt>
                <c:pt idx="9">
                  <c:v>701.7</c:v>
                </c:pt>
                <c:pt idx="10">
                  <c:v>701.82</c:v>
                </c:pt>
                <c:pt idx="11">
                  <c:v>700.39</c:v>
                </c:pt>
                <c:pt idx="12">
                  <c:v>698.85</c:v>
                </c:pt>
                <c:pt idx="13">
                  <c:v>696.47</c:v>
                </c:pt>
                <c:pt idx="14">
                  <c:v>698.09</c:v>
                </c:pt>
                <c:pt idx="15">
                  <c:v>698.73</c:v>
                </c:pt>
                <c:pt idx="16">
                  <c:v>700.56</c:v>
                </c:pt>
                <c:pt idx="17">
                  <c:v>700.56</c:v>
                </c:pt>
                <c:pt idx="18">
                  <c:v>699.15</c:v>
                </c:pt>
                <c:pt idx="19">
                  <c:v>699.47</c:v>
                </c:pt>
                <c:pt idx="20">
                  <c:v>699.32</c:v>
                </c:pt>
                <c:pt idx="21">
                  <c:v>700.52</c:v>
                </c:pt>
                <c:pt idx="22">
                  <c:v>701.12</c:v>
                </c:pt>
                <c:pt idx="23">
                  <c:v>701.36</c:v>
                </c:pt>
                <c:pt idx="24">
                  <c:v>700.52</c:v>
                </c:pt>
                <c:pt idx="25">
                  <c:v>700.09</c:v>
                </c:pt>
                <c:pt idx="26">
                  <c:v>701.25</c:v>
                </c:pt>
                <c:pt idx="27">
                  <c:v>701.31</c:v>
                </c:pt>
                <c:pt idx="28">
                  <c:v>700.95</c:v>
                </c:pt>
                <c:pt idx="29">
                  <c:v>701.02</c:v>
                </c:pt>
                <c:pt idx="30">
                  <c:v>700.82</c:v>
                </c:pt>
                <c:pt idx="31">
                  <c:v>699.47</c:v>
                </c:pt>
                <c:pt idx="32">
                  <c:v>698.29</c:v>
                </c:pt>
                <c:pt idx="33">
                  <c:v>695.3</c:v>
                </c:pt>
                <c:pt idx="34">
                  <c:v>695.91</c:v>
                </c:pt>
                <c:pt idx="35">
                  <c:v>698.47</c:v>
                </c:pt>
                <c:pt idx="36">
                  <c:v>700.19</c:v>
                </c:pt>
                <c:pt idx="37">
                  <c:v>701.78</c:v>
                </c:pt>
                <c:pt idx="38">
                  <c:v>700.52</c:v>
                </c:pt>
                <c:pt idx="39">
                  <c:v>700.21</c:v>
                </c:pt>
                <c:pt idx="40">
                  <c:v>699.73</c:v>
                </c:pt>
                <c:pt idx="41">
                  <c:v>697.75</c:v>
                </c:pt>
                <c:pt idx="42">
                  <c:v>697.9</c:v>
                </c:pt>
                <c:pt idx="43">
                  <c:v>697.42</c:v>
                </c:pt>
                <c:pt idx="44">
                  <c:v>697.73</c:v>
                </c:pt>
                <c:pt idx="45">
                  <c:v>698.31</c:v>
                </c:pt>
                <c:pt idx="46">
                  <c:v>697.38</c:v>
                </c:pt>
                <c:pt idx="47">
                  <c:v>697.03</c:v>
                </c:pt>
                <c:pt idx="48">
                  <c:v>696.99</c:v>
                </c:pt>
                <c:pt idx="49">
                  <c:v>695.73</c:v>
                </c:pt>
                <c:pt idx="50">
                  <c:v>693.66</c:v>
                </c:pt>
                <c:pt idx="51">
                  <c:v>691.94</c:v>
                </c:pt>
                <c:pt idx="52">
                  <c:v>690.11</c:v>
                </c:pt>
                <c:pt idx="53">
                  <c:v>683.35</c:v>
                </c:pt>
                <c:pt idx="54">
                  <c:v>684.85</c:v>
                </c:pt>
                <c:pt idx="55">
                  <c:v>684.45</c:v>
                </c:pt>
                <c:pt idx="56">
                  <c:v>693.53</c:v>
                </c:pt>
                <c:pt idx="57">
                  <c:v>695.59</c:v>
                </c:pt>
                <c:pt idx="58">
                  <c:v>696.03</c:v>
                </c:pt>
                <c:pt idx="59">
                  <c:v>693.28</c:v>
                </c:pt>
                <c:pt idx="60">
                  <c:v>692.4</c:v>
                </c:pt>
                <c:pt idx="61">
                  <c:v>694.46</c:v>
                </c:pt>
                <c:pt idx="62">
                  <c:v>694.38</c:v>
                </c:pt>
                <c:pt idx="63">
                  <c:v>694.38</c:v>
                </c:pt>
                <c:pt idx="64">
                  <c:v>694.49</c:v>
                </c:pt>
                <c:pt idx="65">
                  <c:v>696.49</c:v>
                </c:pt>
                <c:pt idx="66">
                  <c:v>695.14</c:v>
                </c:pt>
                <c:pt idx="67">
                  <c:v>695.57</c:v>
                </c:pt>
                <c:pt idx="68">
                  <c:v>695.86</c:v>
                </c:pt>
                <c:pt idx="69">
                  <c:v>696.93</c:v>
                </c:pt>
                <c:pt idx="70">
                  <c:v>698.9</c:v>
                </c:pt>
                <c:pt idx="71">
                  <c:v>700.82</c:v>
                </c:pt>
                <c:pt idx="72">
                  <c:v>704.28</c:v>
                </c:pt>
                <c:pt idx="73">
                  <c:v>701.39</c:v>
                </c:pt>
                <c:pt idx="74">
                  <c:v>697.28</c:v>
                </c:pt>
                <c:pt idx="75">
                  <c:v>695.19</c:v>
                </c:pt>
                <c:pt idx="76">
                  <c:v>690.3</c:v>
                </c:pt>
                <c:pt idx="77">
                  <c:v>689.46</c:v>
                </c:pt>
                <c:pt idx="78">
                  <c:v>684.98</c:v>
                </c:pt>
                <c:pt idx="79">
                  <c:v>683.39</c:v>
                </c:pt>
                <c:pt idx="80">
                  <c:v>687.57</c:v>
                </c:pt>
                <c:pt idx="81">
                  <c:v>690.67</c:v>
                </c:pt>
                <c:pt idx="82">
                  <c:v>693.36</c:v>
                </c:pt>
                <c:pt idx="83">
                  <c:v>698.44</c:v>
                </c:pt>
                <c:pt idx="84">
                  <c:v>700.71</c:v>
                </c:pt>
                <c:pt idx="85">
                  <c:v>702.01</c:v>
                </c:pt>
                <c:pt idx="86">
                  <c:v>702.42</c:v>
                </c:pt>
                <c:pt idx="87">
                  <c:v>705.5</c:v>
                </c:pt>
                <c:pt idx="88">
                  <c:v>705.5</c:v>
                </c:pt>
                <c:pt idx="89">
                  <c:v>703.16</c:v>
                </c:pt>
                <c:pt idx="90">
                  <c:v>704.54</c:v>
                </c:pt>
                <c:pt idx="91">
                  <c:v>707.6</c:v>
                </c:pt>
                <c:pt idx="92">
                  <c:v>710.61</c:v>
                </c:pt>
                <c:pt idx="93">
                  <c:v>710.13</c:v>
                </c:pt>
                <c:pt idx="94">
                  <c:v>707.43</c:v>
                </c:pt>
                <c:pt idx="95">
                  <c:v>706.39</c:v>
                </c:pt>
                <c:pt idx="96">
                  <c:v>709.15</c:v>
                </c:pt>
                <c:pt idx="97">
                  <c:v>710.56</c:v>
                </c:pt>
                <c:pt idx="98">
                  <c:v>712.05</c:v>
                </c:pt>
                <c:pt idx="99">
                  <c:v>710.06</c:v>
                </c:pt>
                <c:pt idx="100">
                  <c:v>711.67</c:v>
                </c:pt>
                <c:pt idx="101">
                  <c:v>709.18</c:v>
                </c:pt>
                <c:pt idx="102">
                  <c:v>708.68</c:v>
                </c:pt>
                <c:pt idx="103">
                  <c:v>710.01</c:v>
                </c:pt>
                <c:pt idx="104">
                  <c:v>712.94</c:v>
                </c:pt>
                <c:pt idx="105">
                  <c:v>712.72</c:v>
                </c:pt>
                <c:pt idx="106">
                  <c:v>710.38</c:v>
                </c:pt>
                <c:pt idx="107">
                  <c:v>706.68</c:v>
                </c:pt>
                <c:pt idx="108">
                  <c:v>702.69</c:v>
                </c:pt>
                <c:pt idx="109">
                  <c:v>703.15</c:v>
                </c:pt>
                <c:pt idx="110">
                  <c:v>703.15</c:v>
                </c:pt>
                <c:pt idx="111">
                  <c:v>703.28</c:v>
                </c:pt>
                <c:pt idx="112">
                  <c:v>701.68</c:v>
                </c:pt>
                <c:pt idx="113">
                  <c:v>702.39</c:v>
                </c:pt>
                <c:pt idx="114">
                  <c:v>704.53</c:v>
                </c:pt>
                <c:pt idx="115">
                  <c:v>705.93</c:v>
                </c:pt>
                <c:pt idx="116">
                  <c:v>708.37</c:v>
                </c:pt>
                <c:pt idx="117">
                  <c:v>709.53</c:v>
                </c:pt>
                <c:pt idx="118">
                  <c:v>709.11</c:v>
                </c:pt>
                <c:pt idx="119">
                  <c:v>708.88</c:v>
                </c:pt>
                <c:pt idx="120">
                  <c:v>708.37</c:v>
                </c:pt>
                <c:pt idx="121">
                  <c:v>708.37</c:v>
                </c:pt>
                <c:pt idx="122">
                  <c:v>707.83</c:v>
                </c:pt>
                <c:pt idx="123">
                  <c:v>705.9</c:v>
                </c:pt>
                <c:pt idx="124">
                  <c:v>706.35</c:v>
                </c:pt>
                <c:pt idx="125">
                  <c:v>705.53</c:v>
                </c:pt>
                <c:pt idx="126">
                  <c:v>701.21</c:v>
                </c:pt>
                <c:pt idx="127">
                  <c:v>701.44</c:v>
                </c:pt>
                <c:pt idx="128">
                  <c:v>702.53</c:v>
                </c:pt>
                <c:pt idx="129">
                  <c:v>701.38</c:v>
                </c:pt>
                <c:pt idx="130">
                  <c:v>703.3</c:v>
                </c:pt>
                <c:pt idx="131">
                  <c:v>700.96</c:v>
                </c:pt>
                <c:pt idx="132">
                  <c:v>695.69</c:v>
                </c:pt>
                <c:pt idx="133">
                  <c:v>692.54</c:v>
                </c:pt>
                <c:pt idx="134">
                  <c:v>695.2</c:v>
                </c:pt>
                <c:pt idx="135">
                  <c:v>694.25</c:v>
                </c:pt>
                <c:pt idx="136">
                  <c:v>697.01</c:v>
                </c:pt>
                <c:pt idx="137">
                  <c:v>695.31</c:v>
                </c:pt>
                <c:pt idx="138">
                  <c:v>694.24</c:v>
                </c:pt>
                <c:pt idx="139">
                  <c:v>694.87</c:v>
                </c:pt>
                <c:pt idx="140">
                  <c:v>696.21</c:v>
                </c:pt>
                <c:pt idx="141">
                  <c:v>696.55</c:v>
                </c:pt>
                <c:pt idx="142">
                  <c:v>696.55</c:v>
                </c:pt>
                <c:pt idx="143">
                  <c:v>696.56</c:v>
                </c:pt>
                <c:pt idx="144">
                  <c:v>697.3</c:v>
                </c:pt>
                <c:pt idx="145">
                  <c:v>697.22</c:v>
                </c:pt>
                <c:pt idx="146">
                  <c:v>697.15</c:v>
                </c:pt>
                <c:pt idx="147">
                  <c:v>697.15</c:v>
                </c:pt>
                <c:pt idx="148">
                  <c:v>696.5</c:v>
                </c:pt>
                <c:pt idx="149">
                  <c:v>698.43</c:v>
                </c:pt>
                <c:pt idx="150">
                  <c:v>697.93</c:v>
                </c:pt>
                <c:pt idx="151">
                  <c:v>695.75</c:v>
                </c:pt>
                <c:pt idx="152">
                  <c:v>694.73</c:v>
                </c:pt>
                <c:pt idx="153">
                  <c:v>693.54</c:v>
                </c:pt>
                <c:pt idx="154">
                  <c:v>691.58</c:v>
                </c:pt>
                <c:pt idx="155">
                  <c:v>690.38</c:v>
                </c:pt>
                <c:pt idx="156">
                  <c:v>689.52</c:v>
                </c:pt>
                <c:pt idx="157">
                  <c:v>685.02</c:v>
                </c:pt>
                <c:pt idx="158">
                  <c:v>685.02</c:v>
                </c:pt>
                <c:pt idx="159">
                  <c:v>686.1</c:v>
                </c:pt>
                <c:pt idx="160">
                  <c:v>682.81</c:v>
                </c:pt>
                <c:pt idx="161">
                  <c:v>684.95</c:v>
                </c:pt>
                <c:pt idx="162">
                  <c:v>690.03</c:v>
                </c:pt>
                <c:pt idx="163">
                  <c:v>689.44</c:v>
                </c:pt>
                <c:pt idx="164">
                  <c:v>691.09</c:v>
                </c:pt>
                <c:pt idx="165">
                  <c:v>693.93</c:v>
                </c:pt>
                <c:pt idx="166">
                  <c:v>696.72</c:v>
                </c:pt>
                <c:pt idx="167">
                  <c:v>698.1</c:v>
                </c:pt>
                <c:pt idx="168">
                  <c:v>697.02</c:v>
                </c:pt>
                <c:pt idx="169">
                  <c:v>694.82</c:v>
                </c:pt>
                <c:pt idx="170">
                  <c:v>696.12</c:v>
                </c:pt>
                <c:pt idx="171">
                  <c:v>697.69</c:v>
                </c:pt>
                <c:pt idx="172">
                  <c:v>698.51</c:v>
                </c:pt>
                <c:pt idx="173">
                  <c:v>694.42</c:v>
                </c:pt>
                <c:pt idx="174">
                  <c:v>692.86</c:v>
                </c:pt>
                <c:pt idx="175">
                  <c:v>693.91</c:v>
                </c:pt>
                <c:pt idx="176">
                  <c:v>691.71</c:v>
                </c:pt>
                <c:pt idx="177">
                  <c:v>693.37</c:v>
                </c:pt>
                <c:pt idx="178">
                  <c:v>693.37</c:v>
                </c:pt>
                <c:pt idx="179">
                  <c:v>695.5</c:v>
                </c:pt>
                <c:pt idx="180">
                  <c:v>700.88</c:v>
                </c:pt>
                <c:pt idx="181">
                  <c:v>702.8</c:v>
                </c:pt>
                <c:pt idx="182">
                  <c:v>703.22</c:v>
                </c:pt>
                <c:pt idx="183">
                  <c:v>706.22</c:v>
                </c:pt>
                <c:pt idx="184">
                  <c:v>706.32</c:v>
                </c:pt>
                <c:pt idx="185">
                  <c:v>706.36</c:v>
                </c:pt>
                <c:pt idx="186">
                  <c:v>708.44</c:v>
                </c:pt>
                <c:pt idx="187">
                  <c:v>710.34</c:v>
                </c:pt>
                <c:pt idx="188">
                  <c:v>712.49</c:v>
                </c:pt>
                <c:pt idx="189">
                  <c:v>714.61</c:v>
                </c:pt>
                <c:pt idx="190">
                  <c:v>716.33</c:v>
                </c:pt>
                <c:pt idx="191">
                  <c:v>718.68</c:v>
                </c:pt>
                <c:pt idx="192">
                  <c:v>720.55</c:v>
                </c:pt>
                <c:pt idx="193">
                  <c:v>720.31</c:v>
                </c:pt>
                <c:pt idx="194">
                  <c:v>719.61</c:v>
                </c:pt>
                <c:pt idx="195">
                  <c:v>721.51</c:v>
                </c:pt>
                <c:pt idx="196">
                  <c:v>721.9</c:v>
                </c:pt>
                <c:pt idx="197">
                  <c:v>723.86</c:v>
                </c:pt>
                <c:pt idx="198">
                  <c:v>723.65</c:v>
                </c:pt>
                <c:pt idx="199">
                  <c:v>721.1</c:v>
                </c:pt>
                <c:pt idx="200">
                  <c:v>722.45</c:v>
                </c:pt>
                <c:pt idx="201">
                  <c:v>730.02</c:v>
                </c:pt>
                <c:pt idx="202">
                  <c:v>734.11</c:v>
                </c:pt>
                <c:pt idx="203">
                  <c:v>734.55</c:v>
                </c:pt>
                <c:pt idx="204">
                  <c:v>734.1</c:v>
                </c:pt>
                <c:pt idx="205">
                  <c:v>732.28</c:v>
                </c:pt>
                <c:pt idx="206">
                  <c:v>729.94</c:v>
                </c:pt>
                <c:pt idx="207">
                  <c:v>729.94</c:v>
                </c:pt>
                <c:pt idx="208">
                  <c:v>730.28</c:v>
                </c:pt>
                <c:pt idx="209">
                  <c:v>730.17</c:v>
                </c:pt>
                <c:pt idx="210">
                  <c:v>733.17</c:v>
                </c:pt>
                <c:pt idx="211">
                  <c:v>735.05</c:v>
                </c:pt>
                <c:pt idx="212">
                  <c:v>736.3</c:v>
                </c:pt>
                <c:pt idx="213">
                  <c:v>736.22</c:v>
                </c:pt>
                <c:pt idx="214">
                  <c:v>734.68</c:v>
                </c:pt>
                <c:pt idx="215">
                  <c:v>735.64</c:v>
                </c:pt>
                <c:pt idx="216">
                  <c:v>734.54</c:v>
                </c:pt>
                <c:pt idx="217">
                  <c:v>735.54</c:v>
                </c:pt>
                <c:pt idx="218">
                  <c:v>738.13</c:v>
                </c:pt>
                <c:pt idx="219">
                  <c:v>740.66</c:v>
                </c:pt>
                <c:pt idx="220">
                  <c:v>744.14</c:v>
                </c:pt>
                <c:pt idx="221">
                  <c:v>745.51</c:v>
                </c:pt>
                <c:pt idx="222">
                  <c:v>745.44</c:v>
                </c:pt>
                <c:pt idx="223">
                  <c:v>745.23</c:v>
                </c:pt>
                <c:pt idx="224">
                  <c:v>748.55</c:v>
                </c:pt>
                <c:pt idx="225">
                  <c:v>749.66</c:v>
                </c:pt>
                <c:pt idx="226">
                  <c:v>748.13</c:v>
                </c:pt>
                <c:pt idx="227">
                  <c:v>746.01</c:v>
                </c:pt>
                <c:pt idx="228">
                  <c:v>743.8</c:v>
                </c:pt>
                <c:pt idx="229">
                  <c:v>742.4</c:v>
                </c:pt>
                <c:pt idx="230">
                  <c:v>744.93</c:v>
                </c:pt>
                <c:pt idx="231">
                  <c:v>747.99</c:v>
                </c:pt>
                <c:pt idx="232">
                  <c:v>748.15</c:v>
                </c:pt>
                <c:pt idx="233">
                  <c:v>747.8</c:v>
                </c:pt>
                <c:pt idx="234">
                  <c:v>745.72</c:v>
                </c:pt>
                <c:pt idx="235">
                  <c:v>743.76</c:v>
                </c:pt>
                <c:pt idx="236">
                  <c:v>744.12</c:v>
                </c:pt>
                <c:pt idx="237">
                  <c:v>745.07</c:v>
                </c:pt>
                <c:pt idx="238">
                  <c:v>745.18</c:v>
                </c:pt>
                <c:pt idx="239">
                  <c:v>746.81</c:v>
                </c:pt>
                <c:pt idx="240">
                  <c:v>749.29</c:v>
                </c:pt>
                <c:pt idx="241">
                  <c:v>750.47</c:v>
                </c:pt>
                <c:pt idx="242">
                  <c:v>750.89</c:v>
                </c:pt>
                <c:pt idx="243">
                  <c:v>750.55</c:v>
                </c:pt>
                <c:pt idx="244">
                  <c:v>751.02</c:v>
                </c:pt>
                <c:pt idx="245">
                  <c:v>747.94</c:v>
                </c:pt>
                <c:pt idx="246">
                  <c:v>742.49</c:v>
                </c:pt>
                <c:pt idx="247">
                  <c:v>743.55</c:v>
                </c:pt>
                <c:pt idx="248">
                  <c:v>742.91</c:v>
                </c:pt>
                <c:pt idx="249">
                  <c:v>743.34</c:v>
                </c:pt>
                <c:pt idx="250">
                  <c:v>744.77</c:v>
                </c:pt>
                <c:pt idx="251">
                  <c:v>745.52</c:v>
                </c:pt>
                <c:pt idx="252">
                  <c:v>745.98</c:v>
                </c:pt>
                <c:pt idx="253">
                  <c:v>745.98</c:v>
                </c:pt>
                <c:pt idx="254">
                  <c:v>745.75</c:v>
                </c:pt>
                <c:pt idx="255">
                  <c:v>746.72</c:v>
                </c:pt>
                <c:pt idx="256">
                  <c:v>748.81</c:v>
                </c:pt>
                <c:pt idx="257">
                  <c:v>753.21</c:v>
                </c:pt>
                <c:pt idx="258">
                  <c:v>756.12</c:v>
                </c:pt>
                <c:pt idx="259">
                  <c:v>758.44</c:v>
                </c:pt>
                <c:pt idx="260">
                  <c:v>760.51</c:v>
                </c:pt>
                <c:pt idx="261">
                  <c:v>759.8</c:v>
                </c:pt>
                <c:pt idx="262">
                  <c:v>758.19</c:v>
                </c:pt>
                <c:pt idx="263">
                  <c:v>755.96</c:v>
                </c:pt>
                <c:pt idx="264">
                  <c:v>752.19</c:v>
                </c:pt>
                <c:pt idx="265">
                  <c:v>754.05</c:v>
                </c:pt>
                <c:pt idx="266">
                  <c:v>754.62</c:v>
                </c:pt>
                <c:pt idx="267">
                  <c:v>755.38</c:v>
                </c:pt>
                <c:pt idx="268">
                  <c:v>758.92</c:v>
                </c:pt>
                <c:pt idx="269">
                  <c:v>759.3</c:v>
                </c:pt>
                <c:pt idx="270">
                  <c:v>761.18</c:v>
                </c:pt>
                <c:pt idx="271">
                  <c:v>764.1</c:v>
                </c:pt>
                <c:pt idx="272">
                  <c:v>760.75</c:v>
                </c:pt>
                <c:pt idx="273">
                  <c:v>760.68</c:v>
                </c:pt>
                <c:pt idx="274">
                  <c:v>765.67</c:v>
                </c:pt>
                <c:pt idx="275">
                  <c:v>773.35</c:v>
                </c:pt>
                <c:pt idx="276">
                  <c:v>774.47</c:v>
                </c:pt>
                <c:pt idx="277">
                  <c:v>778.71</c:v>
                </c:pt>
                <c:pt idx="278">
                  <c:v>778.71</c:v>
                </c:pt>
                <c:pt idx="279">
                  <c:v>781.29</c:v>
                </c:pt>
                <c:pt idx="280">
                  <c:v>781.45</c:v>
                </c:pt>
                <c:pt idx="281">
                  <c:v>782.53</c:v>
                </c:pt>
                <c:pt idx="282">
                  <c:v>786.8</c:v>
                </c:pt>
                <c:pt idx="283">
                  <c:v>790.42</c:v>
                </c:pt>
                <c:pt idx="284">
                  <c:v>789.32</c:v>
                </c:pt>
                <c:pt idx="285">
                  <c:v>789.8</c:v>
                </c:pt>
                <c:pt idx="286">
                  <c:v>789.68</c:v>
                </c:pt>
                <c:pt idx="287">
                  <c:v>788.63</c:v>
                </c:pt>
                <c:pt idx="288">
                  <c:v>787.17</c:v>
                </c:pt>
                <c:pt idx="289">
                  <c:v>786.21</c:v>
                </c:pt>
                <c:pt idx="290">
                  <c:v>786.12</c:v>
                </c:pt>
                <c:pt idx="291">
                  <c:v>786.14</c:v>
                </c:pt>
                <c:pt idx="292">
                  <c:v>786.92</c:v>
                </c:pt>
                <c:pt idx="293">
                  <c:v>785.77</c:v>
                </c:pt>
                <c:pt idx="294">
                  <c:v>782.94</c:v>
                </c:pt>
                <c:pt idx="295">
                  <c:v>783.37</c:v>
                </c:pt>
                <c:pt idx="296">
                  <c:v>784.38</c:v>
                </c:pt>
                <c:pt idx="297">
                  <c:v>785.41</c:v>
                </c:pt>
                <c:pt idx="298">
                  <c:v>786.31</c:v>
                </c:pt>
                <c:pt idx="299">
                  <c:v>784.95</c:v>
                </c:pt>
                <c:pt idx="300">
                  <c:v>784.71</c:v>
                </c:pt>
                <c:pt idx="301">
                  <c:v>788.19</c:v>
                </c:pt>
                <c:pt idx="302">
                  <c:v>789.65</c:v>
                </c:pt>
                <c:pt idx="303">
                  <c:v>791.91</c:v>
                </c:pt>
                <c:pt idx="304">
                  <c:v>793.86</c:v>
                </c:pt>
                <c:pt idx="305">
                  <c:v>796.36</c:v>
                </c:pt>
                <c:pt idx="306">
                  <c:v>796.32</c:v>
                </c:pt>
                <c:pt idx="307">
                  <c:v>798.28</c:v>
                </c:pt>
                <c:pt idx="308">
                  <c:v>800.03</c:v>
                </c:pt>
                <c:pt idx="309">
                  <c:v>801.19</c:v>
                </c:pt>
                <c:pt idx="310">
                  <c:v>800.9</c:v>
                </c:pt>
                <c:pt idx="311">
                  <c:v>802.24</c:v>
                </c:pt>
                <c:pt idx="312">
                  <c:v>801.19</c:v>
                </c:pt>
                <c:pt idx="313">
                  <c:v>800.05</c:v>
                </c:pt>
                <c:pt idx="314">
                  <c:v>801.72</c:v>
                </c:pt>
                <c:pt idx="315">
                  <c:v>800.66</c:v>
                </c:pt>
                <c:pt idx="316">
                  <c:v>799.98</c:v>
                </c:pt>
                <c:pt idx="317">
                  <c:v>801.24</c:v>
                </c:pt>
                <c:pt idx="318">
                  <c:v>801.87</c:v>
                </c:pt>
                <c:pt idx="319">
                  <c:v>801.89</c:v>
                </c:pt>
                <c:pt idx="320">
                  <c:v>800.31</c:v>
                </c:pt>
                <c:pt idx="321">
                  <c:v>798.1</c:v>
                </c:pt>
                <c:pt idx="322">
                  <c:v>799.3</c:v>
                </c:pt>
                <c:pt idx="323">
                  <c:v>799.3</c:v>
                </c:pt>
                <c:pt idx="324">
                  <c:v>802.79</c:v>
                </c:pt>
                <c:pt idx="325">
                  <c:v>806.9</c:v>
                </c:pt>
                <c:pt idx="326">
                  <c:v>806.31</c:v>
                </c:pt>
                <c:pt idx="327">
                  <c:v>799.66</c:v>
                </c:pt>
                <c:pt idx="328">
                  <c:v>796.2</c:v>
                </c:pt>
                <c:pt idx="329">
                  <c:v>793.98</c:v>
                </c:pt>
                <c:pt idx="330">
                  <c:v>790.32</c:v>
                </c:pt>
                <c:pt idx="331">
                  <c:v>789.92</c:v>
                </c:pt>
                <c:pt idx="332">
                  <c:v>788.94</c:v>
                </c:pt>
                <c:pt idx="333">
                  <c:v>791.46</c:v>
                </c:pt>
                <c:pt idx="334">
                  <c:v>793.9</c:v>
                </c:pt>
                <c:pt idx="335">
                  <c:v>798.95</c:v>
                </c:pt>
                <c:pt idx="336">
                  <c:v>805.68</c:v>
                </c:pt>
                <c:pt idx="337">
                  <c:v>803.95</c:v>
                </c:pt>
                <c:pt idx="338">
                  <c:v>799.94</c:v>
                </c:pt>
                <c:pt idx="339">
                  <c:v>801.29</c:v>
                </c:pt>
                <c:pt idx="340">
                  <c:v>802.71</c:v>
                </c:pt>
                <c:pt idx="341">
                  <c:v>802.96</c:v>
                </c:pt>
                <c:pt idx="342">
                  <c:v>803.17</c:v>
                </c:pt>
                <c:pt idx="343">
                  <c:v>804.31</c:v>
                </c:pt>
                <c:pt idx="344">
                  <c:v>803.81</c:v>
                </c:pt>
                <c:pt idx="345">
                  <c:v>801.89</c:v>
                </c:pt>
                <c:pt idx="346">
                  <c:v>800.98</c:v>
                </c:pt>
                <c:pt idx="347">
                  <c:v>799.8</c:v>
                </c:pt>
                <c:pt idx="348">
                  <c:v>799.8</c:v>
                </c:pt>
                <c:pt idx="349">
                  <c:v>796.77</c:v>
                </c:pt>
                <c:pt idx="350">
                  <c:v>795.49</c:v>
                </c:pt>
                <c:pt idx="351">
                  <c:v>796.31</c:v>
                </c:pt>
                <c:pt idx="352">
                  <c:v>794.45</c:v>
                </c:pt>
                <c:pt idx="353">
                  <c:v>792.65</c:v>
                </c:pt>
                <c:pt idx="354">
                  <c:v>792.8</c:v>
                </c:pt>
                <c:pt idx="355">
                  <c:v>795.08</c:v>
                </c:pt>
                <c:pt idx="356">
                  <c:v>797.8</c:v>
                </c:pt>
                <c:pt idx="357">
                  <c:v>798.83</c:v>
                </c:pt>
                <c:pt idx="358">
                  <c:v>799.69</c:v>
                </c:pt>
                <c:pt idx="359">
                  <c:v>799.46</c:v>
                </c:pt>
                <c:pt idx="360">
                  <c:v>796.57</c:v>
                </c:pt>
                <c:pt idx="361">
                  <c:v>792.14</c:v>
                </c:pt>
                <c:pt idx="362">
                  <c:v>790.43</c:v>
                </c:pt>
                <c:pt idx="363">
                  <c:v>789.8</c:v>
                </c:pt>
                <c:pt idx="364">
                  <c:v>787.95</c:v>
                </c:pt>
                <c:pt idx="365">
                  <c:v>786.79</c:v>
                </c:pt>
                <c:pt idx="366">
                  <c:v>787.61</c:v>
                </c:pt>
                <c:pt idx="367">
                  <c:v>787.15</c:v>
                </c:pt>
                <c:pt idx="368">
                  <c:v>790.29</c:v>
                </c:pt>
                <c:pt idx="369">
                  <c:v>794.18</c:v>
                </c:pt>
                <c:pt idx="370">
                  <c:v>783.78</c:v>
                </c:pt>
                <c:pt idx="371">
                  <c:v>769.02</c:v>
                </c:pt>
                <c:pt idx="372">
                  <c:v>769.02</c:v>
                </c:pt>
              </c:numCache>
            </c:numRef>
          </c:val>
          <c:smooth val="0"/>
        </c:ser>
        <c:dLbls>
          <c:showLegendKey val="0"/>
          <c:showVal val="0"/>
          <c:showCatName val="0"/>
          <c:showSerName val="0"/>
          <c:showPercent val="0"/>
          <c:showBubbleSize val="0"/>
        </c:dLbls>
        <c:marker val="1"/>
        <c:smooth val="0"/>
        <c:axId val="206108160"/>
        <c:axId val="206109696"/>
      </c:lineChart>
      <c:dateAx>
        <c:axId val="206108160"/>
        <c:scaling>
          <c:orientation val="minMax"/>
        </c:scaling>
        <c:delete val="0"/>
        <c:axPos val="b"/>
        <c:majorGridlines>
          <c:spPr>
            <a:ln w="9525" cmpd="sng">
              <a:solidFill>
                <a:srgbClr val="FFFFFF"/>
              </a:solidFill>
              <a:prstDash val="solid"/>
            </a:ln>
          </c:spPr>
        </c:majorGridlines>
        <c:numFmt formatCode="[$-409]mmm-yy;@"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300" b="0" i="0">
                <a:solidFill>
                  <a:srgbClr val="000000"/>
                </a:solidFill>
                <a:latin typeface="Arial Narrow"/>
                <a:ea typeface="Arial Narrow"/>
                <a:cs typeface="Arial Narrow"/>
              </a:defRPr>
            </a:pPr>
            <a:endParaRPr lang="en-US"/>
          </a:p>
        </c:txPr>
        <c:crossAx val="206109696"/>
        <c:crosses val="autoZero"/>
        <c:auto val="1"/>
        <c:lblOffset val="0"/>
        <c:baseTimeUnit val="days"/>
        <c:majorUnit val="2"/>
        <c:majorTimeUnit val="months"/>
        <c:minorUnit val="2"/>
        <c:minorTimeUnit val="months"/>
      </c:dateAx>
      <c:valAx>
        <c:axId val="206109696"/>
        <c:scaling>
          <c:orientation val="minMax"/>
          <c:min val="300"/>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206108160"/>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0.14244</cdr:x>
      <cdr:y>0.15915</cdr:y>
    </cdr:from>
    <cdr:to>
      <cdr:x>0.58672</cdr:x>
      <cdr:y>0.21742</cdr:y>
    </cdr:to>
    <cdr:sp macro="" textlink="">
      <cdr:nvSpPr>
        <cdr:cNvPr id="2" name="TextBox 1"/>
        <cdr:cNvSpPr txBox="1"/>
      </cdr:nvSpPr>
      <cdr:spPr>
        <a:xfrm xmlns:a="http://schemas.openxmlformats.org/drawingml/2006/main">
          <a:off x="596951" y="651415"/>
          <a:ext cx="1861978" cy="23850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0" i="0" dirty="0" err="1">
              <a:solidFill>
                <a:srgbClr val="000000"/>
              </a:solidFill>
              <a:latin typeface="Arial Narrow"/>
            </a:rPr>
            <a:t>Lehman</a:t>
          </a:r>
          <a:r>
            <a:rPr lang="es-ES" sz="1100" b="0" i="0" dirty="0">
              <a:solidFill>
                <a:srgbClr val="000000"/>
              </a:solidFill>
              <a:latin typeface="Arial Narrow"/>
            </a:rPr>
            <a:t> </a:t>
          </a:r>
          <a:r>
            <a:rPr lang="es-ES" sz="1100" b="0" i="0" dirty="0" err="1">
              <a:solidFill>
                <a:srgbClr val="000000"/>
              </a:solidFill>
              <a:latin typeface="Arial Narrow"/>
            </a:rPr>
            <a:t>max</a:t>
          </a:r>
          <a:r>
            <a:rPr lang="es-ES" sz="1100" b="0" i="0" dirty="0">
              <a:solidFill>
                <a:srgbClr val="000000"/>
              </a:solidFill>
              <a:latin typeface="Arial Narrow"/>
            </a:rPr>
            <a:t> 2008</a:t>
          </a:r>
        </a:p>
      </cdr:txBody>
    </cdr:sp>
  </cdr:relSizeAnchor>
  <cdr:relSizeAnchor xmlns:cdr="http://schemas.openxmlformats.org/drawingml/2006/chartDrawing">
    <cdr:from>
      <cdr:x>0.14825</cdr:x>
      <cdr:y>0.64685</cdr:y>
    </cdr:from>
    <cdr:to>
      <cdr:x>0.64452</cdr:x>
      <cdr:y>0.70512</cdr:y>
    </cdr:to>
    <cdr:sp macro="" textlink="">
      <cdr:nvSpPr>
        <cdr:cNvPr id="3" name="TextBox 1"/>
        <cdr:cNvSpPr txBox="1"/>
      </cdr:nvSpPr>
      <cdr:spPr>
        <a:xfrm xmlns:a="http://schemas.openxmlformats.org/drawingml/2006/main">
          <a:off x="410427" y="2258687"/>
          <a:ext cx="1373913" cy="20347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0" i="0">
              <a:solidFill>
                <a:srgbClr val="000000"/>
              </a:solidFill>
              <a:latin typeface="Arial Narrow"/>
            </a:rPr>
            <a:t>Tapering max</a:t>
          </a:r>
          <a:r>
            <a:rPr lang="es-ES" sz="1100" b="0" i="0" baseline="0">
              <a:solidFill>
                <a:srgbClr val="000000"/>
              </a:solidFill>
              <a:latin typeface="Arial Narrow"/>
            </a:rPr>
            <a:t> 2013</a:t>
          </a:r>
          <a:endParaRPr lang="es-ES" sz="1100" b="0" i="0">
            <a:solidFill>
              <a:srgbClr val="000000"/>
            </a:solidFill>
            <a:latin typeface="Arial Narrow"/>
          </a:endParaRPr>
        </a:p>
      </cdr:txBody>
    </cdr:sp>
  </cdr:relSizeAnchor>
  <cdr:relSizeAnchor xmlns:cdr="http://schemas.openxmlformats.org/drawingml/2006/chartDrawing">
    <cdr:from>
      <cdr:x>0.25455</cdr:x>
      <cdr:y>0.30808</cdr:y>
    </cdr:from>
    <cdr:to>
      <cdr:x>0.69883</cdr:x>
      <cdr:y>0.36635</cdr:y>
    </cdr:to>
    <cdr:sp macro="" textlink="">
      <cdr:nvSpPr>
        <cdr:cNvPr id="4" name="TextBox 1"/>
        <cdr:cNvSpPr txBox="1"/>
      </cdr:nvSpPr>
      <cdr:spPr>
        <a:xfrm xmlns:a="http://schemas.openxmlformats.org/drawingml/2006/main">
          <a:off x="1066800" y="1261015"/>
          <a:ext cx="1861978" cy="23850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0" i="0" dirty="0">
              <a:solidFill>
                <a:schemeClr val="tx2"/>
              </a:solidFill>
              <a:latin typeface="Arial Narrow"/>
            </a:rPr>
            <a:t>EMBI</a:t>
          </a:r>
          <a:r>
            <a:rPr lang="es-ES" sz="1100" b="0" i="0" baseline="0" dirty="0">
              <a:solidFill>
                <a:schemeClr val="tx2"/>
              </a:solidFill>
              <a:latin typeface="Arial Narrow"/>
            </a:rPr>
            <a:t> Global</a:t>
          </a:r>
          <a:endParaRPr lang="es-ES" sz="1100" b="0" i="0" dirty="0">
            <a:solidFill>
              <a:schemeClr val="tx2"/>
            </a:solidFill>
            <a:latin typeface="Arial Narrow"/>
          </a:endParaRPr>
        </a:p>
      </cdr:txBody>
    </cdr:sp>
  </cdr:relSizeAnchor>
  <cdr:relSizeAnchor xmlns:cdr="http://schemas.openxmlformats.org/drawingml/2006/chartDrawing">
    <cdr:from>
      <cdr:x>0.20245</cdr:x>
      <cdr:y>0.34531</cdr:y>
    </cdr:from>
    <cdr:to>
      <cdr:x>0.25801</cdr:x>
      <cdr:y>0.41108</cdr:y>
    </cdr:to>
    <cdr:cxnSp macro="">
      <cdr:nvCxnSpPr>
        <cdr:cNvPr id="5" name="Straight Arrow Connector 4"/>
        <cdr:cNvCxnSpPr/>
      </cdr:nvCxnSpPr>
      <cdr:spPr>
        <a:xfrm xmlns:a="http://schemas.openxmlformats.org/drawingml/2006/main" flipH="1">
          <a:off x="848471" y="1413415"/>
          <a:ext cx="232863" cy="26919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0.3136</cdr:x>
      <cdr:y>0.53905</cdr:y>
    </cdr:from>
    <cdr:to>
      <cdr:x>0.80505</cdr:x>
      <cdr:y>0.59732</cdr:y>
    </cdr:to>
    <cdr:sp macro="" textlink="">
      <cdr:nvSpPr>
        <cdr:cNvPr id="2" name="TextBox 1"/>
        <cdr:cNvSpPr txBox="1"/>
      </cdr:nvSpPr>
      <cdr:spPr>
        <a:xfrm xmlns:a="http://schemas.openxmlformats.org/drawingml/2006/main">
          <a:off x="880252" y="1900413"/>
          <a:ext cx="1379478" cy="20543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0" i="0">
              <a:solidFill>
                <a:srgbClr val="000000"/>
              </a:solidFill>
              <a:latin typeface="Arial Narrow"/>
            </a:rPr>
            <a:t>Tapering max</a:t>
          </a:r>
          <a:r>
            <a:rPr lang="es-ES" sz="1100" b="0" i="0" baseline="0">
              <a:solidFill>
                <a:srgbClr val="000000"/>
              </a:solidFill>
              <a:latin typeface="Arial Narrow"/>
            </a:rPr>
            <a:t> 2013</a:t>
          </a:r>
          <a:endParaRPr lang="es-ES" sz="1100" b="0" i="0">
            <a:solidFill>
              <a:srgbClr val="000000"/>
            </a:solidFill>
            <a:latin typeface="Arial Narrow"/>
          </a:endParaRPr>
        </a:p>
      </cdr:txBody>
    </cdr:sp>
  </cdr:relSizeAnchor>
  <cdr:relSizeAnchor xmlns:cdr="http://schemas.openxmlformats.org/drawingml/2006/chartDrawing">
    <cdr:from>
      <cdr:x>0.12498</cdr:x>
      <cdr:y>0.13714</cdr:y>
    </cdr:from>
    <cdr:to>
      <cdr:x>0.56473</cdr:x>
      <cdr:y>0.19541</cdr:y>
    </cdr:to>
    <cdr:sp macro="" textlink="">
      <cdr:nvSpPr>
        <cdr:cNvPr id="5" name="TextBox 1"/>
        <cdr:cNvSpPr txBox="1"/>
      </cdr:nvSpPr>
      <cdr:spPr>
        <a:xfrm xmlns:a="http://schemas.openxmlformats.org/drawingml/2006/main">
          <a:off x="350157" y="480786"/>
          <a:ext cx="1232044" cy="20428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 sz="1100" b="0" i="0">
              <a:solidFill>
                <a:srgbClr val="000000"/>
              </a:solidFill>
              <a:latin typeface="Arial Narrow"/>
            </a:rPr>
            <a:t>Lehman max 2008</a:t>
          </a:r>
        </a:p>
      </cdr:txBody>
    </cdr:sp>
  </cdr:relSizeAnchor>
</c:userShapes>
</file>

<file path=ppt/drawings/drawing3.xml><?xml version="1.0" encoding="utf-8"?>
<c:userShapes xmlns:c="http://schemas.openxmlformats.org/drawingml/2006/chart">
  <cdr:relSizeAnchor xmlns:cdr="http://schemas.openxmlformats.org/drawingml/2006/chartDrawing">
    <cdr:from>
      <cdr:x>0.71429</cdr:x>
      <cdr:y>0.13323</cdr:y>
    </cdr:from>
    <cdr:to>
      <cdr:x>0.71429</cdr:x>
      <cdr:y>0.87865</cdr:y>
    </cdr:to>
    <cdr:cxnSp macro="">
      <cdr:nvCxnSpPr>
        <cdr:cNvPr id="3" name="Straight Connector 2"/>
        <cdr:cNvCxnSpPr/>
      </cdr:nvCxnSpPr>
      <cdr:spPr>
        <a:xfrm xmlns:a="http://schemas.openxmlformats.org/drawingml/2006/main" flipV="1">
          <a:off x="1905000" y="585619"/>
          <a:ext cx="2" cy="32766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0.68514</cdr:x>
      <cdr:y>0.1224</cdr:y>
    </cdr:from>
    <cdr:to>
      <cdr:x>0.70564</cdr:x>
      <cdr:y>0.87714</cdr:y>
    </cdr:to>
    <cdr:cxnSp macro="">
      <cdr:nvCxnSpPr>
        <cdr:cNvPr id="3" name="Straight Connector 2"/>
        <cdr:cNvCxnSpPr/>
      </cdr:nvCxnSpPr>
      <cdr:spPr>
        <a:xfrm xmlns:a="http://schemas.openxmlformats.org/drawingml/2006/main" flipH="1" flipV="1">
          <a:off x="1273175" y="500500"/>
          <a:ext cx="38100" cy="30861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0.6783</cdr:x>
      <cdr:y>0.12424</cdr:y>
    </cdr:from>
    <cdr:to>
      <cdr:x>0.69881</cdr:x>
      <cdr:y>0.87897</cdr:y>
    </cdr:to>
    <cdr:cxnSp macro="">
      <cdr:nvCxnSpPr>
        <cdr:cNvPr id="2" name="Straight Connector 1"/>
        <cdr:cNvCxnSpPr/>
      </cdr:nvCxnSpPr>
      <cdr:spPr>
        <a:xfrm xmlns:a="http://schemas.openxmlformats.org/drawingml/2006/main" flipH="1" flipV="1">
          <a:off x="1705653" y="557472"/>
          <a:ext cx="51575" cy="3386518"/>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18A5F13D-98D6-4614-9121-48339FDC5E19}" type="datetimeFigureOut">
              <a:rPr lang="en-GB" smtClean="0"/>
              <a:pPr/>
              <a:t>17/11/2016</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1E47275F-97EA-4810-BAAD-6BAC03F6F94B}" type="slidenum">
              <a:rPr lang="en-GB" smtClean="0"/>
              <a:pPr/>
              <a:t>‹#›</a:t>
            </a:fld>
            <a:endParaRPr lang="en-GB"/>
          </a:p>
        </p:txBody>
      </p:sp>
    </p:spTree>
    <p:extLst>
      <p:ext uri="{BB962C8B-B14F-4D97-AF65-F5344CB8AC3E}">
        <p14:creationId xmlns:p14="http://schemas.microsoft.com/office/powerpoint/2010/main" val="12796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5FFF59A1-7E93-48E2-B7BE-FA063F3E6DEC}" type="slidenum">
              <a:rPr lang="en-US">
                <a:solidFill>
                  <a:srgbClr val="000000"/>
                </a:solidFill>
              </a: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sng" dirty="0" smtClean="0"/>
              <a:t>Panel A: Complex</a:t>
            </a:r>
            <a:r>
              <a:rPr lang="en-GB" sz="1100" b="1" u="sng" baseline="0" dirty="0" smtClean="0"/>
              <a:t> </a:t>
            </a:r>
            <a:r>
              <a:rPr lang="en-GB" sz="1100" b="1" u="sng" dirty="0" smtClean="0"/>
              <a:t>macroeconomic context,</a:t>
            </a:r>
            <a:r>
              <a:rPr lang="en-GB" sz="1100" b="1" u="sng" baseline="0" dirty="0" smtClean="0"/>
              <a:t> with low growth.</a:t>
            </a:r>
            <a:r>
              <a:rPr lang="en-GB" sz="1100" b="1" baseline="0" dirty="0" smtClean="0"/>
              <a:t> </a:t>
            </a:r>
          </a:p>
          <a:p>
            <a:r>
              <a:rPr lang="en-US" sz="1100" baseline="0" dirty="0" smtClean="0"/>
              <a:t>The tailwinds that propelled economic growth in Latin America have dissipated. Global demand growth is weak, financing is becoming more expensive and volatile, trade has slowed down and commodity prices are well below the high levels reached during the past decade. The unfavorable global economic context has resulted in a prolonged economic slowdown in the region. </a:t>
            </a:r>
          </a:p>
          <a:p>
            <a:endParaRPr lang="en-US" sz="1100" baseline="0" dirty="0" smtClean="0"/>
          </a:p>
          <a:p>
            <a:r>
              <a:rPr lang="en-US" sz="1100" b="1" baseline="0" dirty="0" smtClean="0"/>
              <a:t>Panel B: </a:t>
            </a:r>
            <a:r>
              <a:rPr lang="en-GB" sz="1200" kern="1200" dirty="0" smtClean="0">
                <a:solidFill>
                  <a:schemeClr val="tx1"/>
                </a:solidFill>
                <a:effectLst/>
                <a:latin typeface="+mn-lt"/>
                <a:ea typeface="+mn-ea"/>
                <a:cs typeface="+mn-cs"/>
              </a:rPr>
              <a:t>Between 2002 and 2014, about 57 million people escaped poverty and 29 million people escaped indigence. , although 168 million people remained below the poverty line and 70 million remained in extreme poverty . However, the macroeconomic context is putting socio-economic progress to the test. Estimates for 2015 show an increase in the poverty and indigence rate as the region faced a contraction. In 2015, around 7 million Latin Americans became poor, increasing the total regional poverty to 175 million people (ECLAC, 2016). </a:t>
            </a:r>
            <a:endParaRPr lang="en-US" sz="1100" baseline="0" dirty="0" smtClean="0"/>
          </a:p>
          <a:p>
            <a:endParaRPr lang="en-US" sz="1100" baseline="0" dirty="0" smtClean="0"/>
          </a:p>
          <a:p>
            <a:r>
              <a:rPr lang="en-US" sz="1100" baseline="0" dirty="0" smtClean="0"/>
              <a:t>After five years of economic slowdown, activity in LAC entered negative territory in </a:t>
            </a:r>
            <a:r>
              <a:rPr lang="en-US" sz="1100" b="1" u="sng" baseline="0" dirty="0" smtClean="0"/>
              <a:t>2015 (-0.5%) </a:t>
            </a:r>
            <a:r>
              <a:rPr lang="en-US" sz="1100" baseline="0" dirty="0" smtClean="0"/>
              <a:t>and output is expected to </a:t>
            </a:r>
            <a:r>
              <a:rPr lang="en-US" sz="1100" b="1" u="sng" baseline="0" dirty="0" smtClean="0"/>
              <a:t>contract again in 2016 (-0.9%), </a:t>
            </a:r>
            <a:r>
              <a:rPr lang="en-US" sz="1100" baseline="0" dirty="0" smtClean="0"/>
              <a:t>with a </a:t>
            </a:r>
            <a:r>
              <a:rPr lang="en-US" sz="1100" b="1" u="sng" baseline="0" dirty="0" smtClean="0"/>
              <a:t>modest recovery in 2017 (1.5%) according to ECLAC. Others providing forecasts: IMF, Consensus Forecasts, CAF. </a:t>
            </a:r>
          </a:p>
          <a:p>
            <a:endParaRPr lang="en-US" sz="1100" b="1" u="sng" baseline="0" dirty="0" smtClean="0"/>
          </a:p>
          <a:p>
            <a:endParaRPr lang="en-US" sz="1100" b="1" u="sng"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14</a:t>
            </a:fld>
            <a:endParaRPr lang="en-GB"/>
          </a:p>
        </p:txBody>
      </p:sp>
    </p:spTree>
    <p:extLst>
      <p:ext uri="{BB962C8B-B14F-4D97-AF65-F5344CB8AC3E}">
        <p14:creationId xmlns:p14="http://schemas.microsoft.com/office/powerpoint/2010/main" val="177935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sng" dirty="0" smtClean="0"/>
              <a:t>Panel A: Complex</a:t>
            </a:r>
            <a:r>
              <a:rPr lang="en-GB" sz="1100" b="1" u="sng" baseline="0" dirty="0" smtClean="0"/>
              <a:t> </a:t>
            </a:r>
            <a:r>
              <a:rPr lang="en-GB" sz="1100" b="1" u="sng" dirty="0" smtClean="0"/>
              <a:t>macroeconomic context,</a:t>
            </a:r>
            <a:r>
              <a:rPr lang="en-GB" sz="1100" b="1" u="sng" baseline="0" dirty="0" smtClean="0"/>
              <a:t> with low growth.</a:t>
            </a:r>
            <a:r>
              <a:rPr lang="en-GB" sz="1100" b="1" baseline="0" dirty="0" smtClean="0"/>
              <a:t> </a:t>
            </a:r>
          </a:p>
          <a:p>
            <a:r>
              <a:rPr lang="en-US" sz="1100" baseline="0" dirty="0" smtClean="0"/>
              <a:t>The tailwinds that propelled economic growth in Latin America have dissipated. Global demand growth is weak, financing is becoming more expensive and volatile, trade has slowed down and commodity prices are well below the high levels reached during the past decade. The unfavorable global economic context has resulted in a prolonged economic slowdown in the region. </a:t>
            </a:r>
          </a:p>
          <a:p>
            <a:endParaRPr lang="en-US" sz="1100" baseline="0" dirty="0" smtClean="0"/>
          </a:p>
          <a:p>
            <a:r>
              <a:rPr lang="en-US" sz="1100" b="1" baseline="0" dirty="0" smtClean="0"/>
              <a:t>Panel B: </a:t>
            </a:r>
            <a:r>
              <a:rPr lang="en-GB" sz="1200" kern="1200" dirty="0" smtClean="0">
                <a:solidFill>
                  <a:schemeClr val="tx1"/>
                </a:solidFill>
                <a:effectLst/>
                <a:latin typeface="+mn-lt"/>
                <a:ea typeface="+mn-ea"/>
                <a:cs typeface="+mn-cs"/>
              </a:rPr>
              <a:t>Between 2002 and 2014, about 57 million people escaped poverty and 29 million people escaped indigence. , although 168 million people remained below the poverty line and 70 million remained in extreme poverty . However, the macroeconomic context is putting socio-economic progress to the test. Estimates for 2015 show an increase in the poverty and indigence rate as the region faced a contraction. In 2015, around 7 million Latin Americans became poor, increasing the total regional poverty to 175 million people (ECLAC, 2016). </a:t>
            </a:r>
            <a:endParaRPr lang="en-US" sz="1100" baseline="0" dirty="0" smtClean="0"/>
          </a:p>
          <a:p>
            <a:endParaRPr lang="en-US" sz="1100" baseline="0" dirty="0" smtClean="0"/>
          </a:p>
          <a:p>
            <a:r>
              <a:rPr lang="en-US" sz="1100" baseline="0" dirty="0" smtClean="0"/>
              <a:t>After five years of economic slowdown, activity in LAC entered negative territory in </a:t>
            </a:r>
            <a:r>
              <a:rPr lang="en-US" sz="1100" b="1" u="sng" baseline="0" dirty="0" smtClean="0"/>
              <a:t>2015 (-0.5%) </a:t>
            </a:r>
            <a:r>
              <a:rPr lang="en-US" sz="1100" baseline="0" dirty="0" smtClean="0"/>
              <a:t>and output is expected to </a:t>
            </a:r>
            <a:r>
              <a:rPr lang="en-US" sz="1100" b="1" u="sng" baseline="0" dirty="0" smtClean="0"/>
              <a:t>contract again in 2016 (-0.9%), </a:t>
            </a:r>
            <a:r>
              <a:rPr lang="en-US" sz="1100" baseline="0" dirty="0" smtClean="0"/>
              <a:t>with a </a:t>
            </a:r>
            <a:r>
              <a:rPr lang="en-US" sz="1100" b="1" u="sng" baseline="0" dirty="0" smtClean="0"/>
              <a:t>modest recovery in 2017 (1.5%) according to ECLAC. Others providing forecasts: IMF, Consensus Forecasts, CAF. </a:t>
            </a:r>
          </a:p>
          <a:p>
            <a:endParaRPr lang="en-US" sz="1100" b="1" u="sng" baseline="0" dirty="0" smtClean="0"/>
          </a:p>
          <a:p>
            <a:endParaRPr lang="en-US" sz="1100" b="1" u="sng"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15</a:t>
            </a:fld>
            <a:endParaRPr lang="en-GB"/>
          </a:p>
        </p:txBody>
      </p:sp>
    </p:spTree>
    <p:extLst>
      <p:ext uri="{BB962C8B-B14F-4D97-AF65-F5344CB8AC3E}">
        <p14:creationId xmlns:p14="http://schemas.microsoft.com/office/powerpoint/2010/main" val="177935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sng" dirty="0" smtClean="0"/>
              <a:t>Panel A: Complex</a:t>
            </a:r>
            <a:r>
              <a:rPr lang="en-GB" sz="1100" b="1" u="sng" baseline="0" dirty="0" smtClean="0"/>
              <a:t> </a:t>
            </a:r>
            <a:r>
              <a:rPr lang="en-GB" sz="1100" b="1" u="sng" dirty="0" smtClean="0"/>
              <a:t>macroeconomic context,</a:t>
            </a:r>
            <a:r>
              <a:rPr lang="en-GB" sz="1100" b="1" u="sng" baseline="0" dirty="0" smtClean="0"/>
              <a:t> with low growth.</a:t>
            </a:r>
            <a:r>
              <a:rPr lang="en-GB" sz="1100" b="1" baseline="0" dirty="0" smtClean="0"/>
              <a:t> </a:t>
            </a:r>
          </a:p>
          <a:p>
            <a:r>
              <a:rPr lang="en-US" sz="1100" baseline="0" dirty="0" smtClean="0"/>
              <a:t>The tailwinds that propelled economic growth in Latin America have dissipated. Global demand growth is weak, financing is becoming more expensive and volatile, trade has slowed down and commodity prices are well below the high levels reached during the past decade. The unfavorable global economic context has resulted in a prolonged economic slowdown in the region. </a:t>
            </a:r>
          </a:p>
          <a:p>
            <a:endParaRPr lang="en-US" sz="1100" baseline="0" dirty="0" smtClean="0"/>
          </a:p>
          <a:p>
            <a:r>
              <a:rPr lang="en-US" sz="1100" b="1" baseline="0" dirty="0" smtClean="0"/>
              <a:t>Panel B: </a:t>
            </a:r>
            <a:r>
              <a:rPr lang="en-GB" sz="1200" kern="1200" dirty="0" smtClean="0">
                <a:solidFill>
                  <a:schemeClr val="tx1"/>
                </a:solidFill>
                <a:effectLst/>
                <a:latin typeface="+mn-lt"/>
                <a:ea typeface="+mn-ea"/>
                <a:cs typeface="+mn-cs"/>
              </a:rPr>
              <a:t>Between 2002 and 2014, about 57 million people escaped poverty and 29 million people escaped indigence. , although 168 million people remained below the poverty line and 70 million remained in extreme poverty . However, the macroeconomic context is putting socio-economic progress to the test. Estimates for 2015 show an increase in the poverty and indigence rate as the region faced a contraction. In 2015, around 7 million Latin Americans became poor, increasing the total regional poverty to 175 million people (ECLAC, 2016). </a:t>
            </a:r>
            <a:endParaRPr lang="en-US" sz="1100" baseline="0" dirty="0" smtClean="0"/>
          </a:p>
          <a:p>
            <a:endParaRPr lang="en-US" sz="1100" baseline="0" dirty="0" smtClean="0"/>
          </a:p>
          <a:p>
            <a:r>
              <a:rPr lang="en-US" sz="1100" baseline="0" dirty="0" smtClean="0"/>
              <a:t>After five years of economic slowdown, activity in LAC entered negative territory in </a:t>
            </a:r>
            <a:r>
              <a:rPr lang="en-US" sz="1100" b="1" u="sng" baseline="0" dirty="0" smtClean="0"/>
              <a:t>2015 (-0.5%) </a:t>
            </a:r>
            <a:r>
              <a:rPr lang="en-US" sz="1100" baseline="0" dirty="0" smtClean="0"/>
              <a:t>and output is expected to </a:t>
            </a:r>
            <a:r>
              <a:rPr lang="en-US" sz="1100" b="1" u="sng" baseline="0" dirty="0" smtClean="0"/>
              <a:t>contract again in 2016 (-0.9%), </a:t>
            </a:r>
            <a:r>
              <a:rPr lang="en-US" sz="1100" baseline="0" dirty="0" smtClean="0"/>
              <a:t>with a </a:t>
            </a:r>
            <a:r>
              <a:rPr lang="en-US" sz="1100" b="1" u="sng" baseline="0" dirty="0" smtClean="0"/>
              <a:t>modest recovery in 2017 (1.5%) according to ECLAC. Others providing forecasts: IMF, Consensus Forecasts, CAF. </a:t>
            </a:r>
          </a:p>
          <a:p>
            <a:endParaRPr lang="en-US" sz="1100" b="1" u="sng" baseline="0" dirty="0" smtClean="0"/>
          </a:p>
          <a:p>
            <a:endParaRPr lang="en-US" sz="1100" b="1" u="sng"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16</a:t>
            </a:fld>
            <a:endParaRPr lang="en-GB"/>
          </a:p>
        </p:txBody>
      </p:sp>
    </p:spTree>
    <p:extLst>
      <p:ext uri="{BB962C8B-B14F-4D97-AF65-F5344CB8AC3E}">
        <p14:creationId xmlns:p14="http://schemas.microsoft.com/office/powerpoint/2010/main" val="177935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economic slowdown in LAC highlights the structural characteristics of commodity-based growth and policies to tackle the MIT. </a:t>
            </a:r>
          </a:p>
          <a:p>
            <a:endParaRPr lang="en-GB" sz="1200" b="1" u="sng"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Policies</a:t>
            </a:r>
            <a:r>
              <a:rPr lang="en-GB" sz="1200" b="1" u="sng" kern="1200" baseline="0" dirty="0" smtClean="0">
                <a:solidFill>
                  <a:schemeClr val="tx1"/>
                </a:solidFill>
                <a:effectLst/>
                <a:latin typeface="+mn-lt"/>
                <a:ea typeface="+mn-ea"/>
                <a:cs typeface="+mn-cs"/>
              </a:rPr>
              <a:t> need t</a:t>
            </a:r>
            <a:r>
              <a:rPr lang="en-GB" sz="1200" b="1" u="sng" kern="1200" dirty="0" smtClean="0">
                <a:solidFill>
                  <a:schemeClr val="tx1"/>
                </a:solidFill>
                <a:effectLst/>
                <a:latin typeface="+mn-lt"/>
                <a:ea typeface="+mn-ea"/>
                <a:cs typeface="+mn-cs"/>
              </a:rPr>
              <a:t>o go beyond</a:t>
            </a:r>
            <a:r>
              <a:rPr lang="en-GB" sz="1200" b="1" u="sng" kern="1200" baseline="0" dirty="0" smtClean="0">
                <a:solidFill>
                  <a:schemeClr val="tx1"/>
                </a:solidFill>
                <a:effectLst/>
                <a:latin typeface="+mn-lt"/>
                <a:ea typeface="+mn-ea"/>
                <a:cs typeface="+mn-cs"/>
              </a:rPr>
              <a:t> GDP : well-being in Latin America</a:t>
            </a:r>
            <a:endParaRPr lang="es-ES" b="0" u="none"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24</a:t>
            </a:fld>
            <a:endParaRPr lang="en-GB"/>
          </a:p>
        </p:txBody>
      </p:sp>
    </p:spTree>
    <p:extLst>
      <p:ext uri="{BB962C8B-B14F-4D97-AF65-F5344CB8AC3E}">
        <p14:creationId xmlns:p14="http://schemas.microsoft.com/office/powerpoint/2010/main" val="412637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economic slowdown in LAC highlights the structural characteristics of commodity-based growth and policies to tackle the MIT. </a:t>
            </a:r>
          </a:p>
          <a:p>
            <a:endParaRPr lang="en-GB" sz="1200" b="1" u="sng"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Policies</a:t>
            </a:r>
            <a:r>
              <a:rPr lang="en-GB" sz="1200" b="1" u="sng" kern="1200" baseline="0" dirty="0" smtClean="0">
                <a:solidFill>
                  <a:schemeClr val="tx1"/>
                </a:solidFill>
                <a:effectLst/>
                <a:latin typeface="+mn-lt"/>
                <a:ea typeface="+mn-ea"/>
                <a:cs typeface="+mn-cs"/>
              </a:rPr>
              <a:t> need t</a:t>
            </a:r>
            <a:r>
              <a:rPr lang="en-GB" sz="1200" b="1" u="sng" kern="1200" dirty="0" smtClean="0">
                <a:solidFill>
                  <a:schemeClr val="tx1"/>
                </a:solidFill>
                <a:effectLst/>
                <a:latin typeface="+mn-lt"/>
                <a:ea typeface="+mn-ea"/>
                <a:cs typeface="+mn-cs"/>
              </a:rPr>
              <a:t>o go beyond</a:t>
            </a:r>
            <a:r>
              <a:rPr lang="en-GB" sz="1200" b="1" u="sng" kern="1200" baseline="0" dirty="0" smtClean="0">
                <a:solidFill>
                  <a:schemeClr val="tx1"/>
                </a:solidFill>
                <a:effectLst/>
                <a:latin typeface="+mn-lt"/>
                <a:ea typeface="+mn-ea"/>
                <a:cs typeface="+mn-cs"/>
              </a:rPr>
              <a:t> GDP : well-being in Latin America</a:t>
            </a:r>
            <a:endParaRPr lang="es-ES" b="0" u="none"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25</a:t>
            </a:fld>
            <a:endParaRPr lang="en-GB"/>
          </a:p>
        </p:txBody>
      </p:sp>
    </p:spTree>
    <p:extLst>
      <p:ext uri="{BB962C8B-B14F-4D97-AF65-F5344CB8AC3E}">
        <p14:creationId xmlns:p14="http://schemas.microsoft.com/office/powerpoint/2010/main" val="412637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sng" dirty="0" smtClean="0"/>
              <a:t>Panel A: Complex</a:t>
            </a:r>
            <a:r>
              <a:rPr lang="en-GB" sz="1100" b="1" u="sng" baseline="0" dirty="0" smtClean="0"/>
              <a:t> </a:t>
            </a:r>
            <a:r>
              <a:rPr lang="en-GB" sz="1100" b="1" u="sng" dirty="0" smtClean="0"/>
              <a:t>macroeconomic context,</a:t>
            </a:r>
            <a:r>
              <a:rPr lang="en-GB" sz="1100" b="1" u="sng" baseline="0" dirty="0" smtClean="0"/>
              <a:t> with low growth.</a:t>
            </a:r>
            <a:r>
              <a:rPr lang="en-GB" sz="1100" b="1" baseline="0" dirty="0" smtClean="0"/>
              <a:t> </a:t>
            </a:r>
          </a:p>
          <a:p>
            <a:r>
              <a:rPr lang="en-US" sz="1100" baseline="0" dirty="0" smtClean="0"/>
              <a:t>The tailwinds that propelled economic growth in Latin America have dissipated. Global demand growth is weak, financing is becoming more expensive and volatile, trade has slowed down and commodity prices are well below the high levels reached during the past decade. The unfavorable global economic context has resulted in a prolonged economic slowdown in the region. </a:t>
            </a:r>
          </a:p>
          <a:p>
            <a:endParaRPr lang="en-US" sz="1100" baseline="0" dirty="0" smtClean="0"/>
          </a:p>
          <a:p>
            <a:r>
              <a:rPr lang="en-US" sz="1100" b="1" baseline="0" dirty="0" smtClean="0"/>
              <a:t>Panel B: </a:t>
            </a:r>
            <a:r>
              <a:rPr lang="en-GB" sz="1200" kern="1200" dirty="0" smtClean="0">
                <a:solidFill>
                  <a:schemeClr val="tx1"/>
                </a:solidFill>
                <a:effectLst/>
                <a:latin typeface="+mn-lt"/>
                <a:ea typeface="+mn-ea"/>
                <a:cs typeface="+mn-cs"/>
              </a:rPr>
              <a:t>Between 2002 and 2014, about 57 million people escaped poverty and 29 million people escaped indigence. , although 168 million people remained below the poverty line and 70 million remained in extreme poverty . However, the macroeconomic context is putting socio-economic progress to the test. Estimates for 2015 show an increase in the poverty and indigence rate as the region faced a contraction. In 2015, around 7 million Latin Americans became poor, increasing the total regional poverty to 175 million people (ECLAC, 2016). </a:t>
            </a:r>
            <a:endParaRPr lang="en-US" sz="1100" baseline="0" dirty="0" smtClean="0"/>
          </a:p>
          <a:p>
            <a:endParaRPr lang="en-US" sz="1100" baseline="0" dirty="0" smtClean="0"/>
          </a:p>
          <a:p>
            <a:r>
              <a:rPr lang="en-US" sz="1100" baseline="0" dirty="0" smtClean="0"/>
              <a:t>After five years of economic slowdown, activity in LAC entered negative territory in </a:t>
            </a:r>
            <a:r>
              <a:rPr lang="en-US" sz="1100" b="1" u="sng" baseline="0" dirty="0" smtClean="0"/>
              <a:t>2015 (-0.5%) </a:t>
            </a:r>
            <a:r>
              <a:rPr lang="en-US" sz="1100" baseline="0" dirty="0" smtClean="0"/>
              <a:t>and output is expected to </a:t>
            </a:r>
            <a:r>
              <a:rPr lang="en-US" sz="1100" b="1" u="sng" baseline="0" dirty="0" smtClean="0"/>
              <a:t>contract again in 2016 (-0.9%), </a:t>
            </a:r>
            <a:r>
              <a:rPr lang="en-US" sz="1100" baseline="0" dirty="0" smtClean="0"/>
              <a:t>with a </a:t>
            </a:r>
            <a:r>
              <a:rPr lang="en-US" sz="1100" b="1" u="sng" baseline="0" dirty="0" smtClean="0"/>
              <a:t>modest recovery in 2017 (1.5%) according to ECLAC. Others providing forecasts: IMF, Consensus Forecasts, CAF. </a:t>
            </a:r>
          </a:p>
          <a:p>
            <a:endParaRPr lang="en-US" sz="1100" b="1" u="sng" baseline="0" dirty="0" smtClean="0"/>
          </a:p>
          <a:p>
            <a:endParaRPr lang="en-US" sz="1100" b="1" u="sng"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27</a:t>
            </a:fld>
            <a:endParaRPr lang="en-GB"/>
          </a:p>
        </p:txBody>
      </p:sp>
    </p:spTree>
    <p:extLst>
      <p:ext uri="{BB962C8B-B14F-4D97-AF65-F5344CB8AC3E}">
        <p14:creationId xmlns:p14="http://schemas.microsoft.com/office/powerpoint/2010/main" val="177935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economic slowdown in LAC highlights the structural characteristics of commodity-based growth and policies to tackle the MIT. </a:t>
            </a:r>
          </a:p>
          <a:p>
            <a:endParaRPr lang="en-GB" sz="1200" b="1" u="sng"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Policies</a:t>
            </a:r>
            <a:r>
              <a:rPr lang="en-GB" sz="1200" b="1" u="sng" kern="1200" baseline="0" dirty="0" smtClean="0">
                <a:solidFill>
                  <a:schemeClr val="tx1"/>
                </a:solidFill>
                <a:effectLst/>
                <a:latin typeface="+mn-lt"/>
                <a:ea typeface="+mn-ea"/>
                <a:cs typeface="+mn-cs"/>
              </a:rPr>
              <a:t> need t</a:t>
            </a:r>
            <a:r>
              <a:rPr lang="en-GB" sz="1200" b="1" u="sng" kern="1200" dirty="0" smtClean="0">
                <a:solidFill>
                  <a:schemeClr val="tx1"/>
                </a:solidFill>
                <a:effectLst/>
                <a:latin typeface="+mn-lt"/>
                <a:ea typeface="+mn-ea"/>
                <a:cs typeface="+mn-cs"/>
              </a:rPr>
              <a:t>o go beyond</a:t>
            </a:r>
            <a:r>
              <a:rPr lang="en-GB" sz="1200" b="1" u="sng" kern="1200" baseline="0" dirty="0" smtClean="0">
                <a:solidFill>
                  <a:schemeClr val="tx1"/>
                </a:solidFill>
                <a:effectLst/>
                <a:latin typeface="+mn-lt"/>
                <a:ea typeface="+mn-ea"/>
                <a:cs typeface="+mn-cs"/>
              </a:rPr>
              <a:t> GDP : well-being in Latin America</a:t>
            </a:r>
            <a:endParaRPr lang="es-ES" b="0" u="none"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28</a:t>
            </a:fld>
            <a:endParaRPr lang="en-GB"/>
          </a:p>
        </p:txBody>
      </p:sp>
    </p:spTree>
    <p:extLst>
      <p:ext uri="{BB962C8B-B14F-4D97-AF65-F5344CB8AC3E}">
        <p14:creationId xmlns:p14="http://schemas.microsoft.com/office/powerpoint/2010/main" val="412637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Data from IDB</a:t>
            </a:r>
          </a:p>
          <a:p>
            <a:r>
              <a:rPr lang="en-US" sz="1200" b="1" u="sng" kern="1200" dirty="0" smtClean="0">
                <a:solidFill>
                  <a:schemeClr val="tx1"/>
                </a:solidFill>
                <a:effectLst/>
                <a:latin typeface="+mn-lt"/>
                <a:ea typeface="+mn-ea"/>
                <a:cs typeface="+mn-cs"/>
              </a:rPr>
              <a:t>Trends in productivity growth in Latin America have been at best flat over the past three decades.</a:t>
            </a:r>
            <a:r>
              <a:rPr lang="en-GB"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Productivity’s limited contribution to growth in Latin America is key to understanding LAC’s low income relative to developed economies and to other developing countries. The long standing-shortfall in total factor productivity, has subdued prospects for potential growth. As TFP,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productivity has failed to converge to US levels, in contrast with Asian economies . </a:t>
            </a:r>
            <a:r>
              <a:rPr lang="en-US" sz="1200" b="1" u="sng" kern="1200" dirty="0" smtClean="0">
                <a:solidFill>
                  <a:schemeClr val="tx1"/>
                </a:solidFill>
                <a:effectLst/>
                <a:latin typeface="+mn-lt"/>
                <a:ea typeface="+mn-ea"/>
                <a:cs typeface="+mn-cs"/>
              </a:rPr>
              <a:t>A</a:t>
            </a:r>
            <a:r>
              <a:rPr lang="en-US" sz="1200" u="sng"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typical Latin American country could have increased income per capita by 54% since 1960 if its productivity had grown like the rest of the world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Pagés</a:t>
            </a:r>
            <a:r>
              <a:rPr lang="en-US" sz="1200" kern="1200" dirty="0" smtClean="0">
                <a:solidFill>
                  <a:schemeClr val="tx1"/>
                </a:solidFill>
                <a:effectLst/>
                <a:latin typeface="+mn-lt"/>
                <a:ea typeface="+mn-ea"/>
                <a:cs typeface="+mn-cs"/>
              </a:rPr>
              <a:t>, 2010; IDB, 2014).</a:t>
            </a:r>
          </a:p>
          <a:p>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Stronger productivity growth is fundamental to overcoming the Middle-Income Trap. </a:t>
            </a:r>
            <a:r>
              <a:rPr lang="en-US" sz="1200" b="0" i="0" u="none" strike="noStrike" kern="1200" baseline="0" dirty="0" smtClean="0">
                <a:solidFill>
                  <a:schemeClr val="tx1"/>
                </a:solidFill>
                <a:latin typeface="+mn-lt"/>
                <a:ea typeface="+mn-ea"/>
                <a:cs typeface="+mn-cs"/>
              </a:rPr>
              <a:t>The middle-income trap (MIT) stands as a potential, challenging scenario for Latin American economies. This phenomenon refers to the long-lasting slowdown in growth that many countries endure when they approach middle levels of per capita income. In Latin America, only few countries, including Chile and Uruguay, have managed to escape the MIT. The trap has affected the rest of the region’s economies, many of which have suffered recurrent and pronounced episodes of per capita income stagnation particularly after the 1980s. </a:t>
            </a:r>
            <a:r>
              <a:rPr lang="en-US" sz="1200" b="1" i="0" u="sng" strike="noStrike" kern="1200" baseline="0" dirty="0" smtClean="0">
                <a:solidFill>
                  <a:schemeClr val="tx1"/>
                </a:solidFill>
                <a:latin typeface="+mn-lt"/>
                <a:ea typeface="+mn-ea"/>
                <a:cs typeface="+mn-cs"/>
              </a:rPr>
              <a:t>At the current 2.5% average growth of per capita GDP</a:t>
            </a:r>
            <a:r>
              <a:rPr lang="en-US" sz="1200" b="0" i="0" u="sng" strike="noStrike" kern="1200" baseline="0" dirty="0" smtClean="0">
                <a:solidFill>
                  <a:schemeClr val="tx1"/>
                </a:solidFill>
                <a:latin typeface="+mn-lt"/>
                <a:ea typeface="+mn-ea"/>
                <a:cs typeface="+mn-cs"/>
              </a:rPr>
              <a:t>, </a:t>
            </a:r>
            <a:r>
              <a:rPr lang="en-US" sz="1200" b="1" i="0" u="sng" strike="noStrike" kern="1200" baseline="0" dirty="0" smtClean="0">
                <a:solidFill>
                  <a:schemeClr val="tx1"/>
                </a:solidFill>
                <a:latin typeface="+mn-lt"/>
                <a:ea typeface="+mn-ea"/>
                <a:cs typeface="+mn-cs"/>
              </a:rPr>
              <a:t>the region could stay in the middle-income trap for another four decades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endParaRPr lang="es-ES" dirty="0"/>
          </a:p>
        </p:txBody>
      </p:sp>
      <p:sp>
        <p:nvSpPr>
          <p:cNvPr id="4" name="Slide Number Placeholder 3"/>
          <p:cNvSpPr>
            <a:spLocks noGrp="1"/>
          </p:cNvSpPr>
          <p:nvPr>
            <p:ph type="sldNum" sz="quarter" idx="10"/>
          </p:nvPr>
        </p:nvSpPr>
        <p:spPr/>
        <p:txBody>
          <a:bodyPr/>
          <a:lstStyle/>
          <a:p>
            <a:fld id="{D6C59E7E-D2CE-4825-875A-A05F22241AEC}" type="slidenum">
              <a:rPr lang="en-GB" smtClean="0"/>
              <a:pPr/>
              <a:t>31</a:t>
            </a:fld>
            <a:endParaRPr lang="en-GB"/>
          </a:p>
        </p:txBody>
      </p:sp>
    </p:spTree>
    <p:extLst>
      <p:ext uri="{BB962C8B-B14F-4D97-AF65-F5344CB8AC3E}">
        <p14:creationId xmlns:p14="http://schemas.microsoft.com/office/powerpoint/2010/main" val="732756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Perú en las últimas décadas</a:t>
            </a:r>
            <a:r>
              <a:rPr lang="es-ES_tradnl" sz="1200" kern="1200" baseline="0" noProof="0" dirty="0" smtClean="0">
                <a:solidFill>
                  <a:schemeClr val="tx1"/>
                </a:solidFill>
                <a:effectLst/>
                <a:latin typeface="+mn-lt"/>
                <a:ea typeface="+mn-ea"/>
                <a:cs typeface="+mn-cs"/>
              </a:rPr>
              <a:t> ha avanzando hacia un elevado crecimiento económico y mejoras de inclusión social. La reducción de la pobreza fue mas del doble en la ultima década. Más importante que en el resto de la región.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Hay tres</a:t>
            </a:r>
            <a:r>
              <a:rPr lang="es-ES_tradnl" sz="1200" kern="1200" baseline="0" noProof="0" dirty="0" smtClean="0">
                <a:solidFill>
                  <a:schemeClr val="tx1"/>
                </a:solidFill>
                <a:effectLst/>
                <a:latin typeface="+mn-lt"/>
                <a:ea typeface="+mn-ea"/>
                <a:cs typeface="+mn-cs"/>
              </a:rPr>
              <a:t> ejes que consideramos fundamentales para promover el desarrollo incluyente en el Perú. Fundamental hoy en día: cerca de 40% representa la clase, mas dos veces la de 2004. Sin embargo una alta vulnerabilidad : 40% de la población.</a:t>
            </a:r>
            <a:endParaRPr lang="es-ES_tradnl" noProof="0" dirty="0" smtClean="0"/>
          </a:p>
          <a:p>
            <a:endParaRPr lang="es-ES_tradnl" baseline="0" noProof="0" dirty="0" smtClean="0"/>
          </a:p>
          <a:p>
            <a:r>
              <a:rPr lang="es-ES_tradnl" baseline="0" noProof="0" dirty="0" smtClean="0"/>
              <a:t>Para satisfacer y consolidar la clase media, es necesario avanzar en los tres ejes estratégicos (diversificación productiva, mejores servicios públicos como en transporte, y formalización laboral) de manera conjunta, para aprovechar las sinergias entre las políticas aplicadas en estos ámbitos.</a:t>
            </a:r>
          </a:p>
          <a:p>
            <a:endParaRPr lang="es-ES_tradnl" baseline="0" noProof="0" dirty="0" smtClean="0"/>
          </a:p>
          <a:p>
            <a:r>
              <a:rPr lang="es-ES_tradnl" baseline="0" noProof="0" dirty="0" smtClean="0"/>
              <a:t>Para ello, la fase 3 de este Estudio Multidimensional se enfocará en plantear cómo se pueden priorizar los esfuerzos en estos tres ejes, y cómo se puede desarrollar una secuencia de reformas para aprovechar al máximo su impacto sobre el desarrollo incluyente. </a:t>
            </a:r>
          </a:p>
          <a:p>
            <a:endParaRPr lang="en-GB"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116850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sng" dirty="0" smtClean="0"/>
              <a:t>Panel A: Complex</a:t>
            </a:r>
            <a:r>
              <a:rPr lang="en-GB" sz="1100" b="1" u="sng" baseline="0" dirty="0" smtClean="0"/>
              <a:t> </a:t>
            </a:r>
            <a:r>
              <a:rPr lang="en-GB" sz="1100" b="1" u="sng" dirty="0" smtClean="0"/>
              <a:t>macroeconomic context,</a:t>
            </a:r>
            <a:r>
              <a:rPr lang="en-GB" sz="1100" b="1" u="sng" baseline="0" dirty="0" smtClean="0"/>
              <a:t> with low growth.</a:t>
            </a:r>
            <a:r>
              <a:rPr lang="en-GB" sz="1100" b="1" baseline="0" dirty="0" smtClean="0"/>
              <a:t> </a:t>
            </a:r>
          </a:p>
          <a:p>
            <a:r>
              <a:rPr lang="en-US" sz="1100" baseline="0" dirty="0" smtClean="0"/>
              <a:t>The tailwinds that propelled economic growth in Latin America have dissipated. Global demand growth is weak, financing is becoming more expensive and volatile, trade has slowed down and commodity prices are well below the high levels reached during the past decade. The unfavorable global economic context has resulted in a prolonged economic slowdown in the region. </a:t>
            </a:r>
          </a:p>
          <a:p>
            <a:endParaRPr lang="en-US" sz="1100" baseline="0" dirty="0" smtClean="0"/>
          </a:p>
          <a:p>
            <a:r>
              <a:rPr lang="en-US" sz="1100" b="1" baseline="0" dirty="0" smtClean="0"/>
              <a:t>Panel B: </a:t>
            </a:r>
            <a:r>
              <a:rPr lang="en-GB" sz="1200" kern="1200" dirty="0" smtClean="0">
                <a:solidFill>
                  <a:schemeClr val="tx1"/>
                </a:solidFill>
                <a:effectLst/>
                <a:latin typeface="+mn-lt"/>
                <a:ea typeface="+mn-ea"/>
                <a:cs typeface="+mn-cs"/>
              </a:rPr>
              <a:t>Between 2002 and 2014, about 57 million people escaped poverty and 29 million people escaped indigence. , although 168 million people remained below the poverty line and 70 million remained in extreme poverty . However, the macroeconomic context is putting socio-economic progress to the test. Estimates for 2015 show an increase in the poverty and indigence rate as the region faced a contraction. In 2015, around 7 million Latin Americans became poor, increasing the total regional poverty to 175 million people (ECLAC, 2016). </a:t>
            </a:r>
            <a:endParaRPr lang="en-US" sz="1100" baseline="0" dirty="0" smtClean="0"/>
          </a:p>
          <a:p>
            <a:endParaRPr lang="en-US" sz="1100" baseline="0" dirty="0" smtClean="0"/>
          </a:p>
          <a:p>
            <a:r>
              <a:rPr lang="en-US" sz="1100" baseline="0" dirty="0" smtClean="0"/>
              <a:t>After five years of economic slowdown, activity in LAC entered negative territory in </a:t>
            </a:r>
            <a:r>
              <a:rPr lang="en-US" sz="1100" b="1" u="sng" baseline="0" dirty="0" smtClean="0"/>
              <a:t>2015 (-0.5%) </a:t>
            </a:r>
            <a:r>
              <a:rPr lang="en-US" sz="1100" baseline="0" dirty="0" smtClean="0"/>
              <a:t>and output is expected to </a:t>
            </a:r>
            <a:r>
              <a:rPr lang="en-US" sz="1100" b="1" u="sng" baseline="0" dirty="0" smtClean="0"/>
              <a:t>contract again in 2016 (-0.9%), </a:t>
            </a:r>
            <a:r>
              <a:rPr lang="en-US" sz="1100" baseline="0" dirty="0" smtClean="0"/>
              <a:t>with a </a:t>
            </a:r>
            <a:r>
              <a:rPr lang="en-US" sz="1100" b="1" u="sng" baseline="0" dirty="0" smtClean="0"/>
              <a:t>modest recovery in 2017 (1.5%) according to ECLAC. Others providing forecasts: IMF, Consensus Forecasts, CAF. </a:t>
            </a:r>
          </a:p>
          <a:p>
            <a:endParaRPr lang="en-US" sz="1100" b="1" u="sng" baseline="0" dirty="0" smtClean="0"/>
          </a:p>
          <a:p>
            <a:endParaRPr lang="en-US" sz="1100" b="1" u="sng"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39</a:t>
            </a:fld>
            <a:endParaRPr lang="en-GB"/>
          </a:p>
        </p:txBody>
      </p:sp>
    </p:spTree>
    <p:extLst>
      <p:ext uri="{BB962C8B-B14F-4D97-AF65-F5344CB8AC3E}">
        <p14:creationId xmlns:p14="http://schemas.microsoft.com/office/powerpoint/2010/main" val="1779357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5FFF59A1-7E93-48E2-B7BE-FA063F3E6DEC}" type="slidenum">
              <a:rPr lang="en-US">
                <a:solidFill>
                  <a:srgbClr val="000000"/>
                </a:solidFill>
              </a:rPr>
              <a:pPr/>
              <a:t>44</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DB58A9-3452-4A9C-ABD4-8A7182713FB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DB58A9-3452-4A9C-ABD4-8A7182713FBC}"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u="sng" dirty="0" smtClean="0"/>
              <a:t>Panel A: Complex</a:t>
            </a:r>
            <a:r>
              <a:rPr lang="en-GB" sz="1100" b="1" u="sng" baseline="0" dirty="0" smtClean="0"/>
              <a:t> </a:t>
            </a:r>
            <a:r>
              <a:rPr lang="en-GB" sz="1100" b="1" u="sng" dirty="0" smtClean="0"/>
              <a:t>macroeconomic context,</a:t>
            </a:r>
            <a:r>
              <a:rPr lang="en-GB" sz="1100" b="1" u="sng" baseline="0" dirty="0" smtClean="0"/>
              <a:t> with low growth.</a:t>
            </a:r>
            <a:r>
              <a:rPr lang="en-GB" sz="1100" b="1" baseline="0" dirty="0" smtClean="0"/>
              <a:t> </a:t>
            </a:r>
          </a:p>
          <a:p>
            <a:r>
              <a:rPr lang="en-US" sz="1100" baseline="0" dirty="0" smtClean="0"/>
              <a:t>The tailwinds that propelled economic growth in Latin America have dissipated. Global demand growth is weak, financing is becoming more expensive and volatile, trade has slowed down and commodity prices are well below the high levels reached during the past decade. The unfavorable global economic context has resulted in a prolonged economic slowdown in the region. </a:t>
            </a:r>
          </a:p>
          <a:p>
            <a:endParaRPr lang="en-US" sz="1100" baseline="0" dirty="0" smtClean="0"/>
          </a:p>
          <a:p>
            <a:r>
              <a:rPr lang="en-US" sz="1100" b="1" baseline="0" dirty="0" smtClean="0"/>
              <a:t>Panel B: </a:t>
            </a:r>
            <a:r>
              <a:rPr lang="en-GB" sz="1200" kern="1200" dirty="0" smtClean="0">
                <a:solidFill>
                  <a:schemeClr val="tx1"/>
                </a:solidFill>
                <a:effectLst/>
                <a:latin typeface="+mn-lt"/>
                <a:ea typeface="+mn-ea"/>
                <a:cs typeface="+mn-cs"/>
              </a:rPr>
              <a:t>Between 2002 and 2014, about 57 million people escaped poverty and 29 million people escaped indigence. , although 168 million people remained below the poverty line and 70 million remained in extreme poverty . However, the macroeconomic context is putting socio-economic progress to the test. Estimates for 2015 show an increase in the poverty and indigence rate as the region faced a contraction. In 2015, around 7 million Latin Americans became poor, increasing the total regional poverty to 175 million people (ECLAC, 2016). </a:t>
            </a:r>
            <a:endParaRPr lang="en-US" sz="1100" baseline="0" dirty="0" smtClean="0"/>
          </a:p>
          <a:p>
            <a:endParaRPr lang="en-US" sz="1100" baseline="0" dirty="0" smtClean="0"/>
          </a:p>
          <a:p>
            <a:r>
              <a:rPr lang="en-US" sz="1100" baseline="0" dirty="0" smtClean="0"/>
              <a:t>After five years of economic slowdown, activity in LAC entered negative territory in </a:t>
            </a:r>
            <a:r>
              <a:rPr lang="en-US" sz="1100" b="1" u="sng" baseline="0" dirty="0" smtClean="0"/>
              <a:t>2015 (-0.5%) </a:t>
            </a:r>
            <a:r>
              <a:rPr lang="en-US" sz="1100" baseline="0" dirty="0" smtClean="0"/>
              <a:t>and output is expected to </a:t>
            </a:r>
            <a:r>
              <a:rPr lang="en-US" sz="1100" b="1" u="sng" baseline="0" dirty="0" smtClean="0"/>
              <a:t>contract again in 2016 (-0.9%), </a:t>
            </a:r>
            <a:r>
              <a:rPr lang="en-US" sz="1100" baseline="0" dirty="0" smtClean="0"/>
              <a:t>with a </a:t>
            </a:r>
            <a:r>
              <a:rPr lang="en-US" sz="1100" b="1" u="sng" baseline="0" dirty="0" smtClean="0"/>
              <a:t>modest recovery in 2017 (1.5%) according to ECLAC. Others providing forecasts: IMF, Consensus Forecasts, CAF. </a:t>
            </a:r>
          </a:p>
          <a:p>
            <a:endParaRPr lang="en-US" sz="1100" b="1" u="sng" baseline="0" dirty="0" smtClean="0"/>
          </a:p>
          <a:p>
            <a:endParaRPr lang="en-US" sz="1100" b="1" u="sng" baseline="0" dirty="0" smtClean="0"/>
          </a:p>
        </p:txBody>
      </p:sp>
      <p:sp>
        <p:nvSpPr>
          <p:cNvPr id="4" name="Slide Number Placeholder 3"/>
          <p:cNvSpPr>
            <a:spLocks noGrp="1"/>
          </p:cNvSpPr>
          <p:nvPr>
            <p:ph type="sldNum" sz="quarter" idx="10"/>
          </p:nvPr>
        </p:nvSpPr>
        <p:spPr/>
        <p:txBody>
          <a:bodyPr/>
          <a:lstStyle/>
          <a:p>
            <a:fld id="{D6C59E7E-D2CE-4825-875A-A05F22241AEC}" type="slidenum">
              <a:rPr lang="en-GB" smtClean="0"/>
              <a:pPr/>
              <a:t>13</a:t>
            </a:fld>
            <a:endParaRPr lang="en-GB"/>
          </a:p>
        </p:txBody>
      </p:sp>
    </p:spTree>
    <p:extLst>
      <p:ext uri="{BB962C8B-B14F-4D97-AF65-F5344CB8AC3E}">
        <p14:creationId xmlns:p14="http://schemas.microsoft.com/office/powerpoint/2010/main" val="1779357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7981A6E-3F83-4507-A65E-611DF4439D82}" type="datetime1">
              <a:rPr lang="en-US" smtClean="0"/>
              <a:pPr/>
              <a:t>17-Nov-2016</a:t>
            </a:fld>
            <a:endParaRPr lang="en-US"/>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1" name="Image 10" descr="OECD logo eng.jpg"/>
          <p:cNvPicPr>
            <a:picLocks noChangeAspect="1"/>
          </p:cNvPicPr>
          <p:nvPr userDrawn="1"/>
        </p:nvPicPr>
        <p:blipFill>
          <a:blip r:embed="rId4"/>
          <a:stretch>
            <a:fillRect/>
          </a:stretch>
        </p:blipFill>
        <p:spPr>
          <a:xfrm>
            <a:off x="7352326" y="5791200"/>
            <a:ext cx="1563074" cy="89646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68294BFA-E5D7-4051-AB1E-1F554C875458}" type="datetime1">
              <a:rPr lang="en-US" smtClean="0"/>
              <a:pPr/>
              <a:t>17-Nov-2016</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7D856B1-C343-48F6-8B89-8423250CBC34}" type="datetime1">
              <a:rPr lang="en-US" smtClean="0"/>
              <a:pPr/>
              <a:t>17-Nov-2016</a:t>
            </a:fld>
            <a:endParaRPr lang="en-US"/>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atin typeface="+mj-lt"/>
              </a:defRPr>
            </a:lvl1pPr>
            <a:lvl2pPr eaLnBrk="1" latinLnBrk="0" hangingPunct="1">
              <a:defRPr>
                <a:solidFill>
                  <a:schemeClr val="bg2">
                    <a:lumMod val="50000"/>
                  </a:schemeClr>
                </a:solidFill>
                <a:latin typeface="+mj-lt"/>
              </a:defRPr>
            </a:lvl2pPr>
            <a:lvl3pPr eaLnBrk="1" latinLnBrk="0" hangingPunct="1">
              <a:defRPr>
                <a:latin typeface="+mj-lt"/>
              </a:defRPr>
            </a:lvl3pPr>
            <a:lvl4pPr eaLnBrk="1" latinLnBrk="0" hangingPunct="1">
              <a:defRPr>
                <a:latin typeface="+mj-lt"/>
              </a:defRPr>
            </a:lvl4pPr>
            <a:lvl5pPr eaLnBrk="1" latinLnBrk="0" hangingPunct="1">
              <a:defRPr>
                <a:latin typeface="+mj-lt"/>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AD9B835-6CAB-479C-A6B2-6CF830E381B8}" type="datetimeFigureOut">
              <a:rPr lang="en-GB" smtClean="0"/>
              <a:pPr/>
              <a:t>17/11/2016</a:t>
            </a:fld>
            <a:endParaRPr lang="en-GB"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93806" y="6525344"/>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2EA6832-486A-4FE7-82AB-E8547EE5AD5F}" type="slidenum">
              <a:rPr lang="en-GB" smtClean="0"/>
              <a:pPr/>
              <a:t>‹#›</a:t>
            </a:fld>
            <a:endParaRPr lang="en-GB"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fr-FR" dirty="0" err="1" smtClean="0"/>
              <a:t>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3010" y="5733256"/>
            <a:ext cx="1007422" cy="609946"/>
          </a:xfrm>
          <a:prstGeom prst="rect">
            <a:avLst/>
          </a:prstGeom>
        </p:spPr>
      </p:pic>
    </p:spTree>
    <p:extLst>
      <p:ext uri="{BB962C8B-B14F-4D97-AF65-F5344CB8AC3E}">
        <p14:creationId xmlns:p14="http://schemas.microsoft.com/office/powerpoint/2010/main" val="37146953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7" name="Rectangle 6"/>
          <p:cNvSpPr>
            <a:spLocks noGrp="1" noChangeArrowheads="1"/>
          </p:cNvSpPr>
          <p:nvPr>
            <p:ph type="sldNum" sz="quarter" idx="12"/>
          </p:nvPr>
        </p:nvSpPr>
        <p:spPr>
          <a:ln/>
        </p:spPr>
        <p:txBody>
          <a:bodyPr/>
          <a:lstStyle>
            <a:lvl1pPr>
              <a:defRPr/>
            </a:lvl1pPr>
          </a:lstStyle>
          <a:p>
            <a:pPr>
              <a:defRPr/>
            </a:pPr>
            <a:fld id="{B94BD4FF-8723-4653-A666-967A9F3C509F}" type="slidenum">
              <a:rPr lang="en-US" noProof="0" smtClean="0"/>
              <a:pPr>
                <a:defRPr/>
              </a:pPr>
              <a:t>‹#›</a:t>
            </a:fld>
            <a:endParaRPr lang="en-US" noProof="0"/>
          </a:p>
        </p:txBody>
      </p:sp>
      <p:sp>
        <p:nvSpPr>
          <p:cNvPr id="10" name="Espace réservé du contenu 7"/>
          <p:cNvSpPr>
            <a:spLocks noGrp="1"/>
          </p:cNvSpPr>
          <p:nvPr>
            <p:ph sz="quarter" idx="14" hasCustomPrompt="1"/>
          </p:nvPr>
        </p:nvSpPr>
        <p:spPr>
          <a:xfrm>
            <a:off x="6588280" y="5877340"/>
            <a:ext cx="2231870" cy="123111"/>
          </a:xfrm>
        </p:spPr>
        <p:txBody>
          <a:bodyPr/>
          <a:lstStyle>
            <a:lvl1pPr marL="0" indent="0" algn="r">
              <a:lnSpc>
                <a:spcPct val="100000"/>
              </a:lnSpc>
              <a:defRPr sz="800" i="1" baseline="0">
                <a:solidFill>
                  <a:schemeClr val="tx2"/>
                </a:solidFill>
                <a:latin typeface="HelveticaNeueLT Com 45 Lt" pitchFamily="34" charset="0"/>
              </a:defRPr>
            </a:lvl1pPr>
            <a:lvl2pPr>
              <a:defRPr sz="1400">
                <a:solidFill>
                  <a:schemeClr val="tx1"/>
                </a:solidFill>
                <a:latin typeface="HelveticaNeueLT Com 45 Lt" pitchFamily="34" charset="0"/>
              </a:defRPr>
            </a:lvl2pPr>
            <a:lvl3pPr>
              <a:defRPr sz="1400">
                <a:solidFill>
                  <a:schemeClr val="tx1"/>
                </a:solidFill>
                <a:latin typeface="HelveticaNeueLT Com 45 Lt" pitchFamily="34" charset="0"/>
              </a:defRPr>
            </a:lvl3pPr>
            <a:lvl4pPr>
              <a:defRPr sz="1400">
                <a:solidFill>
                  <a:schemeClr val="tx1"/>
                </a:solidFill>
                <a:latin typeface="HelveticaNeueLT Com 45 Lt" pitchFamily="34" charset="0"/>
              </a:defRPr>
            </a:lvl4pPr>
            <a:lvl5pPr>
              <a:defRPr sz="1400">
                <a:solidFill>
                  <a:schemeClr val="tx1"/>
                </a:solidFill>
                <a:latin typeface="HelveticaNeueLT Com 45 Lt" pitchFamily="34" charset="0"/>
              </a:defRPr>
            </a:lvl5pPr>
          </a:lstStyle>
          <a:p>
            <a:pPr lvl="0"/>
            <a:r>
              <a:rPr lang="en-US" noProof="0" dirty="0" smtClean="0"/>
              <a:t>Source: XXXXXX</a:t>
            </a:r>
          </a:p>
        </p:txBody>
      </p:sp>
    </p:spTree>
    <p:extLst>
      <p:ext uri="{BB962C8B-B14F-4D97-AF65-F5344CB8AC3E}">
        <p14:creationId xmlns:p14="http://schemas.microsoft.com/office/powerpoint/2010/main" val="150514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77000904-B4AE-48B0-96B3-7AB50E4835B4}" type="datetime1">
              <a:rPr lang="en-US" smtClean="0"/>
              <a:pPr/>
              <a:t>17-Nov-2016</a:t>
            </a:fld>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79" r:id="rId5"/>
  </p:sldLayoutIdLst>
  <p:hf hdr="0" ftr="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orldbank.org/en/topic/poverty/lac-equity-lab1/overview"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0"/>
            <a:ext cx="7315200" cy="1178143"/>
          </a:xfrm>
        </p:spPr>
        <p:txBody>
          <a:bodyPr/>
          <a:lstStyle/>
          <a:p>
            <a:r>
              <a:rPr lang="es-ES" sz="2500" dirty="0" smtClean="0"/>
              <a:t> </a:t>
            </a:r>
            <a:r>
              <a:rPr lang="es-ES" sz="2500" b="1" dirty="0"/>
              <a:t>XV Congreso de Riesgo Financiero </a:t>
            </a:r>
            <a:r>
              <a:rPr lang="es-ES" sz="2500" b="1" dirty="0" smtClean="0"/>
              <a:t/>
            </a:r>
            <a:br>
              <a:rPr lang="es-ES" sz="2500" b="1" dirty="0" smtClean="0"/>
            </a:br>
            <a:r>
              <a:rPr lang="es-ES" sz="2500" b="1" dirty="0" err="1" smtClean="0"/>
              <a:t>Asobancaria</a:t>
            </a:r>
            <a:endParaRPr lang="en-GB" sz="2500" dirty="0"/>
          </a:p>
        </p:txBody>
      </p:sp>
      <p:sp>
        <p:nvSpPr>
          <p:cNvPr id="3" name="Subtitle 2"/>
          <p:cNvSpPr>
            <a:spLocks noGrp="1"/>
          </p:cNvSpPr>
          <p:nvPr>
            <p:ph type="subTitle" idx="1"/>
          </p:nvPr>
        </p:nvSpPr>
        <p:spPr>
          <a:xfrm>
            <a:off x="1371600" y="2209800"/>
            <a:ext cx="6300000" cy="4422493"/>
          </a:xfrm>
        </p:spPr>
        <p:txBody>
          <a:bodyPr/>
          <a:lstStyle/>
          <a:p>
            <a:endParaRPr lang="es-ES" sz="2500" b="1" dirty="0" smtClean="0"/>
          </a:p>
          <a:p>
            <a:pPr>
              <a:lnSpc>
                <a:spcPct val="105000"/>
              </a:lnSpc>
            </a:pPr>
            <a:r>
              <a:rPr lang="es-ES" sz="2500" b="1" dirty="0" smtClean="0"/>
              <a:t>Perspectivas de </a:t>
            </a:r>
            <a:r>
              <a:rPr lang="es-ES" sz="2500" b="1" dirty="0"/>
              <a:t>América Latina frente </a:t>
            </a:r>
            <a:r>
              <a:rPr lang="es-ES" sz="2500" b="1" dirty="0" smtClean="0"/>
              <a:t>a un panorama </a:t>
            </a:r>
            <a:r>
              <a:rPr lang="es-ES" sz="2500" b="1" dirty="0"/>
              <a:t>internacional </a:t>
            </a:r>
            <a:r>
              <a:rPr lang="es-ES" sz="2500" b="1" dirty="0" smtClean="0"/>
              <a:t>cambiante</a:t>
            </a:r>
            <a:r>
              <a:rPr lang="es-ES" sz="2500" dirty="0"/>
              <a:t>	</a:t>
            </a:r>
          </a:p>
          <a:p>
            <a:endParaRPr lang="en-GB" dirty="0" smtClean="0"/>
          </a:p>
          <a:p>
            <a:endParaRPr lang="en-GB" dirty="0" smtClean="0"/>
          </a:p>
          <a:p>
            <a:endParaRPr lang="en-GB" sz="2200" dirty="0"/>
          </a:p>
          <a:p>
            <a:pPr>
              <a:lnSpc>
                <a:spcPct val="105000"/>
              </a:lnSpc>
            </a:pPr>
            <a:r>
              <a:rPr lang="en-GB" sz="2200" dirty="0" smtClean="0"/>
              <a:t>Sebastián </a:t>
            </a:r>
            <a:r>
              <a:rPr lang="en-GB" sz="2200" dirty="0" smtClean="0"/>
              <a:t>Nieto Parra </a:t>
            </a:r>
          </a:p>
          <a:p>
            <a:pPr>
              <a:lnSpc>
                <a:spcPct val="105000"/>
              </a:lnSpc>
            </a:pPr>
            <a:r>
              <a:rPr lang="en-GB" sz="2200" dirty="0" err="1" smtClean="0"/>
              <a:t>Jefe</a:t>
            </a:r>
            <a:r>
              <a:rPr lang="en-GB" sz="2200" dirty="0" smtClean="0"/>
              <a:t> </a:t>
            </a:r>
            <a:r>
              <a:rPr lang="en-GB" sz="2200" dirty="0" err="1" smtClean="0"/>
              <a:t>adjunto</a:t>
            </a:r>
            <a:r>
              <a:rPr lang="en-GB" sz="2200" dirty="0" smtClean="0"/>
              <a:t> para </a:t>
            </a:r>
            <a:r>
              <a:rPr lang="en-GB" sz="2200" dirty="0" err="1" smtClean="0"/>
              <a:t>América</a:t>
            </a:r>
            <a:r>
              <a:rPr lang="en-GB" sz="2200" dirty="0" smtClean="0"/>
              <a:t> Latina y el Caribe</a:t>
            </a:r>
          </a:p>
          <a:p>
            <a:pPr>
              <a:lnSpc>
                <a:spcPct val="105000"/>
              </a:lnSpc>
            </a:pPr>
            <a:r>
              <a:rPr lang="en-GB" sz="2200" dirty="0" smtClean="0"/>
              <a:t>OECD Development Centre</a:t>
            </a:r>
            <a:endParaRPr lang="en-GB" dirty="0" smtClean="0"/>
          </a:p>
          <a:p>
            <a:endParaRPr lang="en-GB" dirty="0"/>
          </a:p>
          <a:p>
            <a:endParaRPr lang="en-GB" dirty="0" smtClean="0"/>
          </a:p>
          <a:p>
            <a:r>
              <a:rPr lang="en-GB" dirty="0" smtClean="0"/>
              <a:t>Cartagena de </a:t>
            </a:r>
            <a:r>
              <a:rPr lang="en-GB" dirty="0" err="1" smtClean="0"/>
              <a:t>Indias</a:t>
            </a:r>
            <a:r>
              <a:rPr lang="en-GB" dirty="0" smtClean="0"/>
              <a:t>, Colombia</a:t>
            </a:r>
            <a:endParaRPr lang="en-GB" dirty="0"/>
          </a:p>
          <a:p>
            <a:r>
              <a:rPr lang="en-GB" dirty="0" smtClean="0"/>
              <a:t>17 de </a:t>
            </a:r>
            <a:r>
              <a:rPr lang="en-GB" dirty="0" err="1" smtClean="0"/>
              <a:t>noviembre</a:t>
            </a:r>
            <a:r>
              <a:rPr lang="en-GB" dirty="0" smtClean="0"/>
              <a:t> de 2016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4308" name="Picture 4"/>
          <p:cNvPicPr>
            <a:picLocks noChangeAspect="1" noChangeArrowheads="1"/>
          </p:cNvPicPr>
          <p:nvPr/>
        </p:nvPicPr>
        <p:blipFill>
          <a:blip r:embed="rId2" cstate="print"/>
          <a:srcRect/>
          <a:stretch>
            <a:fillRect/>
          </a:stretch>
        </p:blipFill>
        <p:spPr bwMode="auto">
          <a:xfrm>
            <a:off x="457200" y="1524000"/>
            <a:ext cx="6629400" cy="4731176"/>
          </a:xfrm>
          <a:prstGeom prst="rect">
            <a:avLst/>
          </a:prstGeom>
          <a:noFill/>
          <a:ln w="9525">
            <a:noFill/>
            <a:miter lim="800000"/>
            <a:headEnd/>
            <a:tailEnd/>
          </a:ln>
          <a:effectLst/>
        </p:spPr>
      </p:pic>
      <p:sp>
        <p:nvSpPr>
          <p:cNvPr id="2055" name="Rectangle 24"/>
          <p:cNvSpPr>
            <a:spLocks noGrp="1" noChangeArrowheads="1"/>
          </p:cNvSpPr>
          <p:nvPr>
            <p:ph type="title"/>
          </p:nvPr>
        </p:nvSpPr>
        <p:spPr/>
        <p:txBody>
          <a:bodyPr/>
          <a:lstStyle/>
          <a:p>
            <a:pPr eaLnBrk="1" hangingPunct="1"/>
            <a:r>
              <a:rPr lang="en-US" dirty="0" smtClean="0"/>
              <a:t>Sin </a:t>
            </a:r>
            <a:r>
              <a:rPr lang="en-US" dirty="0" err="1" smtClean="0"/>
              <a:t>precedentes</a:t>
            </a:r>
            <a:r>
              <a:rPr lang="en-US" dirty="0" smtClean="0"/>
              <a:t> el </a:t>
            </a:r>
            <a:r>
              <a:rPr lang="en-US" dirty="0" err="1" smtClean="0"/>
              <a:t>riesgo</a:t>
            </a:r>
            <a:r>
              <a:rPr lang="en-US" dirty="0" smtClean="0"/>
              <a:t> de </a:t>
            </a:r>
            <a:r>
              <a:rPr lang="en-US" dirty="0" err="1" smtClean="0"/>
              <a:t>las</a:t>
            </a:r>
            <a:r>
              <a:rPr lang="en-US" dirty="0" smtClean="0"/>
              <a:t> </a:t>
            </a:r>
            <a:r>
              <a:rPr lang="en-US" dirty="0" err="1" smtClean="0"/>
              <a:t>elecciones</a:t>
            </a:r>
            <a:r>
              <a:rPr lang="en-US" dirty="0" smtClean="0"/>
              <a:t> </a:t>
            </a:r>
            <a:r>
              <a:rPr lang="en-US" dirty="0" err="1" smtClean="0"/>
              <a:t>en</a:t>
            </a:r>
            <a:r>
              <a:rPr lang="en-US" dirty="0" smtClean="0"/>
              <a:t> los </a:t>
            </a:r>
            <a:r>
              <a:rPr lang="en-US" dirty="0" err="1" smtClean="0"/>
              <a:t>Estados</a:t>
            </a:r>
            <a:r>
              <a:rPr lang="en-US" dirty="0" smtClean="0"/>
              <a:t> </a:t>
            </a:r>
            <a:r>
              <a:rPr lang="en-US" dirty="0" err="1" smtClean="0"/>
              <a:t>Unidos</a:t>
            </a:r>
            <a:r>
              <a:rPr lang="en-US" dirty="0" smtClean="0"/>
              <a:t>  </a:t>
            </a:r>
          </a:p>
        </p:txBody>
      </p:sp>
      <p:sp>
        <p:nvSpPr>
          <p:cNvPr id="10" name="Content Placeholder 9"/>
          <p:cNvSpPr>
            <a:spLocks noGrp="1"/>
          </p:cNvSpPr>
          <p:nvPr>
            <p:ph sz="quarter" idx="14"/>
          </p:nvPr>
        </p:nvSpPr>
        <p:spPr>
          <a:xfrm>
            <a:off x="-228600" y="6400800"/>
            <a:ext cx="3505200" cy="152400"/>
          </a:xfrm>
        </p:spPr>
        <p:txBody>
          <a:bodyPr>
            <a:noAutofit/>
          </a:bodyPr>
          <a:lstStyle/>
          <a:p>
            <a:pPr>
              <a:buNone/>
            </a:pPr>
            <a:r>
              <a:rPr lang="en-US" sz="1400" i="0" dirty="0" smtClean="0">
                <a:solidFill>
                  <a:srgbClr val="000000"/>
                </a:solidFill>
              </a:rPr>
              <a:t>Fuente Macrobond, Lyxor AM</a:t>
            </a:r>
          </a:p>
        </p:txBody>
      </p:sp>
      <p:sp>
        <p:nvSpPr>
          <p:cNvPr id="138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9" name="Picture 8" descr="See original image"/>
          <p:cNvPicPr>
            <a:picLocks noChangeAspect="1" noChangeArrowheads="1"/>
          </p:cNvPicPr>
          <p:nvPr/>
        </p:nvPicPr>
        <p:blipFill>
          <a:blip r:embed="rId3" cstate="print"/>
          <a:srcRect/>
          <a:stretch>
            <a:fillRect/>
          </a:stretch>
        </p:blipFill>
        <p:spPr bwMode="auto">
          <a:xfrm>
            <a:off x="7117307" y="2822788"/>
            <a:ext cx="1894765" cy="1066800"/>
          </a:xfrm>
          <a:prstGeom prst="rect">
            <a:avLst/>
          </a:prstGeom>
          <a:noFill/>
        </p:spPr>
      </p:pic>
    </p:spTree>
    <p:extLst>
      <p:ext uri="{BB962C8B-B14F-4D97-AF65-F5344CB8AC3E}">
        <p14:creationId xmlns:p14="http://schemas.microsoft.com/office/powerpoint/2010/main" val="3968075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353832"/>
            <a:ext cx="6480720" cy="276999"/>
          </a:xfrm>
          <a:prstGeom prst="rect">
            <a:avLst/>
          </a:prstGeom>
          <a:noFill/>
        </p:spPr>
        <p:txBody>
          <a:bodyPr wrap="square" rtlCol="0">
            <a:spAutoFit/>
          </a:bodyPr>
          <a:lstStyle/>
          <a:p>
            <a:r>
              <a:rPr lang="en-GB" sz="1200" dirty="0" smtClean="0">
                <a:latin typeface="+mj-lt"/>
                <a:ea typeface="+mj-ea"/>
                <a:cs typeface="+mj-cs"/>
              </a:rPr>
              <a:t>Fuente: OECD Government at a Glance con base </a:t>
            </a:r>
            <a:r>
              <a:rPr lang="en-GB" sz="1200" dirty="0" err="1" smtClean="0">
                <a:latin typeface="+mj-lt"/>
                <a:ea typeface="+mj-ea"/>
                <a:cs typeface="+mj-cs"/>
              </a:rPr>
              <a:t>en</a:t>
            </a:r>
            <a:r>
              <a:rPr lang="en-GB" sz="1200" dirty="0" smtClean="0">
                <a:latin typeface="+mj-lt"/>
                <a:ea typeface="+mj-ea"/>
                <a:cs typeface="+mj-cs"/>
              </a:rPr>
              <a:t> </a:t>
            </a:r>
            <a:r>
              <a:rPr lang="en-GB" sz="1200" dirty="0" err="1"/>
              <a:t>GallupWorld</a:t>
            </a:r>
            <a:r>
              <a:rPr lang="en-GB" sz="1200" dirty="0"/>
              <a:t> Poll.</a:t>
            </a:r>
            <a:endParaRPr lang="en-GB" sz="1200" dirty="0">
              <a:latin typeface="+mj-lt"/>
              <a:ea typeface="+mj-ea"/>
              <a:cs typeface="+mj-cs"/>
            </a:endParaRPr>
          </a:p>
        </p:txBody>
      </p:sp>
      <p:sp>
        <p:nvSpPr>
          <p:cNvPr id="8" name="Title 2"/>
          <p:cNvSpPr>
            <a:spLocks noGrp="1"/>
          </p:cNvSpPr>
          <p:nvPr>
            <p:ph type="title"/>
          </p:nvPr>
        </p:nvSpPr>
        <p:spPr>
          <a:xfrm>
            <a:off x="1080000" y="237600"/>
            <a:ext cx="8673600" cy="1022400"/>
          </a:xfrm>
        </p:spPr>
        <p:txBody>
          <a:bodyPr/>
          <a:lstStyle/>
          <a:p>
            <a:r>
              <a:rPr lang="es-ES_tradnl" dirty="0" smtClean="0"/>
              <a:t>Confianza en los gobiernos/instituciones ha </a:t>
            </a:r>
            <a:br>
              <a:rPr lang="es-ES_tradnl" dirty="0" smtClean="0"/>
            </a:br>
            <a:r>
              <a:rPr lang="es-ES_tradnl" dirty="0" smtClean="0"/>
              <a:t>ido cayendo en varios países de la OCDE</a:t>
            </a:r>
          </a:p>
        </p:txBody>
      </p:sp>
      <p:graphicFrame>
        <p:nvGraphicFramePr>
          <p:cNvPr id="6" name="Chart 5"/>
          <p:cNvGraphicFramePr>
            <a:graphicFrameLocks/>
          </p:cNvGraphicFramePr>
          <p:nvPr>
            <p:extLst>
              <p:ext uri="{D42A27DB-BD31-4B8C-83A1-F6EECF244321}">
                <p14:modId xmlns:p14="http://schemas.microsoft.com/office/powerpoint/2010/main" val="2739320796"/>
              </p:ext>
            </p:extLst>
          </p:nvPr>
        </p:nvGraphicFramePr>
        <p:xfrm>
          <a:off x="533400" y="1981200"/>
          <a:ext cx="8153400" cy="43726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 y="1409206"/>
            <a:ext cx="8382000" cy="400110"/>
          </a:xfrm>
          <a:prstGeom prst="rect">
            <a:avLst/>
          </a:prstGeom>
          <a:noFill/>
        </p:spPr>
        <p:txBody>
          <a:bodyPr wrap="square" rtlCol="0">
            <a:spAutoFit/>
          </a:bodyPr>
          <a:lstStyle/>
          <a:p>
            <a:r>
              <a:rPr lang="es-ES_tradnl" sz="2000" dirty="0" smtClean="0">
                <a:solidFill>
                  <a:schemeClr val="tx2"/>
                </a:solidFill>
                <a:latin typeface="+mj-lt"/>
                <a:ea typeface="+mj-ea"/>
                <a:cs typeface="+mj-cs"/>
              </a:rPr>
              <a:t>Cambios en la confianza de los gobiernos  nacionales desde 2007</a:t>
            </a:r>
            <a:endParaRPr lang="es-ES_tradnl" sz="2000" dirty="0">
              <a:solidFill>
                <a:schemeClr val="tx2"/>
              </a:solidFill>
              <a:latin typeface="+mj-lt"/>
              <a:ea typeface="+mj-ea"/>
              <a:cs typeface="+mj-cs"/>
            </a:endParaRPr>
          </a:p>
        </p:txBody>
      </p:sp>
    </p:spTree>
    <p:extLst>
      <p:ext uri="{BB962C8B-B14F-4D97-AF65-F5344CB8AC3E}">
        <p14:creationId xmlns:p14="http://schemas.microsoft.com/office/powerpoint/2010/main" val="1889244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s-ES_tradnl" dirty="0" smtClean="0"/>
              <a:t>Un escenario internacional incierto </a:t>
            </a:r>
          </a:p>
          <a:p>
            <a:endParaRPr lang="es-ES_tradnl" b="1" dirty="0" smtClean="0">
              <a:solidFill>
                <a:schemeClr val="accent1"/>
              </a:solidFill>
            </a:endParaRPr>
          </a:p>
          <a:p>
            <a:r>
              <a:rPr lang="es-ES_tradnl" b="1" dirty="0" smtClean="0">
                <a:solidFill>
                  <a:schemeClr val="accent1"/>
                </a:solidFill>
              </a:rPr>
              <a:t>Perspectivas macroeconómicas de la región frente a diversos retos domésticos y externos </a:t>
            </a:r>
          </a:p>
          <a:p>
            <a:endParaRPr lang="es-ES_tradnl" dirty="0" smtClean="0"/>
          </a:p>
          <a:p>
            <a:r>
              <a:rPr lang="es-ES_tradnl" dirty="0" smtClean="0"/>
              <a:t>Inclusión y estabilidad financiera: pilares fundamentales para un mayor crecimiento inclusivo </a:t>
            </a:r>
          </a:p>
          <a:p>
            <a:endParaRPr lang="es-ES_tradnl" dirty="0" smtClean="0"/>
          </a:p>
          <a:p>
            <a:r>
              <a:rPr lang="es-ES_tradnl" dirty="0" smtClean="0"/>
              <a:t>Conclusiones</a:t>
            </a:r>
            <a:endParaRPr lang="es-ES_tradnl" dirty="0"/>
          </a:p>
        </p:txBody>
      </p:sp>
      <p:sp>
        <p:nvSpPr>
          <p:cNvPr id="3" name="Title 2"/>
          <p:cNvSpPr>
            <a:spLocks noGrp="1"/>
          </p:cNvSpPr>
          <p:nvPr>
            <p:ph type="title"/>
          </p:nvPr>
        </p:nvSpPr>
        <p:spPr/>
        <p:txBody>
          <a:bodyPr/>
          <a:lstStyle/>
          <a:p>
            <a:r>
              <a:rPr lang="es-ES_tradnl" dirty="0" smtClean="0">
                <a:solidFill>
                  <a:schemeClr val="tx2"/>
                </a:solidFill>
              </a:rPr>
              <a:t>Contenido </a:t>
            </a:r>
            <a:endParaRPr lang="es-ES_tradnl" dirty="0">
              <a:solidFill>
                <a:schemeClr val="tx2"/>
              </a:solidFill>
            </a:endParaRPr>
          </a:p>
        </p:txBody>
      </p:sp>
    </p:spTree>
    <p:extLst>
      <p:ext uri="{BB962C8B-B14F-4D97-AF65-F5344CB8AC3E}">
        <p14:creationId xmlns:p14="http://schemas.microsoft.com/office/powerpoint/2010/main" val="2106275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Alta heterogeneidad entre países respecto al crecimiento del PIB en 2016</a:t>
            </a:r>
            <a:endParaRPr lang="es-ES" dirty="0"/>
          </a:p>
        </p:txBody>
      </p:sp>
      <p:sp>
        <p:nvSpPr>
          <p:cNvPr id="4" name="Rectangle 3"/>
          <p:cNvSpPr/>
          <p:nvPr/>
        </p:nvSpPr>
        <p:spPr>
          <a:xfrm>
            <a:off x="7467600" y="5510923"/>
            <a:ext cx="1001688" cy="8514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77024" y="6131509"/>
            <a:ext cx="8228776" cy="276999"/>
          </a:xfrm>
          <a:prstGeom prst="rect">
            <a:avLst/>
          </a:prstGeom>
        </p:spPr>
        <p:txBody>
          <a:bodyPr wrap="square">
            <a:spAutoFit/>
          </a:bodyPr>
          <a:lstStyle/>
          <a:p>
            <a:r>
              <a:rPr lang="es-ES_tradnl" sz="1200" dirty="0">
                <a:latin typeface="+mj-lt"/>
                <a:ea typeface="+mj-ea"/>
                <a:cs typeface="+mj-cs"/>
              </a:rPr>
              <a:t>Fuente</a:t>
            </a:r>
            <a:r>
              <a:rPr lang="es-ES_tradnl" sz="1200" dirty="0" smtClean="0">
                <a:latin typeface="+mj-lt"/>
                <a:ea typeface="+mj-ea"/>
                <a:cs typeface="+mj-cs"/>
              </a:rPr>
              <a:t>: </a:t>
            </a:r>
            <a:r>
              <a:rPr lang="es-ES_tradnl" sz="1200" dirty="0" err="1" smtClean="0">
                <a:latin typeface="+mj-lt"/>
                <a:ea typeface="+mj-ea"/>
                <a:cs typeface="+mj-cs"/>
              </a:rPr>
              <a:t>Consensus</a:t>
            </a:r>
            <a:r>
              <a:rPr lang="es-ES_tradnl" sz="1200" dirty="0" smtClean="0">
                <a:latin typeface="+mj-lt"/>
                <a:ea typeface="+mj-ea"/>
                <a:cs typeface="+mj-cs"/>
              </a:rPr>
              <a:t> </a:t>
            </a:r>
            <a:r>
              <a:rPr lang="es-ES_tradnl" sz="1200" dirty="0" err="1" smtClean="0">
                <a:latin typeface="+mj-lt"/>
                <a:ea typeface="+mj-ea"/>
                <a:cs typeface="+mj-cs"/>
              </a:rPr>
              <a:t>Forecasts</a:t>
            </a:r>
            <a:r>
              <a:rPr lang="es-ES_tradnl" sz="1200" dirty="0" smtClean="0">
                <a:latin typeface="+mj-lt"/>
                <a:ea typeface="+mj-ea"/>
                <a:cs typeface="+mj-cs"/>
              </a:rPr>
              <a:t> , </a:t>
            </a:r>
            <a:r>
              <a:rPr lang="es-ES_tradnl" sz="1200" dirty="0" err="1" smtClean="0">
                <a:latin typeface="+mj-lt"/>
                <a:ea typeface="+mj-ea"/>
                <a:cs typeface="+mj-cs"/>
              </a:rPr>
              <a:t>October</a:t>
            </a:r>
            <a:r>
              <a:rPr lang="es-ES_tradnl" sz="1200" dirty="0" smtClean="0">
                <a:latin typeface="+mj-lt"/>
                <a:ea typeface="+mj-ea"/>
                <a:cs typeface="+mj-cs"/>
              </a:rPr>
              <a:t> 2016</a:t>
            </a:r>
            <a:endParaRPr lang="es-ES_tradnl" sz="1000" dirty="0"/>
          </a:p>
        </p:txBody>
      </p:sp>
      <p:sp>
        <p:nvSpPr>
          <p:cNvPr id="6" name="TextBox 5"/>
          <p:cNvSpPr txBox="1"/>
          <p:nvPr/>
        </p:nvSpPr>
        <p:spPr>
          <a:xfrm>
            <a:off x="1981200" y="1412776"/>
            <a:ext cx="8892480" cy="369332"/>
          </a:xfrm>
          <a:prstGeom prst="rect">
            <a:avLst/>
          </a:prstGeom>
          <a:noFill/>
        </p:spPr>
        <p:txBody>
          <a:bodyPr wrap="square" rtlCol="0">
            <a:spAutoFit/>
          </a:bodyPr>
          <a:lstStyle/>
          <a:p>
            <a:r>
              <a:rPr lang="es-ES" dirty="0">
                <a:solidFill>
                  <a:schemeClr val="tx2"/>
                </a:solidFill>
                <a:latin typeface="+mj-lt"/>
                <a:ea typeface="+mj-ea"/>
                <a:cs typeface="+mj-cs"/>
              </a:rPr>
              <a:t>Crecimiento del PIB en América Latina </a:t>
            </a:r>
            <a:r>
              <a:rPr lang="es-ES" dirty="0" smtClean="0">
                <a:solidFill>
                  <a:schemeClr val="tx2"/>
                </a:solidFill>
                <a:latin typeface="+mj-lt"/>
                <a:ea typeface="+mj-ea"/>
                <a:cs typeface="+mj-cs"/>
              </a:rPr>
              <a:t>en 2016 </a:t>
            </a:r>
            <a:r>
              <a:rPr lang="en-GB" dirty="0" smtClean="0">
                <a:solidFill>
                  <a:schemeClr val="tx2"/>
                </a:solidFill>
                <a:latin typeface="+mj-lt"/>
                <a:ea typeface="+mj-ea"/>
                <a:cs typeface="+mj-cs"/>
              </a:rPr>
              <a:t>(%)</a:t>
            </a:r>
            <a:endParaRPr lang="es-ES" dirty="0">
              <a:solidFill>
                <a:schemeClr val="tx2"/>
              </a:solidFill>
              <a:latin typeface="+mj-lt"/>
              <a:ea typeface="+mj-ea"/>
              <a:cs typeface="+mj-cs"/>
            </a:endParaRPr>
          </a:p>
        </p:txBody>
      </p:sp>
      <p:graphicFrame>
        <p:nvGraphicFramePr>
          <p:cNvPr id="7" name="Chart 6"/>
          <p:cNvGraphicFramePr>
            <a:graphicFrameLocks/>
          </p:cNvGraphicFramePr>
          <p:nvPr>
            <p:extLst>
              <p:ext uri="{D42A27DB-BD31-4B8C-83A1-F6EECF244321}">
                <p14:modId xmlns:p14="http://schemas.microsoft.com/office/powerpoint/2010/main" val="379021173"/>
              </p:ext>
            </p:extLst>
          </p:nvPr>
        </p:nvGraphicFramePr>
        <p:xfrm>
          <a:off x="533400" y="1782109"/>
          <a:ext cx="8077200" cy="434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7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Una situación macroeconómica difícil a corto plazo</a:t>
            </a:r>
            <a:endParaRPr lang="en-GB" dirty="0"/>
          </a:p>
        </p:txBody>
      </p:sp>
      <p:sp>
        <p:nvSpPr>
          <p:cNvPr id="4" name="Rectangle 3"/>
          <p:cNvSpPr/>
          <p:nvPr/>
        </p:nvSpPr>
        <p:spPr>
          <a:xfrm>
            <a:off x="7467600" y="5510923"/>
            <a:ext cx="1001688" cy="8514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77024" y="6131509"/>
            <a:ext cx="8228776" cy="461665"/>
          </a:xfrm>
          <a:prstGeom prst="rect">
            <a:avLst/>
          </a:prstGeom>
        </p:spPr>
        <p:txBody>
          <a:bodyPr wrap="square">
            <a:spAutoFit/>
          </a:bodyPr>
          <a:lstStyle/>
          <a:p>
            <a:r>
              <a:rPr lang="es-ES_tradnl" sz="1200" dirty="0">
                <a:latin typeface="+mj-lt"/>
                <a:ea typeface="+mj-ea"/>
                <a:cs typeface="+mj-cs"/>
              </a:rPr>
              <a:t>Fuente: </a:t>
            </a:r>
            <a:r>
              <a:rPr lang="es-ES" sz="1200" dirty="0">
                <a:latin typeface="+mj-lt"/>
                <a:ea typeface="+mj-ea"/>
                <a:cs typeface="+mj-cs"/>
              </a:rPr>
              <a:t>OCDE/CEPAL/CAF (2016), Perspectivas Económicas de América Latina 2017, Juventud, competencias y emprendimiento, OECD Publishing, Paris basado </a:t>
            </a:r>
            <a:r>
              <a:rPr lang="es-ES" sz="1200" dirty="0" smtClean="0">
                <a:latin typeface="+mj-lt"/>
                <a:ea typeface="+mj-ea"/>
                <a:cs typeface="+mj-cs"/>
              </a:rPr>
              <a:t>en </a:t>
            </a:r>
            <a:r>
              <a:rPr lang="es-ES" sz="1200" dirty="0">
                <a:latin typeface="+mj-lt"/>
                <a:ea typeface="+mj-ea"/>
                <a:cs typeface="+mj-cs"/>
              </a:rPr>
              <a:t>un modelo VAR Bayesiano global</a:t>
            </a:r>
            <a:r>
              <a:rPr lang="es-ES" sz="1000" dirty="0"/>
              <a:t>.</a:t>
            </a:r>
            <a:endParaRPr lang="es-ES_tradnl" sz="1000" dirty="0"/>
          </a:p>
        </p:txBody>
      </p:sp>
      <p:sp>
        <p:nvSpPr>
          <p:cNvPr id="6" name="TextBox 5"/>
          <p:cNvSpPr txBox="1"/>
          <p:nvPr/>
        </p:nvSpPr>
        <p:spPr>
          <a:xfrm>
            <a:off x="251520" y="1412776"/>
            <a:ext cx="8892480" cy="369332"/>
          </a:xfrm>
          <a:prstGeom prst="rect">
            <a:avLst/>
          </a:prstGeom>
          <a:noFill/>
        </p:spPr>
        <p:txBody>
          <a:bodyPr wrap="square" rtlCol="0">
            <a:spAutoFit/>
          </a:bodyPr>
          <a:lstStyle/>
          <a:p>
            <a:r>
              <a:rPr lang="es-ES" dirty="0">
                <a:solidFill>
                  <a:schemeClr val="tx2"/>
                </a:solidFill>
                <a:latin typeface="+mj-lt"/>
                <a:ea typeface="+mj-ea"/>
                <a:cs typeface="+mj-cs"/>
              </a:rPr>
              <a:t>Crecimiento del PIB en América Latina según diferentes escenarios </a:t>
            </a:r>
            <a:r>
              <a:rPr lang="en-GB" dirty="0">
                <a:solidFill>
                  <a:schemeClr val="tx2"/>
                </a:solidFill>
                <a:latin typeface="+mj-lt"/>
                <a:ea typeface="+mj-ea"/>
                <a:cs typeface="+mj-cs"/>
              </a:rPr>
              <a:t>para China (%)</a:t>
            </a:r>
            <a:endParaRPr lang="es-ES" dirty="0">
              <a:solidFill>
                <a:schemeClr val="tx2"/>
              </a:solidFill>
              <a:latin typeface="+mj-lt"/>
              <a:ea typeface="+mj-ea"/>
              <a:cs typeface="+mj-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84" y="1797348"/>
            <a:ext cx="8679305" cy="399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22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Incertidumbre se ha transmitido en escenarios a la baja</a:t>
            </a:r>
            <a:endParaRPr lang="es-ES" dirty="0"/>
          </a:p>
        </p:txBody>
      </p:sp>
      <p:sp>
        <p:nvSpPr>
          <p:cNvPr id="4" name="Rectangle 3"/>
          <p:cNvSpPr/>
          <p:nvPr/>
        </p:nvSpPr>
        <p:spPr>
          <a:xfrm>
            <a:off x="7467600" y="5510923"/>
            <a:ext cx="1001688" cy="8514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77024" y="6131509"/>
            <a:ext cx="8228776" cy="276999"/>
          </a:xfrm>
          <a:prstGeom prst="rect">
            <a:avLst/>
          </a:prstGeom>
        </p:spPr>
        <p:txBody>
          <a:bodyPr wrap="square">
            <a:spAutoFit/>
          </a:bodyPr>
          <a:lstStyle/>
          <a:p>
            <a:r>
              <a:rPr lang="es-ES_tradnl" sz="1200" dirty="0">
                <a:latin typeface="+mj-lt"/>
                <a:ea typeface="+mj-ea"/>
                <a:cs typeface="+mj-cs"/>
              </a:rPr>
              <a:t>Fuente</a:t>
            </a:r>
            <a:r>
              <a:rPr lang="es-ES_tradnl" sz="1200" dirty="0" smtClean="0">
                <a:latin typeface="+mj-lt"/>
                <a:ea typeface="+mj-ea"/>
                <a:cs typeface="+mj-cs"/>
              </a:rPr>
              <a:t>: </a:t>
            </a:r>
            <a:r>
              <a:rPr lang="es-ES_tradnl" sz="1200" dirty="0" err="1" smtClean="0">
                <a:latin typeface="+mj-lt"/>
                <a:ea typeface="+mj-ea"/>
                <a:cs typeface="+mj-cs"/>
              </a:rPr>
              <a:t>Consensus</a:t>
            </a:r>
            <a:r>
              <a:rPr lang="es-ES_tradnl" sz="1200" dirty="0" smtClean="0">
                <a:latin typeface="+mj-lt"/>
                <a:ea typeface="+mj-ea"/>
                <a:cs typeface="+mj-cs"/>
              </a:rPr>
              <a:t> </a:t>
            </a:r>
            <a:r>
              <a:rPr lang="es-ES_tradnl" sz="1200" dirty="0" err="1" smtClean="0">
                <a:latin typeface="+mj-lt"/>
                <a:ea typeface="+mj-ea"/>
                <a:cs typeface="+mj-cs"/>
              </a:rPr>
              <a:t>Forecasts</a:t>
            </a:r>
            <a:r>
              <a:rPr lang="es-ES_tradnl" sz="1200" dirty="0" smtClean="0">
                <a:latin typeface="+mj-lt"/>
                <a:ea typeface="+mj-ea"/>
                <a:cs typeface="+mj-cs"/>
              </a:rPr>
              <a:t> , </a:t>
            </a:r>
            <a:r>
              <a:rPr lang="es-ES_tradnl" sz="1200" dirty="0" err="1" smtClean="0">
                <a:latin typeface="+mj-lt"/>
                <a:ea typeface="+mj-ea"/>
                <a:cs typeface="+mj-cs"/>
              </a:rPr>
              <a:t>October</a:t>
            </a:r>
            <a:r>
              <a:rPr lang="es-ES_tradnl" sz="1200" dirty="0" smtClean="0">
                <a:latin typeface="+mj-lt"/>
                <a:ea typeface="+mj-ea"/>
                <a:cs typeface="+mj-cs"/>
              </a:rPr>
              <a:t> 2016</a:t>
            </a:r>
            <a:endParaRPr lang="es-ES_tradnl" sz="1000" dirty="0"/>
          </a:p>
        </p:txBody>
      </p:sp>
      <p:sp>
        <p:nvSpPr>
          <p:cNvPr id="6" name="TextBox 5"/>
          <p:cNvSpPr txBox="1"/>
          <p:nvPr/>
        </p:nvSpPr>
        <p:spPr>
          <a:xfrm>
            <a:off x="1143000" y="1447971"/>
            <a:ext cx="8892480" cy="369332"/>
          </a:xfrm>
          <a:prstGeom prst="rect">
            <a:avLst/>
          </a:prstGeom>
          <a:noFill/>
        </p:spPr>
        <p:txBody>
          <a:bodyPr wrap="square" rtlCol="0">
            <a:spAutoFit/>
          </a:bodyPr>
          <a:lstStyle/>
          <a:p>
            <a:r>
              <a:rPr lang="es-ES" dirty="0" smtClean="0">
                <a:solidFill>
                  <a:schemeClr val="tx2"/>
                </a:solidFill>
                <a:latin typeface="+mj-lt"/>
                <a:ea typeface="+mj-ea"/>
                <a:cs typeface="+mj-cs"/>
              </a:rPr>
              <a:t>Evolución de las previsiones del crecimiento </a:t>
            </a:r>
            <a:r>
              <a:rPr lang="es-ES" dirty="0">
                <a:solidFill>
                  <a:schemeClr val="tx2"/>
                </a:solidFill>
                <a:latin typeface="+mj-lt"/>
                <a:ea typeface="+mj-ea"/>
                <a:cs typeface="+mj-cs"/>
              </a:rPr>
              <a:t>del </a:t>
            </a:r>
            <a:r>
              <a:rPr lang="es-ES" dirty="0" smtClean="0">
                <a:solidFill>
                  <a:schemeClr val="tx2"/>
                </a:solidFill>
                <a:latin typeface="+mj-lt"/>
                <a:ea typeface="+mj-ea"/>
                <a:cs typeface="+mj-cs"/>
              </a:rPr>
              <a:t>PIB para 2016 (%)</a:t>
            </a:r>
            <a:endParaRPr lang="es-ES" dirty="0">
              <a:solidFill>
                <a:schemeClr val="tx2"/>
              </a:solidFill>
              <a:latin typeface="+mj-lt"/>
              <a:ea typeface="+mj-ea"/>
              <a:cs typeface="+mj-cs"/>
            </a:endParaRPr>
          </a:p>
        </p:txBody>
      </p:sp>
      <p:graphicFrame>
        <p:nvGraphicFramePr>
          <p:cNvPr id="7" name="Chart 6"/>
          <p:cNvGraphicFramePr>
            <a:graphicFrameLocks/>
          </p:cNvGraphicFramePr>
          <p:nvPr>
            <p:extLst>
              <p:ext uri="{D42A27DB-BD31-4B8C-83A1-F6EECF244321}">
                <p14:modId xmlns:p14="http://schemas.microsoft.com/office/powerpoint/2010/main" val="2295412638"/>
              </p:ext>
            </p:extLst>
          </p:nvPr>
        </p:nvGraphicFramePr>
        <p:xfrm>
          <a:off x="457200" y="1981200"/>
          <a:ext cx="8012088"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69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Escenarios a la baja que venían desde 2015  con el efecto Brasil </a:t>
            </a:r>
            <a:endParaRPr lang="es-ES" dirty="0"/>
          </a:p>
        </p:txBody>
      </p:sp>
      <p:sp>
        <p:nvSpPr>
          <p:cNvPr id="4" name="Rectangle 3"/>
          <p:cNvSpPr/>
          <p:nvPr/>
        </p:nvSpPr>
        <p:spPr>
          <a:xfrm>
            <a:off x="7467600" y="5510923"/>
            <a:ext cx="1001688" cy="8514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77024" y="6131509"/>
            <a:ext cx="8228776" cy="276999"/>
          </a:xfrm>
          <a:prstGeom prst="rect">
            <a:avLst/>
          </a:prstGeom>
        </p:spPr>
        <p:txBody>
          <a:bodyPr wrap="square">
            <a:spAutoFit/>
          </a:bodyPr>
          <a:lstStyle/>
          <a:p>
            <a:r>
              <a:rPr lang="es-ES_tradnl" sz="1200" dirty="0">
                <a:latin typeface="+mj-lt"/>
                <a:ea typeface="+mj-ea"/>
                <a:cs typeface="+mj-cs"/>
              </a:rPr>
              <a:t>Fuente</a:t>
            </a:r>
            <a:r>
              <a:rPr lang="es-ES_tradnl" sz="1200" dirty="0" smtClean="0">
                <a:latin typeface="+mj-lt"/>
                <a:ea typeface="+mj-ea"/>
                <a:cs typeface="+mj-cs"/>
              </a:rPr>
              <a:t>: </a:t>
            </a:r>
            <a:r>
              <a:rPr lang="es-ES_tradnl" sz="1200" dirty="0" err="1" smtClean="0">
                <a:latin typeface="+mj-lt"/>
                <a:ea typeface="+mj-ea"/>
                <a:cs typeface="+mj-cs"/>
              </a:rPr>
              <a:t>Consensus</a:t>
            </a:r>
            <a:r>
              <a:rPr lang="es-ES_tradnl" sz="1200" dirty="0" smtClean="0">
                <a:latin typeface="+mj-lt"/>
                <a:ea typeface="+mj-ea"/>
                <a:cs typeface="+mj-cs"/>
              </a:rPr>
              <a:t> </a:t>
            </a:r>
            <a:r>
              <a:rPr lang="es-ES_tradnl" sz="1200" dirty="0" err="1" smtClean="0">
                <a:latin typeface="+mj-lt"/>
                <a:ea typeface="+mj-ea"/>
                <a:cs typeface="+mj-cs"/>
              </a:rPr>
              <a:t>Forecasts</a:t>
            </a:r>
            <a:r>
              <a:rPr lang="es-ES_tradnl" sz="1200" dirty="0" smtClean="0">
                <a:latin typeface="+mj-lt"/>
                <a:ea typeface="+mj-ea"/>
                <a:cs typeface="+mj-cs"/>
              </a:rPr>
              <a:t> , </a:t>
            </a:r>
            <a:r>
              <a:rPr lang="es-ES_tradnl" sz="1200" dirty="0" err="1" smtClean="0">
                <a:latin typeface="+mj-lt"/>
                <a:ea typeface="+mj-ea"/>
                <a:cs typeface="+mj-cs"/>
              </a:rPr>
              <a:t>October</a:t>
            </a:r>
            <a:r>
              <a:rPr lang="es-ES_tradnl" sz="1200" dirty="0" smtClean="0">
                <a:latin typeface="+mj-lt"/>
                <a:ea typeface="+mj-ea"/>
                <a:cs typeface="+mj-cs"/>
              </a:rPr>
              <a:t> 2015</a:t>
            </a:r>
            <a:endParaRPr lang="es-ES_tradnl" sz="1000" dirty="0"/>
          </a:p>
        </p:txBody>
      </p:sp>
      <p:sp>
        <p:nvSpPr>
          <p:cNvPr id="6" name="TextBox 5"/>
          <p:cNvSpPr txBox="1"/>
          <p:nvPr/>
        </p:nvSpPr>
        <p:spPr>
          <a:xfrm>
            <a:off x="1143000" y="1447971"/>
            <a:ext cx="8892480" cy="369332"/>
          </a:xfrm>
          <a:prstGeom prst="rect">
            <a:avLst/>
          </a:prstGeom>
          <a:noFill/>
        </p:spPr>
        <p:txBody>
          <a:bodyPr wrap="square" rtlCol="0">
            <a:spAutoFit/>
          </a:bodyPr>
          <a:lstStyle/>
          <a:p>
            <a:r>
              <a:rPr lang="es-ES" dirty="0" smtClean="0">
                <a:solidFill>
                  <a:schemeClr val="tx2"/>
                </a:solidFill>
                <a:latin typeface="+mj-lt"/>
                <a:ea typeface="+mj-ea"/>
                <a:cs typeface="+mj-cs"/>
              </a:rPr>
              <a:t>Evolución de las previsiones del crecimiento </a:t>
            </a:r>
            <a:r>
              <a:rPr lang="es-ES" dirty="0">
                <a:solidFill>
                  <a:schemeClr val="tx2"/>
                </a:solidFill>
                <a:latin typeface="+mj-lt"/>
                <a:ea typeface="+mj-ea"/>
                <a:cs typeface="+mj-cs"/>
              </a:rPr>
              <a:t>del </a:t>
            </a:r>
            <a:r>
              <a:rPr lang="es-ES" dirty="0" smtClean="0">
                <a:solidFill>
                  <a:schemeClr val="tx2"/>
                </a:solidFill>
                <a:latin typeface="+mj-lt"/>
                <a:ea typeface="+mj-ea"/>
                <a:cs typeface="+mj-cs"/>
              </a:rPr>
              <a:t>PIB para 2015 (%)</a:t>
            </a:r>
            <a:endParaRPr lang="es-ES" dirty="0">
              <a:solidFill>
                <a:schemeClr val="tx2"/>
              </a:solidFill>
              <a:latin typeface="+mj-lt"/>
              <a:ea typeface="+mj-ea"/>
              <a:cs typeface="+mj-cs"/>
            </a:endParaRPr>
          </a:p>
        </p:txBody>
      </p:sp>
      <p:graphicFrame>
        <p:nvGraphicFramePr>
          <p:cNvPr id="9" name="Chart 8"/>
          <p:cNvGraphicFramePr>
            <a:graphicFrameLocks/>
          </p:cNvGraphicFramePr>
          <p:nvPr>
            <p:extLst>
              <p:ext uri="{D42A27DB-BD31-4B8C-83A1-F6EECF244321}">
                <p14:modId xmlns:p14="http://schemas.microsoft.com/office/powerpoint/2010/main" val="3122993945"/>
              </p:ext>
            </p:extLst>
          </p:nvPr>
        </p:nvGraphicFramePr>
        <p:xfrm>
          <a:off x="609600" y="2153950"/>
          <a:ext cx="7696200" cy="3782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25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39" y="1359242"/>
            <a:ext cx="9144000" cy="369332"/>
          </a:xfrm>
          <a:prstGeom prst="rect">
            <a:avLst/>
          </a:prstGeom>
          <a:noFill/>
        </p:spPr>
        <p:txBody>
          <a:bodyPr wrap="square" rtlCol="0">
            <a:spAutoFit/>
          </a:bodyPr>
          <a:lstStyle/>
          <a:p>
            <a:pPr algn="ctr"/>
            <a:r>
              <a:rPr lang="es-ES_tradnl" dirty="0">
                <a:solidFill>
                  <a:schemeClr val="tx2"/>
                </a:solidFill>
                <a:latin typeface="+mj-lt"/>
                <a:ea typeface="+mj-ea"/>
                <a:cs typeface="+mj-cs"/>
              </a:rPr>
              <a:t>Cuenta corriente (% del </a:t>
            </a:r>
            <a:r>
              <a:rPr lang="es-ES_tradnl" dirty="0" smtClean="0">
                <a:solidFill>
                  <a:schemeClr val="tx2"/>
                </a:solidFill>
                <a:latin typeface="+mj-lt"/>
                <a:ea typeface="+mj-ea"/>
                <a:cs typeface="+mj-cs"/>
              </a:rPr>
              <a:t>PIB)</a:t>
            </a:r>
            <a:endParaRPr lang="es-ES_tradnl" sz="1400" dirty="0">
              <a:solidFill>
                <a:schemeClr val="tx2"/>
              </a:solidFill>
              <a:latin typeface="+mj-lt"/>
              <a:ea typeface="+mj-ea"/>
              <a:cs typeface="+mj-cs"/>
            </a:endParaRPr>
          </a:p>
        </p:txBody>
      </p:sp>
      <p:sp>
        <p:nvSpPr>
          <p:cNvPr id="7" name="TextBox 6"/>
          <p:cNvSpPr txBox="1"/>
          <p:nvPr/>
        </p:nvSpPr>
        <p:spPr>
          <a:xfrm>
            <a:off x="381000" y="6353832"/>
            <a:ext cx="8001000" cy="461665"/>
          </a:xfrm>
          <a:prstGeom prst="rect">
            <a:avLst/>
          </a:prstGeom>
          <a:noFill/>
        </p:spPr>
        <p:txBody>
          <a:bodyPr wrap="square" rtlCol="0">
            <a:spAutoFit/>
          </a:bodyPr>
          <a:lstStyle/>
          <a:p>
            <a:r>
              <a:rPr lang="en-GB" sz="1200" dirty="0" smtClean="0">
                <a:latin typeface="+mj-lt"/>
                <a:ea typeface="+mj-ea"/>
                <a:cs typeface="+mj-cs"/>
              </a:rPr>
              <a:t>Fuente</a:t>
            </a:r>
            <a:r>
              <a:rPr lang="en-GB" sz="1200" dirty="0">
                <a:latin typeface="+mj-lt"/>
                <a:ea typeface="+mj-ea"/>
                <a:cs typeface="+mj-cs"/>
              </a:rPr>
              <a:t>:</a:t>
            </a:r>
            <a:r>
              <a:rPr lang="es-ES" sz="1200" dirty="0">
                <a:latin typeface="+mj-lt"/>
                <a:ea typeface="+mj-ea"/>
                <a:cs typeface="+mj-cs"/>
              </a:rPr>
              <a:t> OCDE/CEPAL/CAF (2016), Perspectivas Económicas de América Latina 2017, Juventud, competencias y emprendimiento, OECD Publishing, Paris </a:t>
            </a:r>
            <a:r>
              <a:rPr lang="es-ES" sz="1200" dirty="0" smtClean="0">
                <a:latin typeface="+mj-lt"/>
                <a:ea typeface="+mj-ea"/>
                <a:cs typeface="+mj-cs"/>
              </a:rPr>
              <a:t>con base en datos de la CAF, OCDE y FMI</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El riesgo externo se mantiene elevado para algunos países de la región</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28574"/>
            <a:ext cx="5410200" cy="455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15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 y="1359242"/>
            <a:ext cx="9144000" cy="646331"/>
          </a:xfrm>
          <a:prstGeom prst="rect">
            <a:avLst/>
          </a:prstGeom>
          <a:noFill/>
        </p:spPr>
        <p:txBody>
          <a:bodyPr wrap="square" rtlCol="0">
            <a:spAutoFit/>
          </a:bodyPr>
          <a:lstStyle/>
          <a:p>
            <a:pPr algn="ctr"/>
            <a:r>
              <a:rPr lang="es-ES" dirty="0">
                <a:solidFill>
                  <a:schemeClr val="tx2"/>
                </a:solidFill>
                <a:latin typeface="+mj-lt"/>
                <a:ea typeface="+mj-ea"/>
                <a:cs typeface="+mj-cs"/>
              </a:rPr>
              <a:t>Saldo fiscal global y saldos fiscales primarios en América </a:t>
            </a:r>
            <a:r>
              <a:rPr lang="es-ES" dirty="0" smtClean="0">
                <a:solidFill>
                  <a:schemeClr val="tx2"/>
                </a:solidFill>
                <a:latin typeface="+mj-lt"/>
                <a:ea typeface="+mj-ea"/>
                <a:cs typeface="+mj-cs"/>
              </a:rPr>
              <a:t>Latina </a:t>
            </a:r>
          </a:p>
          <a:p>
            <a:pPr algn="ctr"/>
            <a:r>
              <a:rPr lang="es-ES" dirty="0" smtClean="0">
                <a:solidFill>
                  <a:schemeClr val="tx2"/>
                </a:solidFill>
                <a:latin typeface="+mj-lt"/>
                <a:ea typeface="+mj-ea"/>
                <a:cs typeface="+mj-cs"/>
              </a:rPr>
              <a:t>(Gobierno central, % del PIB)</a:t>
            </a:r>
            <a:endParaRPr lang="es-ES_tradnl" dirty="0">
              <a:solidFill>
                <a:schemeClr val="tx2"/>
              </a:solidFill>
              <a:latin typeface="+mj-lt"/>
              <a:ea typeface="+mj-ea"/>
              <a:cs typeface="+mj-cs"/>
            </a:endParaRPr>
          </a:p>
        </p:txBody>
      </p:sp>
      <p:sp>
        <p:nvSpPr>
          <p:cNvPr id="7" name="TextBox 6"/>
          <p:cNvSpPr txBox="1"/>
          <p:nvPr/>
        </p:nvSpPr>
        <p:spPr>
          <a:xfrm>
            <a:off x="381000" y="6353832"/>
            <a:ext cx="8001000" cy="461665"/>
          </a:xfrm>
          <a:prstGeom prst="rect">
            <a:avLst/>
          </a:prstGeom>
          <a:noFill/>
        </p:spPr>
        <p:txBody>
          <a:bodyPr wrap="square" rtlCol="0">
            <a:spAutoFit/>
          </a:bodyPr>
          <a:lstStyle/>
          <a:p>
            <a:r>
              <a:rPr lang="en-GB" sz="1200" dirty="0" smtClean="0">
                <a:latin typeface="+mj-lt"/>
                <a:ea typeface="+mj-ea"/>
                <a:cs typeface="+mj-cs"/>
              </a:rPr>
              <a:t>Fuente</a:t>
            </a:r>
            <a:r>
              <a:rPr lang="en-GB" sz="1200" dirty="0">
                <a:latin typeface="+mj-lt"/>
                <a:ea typeface="+mj-ea"/>
                <a:cs typeface="+mj-cs"/>
              </a:rPr>
              <a:t>:</a:t>
            </a:r>
            <a:r>
              <a:rPr lang="es-ES" sz="1200" dirty="0">
                <a:latin typeface="+mj-lt"/>
                <a:ea typeface="+mj-ea"/>
                <a:cs typeface="+mj-cs"/>
              </a:rPr>
              <a:t> OCDE/CEPAL/CAF (2016), Perspectivas Económicas de América Latina 2017, Juventud, competencias y emprendimiento, OECD Publishing, Paris con base en </a:t>
            </a:r>
            <a:r>
              <a:rPr lang="en-GB" sz="1200" dirty="0">
                <a:latin typeface="+mj-lt"/>
                <a:ea typeface="+mj-ea"/>
                <a:cs typeface="+mj-cs"/>
              </a:rPr>
              <a:t>CEPALSTAT e </a:t>
            </a:r>
            <a:r>
              <a:rPr lang="en-GB" sz="1200" dirty="0" err="1">
                <a:latin typeface="+mj-lt"/>
                <a:ea typeface="+mj-ea"/>
                <a:cs typeface="+mj-cs"/>
              </a:rPr>
              <a:t>información</a:t>
            </a:r>
            <a:r>
              <a:rPr lang="en-GB" sz="1200" dirty="0">
                <a:latin typeface="+mj-lt"/>
                <a:ea typeface="+mj-ea"/>
                <a:cs typeface="+mj-cs"/>
              </a:rPr>
              <a:t> </a:t>
            </a:r>
            <a:r>
              <a:rPr lang="en-GB" sz="1200" dirty="0" err="1" smtClean="0">
                <a:latin typeface="+mj-lt"/>
                <a:ea typeface="+mj-ea"/>
                <a:cs typeface="+mj-cs"/>
              </a:rPr>
              <a:t>oficial</a:t>
            </a:r>
            <a:r>
              <a:rPr lang="en-GB" sz="1200" dirty="0" smtClean="0">
                <a:latin typeface="+mj-lt"/>
                <a:ea typeface="+mj-ea"/>
                <a:cs typeface="+mj-cs"/>
              </a:rPr>
              <a:t>.</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 dirty="0" smtClean="0"/>
              <a:t>La </a:t>
            </a:r>
            <a:r>
              <a:rPr lang="es-ES" dirty="0"/>
              <a:t>posición fiscal se </a:t>
            </a:r>
            <a:r>
              <a:rPr lang="es-ES" dirty="0" smtClean="0"/>
              <a:t>ha venido deteriorando</a:t>
            </a:r>
            <a:endParaRPr lang="es-ES_tradnl"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1" y="1981200"/>
            <a:ext cx="8608119" cy="408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659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430922"/>
            <a:ext cx="9144000" cy="369332"/>
          </a:xfrm>
          <a:prstGeom prst="rect">
            <a:avLst/>
          </a:prstGeom>
          <a:noFill/>
        </p:spPr>
        <p:txBody>
          <a:bodyPr wrap="square" rtlCol="0">
            <a:spAutoFit/>
          </a:bodyPr>
          <a:lstStyle/>
          <a:p>
            <a:r>
              <a:rPr lang="es-ES" dirty="0" smtClean="0">
                <a:solidFill>
                  <a:schemeClr val="tx2"/>
                </a:solidFill>
                <a:latin typeface="+mj-lt"/>
                <a:ea typeface="+mj-ea"/>
                <a:cs typeface="+mj-cs"/>
              </a:rPr>
              <a:t>        Tasas </a:t>
            </a:r>
            <a:r>
              <a:rPr lang="es-ES" dirty="0">
                <a:solidFill>
                  <a:schemeClr val="tx2"/>
                </a:solidFill>
                <a:latin typeface="+mj-lt"/>
                <a:ea typeface="+mj-ea"/>
                <a:cs typeface="+mj-cs"/>
              </a:rPr>
              <a:t>de inflación </a:t>
            </a:r>
            <a:r>
              <a:rPr lang="es-ES" dirty="0" smtClean="0">
                <a:solidFill>
                  <a:schemeClr val="tx2"/>
                </a:solidFill>
                <a:latin typeface="+mj-lt"/>
                <a:ea typeface="+mj-ea"/>
                <a:cs typeface="+mj-cs"/>
              </a:rPr>
              <a:t>según </a:t>
            </a:r>
            <a:r>
              <a:rPr lang="es-ES" dirty="0">
                <a:solidFill>
                  <a:schemeClr val="tx2"/>
                </a:solidFill>
                <a:latin typeface="+mj-lt"/>
                <a:ea typeface="+mj-ea"/>
                <a:cs typeface="+mj-cs"/>
              </a:rPr>
              <a:t>diferentes </a:t>
            </a:r>
            <a:r>
              <a:rPr lang="es-ES" dirty="0" smtClean="0">
                <a:solidFill>
                  <a:schemeClr val="tx2"/>
                </a:solidFill>
                <a:latin typeface="+mj-lt"/>
                <a:ea typeface="+mj-ea"/>
                <a:cs typeface="+mj-cs"/>
              </a:rPr>
              <a:t>regímenes monetarios (%)</a:t>
            </a:r>
            <a:endParaRPr lang="es-ES_tradnl" dirty="0">
              <a:solidFill>
                <a:schemeClr val="tx2"/>
              </a:solidFill>
              <a:latin typeface="+mj-lt"/>
              <a:ea typeface="+mj-ea"/>
              <a:cs typeface="+mj-cs"/>
            </a:endParaRPr>
          </a:p>
        </p:txBody>
      </p:sp>
      <p:sp>
        <p:nvSpPr>
          <p:cNvPr id="7" name="TextBox 6"/>
          <p:cNvSpPr txBox="1"/>
          <p:nvPr/>
        </p:nvSpPr>
        <p:spPr>
          <a:xfrm>
            <a:off x="243840" y="6308112"/>
            <a:ext cx="8001000" cy="461665"/>
          </a:xfrm>
          <a:prstGeom prst="rect">
            <a:avLst/>
          </a:prstGeom>
          <a:noFill/>
        </p:spPr>
        <p:txBody>
          <a:bodyPr wrap="square" rtlCol="0">
            <a:spAutoFit/>
          </a:bodyPr>
          <a:lstStyle/>
          <a:p>
            <a:r>
              <a:rPr lang="en-GB" sz="1200" dirty="0" smtClean="0">
                <a:latin typeface="+mj-lt"/>
                <a:ea typeface="+mj-ea"/>
                <a:cs typeface="+mj-cs"/>
              </a:rPr>
              <a:t>Fuente</a:t>
            </a:r>
            <a:r>
              <a:rPr lang="en-GB" sz="1200" dirty="0">
                <a:latin typeface="+mj-lt"/>
                <a:ea typeface="+mj-ea"/>
                <a:cs typeface="+mj-cs"/>
              </a:rPr>
              <a:t>:</a:t>
            </a:r>
            <a:r>
              <a:rPr lang="es-ES" sz="1200" dirty="0">
                <a:latin typeface="+mj-lt"/>
                <a:ea typeface="+mj-ea"/>
                <a:cs typeface="+mj-cs"/>
              </a:rPr>
              <a:t> OCDE/CEPAL/CAF (2016), Perspectivas Económicas de América Latina 2017, Juventud, competencias y emprendimiento, OECD Publishing, Paris adaptado de Powell (2016) utilizando la base de datos del FMI (2016</a:t>
            </a:r>
            <a:r>
              <a:rPr lang="es-ES" sz="1200" dirty="0"/>
              <a:t>)</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 dirty="0"/>
              <a:t>El espacio para la política monetaria parece limitado</a:t>
            </a:r>
            <a:endParaRPr lang="es-ES_tradn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822494"/>
            <a:ext cx="8143717" cy="448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662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s-ES_tradnl" dirty="0" smtClean="0"/>
              <a:t>Un escenario internacional incierto </a:t>
            </a:r>
          </a:p>
          <a:p>
            <a:endParaRPr lang="es-ES_tradnl" dirty="0" smtClean="0"/>
          </a:p>
          <a:p>
            <a:r>
              <a:rPr lang="es-ES_tradnl" dirty="0" smtClean="0"/>
              <a:t>Perspectivas macroeconómicas de la región frente a diversos retos domésticos y externos </a:t>
            </a:r>
          </a:p>
          <a:p>
            <a:endParaRPr lang="es-ES_tradnl" dirty="0" smtClean="0"/>
          </a:p>
          <a:p>
            <a:r>
              <a:rPr lang="es-ES_tradnl" dirty="0" smtClean="0"/>
              <a:t>Inclusión y estabilidad financiera: pilares fundamentales para un mayor crecimiento inclusivo </a:t>
            </a:r>
          </a:p>
          <a:p>
            <a:endParaRPr lang="es-ES_tradnl" dirty="0" smtClean="0"/>
          </a:p>
          <a:p>
            <a:r>
              <a:rPr lang="es-ES_tradnl" dirty="0" smtClean="0"/>
              <a:t>Conclusiones</a:t>
            </a:r>
            <a:endParaRPr lang="es-ES_tradnl" dirty="0"/>
          </a:p>
        </p:txBody>
      </p:sp>
      <p:sp>
        <p:nvSpPr>
          <p:cNvPr id="3" name="Title 2"/>
          <p:cNvSpPr>
            <a:spLocks noGrp="1"/>
          </p:cNvSpPr>
          <p:nvPr>
            <p:ph type="title"/>
          </p:nvPr>
        </p:nvSpPr>
        <p:spPr/>
        <p:txBody>
          <a:bodyPr/>
          <a:lstStyle/>
          <a:p>
            <a:r>
              <a:rPr lang="es-ES_tradnl" dirty="0" smtClean="0">
                <a:solidFill>
                  <a:schemeClr val="tx2"/>
                </a:solidFill>
              </a:rPr>
              <a:t>Contenido </a:t>
            </a:r>
            <a:endParaRPr lang="es-ES_tradnl" dirty="0">
              <a:solidFill>
                <a:schemeClr val="tx2"/>
              </a:solidFill>
            </a:endParaRPr>
          </a:p>
        </p:txBody>
      </p:sp>
    </p:spTree>
    <p:extLst>
      <p:ext uri="{BB962C8B-B14F-4D97-AF65-F5344CB8AC3E}">
        <p14:creationId xmlns:p14="http://schemas.microsoft.com/office/powerpoint/2010/main" val="979967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430922"/>
            <a:ext cx="9067800" cy="646331"/>
          </a:xfrm>
          <a:prstGeom prst="rect">
            <a:avLst/>
          </a:prstGeom>
          <a:noFill/>
        </p:spPr>
        <p:txBody>
          <a:bodyPr wrap="square" rtlCol="0">
            <a:spAutoFit/>
          </a:bodyPr>
          <a:lstStyle/>
          <a:p>
            <a:pPr algn="ctr"/>
            <a:r>
              <a:rPr lang="es-ES" dirty="0" smtClean="0">
                <a:solidFill>
                  <a:schemeClr val="tx2"/>
                </a:solidFill>
                <a:latin typeface="+mj-lt"/>
                <a:ea typeface="+mj-ea"/>
                <a:cs typeface="+mj-cs"/>
              </a:rPr>
              <a:t>Índice </a:t>
            </a:r>
            <a:r>
              <a:rPr lang="es-ES" dirty="0">
                <a:solidFill>
                  <a:schemeClr val="tx2"/>
                </a:solidFill>
                <a:latin typeface="+mj-lt"/>
                <a:ea typeface="+mj-ea"/>
                <a:cs typeface="+mj-cs"/>
              </a:rPr>
              <a:t>de difusión de política monetaria en América </a:t>
            </a:r>
            <a:r>
              <a:rPr lang="es-ES" dirty="0" smtClean="0">
                <a:solidFill>
                  <a:schemeClr val="tx2"/>
                </a:solidFill>
                <a:latin typeface="+mj-lt"/>
                <a:ea typeface="+mj-ea"/>
                <a:cs typeface="+mj-cs"/>
              </a:rPr>
              <a:t>Latina </a:t>
            </a:r>
          </a:p>
          <a:p>
            <a:pPr algn="ctr"/>
            <a:r>
              <a:rPr lang="es-ES" dirty="0" smtClean="0">
                <a:solidFill>
                  <a:schemeClr val="tx2"/>
                </a:solidFill>
                <a:latin typeface="+mj-lt"/>
                <a:ea typeface="+mj-ea"/>
                <a:cs typeface="+mj-cs"/>
              </a:rPr>
              <a:t>(aumento vs. reducción de tasas de interés)</a:t>
            </a:r>
            <a:endParaRPr lang="es-ES_tradnl" dirty="0">
              <a:solidFill>
                <a:schemeClr val="tx2"/>
              </a:solidFill>
              <a:latin typeface="+mj-lt"/>
              <a:ea typeface="+mj-ea"/>
              <a:cs typeface="+mj-cs"/>
            </a:endParaRPr>
          </a:p>
        </p:txBody>
      </p:sp>
      <p:sp>
        <p:nvSpPr>
          <p:cNvPr id="7" name="TextBox 6"/>
          <p:cNvSpPr txBox="1"/>
          <p:nvPr/>
        </p:nvSpPr>
        <p:spPr>
          <a:xfrm>
            <a:off x="243840" y="6308112"/>
            <a:ext cx="8001000" cy="461665"/>
          </a:xfrm>
          <a:prstGeom prst="rect">
            <a:avLst/>
          </a:prstGeom>
          <a:noFill/>
        </p:spPr>
        <p:txBody>
          <a:bodyPr wrap="square" rtlCol="0">
            <a:spAutoFit/>
          </a:bodyPr>
          <a:lstStyle/>
          <a:p>
            <a:r>
              <a:rPr lang="en-GB" sz="1200" dirty="0" smtClean="0">
                <a:latin typeface="+mj-lt"/>
                <a:ea typeface="+mj-ea"/>
                <a:cs typeface="+mj-cs"/>
              </a:rPr>
              <a:t>Fuente</a:t>
            </a:r>
            <a:r>
              <a:rPr lang="en-GB" sz="1200" dirty="0">
                <a:latin typeface="+mj-lt"/>
                <a:ea typeface="+mj-ea"/>
                <a:cs typeface="+mj-cs"/>
              </a:rPr>
              <a:t>:</a:t>
            </a:r>
            <a:r>
              <a:rPr lang="es-ES" sz="1200" dirty="0">
                <a:latin typeface="+mj-lt"/>
                <a:ea typeface="+mj-ea"/>
                <a:cs typeface="+mj-cs"/>
              </a:rPr>
              <a:t> OCDE/CEPAL/CAF (2016), Perspectivas Económicas de América Latina 2017, Juventud, competencias y emprendimiento, OECD Publishing, Paris basado en datos de los bancos </a:t>
            </a:r>
            <a:r>
              <a:rPr lang="es-ES" sz="1200" dirty="0" smtClean="0">
                <a:latin typeface="+mj-lt"/>
                <a:ea typeface="+mj-ea"/>
                <a:cs typeface="+mj-cs"/>
              </a:rPr>
              <a:t>centrales.</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 dirty="0"/>
              <a:t>El espacio para la política monetaria parece limitado</a:t>
            </a:r>
            <a:endParaRPr lang="es-ES_tradnl"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 y="2057400"/>
            <a:ext cx="844473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905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72" y="1376769"/>
            <a:ext cx="9144000" cy="369332"/>
          </a:xfrm>
          <a:prstGeom prst="rect">
            <a:avLst/>
          </a:prstGeom>
          <a:noFill/>
        </p:spPr>
        <p:txBody>
          <a:bodyPr wrap="square" rtlCol="0">
            <a:spAutoFit/>
          </a:bodyPr>
          <a:lstStyle/>
          <a:p>
            <a:pPr algn="ctr"/>
            <a:r>
              <a:rPr lang="es-ES" dirty="0">
                <a:solidFill>
                  <a:schemeClr val="tx2"/>
                </a:solidFill>
                <a:latin typeface="+mj-lt"/>
                <a:ea typeface="+mj-ea"/>
                <a:cs typeface="+mj-cs"/>
              </a:rPr>
              <a:t>Flujos de capital hacia los mercados emergentes y spread bonos corporativos BBB</a:t>
            </a:r>
            <a:endParaRPr lang="es-ES_tradnl" dirty="0">
              <a:solidFill>
                <a:schemeClr val="tx2"/>
              </a:solidFill>
              <a:latin typeface="+mj-lt"/>
              <a:ea typeface="+mj-ea"/>
              <a:cs typeface="+mj-cs"/>
            </a:endParaRPr>
          </a:p>
        </p:txBody>
      </p:sp>
      <p:sp>
        <p:nvSpPr>
          <p:cNvPr id="7" name="TextBox 6"/>
          <p:cNvSpPr txBox="1"/>
          <p:nvPr/>
        </p:nvSpPr>
        <p:spPr>
          <a:xfrm>
            <a:off x="152400" y="6337342"/>
            <a:ext cx="8610600" cy="461665"/>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OCDE/CEPAL/CAF (2016), Perspectivas Económicas de América Latina 2017, Juventud, competencias y emprendimiento, OECD Publishing, Paris </a:t>
            </a:r>
            <a:r>
              <a:rPr lang="es-ES" sz="1200" dirty="0" smtClean="0">
                <a:latin typeface="+mj-lt"/>
              </a:rPr>
              <a:t>basado </a:t>
            </a:r>
            <a:r>
              <a:rPr lang="es-ES" sz="1200" dirty="0">
                <a:latin typeface="+mj-lt"/>
              </a:rPr>
              <a:t>en FMI (abril 2016) y Bank of </a:t>
            </a:r>
            <a:r>
              <a:rPr lang="es-ES" sz="1200" dirty="0" err="1">
                <a:latin typeface="+mj-lt"/>
              </a:rPr>
              <a:t>America</a:t>
            </a:r>
            <a:r>
              <a:rPr lang="es-ES" sz="1200" dirty="0">
                <a:latin typeface="+mj-lt"/>
              </a:rPr>
              <a:t> Merrill Lynch.</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Flujos de capital hacia emergentes dependientes de choques externos</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4999"/>
            <a:ext cx="8534657" cy="416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253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337342"/>
            <a:ext cx="8610600" cy="461665"/>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OCDE/CEPAL/CAF (2016), Perspectivas Económicas de América Latina 2017, Juventud, competencias y emprendimiento, OECD Publishing, Paris </a:t>
            </a:r>
            <a:r>
              <a:rPr lang="es-ES" sz="1200" dirty="0" smtClean="0">
                <a:latin typeface="+mj-lt"/>
              </a:rPr>
              <a:t>basado </a:t>
            </a:r>
            <a:r>
              <a:rPr lang="es-ES" sz="1200" dirty="0">
                <a:latin typeface="+mj-lt"/>
              </a:rPr>
              <a:t>en FMI (abril 2016) y Bank of </a:t>
            </a:r>
            <a:r>
              <a:rPr lang="es-ES" sz="1200" dirty="0" err="1">
                <a:latin typeface="+mj-lt"/>
              </a:rPr>
              <a:t>America</a:t>
            </a:r>
            <a:r>
              <a:rPr lang="es-ES" sz="1200" dirty="0">
                <a:latin typeface="+mj-lt"/>
              </a:rPr>
              <a:t> Merrill Lynch.</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Varios escenarios externos han afectado los mercados financieros de la región</a:t>
            </a:r>
          </a:p>
        </p:txBody>
      </p:sp>
      <p:graphicFrame>
        <p:nvGraphicFramePr>
          <p:cNvPr id="9" name="Chart 8"/>
          <p:cNvGraphicFramePr>
            <a:graphicFrameLocks/>
          </p:cNvGraphicFramePr>
          <p:nvPr>
            <p:extLst>
              <p:ext uri="{D42A27DB-BD31-4B8C-83A1-F6EECF244321}">
                <p14:modId xmlns:p14="http://schemas.microsoft.com/office/powerpoint/2010/main" val="914968793"/>
              </p:ext>
            </p:extLst>
          </p:nvPr>
        </p:nvGraphicFramePr>
        <p:xfrm>
          <a:off x="4800600" y="2244185"/>
          <a:ext cx="4191000" cy="40931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566661912"/>
              </p:ext>
            </p:extLst>
          </p:nvPr>
        </p:nvGraphicFramePr>
        <p:xfrm>
          <a:off x="411069" y="2209244"/>
          <a:ext cx="4145692" cy="4128098"/>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xlamLegendGroup0"/>
          <p:cNvGrpSpPr/>
          <p:nvPr/>
        </p:nvGrpSpPr>
        <p:grpSpPr>
          <a:xfrm>
            <a:off x="152400" y="1592854"/>
            <a:ext cx="8686801" cy="769345"/>
            <a:chOff x="326801" y="1"/>
            <a:chExt cx="5539933" cy="374139"/>
          </a:xfrm>
        </p:grpSpPr>
        <p:sp>
          <p:nvSpPr>
            <p:cNvPr id="12" name="xlamLegend0"/>
            <p:cNvSpPr/>
            <p:nvPr/>
          </p:nvSpPr>
          <p:spPr>
            <a:xfrm>
              <a:off x="326801" y="1"/>
              <a:ext cx="5539932" cy="274467"/>
            </a:xfrm>
            <a:prstGeom prst="rect">
              <a:avLst/>
            </a:prstGeom>
            <a:solidFill>
              <a:srgbClr val="EAEAEA"/>
            </a:solidFill>
            <a:ln w="0" cap="flat" cmpd="sng" algn="ctr">
              <a:noFill/>
              <a:prstDash val="solid"/>
            </a:ln>
            <a:effectLst/>
            <a:extLst>
              <a:ext uri="{91240B29-F687-4F45-9708-019B960494DF}">
                <a14:hiddenLine xmlns:a14="http://schemas.microsoft.com/office/drawing/2010/main" w="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ES" sz="1300"/>
            </a:p>
          </p:txBody>
        </p:sp>
        <p:grpSp>
          <p:nvGrpSpPr>
            <p:cNvPr id="13" name="xlamLegendEntry10"/>
            <p:cNvGrpSpPr/>
            <p:nvPr/>
          </p:nvGrpSpPr>
          <p:grpSpPr>
            <a:xfrm>
              <a:off x="377602" y="43400"/>
              <a:ext cx="1004585" cy="199346"/>
              <a:chOff x="377602" y="43400"/>
              <a:chExt cx="1004585" cy="199346"/>
            </a:xfrm>
          </p:grpSpPr>
          <p:cxnSp>
            <p:nvCxnSpPr>
              <p:cNvPr id="35" name="xlamLegendSymbol10"/>
              <p:cNvCxnSpPr/>
              <p:nvPr/>
            </p:nvCxnSpPr>
            <p:spPr>
              <a:xfrm>
                <a:off x="377602" y="97400"/>
                <a:ext cx="324000" cy="0"/>
              </a:xfrm>
              <a:prstGeom prst="line">
                <a:avLst/>
              </a:prstGeom>
              <a:ln w="19050">
                <a:solidFill>
                  <a:srgbClr val="4F81BD"/>
                </a:solidFill>
                <a:prstDash val="solid"/>
              </a:ln>
            </p:spPr>
            <p:style>
              <a:lnRef idx="1">
                <a:schemeClr val="accent1"/>
              </a:lnRef>
              <a:fillRef idx="0">
                <a:schemeClr val="accent1"/>
              </a:fillRef>
              <a:effectRef idx="0">
                <a:schemeClr val="accent1"/>
              </a:effectRef>
              <a:fontRef idx="minor">
                <a:schemeClr val="tx1"/>
              </a:fontRef>
            </p:style>
          </p:cxnSp>
          <p:sp>
            <p:nvSpPr>
              <p:cNvPr id="36" name="xlamLegendText10"/>
              <p:cNvSpPr txBox="1"/>
              <p:nvPr/>
            </p:nvSpPr>
            <p:spPr>
              <a:xfrm>
                <a:off x="773601" y="43400"/>
                <a:ext cx="608586"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China 2015</a:t>
                </a:r>
              </a:p>
            </p:txBody>
          </p:sp>
        </p:grpSp>
        <p:grpSp>
          <p:nvGrpSpPr>
            <p:cNvPr id="14" name="xlamLegendEntry20"/>
            <p:cNvGrpSpPr/>
            <p:nvPr/>
          </p:nvGrpSpPr>
          <p:grpSpPr>
            <a:xfrm>
              <a:off x="1534375" y="43400"/>
              <a:ext cx="1309011" cy="199346"/>
              <a:chOff x="1534375" y="43400"/>
              <a:chExt cx="1309011" cy="199346"/>
            </a:xfrm>
          </p:grpSpPr>
          <p:cxnSp>
            <p:nvCxnSpPr>
              <p:cNvPr id="33" name="xlamLegendSymbol20"/>
              <p:cNvCxnSpPr/>
              <p:nvPr/>
            </p:nvCxnSpPr>
            <p:spPr>
              <a:xfrm>
                <a:off x="1534375" y="97400"/>
                <a:ext cx="32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4" name="xlamLegendText20"/>
              <p:cNvSpPr txBox="1"/>
              <p:nvPr/>
            </p:nvSpPr>
            <p:spPr>
              <a:xfrm>
                <a:off x="1930375" y="43400"/>
                <a:ext cx="913011"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BRA downgrade 2015</a:t>
                </a:r>
              </a:p>
            </p:txBody>
          </p:sp>
        </p:grpSp>
        <p:grpSp>
          <p:nvGrpSpPr>
            <p:cNvPr id="15" name="xlamLegendEntry30"/>
            <p:cNvGrpSpPr/>
            <p:nvPr/>
          </p:nvGrpSpPr>
          <p:grpSpPr>
            <a:xfrm>
              <a:off x="3064470" y="43400"/>
              <a:ext cx="864866" cy="199346"/>
              <a:chOff x="3064470" y="43400"/>
              <a:chExt cx="864866" cy="199346"/>
            </a:xfrm>
          </p:grpSpPr>
          <p:cxnSp>
            <p:nvCxnSpPr>
              <p:cNvPr id="31" name="xlamLegendSymbol30"/>
              <p:cNvCxnSpPr/>
              <p:nvPr/>
            </p:nvCxnSpPr>
            <p:spPr>
              <a:xfrm>
                <a:off x="3064470" y="97400"/>
                <a:ext cx="324000" cy="0"/>
              </a:xfrm>
              <a:prstGeom prst="line">
                <a:avLst/>
              </a:prstGeom>
              <a:ln w="190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xlamLegendText30"/>
              <p:cNvSpPr txBox="1"/>
              <p:nvPr/>
            </p:nvSpPr>
            <p:spPr>
              <a:xfrm>
                <a:off x="3460470" y="43400"/>
                <a:ext cx="468866"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FED 2015</a:t>
                </a:r>
              </a:p>
            </p:txBody>
          </p:sp>
        </p:grpSp>
        <p:grpSp>
          <p:nvGrpSpPr>
            <p:cNvPr id="16" name="xlamLegendEntry40"/>
            <p:cNvGrpSpPr/>
            <p:nvPr/>
          </p:nvGrpSpPr>
          <p:grpSpPr>
            <a:xfrm>
              <a:off x="4499920" y="43399"/>
              <a:ext cx="1366814" cy="104703"/>
              <a:chOff x="4499920" y="43399"/>
              <a:chExt cx="1366814" cy="104703"/>
            </a:xfrm>
          </p:grpSpPr>
          <p:cxnSp>
            <p:nvCxnSpPr>
              <p:cNvPr id="29" name="xlamLegendSymbol40"/>
              <p:cNvCxnSpPr/>
              <p:nvPr/>
            </p:nvCxnSpPr>
            <p:spPr>
              <a:xfrm>
                <a:off x="4499920" y="97400"/>
                <a:ext cx="324000" cy="0"/>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30" name="xlamLegendText40"/>
              <p:cNvSpPr txBox="1"/>
              <p:nvPr/>
            </p:nvSpPr>
            <p:spPr>
              <a:xfrm>
                <a:off x="4895920" y="43399"/>
                <a:ext cx="970814" cy="104703"/>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dirty="0" err="1">
                    <a:solidFill>
                      <a:srgbClr val="000000"/>
                    </a:solidFill>
                    <a:latin typeface="Arial Narrow"/>
                  </a:rPr>
                  <a:t>Impeachment</a:t>
                </a:r>
                <a:r>
                  <a:rPr lang="es-ES" sz="1300" b="0" i="0" dirty="0">
                    <a:solidFill>
                      <a:srgbClr val="000000"/>
                    </a:solidFill>
                    <a:latin typeface="Arial Narrow"/>
                  </a:rPr>
                  <a:t>  Brasil </a:t>
                </a:r>
              </a:p>
            </p:txBody>
          </p:sp>
        </p:grpSp>
        <p:grpSp>
          <p:nvGrpSpPr>
            <p:cNvPr id="17" name="xlamLegendEntry50"/>
            <p:cNvGrpSpPr/>
            <p:nvPr/>
          </p:nvGrpSpPr>
          <p:grpSpPr>
            <a:xfrm>
              <a:off x="377602" y="169401"/>
              <a:ext cx="959101" cy="199346"/>
              <a:chOff x="377602" y="169401"/>
              <a:chExt cx="959101" cy="199346"/>
            </a:xfrm>
          </p:grpSpPr>
          <p:cxnSp>
            <p:nvCxnSpPr>
              <p:cNvPr id="27" name="xlamLegendSymbol50"/>
              <p:cNvCxnSpPr/>
              <p:nvPr/>
            </p:nvCxnSpPr>
            <p:spPr>
              <a:xfrm>
                <a:off x="377602" y="223400"/>
                <a:ext cx="324000" cy="0"/>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8" name="xlamLegendText50"/>
              <p:cNvSpPr txBox="1"/>
              <p:nvPr/>
            </p:nvSpPr>
            <p:spPr>
              <a:xfrm>
                <a:off x="773602" y="169401"/>
                <a:ext cx="563101"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Brexit 2016</a:t>
                </a:r>
              </a:p>
            </p:txBody>
          </p:sp>
        </p:grpSp>
        <p:grpSp>
          <p:nvGrpSpPr>
            <p:cNvPr id="18" name="xlamLegendEntry60"/>
            <p:cNvGrpSpPr/>
            <p:nvPr/>
          </p:nvGrpSpPr>
          <p:grpSpPr>
            <a:xfrm>
              <a:off x="1534375" y="174794"/>
              <a:ext cx="4174551" cy="199346"/>
              <a:chOff x="1534375" y="174794"/>
              <a:chExt cx="4174551" cy="199346"/>
            </a:xfrm>
          </p:grpSpPr>
          <p:cxnSp>
            <p:nvCxnSpPr>
              <p:cNvPr id="25" name="xlamLegendSymbol60"/>
              <p:cNvCxnSpPr/>
              <p:nvPr/>
            </p:nvCxnSpPr>
            <p:spPr>
              <a:xfrm>
                <a:off x="1534375" y="223400"/>
                <a:ext cx="324000"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6" name="xlamLegendText60"/>
              <p:cNvSpPr txBox="1"/>
              <p:nvPr/>
            </p:nvSpPr>
            <p:spPr>
              <a:xfrm>
                <a:off x="4892573" y="174794"/>
                <a:ext cx="816353"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Lehman max 2008</a:t>
                </a:r>
              </a:p>
            </p:txBody>
          </p:sp>
        </p:grpSp>
        <p:grpSp>
          <p:nvGrpSpPr>
            <p:cNvPr id="19" name="xlamLegendEntry70"/>
            <p:cNvGrpSpPr/>
            <p:nvPr/>
          </p:nvGrpSpPr>
          <p:grpSpPr>
            <a:xfrm>
              <a:off x="3064470" y="169401"/>
              <a:ext cx="1319713" cy="199346"/>
              <a:chOff x="3064470" y="169401"/>
              <a:chExt cx="1319713" cy="199346"/>
            </a:xfrm>
          </p:grpSpPr>
          <p:cxnSp>
            <p:nvCxnSpPr>
              <p:cNvPr id="23" name="xlamLegendSymbol70"/>
              <p:cNvCxnSpPr/>
              <p:nvPr/>
            </p:nvCxnSpPr>
            <p:spPr>
              <a:xfrm>
                <a:off x="3064470" y="223400"/>
                <a:ext cx="32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xlamLegendText70"/>
              <p:cNvSpPr txBox="1"/>
              <p:nvPr/>
            </p:nvSpPr>
            <p:spPr>
              <a:xfrm>
                <a:off x="3460470" y="169401"/>
                <a:ext cx="923713"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Tapering max 2013</a:t>
                </a:r>
              </a:p>
            </p:txBody>
          </p:sp>
        </p:grpSp>
        <p:grpSp>
          <p:nvGrpSpPr>
            <p:cNvPr id="20" name="xlamLegendEntry80"/>
            <p:cNvGrpSpPr/>
            <p:nvPr/>
          </p:nvGrpSpPr>
          <p:grpSpPr>
            <a:xfrm>
              <a:off x="1916668" y="164004"/>
              <a:ext cx="2907252" cy="199346"/>
              <a:chOff x="1916668" y="164004"/>
              <a:chExt cx="2907252" cy="199346"/>
            </a:xfrm>
          </p:grpSpPr>
          <p:cxnSp>
            <p:nvCxnSpPr>
              <p:cNvPr id="21" name="xlamLegendSymbol80"/>
              <p:cNvCxnSpPr/>
              <p:nvPr/>
            </p:nvCxnSpPr>
            <p:spPr>
              <a:xfrm>
                <a:off x="4499920" y="223401"/>
                <a:ext cx="32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xlamLegendText80"/>
              <p:cNvSpPr txBox="1"/>
              <p:nvPr/>
            </p:nvSpPr>
            <p:spPr>
              <a:xfrm>
                <a:off x="1916668" y="164004"/>
                <a:ext cx="653810" cy="199346"/>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300" b="0" i="0">
                    <a:solidFill>
                      <a:srgbClr val="000000"/>
                    </a:solidFill>
                    <a:latin typeface="Arial Narrow"/>
                  </a:rPr>
                  <a:t>US Election</a:t>
                </a:r>
              </a:p>
            </p:txBody>
          </p:sp>
        </p:grpSp>
      </p:grpSp>
    </p:spTree>
    <p:extLst>
      <p:ext uri="{BB962C8B-B14F-4D97-AF65-F5344CB8AC3E}">
        <p14:creationId xmlns:p14="http://schemas.microsoft.com/office/powerpoint/2010/main" val="291179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337342"/>
            <a:ext cx="8610600" cy="461665"/>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a:t>
            </a:r>
            <a:r>
              <a:rPr lang="es-ES" sz="1200" dirty="0" smtClean="0">
                <a:latin typeface="+mj-lt"/>
              </a:rPr>
              <a:t>Centro de Desarrollo de la OCDE con base en datos de </a:t>
            </a:r>
            <a:r>
              <a:rPr lang="es-ES" sz="1200" dirty="0" err="1" smtClean="0">
                <a:latin typeface="+mj-lt"/>
              </a:rPr>
              <a:t>Datastream</a:t>
            </a:r>
            <a:endParaRPr lang="es-ES" sz="1200" dirty="0" smtClean="0">
              <a:latin typeface="+mj-lt"/>
            </a:endParaRPr>
          </a:p>
          <a:p>
            <a:r>
              <a:rPr lang="es-ES" sz="1200" dirty="0" smtClean="0">
                <a:latin typeface="+mj-lt"/>
                <a:ea typeface="+mj-ea"/>
                <a:cs typeface="+mj-cs"/>
              </a:rPr>
              <a:t>Nota: Base 100= 1 de noviembre de 2016.</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Volatilidad financiera en la región  y elecciones en Estados Unidos</a:t>
            </a:r>
          </a:p>
        </p:txBody>
      </p:sp>
      <p:graphicFrame>
        <p:nvGraphicFramePr>
          <p:cNvPr id="37" name="Chart 36"/>
          <p:cNvGraphicFramePr>
            <a:graphicFrameLocks/>
          </p:cNvGraphicFramePr>
          <p:nvPr>
            <p:extLst>
              <p:ext uri="{D42A27DB-BD31-4B8C-83A1-F6EECF244321}">
                <p14:modId xmlns:p14="http://schemas.microsoft.com/office/powerpoint/2010/main" val="718422092"/>
              </p:ext>
            </p:extLst>
          </p:nvPr>
        </p:nvGraphicFramePr>
        <p:xfrm>
          <a:off x="5791200" y="1776581"/>
          <a:ext cx="2667000" cy="43956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p:cNvGraphicFramePr>
            <a:graphicFrameLocks/>
          </p:cNvGraphicFramePr>
          <p:nvPr>
            <p:extLst>
              <p:ext uri="{D42A27DB-BD31-4B8C-83A1-F6EECF244321}">
                <p14:modId xmlns:p14="http://schemas.microsoft.com/office/powerpoint/2010/main" val="1983913403"/>
              </p:ext>
            </p:extLst>
          </p:nvPr>
        </p:nvGraphicFramePr>
        <p:xfrm>
          <a:off x="381000" y="1746100"/>
          <a:ext cx="2590800" cy="4426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p:cNvGraphicFramePr>
            <a:graphicFrameLocks/>
          </p:cNvGraphicFramePr>
          <p:nvPr>
            <p:extLst>
              <p:ext uri="{D42A27DB-BD31-4B8C-83A1-F6EECF244321}">
                <p14:modId xmlns:p14="http://schemas.microsoft.com/office/powerpoint/2010/main" val="546144613"/>
              </p:ext>
            </p:extLst>
          </p:nvPr>
        </p:nvGraphicFramePr>
        <p:xfrm>
          <a:off x="3124200" y="1761341"/>
          <a:ext cx="2514600" cy="4487059"/>
        </p:xfrm>
        <a:graphic>
          <a:graphicData uri="http://schemas.openxmlformats.org/drawingml/2006/chart">
            <c:chart xmlns:c="http://schemas.openxmlformats.org/drawingml/2006/chart" xmlns:r="http://schemas.openxmlformats.org/officeDocument/2006/relationships" r:id="rId5"/>
          </a:graphicData>
        </a:graphic>
      </p:graphicFrame>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1" y="1447800"/>
            <a:ext cx="8641080" cy="28553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4549141" y="3505200"/>
            <a:ext cx="114300" cy="457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33800" y="3247664"/>
            <a:ext cx="1158241" cy="246221"/>
          </a:xfrm>
          <a:prstGeom prst="rect">
            <a:avLst/>
          </a:prstGeom>
          <a:noFill/>
          <a:ln>
            <a:noFill/>
          </a:ln>
        </p:spPr>
        <p:txBody>
          <a:bodyPr wrap="square" rtlCol="0">
            <a:spAutoFit/>
          </a:bodyPr>
          <a:lstStyle/>
          <a:p>
            <a:r>
              <a:rPr lang="en-GB" sz="1000" b="1" dirty="0" smtClean="0">
                <a:solidFill>
                  <a:schemeClr val="accent6"/>
                </a:solidFill>
              </a:rPr>
              <a:t>EMBI Global</a:t>
            </a:r>
            <a:endParaRPr lang="en-GB" sz="1000" b="1" dirty="0">
              <a:solidFill>
                <a:schemeClr val="accent6"/>
              </a:solidFill>
            </a:endParaRPr>
          </a:p>
        </p:txBody>
      </p:sp>
    </p:spTree>
    <p:extLst>
      <p:ext uri="{BB962C8B-B14F-4D97-AF65-F5344CB8AC3E}">
        <p14:creationId xmlns:p14="http://schemas.microsoft.com/office/powerpoint/2010/main" val="2091737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12480" cy="1022400"/>
          </a:xfrm>
        </p:spPr>
        <p:txBody>
          <a:bodyPr/>
          <a:lstStyle/>
          <a:p>
            <a:r>
              <a:rPr lang="es-ES_tradnl" sz="2400" dirty="0" smtClean="0">
                <a:latin typeface="+mn-lt"/>
              </a:rPr>
              <a:t>Alto interés de los ciudadanos frente a la evolución de la tasa de cambio en momentos de incertidumbre</a:t>
            </a:r>
            <a:endParaRPr lang="es-ES_tradnl" sz="2400" dirty="0">
              <a:latin typeface="+mn-lt"/>
            </a:endParaRPr>
          </a:p>
        </p:txBody>
      </p:sp>
      <p:sp>
        <p:nvSpPr>
          <p:cNvPr id="4" name="Rectangle 3"/>
          <p:cNvSpPr/>
          <p:nvPr/>
        </p:nvSpPr>
        <p:spPr>
          <a:xfrm>
            <a:off x="7150785" y="5579002"/>
            <a:ext cx="1296144" cy="750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1"/>
          <p:cNvSpPr>
            <a:spLocks noChangeArrowheads="1"/>
          </p:cNvSpPr>
          <p:nvPr/>
        </p:nvSpPr>
        <p:spPr bwMode="auto">
          <a:xfrm>
            <a:off x="107504" y="6369480"/>
            <a:ext cx="8928992" cy="246221"/>
          </a:xfrm>
          <a:prstGeom prst="rect">
            <a:avLst/>
          </a:prstGeom>
        </p:spPr>
        <p:txBody>
          <a:bodyPr wrap="square">
            <a:spAutoFit/>
          </a:bodyPr>
          <a:lstStyle/>
          <a:p>
            <a:r>
              <a:rPr lang="en-GB" sz="1000" dirty="0"/>
              <a:t>Fuente:</a:t>
            </a:r>
            <a:r>
              <a:rPr lang="es-ES" sz="1000" dirty="0"/>
              <a:t> Centro de Desarrollo de la OCDE con base en datos de </a:t>
            </a:r>
            <a:r>
              <a:rPr lang="es-ES" sz="1000" dirty="0" smtClean="0"/>
              <a:t>Banco Central y Google </a:t>
            </a:r>
            <a:r>
              <a:rPr lang="es-ES" sz="1000" dirty="0" err="1" smtClean="0"/>
              <a:t>Trends</a:t>
            </a:r>
            <a:endParaRPr lang="es-ES" sz="1000" dirty="0"/>
          </a:p>
        </p:txBody>
      </p:sp>
      <p:sp>
        <p:nvSpPr>
          <p:cNvPr id="7" name="TextBox 6"/>
          <p:cNvSpPr txBox="1"/>
          <p:nvPr/>
        </p:nvSpPr>
        <p:spPr>
          <a:xfrm>
            <a:off x="-15239" y="1376769"/>
            <a:ext cx="9144000" cy="369332"/>
          </a:xfrm>
          <a:prstGeom prst="rect">
            <a:avLst/>
          </a:prstGeom>
          <a:noFill/>
        </p:spPr>
        <p:txBody>
          <a:bodyPr wrap="square" rtlCol="0">
            <a:spAutoFit/>
          </a:bodyPr>
          <a:lstStyle/>
          <a:p>
            <a:pPr algn="ctr"/>
            <a:r>
              <a:rPr lang="es-ES_tradnl" dirty="0" smtClean="0">
                <a:solidFill>
                  <a:schemeClr val="tx2"/>
                </a:solidFill>
                <a:latin typeface="+mj-lt"/>
                <a:ea typeface="+mj-ea"/>
                <a:cs typeface="+mj-cs"/>
              </a:rPr>
              <a:t>Tasa de cambio y  búsquedas en internet sobre el peso colombiano (COP/USD)</a:t>
            </a:r>
            <a:endParaRPr lang="es-ES_tradnl" dirty="0">
              <a:solidFill>
                <a:schemeClr val="tx2"/>
              </a:solidFill>
              <a:latin typeface="+mj-lt"/>
              <a:ea typeface="+mj-ea"/>
              <a:cs typeface="+mj-cs"/>
            </a:endParaRPr>
          </a:p>
        </p:txBody>
      </p:sp>
      <p:sp>
        <p:nvSpPr>
          <p:cNvPr id="2" name="Oval 1"/>
          <p:cNvSpPr/>
          <p:nvPr/>
        </p:nvSpPr>
        <p:spPr>
          <a:xfrm>
            <a:off x="7150785" y="1905000"/>
            <a:ext cx="850215"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p:cNvGraphicFramePr>
            <a:graphicFrameLocks/>
          </p:cNvGraphicFramePr>
          <p:nvPr>
            <p:extLst>
              <p:ext uri="{D42A27DB-BD31-4B8C-83A1-F6EECF244321}">
                <p14:modId xmlns:p14="http://schemas.microsoft.com/office/powerpoint/2010/main" val="4136276617"/>
              </p:ext>
            </p:extLst>
          </p:nvPr>
        </p:nvGraphicFramePr>
        <p:xfrm>
          <a:off x="957917" y="1746101"/>
          <a:ext cx="6858000" cy="4471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043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12480" cy="1022400"/>
          </a:xfrm>
        </p:spPr>
        <p:txBody>
          <a:bodyPr/>
          <a:lstStyle/>
          <a:p>
            <a:r>
              <a:rPr lang="es-ES_tradnl" sz="2400" dirty="0" smtClean="0">
                <a:latin typeface="+mn-lt"/>
              </a:rPr>
              <a:t>Alto interés de los ciudadanos frente a la evolución de la tasa de cambio en momentos de incertidumbre</a:t>
            </a:r>
            <a:endParaRPr lang="es-ES_tradnl" sz="2400" dirty="0">
              <a:latin typeface="+mn-lt"/>
            </a:endParaRPr>
          </a:p>
        </p:txBody>
      </p:sp>
      <p:sp>
        <p:nvSpPr>
          <p:cNvPr id="4" name="Rectangle 3"/>
          <p:cNvSpPr/>
          <p:nvPr/>
        </p:nvSpPr>
        <p:spPr>
          <a:xfrm>
            <a:off x="7147782" y="5589240"/>
            <a:ext cx="1296144" cy="750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107504" y="6369480"/>
            <a:ext cx="8928992" cy="246221"/>
          </a:xfrm>
          <a:prstGeom prst="rect">
            <a:avLst/>
          </a:prstGeom>
        </p:spPr>
        <p:txBody>
          <a:bodyPr wrap="square">
            <a:spAutoFit/>
          </a:bodyPr>
          <a:lstStyle/>
          <a:p>
            <a:r>
              <a:rPr lang="en-GB" sz="1000" dirty="0"/>
              <a:t>Fuente:</a:t>
            </a:r>
            <a:r>
              <a:rPr lang="es-ES" sz="1000" dirty="0"/>
              <a:t> Centro de Desarrollo de la OCDE con base en datos de </a:t>
            </a:r>
            <a:r>
              <a:rPr lang="es-ES" sz="1000" dirty="0" smtClean="0"/>
              <a:t>Banco Central y Google </a:t>
            </a:r>
            <a:r>
              <a:rPr lang="es-ES" sz="1000" dirty="0" err="1" smtClean="0"/>
              <a:t>Trends</a:t>
            </a:r>
            <a:endParaRPr lang="es-ES" sz="1000" dirty="0"/>
          </a:p>
        </p:txBody>
      </p:sp>
      <p:sp>
        <p:nvSpPr>
          <p:cNvPr id="7" name="TextBox 6"/>
          <p:cNvSpPr txBox="1"/>
          <p:nvPr/>
        </p:nvSpPr>
        <p:spPr>
          <a:xfrm>
            <a:off x="-15239" y="1376769"/>
            <a:ext cx="9144000" cy="369332"/>
          </a:xfrm>
          <a:prstGeom prst="rect">
            <a:avLst/>
          </a:prstGeom>
          <a:noFill/>
        </p:spPr>
        <p:txBody>
          <a:bodyPr wrap="square" rtlCol="0">
            <a:spAutoFit/>
          </a:bodyPr>
          <a:lstStyle/>
          <a:p>
            <a:pPr algn="ctr"/>
            <a:r>
              <a:rPr lang="es-ES_tradnl" dirty="0" smtClean="0">
                <a:solidFill>
                  <a:schemeClr val="tx2"/>
                </a:solidFill>
                <a:latin typeface="+mj-lt"/>
                <a:ea typeface="+mj-ea"/>
                <a:cs typeface="+mj-cs"/>
              </a:rPr>
              <a:t>Tasa de cambio y  búsquedas en internet sobre el peso mexicano (MXP/USD) </a:t>
            </a:r>
            <a:endParaRPr lang="es-ES_tradnl" dirty="0">
              <a:solidFill>
                <a:schemeClr val="tx2"/>
              </a:solidFill>
              <a:latin typeface="+mj-lt"/>
              <a:ea typeface="+mj-ea"/>
              <a:cs typeface="+mj-cs"/>
            </a:endParaRPr>
          </a:p>
        </p:txBody>
      </p:sp>
      <p:graphicFrame>
        <p:nvGraphicFramePr>
          <p:cNvPr id="6" name="Chart 5"/>
          <p:cNvGraphicFramePr>
            <a:graphicFrameLocks/>
          </p:cNvGraphicFramePr>
          <p:nvPr>
            <p:extLst>
              <p:ext uri="{D42A27DB-BD31-4B8C-83A1-F6EECF244321}">
                <p14:modId xmlns:p14="http://schemas.microsoft.com/office/powerpoint/2010/main" val="2286741142"/>
              </p:ext>
            </p:extLst>
          </p:nvPr>
        </p:nvGraphicFramePr>
        <p:xfrm>
          <a:off x="723900" y="1746101"/>
          <a:ext cx="7696200" cy="4491038"/>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7610341" y="1905000"/>
            <a:ext cx="1000259"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784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s-ES_tradnl" dirty="0" smtClean="0"/>
              <a:t>Un escenario internacional incierto </a:t>
            </a:r>
          </a:p>
          <a:p>
            <a:endParaRPr lang="es-ES_tradnl" dirty="0" smtClean="0"/>
          </a:p>
          <a:p>
            <a:r>
              <a:rPr lang="es-ES_tradnl" dirty="0" smtClean="0"/>
              <a:t>Perspectivas macroeconómicas de la región frente a diversos retos domésticos y externos </a:t>
            </a:r>
          </a:p>
          <a:p>
            <a:endParaRPr lang="es-ES_tradnl" dirty="0" smtClean="0"/>
          </a:p>
          <a:p>
            <a:r>
              <a:rPr lang="es-ES_tradnl" b="1" dirty="0" smtClean="0">
                <a:solidFill>
                  <a:schemeClr val="accent1"/>
                </a:solidFill>
              </a:rPr>
              <a:t>Inclusión y estabilidad financiera: pilares fundamentales para un mayor crecimiento inclusivo </a:t>
            </a:r>
          </a:p>
          <a:p>
            <a:endParaRPr lang="es-ES_tradnl" dirty="0" smtClean="0"/>
          </a:p>
          <a:p>
            <a:r>
              <a:rPr lang="es-ES_tradnl" dirty="0" smtClean="0"/>
              <a:t>Conclusiones</a:t>
            </a:r>
            <a:endParaRPr lang="es-ES_tradnl" dirty="0"/>
          </a:p>
        </p:txBody>
      </p:sp>
      <p:sp>
        <p:nvSpPr>
          <p:cNvPr id="3" name="Title 2"/>
          <p:cNvSpPr>
            <a:spLocks noGrp="1"/>
          </p:cNvSpPr>
          <p:nvPr>
            <p:ph type="title"/>
          </p:nvPr>
        </p:nvSpPr>
        <p:spPr/>
        <p:txBody>
          <a:bodyPr/>
          <a:lstStyle/>
          <a:p>
            <a:r>
              <a:rPr lang="es-ES_tradnl" dirty="0" smtClean="0">
                <a:solidFill>
                  <a:schemeClr val="tx2"/>
                </a:solidFill>
              </a:rPr>
              <a:t>Contenido </a:t>
            </a:r>
            <a:endParaRPr lang="es-ES_tradnl" dirty="0">
              <a:solidFill>
                <a:schemeClr val="tx2"/>
              </a:solidFill>
            </a:endParaRPr>
          </a:p>
        </p:txBody>
      </p:sp>
    </p:spTree>
    <p:extLst>
      <p:ext uri="{BB962C8B-B14F-4D97-AF65-F5344CB8AC3E}">
        <p14:creationId xmlns:p14="http://schemas.microsoft.com/office/powerpoint/2010/main" val="3218645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971736" cy="1022400"/>
          </a:xfrm>
        </p:spPr>
        <p:txBody>
          <a:bodyPr/>
          <a:lstStyle/>
          <a:p>
            <a:r>
              <a:rPr lang="es-ES_tradnl" sz="3000" dirty="0"/>
              <a:t>América Latina: más un observador que actor en el desplazamiento de la riqueza mundial </a:t>
            </a:r>
          </a:p>
        </p:txBody>
      </p:sp>
      <p:sp>
        <p:nvSpPr>
          <p:cNvPr id="4" name="Rectangle 3"/>
          <p:cNvSpPr/>
          <p:nvPr/>
        </p:nvSpPr>
        <p:spPr>
          <a:xfrm>
            <a:off x="7380312" y="5589240"/>
            <a:ext cx="1077888" cy="750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107504" y="6316299"/>
            <a:ext cx="8350696" cy="492443"/>
          </a:xfrm>
          <a:prstGeom prst="rect">
            <a:avLst/>
          </a:prstGeom>
        </p:spPr>
        <p:txBody>
          <a:bodyPr wrap="square">
            <a:spAutoFit/>
          </a:bodyPr>
          <a:lstStyle/>
          <a:p>
            <a:r>
              <a:rPr lang="es-ES_tradnl" sz="1300" dirty="0">
                <a:latin typeface="+mj-lt"/>
              </a:rPr>
              <a:t>Fuente: </a:t>
            </a:r>
            <a:r>
              <a:rPr lang="es-ES" sz="1300" dirty="0">
                <a:latin typeface="+mj-lt"/>
              </a:rPr>
              <a:t>OCDE/CEPAL/CAF (2016), Perspectivas Económicas de América Latina 2017, Juventud, competencias y emprendimiento, OECD Publishing, </a:t>
            </a:r>
            <a:r>
              <a:rPr lang="es-ES" sz="1300" dirty="0" smtClean="0">
                <a:latin typeface="+mj-lt"/>
              </a:rPr>
              <a:t>Paris</a:t>
            </a:r>
            <a:endParaRPr lang="es-ES_tradnl" sz="1300" dirty="0">
              <a:latin typeface="+mj-lt"/>
            </a:endParaRPr>
          </a:p>
        </p:txBody>
      </p:sp>
      <p:sp>
        <p:nvSpPr>
          <p:cNvPr id="6" name="TextBox 5"/>
          <p:cNvSpPr txBox="1"/>
          <p:nvPr/>
        </p:nvSpPr>
        <p:spPr>
          <a:xfrm>
            <a:off x="159256" y="1412776"/>
            <a:ext cx="8892480" cy="400110"/>
          </a:xfrm>
          <a:prstGeom prst="rect">
            <a:avLst/>
          </a:prstGeom>
          <a:noFill/>
        </p:spPr>
        <p:txBody>
          <a:bodyPr wrap="square" rtlCol="0">
            <a:spAutoFit/>
          </a:bodyPr>
          <a:lstStyle/>
          <a:p>
            <a:pPr algn="ctr"/>
            <a:r>
              <a:rPr lang="es-ES" sz="2000" dirty="0">
                <a:solidFill>
                  <a:schemeClr val="tx2"/>
                </a:solidFill>
                <a:latin typeface="+mj-lt"/>
                <a:ea typeface="+mj-ea"/>
                <a:cs typeface="+mj-cs"/>
              </a:rPr>
              <a:t>Contribución al crecimiento global del PIB, por áreas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93731"/>
            <a:ext cx="8655496" cy="407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74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12480" cy="1022400"/>
          </a:xfrm>
        </p:spPr>
        <p:txBody>
          <a:bodyPr/>
          <a:lstStyle/>
          <a:p>
            <a:r>
              <a:rPr lang="en-GB" sz="2400" dirty="0" smtClean="0">
                <a:latin typeface="+mn-lt"/>
              </a:rPr>
              <a:t>La </a:t>
            </a:r>
            <a:r>
              <a:rPr lang="en-GB" sz="2400" dirty="0" err="1" smtClean="0">
                <a:latin typeface="+mn-lt"/>
              </a:rPr>
              <a:t>trampa</a:t>
            </a:r>
            <a:r>
              <a:rPr lang="en-GB" sz="2400" dirty="0" smtClean="0">
                <a:latin typeface="+mn-lt"/>
              </a:rPr>
              <a:t> de </a:t>
            </a:r>
            <a:r>
              <a:rPr lang="en-GB" sz="2400" dirty="0" err="1" smtClean="0">
                <a:latin typeface="+mn-lt"/>
              </a:rPr>
              <a:t>ingreso</a:t>
            </a:r>
            <a:r>
              <a:rPr lang="en-GB" sz="2400" dirty="0" smtClean="0">
                <a:latin typeface="+mn-lt"/>
              </a:rPr>
              <a:t> </a:t>
            </a:r>
            <a:r>
              <a:rPr lang="en-GB" sz="2400" dirty="0" err="1" smtClean="0">
                <a:latin typeface="+mn-lt"/>
              </a:rPr>
              <a:t>medio</a:t>
            </a:r>
            <a:r>
              <a:rPr lang="en-GB" sz="2400" dirty="0" smtClean="0">
                <a:latin typeface="+mn-lt"/>
              </a:rPr>
              <a:t>: </a:t>
            </a:r>
            <a:r>
              <a:rPr lang="en-GB" sz="2400" dirty="0" err="1" smtClean="0">
                <a:latin typeface="+mn-lt"/>
              </a:rPr>
              <a:t>reto</a:t>
            </a:r>
            <a:r>
              <a:rPr lang="en-GB" sz="2400" dirty="0" smtClean="0">
                <a:latin typeface="+mn-lt"/>
              </a:rPr>
              <a:t> </a:t>
            </a:r>
            <a:r>
              <a:rPr lang="en-GB" sz="2400" dirty="0" err="1" smtClean="0">
                <a:latin typeface="+mn-lt"/>
              </a:rPr>
              <a:t>común</a:t>
            </a:r>
            <a:r>
              <a:rPr lang="en-GB" sz="2400" dirty="0" smtClean="0">
                <a:latin typeface="+mn-lt"/>
              </a:rPr>
              <a:t> para la gran </a:t>
            </a:r>
            <a:r>
              <a:rPr lang="en-GB" sz="2400" dirty="0" err="1" smtClean="0">
                <a:latin typeface="+mn-lt"/>
              </a:rPr>
              <a:t>mayoria</a:t>
            </a:r>
            <a:r>
              <a:rPr lang="en-GB" sz="2400" dirty="0" smtClean="0">
                <a:latin typeface="+mn-lt"/>
              </a:rPr>
              <a:t> de los </a:t>
            </a:r>
            <a:r>
              <a:rPr lang="en-GB" sz="2400" dirty="0" err="1" smtClean="0">
                <a:latin typeface="+mn-lt"/>
              </a:rPr>
              <a:t>países</a:t>
            </a:r>
            <a:r>
              <a:rPr lang="en-GB" sz="2400" dirty="0" smtClean="0">
                <a:latin typeface="+mn-lt"/>
              </a:rPr>
              <a:t> de la </a:t>
            </a:r>
            <a:r>
              <a:rPr lang="en-GB" sz="2400" dirty="0" err="1" smtClean="0">
                <a:latin typeface="+mn-lt"/>
              </a:rPr>
              <a:t>región</a:t>
            </a:r>
            <a:endParaRPr lang="en-GB" sz="2400" dirty="0">
              <a:latin typeface="+mn-lt"/>
            </a:endParaRPr>
          </a:p>
        </p:txBody>
      </p:sp>
      <p:sp>
        <p:nvSpPr>
          <p:cNvPr id="4" name="Rectangle 3"/>
          <p:cNvSpPr/>
          <p:nvPr/>
        </p:nvSpPr>
        <p:spPr>
          <a:xfrm>
            <a:off x="7380312" y="5589240"/>
            <a:ext cx="1077888" cy="750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107504" y="6369480"/>
            <a:ext cx="8928992" cy="246221"/>
          </a:xfrm>
          <a:prstGeom prst="rect">
            <a:avLst/>
          </a:prstGeom>
        </p:spPr>
        <p:txBody>
          <a:bodyPr wrap="square">
            <a:spAutoFit/>
          </a:bodyPr>
          <a:lstStyle/>
          <a:p>
            <a:r>
              <a:rPr lang="es-ES_tradnl" sz="1000" i="1" dirty="0" err="1" smtClean="0"/>
              <a:t>Source</a:t>
            </a:r>
            <a:r>
              <a:rPr lang="es-ES_tradnl" sz="1000" i="1" dirty="0" smtClean="0"/>
              <a:t>: </a:t>
            </a:r>
            <a:r>
              <a:rPr lang="en-US" sz="1000" i="1" dirty="0" smtClean="0"/>
              <a:t>OECD/CAF/ECLAC (2015), Latin American Economic Outlook 2016 based </a:t>
            </a:r>
            <a:r>
              <a:rPr lang="en-US" sz="1000" i="1" dirty="0"/>
              <a:t>on the methodology proposed by Felipe, Abdon and Kumar (2012). </a:t>
            </a:r>
            <a:endParaRPr lang="es-ES_tradnl" sz="1000" dirty="0"/>
          </a:p>
        </p:txBody>
      </p:sp>
      <p:graphicFrame>
        <p:nvGraphicFramePr>
          <p:cNvPr id="228" name="Chart 227"/>
          <p:cNvGraphicFramePr>
            <a:graphicFrameLocks/>
          </p:cNvGraphicFramePr>
          <p:nvPr>
            <p:extLst>
              <p:ext uri="{D42A27DB-BD31-4B8C-83A1-F6EECF244321}">
                <p14:modId xmlns:p14="http://schemas.microsoft.com/office/powerpoint/2010/main" val="224886791"/>
              </p:ext>
            </p:extLst>
          </p:nvPr>
        </p:nvGraphicFramePr>
        <p:xfrm>
          <a:off x="838200" y="1905001"/>
          <a:ext cx="7190184" cy="443451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483768" y="1441566"/>
            <a:ext cx="4572000" cy="369332"/>
          </a:xfrm>
          <a:prstGeom prst="rect">
            <a:avLst/>
          </a:prstGeom>
        </p:spPr>
        <p:txBody>
          <a:bodyPr>
            <a:spAutoFit/>
          </a:bodyPr>
          <a:lstStyle/>
          <a:p>
            <a:pPr algn="ctr"/>
            <a:r>
              <a:rPr lang="en-GB" dirty="0">
                <a:solidFill>
                  <a:schemeClr val="tx2"/>
                </a:solidFill>
                <a:latin typeface="+mj-lt"/>
                <a:ea typeface="+mj-ea"/>
                <a:cs typeface="+mj-cs"/>
              </a:rPr>
              <a:t>GDP per capita (constant USD 1990)</a:t>
            </a:r>
          </a:p>
        </p:txBody>
      </p:sp>
    </p:spTree>
    <p:extLst>
      <p:ext uri="{BB962C8B-B14F-4D97-AF65-F5344CB8AC3E}">
        <p14:creationId xmlns:p14="http://schemas.microsoft.com/office/powerpoint/2010/main" val="146363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000" dirty="0" smtClean="0"/>
              <a:t>Fuentes de </a:t>
            </a:r>
            <a:r>
              <a:rPr lang="en-GB" sz="3000" dirty="0" err="1" smtClean="0"/>
              <a:t>diferencia</a:t>
            </a:r>
            <a:r>
              <a:rPr lang="en-GB" sz="3000" dirty="0" smtClean="0"/>
              <a:t> </a:t>
            </a:r>
            <a:r>
              <a:rPr lang="en-GB" sz="3000" dirty="0" err="1" smtClean="0"/>
              <a:t>en</a:t>
            </a:r>
            <a:r>
              <a:rPr lang="en-GB" sz="3000" dirty="0" smtClean="0"/>
              <a:t> el PIB per </a:t>
            </a:r>
            <a:r>
              <a:rPr lang="en-GB" sz="3000" dirty="0" err="1" smtClean="0"/>
              <a:t>cápita</a:t>
            </a:r>
            <a:r>
              <a:rPr lang="en-GB" sz="3000" dirty="0" smtClean="0"/>
              <a:t>: </a:t>
            </a:r>
            <a:r>
              <a:rPr lang="en-GB" sz="3000" dirty="0" err="1" smtClean="0"/>
              <a:t>baja</a:t>
            </a:r>
            <a:r>
              <a:rPr lang="en-GB" sz="3000" dirty="0" smtClean="0"/>
              <a:t> </a:t>
            </a:r>
            <a:r>
              <a:rPr lang="en-GB" sz="3000" dirty="0" err="1" smtClean="0"/>
              <a:t>productividad</a:t>
            </a:r>
            <a:r>
              <a:rPr lang="en-GB" sz="3000" dirty="0" smtClean="0"/>
              <a:t> </a:t>
            </a:r>
            <a:r>
              <a:rPr lang="en-GB" sz="3000" dirty="0" err="1" smtClean="0"/>
              <a:t>laboral</a:t>
            </a:r>
            <a:endParaRPr lang="en-GB" sz="3000" dirty="0"/>
          </a:p>
        </p:txBody>
      </p:sp>
      <p:graphicFrame>
        <p:nvGraphicFramePr>
          <p:cNvPr id="6" name="Chart 5"/>
          <p:cNvGraphicFramePr>
            <a:graphicFrameLocks/>
          </p:cNvGraphicFramePr>
          <p:nvPr>
            <p:extLst>
              <p:ext uri="{D42A27DB-BD31-4B8C-83A1-F6EECF244321}">
                <p14:modId xmlns:p14="http://schemas.microsoft.com/office/powerpoint/2010/main" val="1312036989"/>
              </p:ext>
            </p:extLst>
          </p:nvPr>
        </p:nvGraphicFramePr>
        <p:xfrm>
          <a:off x="1907704" y="1340768"/>
          <a:ext cx="5832648"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8" name="5 Rectángulo"/>
          <p:cNvSpPr/>
          <p:nvPr/>
        </p:nvSpPr>
        <p:spPr>
          <a:xfrm>
            <a:off x="268558" y="6457890"/>
            <a:ext cx="7589868" cy="369332"/>
          </a:xfrm>
          <a:prstGeom prst="rect">
            <a:avLst/>
          </a:prstGeom>
        </p:spPr>
        <p:txBody>
          <a:bodyPr wrap="square">
            <a:spAutoFit/>
          </a:bodyPr>
          <a:lstStyle/>
          <a:p>
            <a:pPr>
              <a:buNone/>
            </a:pPr>
            <a:r>
              <a:rPr lang="en-US" sz="900" dirty="0" smtClean="0">
                <a:solidFill>
                  <a:schemeClr val="bg2">
                    <a:lumMod val="10000"/>
                  </a:schemeClr>
                </a:solidFill>
                <a:cs typeface="Arial" pitchFamily="34" charset="0"/>
              </a:rPr>
              <a:t>Fuente: </a:t>
            </a:r>
            <a:r>
              <a:rPr lang="en-US" sz="900" dirty="0">
                <a:solidFill>
                  <a:schemeClr val="bg2">
                    <a:lumMod val="10000"/>
                  </a:schemeClr>
                </a:solidFill>
                <a:cs typeface="Arial" pitchFamily="34" charset="0"/>
              </a:rPr>
              <a:t>OECD National Accounts Database, </a:t>
            </a:r>
            <a:r>
              <a:rPr lang="en-US" sz="900" dirty="0" smtClean="0">
                <a:solidFill>
                  <a:schemeClr val="bg2">
                    <a:lumMod val="10000"/>
                  </a:schemeClr>
                </a:solidFill>
                <a:cs typeface="Arial" pitchFamily="34" charset="0"/>
              </a:rPr>
              <a:t>World </a:t>
            </a:r>
            <a:r>
              <a:rPr lang="en-US" sz="900" dirty="0">
                <a:solidFill>
                  <a:schemeClr val="bg2">
                    <a:lumMod val="10000"/>
                  </a:schemeClr>
                </a:solidFill>
                <a:cs typeface="Arial" pitchFamily="34" charset="0"/>
              </a:rPr>
              <a:t>Bank (2015), World Development Indicators (database), Washington, DC, </a:t>
            </a:r>
            <a:endParaRPr lang="en-US" sz="900" dirty="0" smtClean="0">
              <a:solidFill>
                <a:schemeClr val="bg2">
                  <a:lumMod val="10000"/>
                </a:schemeClr>
              </a:solidFill>
              <a:cs typeface="Arial" pitchFamily="34" charset="0"/>
            </a:endParaRPr>
          </a:p>
          <a:p>
            <a:pPr>
              <a:buNone/>
            </a:pPr>
            <a:r>
              <a:rPr lang="en-US" sz="900" dirty="0" smtClean="0">
                <a:solidFill>
                  <a:schemeClr val="bg2">
                    <a:lumMod val="10000"/>
                  </a:schemeClr>
                </a:solidFill>
                <a:cs typeface="Arial" pitchFamily="34" charset="0"/>
              </a:rPr>
              <a:t>ILO </a:t>
            </a:r>
            <a:r>
              <a:rPr lang="en-US" sz="900" dirty="0">
                <a:solidFill>
                  <a:schemeClr val="bg2">
                    <a:lumMod val="10000"/>
                  </a:schemeClr>
                </a:solidFill>
                <a:cs typeface="Arial" pitchFamily="34" charset="0"/>
              </a:rPr>
              <a:t>(International </a:t>
            </a:r>
            <a:r>
              <a:rPr lang="en-US" sz="900" dirty="0" err="1">
                <a:solidFill>
                  <a:schemeClr val="bg2">
                    <a:lumMod val="10000"/>
                  </a:schemeClr>
                </a:solidFill>
                <a:cs typeface="Arial" pitchFamily="34" charset="0"/>
              </a:rPr>
              <a:t>Labour</a:t>
            </a:r>
            <a:r>
              <a:rPr lang="en-US" sz="900" dirty="0">
                <a:solidFill>
                  <a:schemeClr val="bg2">
                    <a:lumMod val="10000"/>
                  </a:schemeClr>
                </a:solidFill>
                <a:cs typeface="Arial" pitchFamily="34" charset="0"/>
              </a:rPr>
              <a:t> Organization), Key Indicators of the </a:t>
            </a:r>
            <a:r>
              <a:rPr lang="en-US" sz="900" dirty="0" err="1">
                <a:solidFill>
                  <a:schemeClr val="bg2">
                    <a:lumMod val="10000"/>
                  </a:schemeClr>
                </a:solidFill>
                <a:cs typeface="Arial" pitchFamily="34" charset="0"/>
              </a:rPr>
              <a:t>Labour</a:t>
            </a:r>
            <a:r>
              <a:rPr lang="en-US" sz="900" dirty="0">
                <a:solidFill>
                  <a:schemeClr val="bg2">
                    <a:lumMod val="10000"/>
                  </a:schemeClr>
                </a:solidFill>
                <a:cs typeface="Arial" pitchFamily="34" charset="0"/>
              </a:rPr>
              <a:t> Market (KILM</a:t>
            </a:r>
            <a:r>
              <a:rPr lang="en-US" sz="900" dirty="0" smtClean="0">
                <a:solidFill>
                  <a:schemeClr val="bg2">
                    <a:lumMod val="10000"/>
                  </a:schemeClr>
                </a:solidFill>
                <a:cs typeface="Arial" pitchFamily="34" charset="0"/>
              </a:rPr>
              <a:t>)</a:t>
            </a:r>
            <a:endParaRPr lang="en-GB" sz="900" dirty="0">
              <a:solidFill>
                <a:schemeClr val="bg2">
                  <a:lumMod val="10000"/>
                </a:schemeClr>
              </a:solidFill>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052039702"/>
              </p:ext>
            </p:extLst>
          </p:nvPr>
        </p:nvGraphicFramePr>
        <p:xfrm>
          <a:off x="1979712" y="3717032"/>
          <a:ext cx="5864335" cy="2712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3150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s-ES_tradnl" b="1" dirty="0" smtClean="0">
                <a:solidFill>
                  <a:schemeClr val="accent1"/>
                </a:solidFill>
              </a:rPr>
              <a:t>Un escenario internacional incierto </a:t>
            </a:r>
          </a:p>
          <a:p>
            <a:endParaRPr lang="es-ES_tradnl" dirty="0" smtClean="0">
              <a:solidFill>
                <a:schemeClr val="accent1"/>
              </a:solidFill>
            </a:endParaRPr>
          </a:p>
          <a:p>
            <a:r>
              <a:rPr lang="es-ES_tradnl" dirty="0" smtClean="0"/>
              <a:t>Perspectivas macroeconómicas de la región frente a diversos retos domésticos y externos </a:t>
            </a:r>
          </a:p>
          <a:p>
            <a:endParaRPr lang="es-ES_tradnl" dirty="0" smtClean="0"/>
          </a:p>
          <a:p>
            <a:r>
              <a:rPr lang="es-ES_tradnl" dirty="0" smtClean="0"/>
              <a:t>Inclusión y estabilidad financiera: pilares fundamentales para un mayor crecimiento inclusivo </a:t>
            </a:r>
          </a:p>
          <a:p>
            <a:endParaRPr lang="es-ES_tradnl" dirty="0" smtClean="0"/>
          </a:p>
          <a:p>
            <a:r>
              <a:rPr lang="es-ES_tradnl" dirty="0" smtClean="0"/>
              <a:t>Conclusiones</a:t>
            </a:r>
            <a:endParaRPr lang="es-ES_tradnl" dirty="0"/>
          </a:p>
        </p:txBody>
      </p:sp>
      <p:sp>
        <p:nvSpPr>
          <p:cNvPr id="3" name="Title 2"/>
          <p:cNvSpPr>
            <a:spLocks noGrp="1"/>
          </p:cNvSpPr>
          <p:nvPr>
            <p:ph type="title"/>
          </p:nvPr>
        </p:nvSpPr>
        <p:spPr/>
        <p:txBody>
          <a:bodyPr/>
          <a:lstStyle/>
          <a:p>
            <a:r>
              <a:rPr lang="es-ES_tradnl" dirty="0" smtClean="0">
                <a:solidFill>
                  <a:schemeClr val="tx2"/>
                </a:solidFill>
              </a:rPr>
              <a:t>Contenido </a:t>
            </a:r>
            <a:endParaRPr lang="es-ES_tradnl" dirty="0">
              <a:solidFill>
                <a:schemeClr val="tx2"/>
              </a:solidFill>
            </a:endParaRPr>
          </a:p>
        </p:txBody>
      </p:sp>
    </p:spTree>
    <p:extLst>
      <p:ext uri="{BB962C8B-B14F-4D97-AF65-F5344CB8AC3E}">
        <p14:creationId xmlns:p14="http://schemas.microsoft.com/office/powerpoint/2010/main" val="447780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 y="1376769"/>
            <a:ext cx="9144000" cy="646331"/>
          </a:xfrm>
          <a:prstGeom prst="rect">
            <a:avLst/>
          </a:prstGeom>
          <a:noFill/>
        </p:spPr>
        <p:txBody>
          <a:bodyPr wrap="square" rtlCol="0">
            <a:spAutoFit/>
          </a:bodyPr>
          <a:lstStyle/>
          <a:p>
            <a:pPr algn="ctr"/>
            <a:r>
              <a:rPr lang="es-ES" dirty="0" smtClean="0">
                <a:solidFill>
                  <a:schemeClr val="tx2"/>
                </a:solidFill>
                <a:latin typeface="+mj-lt"/>
                <a:ea typeface="+mj-ea"/>
                <a:cs typeface="+mj-cs"/>
              </a:rPr>
              <a:t>Productividad </a:t>
            </a:r>
            <a:r>
              <a:rPr lang="es-ES" dirty="0">
                <a:solidFill>
                  <a:schemeClr val="tx2"/>
                </a:solidFill>
                <a:latin typeface="+mj-lt"/>
                <a:ea typeface="+mj-ea"/>
                <a:cs typeface="+mj-cs"/>
              </a:rPr>
              <a:t>laboral en países de América Latina, Australia, China y </a:t>
            </a:r>
            <a:r>
              <a:rPr lang="es-ES" dirty="0" smtClean="0">
                <a:solidFill>
                  <a:schemeClr val="tx2"/>
                </a:solidFill>
                <a:latin typeface="+mj-lt"/>
                <a:ea typeface="+mj-ea"/>
                <a:cs typeface="+mj-cs"/>
              </a:rPr>
              <a:t>Corea </a:t>
            </a:r>
          </a:p>
          <a:p>
            <a:pPr algn="ctr"/>
            <a:r>
              <a:rPr lang="es-ES" dirty="0" smtClean="0">
                <a:solidFill>
                  <a:schemeClr val="tx2"/>
                </a:solidFill>
                <a:latin typeface="+mj-lt"/>
                <a:ea typeface="+mj-ea"/>
                <a:cs typeface="+mj-cs"/>
              </a:rPr>
              <a:t>(% de Estados Unidos)</a:t>
            </a:r>
            <a:endParaRPr lang="es-ES_tradnl" dirty="0">
              <a:solidFill>
                <a:schemeClr val="tx2"/>
              </a:solidFill>
              <a:latin typeface="+mj-lt"/>
              <a:ea typeface="+mj-ea"/>
              <a:cs typeface="+mj-cs"/>
            </a:endParaRPr>
          </a:p>
        </p:txBody>
      </p:sp>
      <p:sp>
        <p:nvSpPr>
          <p:cNvPr id="7" name="TextBox 6"/>
          <p:cNvSpPr txBox="1"/>
          <p:nvPr/>
        </p:nvSpPr>
        <p:spPr>
          <a:xfrm>
            <a:off x="152400" y="6337342"/>
            <a:ext cx="8610600" cy="461665"/>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OCDE/CEPAL/CAF (2016), Perspectivas Económicas de América Latina 2017, Juventud, competencias y emprendimiento, OECD Publishing, Paris </a:t>
            </a:r>
            <a:r>
              <a:rPr lang="en-US" sz="1200" dirty="0" err="1" smtClean="0">
                <a:latin typeface="+mj-lt"/>
              </a:rPr>
              <a:t>basado</a:t>
            </a:r>
            <a:r>
              <a:rPr lang="en-US" sz="1200" dirty="0" smtClean="0">
                <a:latin typeface="+mj-lt"/>
              </a:rPr>
              <a:t> </a:t>
            </a:r>
            <a:r>
              <a:rPr lang="en-US" sz="1200" dirty="0" err="1">
                <a:latin typeface="+mj-lt"/>
              </a:rPr>
              <a:t>en</a:t>
            </a:r>
            <a:r>
              <a:rPr lang="en-US" sz="1200" dirty="0">
                <a:latin typeface="+mj-lt"/>
              </a:rPr>
              <a:t> </a:t>
            </a:r>
            <a:r>
              <a:rPr lang="en-US" sz="1200" dirty="0" smtClean="0">
                <a:latin typeface="+mj-lt"/>
              </a:rPr>
              <a:t>The </a:t>
            </a:r>
            <a:r>
              <a:rPr lang="en-US" sz="1200" dirty="0">
                <a:latin typeface="+mj-lt"/>
              </a:rPr>
              <a:t>Conference Board Total Economy Database™</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Las ganancias de productividad laboral son muy bajas para cerrar las brechas </a:t>
            </a:r>
          </a:p>
        </p:txBody>
      </p:sp>
      <p:graphicFrame>
        <p:nvGraphicFramePr>
          <p:cNvPr id="5" name="Chart 4"/>
          <p:cNvGraphicFramePr>
            <a:graphicFrameLocks/>
          </p:cNvGraphicFramePr>
          <p:nvPr>
            <p:extLst>
              <p:ext uri="{D42A27DB-BD31-4B8C-83A1-F6EECF244321}">
                <p14:modId xmlns:p14="http://schemas.microsoft.com/office/powerpoint/2010/main" val="1086613393"/>
              </p:ext>
            </p:extLst>
          </p:nvPr>
        </p:nvGraphicFramePr>
        <p:xfrm>
          <a:off x="457200" y="2009915"/>
          <a:ext cx="7620000" cy="4558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8522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sz="2600" dirty="0" smtClean="0">
                <a:latin typeface="+mn-lt"/>
              </a:rPr>
              <a:t>De forma similar, el desempeño de la productividad total de factores ha sido reducido </a:t>
            </a:r>
            <a:endParaRPr lang="es-ES_tradnl" sz="2600" dirty="0">
              <a:latin typeface="+mn-lt"/>
            </a:endParaRPr>
          </a:p>
        </p:txBody>
      </p:sp>
      <p:sp>
        <p:nvSpPr>
          <p:cNvPr id="4" name="Rectangle 3"/>
          <p:cNvSpPr/>
          <p:nvPr/>
        </p:nvSpPr>
        <p:spPr>
          <a:xfrm>
            <a:off x="7162800" y="5589240"/>
            <a:ext cx="1296144" cy="750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107504" y="6382180"/>
            <a:ext cx="8928992" cy="246221"/>
          </a:xfrm>
          <a:prstGeom prst="rect">
            <a:avLst/>
          </a:prstGeom>
        </p:spPr>
        <p:txBody>
          <a:bodyPr wrap="square">
            <a:spAutoFit/>
          </a:bodyPr>
          <a:lstStyle/>
          <a:p>
            <a:r>
              <a:rPr lang="es-ES_tradnl" sz="1000" dirty="0" smtClean="0"/>
              <a:t>Fuente: ID</a:t>
            </a:r>
            <a:r>
              <a:rPr lang="en-US" sz="1000" dirty="0" smtClean="0"/>
              <a:t>B </a:t>
            </a:r>
            <a:r>
              <a:rPr lang="en-US" sz="1000" dirty="0"/>
              <a:t>(2014), Productivity and Factor Accumulation in Latin America and the Caribbean: A Database.</a:t>
            </a:r>
            <a:endParaRPr lang="es-ES_tradnl" sz="1000" dirty="0"/>
          </a:p>
        </p:txBody>
      </p:sp>
      <p:sp>
        <p:nvSpPr>
          <p:cNvPr id="2" name="TextBox 1"/>
          <p:cNvSpPr txBox="1"/>
          <p:nvPr/>
        </p:nvSpPr>
        <p:spPr>
          <a:xfrm>
            <a:off x="467544" y="1412776"/>
            <a:ext cx="8424936" cy="646331"/>
          </a:xfrm>
          <a:prstGeom prst="rect">
            <a:avLst/>
          </a:prstGeom>
          <a:noFill/>
        </p:spPr>
        <p:txBody>
          <a:bodyPr wrap="square" rtlCol="0">
            <a:spAutoFit/>
          </a:bodyPr>
          <a:lstStyle/>
          <a:p>
            <a:pPr algn="ctr"/>
            <a:r>
              <a:rPr lang="es-ES" dirty="0" smtClean="0">
                <a:solidFill>
                  <a:schemeClr val="accent1"/>
                </a:solidFill>
              </a:rPr>
              <a:t>Desempeño de la productividad con respecto a Estados Unidos</a:t>
            </a:r>
          </a:p>
          <a:p>
            <a:pPr algn="ctr"/>
            <a:r>
              <a:rPr lang="es-ES" dirty="0" smtClean="0">
                <a:solidFill>
                  <a:schemeClr val="accent1"/>
                </a:solidFill>
              </a:rPr>
              <a:t>Relativa la PTF  por regiones (1961 = 100)</a:t>
            </a:r>
            <a:endParaRPr lang="es-ES" dirty="0">
              <a:solidFill>
                <a:schemeClr val="accent1"/>
              </a:solidFill>
            </a:endParaRPr>
          </a:p>
        </p:txBody>
      </p:sp>
      <p:graphicFrame>
        <p:nvGraphicFramePr>
          <p:cNvPr id="12" name="Chart 11"/>
          <p:cNvGraphicFramePr>
            <a:graphicFrameLocks/>
          </p:cNvGraphicFramePr>
          <p:nvPr>
            <p:extLst>
              <p:ext uri="{D42A27DB-BD31-4B8C-83A1-F6EECF244321}">
                <p14:modId xmlns:p14="http://schemas.microsoft.com/office/powerpoint/2010/main" val="1567330756"/>
              </p:ext>
            </p:extLst>
          </p:nvPr>
        </p:nvGraphicFramePr>
        <p:xfrm>
          <a:off x="132525" y="2059107"/>
          <a:ext cx="8498904" cy="3905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 y="1376769"/>
            <a:ext cx="9144000" cy="369332"/>
          </a:xfrm>
          <a:prstGeom prst="rect">
            <a:avLst/>
          </a:prstGeom>
          <a:noFill/>
        </p:spPr>
        <p:txBody>
          <a:bodyPr wrap="square" rtlCol="0">
            <a:spAutoFit/>
          </a:bodyPr>
          <a:lstStyle/>
          <a:p>
            <a:pPr algn="ctr"/>
            <a:r>
              <a:rPr lang="es-ES_tradnl" dirty="0" smtClean="0">
                <a:solidFill>
                  <a:schemeClr val="tx2"/>
                </a:solidFill>
                <a:latin typeface="+mj-lt"/>
                <a:ea typeface="+mj-ea"/>
                <a:cs typeface="+mj-cs"/>
              </a:rPr>
              <a:t>Resultados del análisis discriminante linear (</a:t>
            </a:r>
            <a:r>
              <a:rPr lang="es-ES_tradnl" dirty="0" err="1" smtClean="0">
                <a:solidFill>
                  <a:schemeClr val="tx2"/>
                </a:solidFill>
                <a:latin typeface="+mj-lt"/>
                <a:ea typeface="+mj-ea"/>
                <a:cs typeface="+mj-cs"/>
              </a:rPr>
              <a:t>average</a:t>
            </a:r>
            <a:r>
              <a:rPr lang="es-ES_tradnl" dirty="0" smtClean="0">
                <a:solidFill>
                  <a:schemeClr val="tx2"/>
                </a:solidFill>
                <a:latin typeface="+mj-lt"/>
                <a:ea typeface="+mj-ea"/>
                <a:cs typeface="+mj-cs"/>
              </a:rPr>
              <a:t> </a:t>
            </a:r>
            <a:r>
              <a:rPr lang="es-ES_tradnl" dirty="0" err="1" smtClean="0">
                <a:solidFill>
                  <a:schemeClr val="tx2"/>
                </a:solidFill>
                <a:latin typeface="+mj-lt"/>
                <a:ea typeface="+mj-ea"/>
                <a:cs typeface="+mj-cs"/>
              </a:rPr>
              <a:t>loading</a:t>
            </a:r>
            <a:r>
              <a:rPr lang="es-ES_tradnl" dirty="0" smtClean="0">
                <a:solidFill>
                  <a:schemeClr val="tx2"/>
                </a:solidFill>
                <a:latin typeface="+mj-lt"/>
                <a:ea typeface="+mj-ea"/>
                <a:cs typeface="+mj-cs"/>
              </a:rPr>
              <a:t>)</a:t>
            </a:r>
            <a:endParaRPr lang="es-ES_tradnl" dirty="0">
              <a:solidFill>
                <a:schemeClr val="tx2"/>
              </a:solidFill>
              <a:latin typeface="+mj-lt"/>
              <a:ea typeface="+mj-ea"/>
              <a:cs typeface="+mj-cs"/>
            </a:endParaRPr>
          </a:p>
        </p:txBody>
      </p:sp>
      <p:sp>
        <p:nvSpPr>
          <p:cNvPr id="7" name="TextBox 6"/>
          <p:cNvSpPr txBox="1"/>
          <p:nvPr/>
        </p:nvSpPr>
        <p:spPr>
          <a:xfrm>
            <a:off x="56864" y="6323694"/>
            <a:ext cx="8610600" cy="461665"/>
          </a:xfrm>
          <a:prstGeom prst="rect">
            <a:avLst/>
          </a:prstGeom>
          <a:noFill/>
        </p:spPr>
        <p:txBody>
          <a:bodyPr wrap="square" rtlCol="0">
            <a:spAutoFit/>
          </a:bodyPr>
          <a:lstStyle/>
          <a:p>
            <a:r>
              <a:rPr lang="en-GB" sz="1200" dirty="0" smtClean="0">
                <a:latin typeface="+mj-lt"/>
                <a:ea typeface="+mj-ea"/>
                <a:cs typeface="+mj-cs"/>
              </a:rPr>
              <a:t>Fuente: </a:t>
            </a:r>
            <a:r>
              <a:rPr lang="en-GB" sz="1200" dirty="0" err="1" smtClean="0">
                <a:latin typeface="+mj-lt"/>
                <a:ea typeface="+mj-ea"/>
                <a:cs typeface="+mj-cs"/>
              </a:rPr>
              <a:t>Melguizo</a:t>
            </a:r>
            <a:r>
              <a:rPr lang="en-GB" sz="1200" dirty="0" smtClean="0">
                <a:latin typeface="+mj-lt"/>
                <a:ea typeface="+mj-ea"/>
                <a:cs typeface="+mj-cs"/>
              </a:rPr>
              <a:t>, Nieto-Parra and Perez (forthcoming), Overcoming the Middle Income Trap in Latin American Economies: lessons from high income countries, OECD Development Centre Working Papers, </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sz="2800" dirty="0" smtClean="0"/>
              <a:t>Políticas para salir de la trampa de ingreso medio</a:t>
            </a:r>
          </a:p>
        </p:txBody>
      </p:sp>
      <p:graphicFrame>
        <p:nvGraphicFramePr>
          <p:cNvPr id="9" name="Chart 8"/>
          <p:cNvGraphicFramePr>
            <a:graphicFrameLocks/>
          </p:cNvGraphicFramePr>
          <p:nvPr>
            <p:extLst>
              <p:ext uri="{D42A27DB-BD31-4B8C-83A1-F6EECF244321}">
                <p14:modId xmlns:p14="http://schemas.microsoft.com/office/powerpoint/2010/main" val="3571977387"/>
              </p:ext>
            </p:extLst>
          </p:nvPr>
        </p:nvGraphicFramePr>
        <p:xfrm>
          <a:off x="304800" y="1757474"/>
          <a:ext cx="8077200" cy="457986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124200" y="1905000"/>
            <a:ext cx="381000" cy="3962400"/>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85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1" y="1376769"/>
            <a:ext cx="8382000" cy="646331"/>
          </a:xfrm>
          <a:prstGeom prst="rect">
            <a:avLst/>
          </a:prstGeom>
          <a:noFill/>
        </p:spPr>
        <p:txBody>
          <a:bodyPr wrap="square" rtlCol="0">
            <a:spAutoFit/>
          </a:bodyPr>
          <a:lstStyle/>
          <a:p>
            <a:pPr algn="ctr"/>
            <a:r>
              <a:rPr lang="es-ES_tradnl" dirty="0" smtClean="0">
                <a:solidFill>
                  <a:schemeClr val="tx2"/>
                </a:solidFill>
                <a:latin typeface="+mj-lt"/>
                <a:ea typeface="+mj-ea"/>
                <a:cs typeface="+mj-cs"/>
              </a:rPr>
              <a:t>Diferencias con respecto a países de referencia en acceso al crédito dado por el sistema financiero</a:t>
            </a:r>
          </a:p>
        </p:txBody>
      </p:sp>
      <p:sp>
        <p:nvSpPr>
          <p:cNvPr id="7" name="TextBox 6"/>
          <p:cNvSpPr txBox="1"/>
          <p:nvPr/>
        </p:nvSpPr>
        <p:spPr>
          <a:xfrm>
            <a:off x="152400" y="6337342"/>
            <a:ext cx="8610600" cy="461665"/>
          </a:xfrm>
          <a:prstGeom prst="rect">
            <a:avLst/>
          </a:prstGeom>
          <a:noFill/>
        </p:spPr>
        <p:txBody>
          <a:bodyPr wrap="square" rtlCol="0">
            <a:spAutoFit/>
          </a:bodyPr>
          <a:lstStyle/>
          <a:p>
            <a:r>
              <a:rPr lang="en-GB" sz="1200" dirty="0"/>
              <a:t>Fuente: </a:t>
            </a:r>
            <a:r>
              <a:rPr lang="en-GB" sz="1200" dirty="0" err="1"/>
              <a:t>Melguizo</a:t>
            </a:r>
            <a:r>
              <a:rPr lang="en-GB" sz="1200" dirty="0"/>
              <a:t>, Nieto-Parra and Perez (forthcoming), Overcoming the Middle Income Trap in Latin American Economies: lessons from high income countries, OECD Development Centre Working Papers, </a:t>
            </a:r>
          </a:p>
        </p:txBody>
      </p:sp>
      <p:sp>
        <p:nvSpPr>
          <p:cNvPr id="8" name="Title 2"/>
          <p:cNvSpPr>
            <a:spLocks noGrp="1"/>
          </p:cNvSpPr>
          <p:nvPr>
            <p:ph type="title"/>
          </p:nvPr>
        </p:nvSpPr>
        <p:spPr>
          <a:xfrm>
            <a:off x="1080000" y="237600"/>
            <a:ext cx="7835400" cy="1022400"/>
          </a:xfrm>
        </p:spPr>
        <p:txBody>
          <a:bodyPr/>
          <a:lstStyle/>
          <a:p>
            <a:r>
              <a:rPr lang="es-ES_tradnl" sz="2800" dirty="0" smtClean="0"/>
              <a:t>Particularmente relevante para el caso de Colombia</a:t>
            </a:r>
          </a:p>
        </p:txBody>
      </p:sp>
      <p:graphicFrame>
        <p:nvGraphicFramePr>
          <p:cNvPr id="5" name="Chart 4"/>
          <p:cNvGraphicFramePr>
            <a:graphicFrameLocks/>
          </p:cNvGraphicFramePr>
          <p:nvPr>
            <p:extLst>
              <p:ext uri="{D42A27DB-BD31-4B8C-83A1-F6EECF244321}">
                <p14:modId xmlns:p14="http://schemas.microsoft.com/office/powerpoint/2010/main" val="3491817057"/>
              </p:ext>
            </p:extLst>
          </p:nvPr>
        </p:nvGraphicFramePr>
        <p:xfrm>
          <a:off x="685800" y="2023100"/>
          <a:ext cx="7239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15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260648"/>
            <a:ext cx="8172400" cy="1022400"/>
          </a:xfrm>
        </p:spPr>
        <p:txBody>
          <a:bodyPr/>
          <a:lstStyle/>
          <a:p>
            <a:pPr algn="ctr"/>
            <a:r>
              <a:rPr lang="es-ES_tradnl" sz="2800" dirty="0"/>
              <a:t>Además el crecimiento de la clase media ha esta asociado a oportunidades y nuevos retos </a:t>
            </a:r>
          </a:p>
        </p:txBody>
      </p:sp>
      <p:sp>
        <p:nvSpPr>
          <p:cNvPr id="5" name="Rectangle 4"/>
          <p:cNvSpPr/>
          <p:nvPr/>
        </p:nvSpPr>
        <p:spPr>
          <a:xfrm>
            <a:off x="7452320" y="5733256"/>
            <a:ext cx="108012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7504" y="6093296"/>
            <a:ext cx="9036496" cy="784830"/>
          </a:xfrm>
          <a:prstGeom prst="rect">
            <a:avLst/>
          </a:prstGeom>
        </p:spPr>
        <p:txBody>
          <a:bodyPr wrap="square">
            <a:spAutoFit/>
          </a:bodyPr>
          <a:lstStyle/>
          <a:p>
            <a:r>
              <a:rPr lang="es-ES_tradnl" sz="900" dirty="0" smtClean="0"/>
              <a:t>Fuente:</a:t>
            </a:r>
            <a:r>
              <a:rPr lang="en-US" sz="900" dirty="0" smtClean="0"/>
              <a:t>OCDE con base </a:t>
            </a:r>
            <a:r>
              <a:rPr lang="en-US" sz="900" dirty="0" err="1" smtClean="0"/>
              <a:t>en</a:t>
            </a:r>
            <a:r>
              <a:rPr lang="en-US" sz="900" dirty="0" smtClean="0"/>
              <a:t> World </a:t>
            </a:r>
            <a:r>
              <a:rPr lang="en-US" sz="900" dirty="0"/>
              <a:t>Bank (2016a), LAC Equity Lab (database), World Bank, Washington, D.C</a:t>
            </a:r>
            <a:r>
              <a:rPr lang="en-US" sz="900" dirty="0" smtClean="0"/>
              <a:t>., </a:t>
            </a:r>
            <a:r>
              <a:rPr lang="en-US" sz="900" dirty="0" smtClean="0">
                <a:hlinkClick r:id="rId3"/>
              </a:rPr>
              <a:t>www.worldbank.org/en/topic/poverty/lac-equity-lab1/overview</a:t>
            </a:r>
            <a:r>
              <a:rPr lang="en-US" sz="900" dirty="0" smtClean="0"/>
              <a:t>.</a:t>
            </a:r>
          </a:p>
          <a:p>
            <a:r>
              <a:rPr lang="en-US" sz="900" dirty="0"/>
              <a:t>Note: Poverty is defined as the percentage of the population living with less than USD (United States Dollar) 4 (2005) purchasing power parity (PPP) per day. The vulnerable class is defined as the percentage of the population living with USD 4 to 10 (2005) PPP per day. The middle class is defined as the percentage of the population living with USD 10 to 50 (2005) PPP per day. Latin America and the Caribbean (LAC) includes the following countries: Argentina, Bolivia, Brazil, Chile, Colombia, Costa Rica, Dominican Republic, Ecuador, El Salvador, Guatemala, Haiti, Honduras, Mexico, Nicaragua, Panama, Paraguay, Peru and Uruguay.</a:t>
            </a:r>
            <a:endParaRPr lang="es-ES_tradnl" sz="900" dirty="0"/>
          </a:p>
        </p:txBody>
      </p:sp>
      <p:graphicFrame>
        <p:nvGraphicFramePr>
          <p:cNvPr id="7" name="Chart 6"/>
          <p:cNvGraphicFramePr>
            <a:graphicFrameLocks/>
          </p:cNvGraphicFramePr>
          <p:nvPr>
            <p:extLst>
              <p:ext uri="{D42A27DB-BD31-4B8C-83A1-F6EECF244321}">
                <p14:modId xmlns:p14="http://schemas.microsoft.com/office/powerpoint/2010/main" val="1006767302"/>
              </p:ext>
            </p:extLst>
          </p:nvPr>
        </p:nvGraphicFramePr>
        <p:xfrm>
          <a:off x="1043608" y="2060848"/>
          <a:ext cx="6747394" cy="395023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91580" y="1498933"/>
            <a:ext cx="7560840" cy="523220"/>
          </a:xfrm>
          <a:prstGeom prst="rect">
            <a:avLst/>
          </a:prstGeom>
          <a:noFill/>
        </p:spPr>
        <p:txBody>
          <a:bodyPr wrap="square" rtlCol="0">
            <a:spAutoFit/>
          </a:bodyPr>
          <a:lstStyle/>
          <a:p>
            <a:pPr algn="ctr"/>
            <a:r>
              <a:rPr lang="es-ES_tradnl" sz="1400" b="1" dirty="0" smtClean="0">
                <a:latin typeface="Arial Narrow" panose="020B0606020202030204" pitchFamily="34" charset="0"/>
              </a:rPr>
              <a:t>Distribución de la población del Perú y América Latina por nivel de ingresos per cápita </a:t>
            </a:r>
          </a:p>
          <a:p>
            <a:pPr algn="ctr"/>
            <a:r>
              <a:rPr lang="es-ES_tradnl" sz="1400" b="1" dirty="0" smtClean="0">
                <a:latin typeface="Arial Narrow" panose="020B0606020202030204" pitchFamily="34" charset="0"/>
              </a:rPr>
              <a:t>(% de la población; 2004-14)</a:t>
            </a:r>
            <a:endParaRPr lang="es-ES_tradnl" sz="1400" b="1" dirty="0">
              <a:latin typeface="Arial Narrow" panose="020B0606020202030204" pitchFamily="34" charset="0"/>
            </a:endParaRPr>
          </a:p>
        </p:txBody>
      </p:sp>
    </p:spTree>
    <p:extLst>
      <p:ext uri="{BB962C8B-B14F-4D97-AF65-F5344CB8AC3E}">
        <p14:creationId xmlns:p14="http://schemas.microsoft.com/office/powerpoint/2010/main" val="589987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 y="1376769"/>
            <a:ext cx="9144000" cy="369332"/>
          </a:xfrm>
          <a:prstGeom prst="rect">
            <a:avLst/>
          </a:prstGeom>
          <a:noFill/>
        </p:spPr>
        <p:txBody>
          <a:bodyPr wrap="square" rtlCol="0">
            <a:spAutoFit/>
          </a:bodyPr>
          <a:lstStyle/>
          <a:p>
            <a:pPr algn="ctr"/>
            <a:r>
              <a:rPr lang="es-ES" dirty="0" smtClean="0">
                <a:solidFill>
                  <a:schemeClr val="tx2"/>
                </a:solidFill>
                <a:latin typeface="+mj-lt"/>
                <a:ea typeface="+mj-ea"/>
                <a:cs typeface="+mj-cs"/>
              </a:rPr>
              <a:t>Tasa de crecimiento anualizada del crédito al sector privado (%)</a:t>
            </a:r>
            <a:endParaRPr lang="es-ES_tradnl" dirty="0">
              <a:solidFill>
                <a:schemeClr val="tx2"/>
              </a:solidFill>
              <a:latin typeface="+mj-lt"/>
              <a:ea typeface="+mj-ea"/>
              <a:cs typeface="+mj-cs"/>
            </a:endParaRPr>
          </a:p>
        </p:txBody>
      </p:sp>
      <p:sp>
        <p:nvSpPr>
          <p:cNvPr id="7" name="TextBox 6"/>
          <p:cNvSpPr txBox="1"/>
          <p:nvPr/>
        </p:nvSpPr>
        <p:spPr>
          <a:xfrm>
            <a:off x="152400" y="6337342"/>
            <a:ext cx="8610600" cy="461665"/>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OCDE/CEPAL/CAF (2016), Perspectivas Económicas de América Latina 2017, Juventud, competencias y emprendimiento, OECD Publishing, Paris </a:t>
            </a:r>
            <a:r>
              <a:rPr lang="es-ES" sz="1200" dirty="0" smtClean="0">
                <a:latin typeface="+mj-lt"/>
              </a:rPr>
              <a:t>basado </a:t>
            </a:r>
            <a:r>
              <a:rPr lang="es-ES" sz="1200" dirty="0">
                <a:latin typeface="+mj-lt"/>
              </a:rPr>
              <a:t>en FMI (abril 2016) y Bank of </a:t>
            </a:r>
            <a:r>
              <a:rPr lang="es-ES" sz="1200" dirty="0" err="1">
                <a:latin typeface="+mj-lt"/>
              </a:rPr>
              <a:t>America</a:t>
            </a:r>
            <a:r>
              <a:rPr lang="es-ES" sz="1200" dirty="0">
                <a:latin typeface="+mj-lt"/>
              </a:rPr>
              <a:t> Merrill Lynch.</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sz="2800" dirty="0" smtClean="0"/>
              <a:t>Este crecimiento ha sido acompañado por un aumento del crédito en algunos países </a:t>
            </a:r>
          </a:p>
        </p:txBody>
      </p:sp>
      <p:graphicFrame>
        <p:nvGraphicFramePr>
          <p:cNvPr id="9" name="Chart 8"/>
          <p:cNvGraphicFramePr>
            <a:graphicFrameLocks/>
          </p:cNvGraphicFramePr>
          <p:nvPr>
            <p:extLst>
              <p:ext uri="{D42A27DB-BD31-4B8C-83A1-F6EECF244321}">
                <p14:modId xmlns:p14="http://schemas.microsoft.com/office/powerpoint/2010/main" val="14105452"/>
              </p:ext>
            </p:extLst>
          </p:nvPr>
        </p:nvGraphicFramePr>
        <p:xfrm>
          <a:off x="304800" y="1746101"/>
          <a:ext cx="8458200" cy="4591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801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61435"/>
            <a:ext cx="9144000" cy="369332"/>
          </a:xfrm>
          <a:prstGeom prst="rect">
            <a:avLst/>
          </a:prstGeom>
          <a:noFill/>
        </p:spPr>
        <p:txBody>
          <a:bodyPr wrap="square" rtlCol="0">
            <a:spAutoFit/>
          </a:bodyPr>
          <a:lstStyle/>
          <a:p>
            <a:pPr algn="ctr"/>
            <a:r>
              <a:rPr lang="es-ES" dirty="0" smtClean="0">
                <a:solidFill>
                  <a:schemeClr val="tx2"/>
                </a:solidFill>
                <a:latin typeface="+mj-lt"/>
                <a:ea typeface="+mj-ea"/>
                <a:cs typeface="+mj-cs"/>
              </a:rPr>
              <a:t>Crédito doméstico hacia el sector privado (% del PIB)</a:t>
            </a:r>
            <a:endParaRPr lang="es-ES_tradnl" dirty="0">
              <a:solidFill>
                <a:schemeClr val="tx2"/>
              </a:solidFill>
              <a:latin typeface="+mj-lt"/>
              <a:ea typeface="+mj-ea"/>
              <a:cs typeface="+mj-cs"/>
            </a:endParaRPr>
          </a:p>
        </p:txBody>
      </p:sp>
      <p:sp>
        <p:nvSpPr>
          <p:cNvPr id="7" name="TextBox 6"/>
          <p:cNvSpPr txBox="1"/>
          <p:nvPr/>
        </p:nvSpPr>
        <p:spPr>
          <a:xfrm>
            <a:off x="152400" y="6337342"/>
            <a:ext cx="8610600" cy="276999"/>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a:t>
            </a:r>
            <a:r>
              <a:rPr lang="en-GB" sz="1200" dirty="0"/>
              <a:t>World Development Indicators, Banco Mundial </a:t>
            </a:r>
          </a:p>
        </p:txBody>
      </p:sp>
      <p:sp>
        <p:nvSpPr>
          <p:cNvPr id="8" name="Title 2"/>
          <p:cNvSpPr>
            <a:spLocks noGrp="1"/>
          </p:cNvSpPr>
          <p:nvPr>
            <p:ph type="title"/>
          </p:nvPr>
        </p:nvSpPr>
        <p:spPr>
          <a:xfrm>
            <a:off x="1080000" y="237600"/>
            <a:ext cx="7835400" cy="1022400"/>
          </a:xfrm>
        </p:spPr>
        <p:txBody>
          <a:bodyPr/>
          <a:lstStyle/>
          <a:p>
            <a:r>
              <a:rPr lang="es-ES_tradnl" sz="2800" dirty="0" smtClean="0"/>
              <a:t>Sin embargo, aún reducido en una perspectiva internacional </a:t>
            </a:r>
          </a:p>
        </p:txBody>
      </p:sp>
      <p:graphicFrame>
        <p:nvGraphicFramePr>
          <p:cNvPr id="5" name="Chart 4"/>
          <p:cNvGraphicFramePr>
            <a:graphicFrameLocks/>
          </p:cNvGraphicFramePr>
          <p:nvPr>
            <p:extLst>
              <p:ext uri="{D42A27DB-BD31-4B8C-83A1-F6EECF244321}">
                <p14:modId xmlns:p14="http://schemas.microsoft.com/office/powerpoint/2010/main" val="193198600"/>
              </p:ext>
            </p:extLst>
          </p:nvPr>
        </p:nvGraphicFramePr>
        <p:xfrm>
          <a:off x="533400" y="1862137"/>
          <a:ext cx="7924800" cy="4475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487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 y="1416900"/>
            <a:ext cx="9144000" cy="369332"/>
          </a:xfrm>
          <a:prstGeom prst="rect">
            <a:avLst/>
          </a:prstGeom>
          <a:noFill/>
        </p:spPr>
        <p:txBody>
          <a:bodyPr wrap="square" rtlCol="0">
            <a:spAutoFit/>
          </a:bodyPr>
          <a:lstStyle/>
          <a:p>
            <a:pPr algn="ctr"/>
            <a:r>
              <a:rPr lang="es-ES" dirty="0" smtClean="0">
                <a:solidFill>
                  <a:schemeClr val="tx2"/>
                </a:solidFill>
                <a:latin typeface="+mj-lt"/>
                <a:ea typeface="+mj-ea"/>
                <a:cs typeface="+mj-cs"/>
              </a:rPr>
              <a:t>Número de cajeros automáticos (por 100.000 adultos</a:t>
            </a:r>
            <a:r>
              <a:rPr lang="es-ES" dirty="0">
                <a:solidFill>
                  <a:schemeClr val="tx2"/>
                </a:solidFill>
                <a:latin typeface="+mj-lt"/>
                <a:ea typeface="+mj-ea"/>
                <a:cs typeface="+mj-cs"/>
              </a:rPr>
              <a:t>), </a:t>
            </a:r>
            <a:r>
              <a:rPr lang="es-ES" dirty="0" smtClean="0">
                <a:solidFill>
                  <a:schemeClr val="tx2"/>
                </a:solidFill>
                <a:latin typeface="+mj-lt"/>
                <a:ea typeface="+mj-ea"/>
                <a:cs typeface="+mj-cs"/>
              </a:rPr>
              <a:t>2014</a:t>
            </a:r>
            <a:endParaRPr lang="es-ES_tradnl" dirty="0">
              <a:solidFill>
                <a:schemeClr val="tx2"/>
              </a:solidFill>
              <a:latin typeface="+mj-lt"/>
              <a:ea typeface="+mj-ea"/>
              <a:cs typeface="+mj-cs"/>
            </a:endParaRPr>
          </a:p>
        </p:txBody>
      </p:sp>
      <p:sp>
        <p:nvSpPr>
          <p:cNvPr id="7" name="TextBox 6"/>
          <p:cNvSpPr txBox="1"/>
          <p:nvPr/>
        </p:nvSpPr>
        <p:spPr>
          <a:xfrm>
            <a:off x="152400" y="6337342"/>
            <a:ext cx="8610600" cy="276999"/>
          </a:xfrm>
          <a:prstGeom prst="rect">
            <a:avLst/>
          </a:prstGeom>
          <a:noFill/>
        </p:spPr>
        <p:txBody>
          <a:bodyPr wrap="square" rtlCol="0">
            <a:spAutoFit/>
          </a:bodyPr>
          <a:lstStyle/>
          <a:p>
            <a:r>
              <a:rPr lang="en-GB" sz="1200" dirty="0" smtClean="0">
                <a:latin typeface="+mj-lt"/>
                <a:ea typeface="+mj-ea"/>
                <a:cs typeface="+mj-cs"/>
              </a:rPr>
              <a:t>Fuente: World Development Indicators, Banco Mundial </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sz="2800" dirty="0" smtClean="0"/>
              <a:t>Y una mayor inclusión es fundamental</a:t>
            </a:r>
          </a:p>
        </p:txBody>
      </p:sp>
      <p:graphicFrame>
        <p:nvGraphicFramePr>
          <p:cNvPr id="5" name="Chart 4"/>
          <p:cNvGraphicFramePr>
            <a:graphicFrameLocks/>
          </p:cNvGraphicFramePr>
          <p:nvPr>
            <p:extLst>
              <p:ext uri="{D42A27DB-BD31-4B8C-83A1-F6EECF244321}">
                <p14:modId xmlns:p14="http://schemas.microsoft.com/office/powerpoint/2010/main" val="1824106831"/>
              </p:ext>
            </p:extLst>
          </p:nvPr>
        </p:nvGraphicFramePr>
        <p:xfrm>
          <a:off x="381000" y="1828800"/>
          <a:ext cx="8153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2457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 y="1376769"/>
            <a:ext cx="9144000" cy="369332"/>
          </a:xfrm>
          <a:prstGeom prst="rect">
            <a:avLst/>
          </a:prstGeom>
          <a:noFill/>
        </p:spPr>
        <p:txBody>
          <a:bodyPr wrap="square" rtlCol="0">
            <a:spAutoFit/>
          </a:bodyPr>
          <a:lstStyle/>
          <a:p>
            <a:pPr algn="ctr"/>
            <a:r>
              <a:rPr lang="es-ES" dirty="0" smtClean="0">
                <a:solidFill>
                  <a:schemeClr val="tx2"/>
                </a:solidFill>
                <a:latin typeface="+mj-lt"/>
                <a:ea typeface="+mj-ea"/>
                <a:cs typeface="+mj-cs"/>
              </a:rPr>
              <a:t>Cartera vencida sobre cartera bruta total (%) </a:t>
            </a:r>
            <a:endParaRPr lang="es-ES_tradnl" dirty="0">
              <a:solidFill>
                <a:schemeClr val="tx2"/>
              </a:solidFill>
              <a:latin typeface="+mj-lt"/>
              <a:ea typeface="+mj-ea"/>
              <a:cs typeface="+mj-cs"/>
            </a:endParaRPr>
          </a:p>
        </p:txBody>
      </p:sp>
      <p:sp>
        <p:nvSpPr>
          <p:cNvPr id="7" name="TextBox 6"/>
          <p:cNvSpPr txBox="1"/>
          <p:nvPr/>
        </p:nvSpPr>
        <p:spPr>
          <a:xfrm>
            <a:off x="152400" y="6337342"/>
            <a:ext cx="8610600" cy="276999"/>
          </a:xfrm>
          <a:prstGeom prst="rect">
            <a:avLst/>
          </a:prstGeom>
          <a:noFill/>
        </p:spPr>
        <p:txBody>
          <a:bodyPr wrap="square" rtlCol="0">
            <a:spAutoFit/>
          </a:bodyPr>
          <a:lstStyle/>
          <a:p>
            <a:r>
              <a:rPr lang="en-GB" sz="1200" dirty="0" smtClean="0">
                <a:latin typeface="+mj-lt"/>
                <a:ea typeface="+mj-ea"/>
                <a:cs typeface="+mj-cs"/>
              </a:rPr>
              <a:t>Fuente:</a:t>
            </a:r>
            <a:r>
              <a:rPr lang="es-ES" sz="1200" dirty="0">
                <a:latin typeface="+mj-lt"/>
              </a:rPr>
              <a:t> </a:t>
            </a:r>
            <a:r>
              <a:rPr lang="en-GB" sz="1200" dirty="0"/>
              <a:t>World Development Indicators, Banco Mundial </a:t>
            </a:r>
          </a:p>
        </p:txBody>
      </p:sp>
      <p:sp>
        <p:nvSpPr>
          <p:cNvPr id="8" name="Title 2"/>
          <p:cNvSpPr>
            <a:spLocks noGrp="1"/>
          </p:cNvSpPr>
          <p:nvPr>
            <p:ph type="title"/>
          </p:nvPr>
        </p:nvSpPr>
        <p:spPr>
          <a:xfrm>
            <a:off x="1080000" y="237600"/>
            <a:ext cx="7835400" cy="1022400"/>
          </a:xfrm>
        </p:spPr>
        <p:txBody>
          <a:bodyPr/>
          <a:lstStyle/>
          <a:p>
            <a:r>
              <a:rPr lang="es-ES_tradnl" sz="2800" dirty="0" smtClean="0"/>
              <a:t>Si bien </a:t>
            </a:r>
            <a:r>
              <a:rPr lang="es-ES_tradnl" sz="2800" dirty="0" smtClean="0"/>
              <a:t>los indicadores </a:t>
            </a:r>
            <a:r>
              <a:rPr lang="es-ES_tradnl" sz="2800" dirty="0" err="1" smtClean="0"/>
              <a:t>expost</a:t>
            </a:r>
            <a:r>
              <a:rPr lang="es-ES_tradnl" sz="2800" dirty="0" smtClean="0"/>
              <a:t> se </a:t>
            </a:r>
            <a:r>
              <a:rPr lang="es-ES_tradnl" sz="2800" dirty="0" smtClean="0"/>
              <a:t>mantienen acotados</a:t>
            </a:r>
          </a:p>
        </p:txBody>
      </p:sp>
      <p:graphicFrame>
        <p:nvGraphicFramePr>
          <p:cNvPr id="5" name="Chart 4"/>
          <p:cNvGraphicFramePr>
            <a:graphicFrameLocks/>
          </p:cNvGraphicFramePr>
          <p:nvPr>
            <p:extLst>
              <p:ext uri="{D42A27DB-BD31-4B8C-83A1-F6EECF244321}">
                <p14:modId xmlns:p14="http://schemas.microsoft.com/office/powerpoint/2010/main" val="2706461242"/>
              </p:ext>
            </p:extLst>
          </p:nvPr>
        </p:nvGraphicFramePr>
        <p:xfrm>
          <a:off x="304800" y="1561435"/>
          <a:ext cx="8153400" cy="4775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198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588" y="152400"/>
            <a:ext cx="8064000" cy="1022400"/>
          </a:xfrm>
        </p:spPr>
        <p:txBody>
          <a:bodyPr/>
          <a:lstStyle/>
          <a:p>
            <a:r>
              <a:rPr lang="es-ES_tradnl" sz="2700" dirty="0" smtClean="0">
                <a:latin typeface="+mn-lt"/>
              </a:rPr>
              <a:t>Seguir monitoreando los riesgos subyacentes resulta fundamental hoy en día (económico y social)</a:t>
            </a:r>
            <a:endParaRPr lang="es-ES_tradnl" sz="2700" dirty="0">
              <a:latin typeface="+mn-lt"/>
            </a:endParaRPr>
          </a:p>
        </p:txBody>
      </p:sp>
      <p:sp>
        <p:nvSpPr>
          <p:cNvPr id="4" name="Rectangle 3"/>
          <p:cNvSpPr/>
          <p:nvPr/>
        </p:nvSpPr>
        <p:spPr>
          <a:xfrm>
            <a:off x="7391400" y="5589240"/>
            <a:ext cx="1066800" cy="7502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1"/>
          <p:cNvSpPr>
            <a:spLocks noChangeArrowheads="1"/>
          </p:cNvSpPr>
          <p:nvPr/>
        </p:nvSpPr>
        <p:spPr bwMode="auto">
          <a:xfrm>
            <a:off x="107504" y="6362342"/>
            <a:ext cx="8928992" cy="400110"/>
          </a:xfrm>
          <a:prstGeom prst="rect">
            <a:avLst/>
          </a:prstGeom>
        </p:spPr>
        <p:txBody>
          <a:bodyPr wrap="square">
            <a:spAutoFit/>
          </a:bodyPr>
          <a:lstStyle/>
          <a:p>
            <a:r>
              <a:rPr lang="en-GB" sz="1000" dirty="0" smtClean="0"/>
              <a:t>Fuentes: Panel A: </a:t>
            </a:r>
            <a:r>
              <a:rPr lang="en-US" sz="1000" dirty="0" smtClean="0"/>
              <a:t>OECD </a:t>
            </a:r>
            <a:r>
              <a:rPr lang="en-US" sz="1000" dirty="0"/>
              <a:t>figures the OECD Economic Outlook 99 database is used</a:t>
            </a:r>
            <a:r>
              <a:rPr lang="en-US" sz="1000" dirty="0" smtClean="0"/>
              <a:t>. For Latin America and the Caribbean ECLAC, IMF and </a:t>
            </a:r>
          </a:p>
          <a:p>
            <a:r>
              <a:rPr lang="en-US" sz="1000" dirty="0" smtClean="0"/>
              <a:t>Consensus </a:t>
            </a:r>
            <a:r>
              <a:rPr lang="en-US" sz="1000" dirty="0"/>
              <a:t>Forecasts. </a:t>
            </a:r>
            <a:r>
              <a:rPr lang="en-US" sz="1000" dirty="0" smtClean="0"/>
              <a:t>Panel B:  ECLAC Social Panorama of Latin America 2015.</a:t>
            </a:r>
            <a:endParaRPr lang="es-ES_tradnl" sz="1000" dirty="0"/>
          </a:p>
        </p:txBody>
      </p:sp>
      <p:sp>
        <p:nvSpPr>
          <p:cNvPr id="6" name="TextBox 5"/>
          <p:cNvSpPr txBox="1"/>
          <p:nvPr/>
        </p:nvSpPr>
        <p:spPr>
          <a:xfrm>
            <a:off x="251520" y="1412776"/>
            <a:ext cx="8892480" cy="369332"/>
          </a:xfrm>
          <a:prstGeom prst="rect">
            <a:avLst/>
          </a:prstGeom>
          <a:noFill/>
        </p:spPr>
        <p:txBody>
          <a:bodyPr wrap="square" rtlCol="0">
            <a:spAutoFit/>
          </a:bodyPr>
          <a:lstStyle/>
          <a:p>
            <a:pPr algn="ctr"/>
            <a:r>
              <a:rPr lang="es-ES" dirty="0" smtClean="0">
                <a:solidFill>
                  <a:schemeClr val="tx2"/>
                </a:solidFill>
              </a:rPr>
              <a:t>         Crecimiento </a:t>
            </a:r>
            <a:r>
              <a:rPr lang="es-ES" dirty="0">
                <a:solidFill>
                  <a:schemeClr val="tx2"/>
                </a:solidFill>
              </a:rPr>
              <a:t>del PIB (%)                    </a:t>
            </a:r>
            <a:r>
              <a:rPr lang="es-ES" dirty="0" smtClean="0">
                <a:solidFill>
                  <a:schemeClr val="tx2"/>
                </a:solidFill>
              </a:rPr>
              <a:t>   </a:t>
            </a:r>
            <a:r>
              <a:rPr lang="es-ES" dirty="0">
                <a:solidFill>
                  <a:schemeClr val="tx2"/>
                </a:solidFill>
              </a:rPr>
              <a:t>Pobreza e indigencia (millones de personas)</a:t>
            </a:r>
          </a:p>
        </p:txBody>
      </p:sp>
      <p:graphicFrame>
        <p:nvGraphicFramePr>
          <p:cNvPr id="7" name="Chart 6"/>
          <p:cNvGraphicFramePr>
            <a:graphicFrameLocks/>
          </p:cNvGraphicFramePr>
          <p:nvPr>
            <p:extLst>
              <p:ext uri="{D42A27DB-BD31-4B8C-83A1-F6EECF244321}">
                <p14:modId xmlns:p14="http://schemas.microsoft.com/office/powerpoint/2010/main" val="263891398"/>
              </p:ext>
            </p:extLst>
          </p:nvPr>
        </p:nvGraphicFramePr>
        <p:xfrm>
          <a:off x="141784" y="2060848"/>
          <a:ext cx="4214192"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120448424"/>
              </p:ext>
            </p:extLst>
          </p:nvPr>
        </p:nvGraphicFramePr>
        <p:xfrm>
          <a:off x="4697760" y="2147954"/>
          <a:ext cx="4338736" cy="3816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28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1409206"/>
            <a:ext cx="6480720" cy="400110"/>
          </a:xfrm>
          <a:prstGeom prst="rect">
            <a:avLst/>
          </a:prstGeom>
          <a:noFill/>
        </p:spPr>
        <p:txBody>
          <a:bodyPr wrap="square" rtlCol="0">
            <a:spAutoFit/>
          </a:bodyPr>
          <a:lstStyle/>
          <a:p>
            <a:r>
              <a:rPr lang="es-ES" sz="2000" dirty="0" smtClean="0">
                <a:solidFill>
                  <a:schemeClr val="tx2"/>
                </a:solidFill>
                <a:latin typeface="+mj-lt"/>
                <a:ea typeface="+mj-ea"/>
                <a:cs typeface="+mj-cs"/>
              </a:rPr>
              <a:t>Perspectivas </a:t>
            </a:r>
            <a:r>
              <a:rPr lang="es-ES" sz="2000" dirty="0">
                <a:solidFill>
                  <a:schemeClr val="tx2"/>
                </a:solidFill>
                <a:latin typeface="+mj-lt"/>
                <a:ea typeface="+mj-ea"/>
                <a:cs typeface="+mj-cs"/>
              </a:rPr>
              <a:t>de crecimiento </a:t>
            </a:r>
            <a:r>
              <a:rPr lang="es-ES" sz="2000" dirty="0" smtClean="0">
                <a:solidFill>
                  <a:schemeClr val="tx2"/>
                </a:solidFill>
                <a:latin typeface="+mj-lt"/>
                <a:ea typeface="+mj-ea"/>
                <a:cs typeface="+mj-cs"/>
              </a:rPr>
              <a:t>del PIB (%)</a:t>
            </a:r>
            <a:endParaRPr lang="es-ES_tradnl" sz="2000" dirty="0">
              <a:solidFill>
                <a:schemeClr val="tx2"/>
              </a:solidFill>
              <a:latin typeface="+mj-lt"/>
              <a:ea typeface="+mj-ea"/>
              <a:cs typeface="+mj-cs"/>
            </a:endParaRPr>
          </a:p>
        </p:txBody>
      </p:sp>
      <p:sp>
        <p:nvSpPr>
          <p:cNvPr id="7" name="TextBox 6"/>
          <p:cNvSpPr txBox="1"/>
          <p:nvPr/>
        </p:nvSpPr>
        <p:spPr>
          <a:xfrm>
            <a:off x="381000" y="6319390"/>
            <a:ext cx="6480720" cy="276999"/>
          </a:xfrm>
          <a:prstGeom prst="rect">
            <a:avLst/>
          </a:prstGeom>
          <a:noFill/>
        </p:spPr>
        <p:txBody>
          <a:bodyPr wrap="square" rtlCol="0">
            <a:spAutoFit/>
          </a:bodyPr>
          <a:lstStyle/>
          <a:p>
            <a:r>
              <a:rPr lang="en-GB" sz="1200" dirty="0" smtClean="0">
                <a:latin typeface="+mj-lt"/>
                <a:ea typeface="+mj-ea"/>
                <a:cs typeface="+mj-cs"/>
              </a:rPr>
              <a:t>Fuente: WEO, IMF</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El crecimiento mundial se estabiliza a un ritmo demasiado lento</a:t>
            </a:r>
          </a:p>
        </p:txBody>
      </p:sp>
      <p:sp>
        <p:nvSpPr>
          <p:cNvPr id="2" name="Rectangle 1"/>
          <p:cNvSpPr/>
          <p:nvPr/>
        </p:nvSpPr>
        <p:spPr>
          <a:xfrm>
            <a:off x="7395120" y="2529840"/>
            <a:ext cx="7620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905000"/>
            <a:ext cx="8645541" cy="419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664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064000" cy="1022400"/>
          </a:xfrm>
        </p:spPr>
        <p:txBody>
          <a:bodyPr/>
          <a:lstStyle/>
          <a:p>
            <a:r>
              <a:rPr lang="es-ES_tradnl" sz="3000" dirty="0" smtClean="0"/>
              <a:t>Y con la necesidad de generar mayor confianza (especialmente en los jóvenes)</a:t>
            </a:r>
            <a:endParaRPr lang="es-ES_tradnl" sz="3000" dirty="0"/>
          </a:p>
        </p:txBody>
      </p:sp>
      <p:graphicFrame>
        <p:nvGraphicFramePr>
          <p:cNvPr id="8" name="Chart 7"/>
          <p:cNvGraphicFramePr>
            <a:graphicFrameLocks/>
          </p:cNvGraphicFramePr>
          <p:nvPr>
            <p:extLst>
              <p:ext uri="{D42A27DB-BD31-4B8C-83A1-F6EECF244321}">
                <p14:modId xmlns:p14="http://schemas.microsoft.com/office/powerpoint/2010/main" val="3779120864"/>
              </p:ext>
            </p:extLst>
          </p:nvPr>
        </p:nvGraphicFramePr>
        <p:xfrm>
          <a:off x="0" y="2000172"/>
          <a:ext cx="4590761"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2371" y="6377251"/>
            <a:ext cx="7809973" cy="261610"/>
          </a:xfrm>
          <a:prstGeom prst="rect">
            <a:avLst/>
          </a:prstGeom>
          <a:noFill/>
        </p:spPr>
        <p:txBody>
          <a:bodyPr wrap="square" rtlCol="0">
            <a:spAutoFit/>
          </a:bodyPr>
          <a:lstStyle/>
          <a:p>
            <a:r>
              <a:rPr lang="en-GB" sz="1100" dirty="0" smtClean="0"/>
              <a:t>Source: Gallup Organisation (2015), Gallup World Monitor (database) y  </a:t>
            </a:r>
            <a:r>
              <a:rPr lang="en-GB" sz="1100" dirty="0" err="1"/>
              <a:t>Latinobarómetro</a:t>
            </a:r>
            <a:r>
              <a:rPr lang="en-GB" sz="1100" dirty="0"/>
              <a:t>, 2016.</a:t>
            </a:r>
          </a:p>
        </p:txBody>
      </p:sp>
      <p:sp>
        <p:nvSpPr>
          <p:cNvPr id="2" name="Rectangle 1"/>
          <p:cNvSpPr/>
          <p:nvPr/>
        </p:nvSpPr>
        <p:spPr>
          <a:xfrm>
            <a:off x="179863" y="1384382"/>
            <a:ext cx="8658200" cy="646331"/>
          </a:xfrm>
          <a:prstGeom prst="rect">
            <a:avLst/>
          </a:prstGeom>
        </p:spPr>
        <p:txBody>
          <a:bodyPr wrap="square">
            <a:spAutoFit/>
          </a:bodyPr>
          <a:lstStyle/>
          <a:p>
            <a:pPr algn="ctr"/>
            <a:r>
              <a:rPr lang="en-GB" dirty="0" smtClean="0">
                <a:solidFill>
                  <a:schemeClr val="tx2"/>
                </a:solidFill>
              </a:rPr>
              <a:t>    </a:t>
            </a:r>
            <a:r>
              <a:rPr lang="en-GB" dirty="0" err="1" smtClean="0">
                <a:solidFill>
                  <a:schemeClr val="tx2"/>
                </a:solidFill>
              </a:rPr>
              <a:t>Confianza</a:t>
            </a:r>
            <a:r>
              <a:rPr lang="en-GB" dirty="0" smtClean="0">
                <a:solidFill>
                  <a:schemeClr val="tx2"/>
                </a:solidFill>
              </a:rPr>
              <a:t> </a:t>
            </a:r>
            <a:r>
              <a:rPr lang="en-GB" dirty="0" err="1">
                <a:solidFill>
                  <a:schemeClr val="tx2"/>
                </a:solidFill>
              </a:rPr>
              <a:t>en</a:t>
            </a:r>
            <a:r>
              <a:rPr lang="en-GB" dirty="0">
                <a:solidFill>
                  <a:schemeClr val="tx2"/>
                </a:solidFill>
              </a:rPr>
              <a:t> el </a:t>
            </a:r>
            <a:r>
              <a:rPr lang="en-GB" dirty="0" err="1">
                <a:solidFill>
                  <a:schemeClr val="tx2"/>
                </a:solidFill>
              </a:rPr>
              <a:t>gobierno</a:t>
            </a:r>
            <a:r>
              <a:rPr lang="en-GB" dirty="0">
                <a:solidFill>
                  <a:schemeClr val="tx2"/>
                </a:solidFill>
              </a:rPr>
              <a:t> (% </a:t>
            </a:r>
            <a:r>
              <a:rPr lang="en-GB" dirty="0" err="1" smtClean="0">
                <a:solidFill>
                  <a:schemeClr val="tx2"/>
                </a:solidFill>
              </a:rPr>
              <a:t>si</a:t>
            </a:r>
            <a:r>
              <a:rPr lang="en-GB" dirty="0" smtClean="0">
                <a:solidFill>
                  <a:schemeClr val="tx2"/>
                </a:solidFill>
              </a:rPr>
              <a:t>)</a:t>
            </a:r>
            <a:r>
              <a:rPr lang="en-GB" dirty="0">
                <a:solidFill>
                  <a:schemeClr val="tx2"/>
                </a:solidFill>
              </a:rPr>
              <a:t> </a:t>
            </a:r>
            <a:r>
              <a:rPr lang="en-GB" dirty="0" smtClean="0">
                <a:solidFill>
                  <a:schemeClr val="tx2"/>
                </a:solidFill>
              </a:rPr>
              <a:t>                      </a:t>
            </a:r>
            <a:r>
              <a:rPr lang="en-GB" dirty="0" err="1" smtClean="0">
                <a:solidFill>
                  <a:schemeClr val="tx2"/>
                </a:solidFill>
              </a:rPr>
              <a:t>Confianza</a:t>
            </a:r>
            <a:r>
              <a:rPr lang="en-GB" dirty="0" smtClean="0">
                <a:solidFill>
                  <a:schemeClr val="tx2"/>
                </a:solidFill>
              </a:rPr>
              <a:t> </a:t>
            </a:r>
            <a:r>
              <a:rPr lang="en-GB" dirty="0" err="1">
                <a:solidFill>
                  <a:schemeClr val="tx2"/>
                </a:solidFill>
              </a:rPr>
              <a:t>en</a:t>
            </a:r>
            <a:r>
              <a:rPr lang="en-GB" dirty="0">
                <a:solidFill>
                  <a:schemeClr val="tx2"/>
                </a:solidFill>
              </a:rPr>
              <a:t> el </a:t>
            </a:r>
            <a:r>
              <a:rPr lang="en-GB" dirty="0" err="1">
                <a:solidFill>
                  <a:schemeClr val="tx2"/>
                </a:solidFill>
              </a:rPr>
              <a:t>gobierno</a:t>
            </a:r>
            <a:r>
              <a:rPr lang="en-GB" dirty="0">
                <a:solidFill>
                  <a:schemeClr val="tx2"/>
                </a:solidFill>
              </a:rPr>
              <a:t> </a:t>
            </a:r>
            <a:r>
              <a:rPr lang="en-GB" dirty="0" err="1">
                <a:solidFill>
                  <a:schemeClr val="tx2"/>
                </a:solidFill>
              </a:rPr>
              <a:t>por</a:t>
            </a:r>
            <a:r>
              <a:rPr lang="en-GB" dirty="0">
                <a:solidFill>
                  <a:schemeClr val="tx2"/>
                </a:solidFill>
              </a:rPr>
              <a:t> parte </a:t>
            </a:r>
            <a:r>
              <a:rPr lang="en-GB" dirty="0" smtClean="0">
                <a:solidFill>
                  <a:schemeClr val="tx2"/>
                </a:solidFill>
              </a:rPr>
              <a:t>de                  			</a:t>
            </a:r>
            <a:r>
              <a:rPr lang="en-GB" dirty="0">
                <a:solidFill>
                  <a:schemeClr val="tx2"/>
                </a:solidFill>
              </a:rPr>
              <a:t> </a:t>
            </a:r>
            <a:r>
              <a:rPr lang="en-GB" dirty="0" smtClean="0">
                <a:solidFill>
                  <a:schemeClr val="tx2"/>
                </a:solidFill>
              </a:rPr>
              <a:t>                                   los </a:t>
            </a:r>
            <a:r>
              <a:rPr lang="en-GB" dirty="0" err="1">
                <a:solidFill>
                  <a:schemeClr val="tx2"/>
                </a:solidFill>
              </a:rPr>
              <a:t>jóvenes</a:t>
            </a:r>
            <a:r>
              <a:rPr lang="en-GB" dirty="0">
                <a:solidFill>
                  <a:schemeClr val="tx2"/>
                </a:solidFill>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612" y="2371712"/>
            <a:ext cx="4096039" cy="352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818" y="2128185"/>
            <a:ext cx="2333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06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s-ES_tradnl" dirty="0" smtClean="0"/>
              <a:t>Un escenario internacional incierto </a:t>
            </a:r>
          </a:p>
          <a:p>
            <a:endParaRPr lang="es-ES_tradnl" dirty="0" smtClean="0"/>
          </a:p>
          <a:p>
            <a:r>
              <a:rPr lang="es-ES_tradnl" dirty="0" smtClean="0"/>
              <a:t>Perspectivas macroeconómicas de la región frente a diversos retos domésticos y externos </a:t>
            </a:r>
          </a:p>
          <a:p>
            <a:endParaRPr lang="es-ES_tradnl" dirty="0" smtClean="0"/>
          </a:p>
          <a:p>
            <a:r>
              <a:rPr lang="es-ES_tradnl" dirty="0" smtClean="0"/>
              <a:t>Inclusión y estabilidad financiera: pilares fundamentales para un mayor crecimiento inclusivo </a:t>
            </a:r>
          </a:p>
          <a:p>
            <a:endParaRPr lang="es-ES_tradnl" dirty="0" smtClean="0"/>
          </a:p>
          <a:p>
            <a:r>
              <a:rPr lang="es-ES_tradnl" b="1" dirty="0" smtClean="0">
                <a:solidFill>
                  <a:schemeClr val="accent1"/>
                </a:solidFill>
              </a:rPr>
              <a:t>Conclusiones</a:t>
            </a:r>
            <a:endParaRPr lang="es-ES_tradnl" b="1" dirty="0">
              <a:solidFill>
                <a:schemeClr val="accent1"/>
              </a:solidFill>
            </a:endParaRPr>
          </a:p>
        </p:txBody>
      </p:sp>
      <p:sp>
        <p:nvSpPr>
          <p:cNvPr id="3" name="Title 2"/>
          <p:cNvSpPr>
            <a:spLocks noGrp="1"/>
          </p:cNvSpPr>
          <p:nvPr>
            <p:ph type="title"/>
          </p:nvPr>
        </p:nvSpPr>
        <p:spPr/>
        <p:txBody>
          <a:bodyPr/>
          <a:lstStyle/>
          <a:p>
            <a:r>
              <a:rPr lang="es-ES_tradnl" dirty="0" smtClean="0">
                <a:solidFill>
                  <a:schemeClr val="tx2"/>
                </a:solidFill>
              </a:rPr>
              <a:t>Contenido </a:t>
            </a:r>
            <a:endParaRPr lang="es-ES_tradnl" dirty="0">
              <a:solidFill>
                <a:schemeClr val="tx2"/>
              </a:solidFill>
            </a:endParaRPr>
          </a:p>
        </p:txBody>
      </p:sp>
    </p:spTree>
    <p:extLst>
      <p:ext uri="{BB962C8B-B14F-4D97-AF65-F5344CB8AC3E}">
        <p14:creationId xmlns:p14="http://schemas.microsoft.com/office/powerpoint/2010/main" val="3218645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371600"/>
            <a:ext cx="8218800" cy="4525200"/>
          </a:xfrm>
        </p:spPr>
        <p:txBody>
          <a:bodyPr>
            <a:noAutofit/>
          </a:bodyPr>
          <a:lstStyle/>
          <a:p>
            <a:r>
              <a:rPr lang="es-ES_tradnl" sz="2500" dirty="0" smtClean="0"/>
              <a:t>Economía mundial crece a un ritmo muy </a:t>
            </a:r>
            <a:r>
              <a:rPr lang="es-ES_tradnl" sz="2500" dirty="0" smtClean="0"/>
              <a:t>leve y </a:t>
            </a:r>
            <a:r>
              <a:rPr lang="es-ES_tradnl" sz="2500" dirty="0" smtClean="0"/>
              <a:t>el comercio no alcanza a crecer por encima del 3%. </a:t>
            </a:r>
          </a:p>
          <a:p>
            <a:endParaRPr lang="es-ES_tradnl" sz="2500" dirty="0" smtClean="0"/>
          </a:p>
          <a:p>
            <a:r>
              <a:rPr lang="es-ES_tradnl" sz="2500" dirty="0" smtClean="0"/>
              <a:t>Expectativas del precio de materias estables (niveles bajos con respecto a hace un par de años)</a:t>
            </a:r>
            <a:endParaRPr lang="es-ES_tradnl" sz="2500" dirty="0"/>
          </a:p>
          <a:p>
            <a:endParaRPr lang="es-ES_tradnl" sz="2500" dirty="0" smtClean="0"/>
          </a:p>
          <a:p>
            <a:r>
              <a:rPr lang="es-ES_tradnl" sz="2500" dirty="0" smtClean="0"/>
              <a:t>Margen monetario reducido al igual que las posibilidades de inversión</a:t>
            </a:r>
          </a:p>
          <a:p>
            <a:endParaRPr lang="es-ES_tradnl" sz="2500" dirty="0"/>
          </a:p>
          <a:p>
            <a:r>
              <a:rPr lang="es-ES_tradnl" sz="2500" dirty="0" smtClean="0"/>
              <a:t>Alta volatilidad  en los mercados y alta incertidumbre en el panorama político.</a:t>
            </a:r>
          </a:p>
        </p:txBody>
      </p:sp>
      <p:sp>
        <p:nvSpPr>
          <p:cNvPr id="3" name="Title 2"/>
          <p:cNvSpPr>
            <a:spLocks noGrp="1"/>
          </p:cNvSpPr>
          <p:nvPr>
            <p:ph type="title"/>
          </p:nvPr>
        </p:nvSpPr>
        <p:spPr/>
        <p:txBody>
          <a:bodyPr/>
          <a:lstStyle/>
          <a:p>
            <a:r>
              <a:rPr lang="es-ES_tradnl" dirty="0" smtClean="0">
                <a:solidFill>
                  <a:schemeClr val="tx2"/>
                </a:solidFill>
              </a:rPr>
              <a:t>Conclusiones </a:t>
            </a:r>
            <a:endParaRPr lang="es-ES_tradnl" dirty="0">
              <a:solidFill>
                <a:schemeClr val="tx2"/>
              </a:solidFill>
            </a:endParaRPr>
          </a:p>
        </p:txBody>
      </p:sp>
    </p:spTree>
    <p:extLst>
      <p:ext uri="{BB962C8B-B14F-4D97-AF65-F5344CB8AC3E}">
        <p14:creationId xmlns:p14="http://schemas.microsoft.com/office/powerpoint/2010/main" val="3618181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330656"/>
            <a:ext cx="8218800" cy="4525200"/>
          </a:xfrm>
        </p:spPr>
        <p:txBody>
          <a:bodyPr>
            <a:noAutofit/>
          </a:bodyPr>
          <a:lstStyle/>
          <a:p>
            <a:r>
              <a:rPr lang="es-ES_tradnl" sz="2200" dirty="0" smtClean="0"/>
              <a:t>La </a:t>
            </a:r>
            <a:r>
              <a:rPr lang="es-ES_tradnl" sz="2200" dirty="0"/>
              <a:t>estabilidad del sistema financiero de la región afronta riesgos externos (China y choques políticos o monetarios)</a:t>
            </a:r>
          </a:p>
          <a:p>
            <a:endParaRPr lang="es-ES_tradnl" sz="2200" dirty="0"/>
          </a:p>
          <a:p>
            <a:r>
              <a:rPr lang="es-ES_tradnl" sz="2200" dirty="0" smtClean="0"/>
              <a:t>Además, existe </a:t>
            </a:r>
            <a:r>
              <a:rPr lang="es-ES_tradnl" sz="2200" dirty="0"/>
              <a:t>margen reducido sobre el plan monetario y fiscal: reformas estructurales necesarias para fomentar un crecimiento </a:t>
            </a:r>
            <a:r>
              <a:rPr lang="es-ES_tradnl" sz="2200" dirty="0" smtClean="0"/>
              <a:t>inclusivo (reformas tributarias estructurales)</a:t>
            </a:r>
            <a:endParaRPr lang="es-ES_tradnl" sz="2200" dirty="0"/>
          </a:p>
          <a:p>
            <a:endParaRPr lang="es-ES_tradnl" sz="2200" dirty="0"/>
          </a:p>
          <a:p>
            <a:r>
              <a:rPr lang="es-ES_tradnl" sz="2200" dirty="0"/>
              <a:t>Papel del sistema financiero es clave para salir de la trampa de ingreso </a:t>
            </a:r>
            <a:r>
              <a:rPr lang="es-ES_tradnl" sz="2200" dirty="0" smtClean="0"/>
              <a:t>medio. Para lograr ese camino, hay retos pendientes: </a:t>
            </a:r>
            <a:endParaRPr lang="es-ES_tradnl" sz="2200" dirty="0"/>
          </a:p>
          <a:p>
            <a:pPr>
              <a:buFontTx/>
              <a:buChar char="-"/>
            </a:pPr>
            <a:r>
              <a:rPr lang="es-ES_tradnl" sz="2200" dirty="0"/>
              <a:t>Impulso del crecimiento es bajo y </a:t>
            </a:r>
            <a:r>
              <a:rPr lang="es-ES_tradnl" sz="2200" dirty="0" smtClean="0"/>
              <a:t>algunos</a:t>
            </a:r>
            <a:r>
              <a:rPr lang="es-ES_tradnl" sz="2200" dirty="0" smtClean="0"/>
              <a:t> </a:t>
            </a:r>
            <a:r>
              <a:rPr lang="es-ES_tradnl" sz="2200" dirty="0"/>
              <a:t>logros sociales empiezan a desaparecer </a:t>
            </a:r>
          </a:p>
          <a:p>
            <a:pPr>
              <a:buFontTx/>
              <a:buChar char="-"/>
            </a:pPr>
            <a:r>
              <a:rPr lang="es-ES_tradnl" sz="2200" dirty="0"/>
              <a:t>Credibilidad </a:t>
            </a:r>
            <a:r>
              <a:rPr lang="es-ES_tradnl" sz="2200" dirty="0" smtClean="0"/>
              <a:t>macro lograda para algunos países, </a:t>
            </a:r>
            <a:r>
              <a:rPr lang="es-ES_tradnl" sz="2200" dirty="0"/>
              <a:t>ahora </a:t>
            </a:r>
            <a:r>
              <a:rPr lang="es-ES_tradnl" sz="2200" dirty="0" smtClean="0"/>
              <a:t>la de las </a:t>
            </a:r>
            <a:r>
              <a:rPr lang="es-ES_tradnl" sz="2200" dirty="0" smtClean="0"/>
              <a:t>instituciones fundamental para adelantar reformas estructurales</a:t>
            </a:r>
            <a:endParaRPr lang="es-ES_tradnl" sz="2200" dirty="0" smtClean="0"/>
          </a:p>
        </p:txBody>
      </p:sp>
      <p:sp>
        <p:nvSpPr>
          <p:cNvPr id="3" name="Title 2"/>
          <p:cNvSpPr>
            <a:spLocks noGrp="1"/>
          </p:cNvSpPr>
          <p:nvPr>
            <p:ph type="title"/>
          </p:nvPr>
        </p:nvSpPr>
        <p:spPr/>
        <p:txBody>
          <a:bodyPr/>
          <a:lstStyle/>
          <a:p>
            <a:r>
              <a:rPr lang="es-ES_tradnl" dirty="0" smtClean="0">
                <a:solidFill>
                  <a:schemeClr val="tx2"/>
                </a:solidFill>
              </a:rPr>
              <a:t>Conclusiones </a:t>
            </a:r>
            <a:endParaRPr lang="es-ES_tradnl" dirty="0">
              <a:solidFill>
                <a:schemeClr val="tx2"/>
              </a:solidFill>
            </a:endParaRPr>
          </a:p>
        </p:txBody>
      </p:sp>
    </p:spTree>
    <p:extLst>
      <p:ext uri="{BB962C8B-B14F-4D97-AF65-F5344CB8AC3E}">
        <p14:creationId xmlns:p14="http://schemas.microsoft.com/office/powerpoint/2010/main" val="3238671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14400"/>
            <a:ext cx="7315200" cy="1178143"/>
          </a:xfrm>
        </p:spPr>
        <p:txBody>
          <a:bodyPr/>
          <a:lstStyle/>
          <a:p>
            <a:r>
              <a:rPr lang="es-ES" sz="2500" dirty="0" smtClean="0"/>
              <a:t> </a:t>
            </a:r>
            <a:r>
              <a:rPr lang="es-ES" sz="2500" b="1" dirty="0"/>
              <a:t>XV Congreso de Riesgo Financiero </a:t>
            </a:r>
            <a:r>
              <a:rPr lang="es-ES" sz="2500" b="1" dirty="0" smtClean="0"/>
              <a:t/>
            </a:r>
            <a:br>
              <a:rPr lang="es-ES" sz="2500" b="1" dirty="0" smtClean="0"/>
            </a:br>
            <a:r>
              <a:rPr lang="es-ES" sz="2500" b="1" dirty="0" err="1" smtClean="0"/>
              <a:t>Asobancaria</a:t>
            </a:r>
            <a:endParaRPr lang="en-GB" sz="2500" dirty="0"/>
          </a:p>
        </p:txBody>
      </p:sp>
      <p:sp>
        <p:nvSpPr>
          <p:cNvPr id="3" name="Subtitle 2"/>
          <p:cNvSpPr>
            <a:spLocks noGrp="1"/>
          </p:cNvSpPr>
          <p:nvPr>
            <p:ph type="subTitle" idx="1"/>
          </p:nvPr>
        </p:nvSpPr>
        <p:spPr>
          <a:xfrm>
            <a:off x="1371600" y="2209800"/>
            <a:ext cx="6300000" cy="3980064"/>
          </a:xfrm>
        </p:spPr>
        <p:txBody>
          <a:bodyPr/>
          <a:lstStyle/>
          <a:p>
            <a:r>
              <a:rPr lang="es-ES" sz="2500" dirty="0"/>
              <a:t>	</a:t>
            </a:r>
          </a:p>
          <a:p>
            <a:endParaRPr lang="en-GB" dirty="0" smtClean="0"/>
          </a:p>
          <a:p>
            <a:endParaRPr lang="en-GB" dirty="0" smtClean="0"/>
          </a:p>
          <a:p>
            <a:endParaRPr lang="en-GB" sz="2200" dirty="0" smtClean="0"/>
          </a:p>
          <a:p>
            <a:endParaRPr lang="en-GB" sz="2200" dirty="0"/>
          </a:p>
          <a:p>
            <a:pPr>
              <a:lnSpc>
                <a:spcPct val="105000"/>
              </a:lnSpc>
            </a:pPr>
            <a:r>
              <a:rPr lang="en-GB" sz="2200" dirty="0" smtClean="0"/>
              <a:t>Sebastián </a:t>
            </a:r>
            <a:r>
              <a:rPr lang="en-GB" sz="2200" dirty="0" smtClean="0"/>
              <a:t>Nieto Parra </a:t>
            </a:r>
          </a:p>
          <a:p>
            <a:pPr>
              <a:lnSpc>
                <a:spcPct val="105000"/>
              </a:lnSpc>
            </a:pPr>
            <a:r>
              <a:rPr lang="en-GB" sz="2200" dirty="0" err="1" smtClean="0"/>
              <a:t>Jefe</a:t>
            </a:r>
            <a:r>
              <a:rPr lang="en-GB" sz="2200" dirty="0" smtClean="0"/>
              <a:t> </a:t>
            </a:r>
            <a:r>
              <a:rPr lang="en-GB" sz="2200" dirty="0" err="1" smtClean="0"/>
              <a:t>adjunto</a:t>
            </a:r>
            <a:r>
              <a:rPr lang="en-GB" sz="2200" dirty="0" smtClean="0"/>
              <a:t> para </a:t>
            </a:r>
            <a:r>
              <a:rPr lang="en-GB" sz="2200" dirty="0" err="1" smtClean="0"/>
              <a:t>América</a:t>
            </a:r>
            <a:r>
              <a:rPr lang="en-GB" sz="2200" dirty="0" smtClean="0"/>
              <a:t> Latina y el Caribe</a:t>
            </a:r>
          </a:p>
          <a:p>
            <a:pPr>
              <a:lnSpc>
                <a:spcPct val="105000"/>
              </a:lnSpc>
            </a:pPr>
            <a:r>
              <a:rPr lang="en-GB" sz="2200" dirty="0" smtClean="0"/>
              <a:t>OECD Development Centre</a:t>
            </a:r>
            <a:endParaRPr lang="en-GB" dirty="0" smtClean="0"/>
          </a:p>
          <a:p>
            <a:endParaRPr lang="en-GB" dirty="0" smtClean="0"/>
          </a:p>
          <a:p>
            <a:endParaRPr lang="en-GB" dirty="0"/>
          </a:p>
          <a:p>
            <a:endParaRPr lang="en-GB" dirty="0"/>
          </a:p>
          <a:p>
            <a:endParaRPr lang="en-GB" dirty="0" smtClean="0"/>
          </a:p>
          <a:p>
            <a:r>
              <a:rPr lang="en-GB" dirty="0" smtClean="0"/>
              <a:t>Cartagena de </a:t>
            </a:r>
            <a:r>
              <a:rPr lang="en-GB" dirty="0" err="1" smtClean="0"/>
              <a:t>Indias</a:t>
            </a:r>
            <a:r>
              <a:rPr lang="en-GB" dirty="0" smtClean="0"/>
              <a:t>, Colombia</a:t>
            </a:r>
            <a:endParaRPr lang="en-GB" dirty="0"/>
          </a:p>
          <a:p>
            <a:r>
              <a:rPr lang="en-GB" dirty="0" smtClean="0"/>
              <a:t>17 de </a:t>
            </a:r>
            <a:r>
              <a:rPr lang="en-GB" dirty="0" err="1" smtClean="0"/>
              <a:t>noviembre</a:t>
            </a:r>
            <a:r>
              <a:rPr lang="en-GB" dirty="0" smtClean="0"/>
              <a:t> de 2016</a:t>
            </a:r>
          </a:p>
        </p:txBody>
      </p:sp>
    </p:spTree>
    <p:extLst>
      <p:ext uri="{BB962C8B-B14F-4D97-AF65-F5344CB8AC3E}">
        <p14:creationId xmlns:p14="http://schemas.microsoft.com/office/powerpoint/2010/main" val="195330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396310454"/>
              </p:ext>
            </p:extLst>
          </p:nvPr>
        </p:nvGraphicFramePr>
        <p:xfrm>
          <a:off x="381000" y="1905001"/>
          <a:ext cx="8153400" cy="4190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95400" y="1409206"/>
            <a:ext cx="6480720" cy="400110"/>
          </a:xfrm>
          <a:prstGeom prst="rect">
            <a:avLst/>
          </a:prstGeom>
          <a:noFill/>
        </p:spPr>
        <p:txBody>
          <a:bodyPr wrap="square" rtlCol="0">
            <a:spAutoFit/>
          </a:bodyPr>
          <a:lstStyle/>
          <a:p>
            <a:r>
              <a:rPr lang="es-ES_tradnl" sz="2000" dirty="0" smtClean="0">
                <a:solidFill>
                  <a:schemeClr val="tx2"/>
                </a:solidFill>
                <a:latin typeface="+mj-lt"/>
                <a:ea typeface="+mj-ea"/>
                <a:cs typeface="+mj-cs"/>
              </a:rPr>
              <a:t>Tasas de crecimiento del PIB y comercio mundial (%) </a:t>
            </a:r>
            <a:endParaRPr lang="es-ES_tradnl" sz="2000" dirty="0">
              <a:solidFill>
                <a:schemeClr val="tx2"/>
              </a:solidFill>
              <a:latin typeface="+mj-lt"/>
              <a:ea typeface="+mj-ea"/>
              <a:cs typeface="+mj-cs"/>
            </a:endParaRPr>
          </a:p>
        </p:txBody>
      </p:sp>
      <p:sp>
        <p:nvSpPr>
          <p:cNvPr id="7" name="TextBox 6"/>
          <p:cNvSpPr txBox="1"/>
          <p:nvPr/>
        </p:nvSpPr>
        <p:spPr>
          <a:xfrm>
            <a:off x="381000" y="6319390"/>
            <a:ext cx="6480720" cy="276999"/>
          </a:xfrm>
          <a:prstGeom prst="rect">
            <a:avLst/>
          </a:prstGeom>
          <a:noFill/>
        </p:spPr>
        <p:txBody>
          <a:bodyPr wrap="square" rtlCol="0">
            <a:spAutoFit/>
          </a:bodyPr>
          <a:lstStyle/>
          <a:p>
            <a:r>
              <a:rPr lang="en-GB" sz="1200" dirty="0" smtClean="0">
                <a:latin typeface="+mj-lt"/>
                <a:ea typeface="+mj-ea"/>
                <a:cs typeface="+mj-cs"/>
              </a:rPr>
              <a:t>Fuente: WEO, IMF</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El comercio crece muy por debajo del promedio de las últimas décadas </a:t>
            </a:r>
          </a:p>
        </p:txBody>
      </p:sp>
      <p:sp>
        <p:nvSpPr>
          <p:cNvPr id="2" name="Rectangle 1"/>
          <p:cNvSpPr/>
          <p:nvPr/>
        </p:nvSpPr>
        <p:spPr>
          <a:xfrm>
            <a:off x="7620000" y="2529840"/>
            <a:ext cx="7620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82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1" y="1409206"/>
            <a:ext cx="8534400" cy="400110"/>
          </a:xfrm>
          <a:prstGeom prst="rect">
            <a:avLst/>
          </a:prstGeom>
          <a:noFill/>
        </p:spPr>
        <p:txBody>
          <a:bodyPr wrap="square" rtlCol="0">
            <a:spAutoFit/>
          </a:bodyPr>
          <a:lstStyle/>
          <a:p>
            <a:r>
              <a:rPr lang="es-ES" sz="2000" dirty="0" smtClean="0">
                <a:solidFill>
                  <a:schemeClr val="tx2"/>
                </a:solidFill>
                <a:latin typeface="+mj-lt"/>
                <a:ea typeface="+mj-ea"/>
                <a:cs typeface="+mj-cs"/>
              </a:rPr>
              <a:t>Perspectivas </a:t>
            </a:r>
            <a:r>
              <a:rPr lang="es-ES" sz="2000" dirty="0">
                <a:solidFill>
                  <a:schemeClr val="tx2"/>
                </a:solidFill>
                <a:latin typeface="+mj-lt"/>
                <a:ea typeface="+mj-ea"/>
                <a:cs typeface="+mj-cs"/>
              </a:rPr>
              <a:t>de los precios de las materias </a:t>
            </a:r>
            <a:r>
              <a:rPr lang="es-ES" sz="2000" dirty="0" smtClean="0">
                <a:solidFill>
                  <a:schemeClr val="tx2"/>
                </a:solidFill>
                <a:latin typeface="+mj-lt"/>
                <a:ea typeface="+mj-ea"/>
                <a:cs typeface="+mj-cs"/>
              </a:rPr>
              <a:t>primas  (Base 100 = 2005)</a:t>
            </a:r>
            <a:endParaRPr lang="es-ES_tradnl" sz="2000" dirty="0">
              <a:solidFill>
                <a:schemeClr val="tx2"/>
              </a:solidFill>
              <a:latin typeface="+mj-lt"/>
              <a:ea typeface="+mj-ea"/>
              <a:cs typeface="+mj-cs"/>
            </a:endParaRPr>
          </a:p>
        </p:txBody>
      </p:sp>
      <p:sp>
        <p:nvSpPr>
          <p:cNvPr id="7" name="TextBox 6"/>
          <p:cNvSpPr txBox="1"/>
          <p:nvPr/>
        </p:nvSpPr>
        <p:spPr>
          <a:xfrm>
            <a:off x="76201" y="6096000"/>
            <a:ext cx="8458200" cy="646331"/>
          </a:xfrm>
          <a:prstGeom prst="rect">
            <a:avLst/>
          </a:prstGeom>
          <a:noFill/>
        </p:spPr>
        <p:txBody>
          <a:bodyPr wrap="square" rtlCol="0">
            <a:spAutoFit/>
          </a:bodyPr>
          <a:lstStyle/>
          <a:p>
            <a:r>
              <a:rPr lang="en-GB" sz="1200" dirty="0">
                <a:latin typeface="+mj-lt"/>
                <a:ea typeface="+mj-ea"/>
                <a:cs typeface="+mj-cs"/>
              </a:rPr>
              <a:t>Fuente: </a:t>
            </a:r>
            <a:r>
              <a:rPr lang="es-ES" sz="1200" dirty="0">
                <a:latin typeface="+mj-lt"/>
                <a:ea typeface="+mj-ea"/>
                <a:cs typeface="+mj-cs"/>
              </a:rPr>
              <a:t>OCDE/CEPAL/CAF (2016), Perspectivas Económicas de América Latina 2017, Juventud, competencias y emprendimiento, OECD Publishing, Paris</a:t>
            </a:r>
            <a:r>
              <a:rPr lang="es-ES_tradnl" sz="1200" dirty="0">
                <a:latin typeface="+mj-lt"/>
                <a:ea typeface="+mj-ea"/>
                <a:cs typeface="+mj-cs"/>
              </a:rPr>
              <a:t> </a:t>
            </a:r>
            <a:r>
              <a:rPr lang="es-ES" sz="1200" dirty="0">
                <a:latin typeface="+mj-lt"/>
                <a:ea typeface="+mj-ea"/>
                <a:cs typeface="+mj-cs"/>
              </a:rPr>
              <a:t>con base en Perspectivas Económicas 99 de la OCDE; e informe sobre el mercado del petróleo, de la Agencia Internacional de la Energía.</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Y el precio de las materias primas se  mantiene reducido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828800"/>
            <a:ext cx="872690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77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409206"/>
            <a:ext cx="6480720" cy="400110"/>
          </a:xfrm>
          <a:prstGeom prst="rect">
            <a:avLst/>
          </a:prstGeom>
          <a:noFill/>
        </p:spPr>
        <p:txBody>
          <a:bodyPr wrap="square" rtlCol="0">
            <a:spAutoFit/>
          </a:bodyPr>
          <a:lstStyle/>
          <a:p>
            <a:r>
              <a:rPr lang="es-ES_tradnl" sz="2000" dirty="0" smtClean="0">
                <a:solidFill>
                  <a:schemeClr val="tx2"/>
                </a:solidFill>
                <a:latin typeface="+mj-lt"/>
                <a:ea typeface="+mj-ea"/>
                <a:cs typeface="+mj-cs"/>
              </a:rPr>
              <a:t>Tasas de referencia a 10 años de bonos soberanos (%)</a:t>
            </a:r>
            <a:endParaRPr lang="es-ES_tradnl" sz="2000" dirty="0">
              <a:solidFill>
                <a:schemeClr val="tx2"/>
              </a:solidFill>
              <a:latin typeface="+mj-lt"/>
              <a:ea typeface="+mj-ea"/>
              <a:cs typeface="+mj-cs"/>
            </a:endParaRPr>
          </a:p>
        </p:txBody>
      </p:sp>
      <p:sp>
        <p:nvSpPr>
          <p:cNvPr id="7" name="TextBox 6"/>
          <p:cNvSpPr txBox="1"/>
          <p:nvPr/>
        </p:nvSpPr>
        <p:spPr>
          <a:xfrm>
            <a:off x="357116" y="6492331"/>
            <a:ext cx="6480720" cy="276999"/>
          </a:xfrm>
          <a:prstGeom prst="rect">
            <a:avLst/>
          </a:prstGeom>
          <a:noFill/>
        </p:spPr>
        <p:txBody>
          <a:bodyPr wrap="square" rtlCol="0">
            <a:spAutoFit/>
          </a:bodyPr>
          <a:lstStyle/>
          <a:p>
            <a:r>
              <a:rPr lang="en-GB" sz="1200" dirty="0" smtClean="0">
                <a:latin typeface="+mj-lt"/>
                <a:ea typeface="+mj-ea"/>
                <a:cs typeface="+mj-cs"/>
              </a:rPr>
              <a:t>Fuente: </a:t>
            </a:r>
            <a:r>
              <a:rPr lang="en-US" sz="1200" dirty="0" err="1">
                <a:latin typeface="+mj-lt"/>
                <a:ea typeface="+mj-ea"/>
                <a:cs typeface="+mj-cs"/>
              </a:rPr>
              <a:t>Macrobond</a:t>
            </a:r>
            <a:r>
              <a:rPr lang="en-US" sz="1200" dirty="0">
                <a:latin typeface="+mj-lt"/>
                <a:ea typeface="+mj-ea"/>
                <a:cs typeface="+mj-cs"/>
              </a:rPr>
              <a:t>, IBES, </a:t>
            </a:r>
            <a:r>
              <a:rPr lang="en-US" sz="1200" dirty="0" err="1">
                <a:latin typeface="+mj-lt"/>
                <a:ea typeface="+mj-ea"/>
                <a:cs typeface="+mj-cs"/>
              </a:rPr>
              <a:t>Lyxor</a:t>
            </a:r>
            <a:r>
              <a:rPr lang="en-US" sz="1200" dirty="0">
                <a:latin typeface="+mj-lt"/>
                <a:ea typeface="+mj-ea"/>
                <a:cs typeface="+mj-cs"/>
              </a:rPr>
              <a:t> AM</a:t>
            </a:r>
            <a:endParaRPr lang="en-GB" sz="1200" dirty="0">
              <a:latin typeface="+mj-lt"/>
              <a:ea typeface="+mj-ea"/>
              <a:cs typeface="+mj-cs"/>
            </a:endParaRPr>
          </a:p>
        </p:txBody>
      </p:sp>
      <p:sp>
        <p:nvSpPr>
          <p:cNvPr id="8" name="Title 2"/>
          <p:cNvSpPr>
            <a:spLocks noGrp="1"/>
          </p:cNvSpPr>
          <p:nvPr>
            <p:ph type="title"/>
          </p:nvPr>
        </p:nvSpPr>
        <p:spPr>
          <a:xfrm>
            <a:off x="1080000" y="237600"/>
            <a:ext cx="8064000" cy="1022400"/>
          </a:xfrm>
        </p:spPr>
        <p:txBody>
          <a:bodyPr/>
          <a:lstStyle/>
          <a:p>
            <a:r>
              <a:rPr lang="es-ES_tradnl" dirty="0" smtClean="0"/>
              <a:t>El margen de política monetaria expansiva está acotado</a:t>
            </a:r>
          </a:p>
        </p:txBody>
      </p:sp>
      <p:graphicFrame>
        <p:nvGraphicFramePr>
          <p:cNvPr id="10" name="Chart 9"/>
          <p:cNvGraphicFramePr>
            <a:graphicFrameLocks/>
          </p:cNvGraphicFramePr>
          <p:nvPr>
            <p:extLst>
              <p:ext uri="{D42A27DB-BD31-4B8C-83A1-F6EECF244321}">
                <p14:modId xmlns:p14="http://schemas.microsoft.com/office/powerpoint/2010/main" val="755101943"/>
              </p:ext>
            </p:extLst>
          </p:nvPr>
        </p:nvGraphicFramePr>
        <p:xfrm>
          <a:off x="928166" y="1809316"/>
          <a:ext cx="7215187" cy="4500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91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465922"/>
            <a:ext cx="9144000" cy="307777"/>
          </a:xfrm>
          <a:prstGeom prst="rect">
            <a:avLst/>
          </a:prstGeom>
          <a:noFill/>
        </p:spPr>
        <p:txBody>
          <a:bodyPr wrap="square" rtlCol="0">
            <a:spAutoFit/>
          </a:bodyPr>
          <a:lstStyle/>
          <a:p>
            <a:r>
              <a:rPr lang="es-ES_tradnl" sz="1400" dirty="0" smtClean="0">
                <a:solidFill>
                  <a:schemeClr val="tx2"/>
                </a:solidFill>
                <a:latin typeface="+mj-lt"/>
                <a:ea typeface="+mj-ea"/>
                <a:cs typeface="+mj-cs"/>
              </a:rPr>
              <a:t>Inflación y tasas de corto plazo en la Eurozona (%)    Tenencia de bonos soberanos por los Bancos Centrales (%)</a:t>
            </a:r>
            <a:endParaRPr lang="es-ES_tradnl" sz="1400" dirty="0">
              <a:solidFill>
                <a:schemeClr val="tx2"/>
              </a:solidFill>
              <a:latin typeface="+mj-lt"/>
              <a:ea typeface="+mj-ea"/>
              <a:cs typeface="+mj-cs"/>
            </a:endParaRPr>
          </a:p>
        </p:txBody>
      </p:sp>
      <p:sp>
        <p:nvSpPr>
          <p:cNvPr id="7" name="TextBox 6"/>
          <p:cNvSpPr txBox="1"/>
          <p:nvPr/>
        </p:nvSpPr>
        <p:spPr>
          <a:xfrm>
            <a:off x="381000" y="6353832"/>
            <a:ext cx="6480720" cy="276999"/>
          </a:xfrm>
          <a:prstGeom prst="rect">
            <a:avLst/>
          </a:prstGeom>
          <a:noFill/>
        </p:spPr>
        <p:txBody>
          <a:bodyPr wrap="square" rtlCol="0">
            <a:spAutoFit/>
          </a:bodyPr>
          <a:lstStyle/>
          <a:p>
            <a:r>
              <a:rPr lang="en-GB" sz="1200" dirty="0" smtClean="0">
                <a:latin typeface="+mj-lt"/>
                <a:ea typeface="+mj-ea"/>
                <a:cs typeface="+mj-cs"/>
              </a:rPr>
              <a:t>Fuente: </a:t>
            </a:r>
            <a:r>
              <a:rPr lang="en-US" sz="1200" dirty="0" err="1">
                <a:latin typeface="+mj-lt"/>
                <a:ea typeface="+mj-ea"/>
                <a:cs typeface="+mj-cs"/>
              </a:rPr>
              <a:t>Macrobond</a:t>
            </a:r>
            <a:r>
              <a:rPr lang="en-US" sz="1200" dirty="0">
                <a:latin typeface="+mj-lt"/>
                <a:ea typeface="+mj-ea"/>
                <a:cs typeface="+mj-cs"/>
              </a:rPr>
              <a:t>, IBES, </a:t>
            </a:r>
            <a:r>
              <a:rPr lang="en-US" sz="1200" dirty="0" err="1">
                <a:latin typeface="+mj-lt"/>
                <a:ea typeface="+mj-ea"/>
                <a:cs typeface="+mj-cs"/>
              </a:rPr>
              <a:t>Lyxor</a:t>
            </a:r>
            <a:r>
              <a:rPr lang="en-US" sz="1200" dirty="0">
                <a:latin typeface="+mj-lt"/>
                <a:ea typeface="+mj-ea"/>
                <a:cs typeface="+mj-cs"/>
              </a:rPr>
              <a:t> AM</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E inclusive riesgos deflacionistas en algunos países</a:t>
            </a:r>
          </a:p>
        </p:txBody>
      </p:sp>
      <p:graphicFrame>
        <p:nvGraphicFramePr>
          <p:cNvPr id="9" name="Chart 8"/>
          <p:cNvGraphicFramePr>
            <a:graphicFrameLocks/>
          </p:cNvGraphicFramePr>
          <p:nvPr>
            <p:extLst>
              <p:ext uri="{D42A27DB-BD31-4B8C-83A1-F6EECF244321}">
                <p14:modId xmlns:p14="http://schemas.microsoft.com/office/powerpoint/2010/main" val="3162973268"/>
              </p:ext>
            </p:extLst>
          </p:nvPr>
        </p:nvGraphicFramePr>
        <p:xfrm>
          <a:off x="4558353" y="1905000"/>
          <a:ext cx="4038601" cy="3790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964467196"/>
              </p:ext>
            </p:extLst>
          </p:nvPr>
        </p:nvGraphicFramePr>
        <p:xfrm>
          <a:off x="228600" y="1905000"/>
          <a:ext cx="4000502" cy="3781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3262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353832"/>
            <a:ext cx="6480720" cy="276999"/>
          </a:xfrm>
          <a:prstGeom prst="rect">
            <a:avLst/>
          </a:prstGeom>
          <a:noFill/>
        </p:spPr>
        <p:txBody>
          <a:bodyPr wrap="square" rtlCol="0">
            <a:spAutoFit/>
          </a:bodyPr>
          <a:lstStyle/>
          <a:p>
            <a:r>
              <a:rPr lang="en-GB" sz="1200" dirty="0" smtClean="0">
                <a:latin typeface="+mj-lt"/>
                <a:ea typeface="+mj-ea"/>
                <a:cs typeface="+mj-cs"/>
              </a:rPr>
              <a:t>Fuente: </a:t>
            </a:r>
            <a:r>
              <a:rPr lang="en-US" sz="1200" dirty="0" err="1">
                <a:latin typeface="+mj-lt"/>
                <a:ea typeface="+mj-ea"/>
                <a:cs typeface="+mj-cs"/>
              </a:rPr>
              <a:t>Macrobond</a:t>
            </a:r>
            <a:r>
              <a:rPr lang="en-US" sz="1200" dirty="0">
                <a:latin typeface="+mj-lt"/>
                <a:ea typeface="+mj-ea"/>
                <a:cs typeface="+mj-cs"/>
              </a:rPr>
              <a:t>, IBES, </a:t>
            </a:r>
            <a:r>
              <a:rPr lang="en-US" sz="1200" dirty="0" err="1">
                <a:latin typeface="+mj-lt"/>
                <a:ea typeface="+mj-ea"/>
                <a:cs typeface="+mj-cs"/>
              </a:rPr>
              <a:t>Lyxor</a:t>
            </a:r>
            <a:r>
              <a:rPr lang="en-US" sz="1200" dirty="0">
                <a:latin typeface="+mj-lt"/>
                <a:ea typeface="+mj-ea"/>
                <a:cs typeface="+mj-cs"/>
              </a:rPr>
              <a:t> AM</a:t>
            </a:r>
            <a:endParaRPr lang="en-GB" sz="1200" dirty="0">
              <a:latin typeface="+mj-lt"/>
              <a:ea typeface="+mj-ea"/>
              <a:cs typeface="+mj-cs"/>
            </a:endParaRPr>
          </a:p>
        </p:txBody>
      </p:sp>
      <p:sp>
        <p:nvSpPr>
          <p:cNvPr id="8" name="Title 2"/>
          <p:cNvSpPr>
            <a:spLocks noGrp="1"/>
          </p:cNvSpPr>
          <p:nvPr>
            <p:ph type="title"/>
          </p:nvPr>
        </p:nvSpPr>
        <p:spPr>
          <a:xfrm>
            <a:off x="1080000" y="237600"/>
            <a:ext cx="7835400" cy="1022400"/>
          </a:xfrm>
        </p:spPr>
        <p:txBody>
          <a:bodyPr/>
          <a:lstStyle/>
          <a:p>
            <a:r>
              <a:rPr lang="es-ES_tradnl" dirty="0" smtClean="0"/>
              <a:t>En el mercado de acciones mejor comportamiento de los emergentes</a:t>
            </a:r>
          </a:p>
        </p:txBody>
      </p:sp>
      <p:pic>
        <p:nvPicPr>
          <p:cNvPr id="9" name="Picture 6"/>
          <p:cNvPicPr>
            <a:picLocks noChangeAspect="1" noChangeArrowheads="1"/>
          </p:cNvPicPr>
          <p:nvPr/>
        </p:nvPicPr>
        <p:blipFill>
          <a:blip r:embed="rId3" cstate="print"/>
          <a:srcRect/>
          <a:stretch>
            <a:fillRect/>
          </a:stretch>
        </p:blipFill>
        <p:spPr bwMode="auto">
          <a:xfrm>
            <a:off x="685800" y="1447800"/>
            <a:ext cx="7086600" cy="4906032"/>
          </a:xfrm>
          <a:prstGeom prst="rect">
            <a:avLst/>
          </a:prstGeom>
          <a:noFill/>
          <a:ln w="9525">
            <a:noFill/>
            <a:miter lim="800000"/>
            <a:headEnd/>
            <a:tailEnd/>
          </a:ln>
          <a:effectLst/>
        </p:spPr>
      </p:pic>
    </p:spTree>
    <p:extLst>
      <p:ext uri="{BB962C8B-B14F-4D97-AF65-F5344CB8AC3E}">
        <p14:creationId xmlns:p14="http://schemas.microsoft.com/office/powerpoint/2010/main" val="39201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794EDBD4BDC488ABE60FE4D433C04" ma:contentTypeVersion="17" ma:contentTypeDescription="Create a new document." ma:contentTypeScope="" ma:versionID="e27689852695ee5060babdaf7721c11c">
  <xsd:schema xmlns:xsd="http://www.w3.org/2001/XMLSchema" xmlns:xs="http://www.w3.org/2001/XMLSchema" xmlns:p="http://schemas.microsoft.com/office/2006/metadata/properties" xmlns:ns2="60be59ec-2663-41d8-b3c7-63fedd280413" xmlns:ns3="ed83a451-b264-46a9-b8d1-983d5201b6ec" xmlns:ns5="c9f238dd-bb73-4aef-a7a5-d644ad823e52" xmlns:ns6="ca82dde9-3436-4d3d-bddd-d31447390034" targetNamespace="http://schemas.microsoft.com/office/2006/metadata/properties" ma:root="true" ma:fieldsID="a8fda8905f8aebbb1b69efaa45a58dd7" ns2:_="" ns3:_="" ns5:_="" ns6:_="">
    <xsd:import namespace="60be59ec-2663-41d8-b3c7-63fedd280413"/>
    <xsd:import namespace="ed83a451-b264-46a9-b8d1-983d5201b6ec"/>
    <xsd:import namespace="c9f238dd-bb73-4aef-a7a5-d644ad823e52"/>
    <xsd:import namespace="ca82dde9-3436-4d3d-bddd-d31447390034"/>
    <xsd:element name="properties">
      <xsd:complexType>
        <xsd:sequence>
          <xsd:element name="documentManagement">
            <xsd:complexType>
              <xsd:all>
                <xsd:element ref="ns2:DeltaGovernance" minOccurs="0"/>
                <xsd:element ref="ns2:DeltaWorkArea" minOccurs="0"/>
                <xsd:element ref="ns2:DeltaProject" minOccurs="0"/>
                <xsd:element ref="ns3:Archive" minOccurs="0"/>
                <xsd:element ref="ns3:Document_x0020_type" minOccurs="0"/>
                <xsd:element ref="ns5:eShareDirectorateTaxHTField0" minOccurs="0"/>
                <xsd:element ref="ns6:TaxCatchAll" minOccurs="0"/>
                <xsd:element ref="ns3:DI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e59ec-2663-41d8-b3c7-63fedd280413" elementFormDefault="qualified">
    <xsd:import namespace="http://schemas.microsoft.com/office/2006/documentManagement/types"/>
    <xsd:import namespace="http://schemas.microsoft.com/office/infopath/2007/PartnerControls"/>
    <xsd:element name="DeltaGovernance" ma:index="2" nillable="true" ma:displayName="DeltaGovernance" ma:list="{9faebecc-0fa8-4b28-a89b-a11507aa4e6c}" ma:internalName="DeltaGovernance" ma:showField="Title" ma:web="60be59ec-2663-41d8-b3c7-63fedd280413">
      <xsd:simpleType>
        <xsd:restriction base="dms:Lookup"/>
      </xsd:simpleType>
    </xsd:element>
    <xsd:element name="DeltaWorkArea" ma:index="3" nillable="true" ma:displayName="DeltaWorkArea" ma:list="{dc07b1f0-3720-4348-af07-3c301c7fa09c}" ma:internalName="DeltaWorkArea" ma:showField="Title" ma:web="60be59ec-2663-41d8-b3c7-63fedd280413">
      <xsd:simpleType>
        <xsd:restriction base="dms:Lookup"/>
      </xsd:simpleType>
    </xsd:element>
    <xsd:element name="DeltaProject" ma:index="4" nillable="true" ma:displayName="DeltaProject" ma:list="{e75bc6a8-743d-46f7-9604-0a23ef74af0c}" ma:internalName="DeltaProject" ma:readOnly="false" ma:showField="Title" ma:web="60be59ec-2663-41d8-b3c7-63fedd28041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ed83a451-b264-46a9-b8d1-983d5201b6ec" elementFormDefault="qualified">
    <xsd:import namespace="http://schemas.microsoft.com/office/2006/documentManagement/types"/>
    <xsd:import namespace="http://schemas.microsoft.com/office/infopath/2007/PartnerControls"/>
    <xsd:element name="Archive" ma:index="5" nillable="true" ma:displayName="Archive" ma:default="0" ma:internalName="Archive">
      <xsd:simpleType>
        <xsd:restriction base="dms:Boolean"/>
      </xsd:simpleType>
    </xsd:element>
    <xsd:element name="Document_x0020_type" ma:index="12" nillable="true" ma:displayName="Document type" ma:format="Dropdown" ma:internalName="Document_x0020_type">
      <xsd:simpleType>
        <xsd:union memberTypes="dms:Text">
          <xsd:simpleType>
            <xsd:restriction base="dms:Choice">
              <xsd:enumeration value="Self assessment"/>
              <xsd:enumeration value="Requirements"/>
              <xsd:enumeration value="Guideline"/>
              <xsd:enumeration value="Presentation"/>
              <xsd:enumeration value="Agenda"/>
              <xsd:enumeration value="Meeting notes"/>
            </xsd:restriction>
          </xsd:simpleType>
        </xsd:union>
      </xsd:simpleType>
    </xsd:element>
    <xsd:element name="DIR" ma:index="16" nillable="true" ma:displayName="DIR" ma:list="{405413a5-82ed-4378-97bc-5ab5942bfc32}" ma:internalName="DIR"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DirectorateTaxHTField0" ma:index="14" nillable="true" ma:taxonomy="true" ma:internalName="eShareDirectorateTaxHTField0" ma:taxonomyFieldName="OECDDirectorate" ma:displayName="Directorate" ma:fieldId="{2b47beb2-5784-4397-86b3-d301b2c1d466}" ma:taxonomyMulti="true" ma:sspId="27ec883c-a62c-444f-a935-fcddb579e39d" ma:termSetId="0560f1a2-33fb-4623-adb9-d39152d6564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9f544a8-2f60-4490-a403-bec04ed4e02c}" ma:internalName="TaxCatchAll" ma:showField="CatchAllData" ma:web="53ef09d3-be3b-480e-b964-6abcd51e19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ltaWorkArea xmlns="60be59ec-2663-41d8-b3c7-63fedd280413">6</DeltaWorkArea>
    <Archive xmlns="ed83a451-b264-46a9-b8d1-983d5201b6ec">false</Archive>
    <DeltaProject xmlns="60be59ec-2663-41d8-b3c7-63fedd280413" xsi:nil="true"/>
    <DeltaGovernance xmlns="60be59ec-2663-41d8-b3c7-63fedd280413">4</DeltaGovernance>
    <Document_x0020_type xmlns="ed83a451-b264-46a9-b8d1-983d5201b6ec" xsi:nil="true"/>
    <eShareDirectorateTaxHTField0 xmlns="c9f238dd-bb73-4aef-a7a5-d644ad823e52">
      <Terms xmlns="http://schemas.microsoft.com/office/infopath/2007/PartnerControls"/>
    </eShareDirectorateTaxHTField0>
    <TaxCatchAll xmlns="ca82dde9-3436-4d3d-bddd-d31447390034"/>
    <DIR xmlns="ed83a451-b264-46a9-b8d1-983d5201b6ec" xsi:nil="true"/>
  </documentManagement>
</p:properties>
</file>

<file path=customXml/itemProps1.xml><?xml version="1.0" encoding="utf-8"?>
<ds:datastoreItem xmlns:ds="http://schemas.openxmlformats.org/officeDocument/2006/customXml" ds:itemID="{30571014-730D-4936-921F-1FEAD4A4F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e59ec-2663-41d8-b3c7-63fedd280413"/>
    <ds:schemaRef ds:uri="ed83a451-b264-46a9-b8d1-983d5201b6ec"/>
    <ds:schemaRef ds:uri="c9f238dd-bb73-4aef-a7a5-d644ad823e52"/>
    <ds:schemaRef ds:uri="ca82dde9-3436-4d3d-bddd-d314473900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325A35-06BC-4E87-9415-ED1E6BAFF074}">
  <ds:schemaRefs>
    <ds:schemaRef ds:uri="http://schemas.microsoft.com/sharepoint/v3/contenttype/forms"/>
  </ds:schemaRefs>
</ds:datastoreItem>
</file>

<file path=customXml/itemProps3.xml><?xml version="1.0" encoding="utf-8"?>
<ds:datastoreItem xmlns:ds="http://schemas.openxmlformats.org/officeDocument/2006/customXml" ds:itemID="{0CCA70CF-95C2-49CC-A11E-523818764ED1}">
  <ds:schemaRefs>
    <ds:schemaRef ds:uri="http://www.w3.org/XML/1998/namespace"/>
    <ds:schemaRef ds:uri="http://purl.org/dc/terms/"/>
    <ds:schemaRef ds:uri="60be59ec-2663-41d8-b3c7-63fedd280413"/>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ca82dde9-3436-4d3d-bddd-d31447390034"/>
    <ds:schemaRef ds:uri="c9f238dd-bb73-4aef-a7a5-d644ad823e52"/>
    <ds:schemaRef ds:uri="ed83a451-b264-46a9-b8d1-983d5201b6ec"/>
  </ds:schemaRefs>
</ds:datastoreItem>
</file>

<file path=docProps/app.xml><?xml version="1.0" encoding="utf-8"?>
<Properties xmlns="http://schemas.openxmlformats.org/officeDocument/2006/extended-properties" xmlns:vt="http://schemas.openxmlformats.org/officeDocument/2006/docPropsVTypes">
  <Template>OECD_English_white</Template>
  <TotalTime>4897</TotalTime>
  <Words>3523</Words>
  <Application>Microsoft Office PowerPoint</Application>
  <PresentationFormat>On-screen Show (4:3)</PresentationFormat>
  <Paragraphs>312</Paragraphs>
  <Slides>44</Slides>
  <Notes>34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OECD_English_white</vt:lpstr>
      <vt:lpstr> XV Congreso de Riesgo Financiero  Asobancaria</vt:lpstr>
      <vt:lpstr>Contenido </vt:lpstr>
      <vt:lpstr>Contenido </vt:lpstr>
      <vt:lpstr>El crecimiento mundial se estabiliza a un ritmo demasiado lento</vt:lpstr>
      <vt:lpstr>El comercio crece muy por debajo del promedio de las últimas décadas </vt:lpstr>
      <vt:lpstr>Y el precio de las materias primas se  mantiene reducido</vt:lpstr>
      <vt:lpstr>El margen de política monetaria expansiva está acotado</vt:lpstr>
      <vt:lpstr>E inclusive riesgos deflacionistas en algunos países</vt:lpstr>
      <vt:lpstr>En el mercado de acciones mejor comportamiento de los emergentes</vt:lpstr>
      <vt:lpstr>Sin precedentes el riesgo de las elecciones en los Estados Unidos  </vt:lpstr>
      <vt:lpstr>Confianza en los gobiernos/instituciones ha  ido cayendo en varios países de la OCDE</vt:lpstr>
      <vt:lpstr>Contenido </vt:lpstr>
      <vt:lpstr>Alta heterogeneidad entre países respecto al crecimiento del PIB en 2016</vt:lpstr>
      <vt:lpstr>Una situación macroeconómica difícil a corto plazo</vt:lpstr>
      <vt:lpstr>Incertidumbre se ha transmitido en escenarios a la baja</vt:lpstr>
      <vt:lpstr>Escenarios a la baja que venían desde 2015  con el efecto Brasil </vt:lpstr>
      <vt:lpstr>El riesgo externo se mantiene elevado para algunos países de la región</vt:lpstr>
      <vt:lpstr>La posición fiscal se ha venido deteriorando</vt:lpstr>
      <vt:lpstr>El espacio para la política monetaria parece limitado</vt:lpstr>
      <vt:lpstr>El espacio para la política monetaria parece limitado</vt:lpstr>
      <vt:lpstr>Flujos de capital hacia emergentes dependientes de choques externos</vt:lpstr>
      <vt:lpstr>Varios escenarios externos han afectado los mercados financieros de la región</vt:lpstr>
      <vt:lpstr>Volatilidad financiera en la región  y elecciones en Estados Unidos</vt:lpstr>
      <vt:lpstr>Alto interés de los ciudadanos frente a la evolución de la tasa de cambio en momentos de incertidumbre</vt:lpstr>
      <vt:lpstr>Alto interés de los ciudadanos frente a la evolución de la tasa de cambio en momentos de incertidumbre</vt:lpstr>
      <vt:lpstr>Contenido </vt:lpstr>
      <vt:lpstr>América Latina: más un observador que actor en el desplazamiento de la riqueza mundial </vt:lpstr>
      <vt:lpstr>La trampa de ingreso medio: reto común para la gran mayoria de los países de la región</vt:lpstr>
      <vt:lpstr>Fuentes de diferencia en el PIB per cápita: baja productividad laboral</vt:lpstr>
      <vt:lpstr>Las ganancias de productividad laboral son muy bajas para cerrar las brechas </vt:lpstr>
      <vt:lpstr>De forma similar, el desempeño de la productividad total de factores ha sido reducido </vt:lpstr>
      <vt:lpstr>Políticas para salir de la trampa de ingreso medio</vt:lpstr>
      <vt:lpstr>Particularmente relevante para el caso de Colombia</vt:lpstr>
      <vt:lpstr>Además el crecimiento de la clase media ha esta asociado a oportunidades y nuevos retos </vt:lpstr>
      <vt:lpstr>Este crecimiento ha sido acompañado por un aumento del crédito en algunos países </vt:lpstr>
      <vt:lpstr>Sin embargo, aún reducido en una perspectiva internacional </vt:lpstr>
      <vt:lpstr>Y una mayor inclusión es fundamental</vt:lpstr>
      <vt:lpstr>Si bien los indicadores expost se mantienen acotados</vt:lpstr>
      <vt:lpstr>Seguir monitoreando los riesgos subyacentes resulta fundamental hoy en día (económico y social)</vt:lpstr>
      <vt:lpstr>Y con la necesidad de generar mayor confianza (especialmente en los jóvenes)</vt:lpstr>
      <vt:lpstr>Contenido </vt:lpstr>
      <vt:lpstr>Conclusiones </vt:lpstr>
      <vt:lpstr>Conclusiones </vt:lpstr>
      <vt:lpstr> XV Congreso de Riesgo Financiero  Asobancaria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support for development</dc:title>
  <dc:creator>EBERLEIN James, DEV/PDD/ST</dc:creator>
  <cp:lastModifiedBy>NIETO PARRA Sebastian</cp:lastModifiedBy>
  <cp:revision>383</cp:revision>
  <dcterms:created xsi:type="dcterms:W3CDTF">2006-08-16T00:00:00Z</dcterms:created>
  <dcterms:modified xsi:type="dcterms:W3CDTF">2016-11-17T12:22:38Z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0x010100D13794EDBD4BDC488ABE60FE4D433C04</vt:lpwstr>
  </property>
  <property fmtid="{D5CDD505-2E9C-101B-9397-08002B2CF9AE}" pid="3" name="DeltaCategory">
    <vt:lpwstr>1</vt:lpwstr>
  </property>
  <property fmtid="{D5CDD505-2E9C-101B-9397-08002B2CF9AE}" pid="4" name="Version stats">
    <vt:lpwstr>1</vt:lpwstr>
  </property>
</Properties>
</file>